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charts/chart1.xml" ContentType="application/vnd.openxmlformats-officedocument.drawingml.char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48" r:id="rId5"/>
  </p:sldMasterIdLst>
  <p:notesMasterIdLst>
    <p:notesMasterId r:id="rId128"/>
  </p:notesMasterIdLst>
  <p:sldIdLst>
    <p:sldId id="262" r:id="rId6"/>
    <p:sldId id="697" r:id="rId7"/>
    <p:sldId id="696" r:id="rId8"/>
    <p:sldId id="587" r:id="rId9"/>
    <p:sldId id="466" r:id="rId10"/>
    <p:sldId id="467" r:id="rId11"/>
    <p:sldId id="272" r:id="rId12"/>
    <p:sldId id="468" r:id="rId13"/>
    <p:sldId id="604" r:id="rId14"/>
    <p:sldId id="469" r:id="rId15"/>
    <p:sldId id="471" r:id="rId16"/>
    <p:sldId id="588" r:id="rId17"/>
    <p:sldId id="474" r:id="rId18"/>
    <p:sldId id="475" r:id="rId19"/>
    <p:sldId id="589" r:id="rId20"/>
    <p:sldId id="606" r:id="rId21"/>
    <p:sldId id="477" r:id="rId22"/>
    <p:sldId id="478" r:id="rId23"/>
    <p:sldId id="479" r:id="rId24"/>
    <p:sldId id="582" r:id="rId25"/>
    <p:sldId id="583" r:id="rId26"/>
    <p:sldId id="480" r:id="rId27"/>
    <p:sldId id="590" r:id="rId28"/>
    <p:sldId id="481" r:id="rId29"/>
    <p:sldId id="482" r:id="rId30"/>
    <p:sldId id="483" r:id="rId31"/>
    <p:sldId id="584" r:id="rId32"/>
    <p:sldId id="592" r:id="rId33"/>
    <p:sldId id="484" r:id="rId34"/>
    <p:sldId id="485" r:id="rId35"/>
    <p:sldId id="486" r:id="rId36"/>
    <p:sldId id="593" r:id="rId37"/>
    <p:sldId id="490" r:id="rId38"/>
    <p:sldId id="488" r:id="rId39"/>
    <p:sldId id="489" r:id="rId40"/>
    <p:sldId id="605" r:id="rId41"/>
    <p:sldId id="610" r:id="rId42"/>
    <p:sldId id="611" r:id="rId43"/>
    <p:sldId id="612" r:id="rId44"/>
    <p:sldId id="613" r:id="rId45"/>
    <p:sldId id="614" r:id="rId46"/>
    <p:sldId id="615" r:id="rId47"/>
    <p:sldId id="616" r:id="rId48"/>
    <p:sldId id="617" r:id="rId49"/>
    <p:sldId id="618" r:id="rId50"/>
    <p:sldId id="619" r:id="rId51"/>
    <p:sldId id="620" r:id="rId52"/>
    <p:sldId id="621" r:id="rId53"/>
    <p:sldId id="622" r:id="rId54"/>
    <p:sldId id="623" r:id="rId55"/>
    <p:sldId id="624" r:id="rId56"/>
    <p:sldId id="625" r:id="rId57"/>
    <p:sldId id="626" r:id="rId58"/>
    <p:sldId id="627" r:id="rId59"/>
    <p:sldId id="628" r:id="rId60"/>
    <p:sldId id="629" r:id="rId61"/>
    <p:sldId id="630" r:id="rId62"/>
    <p:sldId id="631" r:id="rId63"/>
    <p:sldId id="632" r:id="rId64"/>
    <p:sldId id="633" r:id="rId65"/>
    <p:sldId id="634" r:id="rId66"/>
    <p:sldId id="635" r:id="rId67"/>
    <p:sldId id="636" r:id="rId68"/>
    <p:sldId id="637" r:id="rId69"/>
    <p:sldId id="638" r:id="rId70"/>
    <p:sldId id="639" r:id="rId71"/>
    <p:sldId id="640" r:id="rId72"/>
    <p:sldId id="641" r:id="rId73"/>
    <p:sldId id="642" r:id="rId74"/>
    <p:sldId id="643" r:id="rId75"/>
    <p:sldId id="644" r:id="rId76"/>
    <p:sldId id="645" r:id="rId77"/>
    <p:sldId id="646" r:id="rId78"/>
    <p:sldId id="647" r:id="rId79"/>
    <p:sldId id="648" r:id="rId80"/>
    <p:sldId id="649" r:id="rId81"/>
    <p:sldId id="651" r:id="rId82"/>
    <p:sldId id="650" r:id="rId83"/>
    <p:sldId id="652" r:id="rId84"/>
    <p:sldId id="653" r:id="rId85"/>
    <p:sldId id="654" r:id="rId86"/>
    <p:sldId id="655" r:id="rId87"/>
    <p:sldId id="656" r:id="rId88"/>
    <p:sldId id="657" r:id="rId89"/>
    <p:sldId id="658" r:id="rId90"/>
    <p:sldId id="659" r:id="rId91"/>
    <p:sldId id="660" r:id="rId92"/>
    <p:sldId id="661" r:id="rId93"/>
    <p:sldId id="662" r:id="rId94"/>
    <p:sldId id="663" r:id="rId95"/>
    <p:sldId id="664" r:id="rId96"/>
    <p:sldId id="665" r:id="rId97"/>
    <p:sldId id="666" r:id="rId98"/>
    <p:sldId id="667" r:id="rId99"/>
    <p:sldId id="668" r:id="rId100"/>
    <p:sldId id="670" r:id="rId101"/>
    <p:sldId id="671" r:id="rId102"/>
    <p:sldId id="672" r:id="rId103"/>
    <p:sldId id="673" r:id="rId104"/>
    <p:sldId id="674" r:id="rId105"/>
    <p:sldId id="675" r:id="rId106"/>
    <p:sldId id="676" r:id="rId107"/>
    <p:sldId id="677" r:id="rId108"/>
    <p:sldId id="678" r:id="rId109"/>
    <p:sldId id="679" r:id="rId110"/>
    <p:sldId id="680" r:id="rId111"/>
    <p:sldId id="681" r:id="rId112"/>
    <p:sldId id="682" r:id="rId113"/>
    <p:sldId id="683" r:id="rId114"/>
    <p:sldId id="684" r:id="rId115"/>
    <p:sldId id="685" r:id="rId116"/>
    <p:sldId id="686" r:id="rId117"/>
    <p:sldId id="687" r:id="rId118"/>
    <p:sldId id="688" r:id="rId119"/>
    <p:sldId id="689" r:id="rId120"/>
    <p:sldId id="690" r:id="rId121"/>
    <p:sldId id="691" r:id="rId122"/>
    <p:sldId id="692" r:id="rId123"/>
    <p:sldId id="693" r:id="rId124"/>
    <p:sldId id="609" r:id="rId125"/>
    <p:sldId id="695" r:id="rId126"/>
    <p:sldId id="669" r:id="rId1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5FEC256-C982-400D-9C3A-15AAEE12BB71}" v="42" dt="2021-04-01T17:21:41.57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1499" autoAdjust="0"/>
  </p:normalViewPr>
  <p:slideViewPr>
    <p:cSldViewPr snapToGrid="0">
      <p:cViewPr varScale="1">
        <p:scale>
          <a:sx n="92" d="100"/>
          <a:sy n="92" d="100"/>
        </p:scale>
        <p:origin x="84" y="2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117" Type="http://schemas.openxmlformats.org/officeDocument/2006/relationships/slide" Target="slides/slide112.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112" Type="http://schemas.openxmlformats.org/officeDocument/2006/relationships/slide" Target="slides/slide107.xml"/><Relationship Id="rId133" Type="http://schemas.microsoft.com/office/2016/11/relationships/changesInfo" Target="changesInfos/changesInfo1.xml"/><Relationship Id="rId16" Type="http://schemas.openxmlformats.org/officeDocument/2006/relationships/slide" Target="slides/slide11.xml"/><Relationship Id="rId107" Type="http://schemas.openxmlformats.org/officeDocument/2006/relationships/slide" Target="slides/slide102.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102" Type="http://schemas.openxmlformats.org/officeDocument/2006/relationships/slide" Target="slides/slide97.xml"/><Relationship Id="rId123" Type="http://schemas.openxmlformats.org/officeDocument/2006/relationships/slide" Target="slides/slide118.xml"/><Relationship Id="rId128" Type="http://schemas.openxmlformats.org/officeDocument/2006/relationships/notesMaster" Target="notesMasters/notesMaster1.xml"/><Relationship Id="rId5" Type="http://schemas.openxmlformats.org/officeDocument/2006/relationships/slideMaster" Target="slideMasters/slideMaster2.xml"/><Relationship Id="rId90" Type="http://schemas.openxmlformats.org/officeDocument/2006/relationships/slide" Target="slides/slide85.xml"/><Relationship Id="rId95" Type="http://schemas.openxmlformats.org/officeDocument/2006/relationships/slide" Target="slides/slide90.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slide" Target="slides/slide100.xml"/><Relationship Id="rId113" Type="http://schemas.openxmlformats.org/officeDocument/2006/relationships/slide" Target="slides/slide108.xml"/><Relationship Id="rId118" Type="http://schemas.openxmlformats.org/officeDocument/2006/relationships/slide" Target="slides/slide113.xml"/><Relationship Id="rId126" Type="http://schemas.openxmlformats.org/officeDocument/2006/relationships/slide" Target="slides/slide121.xml"/><Relationship Id="rId134" Type="http://schemas.microsoft.com/office/2015/10/relationships/revisionInfo" Target="revisionInfo.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slide" Target="slides/slide80.xml"/><Relationship Id="rId93" Type="http://schemas.openxmlformats.org/officeDocument/2006/relationships/slide" Target="slides/slide88.xml"/><Relationship Id="rId98" Type="http://schemas.openxmlformats.org/officeDocument/2006/relationships/slide" Target="slides/slide93.xml"/><Relationship Id="rId121" Type="http://schemas.openxmlformats.org/officeDocument/2006/relationships/slide" Target="slides/slide11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103" Type="http://schemas.openxmlformats.org/officeDocument/2006/relationships/slide" Target="slides/slide98.xml"/><Relationship Id="rId108" Type="http://schemas.openxmlformats.org/officeDocument/2006/relationships/slide" Target="slides/slide103.xml"/><Relationship Id="rId116" Type="http://schemas.openxmlformats.org/officeDocument/2006/relationships/slide" Target="slides/slide111.xml"/><Relationship Id="rId124" Type="http://schemas.openxmlformats.org/officeDocument/2006/relationships/slide" Target="slides/slide119.xml"/><Relationship Id="rId129" Type="http://schemas.openxmlformats.org/officeDocument/2006/relationships/presProps" Target="presProp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slide" Target="slides/slide83.xml"/><Relationship Id="rId91" Type="http://schemas.openxmlformats.org/officeDocument/2006/relationships/slide" Target="slides/slide86.xml"/><Relationship Id="rId96" Type="http://schemas.openxmlformats.org/officeDocument/2006/relationships/slide" Target="slides/slide91.xml"/><Relationship Id="rId111" Type="http://schemas.openxmlformats.org/officeDocument/2006/relationships/slide" Target="slides/slide106.xml"/><Relationship Id="rId13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6" Type="http://schemas.openxmlformats.org/officeDocument/2006/relationships/slide" Target="slides/slide101.xml"/><Relationship Id="rId114" Type="http://schemas.openxmlformats.org/officeDocument/2006/relationships/slide" Target="slides/slide109.xml"/><Relationship Id="rId119" Type="http://schemas.openxmlformats.org/officeDocument/2006/relationships/slide" Target="slides/slide114.xml"/><Relationship Id="rId127" Type="http://schemas.openxmlformats.org/officeDocument/2006/relationships/slide" Target="slides/slide12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 Id="rId122" Type="http://schemas.openxmlformats.org/officeDocument/2006/relationships/slide" Target="slides/slide117.xml"/><Relationship Id="rId13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109" Type="http://schemas.openxmlformats.org/officeDocument/2006/relationships/slide" Target="slides/slide10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slide" Target="slides/slide99.xml"/><Relationship Id="rId120" Type="http://schemas.openxmlformats.org/officeDocument/2006/relationships/slide" Target="slides/slide115.xml"/><Relationship Id="rId125" Type="http://schemas.openxmlformats.org/officeDocument/2006/relationships/slide" Target="slides/slide120.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110" Type="http://schemas.openxmlformats.org/officeDocument/2006/relationships/slide" Target="slides/slide105.xml"/><Relationship Id="rId115" Type="http://schemas.openxmlformats.org/officeDocument/2006/relationships/slide" Target="slides/slide110.xml"/><Relationship Id="rId131" Type="http://schemas.openxmlformats.org/officeDocument/2006/relationships/theme" Target="theme/theme1.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regory, Sarah C" userId="60e2b18e-0195-4845-8aec-7764753ac6ba" providerId="ADAL" clId="{96A2F000-0C91-42C3-8ED7-F3BD0C63F97F}"/>
    <pc:docChg chg="undo custSel addSld delSld modSld sldOrd">
      <pc:chgData name="Gregory, Sarah C" userId="60e2b18e-0195-4845-8aec-7764753ac6ba" providerId="ADAL" clId="{96A2F000-0C91-42C3-8ED7-F3BD0C63F97F}" dt="2021-02-28T19:00:49.903" v="3152" actId="20577"/>
      <pc:docMkLst>
        <pc:docMk/>
      </pc:docMkLst>
      <pc:sldChg chg="modSp mod">
        <pc:chgData name="Gregory, Sarah C" userId="60e2b18e-0195-4845-8aec-7764753ac6ba" providerId="ADAL" clId="{96A2F000-0C91-42C3-8ED7-F3BD0C63F97F}" dt="2021-02-28T19:00:49.903" v="3152" actId="20577"/>
        <pc:sldMkLst>
          <pc:docMk/>
          <pc:sldMk cId="3102934450" sldId="262"/>
        </pc:sldMkLst>
        <pc:spChg chg="mod">
          <ac:chgData name="Gregory, Sarah C" userId="60e2b18e-0195-4845-8aec-7764753ac6ba" providerId="ADAL" clId="{96A2F000-0C91-42C3-8ED7-F3BD0C63F97F}" dt="2021-02-28T19:00:49.903" v="3152" actId="20577"/>
          <ac:spMkLst>
            <pc:docMk/>
            <pc:sldMk cId="3102934450" sldId="262"/>
            <ac:spMk id="5" creationId="{679F4BE2-8E4A-4003-B816-9E34781F7E88}"/>
          </ac:spMkLst>
        </pc:spChg>
      </pc:sldChg>
      <pc:sldChg chg="modSp mod">
        <pc:chgData name="Gregory, Sarah C" userId="60e2b18e-0195-4845-8aec-7764753ac6ba" providerId="ADAL" clId="{96A2F000-0C91-42C3-8ED7-F3BD0C63F97F}" dt="2021-02-27T20:05:30.715" v="78" actId="20577"/>
        <pc:sldMkLst>
          <pc:docMk/>
          <pc:sldMk cId="268674508" sldId="467"/>
        </pc:sldMkLst>
        <pc:spChg chg="mod">
          <ac:chgData name="Gregory, Sarah C" userId="60e2b18e-0195-4845-8aec-7764753ac6ba" providerId="ADAL" clId="{96A2F000-0C91-42C3-8ED7-F3BD0C63F97F}" dt="2021-02-27T20:05:30.715" v="78" actId="20577"/>
          <ac:spMkLst>
            <pc:docMk/>
            <pc:sldMk cId="268674508" sldId="467"/>
            <ac:spMk id="5" creationId="{00000000-0000-0000-0000-000000000000}"/>
          </ac:spMkLst>
        </pc:spChg>
      </pc:sldChg>
      <pc:sldChg chg="modSp mod">
        <pc:chgData name="Gregory, Sarah C" userId="60e2b18e-0195-4845-8aec-7764753ac6ba" providerId="ADAL" clId="{96A2F000-0C91-42C3-8ED7-F3BD0C63F97F}" dt="2021-02-28T16:12:31.993" v="450" actId="5793"/>
        <pc:sldMkLst>
          <pc:docMk/>
          <pc:sldMk cId="99950418" sldId="587"/>
        </pc:sldMkLst>
        <pc:graphicFrameChg chg="modGraphic">
          <ac:chgData name="Gregory, Sarah C" userId="60e2b18e-0195-4845-8aec-7764753ac6ba" providerId="ADAL" clId="{96A2F000-0C91-42C3-8ED7-F3BD0C63F97F}" dt="2021-02-28T16:12:31.993" v="450" actId="5793"/>
          <ac:graphicFrameMkLst>
            <pc:docMk/>
            <pc:sldMk cId="99950418" sldId="587"/>
            <ac:graphicFrameMk id="3" creationId="{00000000-0000-0000-0000-000000000000}"/>
          </ac:graphicFrameMkLst>
        </pc:graphicFrameChg>
      </pc:sldChg>
      <pc:sldChg chg="modSp del mod">
        <pc:chgData name="Gregory, Sarah C" userId="60e2b18e-0195-4845-8aec-7764753ac6ba" providerId="ADAL" clId="{96A2F000-0C91-42C3-8ED7-F3BD0C63F97F}" dt="2021-02-28T16:12:09.594" v="447" actId="2696"/>
        <pc:sldMkLst>
          <pc:docMk/>
          <pc:sldMk cId="3614705460" sldId="607"/>
        </pc:sldMkLst>
        <pc:spChg chg="mod">
          <ac:chgData name="Gregory, Sarah C" userId="60e2b18e-0195-4845-8aec-7764753ac6ba" providerId="ADAL" clId="{96A2F000-0C91-42C3-8ED7-F3BD0C63F97F}" dt="2021-02-28T16:11:53.793" v="446" actId="20577"/>
          <ac:spMkLst>
            <pc:docMk/>
            <pc:sldMk cId="3614705460" sldId="607"/>
            <ac:spMk id="4" creationId="{00000000-0000-0000-0000-000000000000}"/>
          </ac:spMkLst>
        </pc:spChg>
      </pc:sldChg>
      <pc:sldChg chg="ord">
        <pc:chgData name="Gregory, Sarah C" userId="60e2b18e-0195-4845-8aec-7764753ac6ba" providerId="ADAL" clId="{96A2F000-0C91-42C3-8ED7-F3BD0C63F97F}" dt="2021-02-28T16:13:59.447" v="452"/>
        <pc:sldMkLst>
          <pc:docMk/>
          <pc:sldMk cId="2417982518" sldId="609"/>
        </pc:sldMkLst>
      </pc:sldChg>
      <pc:sldChg chg="new del">
        <pc:chgData name="Gregory, Sarah C" userId="60e2b18e-0195-4845-8aec-7764753ac6ba" providerId="ADAL" clId="{96A2F000-0C91-42C3-8ED7-F3BD0C63F97F}" dt="2021-02-27T20:05:15.780" v="76" actId="680"/>
        <pc:sldMkLst>
          <pc:docMk/>
          <pc:sldMk cId="1255806308" sldId="610"/>
        </pc:sldMkLst>
      </pc:sldChg>
      <pc:sldChg chg="add">
        <pc:chgData name="Gregory, Sarah C" userId="60e2b18e-0195-4845-8aec-7764753ac6ba" providerId="ADAL" clId="{96A2F000-0C91-42C3-8ED7-F3BD0C63F97F}" dt="2021-02-28T15:09:52.699" v="80"/>
        <pc:sldMkLst>
          <pc:docMk/>
          <pc:sldMk cId="1806089586" sldId="610"/>
        </pc:sldMkLst>
      </pc:sldChg>
      <pc:sldChg chg="add">
        <pc:chgData name="Gregory, Sarah C" userId="60e2b18e-0195-4845-8aec-7764753ac6ba" providerId="ADAL" clId="{96A2F000-0C91-42C3-8ED7-F3BD0C63F97F}" dt="2021-02-28T15:09:56.444" v="82"/>
        <pc:sldMkLst>
          <pc:docMk/>
          <pc:sldMk cId="3718214979" sldId="611"/>
        </pc:sldMkLst>
      </pc:sldChg>
      <pc:sldChg chg="add">
        <pc:chgData name="Gregory, Sarah C" userId="60e2b18e-0195-4845-8aec-7764753ac6ba" providerId="ADAL" clId="{96A2F000-0C91-42C3-8ED7-F3BD0C63F97F}" dt="2021-02-28T15:09:59.528" v="84"/>
        <pc:sldMkLst>
          <pc:docMk/>
          <pc:sldMk cId="1649987776" sldId="612"/>
        </pc:sldMkLst>
      </pc:sldChg>
      <pc:sldChg chg="add">
        <pc:chgData name="Gregory, Sarah C" userId="60e2b18e-0195-4845-8aec-7764753ac6ba" providerId="ADAL" clId="{96A2F000-0C91-42C3-8ED7-F3BD0C63F97F}" dt="2021-02-28T15:11:08.071" v="86"/>
        <pc:sldMkLst>
          <pc:docMk/>
          <pc:sldMk cId="1541795695" sldId="613"/>
        </pc:sldMkLst>
      </pc:sldChg>
      <pc:sldChg chg="add">
        <pc:chgData name="Gregory, Sarah C" userId="60e2b18e-0195-4845-8aec-7764753ac6ba" providerId="ADAL" clId="{96A2F000-0C91-42C3-8ED7-F3BD0C63F97F}" dt="2021-02-28T15:11:10.796" v="88"/>
        <pc:sldMkLst>
          <pc:docMk/>
          <pc:sldMk cId="749319872" sldId="614"/>
        </pc:sldMkLst>
      </pc:sldChg>
      <pc:sldChg chg="add">
        <pc:chgData name="Gregory, Sarah C" userId="60e2b18e-0195-4845-8aec-7764753ac6ba" providerId="ADAL" clId="{96A2F000-0C91-42C3-8ED7-F3BD0C63F97F}" dt="2021-02-28T15:11:12.323" v="90"/>
        <pc:sldMkLst>
          <pc:docMk/>
          <pc:sldMk cId="882664455" sldId="615"/>
        </pc:sldMkLst>
      </pc:sldChg>
      <pc:sldChg chg="add">
        <pc:chgData name="Gregory, Sarah C" userId="60e2b18e-0195-4845-8aec-7764753ac6ba" providerId="ADAL" clId="{96A2F000-0C91-42C3-8ED7-F3BD0C63F97F}" dt="2021-02-28T15:11:15.400" v="92"/>
        <pc:sldMkLst>
          <pc:docMk/>
          <pc:sldMk cId="2555990814" sldId="616"/>
        </pc:sldMkLst>
      </pc:sldChg>
      <pc:sldChg chg="add">
        <pc:chgData name="Gregory, Sarah C" userId="60e2b18e-0195-4845-8aec-7764753ac6ba" providerId="ADAL" clId="{96A2F000-0C91-42C3-8ED7-F3BD0C63F97F}" dt="2021-02-28T15:11:18.251" v="94"/>
        <pc:sldMkLst>
          <pc:docMk/>
          <pc:sldMk cId="3347197307" sldId="617"/>
        </pc:sldMkLst>
      </pc:sldChg>
      <pc:sldChg chg="add">
        <pc:chgData name="Gregory, Sarah C" userId="60e2b18e-0195-4845-8aec-7764753ac6ba" providerId="ADAL" clId="{96A2F000-0C91-42C3-8ED7-F3BD0C63F97F}" dt="2021-02-28T15:11:20.916" v="96"/>
        <pc:sldMkLst>
          <pc:docMk/>
          <pc:sldMk cId="3609880873" sldId="618"/>
        </pc:sldMkLst>
      </pc:sldChg>
      <pc:sldChg chg="add">
        <pc:chgData name="Gregory, Sarah C" userId="60e2b18e-0195-4845-8aec-7764753ac6ba" providerId="ADAL" clId="{96A2F000-0C91-42C3-8ED7-F3BD0C63F97F}" dt="2021-02-28T15:11:25.279" v="98"/>
        <pc:sldMkLst>
          <pc:docMk/>
          <pc:sldMk cId="524189701" sldId="619"/>
        </pc:sldMkLst>
      </pc:sldChg>
      <pc:sldChg chg="add">
        <pc:chgData name="Gregory, Sarah C" userId="60e2b18e-0195-4845-8aec-7764753ac6ba" providerId="ADAL" clId="{96A2F000-0C91-42C3-8ED7-F3BD0C63F97F}" dt="2021-02-28T15:12:18.935" v="100"/>
        <pc:sldMkLst>
          <pc:docMk/>
          <pc:sldMk cId="1403926477" sldId="620"/>
        </pc:sldMkLst>
      </pc:sldChg>
      <pc:sldChg chg="modSp add mod">
        <pc:chgData name="Gregory, Sarah C" userId="60e2b18e-0195-4845-8aec-7764753ac6ba" providerId="ADAL" clId="{96A2F000-0C91-42C3-8ED7-F3BD0C63F97F}" dt="2021-02-28T17:34:32.491" v="1550" actId="20577"/>
        <pc:sldMkLst>
          <pc:docMk/>
          <pc:sldMk cId="2354973292" sldId="621"/>
        </pc:sldMkLst>
        <pc:spChg chg="mod">
          <ac:chgData name="Gregory, Sarah C" userId="60e2b18e-0195-4845-8aec-7764753ac6ba" providerId="ADAL" clId="{96A2F000-0C91-42C3-8ED7-F3BD0C63F97F}" dt="2021-02-28T17:34:32.491" v="1550" actId="20577"/>
          <ac:spMkLst>
            <pc:docMk/>
            <pc:sldMk cId="2354973292" sldId="621"/>
            <ac:spMk id="82948" creationId="{00000000-0000-0000-0000-000000000000}"/>
          </ac:spMkLst>
        </pc:spChg>
      </pc:sldChg>
      <pc:sldChg chg="delSp modSp add mod">
        <pc:chgData name="Gregory, Sarah C" userId="60e2b18e-0195-4845-8aec-7764753ac6ba" providerId="ADAL" clId="{96A2F000-0C91-42C3-8ED7-F3BD0C63F97F}" dt="2021-02-28T17:34:49.848" v="1621" actId="478"/>
        <pc:sldMkLst>
          <pc:docMk/>
          <pc:sldMk cId="1210611732" sldId="622"/>
        </pc:sldMkLst>
        <pc:spChg chg="mod">
          <ac:chgData name="Gregory, Sarah C" userId="60e2b18e-0195-4845-8aec-7764753ac6ba" providerId="ADAL" clId="{96A2F000-0C91-42C3-8ED7-F3BD0C63F97F}" dt="2021-02-28T15:12:24.410" v="104"/>
          <ac:spMkLst>
            <pc:docMk/>
            <pc:sldMk cId="1210611732" sldId="622"/>
            <ac:spMk id="8" creationId="{00000000-0000-0000-0000-000000000000}"/>
          </ac:spMkLst>
        </pc:spChg>
        <pc:spChg chg="mod">
          <ac:chgData name="Gregory, Sarah C" userId="60e2b18e-0195-4845-8aec-7764753ac6ba" providerId="ADAL" clId="{96A2F000-0C91-42C3-8ED7-F3BD0C63F97F}" dt="2021-02-28T17:34:46.981" v="1619" actId="20577"/>
          <ac:spMkLst>
            <pc:docMk/>
            <pc:sldMk cId="1210611732" sldId="622"/>
            <ac:spMk id="82948" creationId="{00000000-0000-0000-0000-000000000000}"/>
          </ac:spMkLst>
        </pc:spChg>
        <pc:grpChg chg="mod">
          <ac:chgData name="Gregory, Sarah C" userId="60e2b18e-0195-4845-8aec-7764753ac6ba" providerId="ADAL" clId="{96A2F000-0C91-42C3-8ED7-F3BD0C63F97F}" dt="2021-02-28T15:12:24.410" v="104"/>
          <ac:grpSpMkLst>
            <pc:docMk/>
            <pc:sldMk cId="1210611732" sldId="622"/>
            <ac:grpSpMk id="1" creationId="{00000000-0000-0000-0000-000000000000}"/>
          </ac:grpSpMkLst>
        </pc:grpChg>
        <pc:graphicFrameChg chg="del mod">
          <ac:chgData name="Gregory, Sarah C" userId="60e2b18e-0195-4845-8aec-7764753ac6ba" providerId="ADAL" clId="{96A2F000-0C91-42C3-8ED7-F3BD0C63F97F}" dt="2021-02-28T17:34:49.848" v="1621" actId="478"/>
          <ac:graphicFrameMkLst>
            <pc:docMk/>
            <pc:sldMk cId="1210611732" sldId="622"/>
            <ac:graphicFrameMk id="2" creationId="{00000000-0000-0000-0000-000000000000}"/>
          </ac:graphicFrameMkLst>
        </pc:graphicFrameChg>
      </pc:sldChg>
      <pc:sldChg chg="modSp add mod">
        <pc:chgData name="Gregory, Sarah C" userId="60e2b18e-0195-4845-8aec-7764753ac6ba" providerId="ADAL" clId="{96A2F000-0C91-42C3-8ED7-F3BD0C63F97F}" dt="2021-02-28T17:33:54.663" v="1478" actId="403"/>
        <pc:sldMkLst>
          <pc:docMk/>
          <pc:sldMk cId="3725150078" sldId="623"/>
        </pc:sldMkLst>
        <pc:spChg chg="mod">
          <ac:chgData name="Gregory, Sarah C" userId="60e2b18e-0195-4845-8aec-7764753ac6ba" providerId="ADAL" clId="{96A2F000-0C91-42C3-8ED7-F3BD0C63F97F}" dt="2021-02-28T17:33:54.663" v="1478" actId="403"/>
          <ac:spMkLst>
            <pc:docMk/>
            <pc:sldMk cId="3725150078" sldId="623"/>
            <ac:spMk id="4" creationId="{00000000-0000-0000-0000-000000000000}"/>
          </ac:spMkLst>
        </pc:spChg>
      </pc:sldChg>
      <pc:sldChg chg="add">
        <pc:chgData name="Gregory, Sarah C" userId="60e2b18e-0195-4845-8aec-7764753ac6ba" providerId="ADAL" clId="{96A2F000-0C91-42C3-8ED7-F3BD0C63F97F}" dt="2021-02-28T15:12:35.068" v="108"/>
        <pc:sldMkLst>
          <pc:docMk/>
          <pc:sldMk cId="3566659505" sldId="624"/>
        </pc:sldMkLst>
      </pc:sldChg>
      <pc:sldChg chg="add">
        <pc:chgData name="Gregory, Sarah C" userId="60e2b18e-0195-4845-8aec-7764753ac6ba" providerId="ADAL" clId="{96A2F000-0C91-42C3-8ED7-F3BD0C63F97F}" dt="2021-02-28T15:13:07.945" v="110"/>
        <pc:sldMkLst>
          <pc:docMk/>
          <pc:sldMk cId="2096123917" sldId="625"/>
        </pc:sldMkLst>
      </pc:sldChg>
      <pc:sldChg chg="add">
        <pc:chgData name="Gregory, Sarah C" userId="60e2b18e-0195-4845-8aec-7764753ac6ba" providerId="ADAL" clId="{96A2F000-0C91-42C3-8ED7-F3BD0C63F97F}" dt="2021-02-28T15:14:09.339" v="112"/>
        <pc:sldMkLst>
          <pc:docMk/>
          <pc:sldMk cId="3025471399" sldId="626"/>
        </pc:sldMkLst>
      </pc:sldChg>
      <pc:sldChg chg="modSp add mod">
        <pc:chgData name="Gregory, Sarah C" userId="60e2b18e-0195-4845-8aec-7764753ac6ba" providerId="ADAL" clId="{96A2F000-0C91-42C3-8ED7-F3BD0C63F97F}" dt="2021-02-28T17:35:11.625" v="1623" actId="403"/>
        <pc:sldMkLst>
          <pc:docMk/>
          <pc:sldMk cId="1850400578" sldId="627"/>
        </pc:sldMkLst>
        <pc:spChg chg="mod">
          <ac:chgData name="Gregory, Sarah C" userId="60e2b18e-0195-4845-8aec-7764753ac6ba" providerId="ADAL" clId="{96A2F000-0C91-42C3-8ED7-F3BD0C63F97F}" dt="2021-02-28T17:35:11.625" v="1623" actId="403"/>
          <ac:spMkLst>
            <pc:docMk/>
            <pc:sldMk cId="1850400578" sldId="627"/>
            <ac:spMk id="5" creationId="{00000000-0000-0000-0000-000000000000}"/>
          </ac:spMkLst>
        </pc:spChg>
      </pc:sldChg>
      <pc:sldChg chg="add">
        <pc:chgData name="Gregory, Sarah C" userId="60e2b18e-0195-4845-8aec-7764753ac6ba" providerId="ADAL" clId="{96A2F000-0C91-42C3-8ED7-F3BD0C63F97F}" dt="2021-02-28T15:14:14.156" v="116"/>
        <pc:sldMkLst>
          <pc:docMk/>
          <pc:sldMk cId="897002745" sldId="628"/>
        </pc:sldMkLst>
      </pc:sldChg>
      <pc:sldChg chg="add">
        <pc:chgData name="Gregory, Sarah C" userId="60e2b18e-0195-4845-8aec-7764753ac6ba" providerId="ADAL" clId="{96A2F000-0C91-42C3-8ED7-F3BD0C63F97F}" dt="2021-02-28T15:14:15.950" v="118"/>
        <pc:sldMkLst>
          <pc:docMk/>
          <pc:sldMk cId="3973678814" sldId="629"/>
        </pc:sldMkLst>
      </pc:sldChg>
      <pc:sldChg chg="add">
        <pc:chgData name="Gregory, Sarah C" userId="60e2b18e-0195-4845-8aec-7764753ac6ba" providerId="ADAL" clId="{96A2F000-0C91-42C3-8ED7-F3BD0C63F97F}" dt="2021-02-28T15:14:18.071" v="120"/>
        <pc:sldMkLst>
          <pc:docMk/>
          <pc:sldMk cId="882712598" sldId="630"/>
        </pc:sldMkLst>
      </pc:sldChg>
      <pc:sldChg chg="modSp add mod">
        <pc:chgData name="Gregory, Sarah C" userId="60e2b18e-0195-4845-8aec-7764753ac6ba" providerId="ADAL" clId="{96A2F000-0C91-42C3-8ED7-F3BD0C63F97F}" dt="2021-02-28T17:35:33.429" v="1649" actId="1036"/>
        <pc:sldMkLst>
          <pc:docMk/>
          <pc:sldMk cId="1540068760" sldId="631"/>
        </pc:sldMkLst>
        <pc:spChg chg="mod">
          <ac:chgData name="Gregory, Sarah C" userId="60e2b18e-0195-4845-8aec-7764753ac6ba" providerId="ADAL" clId="{96A2F000-0C91-42C3-8ED7-F3BD0C63F97F}" dt="2021-02-28T17:35:24.652" v="1625" actId="403"/>
          <ac:spMkLst>
            <pc:docMk/>
            <pc:sldMk cId="1540068760" sldId="631"/>
            <ac:spMk id="5" creationId="{00000000-0000-0000-0000-000000000000}"/>
          </ac:spMkLst>
        </pc:spChg>
        <pc:spChg chg="mod">
          <ac:chgData name="Gregory, Sarah C" userId="60e2b18e-0195-4845-8aec-7764753ac6ba" providerId="ADAL" clId="{96A2F000-0C91-42C3-8ED7-F3BD0C63F97F}" dt="2021-02-28T17:35:33.429" v="1649" actId="1036"/>
          <ac:spMkLst>
            <pc:docMk/>
            <pc:sldMk cId="1540068760" sldId="631"/>
            <ac:spMk id="6" creationId="{00000000-0000-0000-0000-000000000000}"/>
          </ac:spMkLst>
        </pc:spChg>
      </pc:sldChg>
      <pc:sldChg chg="add">
        <pc:chgData name="Gregory, Sarah C" userId="60e2b18e-0195-4845-8aec-7764753ac6ba" providerId="ADAL" clId="{96A2F000-0C91-42C3-8ED7-F3BD0C63F97F}" dt="2021-02-28T15:14:24.958" v="124"/>
        <pc:sldMkLst>
          <pc:docMk/>
          <pc:sldMk cId="3438922558" sldId="632"/>
        </pc:sldMkLst>
      </pc:sldChg>
      <pc:sldChg chg="add">
        <pc:chgData name="Gregory, Sarah C" userId="60e2b18e-0195-4845-8aec-7764753ac6ba" providerId="ADAL" clId="{96A2F000-0C91-42C3-8ED7-F3BD0C63F97F}" dt="2021-02-28T15:14:27.171" v="126"/>
        <pc:sldMkLst>
          <pc:docMk/>
          <pc:sldMk cId="3322109200" sldId="633"/>
        </pc:sldMkLst>
      </pc:sldChg>
      <pc:sldChg chg="modSp add mod">
        <pc:chgData name="Gregory, Sarah C" userId="60e2b18e-0195-4845-8aec-7764753ac6ba" providerId="ADAL" clId="{96A2F000-0C91-42C3-8ED7-F3BD0C63F97F}" dt="2021-02-28T18:05:59.666" v="1661" actId="20577"/>
        <pc:sldMkLst>
          <pc:docMk/>
          <pc:sldMk cId="2422824643" sldId="634"/>
        </pc:sldMkLst>
        <pc:graphicFrameChg chg="modGraphic">
          <ac:chgData name="Gregory, Sarah C" userId="60e2b18e-0195-4845-8aec-7764753ac6ba" providerId="ADAL" clId="{96A2F000-0C91-42C3-8ED7-F3BD0C63F97F}" dt="2021-02-28T18:05:59.666" v="1661" actId="20577"/>
          <ac:graphicFrameMkLst>
            <pc:docMk/>
            <pc:sldMk cId="2422824643" sldId="634"/>
            <ac:graphicFrameMk id="2" creationId="{00000000-0000-0000-0000-000000000000}"/>
          </ac:graphicFrameMkLst>
        </pc:graphicFrameChg>
      </pc:sldChg>
      <pc:sldChg chg="add">
        <pc:chgData name="Gregory, Sarah C" userId="60e2b18e-0195-4845-8aec-7764753ac6ba" providerId="ADAL" clId="{96A2F000-0C91-42C3-8ED7-F3BD0C63F97F}" dt="2021-02-28T15:14:47.316" v="130"/>
        <pc:sldMkLst>
          <pc:docMk/>
          <pc:sldMk cId="795031441" sldId="635"/>
        </pc:sldMkLst>
      </pc:sldChg>
      <pc:sldChg chg="modSp add mod">
        <pc:chgData name="Gregory, Sarah C" userId="60e2b18e-0195-4845-8aec-7764753ac6ba" providerId="ADAL" clId="{96A2F000-0C91-42C3-8ED7-F3BD0C63F97F}" dt="2021-02-28T18:06:28.107" v="1717" actId="20577"/>
        <pc:sldMkLst>
          <pc:docMk/>
          <pc:sldMk cId="2287006316" sldId="636"/>
        </pc:sldMkLst>
        <pc:graphicFrameChg chg="modGraphic">
          <ac:chgData name="Gregory, Sarah C" userId="60e2b18e-0195-4845-8aec-7764753ac6ba" providerId="ADAL" clId="{96A2F000-0C91-42C3-8ED7-F3BD0C63F97F}" dt="2021-02-28T18:06:28.107" v="1717" actId="20577"/>
          <ac:graphicFrameMkLst>
            <pc:docMk/>
            <pc:sldMk cId="2287006316" sldId="636"/>
            <ac:graphicFrameMk id="2" creationId="{00000000-0000-0000-0000-000000000000}"/>
          </ac:graphicFrameMkLst>
        </pc:graphicFrameChg>
      </pc:sldChg>
      <pc:sldChg chg="add">
        <pc:chgData name="Gregory, Sarah C" userId="60e2b18e-0195-4845-8aec-7764753ac6ba" providerId="ADAL" clId="{96A2F000-0C91-42C3-8ED7-F3BD0C63F97F}" dt="2021-02-28T15:14:53.310" v="134"/>
        <pc:sldMkLst>
          <pc:docMk/>
          <pc:sldMk cId="1432586111" sldId="637"/>
        </pc:sldMkLst>
      </pc:sldChg>
      <pc:sldChg chg="add">
        <pc:chgData name="Gregory, Sarah C" userId="60e2b18e-0195-4845-8aec-7764753ac6ba" providerId="ADAL" clId="{96A2F000-0C91-42C3-8ED7-F3BD0C63F97F}" dt="2021-02-28T15:14:55.265" v="136"/>
        <pc:sldMkLst>
          <pc:docMk/>
          <pc:sldMk cId="774918697" sldId="638"/>
        </pc:sldMkLst>
      </pc:sldChg>
      <pc:sldChg chg="add">
        <pc:chgData name="Gregory, Sarah C" userId="60e2b18e-0195-4845-8aec-7764753ac6ba" providerId="ADAL" clId="{96A2F000-0C91-42C3-8ED7-F3BD0C63F97F}" dt="2021-02-28T15:14:58.012" v="138"/>
        <pc:sldMkLst>
          <pc:docMk/>
          <pc:sldMk cId="3638851124" sldId="639"/>
        </pc:sldMkLst>
      </pc:sldChg>
      <pc:sldChg chg="add">
        <pc:chgData name="Gregory, Sarah C" userId="60e2b18e-0195-4845-8aec-7764753ac6ba" providerId="ADAL" clId="{96A2F000-0C91-42C3-8ED7-F3BD0C63F97F}" dt="2021-02-28T15:15:01.841" v="140"/>
        <pc:sldMkLst>
          <pc:docMk/>
          <pc:sldMk cId="1028929211" sldId="640"/>
        </pc:sldMkLst>
      </pc:sldChg>
      <pc:sldChg chg="modSp add mod">
        <pc:chgData name="Gregory, Sarah C" userId="60e2b18e-0195-4845-8aec-7764753ac6ba" providerId="ADAL" clId="{96A2F000-0C91-42C3-8ED7-F3BD0C63F97F}" dt="2021-02-28T18:07:23.344" v="1774" actId="20577"/>
        <pc:sldMkLst>
          <pc:docMk/>
          <pc:sldMk cId="482157140" sldId="641"/>
        </pc:sldMkLst>
        <pc:spChg chg="mod">
          <ac:chgData name="Gregory, Sarah C" userId="60e2b18e-0195-4845-8aec-7764753ac6ba" providerId="ADAL" clId="{96A2F000-0C91-42C3-8ED7-F3BD0C63F97F}" dt="2021-02-28T18:07:23.344" v="1774" actId="20577"/>
          <ac:spMkLst>
            <pc:docMk/>
            <pc:sldMk cId="482157140" sldId="641"/>
            <ac:spMk id="5" creationId="{00000000-0000-0000-0000-000000000000}"/>
          </ac:spMkLst>
        </pc:spChg>
      </pc:sldChg>
      <pc:sldChg chg="add">
        <pc:chgData name="Gregory, Sarah C" userId="60e2b18e-0195-4845-8aec-7764753ac6ba" providerId="ADAL" clId="{96A2F000-0C91-42C3-8ED7-F3BD0C63F97F}" dt="2021-02-28T15:15:08.011" v="144"/>
        <pc:sldMkLst>
          <pc:docMk/>
          <pc:sldMk cId="1044872759" sldId="642"/>
        </pc:sldMkLst>
      </pc:sldChg>
      <pc:sldChg chg="add">
        <pc:chgData name="Gregory, Sarah C" userId="60e2b18e-0195-4845-8aec-7764753ac6ba" providerId="ADAL" clId="{96A2F000-0C91-42C3-8ED7-F3BD0C63F97F}" dt="2021-02-28T15:15:10.293" v="146"/>
        <pc:sldMkLst>
          <pc:docMk/>
          <pc:sldMk cId="724942287" sldId="643"/>
        </pc:sldMkLst>
      </pc:sldChg>
      <pc:sldChg chg="add">
        <pc:chgData name="Gregory, Sarah C" userId="60e2b18e-0195-4845-8aec-7764753ac6ba" providerId="ADAL" clId="{96A2F000-0C91-42C3-8ED7-F3BD0C63F97F}" dt="2021-02-28T15:15:13.080" v="148"/>
        <pc:sldMkLst>
          <pc:docMk/>
          <pc:sldMk cId="1543599669" sldId="644"/>
        </pc:sldMkLst>
      </pc:sldChg>
      <pc:sldChg chg="add">
        <pc:chgData name="Gregory, Sarah C" userId="60e2b18e-0195-4845-8aec-7764753ac6ba" providerId="ADAL" clId="{96A2F000-0C91-42C3-8ED7-F3BD0C63F97F}" dt="2021-02-28T15:15:15.785" v="150"/>
        <pc:sldMkLst>
          <pc:docMk/>
          <pc:sldMk cId="2957180913" sldId="645"/>
        </pc:sldMkLst>
      </pc:sldChg>
      <pc:sldChg chg="modSp add">
        <pc:chgData name="Gregory, Sarah C" userId="60e2b18e-0195-4845-8aec-7764753ac6ba" providerId="ADAL" clId="{96A2F000-0C91-42C3-8ED7-F3BD0C63F97F}" dt="2021-02-28T18:07:46.177" v="1798" actId="1035"/>
        <pc:sldMkLst>
          <pc:docMk/>
          <pc:sldMk cId="1231996923" sldId="646"/>
        </pc:sldMkLst>
        <pc:spChg chg="mod">
          <ac:chgData name="Gregory, Sarah C" userId="60e2b18e-0195-4845-8aec-7764753ac6ba" providerId="ADAL" clId="{96A2F000-0C91-42C3-8ED7-F3BD0C63F97F}" dt="2021-02-28T18:07:46.177" v="1798" actId="1035"/>
          <ac:spMkLst>
            <pc:docMk/>
            <pc:sldMk cId="1231996923" sldId="646"/>
            <ac:spMk id="8" creationId="{00000000-0000-0000-0000-000000000000}"/>
          </ac:spMkLst>
        </pc:spChg>
      </pc:sldChg>
      <pc:sldChg chg="add">
        <pc:chgData name="Gregory, Sarah C" userId="60e2b18e-0195-4845-8aec-7764753ac6ba" providerId="ADAL" clId="{96A2F000-0C91-42C3-8ED7-F3BD0C63F97F}" dt="2021-02-28T15:15:22.413" v="154"/>
        <pc:sldMkLst>
          <pc:docMk/>
          <pc:sldMk cId="3638870793" sldId="647"/>
        </pc:sldMkLst>
      </pc:sldChg>
      <pc:sldChg chg="add">
        <pc:chgData name="Gregory, Sarah C" userId="60e2b18e-0195-4845-8aec-7764753ac6ba" providerId="ADAL" clId="{96A2F000-0C91-42C3-8ED7-F3BD0C63F97F}" dt="2021-02-28T15:15:27.122" v="156"/>
        <pc:sldMkLst>
          <pc:docMk/>
          <pc:sldMk cId="1302925108" sldId="648"/>
        </pc:sldMkLst>
      </pc:sldChg>
      <pc:sldChg chg="add">
        <pc:chgData name="Gregory, Sarah C" userId="60e2b18e-0195-4845-8aec-7764753ac6ba" providerId="ADAL" clId="{96A2F000-0C91-42C3-8ED7-F3BD0C63F97F}" dt="2021-02-28T15:15:36.439" v="158"/>
        <pc:sldMkLst>
          <pc:docMk/>
          <pc:sldMk cId="1101892627" sldId="649"/>
        </pc:sldMkLst>
      </pc:sldChg>
      <pc:sldChg chg="modSp add mod ord">
        <pc:chgData name="Gregory, Sarah C" userId="60e2b18e-0195-4845-8aec-7764753ac6ba" providerId="ADAL" clId="{96A2F000-0C91-42C3-8ED7-F3BD0C63F97F}" dt="2021-02-28T15:16:21.752" v="163" actId="20577"/>
        <pc:sldMkLst>
          <pc:docMk/>
          <pc:sldMk cId="2664090691" sldId="650"/>
        </pc:sldMkLst>
        <pc:spChg chg="mod">
          <ac:chgData name="Gregory, Sarah C" userId="60e2b18e-0195-4845-8aec-7764753ac6ba" providerId="ADAL" clId="{96A2F000-0C91-42C3-8ED7-F3BD0C63F97F}" dt="2021-02-28T15:16:21.752" v="163" actId="20577"/>
          <ac:spMkLst>
            <pc:docMk/>
            <pc:sldMk cId="2664090691" sldId="650"/>
            <ac:spMk id="2" creationId="{9BC31E15-9140-4F93-837C-D4ABBADDC740}"/>
          </ac:spMkLst>
        </pc:spChg>
      </pc:sldChg>
      <pc:sldChg chg="add">
        <pc:chgData name="Gregory, Sarah C" userId="60e2b18e-0195-4845-8aec-7764753ac6ba" providerId="ADAL" clId="{96A2F000-0C91-42C3-8ED7-F3BD0C63F97F}" dt="2021-02-28T15:16:30.478" v="165"/>
        <pc:sldMkLst>
          <pc:docMk/>
          <pc:sldMk cId="326920052" sldId="651"/>
        </pc:sldMkLst>
      </pc:sldChg>
      <pc:sldChg chg="add">
        <pc:chgData name="Gregory, Sarah C" userId="60e2b18e-0195-4845-8aec-7764753ac6ba" providerId="ADAL" clId="{96A2F000-0C91-42C3-8ED7-F3BD0C63F97F}" dt="2021-02-28T15:34:25.537" v="167"/>
        <pc:sldMkLst>
          <pc:docMk/>
          <pc:sldMk cId="2506887462" sldId="652"/>
        </pc:sldMkLst>
      </pc:sldChg>
      <pc:sldChg chg="modSp add mod">
        <pc:chgData name="Gregory, Sarah C" userId="60e2b18e-0195-4845-8aec-7764753ac6ba" providerId="ADAL" clId="{96A2F000-0C91-42C3-8ED7-F3BD0C63F97F}" dt="2021-02-28T18:08:42.440" v="1866" actId="20577"/>
        <pc:sldMkLst>
          <pc:docMk/>
          <pc:sldMk cId="2749566574" sldId="653"/>
        </pc:sldMkLst>
        <pc:spChg chg="mod">
          <ac:chgData name="Gregory, Sarah C" userId="60e2b18e-0195-4845-8aec-7764753ac6ba" providerId="ADAL" clId="{96A2F000-0C91-42C3-8ED7-F3BD0C63F97F}" dt="2021-02-28T18:08:42.440" v="1866" actId="20577"/>
          <ac:spMkLst>
            <pc:docMk/>
            <pc:sldMk cId="2749566574" sldId="653"/>
            <ac:spMk id="3" creationId="{00000000-0000-0000-0000-000000000000}"/>
          </ac:spMkLst>
        </pc:spChg>
        <pc:spChg chg="mod">
          <ac:chgData name="Gregory, Sarah C" userId="60e2b18e-0195-4845-8aec-7764753ac6ba" providerId="ADAL" clId="{96A2F000-0C91-42C3-8ED7-F3BD0C63F97F}" dt="2021-02-28T18:08:20.352" v="1846" actId="20577"/>
          <ac:spMkLst>
            <pc:docMk/>
            <pc:sldMk cId="2749566574" sldId="653"/>
            <ac:spMk id="6" creationId="{9814D968-4F8C-4BD9-B788-DE6447B48DDB}"/>
          </ac:spMkLst>
        </pc:spChg>
      </pc:sldChg>
      <pc:sldChg chg="modSp add mod">
        <pc:chgData name="Gregory, Sarah C" userId="60e2b18e-0195-4845-8aec-7764753ac6ba" providerId="ADAL" clId="{96A2F000-0C91-42C3-8ED7-F3BD0C63F97F}" dt="2021-02-28T18:09:04.492" v="1883" actId="20577"/>
        <pc:sldMkLst>
          <pc:docMk/>
          <pc:sldMk cId="1903587641" sldId="654"/>
        </pc:sldMkLst>
        <pc:spChg chg="mod">
          <ac:chgData name="Gregory, Sarah C" userId="60e2b18e-0195-4845-8aec-7764753ac6ba" providerId="ADAL" clId="{96A2F000-0C91-42C3-8ED7-F3BD0C63F97F}" dt="2021-02-28T18:09:04.492" v="1883" actId="20577"/>
          <ac:spMkLst>
            <pc:docMk/>
            <pc:sldMk cId="1903587641" sldId="654"/>
            <ac:spMk id="3" creationId="{00000000-0000-0000-0000-000000000000}"/>
          </ac:spMkLst>
        </pc:spChg>
      </pc:sldChg>
      <pc:sldChg chg="modSp add mod">
        <pc:chgData name="Gregory, Sarah C" userId="60e2b18e-0195-4845-8aec-7764753ac6ba" providerId="ADAL" clId="{96A2F000-0C91-42C3-8ED7-F3BD0C63F97F}" dt="2021-02-28T18:09:34.630" v="1963" actId="20577"/>
        <pc:sldMkLst>
          <pc:docMk/>
          <pc:sldMk cId="4085003206" sldId="655"/>
        </pc:sldMkLst>
        <pc:spChg chg="mod">
          <ac:chgData name="Gregory, Sarah C" userId="60e2b18e-0195-4845-8aec-7764753ac6ba" providerId="ADAL" clId="{96A2F000-0C91-42C3-8ED7-F3BD0C63F97F}" dt="2021-02-28T18:09:34.630" v="1963" actId="20577"/>
          <ac:spMkLst>
            <pc:docMk/>
            <pc:sldMk cId="4085003206" sldId="655"/>
            <ac:spMk id="5" creationId="{00000000-0000-0000-0000-000000000000}"/>
          </ac:spMkLst>
        </pc:spChg>
      </pc:sldChg>
      <pc:sldChg chg="modSp add mod">
        <pc:chgData name="Gregory, Sarah C" userId="60e2b18e-0195-4845-8aec-7764753ac6ba" providerId="ADAL" clId="{96A2F000-0C91-42C3-8ED7-F3BD0C63F97F}" dt="2021-02-28T18:38:00.912" v="2053" actId="20577"/>
        <pc:sldMkLst>
          <pc:docMk/>
          <pc:sldMk cId="2218296088" sldId="656"/>
        </pc:sldMkLst>
        <pc:spChg chg="mod">
          <ac:chgData name="Gregory, Sarah C" userId="60e2b18e-0195-4845-8aec-7764753ac6ba" providerId="ADAL" clId="{96A2F000-0C91-42C3-8ED7-F3BD0C63F97F}" dt="2021-02-28T18:38:00.912" v="2053" actId="20577"/>
          <ac:spMkLst>
            <pc:docMk/>
            <pc:sldMk cId="2218296088" sldId="656"/>
            <ac:spMk id="88069" creationId="{00000000-0000-0000-0000-000000000000}"/>
          </ac:spMkLst>
        </pc:spChg>
      </pc:sldChg>
      <pc:sldChg chg="add">
        <pc:chgData name="Gregory, Sarah C" userId="60e2b18e-0195-4845-8aec-7764753ac6ba" providerId="ADAL" clId="{96A2F000-0C91-42C3-8ED7-F3BD0C63F97F}" dt="2021-02-28T15:34:40.011" v="177"/>
        <pc:sldMkLst>
          <pc:docMk/>
          <pc:sldMk cId="2194984048" sldId="657"/>
        </pc:sldMkLst>
      </pc:sldChg>
      <pc:sldChg chg="add">
        <pc:chgData name="Gregory, Sarah C" userId="60e2b18e-0195-4845-8aec-7764753ac6ba" providerId="ADAL" clId="{96A2F000-0C91-42C3-8ED7-F3BD0C63F97F}" dt="2021-02-28T15:34:41.837" v="179"/>
        <pc:sldMkLst>
          <pc:docMk/>
          <pc:sldMk cId="926965153" sldId="658"/>
        </pc:sldMkLst>
      </pc:sldChg>
      <pc:sldChg chg="add">
        <pc:chgData name="Gregory, Sarah C" userId="60e2b18e-0195-4845-8aec-7764753ac6ba" providerId="ADAL" clId="{96A2F000-0C91-42C3-8ED7-F3BD0C63F97F}" dt="2021-02-28T15:34:44.030" v="181"/>
        <pc:sldMkLst>
          <pc:docMk/>
          <pc:sldMk cId="3190833319" sldId="659"/>
        </pc:sldMkLst>
      </pc:sldChg>
      <pc:sldChg chg="modSp add mod">
        <pc:chgData name="Gregory, Sarah C" userId="60e2b18e-0195-4845-8aec-7764753ac6ba" providerId="ADAL" clId="{96A2F000-0C91-42C3-8ED7-F3BD0C63F97F}" dt="2021-02-28T18:38:43.841" v="2084" actId="20577"/>
        <pc:sldMkLst>
          <pc:docMk/>
          <pc:sldMk cId="4078157557" sldId="660"/>
        </pc:sldMkLst>
        <pc:spChg chg="mod">
          <ac:chgData name="Gregory, Sarah C" userId="60e2b18e-0195-4845-8aec-7764753ac6ba" providerId="ADAL" clId="{96A2F000-0C91-42C3-8ED7-F3BD0C63F97F}" dt="2021-02-28T18:38:43.841" v="2084" actId="20577"/>
          <ac:spMkLst>
            <pc:docMk/>
            <pc:sldMk cId="4078157557" sldId="660"/>
            <ac:spMk id="3" creationId="{AE8A10D4-212D-4F3E-8065-0574483584AC}"/>
          </ac:spMkLst>
        </pc:spChg>
      </pc:sldChg>
      <pc:sldChg chg="add">
        <pc:chgData name="Gregory, Sarah C" userId="60e2b18e-0195-4845-8aec-7764753ac6ba" providerId="ADAL" clId="{96A2F000-0C91-42C3-8ED7-F3BD0C63F97F}" dt="2021-02-28T15:34:47.988" v="185"/>
        <pc:sldMkLst>
          <pc:docMk/>
          <pc:sldMk cId="804502793" sldId="661"/>
        </pc:sldMkLst>
      </pc:sldChg>
      <pc:sldChg chg="add">
        <pc:chgData name="Gregory, Sarah C" userId="60e2b18e-0195-4845-8aec-7764753ac6ba" providerId="ADAL" clId="{96A2F000-0C91-42C3-8ED7-F3BD0C63F97F}" dt="2021-02-28T15:34:53.120" v="187"/>
        <pc:sldMkLst>
          <pc:docMk/>
          <pc:sldMk cId="685934784" sldId="662"/>
        </pc:sldMkLst>
      </pc:sldChg>
      <pc:sldChg chg="modSp add mod">
        <pc:chgData name="Gregory, Sarah C" userId="60e2b18e-0195-4845-8aec-7764753ac6ba" providerId="ADAL" clId="{96A2F000-0C91-42C3-8ED7-F3BD0C63F97F}" dt="2021-02-28T18:39:06.845" v="2089" actId="20577"/>
        <pc:sldMkLst>
          <pc:docMk/>
          <pc:sldMk cId="782886946" sldId="663"/>
        </pc:sldMkLst>
        <pc:spChg chg="mod">
          <ac:chgData name="Gregory, Sarah C" userId="60e2b18e-0195-4845-8aec-7764753ac6ba" providerId="ADAL" clId="{96A2F000-0C91-42C3-8ED7-F3BD0C63F97F}" dt="2021-02-28T18:39:06.845" v="2089" actId="20577"/>
          <ac:spMkLst>
            <pc:docMk/>
            <pc:sldMk cId="782886946" sldId="663"/>
            <ac:spMk id="8" creationId="{6B6B56AA-A6CC-4E63-8F20-2772EA85E78E}"/>
          </ac:spMkLst>
        </pc:spChg>
      </pc:sldChg>
      <pc:sldChg chg="add">
        <pc:chgData name="Gregory, Sarah C" userId="60e2b18e-0195-4845-8aec-7764753ac6ba" providerId="ADAL" clId="{96A2F000-0C91-42C3-8ED7-F3BD0C63F97F}" dt="2021-02-28T15:34:58.391" v="191"/>
        <pc:sldMkLst>
          <pc:docMk/>
          <pc:sldMk cId="2923785530" sldId="664"/>
        </pc:sldMkLst>
      </pc:sldChg>
      <pc:sldChg chg="add">
        <pc:chgData name="Gregory, Sarah C" userId="60e2b18e-0195-4845-8aec-7764753ac6ba" providerId="ADAL" clId="{96A2F000-0C91-42C3-8ED7-F3BD0C63F97F}" dt="2021-02-28T15:35:01.251" v="193"/>
        <pc:sldMkLst>
          <pc:docMk/>
          <pc:sldMk cId="1984191779" sldId="665"/>
        </pc:sldMkLst>
      </pc:sldChg>
      <pc:sldChg chg="modSp add mod">
        <pc:chgData name="Gregory, Sarah C" userId="60e2b18e-0195-4845-8aec-7764753ac6ba" providerId="ADAL" clId="{96A2F000-0C91-42C3-8ED7-F3BD0C63F97F}" dt="2021-02-28T18:42:35.884" v="2095" actId="114"/>
        <pc:sldMkLst>
          <pc:docMk/>
          <pc:sldMk cId="2224334481" sldId="666"/>
        </pc:sldMkLst>
        <pc:spChg chg="mod">
          <ac:chgData name="Gregory, Sarah C" userId="60e2b18e-0195-4845-8aec-7764753ac6ba" providerId="ADAL" clId="{96A2F000-0C91-42C3-8ED7-F3BD0C63F97F}" dt="2021-02-28T18:42:35.884" v="2095" actId="114"/>
          <ac:spMkLst>
            <pc:docMk/>
            <pc:sldMk cId="2224334481" sldId="666"/>
            <ac:spMk id="3" creationId="{202EBB2C-1873-42FF-9992-4603B318B5B0}"/>
          </ac:spMkLst>
        </pc:spChg>
      </pc:sldChg>
      <pc:sldChg chg="add">
        <pc:chgData name="Gregory, Sarah C" userId="60e2b18e-0195-4845-8aec-7764753ac6ba" providerId="ADAL" clId="{96A2F000-0C91-42C3-8ED7-F3BD0C63F97F}" dt="2021-02-28T15:35:05.812" v="197"/>
        <pc:sldMkLst>
          <pc:docMk/>
          <pc:sldMk cId="2734271341" sldId="667"/>
        </pc:sldMkLst>
      </pc:sldChg>
      <pc:sldChg chg="modSp add mod">
        <pc:chgData name="Gregory, Sarah C" userId="60e2b18e-0195-4845-8aec-7764753ac6ba" providerId="ADAL" clId="{96A2F000-0C91-42C3-8ED7-F3BD0C63F97F}" dt="2021-02-28T18:43:21.787" v="2099" actId="113"/>
        <pc:sldMkLst>
          <pc:docMk/>
          <pc:sldMk cId="965662057" sldId="668"/>
        </pc:sldMkLst>
        <pc:spChg chg="mod">
          <ac:chgData name="Gregory, Sarah C" userId="60e2b18e-0195-4845-8aec-7764753ac6ba" providerId="ADAL" clId="{96A2F000-0C91-42C3-8ED7-F3BD0C63F97F}" dt="2021-02-28T18:43:21.787" v="2099" actId="113"/>
          <ac:spMkLst>
            <pc:docMk/>
            <pc:sldMk cId="965662057" sldId="668"/>
            <ac:spMk id="105477" creationId="{00000000-0000-0000-0000-000000000000}"/>
          </ac:spMkLst>
        </pc:spChg>
      </pc:sldChg>
      <pc:sldChg chg="add ord">
        <pc:chgData name="Gregory, Sarah C" userId="60e2b18e-0195-4845-8aec-7764753ac6ba" providerId="ADAL" clId="{96A2F000-0C91-42C3-8ED7-F3BD0C63F97F}" dt="2021-02-28T15:41:10.753" v="349"/>
        <pc:sldMkLst>
          <pc:docMk/>
          <pc:sldMk cId="138688793" sldId="669"/>
        </pc:sldMkLst>
      </pc:sldChg>
      <pc:sldChg chg="modSp add mod ord">
        <pc:chgData name="Gregory, Sarah C" userId="60e2b18e-0195-4845-8aec-7764753ac6ba" providerId="ADAL" clId="{96A2F000-0C91-42C3-8ED7-F3BD0C63F97F}" dt="2021-02-28T15:35:43.507" v="207" actId="20577"/>
        <pc:sldMkLst>
          <pc:docMk/>
          <pc:sldMk cId="1785332415" sldId="670"/>
        </pc:sldMkLst>
        <pc:spChg chg="mod">
          <ac:chgData name="Gregory, Sarah C" userId="60e2b18e-0195-4845-8aec-7764753ac6ba" providerId="ADAL" clId="{96A2F000-0C91-42C3-8ED7-F3BD0C63F97F}" dt="2021-02-28T15:35:43.507" v="207" actId="20577"/>
          <ac:spMkLst>
            <pc:docMk/>
            <pc:sldMk cId="1785332415" sldId="670"/>
            <ac:spMk id="2" creationId="{9BC31E15-9140-4F93-837C-D4ABBADDC740}"/>
          </ac:spMkLst>
        </pc:spChg>
      </pc:sldChg>
      <pc:sldChg chg="modSp add mod">
        <pc:chgData name="Gregory, Sarah C" userId="60e2b18e-0195-4845-8aec-7764753ac6ba" providerId="ADAL" clId="{96A2F000-0C91-42C3-8ED7-F3BD0C63F97F}" dt="2021-02-28T16:15:06.589" v="534" actId="20577"/>
        <pc:sldMkLst>
          <pc:docMk/>
          <pc:sldMk cId="3994870934" sldId="671"/>
        </pc:sldMkLst>
        <pc:spChg chg="mod">
          <ac:chgData name="Gregory, Sarah C" userId="60e2b18e-0195-4845-8aec-7764753ac6ba" providerId="ADAL" clId="{96A2F000-0C91-42C3-8ED7-F3BD0C63F97F}" dt="2021-02-28T16:15:06.589" v="534" actId="20577"/>
          <ac:spMkLst>
            <pc:docMk/>
            <pc:sldMk cId="3994870934" sldId="671"/>
            <ac:spMk id="5" creationId="{679F4BE2-8E4A-4003-B816-9E34781F7E88}"/>
          </ac:spMkLst>
        </pc:spChg>
      </pc:sldChg>
      <pc:sldChg chg="add">
        <pc:chgData name="Gregory, Sarah C" userId="60e2b18e-0195-4845-8aec-7764753ac6ba" providerId="ADAL" clId="{96A2F000-0C91-42C3-8ED7-F3BD0C63F97F}" dt="2021-02-28T15:37:44.417" v="211"/>
        <pc:sldMkLst>
          <pc:docMk/>
          <pc:sldMk cId="1406467992" sldId="672"/>
        </pc:sldMkLst>
      </pc:sldChg>
      <pc:sldChg chg="add">
        <pc:chgData name="Gregory, Sarah C" userId="60e2b18e-0195-4845-8aec-7764753ac6ba" providerId="ADAL" clId="{96A2F000-0C91-42C3-8ED7-F3BD0C63F97F}" dt="2021-02-28T15:37:48.351" v="213"/>
        <pc:sldMkLst>
          <pc:docMk/>
          <pc:sldMk cId="3421944647" sldId="673"/>
        </pc:sldMkLst>
      </pc:sldChg>
      <pc:sldChg chg="add">
        <pc:chgData name="Gregory, Sarah C" userId="60e2b18e-0195-4845-8aec-7764753ac6ba" providerId="ADAL" clId="{96A2F000-0C91-42C3-8ED7-F3BD0C63F97F}" dt="2021-02-28T15:37:52.411" v="215"/>
        <pc:sldMkLst>
          <pc:docMk/>
          <pc:sldMk cId="3805232962" sldId="674"/>
        </pc:sldMkLst>
      </pc:sldChg>
      <pc:sldChg chg="modSp add mod">
        <pc:chgData name="Gregory, Sarah C" userId="60e2b18e-0195-4845-8aec-7764753ac6ba" providerId="ADAL" clId="{96A2F000-0C91-42C3-8ED7-F3BD0C63F97F}" dt="2021-02-28T18:44:23.808" v="2126" actId="1035"/>
        <pc:sldMkLst>
          <pc:docMk/>
          <pc:sldMk cId="1458679720" sldId="675"/>
        </pc:sldMkLst>
        <pc:spChg chg="mod">
          <ac:chgData name="Gregory, Sarah C" userId="60e2b18e-0195-4845-8aec-7764753ac6ba" providerId="ADAL" clId="{96A2F000-0C91-42C3-8ED7-F3BD0C63F97F}" dt="2021-02-28T18:44:23.808" v="2126" actId="1035"/>
          <ac:spMkLst>
            <pc:docMk/>
            <pc:sldMk cId="1458679720" sldId="675"/>
            <ac:spMk id="23" creationId="{690BB038-DBB3-4424-9B8C-B9B8341D7DDB}"/>
          </ac:spMkLst>
        </pc:spChg>
        <pc:spChg chg="mod">
          <ac:chgData name="Gregory, Sarah C" userId="60e2b18e-0195-4845-8aec-7764753ac6ba" providerId="ADAL" clId="{96A2F000-0C91-42C3-8ED7-F3BD0C63F97F}" dt="2021-02-28T18:44:14.682" v="2100" actId="20577"/>
          <ac:spMkLst>
            <pc:docMk/>
            <pc:sldMk cId="1458679720" sldId="675"/>
            <ac:spMk id="17412" creationId="{38FAE075-D965-4B4E-9497-AA7DDE7F40BC}"/>
          </ac:spMkLst>
        </pc:spChg>
      </pc:sldChg>
      <pc:sldChg chg="add">
        <pc:chgData name="Gregory, Sarah C" userId="60e2b18e-0195-4845-8aec-7764753ac6ba" providerId="ADAL" clId="{96A2F000-0C91-42C3-8ED7-F3BD0C63F97F}" dt="2021-02-28T15:38:00.361" v="219"/>
        <pc:sldMkLst>
          <pc:docMk/>
          <pc:sldMk cId="2530565249" sldId="676"/>
        </pc:sldMkLst>
      </pc:sldChg>
      <pc:sldChg chg="add">
        <pc:chgData name="Gregory, Sarah C" userId="60e2b18e-0195-4845-8aec-7764753ac6ba" providerId="ADAL" clId="{96A2F000-0C91-42C3-8ED7-F3BD0C63F97F}" dt="2021-02-28T15:38:02.869" v="221"/>
        <pc:sldMkLst>
          <pc:docMk/>
          <pc:sldMk cId="1011268715" sldId="677"/>
        </pc:sldMkLst>
      </pc:sldChg>
      <pc:sldChg chg="add">
        <pc:chgData name="Gregory, Sarah C" userId="60e2b18e-0195-4845-8aec-7764753ac6ba" providerId="ADAL" clId="{96A2F000-0C91-42C3-8ED7-F3BD0C63F97F}" dt="2021-02-28T15:38:05.641" v="223"/>
        <pc:sldMkLst>
          <pc:docMk/>
          <pc:sldMk cId="825151875" sldId="678"/>
        </pc:sldMkLst>
      </pc:sldChg>
      <pc:sldChg chg="add">
        <pc:chgData name="Gregory, Sarah C" userId="60e2b18e-0195-4845-8aec-7764753ac6ba" providerId="ADAL" clId="{96A2F000-0C91-42C3-8ED7-F3BD0C63F97F}" dt="2021-02-28T15:38:08.746" v="225"/>
        <pc:sldMkLst>
          <pc:docMk/>
          <pc:sldMk cId="2553074654" sldId="679"/>
        </pc:sldMkLst>
      </pc:sldChg>
      <pc:sldChg chg="add">
        <pc:chgData name="Gregory, Sarah C" userId="60e2b18e-0195-4845-8aec-7764753ac6ba" providerId="ADAL" clId="{96A2F000-0C91-42C3-8ED7-F3BD0C63F97F}" dt="2021-02-28T15:38:12.884" v="227"/>
        <pc:sldMkLst>
          <pc:docMk/>
          <pc:sldMk cId="4180140023" sldId="680"/>
        </pc:sldMkLst>
      </pc:sldChg>
      <pc:sldChg chg="add">
        <pc:chgData name="Gregory, Sarah C" userId="60e2b18e-0195-4845-8aec-7764753ac6ba" providerId="ADAL" clId="{96A2F000-0C91-42C3-8ED7-F3BD0C63F97F}" dt="2021-02-28T15:38:17.599" v="229"/>
        <pc:sldMkLst>
          <pc:docMk/>
          <pc:sldMk cId="2048206345" sldId="681"/>
        </pc:sldMkLst>
      </pc:sldChg>
      <pc:sldChg chg="add">
        <pc:chgData name="Gregory, Sarah C" userId="60e2b18e-0195-4845-8aec-7764753ac6ba" providerId="ADAL" clId="{96A2F000-0C91-42C3-8ED7-F3BD0C63F97F}" dt="2021-02-28T15:38:24.916" v="231"/>
        <pc:sldMkLst>
          <pc:docMk/>
          <pc:sldMk cId="1321305584" sldId="682"/>
        </pc:sldMkLst>
      </pc:sldChg>
      <pc:sldChg chg="delSp add">
        <pc:chgData name="Gregory, Sarah C" userId="60e2b18e-0195-4845-8aec-7764753ac6ba" providerId="ADAL" clId="{96A2F000-0C91-42C3-8ED7-F3BD0C63F97F}" dt="2021-02-28T18:45:18.078" v="2127" actId="478"/>
        <pc:sldMkLst>
          <pc:docMk/>
          <pc:sldMk cId="3901670855" sldId="683"/>
        </pc:sldMkLst>
        <pc:picChg chg="del">
          <ac:chgData name="Gregory, Sarah C" userId="60e2b18e-0195-4845-8aec-7764753ac6ba" providerId="ADAL" clId="{96A2F000-0C91-42C3-8ED7-F3BD0C63F97F}" dt="2021-02-28T18:45:18.078" v="2127" actId="478"/>
          <ac:picMkLst>
            <pc:docMk/>
            <pc:sldMk cId="3901670855" sldId="683"/>
            <ac:picMk id="11" creationId="{D496A6B5-98F1-4F37-BCDA-4DB5230334C5}"/>
          </ac:picMkLst>
        </pc:picChg>
      </pc:sldChg>
      <pc:sldChg chg="delSp add">
        <pc:chgData name="Gregory, Sarah C" userId="60e2b18e-0195-4845-8aec-7764753ac6ba" providerId="ADAL" clId="{96A2F000-0C91-42C3-8ED7-F3BD0C63F97F}" dt="2021-02-28T18:45:22.346" v="2128" actId="478"/>
        <pc:sldMkLst>
          <pc:docMk/>
          <pc:sldMk cId="2702405886" sldId="684"/>
        </pc:sldMkLst>
        <pc:picChg chg="del">
          <ac:chgData name="Gregory, Sarah C" userId="60e2b18e-0195-4845-8aec-7764753ac6ba" providerId="ADAL" clId="{96A2F000-0C91-42C3-8ED7-F3BD0C63F97F}" dt="2021-02-28T18:45:22.346" v="2128" actId="478"/>
          <ac:picMkLst>
            <pc:docMk/>
            <pc:sldMk cId="2702405886" sldId="684"/>
            <ac:picMk id="11" creationId="{B6A4AC7C-BD00-4739-B5C7-E793A9208E96}"/>
          </ac:picMkLst>
        </pc:picChg>
      </pc:sldChg>
      <pc:sldChg chg="delSp add">
        <pc:chgData name="Gregory, Sarah C" userId="60e2b18e-0195-4845-8aec-7764753ac6ba" providerId="ADAL" clId="{96A2F000-0C91-42C3-8ED7-F3BD0C63F97F}" dt="2021-02-28T18:45:33.692" v="2129" actId="478"/>
        <pc:sldMkLst>
          <pc:docMk/>
          <pc:sldMk cId="326695265" sldId="685"/>
        </pc:sldMkLst>
        <pc:picChg chg="del">
          <ac:chgData name="Gregory, Sarah C" userId="60e2b18e-0195-4845-8aec-7764753ac6ba" providerId="ADAL" clId="{96A2F000-0C91-42C3-8ED7-F3BD0C63F97F}" dt="2021-02-28T18:45:33.692" v="2129" actId="478"/>
          <ac:picMkLst>
            <pc:docMk/>
            <pc:sldMk cId="326695265" sldId="685"/>
            <ac:picMk id="11" creationId="{1350B01E-21E6-47B5-B0C4-C5D4DB1E9FD7}"/>
          </ac:picMkLst>
        </pc:picChg>
      </pc:sldChg>
      <pc:sldChg chg="add">
        <pc:chgData name="Gregory, Sarah C" userId="60e2b18e-0195-4845-8aec-7764753ac6ba" providerId="ADAL" clId="{96A2F000-0C91-42C3-8ED7-F3BD0C63F97F}" dt="2021-02-28T15:38:36.866" v="239"/>
        <pc:sldMkLst>
          <pc:docMk/>
          <pc:sldMk cId="650949254" sldId="686"/>
        </pc:sldMkLst>
      </pc:sldChg>
      <pc:sldChg chg="delSp add modAnim">
        <pc:chgData name="Gregory, Sarah C" userId="60e2b18e-0195-4845-8aec-7764753ac6ba" providerId="ADAL" clId="{96A2F000-0C91-42C3-8ED7-F3BD0C63F97F}" dt="2021-02-28T18:45:39.573" v="2130" actId="478"/>
        <pc:sldMkLst>
          <pc:docMk/>
          <pc:sldMk cId="3165336909" sldId="687"/>
        </pc:sldMkLst>
        <pc:picChg chg="del">
          <ac:chgData name="Gregory, Sarah C" userId="60e2b18e-0195-4845-8aec-7764753ac6ba" providerId="ADAL" clId="{96A2F000-0C91-42C3-8ED7-F3BD0C63F97F}" dt="2021-02-28T18:45:39.573" v="2130" actId="478"/>
          <ac:picMkLst>
            <pc:docMk/>
            <pc:sldMk cId="3165336909" sldId="687"/>
            <ac:picMk id="199685" creationId="{C20B6DED-6F73-4173-9E4E-9C6C053C04F4}"/>
          </ac:picMkLst>
        </pc:picChg>
      </pc:sldChg>
      <pc:sldChg chg="delSp add">
        <pc:chgData name="Gregory, Sarah C" userId="60e2b18e-0195-4845-8aec-7764753ac6ba" providerId="ADAL" clId="{96A2F000-0C91-42C3-8ED7-F3BD0C63F97F}" dt="2021-02-28T18:45:45.606" v="2132" actId="478"/>
        <pc:sldMkLst>
          <pc:docMk/>
          <pc:sldMk cId="2883851990" sldId="688"/>
        </pc:sldMkLst>
        <pc:picChg chg="del">
          <ac:chgData name="Gregory, Sarah C" userId="60e2b18e-0195-4845-8aec-7764753ac6ba" providerId="ADAL" clId="{96A2F000-0C91-42C3-8ED7-F3BD0C63F97F}" dt="2021-02-28T18:45:45.606" v="2132" actId="478"/>
          <ac:picMkLst>
            <pc:docMk/>
            <pc:sldMk cId="2883851990" sldId="688"/>
            <ac:picMk id="78854" creationId="{D7C8A20A-B4A1-4C0D-8632-839DEEF7950E}"/>
          </ac:picMkLst>
        </pc:picChg>
        <pc:picChg chg="del">
          <ac:chgData name="Gregory, Sarah C" userId="60e2b18e-0195-4845-8aec-7764753ac6ba" providerId="ADAL" clId="{96A2F000-0C91-42C3-8ED7-F3BD0C63F97F}" dt="2021-02-28T18:45:43.934" v="2131" actId="478"/>
          <ac:picMkLst>
            <pc:docMk/>
            <pc:sldMk cId="2883851990" sldId="688"/>
            <ac:picMk id="78855" creationId="{022F5478-8BC3-48E3-90A3-B8A75ED04BD0}"/>
          </ac:picMkLst>
        </pc:picChg>
      </pc:sldChg>
      <pc:sldChg chg="add">
        <pc:chgData name="Gregory, Sarah C" userId="60e2b18e-0195-4845-8aec-7764753ac6ba" providerId="ADAL" clId="{96A2F000-0C91-42C3-8ED7-F3BD0C63F97F}" dt="2021-02-28T15:38:45.728" v="245"/>
        <pc:sldMkLst>
          <pc:docMk/>
          <pc:sldMk cId="82099092" sldId="689"/>
        </pc:sldMkLst>
      </pc:sldChg>
      <pc:sldChg chg="add">
        <pc:chgData name="Gregory, Sarah C" userId="60e2b18e-0195-4845-8aec-7764753ac6ba" providerId="ADAL" clId="{96A2F000-0C91-42C3-8ED7-F3BD0C63F97F}" dt="2021-02-28T15:38:48.574" v="247"/>
        <pc:sldMkLst>
          <pc:docMk/>
          <pc:sldMk cId="4047847392" sldId="690"/>
        </pc:sldMkLst>
      </pc:sldChg>
      <pc:sldChg chg="modSp add">
        <pc:chgData name="Gregory, Sarah C" userId="60e2b18e-0195-4845-8aec-7764753ac6ba" providerId="ADAL" clId="{96A2F000-0C91-42C3-8ED7-F3BD0C63F97F}" dt="2021-02-28T18:47:16.046" v="2140" actId="207"/>
        <pc:sldMkLst>
          <pc:docMk/>
          <pc:sldMk cId="1729509685" sldId="691"/>
        </pc:sldMkLst>
        <pc:spChg chg="mod">
          <ac:chgData name="Gregory, Sarah C" userId="60e2b18e-0195-4845-8aec-7764753ac6ba" providerId="ADAL" clId="{96A2F000-0C91-42C3-8ED7-F3BD0C63F97F}" dt="2021-02-28T18:47:16.046" v="2140" actId="207"/>
          <ac:spMkLst>
            <pc:docMk/>
            <pc:sldMk cId="1729509685" sldId="691"/>
            <ac:spMk id="84997" creationId="{901F9F4E-0726-4B41-848E-6351E3369F77}"/>
          </ac:spMkLst>
        </pc:spChg>
      </pc:sldChg>
      <pc:sldChg chg="delSp add">
        <pc:chgData name="Gregory, Sarah C" userId="60e2b18e-0195-4845-8aec-7764753ac6ba" providerId="ADAL" clId="{96A2F000-0C91-42C3-8ED7-F3BD0C63F97F}" dt="2021-02-28T18:47:32.990" v="2144" actId="478"/>
        <pc:sldMkLst>
          <pc:docMk/>
          <pc:sldMk cId="3114936156" sldId="692"/>
        </pc:sldMkLst>
        <pc:spChg chg="del">
          <ac:chgData name="Gregory, Sarah C" userId="60e2b18e-0195-4845-8aec-7764753ac6ba" providerId="ADAL" clId="{96A2F000-0C91-42C3-8ED7-F3BD0C63F97F}" dt="2021-02-28T18:47:32.990" v="2144" actId="478"/>
          <ac:spMkLst>
            <pc:docMk/>
            <pc:sldMk cId="3114936156" sldId="692"/>
            <ac:spMk id="89095" creationId="{3C01B8DD-ADEB-4A6C-8D5B-44969A883A3C}"/>
          </ac:spMkLst>
        </pc:spChg>
        <pc:grpChg chg="del">
          <ac:chgData name="Gregory, Sarah C" userId="60e2b18e-0195-4845-8aec-7764753ac6ba" providerId="ADAL" clId="{96A2F000-0C91-42C3-8ED7-F3BD0C63F97F}" dt="2021-02-28T18:47:28.003" v="2142" actId="478"/>
          <ac:grpSpMkLst>
            <pc:docMk/>
            <pc:sldMk cId="3114936156" sldId="692"/>
            <ac:grpSpMk id="89094" creationId="{5B75417B-2C9C-4339-A5E2-562F88994E79}"/>
          </ac:grpSpMkLst>
        </pc:grpChg>
        <pc:grpChg chg="del">
          <ac:chgData name="Gregory, Sarah C" userId="60e2b18e-0195-4845-8aec-7764753ac6ba" providerId="ADAL" clId="{96A2F000-0C91-42C3-8ED7-F3BD0C63F97F}" dt="2021-02-28T18:47:25.364" v="2141" actId="478"/>
          <ac:grpSpMkLst>
            <pc:docMk/>
            <pc:sldMk cId="3114936156" sldId="692"/>
            <ac:grpSpMk id="89096" creationId="{576FAD3E-4DBE-4CAC-81B5-F1BB86697E61}"/>
          </ac:grpSpMkLst>
        </pc:grpChg>
        <pc:grpChg chg="del">
          <ac:chgData name="Gregory, Sarah C" userId="60e2b18e-0195-4845-8aec-7764753ac6ba" providerId="ADAL" clId="{96A2F000-0C91-42C3-8ED7-F3BD0C63F97F}" dt="2021-02-28T18:47:30.919" v="2143" actId="478"/>
          <ac:grpSpMkLst>
            <pc:docMk/>
            <pc:sldMk cId="3114936156" sldId="692"/>
            <ac:grpSpMk id="89097" creationId="{0F34DF60-7D02-4145-B7AD-A4D27A88F2E0}"/>
          </ac:grpSpMkLst>
        </pc:grpChg>
      </pc:sldChg>
      <pc:sldChg chg="modSp add mod ord">
        <pc:chgData name="Gregory, Sarah C" userId="60e2b18e-0195-4845-8aec-7764753ac6ba" providerId="ADAL" clId="{96A2F000-0C91-42C3-8ED7-F3BD0C63F97F}" dt="2021-02-28T15:40:09.204" v="347" actId="20577"/>
        <pc:sldMkLst>
          <pc:docMk/>
          <pc:sldMk cId="2726564818" sldId="693"/>
        </pc:sldMkLst>
        <pc:spChg chg="mod">
          <ac:chgData name="Gregory, Sarah C" userId="60e2b18e-0195-4845-8aec-7764753ac6ba" providerId="ADAL" clId="{96A2F000-0C91-42C3-8ED7-F3BD0C63F97F}" dt="2021-02-28T15:40:09.204" v="347" actId="20577"/>
          <ac:spMkLst>
            <pc:docMk/>
            <pc:sldMk cId="2726564818" sldId="693"/>
            <ac:spMk id="2" creationId="{9BC31E15-9140-4F93-837C-D4ABBADDC740}"/>
          </ac:spMkLst>
        </pc:spChg>
      </pc:sldChg>
      <pc:sldChg chg="modSp new mod ord">
        <pc:chgData name="Gregory, Sarah C" userId="60e2b18e-0195-4845-8aec-7764753ac6ba" providerId="ADAL" clId="{96A2F000-0C91-42C3-8ED7-F3BD0C63F97F}" dt="2021-02-28T17:31:04.607" v="1476" actId="20577"/>
        <pc:sldMkLst>
          <pc:docMk/>
          <pc:sldMk cId="419073374" sldId="694"/>
        </pc:sldMkLst>
        <pc:spChg chg="mod">
          <ac:chgData name="Gregory, Sarah C" userId="60e2b18e-0195-4845-8aec-7764753ac6ba" providerId="ADAL" clId="{96A2F000-0C91-42C3-8ED7-F3BD0C63F97F}" dt="2021-02-28T16:09:41.340" v="390" actId="20577"/>
          <ac:spMkLst>
            <pc:docMk/>
            <pc:sldMk cId="419073374" sldId="694"/>
            <ac:spMk id="2" creationId="{44A4AF8D-63F7-4C19-B444-38C86944EAF9}"/>
          </ac:spMkLst>
        </pc:spChg>
        <pc:spChg chg="mod">
          <ac:chgData name="Gregory, Sarah C" userId="60e2b18e-0195-4845-8aec-7764753ac6ba" providerId="ADAL" clId="{96A2F000-0C91-42C3-8ED7-F3BD0C63F97F}" dt="2021-02-28T17:31:04.607" v="1476" actId="20577"/>
          <ac:spMkLst>
            <pc:docMk/>
            <pc:sldMk cId="419073374" sldId="694"/>
            <ac:spMk id="3" creationId="{3A0E93E6-D7B5-4447-8DC7-B9FB58FF477C}"/>
          </ac:spMkLst>
        </pc:spChg>
      </pc:sldChg>
      <pc:sldChg chg="modSp add mod">
        <pc:chgData name="Gregory, Sarah C" userId="60e2b18e-0195-4845-8aec-7764753ac6ba" providerId="ADAL" clId="{96A2F000-0C91-42C3-8ED7-F3BD0C63F97F}" dt="2021-02-28T19:00:24.811" v="3144" actId="20577"/>
        <pc:sldMkLst>
          <pc:docMk/>
          <pc:sldMk cId="359737066" sldId="695"/>
        </pc:sldMkLst>
        <pc:spChg chg="mod">
          <ac:chgData name="Gregory, Sarah C" userId="60e2b18e-0195-4845-8aec-7764753ac6ba" providerId="ADAL" clId="{96A2F000-0C91-42C3-8ED7-F3BD0C63F97F}" dt="2021-02-28T16:14:15.864" v="508" actId="20577"/>
          <ac:spMkLst>
            <pc:docMk/>
            <pc:sldMk cId="359737066" sldId="695"/>
            <ac:spMk id="2" creationId="{CB77E285-C984-4EA7-A256-DFE1437AB3F4}"/>
          </ac:spMkLst>
        </pc:spChg>
        <pc:spChg chg="mod">
          <ac:chgData name="Gregory, Sarah C" userId="60e2b18e-0195-4845-8aec-7764753ac6ba" providerId="ADAL" clId="{96A2F000-0C91-42C3-8ED7-F3BD0C63F97F}" dt="2021-02-28T19:00:24.811" v="3144" actId="20577"/>
          <ac:spMkLst>
            <pc:docMk/>
            <pc:sldMk cId="359737066" sldId="695"/>
            <ac:spMk id="3" creationId="{CF9C1F86-AB3B-4B85-9D16-A3872F9B70B6}"/>
          </ac:spMkLst>
        </pc:spChg>
      </pc:sldChg>
      <pc:sldChg chg="modSp new mod">
        <pc:chgData name="Gregory, Sarah C" userId="60e2b18e-0195-4845-8aec-7764753ac6ba" providerId="ADAL" clId="{96A2F000-0C91-42C3-8ED7-F3BD0C63F97F}" dt="2021-02-28T17:29:55.989" v="1400" actId="20577"/>
        <pc:sldMkLst>
          <pc:docMk/>
          <pc:sldMk cId="1723545727" sldId="696"/>
        </pc:sldMkLst>
        <pc:spChg chg="mod">
          <ac:chgData name="Gregory, Sarah C" userId="60e2b18e-0195-4845-8aec-7764753ac6ba" providerId="ADAL" clId="{96A2F000-0C91-42C3-8ED7-F3BD0C63F97F}" dt="2021-02-28T16:32:28.290" v="568" actId="20577"/>
          <ac:spMkLst>
            <pc:docMk/>
            <pc:sldMk cId="1723545727" sldId="696"/>
            <ac:spMk id="2" creationId="{2AA41459-F0D4-4C44-8420-DABA5510F7A9}"/>
          </ac:spMkLst>
        </pc:spChg>
        <pc:spChg chg="mod">
          <ac:chgData name="Gregory, Sarah C" userId="60e2b18e-0195-4845-8aec-7764753ac6ba" providerId="ADAL" clId="{96A2F000-0C91-42C3-8ED7-F3BD0C63F97F}" dt="2021-02-28T17:29:55.989" v="1400" actId="20577"/>
          <ac:spMkLst>
            <pc:docMk/>
            <pc:sldMk cId="1723545727" sldId="696"/>
            <ac:spMk id="3" creationId="{1C386F9D-E755-4250-9273-44D033361A5B}"/>
          </ac:spMkLst>
        </pc:spChg>
      </pc:sldChg>
    </pc:docChg>
  </pc:docChgLst>
  <pc:docChgLst>
    <pc:chgData name="Gregory, Sarah C" userId="60e2b18e-0195-4845-8aec-7764753ac6ba" providerId="ADAL" clId="{D5FEC256-C982-400D-9C3A-15AAEE12BB71}"/>
    <pc:docChg chg="custSel addSld delSld modSld addMainMaster modMainMaster">
      <pc:chgData name="Gregory, Sarah C" userId="60e2b18e-0195-4845-8aec-7764753ac6ba" providerId="ADAL" clId="{D5FEC256-C982-400D-9C3A-15AAEE12BB71}" dt="2021-04-07T02:57:03.807" v="166" actId="20577"/>
      <pc:docMkLst>
        <pc:docMk/>
      </pc:docMkLst>
      <pc:sldChg chg="modSp mod">
        <pc:chgData name="Gregory, Sarah C" userId="60e2b18e-0195-4845-8aec-7764753ac6ba" providerId="ADAL" clId="{D5FEC256-C982-400D-9C3A-15AAEE12BB71}" dt="2021-04-01T16:09:13.165" v="7" actId="20577"/>
        <pc:sldMkLst>
          <pc:docMk/>
          <pc:sldMk cId="3102934450" sldId="262"/>
        </pc:sldMkLst>
        <pc:spChg chg="mod">
          <ac:chgData name="Gregory, Sarah C" userId="60e2b18e-0195-4845-8aec-7764753ac6ba" providerId="ADAL" clId="{D5FEC256-C982-400D-9C3A-15AAEE12BB71}" dt="2021-04-01T16:09:13.165" v="7" actId="20577"/>
          <ac:spMkLst>
            <pc:docMk/>
            <pc:sldMk cId="3102934450" sldId="262"/>
            <ac:spMk id="5" creationId="{679F4BE2-8E4A-4003-B816-9E34781F7E88}"/>
          </ac:spMkLst>
        </pc:spChg>
      </pc:sldChg>
      <pc:sldChg chg="modSp mod">
        <pc:chgData name="Gregory, Sarah C" userId="60e2b18e-0195-4845-8aec-7764753ac6ba" providerId="ADAL" clId="{D5FEC256-C982-400D-9C3A-15AAEE12BB71}" dt="2021-04-01T17:21:46.535" v="89" actId="20577"/>
        <pc:sldMkLst>
          <pc:docMk/>
          <pc:sldMk cId="1561446225" sldId="466"/>
        </pc:sldMkLst>
        <pc:spChg chg="mod">
          <ac:chgData name="Gregory, Sarah C" userId="60e2b18e-0195-4845-8aec-7764753ac6ba" providerId="ADAL" clId="{D5FEC256-C982-400D-9C3A-15AAEE12BB71}" dt="2021-04-01T17:21:46.535" v="89" actId="20577"/>
          <ac:spMkLst>
            <pc:docMk/>
            <pc:sldMk cId="1561446225" sldId="466"/>
            <ac:spMk id="4" creationId="{00000000-0000-0000-0000-000000000000}"/>
          </ac:spMkLst>
        </pc:spChg>
      </pc:sldChg>
      <pc:sldChg chg="modSp mod">
        <pc:chgData name="Gregory, Sarah C" userId="60e2b18e-0195-4845-8aec-7764753ac6ba" providerId="ADAL" clId="{D5FEC256-C982-400D-9C3A-15AAEE12BB71}" dt="2021-04-01T17:21:59.217" v="90" actId="1076"/>
        <pc:sldMkLst>
          <pc:docMk/>
          <pc:sldMk cId="556418161" sldId="604"/>
        </pc:sldMkLst>
        <pc:spChg chg="mod">
          <ac:chgData name="Gregory, Sarah C" userId="60e2b18e-0195-4845-8aec-7764753ac6ba" providerId="ADAL" clId="{D5FEC256-C982-400D-9C3A-15AAEE12BB71}" dt="2021-04-01T17:21:59.217" v="90" actId="1076"/>
          <ac:spMkLst>
            <pc:docMk/>
            <pc:sldMk cId="556418161" sldId="604"/>
            <ac:spMk id="4" creationId="{0C1F69EF-AA56-4436-B436-4240BB4C1093}"/>
          </ac:spMkLst>
        </pc:spChg>
      </pc:sldChg>
      <pc:sldChg chg="modSp mod">
        <pc:chgData name="Gregory, Sarah C" userId="60e2b18e-0195-4845-8aec-7764753ac6ba" providerId="ADAL" clId="{D5FEC256-C982-400D-9C3A-15AAEE12BB71}" dt="2021-04-01T16:10:30.266" v="39" actId="20577"/>
        <pc:sldMkLst>
          <pc:docMk/>
          <pc:sldMk cId="3638870793" sldId="647"/>
        </pc:sldMkLst>
        <pc:spChg chg="mod">
          <ac:chgData name="Gregory, Sarah C" userId="60e2b18e-0195-4845-8aec-7764753ac6ba" providerId="ADAL" clId="{D5FEC256-C982-400D-9C3A-15AAEE12BB71}" dt="2021-04-01T16:10:23.358" v="23" actId="20577"/>
          <ac:spMkLst>
            <pc:docMk/>
            <pc:sldMk cId="3638870793" sldId="647"/>
            <ac:spMk id="7" creationId="{00000000-0000-0000-0000-000000000000}"/>
          </ac:spMkLst>
        </pc:spChg>
        <pc:spChg chg="mod">
          <ac:chgData name="Gregory, Sarah C" userId="60e2b18e-0195-4845-8aec-7764753ac6ba" providerId="ADAL" clId="{D5FEC256-C982-400D-9C3A-15AAEE12BB71}" dt="2021-04-01T16:10:30.266" v="39" actId="20577"/>
          <ac:spMkLst>
            <pc:docMk/>
            <pc:sldMk cId="3638870793" sldId="647"/>
            <ac:spMk id="105477" creationId="{00000000-0000-0000-0000-000000000000}"/>
          </ac:spMkLst>
        </pc:spChg>
      </pc:sldChg>
      <pc:sldChg chg="delSp modSp mod">
        <pc:chgData name="Gregory, Sarah C" userId="60e2b18e-0195-4845-8aec-7764753ac6ba" providerId="ADAL" clId="{D5FEC256-C982-400D-9C3A-15AAEE12BB71}" dt="2021-04-01T16:12:15.639" v="80" actId="478"/>
        <pc:sldMkLst>
          <pc:docMk/>
          <pc:sldMk cId="1321305584" sldId="682"/>
        </pc:sldMkLst>
        <pc:spChg chg="del mod">
          <ac:chgData name="Gregory, Sarah C" userId="60e2b18e-0195-4845-8aec-7764753ac6ba" providerId="ADAL" clId="{D5FEC256-C982-400D-9C3A-15AAEE12BB71}" dt="2021-04-01T16:12:15.639" v="80" actId="478"/>
          <ac:spMkLst>
            <pc:docMk/>
            <pc:sldMk cId="1321305584" sldId="682"/>
            <ac:spMk id="15" creationId="{FF07553A-918B-4712-9F42-0DB0B52BD057}"/>
          </ac:spMkLst>
        </pc:spChg>
        <pc:spChg chg="mod topLvl">
          <ac:chgData name="Gregory, Sarah C" userId="60e2b18e-0195-4845-8aec-7764753ac6ba" providerId="ADAL" clId="{D5FEC256-C982-400D-9C3A-15AAEE12BB71}" dt="2021-04-01T16:12:09.438" v="78" actId="1036"/>
          <ac:spMkLst>
            <pc:docMk/>
            <pc:sldMk cId="1321305584" sldId="682"/>
            <ac:spMk id="23557" creationId="{8F7FAF49-F5FD-468F-BC8C-D5B8F7379909}"/>
          </ac:spMkLst>
        </pc:spChg>
        <pc:spChg chg="mod topLvl">
          <ac:chgData name="Gregory, Sarah C" userId="60e2b18e-0195-4845-8aec-7764753ac6ba" providerId="ADAL" clId="{D5FEC256-C982-400D-9C3A-15AAEE12BB71}" dt="2021-04-01T16:12:09.438" v="78" actId="1036"/>
          <ac:spMkLst>
            <pc:docMk/>
            <pc:sldMk cId="1321305584" sldId="682"/>
            <ac:spMk id="23558" creationId="{CDC0FE16-5161-41D9-9C9A-9559A10E910D}"/>
          </ac:spMkLst>
        </pc:spChg>
        <pc:spChg chg="mod topLvl">
          <ac:chgData name="Gregory, Sarah C" userId="60e2b18e-0195-4845-8aec-7764753ac6ba" providerId="ADAL" clId="{D5FEC256-C982-400D-9C3A-15AAEE12BB71}" dt="2021-04-01T16:12:09.438" v="78" actId="1036"/>
          <ac:spMkLst>
            <pc:docMk/>
            <pc:sldMk cId="1321305584" sldId="682"/>
            <ac:spMk id="23559" creationId="{BDBB7CD1-B729-42F2-9657-6D63CF896ECE}"/>
          </ac:spMkLst>
        </pc:spChg>
        <pc:spChg chg="mod topLvl">
          <ac:chgData name="Gregory, Sarah C" userId="60e2b18e-0195-4845-8aec-7764753ac6ba" providerId="ADAL" clId="{D5FEC256-C982-400D-9C3A-15AAEE12BB71}" dt="2021-04-01T16:12:09.438" v="78" actId="1036"/>
          <ac:spMkLst>
            <pc:docMk/>
            <pc:sldMk cId="1321305584" sldId="682"/>
            <ac:spMk id="23560" creationId="{F8C561FD-8399-4F95-B90F-B278F42D6260}"/>
          </ac:spMkLst>
        </pc:spChg>
        <pc:spChg chg="mod topLvl">
          <ac:chgData name="Gregory, Sarah C" userId="60e2b18e-0195-4845-8aec-7764753ac6ba" providerId="ADAL" clId="{D5FEC256-C982-400D-9C3A-15AAEE12BB71}" dt="2021-04-01T16:12:09.438" v="78" actId="1036"/>
          <ac:spMkLst>
            <pc:docMk/>
            <pc:sldMk cId="1321305584" sldId="682"/>
            <ac:spMk id="23561" creationId="{3AD9B1C5-D610-4DE5-96AC-2A15741CBCA7}"/>
          </ac:spMkLst>
        </pc:spChg>
        <pc:spChg chg="mod topLvl">
          <ac:chgData name="Gregory, Sarah C" userId="60e2b18e-0195-4845-8aec-7764753ac6ba" providerId="ADAL" clId="{D5FEC256-C982-400D-9C3A-15AAEE12BB71}" dt="2021-04-01T16:12:09.438" v="78" actId="1036"/>
          <ac:spMkLst>
            <pc:docMk/>
            <pc:sldMk cId="1321305584" sldId="682"/>
            <ac:spMk id="23562" creationId="{EA866B68-ED1A-4B4C-B984-262E09ACB4C5}"/>
          </ac:spMkLst>
        </pc:spChg>
        <pc:spChg chg="mod topLvl">
          <ac:chgData name="Gregory, Sarah C" userId="60e2b18e-0195-4845-8aec-7764753ac6ba" providerId="ADAL" clId="{D5FEC256-C982-400D-9C3A-15AAEE12BB71}" dt="2021-04-01T16:12:09.438" v="78" actId="1036"/>
          <ac:spMkLst>
            <pc:docMk/>
            <pc:sldMk cId="1321305584" sldId="682"/>
            <ac:spMk id="23563" creationId="{568EDD47-EAB5-429D-8FF9-67742767F1CE}"/>
          </ac:spMkLst>
        </pc:spChg>
        <pc:grpChg chg="del">
          <ac:chgData name="Gregory, Sarah C" userId="60e2b18e-0195-4845-8aec-7764753ac6ba" providerId="ADAL" clId="{D5FEC256-C982-400D-9C3A-15AAEE12BB71}" dt="2021-04-01T16:11:30.188" v="40" actId="165"/>
          <ac:grpSpMkLst>
            <pc:docMk/>
            <pc:sldMk cId="1321305584" sldId="682"/>
            <ac:grpSpMk id="23556" creationId="{BF087F73-B3BA-4A30-9D9A-AC0F3786E314}"/>
          </ac:grpSpMkLst>
        </pc:grpChg>
        <pc:picChg chg="del mod topLvl">
          <ac:chgData name="Gregory, Sarah C" userId="60e2b18e-0195-4845-8aec-7764753ac6ba" providerId="ADAL" clId="{D5FEC256-C982-400D-9C3A-15AAEE12BB71}" dt="2021-04-01T16:11:34.655" v="42" actId="478"/>
          <ac:picMkLst>
            <pc:docMk/>
            <pc:sldMk cId="1321305584" sldId="682"/>
            <ac:picMk id="23564" creationId="{98396FF1-C3B4-4130-9E59-5AD9CEE64B04}"/>
          </ac:picMkLst>
        </pc:picChg>
        <pc:picChg chg="del mod topLvl">
          <ac:chgData name="Gregory, Sarah C" userId="60e2b18e-0195-4845-8aec-7764753ac6ba" providerId="ADAL" clId="{D5FEC256-C982-400D-9C3A-15AAEE12BB71}" dt="2021-04-01T16:11:33.355" v="41" actId="478"/>
          <ac:picMkLst>
            <pc:docMk/>
            <pc:sldMk cId="1321305584" sldId="682"/>
            <ac:picMk id="23565" creationId="{D832FBB4-0AFB-458B-91DA-7A5E7EB94E38}"/>
          </ac:picMkLst>
        </pc:picChg>
        <pc:picChg chg="del mod topLvl">
          <ac:chgData name="Gregory, Sarah C" userId="60e2b18e-0195-4845-8aec-7764753ac6ba" providerId="ADAL" clId="{D5FEC256-C982-400D-9C3A-15AAEE12BB71}" dt="2021-04-01T16:11:36.418" v="43" actId="478"/>
          <ac:picMkLst>
            <pc:docMk/>
            <pc:sldMk cId="1321305584" sldId="682"/>
            <ac:picMk id="23566" creationId="{71DD4E42-CA71-4FE9-9F89-5C53DCE68B85}"/>
          </ac:picMkLst>
        </pc:picChg>
      </pc:sldChg>
      <pc:sldChg chg="delSp modSp mod">
        <pc:chgData name="Gregory, Sarah C" userId="60e2b18e-0195-4845-8aec-7764753ac6ba" providerId="ADAL" clId="{D5FEC256-C982-400D-9C3A-15AAEE12BB71}" dt="2021-04-07T02:55:48.080" v="154" actId="478"/>
        <pc:sldMkLst>
          <pc:docMk/>
          <pc:sldMk cId="3114936156" sldId="692"/>
        </pc:sldMkLst>
        <pc:spChg chg="del mod">
          <ac:chgData name="Gregory, Sarah C" userId="60e2b18e-0195-4845-8aec-7764753ac6ba" providerId="ADAL" clId="{D5FEC256-C982-400D-9C3A-15AAEE12BB71}" dt="2021-04-07T02:55:48.080" v="154" actId="478"/>
          <ac:spMkLst>
            <pc:docMk/>
            <pc:sldMk cId="3114936156" sldId="692"/>
            <ac:spMk id="2" creationId="{076C98D3-4DE0-45BD-A4B0-9BB95434E0F9}"/>
          </ac:spMkLst>
        </pc:spChg>
      </pc:sldChg>
      <pc:sldChg chg="del">
        <pc:chgData name="Gregory, Sarah C" userId="60e2b18e-0195-4845-8aec-7764753ac6ba" providerId="ADAL" clId="{D5FEC256-C982-400D-9C3A-15AAEE12BB71}" dt="2021-04-01T17:20:58.044" v="85" actId="2696"/>
        <pc:sldMkLst>
          <pc:docMk/>
          <pc:sldMk cId="419073374" sldId="694"/>
        </pc:sldMkLst>
      </pc:sldChg>
      <pc:sldChg chg="modSp mod">
        <pc:chgData name="Gregory, Sarah C" userId="60e2b18e-0195-4845-8aec-7764753ac6ba" providerId="ADAL" clId="{D5FEC256-C982-400D-9C3A-15AAEE12BB71}" dt="2021-04-07T02:57:03.807" v="166" actId="20577"/>
        <pc:sldMkLst>
          <pc:docMk/>
          <pc:sldMk cId="359737066" sldId="695"/>
        </pc:sldMkLst>
        <pc:spChg chg="mod">
          <ac:chgData name="Gregory, Sarah C" userId="60e2b18e-0195-4845-8aec-7764753ac6ba" providerId="ADAL" clId="{D5FEC256-C982-400D-9C3A-15AAEE12BB71}" dt="2021-04-07T02:57:03.807" v="166" actId="20577"/>
          <ac:spMkLst>
            <pc:docMk/>
            <pc:sldMk cId="359737066" sldId="695"/>
            <ac:spMk id="3" creationId="{CF9C1F86-AB3B-4B85-9D16-A3872F9B70B6}"/>
          </ac:spMkLst>
        </pc:spChg>
      </pc:sldChg>
      <pc:sldChg chg="add">
        <pc:chgData name="Gregory, Sarah C" userId="60e2b18e-0195-4845-8aec-7764753ac6ba" providerId="ADAL" clId="{D5FEC256-C982-400D-9C3A-15AAEE12BB71}" dt="2021-04-01T16:40:02.057" v="83"/>
        <pc:sldMkLst>
          <pc:docMk/>
          <pc:sldMk cId="1146122528" sldId="697"/>
        </pc:sldMkLst>
      </pc:sldChg>
      <pc:sldMasterChg chg="add addSldLayout">
        <pc:chgData name="Gregory, Sarah C" userId="60e2b18e-0195-4845-8aec-7764753ac6ba" providerId="ADAL" clId="{D5FEC256-C982-400D-9C3A-15AAEE12BB71}" dt="2021-04-01T16:40:02.055" v="82" actId="27028"/>
        <pc:sldMasterMkLst>
          <pc:docMk/>
          <pc:sldMasterMk cId="0" sldId="2147483648"/>
        </pc:sldMasterMkLst>
        <pc:sldLayoutChg chg="add">
          <pc:chgData name="Gregory, Sarah C" userId="60e2b18e-0195-4845-8aec-7764753ac6ba" providerId="ADAL" clId="{D5FEC256-C982-400D-9C3A-15AAEE12BB71}" dt="2021-04-01T16:40:02.055" v="82" actId="27028"/>
          <pc:sldLayoutMkLst>
            <pc:docMk/>
            <pc:sldMasterMk cId="0" sldId="2147483648"/>
            <pc:sldLayoutMk cId="2554795741" sldId="2147483756"/>
          </pc:sldLayoutMkLst>
        </pc:sldLayoutChg>
      </pc:sldMasterChg>
      <pc:sldMasterChg chg="addSp delSp modSp mod">
        <pc:chgData name="Gregory, Sarah C" userId="60e2b18e-0195-4845-8aec-7764753ac6ba" providerId="ADAL" clId="{D5FEC256-C982-400D-9C3A-15AAEE12BB71}" dt="2021-04-01T16:41:00.440" v="84"/>
        <pc:sldMasterMkLst>
          <pc:docMk/>
          <pc:sldMasterMk cId="1289204144" sldId="2147483660"/>
        </pc:sldMasterMkLst>
        <pc:spChg chg="del">
          <ac:chgData name="Gregory, Sarah C" userId="60e2b18e-0195-4845-8aec-7764753ac6ba" providerId="ADAL" clId="{D5FEC256-C982-400D-9C3A-15AAEE12BB71}" dt="2021-04-01T16:16:33.862" v="81" actId="478"/>
          <ac:spMkLst>
            <pc:docMk/>
            <pc:sldMasterMk cId="1289204144" sldId="2147483660"/>
            <ac:spMk id="2" creationId="{6D33D527-2918-4752-A9A7-0BDBA010BB39}"/>
          </ac:spMkLst>
        </pc:spChg>
        <pc:picChg chg="add mod">
          <ac:chgData name="Gregory, Sarah C" userId="60e2b18e-0195-4845-8aec-7764753ac6ba" providerId="ADAL" clId="{D5FEC256-C982-400D-9C3A-15AAEE12BB71}" dt="2021-04-01T16:41:00.440" v="84"/>
          <ac:picMkLst>
            <pc:docMk/>
            <pc:sldMasterMk cId="1289204144" sldId="2147483660"/>
            <ac:picMk id="8" creationId="{A9CC0EF3-F7EB-4A8C-B0C4-919313DAD77C}"/>
          </ac:picMkLst>
        </pc:picChg>
      </pc:sldMaster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000000000000001E-3"/>
          <c:y val="5.0000000000000001E-3"/>
          <c:w val="0.99"/>
          <c:h val="0.85003499999999999"/>
        </c:manualLayout>
      </c:layout>
      <c:pieChart>
        <c:varyColors val="0"/>
        <c:dLbls>
          <c:showLegendKey val="0"/>
          <c:showVal val="0"/>
          <c:showCatName val="0"/>
          <c:showSerName val="0"/>
          <c:showPercent val="0"/>
          <c:showBubbleSize val="0"/>
          <c:showLeaderLines val="0"/>
        </c:dLbls>
        <c:firstSliceAng val="0"/>
      </c:pieChart>
      <c:spPr>
        <a:noFill/>
        <a:ln w="12700" cap="flat">
          <a:noFill/>
          <a:miter lim="400000"/>
        </a:ln>
        <a:effectLst/>
      </c:spPr>
    </c:plotArea>
    <c:legend>
      <c:legendPos val="b"/>
      <c:layout>
        <c:manualLayout>
          <c:xMode val="edge"/>
          <c:yMode val="edge"/>
          <c:x val="4.1227E-2"/>
          <c:y val="0.95121999999999995"/>
          <c:w val="0.91754599999999997"/>
          <c:h val="4.8779599999999999E-2"/>
        </c:manualLayout>
      </c:layout>
      <c:overlay val="1"/>
      <c:spPr>
        <a:noFill/>
        <a:ln w="12700" cap="flat">
          <a:noFill/>
          <a:miter lim="400000"/>
        </a:ln>
        <a:effectLst/>
      </c:spPr>
      <c:txPr>
        <a:bodyPr rot="0"/>
        <a:lstStyle/>
        <a:p>
          <a:pPr>
            <a:defRPr sz="1800" b="0" i="0" u="none" strike="noStrike">
              <a:solidFill>
                <a:srgbClr val="000000"/>
              </a:solidFill>
              <a:latin typeface="Intel Clear"/>
            </a:defRPr>
          </a:pPr>
          <a:endParaRPr lang="en-US"/>
        </a:p>
      </c:txPr>
    </c:legend>
    <c:plotVisOnly val="1"/>
    <c:dispBlanksAs val="gap"/>
    <c:showDLblsOverMax val="1"/>
  </c:chart>
  <c:spPr>
    <a:noFill/>
    <a:ln>
      <a:noFill/>
    </a:ln>
    <a:effectLst/>
  </c:sp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F39C7FC-207C-4E42-B5C8-F7BDD1CC7FEF}" type="doc">
      <dgm:prSet loTypeId="urn:microsoft.com/office/officeart/2005/8/layout/cycle2" loCatId="cycle" qsTypeId="urn:microsoft.com/office/officeart/2005/8/quickstyle/3d3" qsCatId="3D" csTypeId="urn:microsoft.com/office/officeart/2005/8/colors/accent1_2" csCatId="accent1" phldr="1"/>
      <dgm:spPr/>
      <dgm:t>
        <a:bodyPr/>
        <a:lstStyle/>
        <a:p>
          <a:endParaRPr lang="en-US"/>
        </a:p>
      </dgm:t>
    </dgm:pt>
    <dgm:pt modelId="{8574B13B-3F5D-4E95-B33D-ACBA7964A901}">
      <dgm:prSet phldrT="[Text]"/>
      <dgm:spPr/>
      <dgm:t>
        <a:bodyPr/>
        <a:lstStyle/>
        <a:p>
          <a:r>
            <a:rPr lang="en-US" dirty="0"/>
            <a:t>Review Upstream Context &amp; Content</a:t>
          </a:r>
        </a:p>
      </dgm:t>
    </dgm:pt>
    <dgm:pt modelId="{996C060A-54A0-4ACA-9A0D-5053904FC0AC}" type="parTrans" cxnId="{9CE8AD70-4165-41A9-836F-E0AD2B7D0872}">
      <dgm:prSet/>
      <dgm:spPr/>
      <dgm:t>
        <a:bodyPr/>
        <a:lstStyle/>
        <a:p>
          <a:endParaRPr lang="en-US"/>
        </a:p>
      </dgm:t>
    </dgm:pt>
    <dgm:pt modelId="{4E3C4C50-6471-476A-9F5D-0E24EA89C3A8}" type="sibTrans" cxnId="{9CE8AD70-4165-41A9-836F-E0AD2B7D0872}">
      <dgm:prSet/>
      <dgm:spPr/>
      <dgm:t>
        <a:bodyPr/>
        <a:lstStyle/>
        <a:p>
          <a:endParaRPr lang="en-US"/>
        </a:p>
      </dgm:t>
    </dgm:pt>
    <dgm:pt modelId="{5A536C09-24BD-483F-8F1E-647D2E50F4C5}">
      <dgm:prSet phldrT="[Text]"/>
      <dgm:spPr/>
      <dgm:t>
        <a:bodyPr/>
        <a:lstStyle/>
        <a:p>
          <a:r>
            <a:rPr lang="en-US" dirty="0"/>
            <a:t>Define Consumers</a:t>
          </a:r>
        </a:p>
      </dgm:t>
    </dgm:pt>
    <dgm:pt modelId="{8C3734E2-06AD-44E6-BCB2-2A9AF02A4ACF}" type="parTrans" cxnId="{3569055B-3236-4438-AC32-03B4B49B4526}">
      <dgm:prSet/>
      <dgm:spPr/>
      <dgm:t>
        <a:bodyPr/>
        <a:lstStyle/>
        <a:p>
          <a:endParaRPr lang="en-US"/>
        </a:p>
      </dgm:t>
    </dgm:pt>
    <dgm:pt modelId="{C120B315-2D47-4D8B-9619-DBEFB4287151}" type="sibTrans" cxnId="{3569055B-3236-4438-AC32-03B4B49B4526}">
      <dgm:prSet/>
      <dgm:spPr/>
      <dgm:t>
        <a:bodyPr/>
        <a:lstStyle/>
        <a:p>
          <a:endParaRPr lang="en-US"/>
        </a:p>
      </dgm:t>
    </dgm:pt>
    <dgm:pt modelId="{D6C30AC9-FE23-401C-974C-FD5E59AFF84B}">
      <dgm:prSet phldrT="[Text]"/>
      <dgm:spPr/>
      <dgm:t>
        <a:bodyPr/>
        <a:lstStyle/>
        <a:p>
          <a:r>
            <a:rPr lang="en-US" dirty="0"/>
            <a:t>Complete Informal Concept Review(s)</a:t>
          </a:r>
        </a:p>
      </dgm:t>
    </dgm:pt>
    <dgm:pt modelId="{B507E0A2-8E6D-4F4A-A907-9A2D2BDE36F1}" type="parTrans" cxnId="{0C8779AE-E11E-4AA8-B431-3413D7F1DA04}">
      <dgm:prSet/>
      <dgm:spPr/>
      <dgm:t>
        <a:bodyPr/>
        <a:lstStyle/>
        <a:p>
          <a:endParaRPr lang="en-US"/>
        </a:p>
      </dgm:t>
    </dgm:pt>
    <dgm:pt modelId="{79A3A93B-108D-4144-AAA5-46066A419D50}" type="sibTrans" cxnId="{0C8779AE-E11E-4AA8-B431-3413D7F1DA04}">
      <dgm:prSet/>
      <dgm:spPr/>
      <dgm:t>
        <a:bodyPr/>
        <a:lstStyle/>
        <a:p>
          <a:endParaRPr lang="en-US"/>
        </a:p>
      </dgm:t>
    </dgm:pt>
    <dgm:pt modelId="{322E04F7-A9B7-42CF-8877-B6238AE6CE11}">
      <dgm:prSet phldrT="[Text]"/>
      <dgm:spPr/>
      <dgm:t>
        <a:bodyPr/>
        <a:lstStyle/>
        <a:p>
          <a:r>
            <a:rPr lang="en-US" dirty="0"/>
            <a:t>Disposition Feedback</a:t>
          </a:r>
        </a:p>
      </dgm:t>
    </dgm:pt>
    <dgm:pt modelId="{EEDC13DB-9A7C-4DBA-83DA-60221539C517}" type="parTrans" cxnId="{D770E3B8-9A6A-4C80-A6D4-D0B87B267E8A}">
      <dgm:prSet/>
      <dgm:spPr/>
      <dgm:t>
        <a:bodyPr/>
        <a:lstStyle/>
        <a:p>
          <a:endParaRPr lang="en-US"/>
        </a:p>
      </dgm:t>
    </dgm:pt>
    <dgm:pt modelId="{D2D2F0C3-A642-4FE9-9D29-F9C4AD042F47}" type="sibTrans" cxnId="{D770E3B8-9A6A-4C80-A6D4-D0B87B267E8A}">
      <dgm:prSet/>
      <dgm:spPr/>
      <dgm:t>
        <a:bodyPr/>
        <a:lstStyle/>
        <a:p>
          <a:endParaRPr lang="en-US"/>
        </a:p>
      </dgm:t>
    </dgm:pt>
    <dgm:pt modelId="{EA2772BB-0B29-4015-AC61-A63F05CEA138}">
      <dgm:prSet phldrT="[Text]"/>
      <dgm:spPr/>
      <dgm:t>
        <a:bodyPr/>
        <a:lstStyle/>
        <a:p>
          <a:r>
            <a:rPr lang="en-US" dirty="0"/>
            <a:t>Synthesize Draft &amp; Update your Context &amp; Content</a:t>
          </a:r>
        </a:p>
      </dgm:t>
    </dgm:pt>
    <dgm:pt modelId="{C78FF3F1-965F-43A3-B7A6-15876C94CF64}" type="parTrans" cxnId="{FFA31A92-6BA5-42C9-9D3E-C6578ACCBDDE}">
      <dgm:prSet/>
      <dgm:spPr/>
      <dgm:t>
        <a:bodyPr/>
        <a:lstStyle/>
        <a:p>
          <a:endParaRPr lang="en-US"/>
        </a:p>
      </dgm:t>
    </dgm:pt>
    <dgm:pt modelId="{909D27D7-43BC-429B-A86F-3DA0ECB37724}" type="sibTrans" cxnId="{FFA31A92-6BA5-42C9-9D3E-C6578ACCBDDE}">
      <dgm:prSet/>
      <dgm:spPr/>
      <dgm:t>
        <a:bodyPr/>
        <a:lstStyle/>
        <a:p>
          <a:endParaRPr lang="en-US"/>
        </a:p>
      </dgm:t>
    </dgm:pt>
    <dgm:pt modelId="{E2504636-C551-48F8-8E6D-048CA8733910}" type="pres">
      <dgm:prSet presAssocID="{4F39C7FC-207C-4E42-B5C8-F7BDD1CC7FEF}" presName="cycle" presStyleCnt="0">
        <dgm:presLayoutVars>
          <dgm:dir/>
          <dgm:resizeHandles val="exact"/>
        </dgm:presLayoutVars>
      </dgm:prSet>
      <dgm:spPr/>
    </dgm:pt>
    <dgm:pt modelId="{3D17562C-2A52-44C0-8C16-3D2D295B12D1}" type="pres">
      <dgm:prSet presAssocID="{8574B13B-3F5D-4E95-B33D-ACBA7964A901}" presName="node" presStyleLbl="node1" presStyleIdx="0" presStyleCnt="5">
        <dgm:presLayoutVars>
          <dgm:bulletEnabled val="1"/>
        </dgm:presLayoutVars>
      </dgm:prSet>
      <dgm:spPr/>
    </dgm:pt>
    <dgm:pt modelId="{B5B4092A-0946-4B74-A5F1-A5992726BC71}" type="pres">
      <dgm:prSet presAssocID="{4E3C4C50-6471-476A-9F5D-0E24EA89C3A8}" presName="sibTrans" presStyleLbl="sibTrans2D1" presStyleIdx="0" presStyleCnt="5"/>
      <dgm:spPr/>
    </dgm:pt>
    <dgm:pt modelId="{D8FBFA19-896F-4A6D-B4CC-EEB413AB197F}" type="pres">
      <dgm:prSet presAssocID="{4E3C4C50-6471-476A-9F5D-0E24EA89C3A8}" presName="connectorText" presStyleLbl="sibTrans2D1" presStyleIdx="0" presStyleCnt="5"/>
      <dgm:spPr/>
    </dgm:pt>
    <dgm:pt modelId="{0866854A-D494-4D56-A02C-1EA2DD15932B}" type="pres">
      <dgm:prSet presAssocID="{EA2772BB-0B29-4015-AC61-A63F05CEA138}" presName="node" presStyleLbl="node1" presStyleIdx="1" presStyleCnt="5">
        <dgm:presLayoutVars>
          <dgm:bulletEnabled val="1"/>
        </dgm:presLayoutVars>
      </dgm:prSet>
      <dgm:spPr/>
    </dgm:pt>
    <dgm:pt modelId="{A45C3862-D530-447C-A7E5-4C8173FB1EEA}" type="pres">
      <dgm:prSet presAssocID="{909D27D7-43BC-429B-A86F-3DA0ECB37724}" presName="sibTrans" presStyleLbl="sibTrans2D1" presStyleIdx="1" presStyleCnt="5"/>
      <dgm:spPr/>
    </dgm:pt>
    <dgm:pt modelId="{1E7E2709-621C-417B-9332-9732E5C2C369}" type="pres">
      <dgm:prSet presAssocID="{909D27D7-43BC-429B-A86F-3DA0ECB37724}" presName="connectorText" presStyleLbl="sibTrans2D1" presStyleIdx="1" presStyleCnt="5"/>
      <dgm:spPr/>
    </dgm:pt>
    <dgm:pt modelId="{62143A13-3A32-4701-96EA-E1EB3546873D}" type="pres">
      <dgm:prSet presAssocID="{5A536C09-24BD-483F-8F1E-647D2E50F4C5}" presName="node" presStyleLbl="node1" presStyleIdx="2" presStyleCnt="5">
        <dgm:presLayoutVars>
          <dgm:bulletEnabled val="1"/>
        </dgm:presLayoutVars>
      </dgm:prSet>
      <dgm:spPr/>
    </dgm:pt>
    <dgm:pt modelId="{4FEA9234-24E2-41D0-AC4F-DF4B634F1E4F}" type="pres">
      <dgm:prSet presAssocID="{C120B315-2D47-4D8B-9619-DBEFB4287151}" presName="sibTrans" presStyleLbl="sibTrans2D1" presStyleIdx="2" presStyleCnt="5"/>
      <dgm:spPr/>
    </dgm:pt>
    <dgm:pt modelId="{ACC4C1B8-E284-4FD1-ADC0-E89CF82151E9}" type="pres">
      <dgm:prSet presAssocID="{C120B315-2D47-4D8B-9619-DBEFB4287151}" presName="connectorText" presStyleLbl="sibTrans2D1" presStyleIdx="2" presStyleCnt="5"/>
      <dgm:spPr/>
    </dgm:pt>
    <dgm:pt modelId="{DDEA70AA-2CCA-4B90-8673-E9CF2ECAACCB}" type="pres">
      <dgm:prSet presAssocID="{D6C30AC9-FE23-401C-974C-FD5E59AFF84B}" presName="node" presStyleLbl="node1" presStyleIdx="3" presStyleCnt="5">
        <dgm:presLayoutVars>
          <dgm:bulletEnabled val="1"/>
        </dgm:presLayoutVars>
      </dgm:prSet>
      <dgm:spPr/>
    </dgm:pt>
    <dgm:pt modelId="{F6C8825D-7A29-448B-87BA-ADA0E500315B}" type="pres">
      <dgm:prSet presAssocID="{79A3A93B-108D-4144-AAA5-46066A419D50}" presName="sibTrans" presStyleLbl="sibTrans2D1" presStyleIdx="3" presStyleCnt="5"/>
      <dgm:spPr/>
    </dgm:pt>
    <dgm:pt modelId="{8B9DE5C1-96B5-4553-A7BF-91E982A05881}" type="pres">
      <dgm:prSet presAssocID="{79A3A93B-108D-4144-AAA5-46066A419D50}" presName="connectorText" presStyleLbl="sibTrans2D1" presStyleIdx="3" presStyleCnt="5"/>
      <dgm:spPr/>
    </dgm:pt>
    <dgm:pt modelId="{54A7BE63-30AD-4135-8DE3-FA902502DB77}" type="pres">
      <dgm:prSet presAssocID="{322E04F7-A9B7-42CF-8877-B6238AE6CE11}" presName="node" presStyleLbl="node1" presStyleIdx="4" presStyleCnt="5">
        <dgm:presLayoutVars>
          <dgm:bulletEnabled val="1"/>
        </dgm:presLayoutVars>
      </dgm:prSet>
      <dgm:spPr/>
    </dgm:pt>
    <dgm:pt modelId="{9FC9FEDD-7F36-443A-AAB0-DB090237A3F0}" type="pres">
      <dgm:prSet presAssocID="{D2D2F0C3-A642-4FE9-9D29-F9C4AD042F47}" presName="sibTrans" presStyleLbl="sibTrans2D1" presStyleIdx="4" presStyleCnt="5"/>
      <dgm:spPr/>
    </dgm:pt>
    <dgm:pt modelId="{254ED067-3DA6-4934-BF10-CA86DF388E60}" type="pres">
      <dgm:prSet presAssocID="{D2D2F0C3-A642-4FE9-9D29-F9C4AD042F47}" presName="connectorText" presStyleLbl="sibTrans2D1" presStyleIdx="4" presStyleCnt="5"/>
      <dgm:spPr/>
    </dgm:pt>
  </dgm:ptLst>
  <dgm:cxnLst>
    <dgm:cxn modelId="{ED6D5208-2FCF-4DAA-A81F-2C9A836AE51D}" type="presOf" srcId="{79A3A93B-108D-4144-AAA5-46066A419D50}" destId="{F6C8825D-7A29-448B-87BA-ADA0E500315B}" srcOrd="0" destOrd="0" presId="urn:microsoft.com/office/officeart/2005/8/layout/cycle2"/>
    <dgm:cxn modelId="{26402009-D3A6-4470-84B2-A35D4D5091BE}" type="presOf" srcId="{4E3C4C50-6471-476A-9F5D-0E24EA89C3A8}" destId="{B5B4092A-0946-4B74-A5F1-A5992726BC71}" srcOrd="0" destOrd="0" presId="urn:microsoft.com/office/officeart/2005/8/layout/cycle2"/>
    <dgm:cxn modelId="{9A04341B-F408-4EB5-AEB6-F05AD9978A6F}" type="presOf" srcId="{5A536C09-24BD-483F-8F1E-647D2E50F4C5}" destId="{62143A13-3A32-4701-96EA-E1EB3546873D}" srcOrd="0" destOrd="0" presId="urn:microsoft.com/office/officeart/2005/8/layout/cycle2"/>
    <dgm:cxn modelId="{3569055B-3236-4438-AC32-03B4B49B4526}" srcId="{4F39C7FC-207C-4E42-B5C8-F7BDD1CC7FEF}" destId="{5A536C09-24BD-483F-8F1E-647D2E50F4C5}" srcOrd="2" destOrd="0" parTransId="{8C3734E2-06AD-44E6-BCB2-2A9AF02A4ACF}" sibTransId="{C120B315-2D47-4D8B-9619-DBEFB4287151}"/>
    <dgm:cxn modelId="{D81EDA67-F1CA-4617-9BA3-59D5C539BC05}" type="presOf" srcId="{C120B315-2D47-4D8B-9619-DBEFB4287151}" destId="{ACC4C1B8-E284-4FD1-ADC0-E89CF82151E9}" srcOrd="1" destOrd="0" presId="urn:microsoft.com/office/officeart/2005/8/layout/cycle2"/>
    <dgm:cxn modelId="{5EC7BC6B-513D-426F-9EC3-2E32EC1BB9BF}" type="presOf" srcId="{909D27D7-43BC-429B-A86F-3DA0ECB37724}" destId="{1E7E2709-621C-417B-9332-9732E5C2C369}" srcOrd="1" destOrd="0" presId="urn:microsoft.com/office/officeart/2005/8/layout/cycle2"/>
    <dgm:cxn modelId="{EB3D2C6D-239C-433B-9DD7-D56A3FF9EA61}" type="presOf" srcId="{D2D2F0C3-A642-4FE9-9D29-F9C4AD042F47}" destId="{9FC9FEDD-7F36-443A-AAB0-DB090237A3F0}" srcOrd="0" destOrd="0" presId="urn:microsoft.com/office/officeart/2005/8/layout/cycle2"/>
    <dgm:cxn modelId="{9CE8AD70-4165-41A9-836F-E0AD2B7D0872}" srcId="{4F39C7FC-207C-4E42-B5C8-F7BDD1CC7FEF}" destId="{8574B13B-3F5D-4E95-B33D-ACBA7964A901}" srcOrd="0" destOrd="0" parTransId="{996C060A-54A0-4ACA-9A0D-5053904FC0AC}" sibTransId="{4E3C4C50-6471-476A-9F5D-0E24EA89C3A8}"/>
    <dgm:cxn modelId="{88382053-CB32-45FE-92F2-70CB8B88C60B}" type="presOf" srcId="{4F39C7FC-207C-4E42-B5C8-F7BDD1CC7FEF}" destId="{E2504636-C551-48F8-8E6D-048CA8733910}" srcOrd="0" destOrd="0" presId="urn:microsoft.com/office/officeart/2005/8/layout/cycle2"/>
    <dgm:cxn modelId="{D59CD276-2AAE-40D6-86D7-C6B9E661A2E7}" type="presOf" srcId="{D6C30AC9-FE23-401C-974C-FD5E59AFF84B}" destId="{DDEA70AA-2CCA-4B90-8673-E9CF2ECAACCB}" srcOrd="0" destOrd="0" presId="urn:microsoft.com/office/officeart/2005/8/layout/cycle2"/>
    <dgm:cxn modelId="{46861C90-9F21-45D4-9C17-647951A4689F}" type="presOf" srcId="{322E04F7-A9B7-42CF-8877-B6238AE6CE11}" destId="{54A7BE63-30AD-4135-8DE3-FA902502DB77}" srcOrd="0" destOrd="0" presId="urn:microsoft.com/office/officeart/2005/8/layout/cycle2"/>
    <dgm:cxn modelId="{FFA31A92-6BA5-42C9-9D3E-C6578ACCBDDE}" srcId="{4F39C7FC-207C-4E42-B5C8-F7BDD1CC7FEF}" destId="{EA2772BB-0B29-4015-AC61-A63F05CEA138}" srcOrd="1" destOrd="0" parTransId="{C78FF3F1-965F-43A3-B7A6-15876C94CF64}" sibTransId="{909D27D7-43BC-429B-A86F-3DA0ECB37724}"/>
    <dgm:cxn modelId="{5DB42C9F-A3AB-4F19-A222-12F752938235}" type="presOf" srcId="{D2D2F0C3-A642-4FE9-9D29-F9C4AD042F47}" destId="{254ED067-3DA6-4934-BF10-CA86DF388E60}" srcOrd="1" destOrd="0" presId="urn:microsoft.com/office/officeart/2005/8/layout/cycle2"/>
    <dgm:cxn modelId="{53FFD8A2-2540-43E5-B964-57D64F009385}" type="presOf" srcId="{EA2772BB-0B29-4015-AC61-A63F05CEA138}" destId="{0866854A-D494-4D56-A02C-1EA2DD15932B}" srcOrd="0" destOrd="0" presId="urn:microsoft.com/office/officeart/2005/8/layout/cycle2"/>
    <dgm:cxn modelId="{0C8779AE-E11E-4AA8-B431-3413D7F1DA04}" srcId="{4F39C7FC-207C-4E42-B5C8-F7BDD1CC7FEF}" destId="{D6C30AC9-FE23-401C-974C-FD5E59AFF84B}" srcOrd="3" destOrd="0" parTransId="{B507E0A2-8E6D-4F4A-A907-9A2D2BDE36F1}" sibTransId="{79A3A93B-108D-4144-AAA5-46066A419D50}"/>
    <dgm:cxn modelId="{D770E3B8-9A6A-4C80-A6D4-D0B87B267E8A}" srcId="{4F39C7FC-207C-4E42-B5C8-F7BDD1CC7FEF}" destId="{322E04F7-A9B7-42CF-8877-B6238AE6CE11}" srcOrd="4" destOrd="0" parTransId="{EEDC13DB-9A7C-4DBA-83DA-60221539C517}" sibTransId="{D2D2F0C3-A642-4FE9-9D29-F9C4AD042F47}"/>
    <dgm:cxn modelId="{C14B03C0-BCE9-4497-8346-C8C177217A7F}" type="presOf" srcId="{8574B13B-3F5D-4E95-B33D-ACBA7964A901}" destId="{3D17562C-2A52-44C0-8C16-3D2D295B12D1}" srcOrd="0" destOrd="0" presId="urn:microsoft.com/office/officeart/2005/8/layout/cycle2"/>
    <dgm:cxn modelId="{C2BC74C5-CFC7-4D34-952F-1BE77A55F5C7}" type="presOf" srcId="{C120B315-2D47-4D8B-9619-DBEFB4287151}" destId="{4FEA9234-24E2-41D0-AC4F-DF4B634F1E4F}" srcOrd="0" destOrd="0" presId="urn:microsoft.com/office/officeart/2005/8/layout/cycle2"/>
    <dgm:cxn modelId="{297F59E7-2C13-45D6-8DA5-34A5A21E8EB1}" type="presOf" srcId="{909D27D7-43BC-429B-A86F-3DA0ECB37724}" destId="{A45C3862-D530-447C-A7E5-4C8173FB1EEA}" srcOrd="0" destOrd="0" presId="urn:microsoft.com/office/officeart/2005/8/layout/cycle2"/>
    <dgm:cxn modelId="{3CFB74EE-E0CA-4465-BD16-42E387A869E6}" type="presOf" srcId="{4E3C4C50-6471-476A-9F5D-0E24EA89C3A8}" destId="{D8FBFA19-896F-4A6D-B4CC-EEB413AB197F}" srcOrd="1" destOrd="0" presId="urn:microsoft.com/office/officeart/2005/8/layout/cycle2"/>
    <dgm:cxn modelId="{4765BFF5-01C6-449F-AF8B-42CA3F0F6C4B}" type="presOf" srcId="{79A3A93B-108D-4144-AAA5-46066A419D50}" destId="{8B9DE5C1-96B5-4553-A7BF-91E982A05881}" srcOrd="1" destOrd="0" presId="urn:microsoft.com/office/officeart/2005/8/layout/cycle2"/>
    <dgm:cxn modelId="{B6C816E2-B7A6-4268-B969-4018BC36351A}" type="presParOf" srcId="{E2504636-C551-48F8-8E6D-048CA8733910}" destId="{3D17562C-2A52-44C0-8C16-3D2D295B12D1}" srcOrd="0" destOrd="0" presId="urn:microsoft.com/office/officeart/2005/8/layout/cycle2"/>
    <dgm:cxn modelId="{3D586BBD-F8A4-4F8B-B508-8DB69DECFF78}" type="presParOf" srcId="{E2504636-C551-48F8-8E6D-048CA8733910}" destId="{B5B4092A-0946-4B74-A5F1-A5992726BC71}" srcOrd="1" destOrd="0" presId="urn:microsoft.com/office/officeart/2005/8/layout/cycle2"/>
    <dgm:cxn modelId="{C11F48B2-B5FE-41D6-8CD0-CD1F096800EB}" type="presParOf" srcId="{B5B4092A-0946-4B74-A5F1-A5992726BC71}" destId="{D8FBFA19-896F-4A6D-B4CC-EEB413AB197F}" srcOrd="0" destOrd="0" presId="urn:microsoft.com/office/officeart/2005/8/layout/cycle2"/>
    <dgm:cxn modelId="{29178274-F8F1-4534-B0DB-C35D33C3AC10}" type="presParOf" srcId="{E2504636-C551-48F8-8E6D-048CA8733910}" destId="{0866854A-D494-4D56-A02C-1EA2DD15932B}" srcOrd="2" destOrd="0" presId="urn:microsoft.com/office/officeart/2005/8/layout/cycle2"/>
    <dgm:cxn modelId="{9248FA1A-E05C-499F-B656-D3B3EB4A2A90}" type="presParOf" srcId="{E2504636-C551-48F8-8E6D-048CA8733910}" destId="{A45C3862-D530-447C-A7E5-4C8173FB1EEA}" srcOrd="3" destOrd="0" presId="urn:microsoft.com/office/officeart/2005/8/layout/cycle2"/>
    <dgm:cxn modelId="{A7DC232D-CBF4-4B22-BE8B-132C4DCBAEB2}" type="presParOf" srcId="{A45C3862-D530-447C-A7E5-4C8173FB1EEA}" destId="{1E7E2709-621C-417B-9332-9732E5C2C369}" srcOrd="0" destOrd="0" presId="urn:microsoft.com/office/officeart/2005/8/layout/cycle2"/>
    <dgm:cxn modelId="{E8103549-9901-48AF-8238-235F7DF43A70}" type="presParOf" srcId="{E2504636-C551-48F8-8E6D-048CA8733910}" destId="{62143A13-3A32-4701-96EA-E1EB3546873D}" srcOrd="4" destOrd="0" presId="urn:microsoft.com/office/officeart/2005/8/layout/cycle2"/>
    <dgm:cxn modelId="{444F12AD-93AD-4097-AFB4-31047F668AE4}" type="presParOf" srcId="{E2504636-C551-48F8-8E6D-048CA8733910}" destId="{4FEA9234-24E2-41D0-AC4F-DF4B634F1E4F}" srcOrd="5" destOrd="0" presId="urn:microsoft.com/office/officeart/2005/8/layout/cycle2"/>
    <dgm:cxn modelId="{718F9DB2-AACA-40C9-BCB7-5E8387730CEA}" type="presParOf" srcId="{4FEA9234-24E2-41D0-AC4F-DF4B634F1E4F}" destId="{ACC4C1B8-E284-4FD1-ADC0-E89CF82151E9}" srcOrd="0" destOrd="0" presId="urn:microsoft.com/office/officeart/2005/8/layout/cycle2"/>
    <dgm:cxn modelId="{D151D299-648A-4A27-917D-E224987B4519}" type="presParOf" srcId="{E2504636-C551-48F8-8E6D-048CA8733910}" destId="{DDEA70AA-2CCA-4B90-8673-E9CF2ECAACCB}" srcOrd="6" destOrd="0" presId="urn:microsoft.com/office/officeart/2005/8/layout/cycle2"/>
    <dgm:cxn modelId="{E2B2D8AE-5D83-4025-82B5-DE6259A7DAB9}" type="presParOf" srcId="{E2504636-C551-48F8-8E6D-048CA8733910}" destId="{F6C8825D-7A29-448B-87BA-ADA0E500315B}" srcOrd="7" destOrd="0" presId="urn:microsoft.com/office/officeart/2005/8/layout/cycle2"/>
    <dgm:cxn modelId="{FC446E7D-14DC-40E8-8138-ED5C6AFB7634}" type="presParOf" srcId="{F6C8825D-7A29-448B-87BA-ADA0E500315B}" destId="{8B9DE5C1-96B5-4553-A7BF-91E982A05881}" srcOrd="0" destOrd="0" presId="urn:microsoft.com/office/officeart/2005/8/layout/cycle2"/>
    <dgm:cxn modelId="{75455D33-852E-44F6-A1BD-7B82DADF1588}" type="presParOf" srcId="{E2504636-C551-48F8-8E6D-048CA8733910}" destId="{54A7BE63-30AD-4135-8DE3-FA902502DB77}" srcOrd="8" destOrd="0" presId="urn:microsoft.com/office/officeart/2005/8/layout/cycle2"/>
    <dgm:cxn modelId="{ADDCB596-90F7-4C59-B72B-C6D8DA743A22}" type="presParOf" srcId="{E2504636-C551-48F8-8E6D-048CA8733910}" destId="{9FC9FEDD-7F36-443A-AAB0-DB090237A3F0}" srcOrd="9" destOrd="0" presId="urn:microsoft.com/office/officeart/2005/8/layout/cycle2"/>
    <dgm:cxn modelId="{D53B646F-47B7-4039-A3A5-3A890A981E06}" type="presParOf" srcId="{9FC9FEDD-7F36-443A-AAB0-DB090237A3F0}" destId="{254ED067-3DA6-4934-BF10-CA86DF388E60}"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17562C-2A52-44C0-8C16-3D2D295B12D1}">
      <dsp:nvSpPr>
        <dsp:cNvPr id="0" name=""/>
        <dsp:cNvSpPr/>
      </dsp:nvSpPr>
      <dsp:spPr>
        <a:xfrm>
          <a:off x="1619981" y="89"/>
          <a:ext cx="705010" cy="705010"/>
        </a:xfrm>
        <a:prstGeom prst="ellipse">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266700">
            <a:lnSpc>
              <a:spcPct val="90000"/>
            </a:lnSpc>
            <a:spcBef>
              <a:spcPct val="0"/>
            </a:spcBef>
            <a:spcAft>
              <a:spcPct val="35000"/>
            </a:spcAft>
            <a:buNone/>
          </a:pPr>
          <a:r>
            <a:rPr lang="en-US" sz="600" kern="1200" dirty="0"/>
            <a:t>Review Upstream Context &amp; Content</a:t>
          </a:r>
        </a:p>
      </dsp:txBody>
      <dsp:txXfrm>
        <a:off x="1723227" y="103335"/>
        <a:ext cx="498518" cy="498518"/>
      </dsp:txXfrm>
    </dsp:sp>
    <dsp:sp modelId="{B5B4092A-0946-4B74-A5F1-A5992726BC71}">
      <dsp:nvSpPr>
        <dsp:cNvPr id="0" name=""/>
        <dsp:cNvSpPr/>
      </dsp:nvSpPr>
      <dsp:spPr>
        <a:xfrm rot="2160000">
          <a:off x="2302799" y="541827"/>
          <a:ext cx="187785" cy="237940"/>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308179" y="572859"/>
        <a:ext cx="131450" cy="142764"/>
      </dsp:txXfrm>
    </dsp:sp>
    <dsp:sp modelId="{0866854A-D494-4D56-A02C-1EA2DD15932B}">
      <dsp:nvSpPr>
        <dsp:cNvPr id="0" name=""/>
        <dsp:cNvSpPr/>
      </dsp:nvSpPr>
      <dsp:spPr>
        <a:xfrm>
          <a:off x="2476992" y="622744"/>
          <a:ext cx="705010" cy="705010"/>
        </a:xfrm>
        <a:prstGeom prst="ellipse">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266700">
            <a:lnSpc>
              <a:spcPct val="90000"/>
            </a:lnSpc>
            <a:spcBef>
              <a:spcPct val="0"/>
            </a:spcBef>
            <a:spcAft>
              <a:spcPct val="35000"/>
            </a:spcAft>
            <a:buNone/>
          </a:pPr>
          <a:r>
            <a:rPr lang="en-US" sz="600" kern="1200" dirty="0"/>
            <a:t>Synthesize Draft &amp; Update your Context &amp; Content</a:t>
          </a:r>
        </a:p>
      </dsp:txBody>
      <dsp:txXfrm>
        <a:off x="2580238" y="725990"/>
        <a:ext cx="498518" cy="498518"/>
      </dsp:txXfrm>
    </dsp:sp>
    <dsp:sp modelId="{A45C3862-D530-447C-A7E5-4C8173FB1EEA}">
      <dsp:nvSpPr>
        <dsp:cNvPr id="0" name=""/>
        <dsp:cNvSpPr/>
      </dsp:nvSpPr>
      <dsp:spPr>
        <a:xfrm rot="6480000">
          <a:off x="2573572" y="1354962"/>
          <a:ext cx="187785" cy="237940"/>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2610444" y="1375761"/>
        <a:ext cx="131450" cy="142764"/>
      </dsp:txXfrm>
    </dsp:sp>
    <dsp:sp modelId="{62143A13-3A32-4701-96EA-E1EB3546873D}">
      <dsp:nvSpPr>
        <dsp:cNvPr id="0" name=""/>
        <dsp:cNvSpPr/>
      </dsp:nvSpPr>
      <dsp:spPr>
        <a:xfrm>
          <a:off x="2149643" y="1630220"/>
          <a:ext cx="705010" cy="705010"/>
        </a:xfrm>
        <a:prstGeom prst="ellipse">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266700">
            <a:lnSpc>
              <a:spcPct val="90000"/>
            </a:lnSpc>
            <a:spcBef>
              <a:spcPct val="0"/>
            </a:spcBef>
            <a:spcAft>
              <a:spcPct val="35000"/>
            </a:spcAft>
            <a:buNone/>
          </a:pPr>
          <a:r>
            <a:rPr lang="en-US" sz="600" kern="1200" dirty="0"/>
            <a:t>Define Consumers</a:t>
          </a:r>
        </a:p>
      </dsp:txBody>
      <dsp:txXfrm>
        <a:off x="2252889" y="1733466"/>
        <a:ext cx="498518" cy="498518"/>
      </dsp:txXfrm>
    </dsp:sp>
    <dsp:sp modelId="{4FEA9234-24E2-41D0-AC4F-DF4B634F1E4F}">
      <dsp:nvSpPr>
        <dsp:cNvPr id="0" name=""/>
        <dsp:cNvSpPr/>
      </dsp:nvSpPr>
      <dsp:spPr>
        <a:xfrm rot="10800000">
          <a:off x="1883908" y="1863754"/>
          <a:ext cx="187785" cy="237940"/>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1940243" y="1911342"/>
        <a:ext cx="131450" cy="142764"/>
      </dsp:txXfrm>
    </dsp:sp>
    <dsp:sp modelId="{DDEA70AA-2CCA-4B90-8673-E9CF2ECAACCB}">
      <dsp:nvSpPr>
        <dsp:cNvPr id="0" name=""/>
        <dsp:cNvSpPr/>
      </dsp:nvSpPr>
      <dsp:spPr>
        <a:xfrm>
          <a:off x="1090320" y="1630220"/>
          <a:ext cx="705010" cy="705010"/>
        </a:xfrm>
        <a:prstGeom prst="ellipse">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266700">
            <a:lnSpc>
              <a:spcPct val="90000"/>
            </a:lnSpc>
            <a:spcBef>
              <a:spcPct val="0"/>
            </a:spcBef>
            <a:spcAft>
              <a:spcPct val="35000"/>
            </a:spcAft>
            <a:buNone/>
          </a:pPr>
          <a:r>
            <a:rPr lang="en-US" sz="600" kern="1200" dirty="0"/>
            <a:t>Complete Informal Concept Review(s)</a:t>
          </a:r>
        </a:p>
      </dsp:txBody>
      <dsp:txXfrm>
        <a:off x="1193566" y="1733466"/>
        <a:ext cx="498518" cy="498518"/>
      </dsp:txXfrm>
    </dsp:sp>
    <dsp:sp modelId="{F6C8825D-7A29-448B-87BA-ADA0E500315B}">
      <dsp:nvSpPr>
        <dsp:cNvPr id="0" name=""/>
        <dsp:cNvSpPr/>
      </dsp:nvSpPr>
      <dsp:spPr>
        <a:xfrm rot="15120000">
          <a:off x="1186900" y="1365071"/>
          <a:ext cx="187785" cy="237940"/>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1223772" y="1439448"/>
        <a:ext cx="131450" cy="142764"/>
      </dsp:txXfrm>
    </dsp:sp>
    <dsp:sp modelId="{54A7BE63-30AD-4135-8DE3-FA902502DB77}">
      <dsp:nvSpPr>
        <dsp:cNvPr id="0" name=""/>
        <dsp:cNvSpPr/>
      </dsp:nvSpPr>
      <dsp:spPr>
        <a:xfrm>
          <a:off x="762971" y="622744"/>
          <a:ext cx="705010" cy="705010"/>
        </a:xfrm>
        <a:prstGeom prst="ellipse">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266700">
            <a:lnSpc>
              <a:spcPct val="90000"/>
            </a:lnSpc>
            <a:spcBef>
              <a:spcPct val="0"/>
            </a:spcBef>
            <a:spcAft>
              <a:spcPct val="35000"/>
            </a:spcAft>
            <a:buNone/>
          </a:pPr>
          <a:r>
            <a:rPr lang="en-US" sz="600" kern="1200" dirty="0"/>
            <a:t>Disposition Feedback</a:t>
          </a:r>
        </a:p>
      </dsp:txBody>
      <dsp:txXfrm>
        <a:off x="866217" y="725990"/>
        <a:ext cx="498518" cy="498518"/>
      </dsp:txXfrm>
    </dsp:sp>
    <dsp:sp modelId="{9FC9FEDD-7F36-443A-AAB0-DB090237A3F0}">
      <dsp:nvSpPr>
        <dsp:cNvPr id="0" name=""/>
        <dsp:cNvSpPr/>
      </dsp:nvSpPr>
      <dsp:spPr>
        <a:xfrm rot="19440000">
          <a:off x="1445789" y="548075"/>
          <a:ext cx="187785" cy="237940"/>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451169" y="612219"/>
        <a:ext cx="131450" cy="142764"/>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FAE926-E741-4244-99BE-29431877B255}" type="datetimeFigureOut">
              <a:rPr lang="en-US" smtClean="0"/>
              <a:t>4/6/2021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8E0306-9E7E-4458-9A56-3F8C1803835A}" type="slidenum">
              <a:rPr lang="en-US" smtClean="0"/>
              <a:t>‹#›</a:t>
            </a:fld>
            <a:endParaRPr lang="en-US"/>
          </a:p>
        </p:txBody>
      </p:sp>
    </p:spTree>
    <p:extLst>
      <p:ext uri="{BB962C8B-B14F-4D97-AF65-F5344CB8AC3E}">
        <p14:creationId xmlns:p14="http://schemas.microsoft.com/office/powerpoint/2010/main" val="36135140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www.faqs.org/rfcs/rfc2119.html" TargetMode="External"/><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www.faqs.org/rfcs/rfc2119.html" TargetMode="External"/><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 y="187325"/>
            <a:ext cx="7315200" cy="41148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3269880-E814-46EC-B955-69816A2737AC}" type="slidenum">
              <a:rPr lang="en-US" smtClean="0"/>
              <a:t>2</a:t>
            </a:fld>
            <a:endParaRPr lang="en-US"/>
          </a:p>
        </p:txBody>
      </p:sp>
    </p:spTree>
    <p:extLst>
      <p:ext uri="{BB962C8B-B14F-4D97-AF65-F5344CB8AC3E}">
        <p14:creationId xmlns:p14="http://schemas.microsoft.com/office/powerpoint/2010/main" val="40667300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The system</a:t>
            </a:r>
            <a:r>
              <a:rPr lang="en-US" baseline="0" dirty="0"/>
              <a:t> shall conform to the 802.11n specification</a:t>
            </a:r>
          </a:p>
          <a:p>
            <a:r>
              <a:rPr lang="en-US" dirty="0"/>
              <a:t>2. The system</a:t>
            </a:r>
            <a:r>
              <a:rPr lang="en-US" baseline="0" dirty="0"/>
              <a:t> shall be WHQL Certified by Microsoft for Windows 10</a:t>
            </a:r>
          </a:p>
          <a:p>
            <a:r>
              <a:rPr lang="en-US" baseline="0" dirty="0"/>
              <a:t>3. The system shall meet all stated quality and performance requirements under load testing of 250 simulated users running a standard operational profile as defined in the test plan.</a:t>
            </a:r>
          </a:p>
          <a:p>
            <a:r>
              <a:rPr lang="en-US" baseline="0" dirty="0"/>
              <a:t>4. No change – this use of support is physical and unambiguous.</a:t>
            </a:r>
            <a:endParaRPr lang="en-US" dirty="0"/>
          </a:p>
        </p:txBody>
      </p:sp>
      <p:sp>
        <p:nvSpPr>
          <p:cNvPr id="4" name="Slide Number Placeholder 3"/>
          <p:cNvSpPr>
            <a:spLocks noGrp="1"/>
          </p:cNvSpPr>
          <p:nvPr>
            <p:ph type="sldNum" sz="quarter" idx="10"/>
          </p:nvPr>
        </p:nvSpPr>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fld id="{A569F69E-71B8-45BB-857D-2420B4C5AD0D}" type="slidenum">
              <a:rPr kumimoji="0" lang="en-US" sz="2400" b="0" i="0" u="none" strike="noStrike" kern="0" cap="none" spc="0" normalizeH="0" baseline="0" noProof="0" smtClean="0">
                <a:ln>
                  <a:noFill/>
                </a:ln>
                <a:solidFill>
                  <a:srgbClr val="000000"/>
                </a:solidFill>
                <a:effectLst/>
                <a:uLnTx/>
                <a:uFillTx/>
                <a:latin typeface="Helvetica Neue"/>
                <a:sym typeface="Helvetica Neue"/>
              </a:rPr>
              <a:pPr marL="0" marR="0" lvl="0" indent="0" algn="l" defTabSz="1219169" rtl="0" eaLnBrk="1" fontAlgn="auto" latinLnBrk="0" hangingPunct="0">
                <a:lnSpc>
                  <a:spcPct val="90000"/>
                </a:lnSpc>
                <a:spcBef>
                  <a:spcPts val="2250"/>
                </a:spcBef>
                <a:spcAft>
                  <a:spcPts val="0"/>
                </a:spcAft>
                <a:buClrTx/>
                <a:buSzTx/>
                <a:buFontTx/>
                <a:buNone/>
                <a:tabLst/>
                <a:defRPr/>
              </a:pPr>
              <a:t>28</a:t>
            </a:fld>
            <a:endParaRPr kumimoji="0" lang="en-US" sz="2400" b="0" i="0" u="none" strike="noStrike" kern="0" cap="none" spc="0" normalizeH="0" baseline="0" noProof="0">
              <a:ln>
                <a:noFill/>
              </a:ln>
              <a:solidFill>
                <a:srgbClr val="000000"/>
              </a:solidFill>
              <a:effectLst/>
              <a:uLnTx/>
              <a:uFillTx/>
              <a:latin typeface="Helvetica Neue"/>
              <a:sym typeface="Helvetica Neue"/>
            </a:endParaRPr>
          </a:p>
        </p:txBody>
      </p:sp>
    </p:spTree>
    <p:extLst>
      <p:ext uri="{BB962C8B-B14F-4D97-AF65-F5344CB8AC3E}">
        <p14:creationId xmlns:p14="http://schemas.microsoft.com/office/powerpoint/2010/main" val="36894166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t>Another common mistake: systems that must support some version of a software application “or later”. This implies that a new release of that application will be supported by the system, even if that new version is released just a day before the release of the system. Worse yet, it implies compatibility with </a:t>
            </a:r>
            <a:r>
              <a:rPr lang="en-US" altLang="en-US" i="1" dirty="0"/>
              <a:t>future </a:t>
            </a:r>
            <a:r>
              <a:rPr lang="en-US" altLang="en-US" dirty="0"/>
              <a:t>versions of the application that have not even been designed yet.</a:t>
            </a:r>
          </a:p>
          <a:p>
            <a:pPr eaLnBrk="1" hangingPunct="1"/>
            <a:endParaRPr lang="en-US" altLang="en-US" dirty="0"/>
          </a:p>
          <a:p>
            <a:pPr eaLnBrk="1" hangingPunct="1"/>
            <a:r>
              <a:rPr lang="en-US" altLang="en-US" dirty="0"/>
              <a:t>Question: Is “The system shall weigh not more than 8lbs” bounded or unbounded? In this case, the “not more than” is naturally bounded by the physics of weight, since it is impossible to have negative weight.</a:t>
            </a:r>
          </a:p>
          <a:p>
            <a:endParaRPr lang="en-US" dirty="0"/>
          </a:p>
        </p:txBody>
      </p:sp>
      <p:sp>
        <p:nvSpPr>
          <p:cNvPr id="4" name="Slide Number Placeholder 3"/>
          <p:cNvSpPr>
            <a:spLocks noGrp="1"/>
          </p:cNvSpPr>
          <p:nvPr>
            <p:ph type="sldNum" sz="quarter" idx="10"/>
          </p:nvPr>
        </p:nvSpPr>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fld id="{D61C8689-8455-3546-ADF9-3B7273760F66}" type="slidenum">
              <a:rPr kumimoji="0" lang="en-US" sz="2400" b="0" i="0" u="none" strike="noStrike" kern="0" cap="none" spc="0" normalizeH="0" baseline="0" noProof="0" smtClean="0">
                <a:ln>
                  <a:noFill/>
                </a:ln>
                <a:solidFill>
                  <a:srgbClr val="000000"/>
                </a:solidFill>
                <a:effectLst/>
                <a:uLnTx/>
                <a:uFillTx/>
                <a:latin typeface="Helvetica Neue"/>
                <a:sym typeface="Helvetica Neue"/>
              </a:rPr>
              <a:pPr marL="0" marR="0" lvl="0" indent="0" algn="l" defTabSz="1219169" rtl="0" eaLnBrk="1" fontAlgn="auto" latinLnBrk="0" hangingPunct="0">
                <a:lnSpc>
                  <a:spcPct val="90000"/>
                </a:lnSpc>
                <a:spcBef>
                  <a:spcPts val="2250"/>
                </a:spcBef>
                <a:spcAft>
                  <a:spcPts val="0"/>
                </a:spcAft>
                <a:buClrTx/>
                <a:buSzTx/>
                <a:buFontTx/>
                <a:buNone/>
                <a:tabLst/>
                <a:defRPr/>
              </a:pPr>
              <a:t>29</a:t>
            </a:fld>
            <a:endParaRPr kumimoji="0" lang="en-US" sz="2400" b="0" i="0" u="none" strike="noStrike" kern="0" cap="none" spc="0" normalizeH="0" baseline="0" noProof="0" dirty="0">
              <a:ln>
                <a:noFill/>
              </a:ln>
              <a:solidFill>
                <a:srgbClr val="000000"/>
              </a:solidFill>
              <a:effectLst/>
              <a:uLnTx/>
              <a:uFillTx/>
              <a:latin typeface="Helvetica Neue"/>
              <a:sym typeface="Helvetica Neue"/>
            </a:endParaRPr>
          </a:p>
        </p:txBody>
      </p:sp>
    </p:spTree>
    <p:extLst>
      <p:ext uri="{BB962C8B-B14F-4D97-AF65-F5344CB8AC3E}">
        <p14:creationId xmlns:p14="http://schemas.microsoft.com/office/powerpoint/2010/main" val="33386161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A plural noun like “users” is an implicit collection of objects (in this case, people). There is no way to discern the degree to which members of the group are similar to, or different from, one another. This implicit definition leads to many problems, and is a form of stereotyping and abstraction. In the example “media application software”, the term “software” divides the world up into two parts: software and everything else. This creates one fuzzy boundary between the two groups. When we modify “software” to be “application software”, we’ve created four potential categories: Application software, non-application software, Application non-software, and non-application non-software. (As this example shows, some potential categories are nonsensical.) Likewise, adding the term “media” to the expression doubles the number of categories again, so there are eight, each with a fuzzy boundary to separate the members of one group from another. So, misunderstandings of the membership of a given group by a stakeholder becomes quite common once there are so many possible groups. Bottom line: Individual collective nouns can be vague, but collections described via a string of nouns are dangerous in a different way. In both cases, it comes down to the quality of the definitions for the nouns or noun phrases.</a:t>
            </a:r>
          </a:p>
          <a:p>
            <a:endParaRPr lang="en-US" altLang="en-US" dirty="0"/>
          </a:p>
          <a:p>
            <a:endParaRPr lang="en-US" dirty="0"/>
          </a:p>
        </p:txBody>
      </p:sp>
      <p:sp>
        <p:nvSpPr>
          <p:cNvPr id="4" name="Slide Number Placeholder 3"/>
          <p:cNvSpPr>
            <a:spLocks noGrp="1"/>
          </p:cNvSpPr>
          <p:nvPr>
            <p:ph type="sldNum" sz="quarter" idx="10"/>
          </p:nvPr>
        </p:nvSpPr>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fld id="{D61C8689-8455-3546-ADF9-3B7273760F66}" type="slidenum">
              <a:rPr kumimoji="0" lang="en-US" sz="2400" b="0" i="0" u="none" strike="noStrike" kern="0" cap="none" spc="0" normalizeH="0" baseline="0" noProof="0" smtClean="0">
                <a:ln>
                  <a:noFill/>
                </a:ln>
                <a:solidFill>
                  <a:srgbClr val="000000"/>
                </a:solidFill>
                <a:effectLst/>
                <a:uLnTx/>
                <a:uFillTx/>
                <a:latin typeface="Helvetica Neue"/>
                <a:sym typeface="Helvetica Neue"/>
              </a:rPr>
              <a:pPr marL="0" marR="0" lvl="0" indent="0" algn="l" defTabSz="1219169" rtl="0" eaLnBrk="1" fontAlgn="auto" latinLnBrk="0" hangingPunct="0">
                <a:lnSpc>
                  <a:spcPct val="90000"/>
                </a:lnSpc>
                <a:spcBef>
                  <a:spcPts val="2250"/>
                </a:spcBef>
                <a:spcAft>
                  <a:spcPts val="0"/>
                </a:spcAft>
                <a:buClrTx/>
                <a:buSzTx/>
                <a:buFontTx/>
                <a:buNone/>
                <a:tabLst/>
                <a:defRPr/>
              </a:pPr>
              <a:t>30</a:t>
            </a:fld>
            <a:endParaRPr kumimoji="0" lang="en-US" sz="2400" b="0" i="0" u="none" strike="noStrike" kern="0" cap="none" spc="0" normalizeH="0" baseline="0" noProof="0" dirty="0">
              <a:ln>
                <a:noFill/>
              </a:ln>
              <a:solidFill>
                <a:srgbClr val="000000"/>
              </a:solidFill>
              <a:effectLst/>
              <a:uLnTx/>
              <a:uFillTx/>
              <a:latin typeface="Helvetica Neue"/>
              <a:sym typeface="Helvetica Neue"/>
            </a:endParaRPr>
          </a:p>
        </p:txBody>
      </p:sp>
    </p:spTree>
    <p:extLst>
      <p:ext uri="{BB962C8B-B14F-4D97-AF65-F5344CB8AC3E}">
        <p14:creationId xmlns:p14="http://schemas.microsoft.com/office/powerpoint/2010/main" val="25680417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en-US" dirty="0">
                <a:solidFill>
                  <a:schemeClr val="tx1"/>
                </a:solidFill>
                <a:latin typeface="Intel Clear" panose="020B0604020203020204" pitchFamily="34" charset="0"/>
                <a:cs typeface="Arial" panose="020B0604020202020204" pitchFamily="34" charset="0"/>
              </a:rPr>
              <a:t>In the first example, is</a:t>
            </a:r>
            <a:r>
              <a:rPr lang="en-US" altLang="en-US" baseline="0" dirty="0">
                <a:solidFill>
                  <a:schemeClr val="tx1"/>
                </a:solidFill>
                <a:latin typeface="Intel Clear" panose="020B0604020203020204" pitchFamily="34" charset="0"/>
                <a:cs typeface="Arial" panose="020B0604020202020204" pitchFamily="34" charset="0"/>
              </a:rPr>
              <a:t> it “authorized nursed and authorized doctors” or “authorized nurses and all doctors”.  The difference is interpretation is very significant.</a:t>
            </a:r>
            <a:endParaRPr lang="en-US" altLang="en-US" dirty="0">
              <a:solidFill>
                <a:schemeClr val="tx1"/>
              </a:solidFill>
              <a:latin typeface="Intel Clear" panose="020B0604020203020204" pitchFamily="34" charset="0"/>
              <a:cs typeface="Arial" panose="020B0604020202020204"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altLang="en-US" dirty="0">
              <a:solidFill>
                <a:schemeClr val="tx1"/>
              </a:solidFill>
              <a:latin typeface="Intel Clear" panose="020B0604020203020204" pitchFamily="34" charset="0"/>
              <a:cs typeface="Arial" panose="020B0604020202020204"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altLang="en-US" dirty="0">
                <a:solidFill>
                  <a:schemeClr val="tx1"/>
                </a:solidFill>
                <a:latin typeface="Intel Clear" panose="020B0604020203020204" pitchFamily="34" charset="0"/>
                <a:cs typeface="Arial" panose="020B0604020202020204" pitchFamily="34" charset="0"/>
              </a:rPr>
              <a:t>The presence of more than one verb in a requirement is a strong indicator – but not an absolute rule - that “AND” signals more than one requirement.</a:t>
            </a:r>
          </a:p>
          <a:p>
            <a:endParaRPr lang="en-US" dirty="0"/>
          </a:p>
        </p:txBody>
      </p:sp>
      <p:sp>
        <p:nvSpPr>
          <p:cNvPr id="4" name="Slide Number Placeholder 3"/>
          <p:cNvSpPr>
            <a:spLocks noGrp="1"/>
          </p:cNvSpPr>
          <p:nvPr>
            <p:ph type="sldNum" sz="quarter" idx="10"/>
          </p:nvPr>
        </p:nvSpPr>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fld id="{D61C8689-8455-3546-ADF9-3B7273760F66}" type="slidenum">
              <a:rPr kumimoji="0" lang="en-US" sz="2400" b="0" i="0" u="none" strike="noStrike" kern="0" cap="none" spc="0" normalizeH="0" baseline="0" noProof="0" smtClean="0">
                <a:ln>
                  <a:noFill/>
                </a:ln>
                <a:solidFill>
                  <a:srgbClr val="000000"/>
                </a:solidFill>
                <a:effectLst/>
                <a:uLnTx/>
                <a:uFillTx/>
                <a:latin typeface="Helvetica Neue"/>
                <a:sym typeface="Helvetica Neue"/>
              </a:rPr>
              <a:pPr marL="0" marR="0" lvl="0" indent="0" algn="l" defTabSz="1219169" rtl="0" eaLnBrk="1" fontAlgn="auto" latinLnBrk="0" hangingPunct="0">
                <a:lnSpc>
                  <a:spcPct val="90000"/>
                </a:lnSpc>
                <a:spcBef>
                  <a:spcPts val="2250"/>
                </a:spcBef>
                <a:spcAft>
                  <a:spcPts val="0"/>
                </a:spcAft>
                <a:buClrTx/>
                <a:buSzTx/>
                <a:buFontTx/>
                <a:buNone/>
                <a:tabLst/>
                <a:defRPr/>
              </a:pPr>
              <a:t>31</a:t>
            </a:fld>
            <a:endParaRPr kumimoji="0" lang="en-US" sz="2400" b="0" i="0" u="none" strike="noStrike" kern="0" cap="none" spc="0" normalizeH="0" baseline="0" noProof="0" dirty="0">
              <a:ln>
                <a:noFill/>
              </a:ln>
              <a:solidFill>
                <a:srgbClr val="000000"/>
              </a:solidFill>
              <a:effectLst/>
              <a:uLnTx/>
              <a:uFillTx/>
              <a:latin typeface="Helvetica Neue"/>
              <a:sym typeface="Helvetica Neue"/>
            </a:endParaRPr>
          </a:p>
        </p:txBody>
      </p:sp>
    </p:spTree>
    <p:extLst>
      <p:ext uri="{BB962C8B-B14F-4D97-AF65-F5344CB8AC3E}">
        <p14:creationId xmlns:p14="http://schemas.microsoft.com/office/powerpoint/2010/main" val="7971181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en-US" dirty="0">
                <a:solidFill>
                  <a:schemeClr val="tx1"/>
                </a:solidFill>
                <a:latin typeface="Intel Clear" panose="020B0604020203020204" pitchFamily="34" charset="0"/>
                <a:cs typeface="Arial" panose="020B0604020202020204" pitchFamily="34" charset="0"/>
              </a:rPr>
              <a:t>Each user:  the users individually – give</a:t>
            </a:r>
            <a:r>
              <a:rPr lang="en-US" altLang="en-US" baseline="0" dirty="0">
                <a:solidFill>
                  <a:schemeClr val="tx1"/>
                </a:solidFill>
                <a:latin typeface="Intel Clear" panose="020B0604020203020204" pitchFamily="34" charset="0"/>
                <a:cs typeface="Arial" panose="020B0604020202020204" pitchFamily="34" charset="0"/>
              </a:rPr>
              <a:t> each student one donut</a:t>
            </a:r>
            <a:endParaRPr lang="en-US" altLang="en-US" dirty="0">
              <a:solidFill>
                <a:schemeClr val="tx1"/>
              </a:solidFill>
              <a:latin typeface="Intel Clear" panose="020B0604020203020204" pitchFamily="34" charset="0"/>
              <a:cs typeface="Arial" panose="020B0604020202020204"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altLang="en-US" dirty="0">
                <a:solidFill>
                  <a:schemeClr val="tx1"/>
                </a:solidFill>
                <a:latin typeface="Intel Clear" panose="020B0604020203020204" pitchFamily="34" charset="0"/>
                <a:cs typeface="Arial" panose="020B0604020202020204" pitchFamily="34" charset="0"/>
              </a:rPr>
              <a:t>All</a:t>
            </a:r>
            <a:r>
              <a:rPr lang="en-US" altLang="en-US" baseline="0" dirty="0">
                <a:solidFill>
                  <a:schemeClr val="tx1"/>
                </a:solidFill>
                <a:latin typeface="Intel Clear" panose="020B0604020203020204" pitchFamily="34" charset="0"/>
                <a:cs typeface="Arial" panose="020B0604020202020204" pitchFamily="34" charset="0"/>
              </a:rPr>
              <a:t> users:  the users collectively – give all students one donut</a:t>
            </a:r>
          </a:p>
          <a:p>
            <a:pPr marL="0" marR="0" indent="0" algn="l" defTabSz="457200" rtl="0" eaLnBrk="1" fontAlgn="auto" latinLnBrk="0" hangingPunct="1">
              <a:lnSpc>
                <a:spcPct val="100000"/>
              </a:lnSpc>
              <a:spcBef>
                <a:spcPts val="0"/>
              </a:spcBef>
              <a:spcAft>
                <a:spcPts val="0"/>
              </a:spcAft>
              <a:buClrTx/>
              <a:buSzTx/>
              <a:buFontTx/>
              <a:buNone/>
              <a:tabLst/>
              <a:defRPr/>
            </a:pPr>
            <a:endParaRPr lang="en-US" altLang="en-US" baseline="0" dirty="0">
              <a:solidFill>
                <a:schemeClr val="tx1"/>
              </a:solidFill>
              <a:latin typeface="Intel Clear" panose="020B0604020203020204" pitchFamily="34" charset="0"/>
              <a:cs typeface="Arial" panose="020B0604020202020204"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altLang="en-US" baseline="0" dirty="0">
                <a:solidFill>
                  <a:schemeClr val="tx1"/>
                </a:solidFill>
                <a:latin typeface="Intel Clear" panose="020B0604020203020204" pitchFamily="34" charset="0"/>
                <a:cs typeface="Arial" panose="020B0604020202020204" pitchFamily="34" charset="0"/>
              </a:rPr>
              <a:t>“Employees are only allowed behind the yellow line” vs “Only employees are allowed behind the yellow line”</a:t>
            </a:r>
          </a:p>
          <a:p>
            <a:pPr marL="0" marR="0" indent="0" algn="l" defTabSz="457200" rtl="0" eaLnBrk="1" fontAlgn="auto" latinLnBrk="0" hangingPunct="1">
              <a:lnSpc>
                <a:spcPct val="100000"/>
              </a:lnSpc>
              <a:spcBef>
                <a:spcPts val="0"/>
              </a:spcBef>
              <a:spcAft>
                <a:spcPts val="0"/>
              </a:spcAft>
              <a:buClrTx/>
              <a:buSzTx/>
              <a:buFontTx/>
              <a:buNone/>
              <a:tabLst/>
              <a:defRPr/>
            </a:pPr>
            <a:endParaRPr lang="en-US" altLang="en-US" baseline="0" dirty="0">
              <a:solidFill>
                <a:schemeClr val="tx1"/>
              </a:solidFill>
              <a:latin typeface="Intel Clear" panose="020B0604020203020204" pitchFamily="34" charset="0"/>
              <a:cs typeface="Arial" panose="020B0604020202020204"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altLang="en-US" baseline="0" dirty="0">
              <a:solidFill>
                <a:schemeClr val="tx1"/>
              </a:solidFill>
              <a:latin typeface="Intel Clear" panose="020B0604020203020204" pitchFamily="34" charset="0"/>
              <a:cs typeface="Arial" panose="020B0604020202020204"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altLang="en-US" baseline="0" dirty="0">
              <a:solidFill>
                <a:schemeClr val="tx1"/>
              </a:solidFill>
              <a:latin typeface="Intel Clear" panose="020B0604020203020204" pitchFamily="34" charset="0"/>
              <a:cs typeface="Arial" panose="020B0604020202020204" pitchFamily="34" charset="0"/>
            </a:endParaRPr>
          </a:p>
          <a:p>
            <a:pPr eaLnBrk="1" hangingPunct="1"/>
            <a:r>
              <a:rPr lang="en-US" altLang="en-US" dirty="0"/>
              <a:t>Look at the nuances between the various verbs listed: Permit implies a passivity, standing by and not preventing. Enable implies an active removal of obstructions. Assist is similar to enable. The point is that each verb has specific semantics, and the choice of verb may lead those who read the requirement to different solutions – more or less active behavior, for example. For another example, consider three verbs often encountered in software specifications: maintain, store, track. If the system shall {maintain, store, track} user data, how does the verb choice affect behavior? In which cases might the developer be inclined to provide a function to delete data? In such cases, the well-established CRUD (Create, Read, Update, Delete) works much better.</a:t>
            </a:r>
          </a:p>
          <a:p>
            <a:pPr eaLnBrk="1" hangingPunct="1"/>
            <a:endParaRPr lang="en-US" altLang="en-US" dirty="0"/>
          </a:p>
          <a:p>
            <a:pPr eaLnBrk="1" hangingPunct="1"/>
            <a:r>
              <a:rPr lang="en-US" altLang="en-US" dirty="0"/>
              <a:t>Some verbs are weaker than others. One generally weak class is gerunds – the verbs ending in “</a:t>
            </a:r>
            <a:r>
              <a:rPr lang="en-US" altLang="en-US" dirty="0" err="1"/>
              <a:t>ing</a:t>
            </a:r>
            <a:r>
              <a:rPr lang="en-US" altLang="en-US" dirty="0"/>
              <a:t>”. But other verbs can be weak as well. In the example on this slide, it is not clear what entails “managing user preferences”; when does it start?; what does it entail?; when is it finished? Descriptions of such abstract behavior are common early in requirements elicitation, but such statements need details and reduced ambiguity to be effective.</a:t>
            </a:r>
          </a:p>
          <a:p>
            <a:pPr eaLnBrk="1" hangingPunct="1"/>
            <a:endParaRPr lang="en-US" altLang="en-US" dirty="0"/>
          </a:p>
          <a:p>
            <a:pPr eaLnBrk="1" hangingPunct="1"/>
            <a:r>
              <a:rPr lang="en-US" altLang="en-US" dirty="0"/>
              <a:t>The term “only” can cause trouble when it gets misplaced in a statement. Notice how these sentences change meaning with the changing placement of “only”:</a:t>
            </a:r>
          </a:p>
          <a:p>
            <a:pPr eaLnBrk="1" hangingPunct="1"/>
            <a:r>
              <a:rPr lang="en-US" altLang="en-US" dirty="0"/>
              <a:t>Only approved users can access Secret Data.</a:t>
            </a:r>
          </a:p>
          <a:p>
            <a:pPr eaLnBrk="1" hangingPunct="1"/>
            <a:r>
              <a:rPr lang="en-US" altLang="en-US" dirty="0"/>
              <a:t>Approved users only can access Secret Data.</a:t>
            </a:r>
          </a:p>
          <a:p>
            <a:pPr eaLnBrk="1" hangingPunct="1"/>
            <a:r>
              <a:rPr lang="en-US" altLang="en-US" dirty="0"/>
              <a:t>Approved users can only access Secret Data.</a:t>
            </a:r>
          </a:p>
          <a:p>
            <a:pPr eaLnBrk="1" hangingPunct="1"/>
            <a:r>
              <a:rPr lang="en-US" altLang="en-US" dirty="0"/>
              <a:t>Approved users can access only Secret Data.</a:t>
            </a:r>
          </a:p>
          <a:p>
            <a:pPr eaLnBrk="1" hangingPunct="1"/>
            <a:r>
              <a:rPr lang="en-US" altLang="en-US" dirty="0"/>
              <a:t>Which of these are clear, and which are ambiguous? See </a:t>
            </a:r>
            <a:r>
              <a:rPr lang="en-US" altLang="en-US" i="1" dirty="0"/>
              <a:t>Only His Only Grammarian Can Only Say What Only He Only Means, </a:t>
            </a:r>
            <a:r>
              <a:rPr lang="en-US" altLang="en-US" dirty="0"/>
              <a:t>Peter G. Neumann, ACM </a:t>
            </a:r>
            <a:r>
              <a:rPr lang="en-US" altLang="en-US" dirty="0" err="1"/>
              <a:t>Sigsoft</a:t>
            </a:r>
            <a:r>
              <a:rPr lang="en-US" altLang="en-US" dirty="0"/>
              <a:t> Software Engineering Notes, Vol 9 No 1, Jan. 1984.</a:t>
            </a:r>
          </a:p>
          <a:p>
            <a:pPr marL="0" marR="0" indent="0" algn="l" defTabSz="457200" rtl="0" eaLnBrk="1" fontAlgn="auto" latinLnBrk="0" hangingPunct="1">
              <a:lnSpc>
                <a:spcPct val="100000"/>
              </a:lnSpc>
              <a:spcBef>
                <a:spcPts val="0"/>
              </a:spcBef>
              <a:spcAft>
                <a:spcPts val="0"/>
              </a:spcAft>
              <a:buClrTx/>
              <a:buSzTx/>
              <a:buFontTx/>
              <a:buNone/>
              <a:tabLst/>
              <a:defRPr/>
            </a:pPr>
            <a:endParaRPr lang="en-US" altLang="en-US" baseline="0" dirty="0">
              <a:solidFill>
                <a:schemeClr val="tx1"/>
              </a:solidFill>
              <a:latin typeface="Intel Clear" panose="020B0604020203020204" pitchFamily="34" charset="0"/>
              <a:cs typeface="Arial" panose="020B0604020202020204"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altLang="en-US" dirty="0">
              <a:solidFill>
                <a:schemeClr val="tx1"/>
              </a:solidFill>
              <a:latin typeface="Intel Clear" panose="020B0604020203020204" pitchFamily="34" charset="0"/>
              <a:cs typeface="Arial" panose="020B0604020202020204"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altLang="en-US" dirty="0">
              <a:solidFill>
                <a:schemeClr val="tx1"/>
              </a:solidFill>
              <a:latin typeface="Intel Clear" panose="020B0604020203020204" pitchFamily="34" charset="0"/>
              <a:cs typeface="Arial" panose="020B0604020202020204"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altLang="en-US" dirty="0">
                <a:solidFill>
                  <a:schemeClr val="tx1"/>
                </a:solidFill>
                <a:latin typeface="Intel Clear" panose="020B0604020203020204" pitchFamily="34" charset="0"/>
                <a:cs typeface="Arial" panose="020B0604020202020204" pitchFamily="34" charset="0"/>
              </a:rPr>
              <a:t>For more information on similar issues, see the Common Problems with Natural Language tutorial on Requirements.Intel.com</a:t>
            </a:r>
          </a:p>
          <a:p>
            <a:endParaRPr lang="en-US" dirty="0"/>
          </a:p>
        </p:txBody>
      </p:sp>
      <p:sp>
        <p:nvSpPr>
          <p:cNvPr id="4" name="Slide Number Placeholder 3"/>
          <p:cNvSpPr>
            <a:spLocks noGrp="1"/>
          </p:cNvSpPr>
          <p:nvPr>
            <p:ph type="sldNum" sz="quarter" idx="10"/>
          </p:nvPr>
        </p:nvSpPr>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fld id="{D61C8689-8455-3546-ADF9-3B7273760F66}" type="slidenum">
              <a:rPr kumimoji="0" lang="en-US" sz="2400" b="0" i="0" u="none" strike="noStrike" kern="0" cap="none" spc="0" normalizeH="0" baseline="0" noProof="0" smtClean="0">
                <a:ln>
                  <a:noFill/>
                </a:ln>
                <a:solidFill>
                  <a:srgbClr val="000000"/>
                </a:solidFill>
                <a:effectLst/>
                <a:uLnTx/>
                <a:uFillTx/>
                <a:latin typeface="Helvetica Neue"/>
                <a:sym typeface="Helvetica Neue"/>
              </a:rPr>
              <a:pPr marL="0" marR="0" lvl="0" indent="0" algn="l" defTabSz="1219169" rtl="0" eaLnBrk="1" fontAlgn="auto" latinLnBrk="0" hangingPunct="0">
                <a:lnSpc>
                  <a:spcPct val="90000"/>
                </a:lnSpc>
                <a:spcBef>
                  <a:spcPts val="2250"/>
                </a:spcBef>
                <a:spcAft>
                  <a:spcPts val="0"/>
                </a:spcAft>
                <a:buClrTx/>
                <a:buSzTx/>
                <a:buFontTx/>
                <a:buNone/>
                <a:tabLst/>
                <a:defRPr/>
              </a:pPr>
              <a:t>32</a:t>
            </a:fld>
            <a:endParaRPr kumimoji="0" lang="en-US" sz="2400" b="0" i="0" u="none" strike="noStrike" kern="0" cap="none" spc="0" normalizeH="0" baseline="0" noProof="0" dirty="0">
              <a:ln>
                <a:noFill/>
              </a:ln>
              <a:solidFill>
                <a:srgbClr val="000000"/>
              </a:solidFill>
              <a:effectLst/>
              <a:uLnTx/>
              <a:uFillTx/>
              <a:latin typeface="Helvetica Neue"/>
              <a:sym typeface="Helvetica Neue"/>
            </a:endParaRPr>
          </a:p>
        </p:txBody>
      </p:sp>
    </p:spTree>
    <p:extLst>
      <p:ext uri="{BB962C8B-B14F-4D97-AF65-F5344CB8AC3E}">
        <p14:creationId xmlns:p14="http://schemas.microsoft.com/office/powerpoint/2010/main" val="20195090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sz="1200" dirty="0">
                <a:latin typeface="Arial" panose="020B0604020202020204" pitchFamily="34" charset="0"/>
              </a:rPr>
              <a:t>If your project isn’t doing the practices on this slide &amp; the next, START HERE.</a:t>
            </a:r>
          </a:p>
          <a:p>
            <a:pPr eaLnBrk="1" hangingPunct="1"/>
            <a:r>
              <a:rPr lang="en-US" altLang="en-US" sz="1200" dirty="0">
                <a:latin typeface="Arial" panose="020B0604020202020204" pitchFamily="34" charset="0"/>
              </a:rPr>
              <a:t>The</a:t>
            </a:r>
            <a:r>
              <a:rPr lang="en-US" altLang="en-US" sz="1200" baseline="0" dirty="0">
                <a:latin typeface="Arial" panose="020B0604020202020204" pitchFamily="34" charset="0"/>
              </a:rPr>
              <a:t> next section of this course covers specifying functions and constraints in constrained natural language. The section after that covers CNL in quality and performance requirements.</a:t>
            </a:r>
            <a:endParaRPr lang="en-US" altLang="en-US" sz="1200" dirty="0">
              <a:latin typeface="Arial" panose="020B0604020202020204" pitchFamily="34" charset="0"/>
            </a:endParaRPr>
          </a:p>
          <a:p>
            <a:pPr eaLnBrk="1" hangingPunct="1"/>
            <a:r>
              <a:rPr lang="en-US" altLang="en-US" sz="1200" dirty="0">
                <a:latin typeface="Arial" panose="020B0604020202020204" pitchFamily="34" charset="0"/>
              </a:rPr>
              <a:t>In</a:t>
            </a:r>
            <a:r>
              <a:rPr lang="en-US" altLang="en-US" sz="1200" baseline="0" dirty="0">
                <a:latin typeface="Arial" panose="020B0604020202020204" pitchFamily="34" charset="0"/>
              </a:rPr>
              <a:t> the current section there is </a:t>
            </a:r>
            <a:r>
              <a:rPr lang="en-US" altLang="en-US" sz="1200" dirty="0">
                <a:latin typeface="Arial" panose="020B0604020202020204" pitchFamily="34" charset="0"/>
              </a:rPr>
              <a:t>an overview of the Requirements Engineering Data Standard, initially approved in October 2011</a:t>
            </a:r>
          </a:p>
          <a:p>
            <a:pPr eaLnBrk="1" hangingPunct="1"/>
            <a:r>
              <a:rPr lang="en-US" altLang="en-US" sz="1200" dirty="0">
                <a:latin typeface="Arial" panose="020B0604020202020204" pitchFamily="34" charset="0"/>
              </a:rPr>
              <a:t>Design vs. requirements will be covered in some depth immediately following these two slides.</a:t>
            </a:r>
          </a:p>
          <a:p>
            <a:endParaRPr lang="en-US" dirty="0"/>
          </a:p>
        </p:txBody>
      </p:sp>
      <p:sp>
        <p:nvSpPr>
          <p:cNvPr id="4" name="Slide Number Placeholder 3"/>
          <p:cNvSpPr>
            <a:spLocks noGrp="1"/>
          </p:cNvSpPr>
          <p:nvPr>
            <p:ph type="sldNum" sz="quarter" idx="10"/>
          </p:nvPr>
        </p:nvSpPr>
        <p:spPr/>
        <p:txBody>
          <a:bodyPr/>
          <a:lstStyle/>
          <a:p>
            <a:fld id="{D61C8689-8455-3546-ADF9-3B7273760F66}" type="slidenum">
              <a:rPr lang="en-US" smtClean="0"/>
              <a:pPr/>
              <a:t>42</a:t>
            </a:fld>
            <a:endParaRPr lang="en-US" dirty="0"/>
          </a:p>
        </p:txBody>
      </p:sp>
    </p:spTree>
    <p:extLst>
      <p:ext uri="{BB962C8B-B14F-4D97-AF65-F5344CB8AC3E}">
        <p14:creationId xmlns:p14="http://schemas.microsoft.com/office/powerpoint/2010/main" val="41246639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sz="1200" dirty="0">
                <a:latin typeface="Arial" panose="020B0604020202020204" pitchFamily="34" charset="0"/>
              </a:rPr>
              <a:t>Qualitative requirement quantification is covered as part</a:t>
            </a:r>
            <a:r>
              <a:rPr lang="en-US" altLang="en-US" sz="1200" baseline="0" dirty="0">
                <a:latin typeface="Arial" panose="020B0604020202020204" pitchFamily="34" charset="0"/>
              </a:rPr>
              <a:t> of the section on CNL use in quality and performance requirements.</a:t>
            </a:r>
            <a:endParaRPr lang="en-US" altLang="en-US" sz="1200" dirty="0">
              <a:latin typeface="Arial" panose="020B0604020202020204" pitchFamily="34" charset="0"/>
            </a:endParaRPr>
          </a:p>
          <a:p>
            <a:pPr eaLnBrk="1" hangingPunct="1"/>
            <a:r>
              <a:rPr lang="en-US" altLang="en-US" sz="1200" dirty="0">
                <a:latin typeface="Arial" panose="020B0604020202020204" pitchFamily="34" charset="0"/>
              </a:rPr>
              <a:t>Every hour spent verifying requirements will get you 9-10 hours back later in your project. See the Specification</a:t>
            </a:r>
            <a:r>
              <a:rPr lang="en-US" altLang="en-US" sz="1200" baseline="0" dirty="0">
                <a:latin typeface="Arial" panose="020B0604020202020204" pitchFamily="34" charset="0"/>
              </a:rPr>
              <a:t> Quality Control </a:t>
            </a:r>
            <a:r>
              <a:rPr lang="en-US" altLang="en-US" sz="1200" dirty="0">
                <a:latin typeface="Arial" panose="020B0604020202020204" pitchFamily="34" charset="0"/>
              </a:rPr>
              <a:t>class for more details.</a:t>
            </a:r>
          </a:p>
        </p:txBody>
      </p:sp>
      <p:sp>
        <p:nvSpPr>
          <p:cNvPr id="4" name="Slide Number Placeholder 3"/>
          <p:cNvSpPr>
            <a:spLocks noGrp="1"/>
          </p:cNvSpPr>
          <p:nvPr>
            <p:ph type="sldNum" sz="quarter" idx="10"/>
          </p:nvPr>
        </p:nvSpPr>
        <p:spPr/>
        <p:txBody>
          <a:bodyPr/>
          <a:lstStyle/>
          <a:p>
            <a:fld id="{D61C8689-8455-3546-ADF9-3B7273760F66}" type="slidenum">
              <a:rPr lang="en-US" smtClean="0"/>
              <a:pPr/>
              <a:t>43</a:t>
            </a:fld>
            <a:endParaRPr lang="en-US" dirty="0"/>
          </a:p>
        </p:txBody>
      </p:sp>
    </p:spTree>
    <p:extLst>
      <p:ext uri="{BB962C8B-B14F-4D97-AF65-F5344CB8AC3E}">
        <p14:creationId xmlns:p14="http://schemas.microsoft.com/office/powerpoint/2010/main" val="40509182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eaLnBrk="1" hangingPunct="1"/>
            <a:r>
              <a:rPr lang="en-US" altLang="en-US" sz="900" dirty="0">
                <a:latin typeface="Arial" panose="020B0604020202020204" pitchFamily="34" charset="0"/>
              </a:rPr>
              <a:t>Point out that these definitions are common, even standard, but not universal. For example, our instructors have found that in India the meaning of Shall and Should is inverted from what is shown here. Advise students to define the imperatives used in the requirements within the front matter of the requirements document or on a common website so that readers will not misinterpret what is intended by the authors. This is especially important for requirements going to countries where English is a second language, such as India.</a:t>
            </a:r>
          </a:p>
          <a:p>
            <a:pPr marL="228600" indent="-228600" eaLnBrk="1" hangingPunct="1"/>
            <a:endParaRPr lang="en-US" altLang="en-US" sz="900" dirty="0">
              <a:latin typeface="Arial" panose="020B0604020202020204" pitchFamily="34" charset="0"/>
            </a:endParaRPr>
          </a:p>
          <a:p>
            <a:pPr marL="228600" indent="-228600" eaLnBrk="1" hangingPunct="1"/>
            <a:r>
              <a:rPr lang="en-US" altLang="en-US" sz="900" dirty="0">
                <a:latin typeface="Arial" panose="020B0604020202020204" pitchFamily="34" charset="0"/>
              </a:rPr>
              <a:t>Source: Writing Effective Requirements, NASA SATC. Also see </a:t>
            </a:r>
            <a:r>
              <a:rPr lang="en-US" altLang="en-US" dirty="0"/>
              <a:t>http://www.faqs.org/rfcs/rfc2119.html:</a:t>
            </a:r>
          </a:p>
          <a:p>
            <a:pPr marL="228600" indent="-228600" eaLnBrk="1" hangingPunct="1"/>
            <a:endParaRPr lang="en-US" altLang="en-US" sz="900" dirty="0">
              <a:latin typeface="Arial" panose="020B0604020202020204" pitchFamily="34" charset="0"/>
            </a:endParaRPr>
          </a:p>
          <a:p>
            <a:pPr marL="228600" indent="-228600" eaLnBrk="1" hangingPunct="1"/>
            <a:r>
              <a:rPr lang="en-US" altLang="en-US" dirty="0"/>
              <a:t>The key words "MUST", "MUST NOT", "REQUIRED", "SHALL", "SHALL NOT", "SHOULD", "SHOULD NOT", "RECOMMENDED", "MAY", and "OPTIONAL" in this document are to be interpreted as described in </a:t>
            </a:r>
            <a:r>
              <a:rPr lang="en-US" altLang="en-US" dirty="0">
                <a:hlinkClick r:id="rId3"/>
              </a:rPr>
              <a:t>RFC 2119</a:t>
            </a:r>
            <a:r>
              <a:rPr lang="en-US" altLang="en-US" dirty="0"/>
              <a:t>. Note that the force of these words is modified by the requirement level of the document in which they are used. </a:t>
            </a:r>
          </a:p>
          <a:p>
            <a:pPr marL="228600" indent="-228600" eaLnBrk="1" hangingPunct="1"/>
            <a:r>
              <a:rPr lang="en-US" altLang="en-US" dirty="0"/>
              <a:t>1. MUST This word, or the terms "REQUIRED" or "SHALL", mean that the definition is an absolute requirement of the specification.</a:t>
            </a:r>
          </a:p>
          <a:p>
            <a:pPr marL="228600" indent="-228600" eaLnBrk="1" hangingPunct="1"/>
            <a:r>
              <a:rPr lang="en-US" altLang="en-US" dirty="0"/>
              <a:t>2. MUST NOT This phrase, or the phrase "SHALL NOT", mean that the definition is an absolute prohibition of the specification. </a:t>
            </a:r>
          </a:p>
          <a:p>
            <a:pPr marL="228600" indent="-228600" eaLnBrk="1" hangingPunct="1"/>
            <a:r>
              <a:rPr lang="en-US" altLang="en-US" dirty="0"/>
              <a:t>3. SHOULD This word, or the adjective "RECOMMENDED", mean that there may exist valid reasons in particular circumstances to ignore a particular item, but the full implications must be understood and carefully weighed before choosing a different course. </a:t>
            </a:r>
          </a:p>
          <a:p>
            <a:pPr marL="228600" indent="-228600" eaLnBrk="1" hangingPunct="1"/>
            <a:r>
              <a:rPr lang="en-US" altLang="en-US" dirty="0"/>
              <a:t>4. SHOULD NOT This phrase, or the phrase "NOT RECOMMENDED" mean that there may exist valid reasons in particular circumstances when the particular behavior is acceptable or even useful, but the full implications should be understood and the case carefully weighed before implementing any behavior described with this label. </a:t>
            </a:r>
          </a:p>
          <a:p>
            <a:pPr marL="228600" indent="-228600" eaLnBrk="1" hangingPunct="1"/>
            <a:r>
              <a:rPr lang="en-US" altLang="en-US" dirty="0"/>
              <a:t>5. MAY This word, or the adjective "OPTIONAL", mean that an item is truly optional. One vendor may choose to include the item because a particular marketplace requires it or because the vendor feels that it enhances the product while another vendor may omit the same item. An implementation which does not include a particular option MUST be prepared to interoperate with another implementation which does include the option, though perhaps with reduced functionality. In the same vein an implementation which does include a particular option MUST be prepared to interoperate with another implementation which does not include the option (except, of course, for the feature the option provides.)</a:t>
            </a:r>
          </a:p>
          <a:p>
            <a:pPr marL="228600" indent="-228600" eaLnBrk="1" hangingPunct="1"/>
            <a:r>
              <a:rPr lang="en-US" altLang="en-US" dirty="0"/>
              <a:t>6. Guidance in the use of these Imperatives </a:t>
            </a:r>
          </a:p>
          <a:p>
            <a:pPr marL="228600" indent="-228600" eaLnBrk="1" hangingPunct="1"/>
            <a:r>
              <a:rPr lang="en-US" altLang="en-US" dirty="0"/>
              <a:t>Imperatives of the type defined in this memo must be used with care and sparingly. In particular, they MUST only be used where it is actually required for interoperation or to limit behavior which has potential for causing harm (e.g., limiting </a:t>
            </a:r>
            <a:r>
              <a:rPr lang="en-US" altLang="en-US" dirty="0" err="1"/>
              <a:t>retransmisssions</a:t>
            </a:r>
            <a:r>
              <a:rPr lang="en-US" altLang="en-US" dirty="0"/>
              <a:t>) For example, they must not be used to try to impose a particular method on </a:t>
            </a:r>
            <a:r>
              <a:rPr lang="en-US" altLang="en-US" dirty="0" err="1"/>
              <a:t>implementors</a:t>
            </a:r>
            <a:r>
              <a:rPr lang="en-US" altLang="en-US" dirty="0"/>
              <a:t> where the method is not required for interoperability. </a:t>
            </a:r>
          </a:p>
          <a:p>
            <a:pPr marL="228600" indent="-228600" eaLnBrk="1" hangingPunct="1"/>
            <a:r>
              <a:rPr lang="en-US" altLang="en-US" dirty="0"/>
              <a:t>7. Security Considerations </a:t>
            </a:r>
          </a:p>
          <a:p>
            <a:pPr marL="228600" indent="-228600" eaLnBrk="1" hangingPunct="1"/>
            <a:r>
              <a:rPr lang="en-US" altLang="en-US" dirty="0"/>
              <a:t>These terms are frequently used to specify behavior with security implications. The effects on security of not implementing a MUST or SHOULD, or doing something the specification says MUST NOT or SHOULD NOT be done may be very subtle. Document authors should take the time to elaborate the security implications of not following recommendations or requirements as most </a:t>
            </a:r>
            <a:r>
              <a:rPr lang="en-US" altLang="en-US" dirty="0" err="1"/>
              <a:t>implementors</a:t>
            </a:r>
            <a:r>
              <a:rPr lang="en-US" altLang="en-US" dirty="0"/>
              <a:t> will not have had the benefit of the experience and discussion that produced the specification. </a:t>
            </a:r>
          </a:p>
          <a:p>
            <a:pPr marL="228600" indent="-228600" eaLnBrk="1" hangingPunct="1"/>
            <a:r>
              <a:rPr lang="en-US" altLang="en-US" dirty="0"/>
              <a:t>8. Acknowledgments </a:t>
            </a:r>
          </a:p>
          <a:p>
            <a:pPr marL="228600" indent="-228600" eaLnBrk="1" hangingPunct="1"/>
            <a:r>
              <a:rPr lang="en-US" altLang="en-US" dirty="0"/>
              <a:t>The definitions of these terms are an amalgam of definitions taken from a number of RFCs. In addition, suggestions have been incorporated from a number of people including Robert Ullmann, Thomas </a:t>
            </a:r>
            <a:r>
              <a:rPr lang="en-US" altLang="en-US" dirty="0" err="1"/>
              <a:t>Narten</a:t>
            </a:r>
            <a:r>
              <a:rPr lang="en-US" altLang="en-US" dirty="0"/>
              <a:t>, Neal </a:t>
            </a:r>
            <a:r>
              <a:rPr lang="en-US" altLang="en-US" dirty="0" err="1"/>
              <a:t>McBurnett</a:t>
            </a:r>
            <a:r>
              <a:rPr lang="en-US" altLang="en-US" dirty="0"/>
              <a:t>, and Robert </a:t>
            </a:r>
            <a:r>
              <a:rPr lang="en-US" altLang="en-US" dirty="0" err="1"/>
              <a:t>Elz</a:t>
            </a:r>
            <a:r>
              <a:rPr lang="en-US" altLang="en-US" dirty="0"/>
              <a:t>. </a:t>
            </a:r>
          </a:p>
          <a:p>
            <a:pPr marL="228600" indent="-228600" eaLnBrk="1" hangingPunct="1"/>
            <a:r>
              <a:rPr lang="en-US" altLang="en-US" dirty="0"/>
              <a:t>9. Author's Address </a:t>
            </a:r>
          </a:p>
          <a:p>
            <a:pPr marL="228600" indent="-228600" eaLnBrk="1" hangingPunct="1"/>
            <a:r>
              <a:rPr lang="en-US" altLang="en-US" dirty="0"/>
              <a:t>Scott </a:t>
            </a:r>
            <a:r>
              <a:rPr lang="en-US" altLang="en-US" dirty="0" err="1"/>
              <a:t>Bradner</a:t>
            </a:r>
            <a:r>
              <a:rPr lang="en-US" altLang="en-US" dirty="0"/>
              <a:t> Harvard University 1350 Mass. Ave. Cambridge, MA 02138 </a:t>
            </a:r>
          </a:p>
          <a:p>
            <a:endParaRPr lang="en-US" dirty="0"/>
          </a:p>
        </p:txBody>
      </p:sp>
      <p:sp>
        <p:nvSpPr>
          <p:cNvPr id="4" name="Slide Number Placeholder 3"/>
          <p:cNvSpPr>
            <a:spLocks noGrp="1"/>
          </p:cNvSpPr>
          <p:nvPr>
            <p:ph type="sldNum" sz="quarter" idx="10"/>
          </p:nvPr>
        </p:nvSpPr>
        <p:spPr/>
        <p:txBody>
          <a:bodyPr/>
          <a:lstStyle/>
          <a:p>
            <a:fld id="{D61C8689-8455-3546-ADF9-3B7273760F66}" type="slidenum">
              <a:rPr lang="en-US" smtClean="0"/>
              <a:pPr/>
              <a:t>44</a:t>
            </a:fld>
            <a:endParaRPr lang="en-US" dirty="0"/>
          </a:p>
        </p:txBody>
      </p:sp>
    </p:spTree>
    <p:extLst>
      <p:ext uri="{BB962C8B-B14F-4D97-AF65-F5344CB8AC3E}">
        <p14:creationId xmlns:p14="http://schemas.microsoft.com/office/powerpoint/2010/main" val="35409362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eaLnBrk="1" hangingPunct="1"/>
            <a:r>
              <a:rPr lang="en-US" altLang="en-US" sz="900" dirty="0">
                <a:latin typeface="Arial" panose="020B0604020202020204" pitchFamily="34" charset="0"/>
              </a:rPr>
              <a:t>Point out that these definitions are common, even standard, but not universal. For example, our instructors have found that in India the meaning of Shall and Should is inverted from what is shown here. Advise students to define the imperatives used in the requirements within the front matter of the requirements document or on a common website so that readers will not misinterpret what is intended by the authors. This is especially important for requirements going to countries where English is a second language, such as India.</a:t>
            </a:r>
          </a:p>
          <a:p>
            <a:pPr marL="228600" indent="-228600" eaLnBrk="1" hangingPunct="1"/>
            <a:endParaRPr lang="en-US" altLang="en-US" sz="900" dirty="0">
              <a:latin typeface="Arial" panose="020B0604020202020204" pitchFamily="34" charset="0"/>
            </a:endParaRPr>
          </a:p>
          <a:p>
            <a:pPr marL="228600" indent="-228600" eaLnBrk="1" hangingPunct="1"/>
            <a:r>
              <a:rPr lang="en-US" altLang="en-US" sz="900" dirty="0">
                <a:latin typeface="Arial" panose="020B0604020202020204" pitchFamily="34" charset="0"/>
              </a:rPr>
              <a:t>Source: Writing Effective Requirements, NASA SATC. Also see </a:t>
            </a:r>
            <a:r>
              <a:rPr lang="en-US" altLang="en-US" dirty="0"/>
              <a:t>http://www.faqs.org/rfcs/rfc2119.html:</a:t>
            </a:r>
          </a:p>
          <a:p>
            <a:pPr marL="228600" indent="-228600" eaLnBrk="1" hangingPunct="1"/>
            <a:endParaRPr lang="en-US" altLang="en-US" sz="900" dirty="0">
              <a:latin typeface="Arial" panose="020B0604020202020204" pitchFamily="34" charset="0"/>
            </a:endParaRPr>
          </a:p>
          <a:p>
            <a:pPr marL="228600" indent="-228600" eaLnBrk="1" hangingPunct="1"/>
            <a:r>
              <a:rPr lang="en-US" altLang="en-US" dirty="0"/>
              <a:t>The key words "MUST", "MUST NOT", "REQUIRED", "SHALL", "SHALL NOT", "SHOULD", "SHOULD NOT", "RECOMMENDED", "MAY", and "OPTIONAL" in this document are to be interpreted as described in </a:t>
            </a:r>
            <a:r>
              <a:rPr lang="en-US" altLang="en-US" dirty="0">
                <a:hlinkClick r:id="rId3"/>
              </a:rPr>
              <a:t>RFC 2119</a:t>
            </a:r>
            <a:r>
              <a:rPr lang="en-US" altLang="en-US" dirty="0"/>
              <a:t>. Note that the force of these words is modified by the requirement level of the document in which they are used. </a:t>
            </a:r>
          </a:p>
          <a:p>
            <a:pPr marL="228600" indent="-228600" eaLnBrk="1" hangingPunct="1"/>
            <a:r>
              <a:rPr lang="en-US" altLang="en-US" dirty="0"/>
              <a:t>1. MUST This word, or the terms "REQUIRED" or "SHALL", mean that the definition is an absolute requirement of the specification.</a:t>
            </a:r>
          </a:p>
          <a:p>
            <a:pPr marL="228600" indent="-228600" eaLnBrk="1" hangingPunct="1"/>
            <a:r>
              <a:rPr lang="en-US" altLang="en-US" dirty="0"/>
              <a:t>2. MUST NOT This phrase, or the phrase "SHALL NOT", mean that the definition is an absolute prohibition of the specification. </a:t>
            </a:r>
          </a:p>
          <a:p>
            <a:pPr marL="228600" indent="-228600" eaLnBrk="1" hangingPunct="1"/>
            <a:r>
              <a:rPr lang="en-US" altLang="en-US" dirty="0"/>
              <a:t>3. SHOULD This word, or the adjective "RECOMMENDED", mean that there may exist valid reasons in particular circumstances to ignore a particular item, but the full implications must be understood and carefully weighed before choosing a different course. </a:t>
            </a:r>
          </a:p>
          <a:p>
            <a:pPr marL="228600" indent="-228600" eaLnBrk="1" hangingPunct="1"/>
            <a:r>
              <a:rPr lang="en-US" altLang="en-US" dirty="0"/>
              <a:t>4. SHOULD NOT This phrase, or the phrase "NOT RECOMMENDED" mean that there may exist valid reasons in particular circumstances when the particular behavior is acceptable or even useful, but the full implications should be understood and the case carefully weighed before implementing any behavior described with this label. </a:t>
            </a:r>
          </a:p>
          <a:p>
            <a:pPr marL="228600" indent="-228600" eaLnBrk="1" hangingPunct="1"/>
            <a:r>
              <a:rPr lang="en-US" altLang="en-US" dirty="0"/>
              <a:t>5. MAY This word, or the adjective "OPTIONAL", mean that an item is truly optional. One vendor may choose to include the item because a particular marketplace requires it or because the vendor feels that it enhances the product while another vendor may omit the same item. An implementation which does not include a particular option MUST be prepared to interoperate with another implementation which does include the option, though perhaps with reduced functionality. In the same vein an implementation which does include a particular option MUST be prepared to interoperate with another implementation which does not include the option (except, of course, for the feature the option provides.)</a:t>
            </a:r>
          </a:p>
          <a:p>
            <a:pPr marL="228600" indent="-228600" eaLnBrk="1" hangingPunct="1"/>
            <a:r>
              <a:rPr lang="en-US" altLang="en-US" dirty="0"/>
              <a:t>6. Guidance in the use of these Imperatives </a:t>
            </a:r>
          </a:p>
          <a:p>
            <a:pPr marL="228600" indent="-228600" eaLnBrk="1" hangingPunct="1"/>
            <a:r>
              <a:rPr lang="en-US" altLang="en-US" dirty="0"/>
              <a:t>Imperatives of the type defined in this memo must be used with care and sparingly. In particular, they MUST only be used where it is actually required for interoperation or to limit behavior which has potential for causing harm (e.g., limiting </a:t>
            </a:r>
            <a:r>
              <a:rPr lang="en-US" altLang="en-US" dirty="0" err="1"/>
              <a:t>retransmisssions</a:t>
            </a:r>
            <a:r>
              <a:rPr lang="en-US" altLang="en-US" dirty="0"/>
              <a:t>) For example, they must not be used to try to impose a particular method on </a:t>
            </a:r>
            <a:r>
              <a:rPr lang="en-US" altLang="en-US" dirty="0" err="1"/>
              <a:t>implementors</a:t>
            </a:r>
            <a:r>
              <a:rPr lang="en-US" altLang="en-US" dirty="0"/>
              <a:t> where the method is not required for interoperability. </a:t>
            </a:r>
          </a:p>
          <a:p>
            <a:pPr marL="228600" indent="-228600" eaLnBrk="1" hangingPunct="1"/>
            <a:r>
              <a:rPr lang="en-US" altLang="en-US" dirty="0"/>
              <a:t>7. Security Considerations </a:t>
            </a:r>
          </a:p>
          <a:p>
            <a:pPr marL="228600" indent="-228600" eaLnBrk="1" hangingPunct="1"/>
            <a:r>
              <a:rPr lang="en-US" altLang="en-US" dirty="0"/>
              <a:t>These terms are frequently used to specify behavior with security implications. The effects on security of not implementing a MUST or SHOULD, or doing something the specification says MUST NOT or SHOULD NOT be done may be very subtle. Document authors should take the time to elaborate the security implications of not following recommendations or requirements as most </a:t>
            </a:r>
            <a:r>
              <a:rPr lang="en-US" altLang="en-US" dirty="0" err="1"/>
              <a:t>implementors</a:t>
            </a:r>
            <a:r>
              <a:rPr lang="en-US" altLang="en-US" dirty="0"/>
              <a:t> will not have had the benefit of the experience and discussion that produced the specification. </a:t>
            </a:r>
          </a:p>
          <a:p>
            <a:pPr marL="228600" indent="-228600" eaLnBrk="1" hangingPunct="1"/>
            <a:r>
              <a:rPr lang="en-US" altLang="en-US" dirty="0"/>
              <a:t>8. Acknowledgments </a:t>
            </a:r>
          </a:p>
          <a:p>
            <a:pPr marL="228600" indent="-228600" eaLnBrk="1" hangingPunct="1"/>
            <a:r>
              <a:rPr lang="en-US" altLang="en-US" dirty="0"/>
              <a:t>The definitions of these terms are an amalgam of definitions taken from a number of RFCs. In addition, suggestions have been incorporated from a number of people including Robert Ullmann, Thomas </a:t>
            </a:r>
            <a:r>
              <a:rPr lang="en-US" altLang="en-US" dirty="0" err="1"/>
              <a:t>Narten</a:t>
            </a:r>
            <a:r>
              <a:rPr lang="en-US" altLang="en-US" dirty="0"/>
              <a:t>, Neal </a:t>
            </a:r>
            <a:r>
              <a:rPr lang="en-US" altLang="en-US" dirty="0" err="1"/>
              <a:t>McBurnett</a:t>
            </a:r>
            <a:r>
              <a:rPr lang="en-US" altLang="en-US" dirty="0"/>
              <a:t>, and Robert </a:t>
            </a:r>
            <a:r>
              <a:rPr lang="en-US" altLang="en-US" dirty="0" err="1"/>
              <a:t>Elz</a:t>
            </a:r>
            <a:r>
              <a:rPr lang="en-US" altLang="en-US" dirty="0"/>
              <a:t>. </a:t>
            </a:r>
          </a:p>
          <a:p>
            <a:pPr marL="228600" indent="-228600" eaLnBrk="1" hangingPunct="1"/>
            <a:r>
              <a:rPr lang="en-US" altLang="en-US" dirty="0"/>
              <a:t>9. Author's Address </a:t>
            </a:r>
          </a:p>
          <a:p>
            <a:pPr marL="228600" indent="-228600" eaLnBrk="1" hangingPunct="1"/>
            <a:r>
              <a:rPr lang="en-US" altLang="en-US" dirty="0"/>
              <a:t>Scott </a:t>
            </a:r>
            <a:r>
              <a:rPr lang="en-US" altLang="en-US" dirty="0" err="1"/>
              <a:t>Bradner</a:t>
            </a:r>
            <a:r>
              <a:rPr lang="en-US" altLang="en-US" dirty="0"/>
              <a:t> Harvard University 1350 Mass. Ave. Cambridge, MA 02138 </a:t>
            </a:r>
          </a:p>
          <a:p>
            <a:endParaRPr lang="en-US" dirty="0"/>
          </a:p>
        </p:txBody>
      </p:sp>
      <p:sp>
        <p:nvSpPr>
          <p:cNvPr id="4" name="Slide Number Placeholder 3"/>
          <p:cNvSpPr>
            <a:spLocks noGrp="1"/>
          </p:cNvSpPr>
          <p:nvPr>
            <p:ph type="sldNum" sz="quarter" idx="10"/>
          </p:nvPr>
        </p:nvSpPr>
        <p:spPr/>
        <p:txBody>
          <a:bodyPr/>
          <a:lstStyle/>
          <a:p>
            <a:fld id="{D61C8689-8455-3546-ADF9-3B7273760F66}" type="slidenum">
              <a:rPr lang="en-US" smtClean="0"/>
              <a:pPr/>
              <a:t>45</a:t>
            </a:fld>
            <a:endParaRPr lang="en-US" dirty="0"/>
          </a:p>
        </p:txBody>
      </p:sp>
    </p:spTree>
    <p:extLst>
      <p:ext uri="{BB962C8B-B14F-4D97-AF65-F5344CB8AC3E}">
        <p14:creationId xmlns:p14="http://schemas.microsoft.com/office/powerpoint/2010/main" val="13795397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 If you install it on Windows</a:t>
            </a:r>
            <a:r>
              <a:rPr lang="en-US" baseline="0" dirty="0"/>
              <a:t> 8, what is the expected functionality? It shall NOT function.</a:t>
            </a:r>
            <a:br>
              <a:rPr lang="en-US" dirty="0"/>
            </a:br>
            <a:r>
              <a:rPr lang="en-US" dirty="0"/>
              <a:t>#2</a:t>
            </a:r>
            <a:r>
              <a:rPr lang="en-US" baseline="0" dirty="0"/>
              <a:t> – If you install it on Windows 8, what is the expected functionality? Doesn’t matter – maybe it works, maybe not – but who cares?</a:t>
            </a:r>
          </a:p>
          <a:p>
            <a:r>
              <a:rPr lang="en-US" dirty="0"/>
              <a:t>#3 - Novice instructors get tripped up on #3,</a:t>
            </a:r>
            <a:r>
              <a:rPr lang="en-US" baseline="0" dirty="0"/>
              <a:t> and tend to focus on the “all service packs and revisions” for a currently-shipping version, so it looks like specification of an unknown future state. True, but the main point here is not about Windows 10, but Windows 8. This is an example of NON-SPECIFICATION – we have no idea what’s supposed to happen if it’s installed on Windows 8, which is still an active version of the OS. (And no, it’s generally not necessary to specify deprecated versions of the OS unless they are to be enabled for a particular reason.)</a:t>
            </a:r>
            <a:endParaRPr lang="en-US" dirty="0"/>
          </a:p>
        </p:txBody>
      </p:sp>
      <p:sp>
        <p:nvSpPr>
          <p:cNvPr id="4" name="Slide Number Placeholder 3"/>
          <p:cNvSpPr>
            <a:spLocks noGrp="1"/>
          </p:cNvSpPr>
          <p:nvPr>
            <p:ph type="sldNum" sz="quarter" idx="10"/>
          </p:nvPr>
        </p:nvSpPr>
        <p:spPr/>
        <p:txBody>
          <a:bodyPr/>
          <a:lstStyle/>
          <a:p>
            <a:fld id="{D61C8689-8455-3546-ADF9-3B7273760F66}" type="slidenum">
              <a:rPr lang="en-US" smtClean="0"/>
              <a:pPr/>
              <a:t>47</a:t>
            </a:fld>
            <a:endParaRPr lang="en-US" dirty="0"/>
          </a:p>
        </p:txBody>
      </p:sp>
    </p:spTree>
    <p:extLst>
      <p:ext uri="{BB962C8B-B14F-4D97-AF65-F5344CB8AC3E}">
        <p14:creationId xmlns:p14="http://schemas.microsoft.com/office/powerpoint/2010/main" val="18631650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marL="0" marR="0" lvl="0" indent="0" algn="l" defTabSz="1219169" rtl="0" eaLnBrk="1" fontAlgn="auto" latinLnBrk="0" hangingPunct="0">
              <a:lnSpc>
                <a:spcPct val="90000"/>
              </a:lnSpc>
              <a:spcBef>
                <a:spcPts val="2250"/>
              </a:spcBef>
              <a:spcAft>
                <a:spcPts val="0"/>
              </a:spcAft>
              <a:buClrTx/>
              <a:buSzTx/>
              <a:buFontTx/>
              <a:buNone/>
              <a:tabLst/>
              <a:defRPr/>
            </a:pPr>
            <a:fld id="{9D771EEA-DD9A-4E9D-8E4A-1A0F188D40F0}" type="slidenum">
              <a:rPr kumimoji="0" lang="en-US" sz="1200" b="0" i="0" u="none" strike="noStrike" kern="0" cap="none" spc="0" normalizeH="0" baseline="0" noProof="0" smtClean="0">
                <a:ln>
                  <a:noFill/>
                </a:ln>
                <a:solidFill>
                  <a:srgbClr val="000000"/>
                </a:solidFill>
                <a:effectLst/>
                <a:uLnTx/>
                <a:uFillTx/>
                <a:latin typeface="Arial" panose="020B0604020202020204" pitchFamily="34" charset="0"/>
                <a:sym typeface="Helvetica Neue"/>
              </a:rPr>
              <a:pPr marL="0" marR="0" lvl="0" indent="0" algn="l" defTabSz="1219169" rtl="0" eaLnBrk="1" fontAlgn="auto" latinLnBrk="0" hangingPunct="0">
                <a:lnSpc>
                  <a:spcPct val="90000"/>
                </a:lnSpc>
                <a:spcBef>
                  <a:spcPts val="2250"/>
                </a:spcBef>
                <a:spcAft>
                  <a:spcPts val="0"/>
                </a:spcAft>
                <a:buClrTx/>
                <a:buSzTx/>
                <a:buFontTx/>
                <a:buNone/>
                <a:tabLst/>
                <a:defRPr/>
              </a:pPr>
              <a:t>4</a:t>
            </a:fld>
            <a:endParaRPr kumimoji="0" lang="en-US" sz="1200" b="0" i="0" u="none" strike="noStrike" kern="0" cap="none" spc="0" normalizeH="0" baseline="0" noProof="0" dirty="0">
              <a:ln>
                <a:noFill/>
              </a:ln>
              <a:solidFill>
                <a:srgbClr val="000000"/>
              </a:solidFill>
              <a:effectLst/>
              <a:uLnTx/>
              <a:uFillTx/>
              <a:latin typeface="Arial" panose="020B0604020202020204" pitchFamily="34" charset="0"/>
              <a:sym typeface="Helvetica Neue"/>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Heuristics are “unjustified, incapable of justification, and potentially fallible.” – Koen, A Discussion of the Method</a:t>
            </a:r>
          </a:p>
        </p:txBody>
      </p:sp>
    </p:spTree>
    <p:extLst>
      <p:ext uri="{BB962C8B-B14F-4D97-AF65-F5344CB8AC3E}">
        <p14:creationId xmlns:p14="http://schemas.microsoft.com/office/powerpoint/2010/main" val="10927135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Attributes</a:t>
            </a:r>
            <a:r>
              <a:rPr lang="en-US" baseline="0" dirty="0"/>
              <a:t> of a Good Requirement are applicable to individual requirements statements, but also to collections of requirements. In practice, they’re often taken too atomically, when a balance between the two is necessary. Requirements that are atomically perfect but aren’t Consistent (see next slide) don’t form a coherent whole. A body of poorly-written and ambiguous requirements can lead to different interpretations of what the project is intended to accomplish. Both matter, and the relative priority of each will depend, in many cases, on the factors outlined in the Detail Level and Timing Issues section of the class. </a:t>
            </a:r>
            <a:endParaRPr lang="en-US" dirty="0"/>
          </a:p>
        </p:txBody>
      </p:sp>
      <p:sp>
        <p:nvSpPr>
          <p:cNvPr id="4" name="Slide Number Placeholder 3"/>
          <p:cNvSpPr>
            <a:spLocks noGrp="1"/>
          </p:cNvSpPr>
          <p:nvPr>
            <p:ph type="sldNum" sz="quarter" idx="10"/>
          </p:nvPr>
        </p:nvSpPr>
        <p:spPr/>
        <p:txBody>
          <a:bodyPr/>
          <a:lstStyle/>
          <a:p>
            <a:fld id="{D61C8689-8455-3546-ADF9-3B7273760F66}" type="slidenum">
              <a:rPr lang="en-US" smtClean="0"/>
              <a:pPr/>
              <a:t>48</a:t>
            </a:fld>
            <a:endParaRPr lang="en-US" dirty="0"/>
          </a:p>
        </p:txBody>
      </p:sp>
    </p:spTree>
    <p:extLst>
      <p:ext uri="{BB962C8B-B14F-4D97-AF65-F5344CB8AC3E}">
        <p14:creationId xmlns:p14="http://schemas.microsoft.com/office/powerpoint/2010/main" val="38052572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009FDF"/>
                </a:solidFill>
                <a:ea typeface="Intel Clear Light" panose="020B0404020203020204" pitchFamily="34" charset="0"/>
                <a:cs typeface="Intel Clear Light" panose="020B0404020203020204" pitchFamily="34" charset="0"/>
              </a:rPr>
              <a:t>Requirements that return poor results with the tool need to be reworked.</a:t>
            </a:r>
            <a:endParaRPr lang="en-US" dirty="0"/>
          </a:p>
        </p:txBody>
      </p:sp>
      <p:sp>
        <p:nvSpPr>
          <p:cNvPr id="4" name="Slide Number Placeholder 3"/>
          <p:cNvSpPr>
            <a:spLocks noGrp="1"/>
          </p:cNvSpPr>
          <p:nvPr>
            <p:ph type="sldNum" sz="quarter" idx="10"/>
          </p:nvPr>
        </p:nvSpPr>
        <p:spPr/>
        <p:txBody>
          <a:bodyPr/>
          <a:lstStyle/>
          <a:p>
            <a:fld id="{D61C8689-8455-3546-ADF9-3B7273760F66}" type="slidenum">
              <a:rPr lang="en-US" smtClean="0"/>
              <a:pPr/>
              <a:t>50</a:t>
            </a:fld>
            <a:endParaRPr lang="en-US" dirty="0"/>
          </a:p>
        </p:txBody>
      </p:sp>
    </p:spTree>
    <p:extLst>
      <p:ext uri="{BB962C8B-B14F-4D97-AF65-F5344CB8AC3E}">
        <p14:creationId xmlns:p14="http://schemas.microsoft.com/office/powerpoint/2010/main" val="38973768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spcBef>
                <a:spcPts val="1800"/>
              </a:spcBef>
            </a:pPr>
            <a:r>
              <a:rPr lang="en-US" dirty="0">
                <a:latin typeface="Intel Clear" panose="020B0604020203020204" pitchFamily="34" charset="0"/>
              </a:rPr>
              <a:t>Functional requirements </a:t>
            </a:r>
            <a:r>
              <a:rPr lang="en-US" dirty="0">
                <a:latin typeface="Intel Clear Light" panose="020B0404020203020204" pitchFamily="34" charset="0"/>
              </a:rPr>
              <a:t>are what the system “does”, and are written with action verbs</a:t>
            </a:r>
          </a:p>
          <a:p>
            <a:pPr lvl="1">
              <a:spcBef>
                <a:spcPts val="600"/>
              </a:spcBef>
            </a:pPr>
            <a:r>
              <a:rPr lang="en-US" dirty="0">
                <a:latin typeface="Intel Clear Light" panose="020B0404020203020204" pitchFamily="34" charset="0"/>
              </a:rPr>
              <a:t>For example, an MP3 player can </a:t>
            </a:r>
            <a:r>
              <a:rPr lang="en-US" i="1" dirty="0">
                <a:latin typeface="Intel Clear Light" panose="020B0404020203020204" pitchFamily="34" charset="0"/>
              </a:rPr>
              <a:t>create</a:t>
            </a:r>
            <a:r>
              <a:rPr lang="en-US" dirty="0">
                <a:latin typeface="Intel Clear Light" panose="020B0404020203020204" pitchFamily="34" charset="0"/>
              </a:rPr>
              <a:t>, </a:t>
            </a:r>
            <a:r>
              <a:rPr lang="en-US" i="1" dirty="0">
                <a:latin typeface="Intel Clear Light" panose="020B0404020203020204" pitchFamily="34" charset="0"/>
              </a:rPr>
              <a:t>edit</a:t>
            </a:r>
            <a:r>
              <a:rPr lang="en-US" dirty="0">
                <a:latin typeface="Intel Clear Light" panose="020B0404020203020204" pitchFamily="34" charset="0"/>
              </a:rPr>
              <a:t>, </a:t>
            </a:r>
            <a:r>
              <a:rPr lang="en-US" i="1" dirty="0">
                <a:latin typeface="Intel Clear Light" panose="020B0404020203020204" pitchFamily="34" charset="0"/>
              </a:rPr>
              <a:t>play</a:t>
            </a:r>
            <a:r>
              <a:rPr lang="en-US" dirty="0">
                <a:latin typeface="Intel Clear Light" panose="020B0404020203020204" pitchFamily="34" charset="0"/>
              </a:rPr>
              <a:t>, </a:t>
            </a:r>
            <a:r>
              <a:rPr lang="en-US" i="1" dirty="0">
                <a:latin typeface="Intel Clear Light" panose="020B0404020203020204" pitchFamily="34" charset="0"/>
              </a:rPr>
              <a:t>synchronize</a:t>
            </a:r>
            <a:r>
              <a:rPr lang="en-US" dirty="0">
                <a:latin typeface="Intel Clear Light" panose="020B0404020203020204" pitchFamily="34" charset="0"/>
              </a:rPr>
              <a:t>, and </a:t>
            </a:r>
            <a:r>
              <a:rPr lang="en-US" i="1" dirty="0">
                <a:latin typeface="Intel Clear Light" panose="020B0404020203020204" pitchFamily="34" charset="0"/>
              </a:rPr>
              <a:t>delete</a:t>
            </a:r>
            <a:r>
              <a:rPr lang="en-US" dirty="0">
                <a:latin typeface="Intel Clear Light" panose="020B0404020203020204" pitchFamily="34" charset="0"/>
              </a:rPr>
              <a:t> playlists</a:t>
            </a:r>
          </a:p>
          <a:p>
            <a:pPr algn="l">
              <a:spcBef>
                <a:spcPts val="600"/>
              </a:spcBef>
            </a:pPr>
            <a:r>
              <a:rPr lang="en-US" dirty="0">
                <a:latin typeface="Intel Clear" panose="020B0604020203020204" pitchFamily="34" charset="0"/>
              </a:rPr>
              <a:t>Constraints</a:t>
            </a:r>
            <a:r>
              <a:rPr lang="en-US" dirty="0">
                <a:latin typeface="Intel Clear Light" panose="020B0404020203020204" pitchFamily="34" charset="0"/>
              </a:rPr>
              <a:t> often denote something the system must “be” rather than what can do, and typically use the verb To Be</a:t>
            </a:r>
          </a:p>
          <a:p>
            <a:pPr lvl="1">
              <a:spcBef>
                <a:spcPts val="600"/>
              </a:spcBef>
            </a:pPr>
            <a:r>
              <a:rPr lang="en-US" dirty="0">
                <a:latin typeface="Intel Clear Light" panose="020B0404020203020204" pitchFamily="34" charset="0"/>
              </a:rPr>
              <a:t> For example, an MP3 player that must </a:t>
            </a:r>
            <a:r>
              <a:rPr lang="en-US" i="1" dirty="0">
                <a:latin typeface="Intel Clear Light" panose="020B0404020203020204" pitchFamily="34" charset="0"/>
              </a:rPr>
              <a:t>be available </a:t>
            </a:r>
            <a:r>
              <a:rPr lang="en-US" dirty="0">
                <a:latin typeface="Intel Clear Light" panose="020B0404020203020204" pitchFamily="34" charset="0"/>
              </a:rPr>
              <a:t>in several colors,</a:t>
            </a:r>
            <a:r>
              <a:rPr lang="en-US" i="1" dirty="0">
                <a:latin typeface="Intel Clear Light" panose="020B0404020203020204" pitchFamily="34" charset="0"/>
              </a:rPr>
              <a:t> be conformant </a:t>
            </a:r>
            <a:r>
              <a:rPr lang="en-US" dirty="0">
                <a:latin typeface="Intel Clear Light" panose="020B0404020203020204" pitchFamily="34" charset="0"/>
              </a:rPr>
              <a:t>to various standards, and </a:t>
            </a:r>
            <a:r>
              <a:rPr lang="en-US" i="1" dirty="0">
                <a:latin typeface="Intel Clear Light" panose="020B0404020203020204" pitchFamily="34" charset="0"/>
              </a:rPr>
              <a:t>be implemented </a:t>
            </a:r>
            <a:r>
              <a:rPr lang="en-US" dirty="0">
                <a:latin typeface="Intel Clear Light" panose="020B0404020203020204" pitchFamily="34" charset="0"/>
              </a:rPr>
              <a:t>using a particular operating system</a:t>
            </a:r>
          </a:p>
          <a:p>
            <a:endParaRPr lang="en-US" i="0" baseline="0" dirty="0"/>
          </a:p>
          <a:p>
            <a:endParaRPr lang="en-US" i="0" baseline="0" dirty="0"/>
          </a:p>
        </p:txBody>
      </p:sp>
      <p:sp>
        <p:nvSpPr>
          <p:cNvPr id="4" name="Slide Number Placeholder 3"/>
          <p:cNvSpPr>
            <a:spLocks noGrp="1"/>
          </p:cNvSpPr>
          <p:nvPr>
            <p:ph type="sldNum" sz="quarter" idx="10"/>
          </p:nvPr>
        </p:nvSpPr>
        <p:spPr/>
        <p:txBody>
          <a:bodyPr/>
          <a:lstStyle/>
          <a:p>
            <a:pPr>
              <a:defRPr/>
            </a:pPr>
            <a:fld id="{A569F69E-71B8-45BB-857D-2420B4C5AD0D}" type="slidenum">
              <a:rPr lang="en-US" smtClean="0"/>
              <a:pPr>
                <a:defRPr/>
              </a:pPr>
              <a:t>54</a:t>
            </a:fld>
            <a:endParaRPr lang="en-US" dirty="0"/>
          </a:p>
        </p:txBody>
      </p:sp>
    </p:spTree>
    <p:extLst>
      <p:ext uri="{BB962C8B-B14F-4D97-AF65-F5344CB8AC3E}">
        <p14:creationId xmlns:p14="http://schemas.microsoft.com/office/powerpoint/2010/main" val="25662065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fld id="{7DA2936D-A13E-4C08-A2E9-805AFC9B81BB}" type="slidenum">
              <a:rPr lang="en-US" altLang="en-US" sz="1200" smtClean="0"/>
              <a:pPr/>
              <a:t>55</a:t>
            </a:fld>
            <a:endParaRPr lang="en-US" altLang="en-US" sz="1200" dirty="0"/>
          </a:p>
        </p:txBody>
      </p:sp>
      <p:sp>
        <p:nvSpPr>
          <p:cNvPr id="73731" name="Rectangle 2"/>
          <p:cNvSpPr>
            <a:spLocks noGrp="1" noRot="1" noChangeAspect="1" noChangeArrowheads="1" noTextEdit="1"/>
          </p:cNvSpPr>
          <p:nvPr>
            <p:ph type="sldImg"/>
          </p:nvPr>
        </p:nvSpPr>
        <p:spPr>
          <a:xfrm>
            <a:off x="382588" y="685800"/>
            <a:ext cx="6096000" cy="3429000"/>
          </a:xfrm>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000" dirty="0">
                <a:latin typeface="Arial" panose="020B0604020202020204" pitchFamily="34" charset="0"/>
              </a:rPr>
              <a:t>EARS was created at Rolls Royce PLC. Study results at Rolls Royce show that using this small set of requirements patterns for high-level requirements dramatically reduced incidence of ambiguity, lack of testability, wordiness, duplication, unintended design, and vagueness among other issues. See Alistair Mavin et al, </a:t>
            </a:r>
            <a:r>
              <a:rPr lang="en-US" altLang="en-US" sz="1000" i="1" dirty="0">
                <a:latin typeface="Arial" panose="020B0604020202020204" pitchFamily="34" charset="0"/>
              </a:rPr>
              <a:t>Big EARS: The Return of Easy Approach to Requirements Syntax, </a:t>
            </a:r>
            <a:r>
              <a:rPr lang="en-US" altLang="en-US" sz="1000" dirty="0">
                <a:latin typeface="Arial" panose="020B0604020202020204" pitchFamily="34" charset="0"/>
              </a:rPr>
              <a:t>Proceedings of the IEEE Conference on Requirements Engineering 2010, Sydney, Australia.</a:t>
            </a:r>
          </a:p>
          <a:p>
            <a:pPr eaLnBrk="1" hangingPunct="1"/>
            <a:endParaRPr lang="en-US" altLang="en-US" sz="1000" i="1" dirty="0">
              <a:latin typeface="Arial" panose="020B0604020202020204" pitchFamily="34" charset="0"/>
            </a:endParaRPr>
          </a:p>
          <a:p>
            <a:pPr eaLnBrk="1" hangingPunct="1"/>
            <a:r>
              <a:rPr lang="en-US" altLang="en-US" sz="1000" dirty="0">
                <a:latin typeface="Arial" panose="020B0604020202020204" pitchFamily="34" charset="0"/>
              </a:rPr>
              <a:t>There is no pattern for an unwanted state. This is an active discussion area in the development of this technique; it may be possible to express the requirement via a set of unwanted conditions instead, or to address the event of entering an unwanted state rather than the state itself. If a specific pattern and keyword emerges for unwanted states, it will be added to the training.</a:t>
            </a:r>
          </a:p>
          <a:p>
            <a:pPr eaLnBrk="1" hangingPunct="1"/>
            <a:endParaRPr lang="en-US" altLang="en-US" sz="1000" dirty="0">
              <a:latin typeface="Arial" panose="020B0604020202020204" pitchFamily="34" charset="0"/>
            </a:endParaRPr>
          </a:p>
          <a:p>
            <a:pPr eaLnBrk="1" hangingPunct="1"/>
            <a:r>
              <a:rPr lang="en-US" altLang="en-US" sz="1000" dirty="0">
                <a:latin typeface="Arial" panose="020B0604020202020204" pitchFamily="34" charset="0"/>
              </a:rPr>
              <a:t>EARS is</a:t>
            </a:r>
            <a:r>
              <a:rPr lang="en-US" altLang="en-US" sz="1000" baseline="0" dirty="0">
                <a:latin typeface="Arial" panose="020B0604020202020204" pitchFamily="34" charset="0"/>
              </a:rPr>
              <a:t> an evolution of an older generic pattern developed by NASA and others, in the general syntax &lt;Trigger&gt; &lt;condition&gt; actor action &lt;object&gt;. These statements are also sometimes called “stimulus-response” statements, or “when-then”. The particular syntax for EARS shown on this slide is a slight adaptation of EARS and EARS+ that fits the Intel environment quite well.</a:t>
            </a:r>
          </a:p>
          <a:p>
            <a:pPr eaLnBrk="1" hangingPunct="1"/>
            <a:endParaRPr lang="en-US" altLang="en-US" sz="1000" dirty="0">
              <a:latin typeface="Arial" panose="020B0604020202020204" pitchFamily="34" charset="0"/>
            </a:endParaRPr>
          </a:p>
        </p:txBody>
      </p:sp>
    </p:spTree>
    <p:extLst>
      <p:ext uri="{BB962C8B-B14F-4D97-AF65-F5344CB8AC3E}">
        <p14:creationId xmlns:p14="http://schemas.microsoft.com/office/powerpoint/2010/main" val="33098071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en-US" dirty="0"/>
              <a:t>In general, when specifying compound requirements with state and event, the </a:t>
            </a:r>
            <a:r>
              <a:rPr lang="en-US" altLang="en-US" b="1" dirty="0"/>
              <a:t>state</a:t>
            </a:r>
            <a:r>
              <a:rPr lang="en-US" altLang="en-US" dirty="0"/>
              <a:t> precedes the </a:t>
            </a:r>
            <a:r>
              <a:rPr lang="en-US" altLang="en-US" b="1" dirty="0"/>
              <a:t>event</a:t>
            </a:r>
            <a:r>
              <a:rPr lang="en-US" altLang="en-US" dirty="0"/>
              <a:t> or unwanted behavior as in the 2</a:t>
            </a:r>
            <a:r>
              <a:rPr lang="en-US" altLang="en-US" baseline="30000" dirty="0"/>
              <a:t>nd</a:t>
            </a:r>
            <a:r>
              <a:rPr lang="en-US" altLang="en-US" dirty="0"/>
              <a:t> and 3</a:t>
            </a:r>
            <a:r>
              <a:rPr lang="en-US" altLang="en-US" baseline="30000" dirty="0"/>
              <a:t>rd</a:t>
            </a:r>
            <a:r>
              <a:rPr lang="en-US" altLang="en-US" dirty="0"/>
              <a:t> examples. However, EARS is not a strict programing language, so you may find reason to change the order of the clauses. Placing state first when it exists can simplify state-driven requirements specifications. Also, validation teams tend to prefer seeing state first in a requirement when it is used.</a:t>
            </a:r>
          </a:p>
          <a:p>
            <a:endParaRPr lang="en-US" i="0" baseline="0" dirty="0"/>
          </a:p>
        </p:txBody>
      </p:sp>
      <p:sp>
        <p:nvSpPr>
          <p:cNvPr id="4" name="Slide Number Placeholder 3"/>
          <p:cNvSpPr>
            <a:spLocks noGrp="1"/>
          </p:cNvSpPr>
          <p:nvPr>
            <p:ph type="sldNum" sz="quarter" idx="10"/>
          </p:nvPr>
        </p:nvSpPr>
        <p:spPr/>
        <p:txBody>
          <a:bodyPr/>
          <a:lstStyle/>
          <a:p>
            <a:pPr>
              <a:defRPr/>
            </a:pPr>
            <a:fld id="{A569F69E-71B8-45BB-857D-2420B4C5AD0D}" type="slidenum">
              <a:rPr lang="en-US" smtClean="0"/>
              <a:pPr>
                <a:defRPr/>
              </a:pPr>
              <a:t>56</a:t>
            </a:fld>
            <a:endParaRPr lang="en-US" dirty="0"/>
          </a:p>
        </p:txBody>
      </p:sp>
    </p:spTree>
    <p:extLst>
      <p:ext uri="{BB962C8B-B14F-4D97-AF65-F5344CB8AC3E}">
        <p14:creationId xmlns:p14="http://schemas.microsoft.com/office/powerpoint/2010/main" val="8603431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fld id="{4E797B54-84E6-47BA-A3AC-CFD19B2F5F4B}" type="slidenum">
              <a:rPr lang="en-US" altLang="en-US" sz="1200" smtClean="0"/>
              <a:pPr/>
              <a:t>57</a:t>
            </a:fld>
            <a:endParaRPr lang="en-US" altLang="en-US" sz="1200" dirty="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RoHS = Restriction on Hazardous Substances, an EU directive that prohibits five hazardous substances from occurring in products at levels above 1000 ppm (parts per million), and Cadmium from exceeding 100 ppm by weight of homogenous material. See the Wikipedia entry on RoHS for more information.</a:t>
            </a:r>
          </a:p>
          <a:p>
            <a:pPr eaLnBrk="1" hangingPunct="1"/>
            <a:endParaRPr lang="en-US" altLang="en-US" dirty="0"/>
          </a:p>
          <a:p>
            <a:pPr eaLnBrk="1" hangingPunct="1"/>
            <a:r>
              <a:rPr lang="en-US" altLang="en-US" dirty="0"/>
              <a:t>“The system shall warn the user of a low battery”: If this were ubiquitous, then the warning would appear unconditionally, at all times (compare to the wordings in the other examples on the slide). A careful reading shows that a condition is embedded deep within the requirement. One better possibility is “While battery capacity is below 5%, the system shall display a visual warning of the low-battery condition.” Another possibility would be conditioned on the system state (operating, standby) and the level of ‘low’ battery. For example, “While in Standby, if the battery capacity falls below 5% remaining, the system shall change the LED to flashing red”. Either way, the apparently ubiquitous wording of the example on this slide is far from unconditional.</a:t>
            </a:r>
          </a:p>
          <a:p>
            <a:pPr eaLnBrk="1" hangingPunct="1"/>
            <a:endParaRPr lang="en-US" altLang="en-US" dirty="0"/>
          </a:p>
          <a:p>
            <a:pPr eaLnBrk="1" hangingPunct="1"/>
            <a:r>
              <a:rPr lang="en-US" altLang="en-US" dirty="0"/>
              <a:t>“All exterior system case fasteners shall be concealed from view”: Even this can be subjected to a simple condition, since if it were unconditional then the fasteners would never be seen. “When the system is fully assembled, all exterior system case fasteners shall be concealed from view” is one potential wording.</a:t>
            </a:r>
          </a:p>
          <a:p>
            <a:pPr eaLnBrk="1" hangingPunct="1"/>
            <a:endParaRPr lang="en-US" altLang="en-US" dirty="0"/>
          </a:p>
        </p:txBody>
      </p:sp>
    </p:spTree>
    <p:extLst>
      <p:ext uri="{BB962C8B-B14F-4D97-AF65-F5344CB8AC3E}">
        <p14:creationId xmlns:p14="http://schemas.microsoft.com/office/powerpoint/2010/main" val="20415200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1C8689-8455-3546-ADF9-3B7273760F66}" type="slidenum">
              <a:rPr lang="en-US" smtClean="0"/>
              <a:pPr/>
              <a:t>58</a:t>
            </a:fld>
            <a:endParaRPr lang="en-US" dirty="0"/>
          </a:p>
        </p:txBody>
      </p:sp>
    </p:spTree>
    <p:extLst>
      <p:ext uri="{BB962C8B-B14F-4D97-AF65-F5344CB8AC3E}">
        <p14:creationId xmlns:p14="http://schemas.microsoft.com/office/powerpoint/2010/main" val="8088560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fld id="{34101A13-13DF-46D7-BD6E-6328FC5CACD8}" type="slidenum">
              <a:rPr lang="en-US" altLang="en-US" sz="1200" smtClean="0"/>
              <a:pPr/>
              <a:t>59</a:t>
            </a:fld>
            <a:endParaRPr lang="en-US" altLang="en-US" sz="1200" dirty="0"/>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If you are using a purpose-built systems</a:t>
            </a:r>
            <a:r>
              <a:rPr lang="en-US" altLang="en-US" baseline="0" dirty="0"/>
              <a:t> engineering tool AND you intend to reuse requirements extensively, Attributes are advised to be kept as minimal as possible. An attribute can contain information that is correct for one set of circumstances but not another, and can contribute to either unnecessary duplication or loss of data integrity. Use other methods (presence or absence in a module, baseline, or collection; traceability linkages) to provide higher-integrity </a:t>
            </a:r>
            <a:endParaRPr lang="en-US" altLang="en-US" dirty="0"/>
          </a:p>
          <a:p>
            <a:pPr eaLnBrk="1" hangingPunct="1"/>
            <a:endParaRPr lang="en-US" altLang="en-US" dirty="0"/>
          </a:p>
          <a:p>
            <a:pPr eaLnBrk="1" hangingPunct="1"/>
            <a:r>
              <a:rPr lang="en-US" altLang="en-US" dirty="0"/>
              <a:t>These keywords are based on the Common Data Model for requirements. While there is no minimum subset required for use by teams, please use these terms when capturing requirements so we have maximum reuse potential across programs, and so that training is most effective and efficient.</a:t>
            </a:r>
          </a:p>
          <a:p>
            <a:pPr eaLnBrk="1" hangingPunct="1"/>
            <a:r>
              <a:rPr lang="en-US" altLang="en-US" dirty="0"/>
              <a:t>The keywords in this training are a subset of all the available keywords. Additional optional keywords are provided in backup and in the book Competitive Engineering by Tom Gilb.</a:t>
            </a:r>
          </a:p>
          <a:p>
            <a:pPr eaLnBrk="1" hangingPunct="1"/>
            <a:endParaRPr lang="en-US" altLang="en-US" dirty="0"/>
          </a:p>
          <a:p>
            <a:pPr eaLnBrk="1" hangingPunct="1"/>
            <a:endParaRPr lang="en-US" altLang="en-US" dirty="0"/>
          </a:p>
        </p:txBody>
      </p:sp>
    </p:spTree>
    <p:extLst>
      <p:ext uri="{BB962C8B-B14F-4D97-AF65-F5344CB8AC3E}">
        <p14:creationId xmlns:p14="http://schemas.microsoft.com/office/powerpoint/2010/main" val="7043457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fld id="{34101A13-13DF-46D7-BD6E-6328FC5CACD8}" type="slidenum">
              <a:rPr lang="en-US" altLang="en-US" sz="1200" smtClean="0"/>
              <a:pPr/>
              <a:t>60</a:t>
            </a:fld>
            <a:endParaRPr lang="en-US" altLang="en-US" sz="1200" dirty="0"/>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If you are using a purpose-built systems</a:t>
            </a:r>
            <a:r>
              <a:rPr lang="en-US" altLang="en-US" baseline="0" dirty="0"/>
              <a:t> engineering tool AND you intend to reuse requirements extensively, Attributes are advised to be kept as minimal as possible. An attribute can contain information that is correct for one set of circumstances but not another, and can contribute to either unnecessary duplication or loss of data integrity. Use other methods (presence or absence in a module, baseline, or collection; traceability linkages) to provide higher-integrity </a:t>
            </a:r>
            <a:endParaRPr lang="en-US" altLang="en-US" dirty="0"/>
          </a:p>
          <a:p>
            <a:pPr eaLnBrk="1" hangingPunct="1"/>
            <a:endParaRPr lang="en-US" altLang="en-US" dirty="0"/>
          </a:p>
          <a:p>
            <a:pPr eaLnBrk="1" hangingPunct="1"/>
            <a:r>
              <a:rPr lang="en-US" altLang="en-US" dirty="0"/>
              <a:t>These keywords are based on the Common Data Model for requirements. While there is no minimum subset required for use by teams, please use these terms when capturing requirements so we have maximum reuse potential across programs, and so that training is most effective and efficient.</a:t>
            </a:r>
          </a:p>
          <a:p>
            <a:pPr eaLnBrk="1" hangingPunct="1"/>
            <a:r>
              <a:rPr lang="en-US" altLang="en-US" dirty="0"/>
              <a:t>The keywords in this training are a subset of all the available keywords. Additional optional keywords are provided in backup and in the book Competitive Engineering by Tom Gilb.</a:t>
            </a:r>
          </a:p>
          <a:p>
            <a:pPr eaLnBrk="1" hangingPunct="1"/>
            <a:endParaRPr lang="en-US" altLang="en-US" dirty="0"/>
          </a:p>
          <a:p>
            <a:pPr eaLnBrk="1" hangingPunct="1"/>
            <a:endParaRPr lang="en-US" altLang="en-US" dirty="0"/>
          </a:p>
        </p:txBody>
      </p:sp>
    </p:spTree>
    <p:extLst>
      <p:ext uri="{BB962C8B-B14F-4D97-AF65-F5344CB8AC3E}">
        <p14:creationId xmlns:p14="http://schemas.microsoft.com/office/powerpoint/2010/main" val="232113161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fld id="{34101A13-13DF-46D7-BD6E-6328FC5CACD8}" type="slidenum">
              <a:rPr lang="en-US" altLang="en-US" sz="1200" smtClean="0"/>
              <a:pPr/>
              <a:t>61</a:t>
            </a:fld>
            <a:endParaRPr lang="en-US" altLang="en-US" sz="1200" dirty="0"/>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If you are using a purpose-built systems</a:t>
            </a:r>
            <a:r>
              <a:rPr lang="en-US" altLang="en-US" baseline="0" dirty="0"/>
              <a:t> engineering tool AND you intend to reuse requirements extensively, Attributes are advised to be kept as minimal as possible. An attribute can contain information that is correct for one set of circumstances but not another, and can contribute to either unnecessary duplication or loss of data integrity. Use other methods (presence or absence in a module, baseline, or collection; traceability linkages) to provide higher-integrity </a:t>
            </a:r>
            <a:endParaRPr lang="en-US" altLang="en-US" dirty="0"/>
          </a:p>
          <a:p>
            <a:pPr eaLnBrk="1" hangingPunct="1"/>
            <a:endParaRPr lang="en-US" altLang="en-US" dirty="0"/>
          </a:p>
          <a:p>
            <a:pPr eaLnBrk="1" hangingPunct="1"/>
            <a:r>
              <a:rPr lang="en-US" altLang="en-US" dirty="0"/>
              <a:t>These keywords are based on the Common Data Model for requirements. While there is no minimum subset required for use by teams, please use these terms when capturing requirements so we have maximum reuse potential across programs, and so that training is most effective and efficient.</a:t>
            </a:r>
          </a:p>
          <a:p>
            <a:pPr eaLnBrk="1" hangingPunct="1"/>
            <a:r>
              <a:rPr lang="en-US" altLang="en-US" dirty="0"/>
              <a:t>The keywords in this training are a subset of all the available keywords. Additional optional keywords are provided in backup and in the book Competitive Engineering by Tom Gilb.</a:t>
            </a:r>
          </a:p>
          <a:p>
            <a:pPr eaLnBrk="1" hangingPunct="1"/>
            <a:endParaRPr lang="en-US" altLang="en-US" dirty="0"/>
          </a:p>
          <a:p>
            <a:pPr eaLnBrk="1" hangingPunct="1"/>
            <a:endParaRPr lang="en-US" altLang="en-US" dirty="0"/>
          </a:p>
        </p:txBody>
      </p:sp>
    </p:spTree>
    <p:extLst>
      <p:ext uri="{BB962C8B-B14F-4D97-AF65-F5344CB8AC3E}">
        <p14:creationId xmlns:p14="http://schemas.microsoft.com/office/powerpoint/2010/main" val="35937818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marL="0" marR="0" lvl="0" indent="0" algn="l" defTabSz="1219169" rtl="0" eaLnBrk="1" fontAlgn="auto" latinLnBrk="0" hangingPunct="0">
              <a:lnSpc>
                <a:spcPct val="90000"/>
              </a:lnSpc>
              <a:spcBef>
                <a:spcPts val="2250"/>
              </a:spcBef>
              <a:spcAft>
                <a:spcPts val="0"/>
              </a:spcAft>
              <a:buClrTx/>
              <a:buSzTx/>
              <a:buFontTx/>
              <a:buNone/>
              <a:tabLst/>
              <a:defRPr/>
            </a:pPr>
            <a:fld id="{9D771EEA-DD9A-4E9D-8E4A-1A0F188D40F0}" type="slidenum">
              <a:rPr kumimoji="0" lang="en-US" sz="1200" b="0" i="0" u="none" strike="noStrike" kern="0" cap="none" spc="0" normalizeH="0" baseline="0" noProof="0" smtClean="0">
                <a:ln>
                  <a:noFill/>
                </a:ln>
                <a:solidFill>
                  <a:srgbClr val="000000"/>
                </a:solidFill>
                <a:effectLst/>
                <a:uLnTx/>
                <a:uFillTx/>
                <a:latin typeface="Arial" panose="020B0604020202020204" pitchFamily="34" charset="0"/>
                <a:ea typeface="+mn-ea"/>
                <a:cs typeface="+mn-cs"/>
                <a:sym typeface="Helvetica Neue"/>
              </a:rPr>
              <a:pPr marL="0" marR="0" lvl="0" indent="0" algn="l" defTabSz="1219169" rtl="0" eaLnBrk="1" fontAlgn="auto" latinLnBrk="0" hangingPunct="0">
                <a:lnSpc>
                  <a:spcPct val="90000"/>
                </a:lnSpc>
                <a:spcBef>
                  <a:spcPts val="2250"/>
                </a:spcBef>
                <a:spcAft>
                  <a:spcPts val="0"/>
                </a:spcAft>
                <a:buClrTx/>
                <a:buSzTx/>
                <a:buFontTx/>
                <a:buNone/>
                <a:tabLst/>
                <a:defRPr/>
              </a:pPr>
              <a:t>8</a:t>
            </a:fld>
            <a:endPar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mn-ea"/>
              <a:cs typeface="+mn-cs"/>
              <a:sym typeface="Helvetica Neue"/>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Note that “quality” and “performance” as used in the second category above are both intended quite generally. Quality refers to much more than defect density to include areas such as ease of use, scalability, maintainability, reliability, and other “-ilities”. Likewise, performance refers to more than the throughput of the system, and is often used to name the same sorts of “-ilities” as quality.</a:t>
            </a:r>
          </a:p>
        </p:txBody>
      </p:sp>
    </p:spTree>
    <p:extLst>
      <p:ext uri="{BB962C8B-B14F-4D97-AF65-F5344CB8AC3E}">
        <p14:creationId xmlns:p14="http://schemas.microsoft.com/office/powerpoint/2010/main" val="300606872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Note that Created By is part of the Enterprise Data specification. As such, it should be based on WWID, not IDSID. IDSIDs are occasionally reused over time, where WWID remains unique perpetually. Where Contact or Source refer to an Intel employee or contractor, WWID-based data capture would also be best.</a:t>
            </a:r>
          </a:p>
          <a:p>
            <a:pPr eaLnBrk="1" hangingPunct="1"/>
            <a:endParaRPr lang="en-US" altLang="en-US" dirty="0"/>
          </a:p>
          <a:p>
            <a:pPr eaLnBrk="1" hangingPunct="1"/>
            <a:r>
              <a:rPr lang="en-US" altLang="en-US" dirty="0"/>
              <a:t>The</a:t>
            </a:r>
            <a:r>
              <a:rPr lang="en-US" altLang="en-US" baseline="0" dirty="0"/>
              <a:t> primary syntax for fuzzy concepts used to be &lt; &gt;, but the creation of HTML and its use of those characters to enclose HTML tags has caused problems with some tools when inputting or importing requirements in this syntax. Therefore we have switched to the double-question-mark syntax (which has always been an alternative in Planguage) as the primary syntax.</a:t>
            </a:r>
          </a:p>
          <a:p>
            <a:pPr eaLnBrk="1" hangingPunct="1"/>
            <a:endParaRPr lang="en-US" altLang="en-US" baseline="0" dirty="0"/>
          </a:p>
          <a:p>
            <a:pPr eaLnBrk="1" hangingPunct="1"/>
            <a:r>
              <a:rPr lang="en-US" altLang="en-US" baseline="0" dirty="0"/>
              <a:t>Likewise, the Tag keyword used to denote the unique, persistent ID for a requirement, but with the advent of social networking and hashtags, the tag concept is now used in that context, and the term ID has been adopted for the unique identifier.</a:t>
            </a:r>
            <a:endParaRPr lang="en-US" altLang="en-US" dirty="0"/>
          </a:p>
          <a:p>
            <a:endParaRPr lang="en-US" altLang="en-US" dirty="0"/>
          </a:p>
        </p:txBody>
      </p:sp>
      <p:sp>
        <p:nvSpPr>
          <p:cNvPr id="942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fld id="{88CC9D81-3706-40E8-B19F-98C411DC07AA}" type="slidenum">
              <a:rPr lang="en-US" altLang="en-US" sz="1200" smtClean="0"/>
              <a:pPr/>
              <a:t>62</a:t>
            </a:fld>
            <a:endParaRPr lang="en-US" altLang="en-US" sz="1200" dirty="0"/>
          </a:p>
        </p:txBody>
      </p:sp>
    </p:spTree>
    <p:extLst>
      <p:ext uri="{BB962C8B-B14F-4D97-AF65-F5344CB8AC3E}">
        <p14:creationId xmlns:p14="http://schemas.microsoft.com/office/powerpoint/2010/main" val="358454014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fld id="{34101A13-13DF-46D7-BD6E-6328FC5CACD8}" type="slidenum">
              <a:rPr lang="en-US" altLang="en-US" sz="1200" smtClean="0"/>
              <a:pPr/>
              <a:t>63</a:t>
            </a:fld>
            <a:endParaRPr lang="en-US" altLang="en-US" sz="1200" dirty="0"/>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If you are using a purpose-built systems</a:t>
            </a:r>
            <a:r>
              <a:rPr lang="en-US" altLang="en-US" baseline="0" dirty="0"/>
              <a:t> engineering tool AND you intend to reuse requirements extensively, Attributes are advised to be kept as minimal as possible. An attribute can contain information that is correct for one set of circumstances but not another, and can contribute to either unnecessary duplication or loss of data integrity. Use other methods (presence or absence in a module, baseline, or collection; traceability linkages) to provide higher-integrity </a:t>
            </a:r>
            <a:endParaRPr lang="en-US" altLang="en-US" dirty="0"/>
          </a:p>
          <a:p>
            <a:pPr eaLnBrk="1" hangingPunct="1"/>
            <a:endParaRPr lang="en-US" altLang="en-US" dirty="0"/>
          </a:p>
          <a:p>
            <a:pPr eaLnBrk="1" hangingPunct="1"/>
            <a:r>
              <a:rPr lang="en-US" altLang="en-US" dirty="0"/>
              <a:t>These keywords are based on the Common Data Model for requirements. While there is no minimum subset required for use by teams, please use these terms when capturing requirements so we have maximum reuse potential across programs, and so that training is most effective and efficient.</a:t>
            </a:r>
          </a:p>
          <a:p>
            <a:pPr eaLnBrk="1" hangingPunct="1"/>
            <a:r>
              <a:rPr lang="en-US" altLang="en-US" dirty="0"/>
              <a:t>The keywords in this training are a subset of all the available keywords. Additional optional keywords are provided in backup and in the book Competitive Engineering by Tom Gilb.</a:t>
            </a:r>
          </a:p>
          <a:p>
            <a:pPr eaLnBrk="1" hangingPunct="1"/>
            <a:endParaRPr lang="en-US" altLang="en-US" dirty="0"/>
          </a:p>
          <a:p>
            <a:pPr eaLnBrk="1" hangingPunct="1"/>
            <a:endParaRPr lang="en-US" altLang="en-US" dirty="0"/>
          </a:p>
        </p:txBody>
      </p:sp>
    </p:spTree>
    <p:extLst>
      <p:ext uri="{BB962C8B-B14F-4D97-AF65-F5344CB8AC3E}">
        <p14:creationId xmlns:p14="http://schemas.microsoft.com/office/powerpoint/2010/main" val="394330867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fld id="{4E797B54-84E6-47BA-A3AC-CFD19B2F5F4B}" type="slidenum">
              <a:rPr lang="en-US" altLang="en-US" sz="1200" smtClean="0"/>
              <a:pPr/>
              <a:t>64</a:t>
            </a:fld>
            <a:endParaRPr lang="en-US" altLang="en-US" sz="1200" dirty="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This is a Boolean requirement, measured by its simple presence or absence as a function in the completed system. Therefore, basic Keywords are sufficient to capture it. Also note the use of the simple functional requirement syntax to specify the text of the Requirement keyword. </a:t>
            </a:r>
          </a:p>
          <a:p>
            <a:pPr eaLnBrk="1" hangingPunct="1"/>
            <a:r>
              <a:rPr lang="en-US" altLang="en-US" dirty="0"/>
              <a:t>The information given (not just in the Priority item) aids and enables prioritization in a meaningful way. Rather than just call this a high priority requirement, the impact of not implementing the requirement is clear, as is the rationale behind the requirement. This enables sound decision making and prioritization throughout the project.</a:t>
            </a:r>
          </a:p>
          <a:p>
            <a:pPr eaLnBrk="1" hangingPunct="1"/>
            <a:r>
              <a:rPr lang="en-US" altLang="en-US" dirty="0"/>
              <a:t>Other keywords might be used in practice; this example is designed to be very basic and fit on one page with a readable type size…</a:t>
            </a:r>
          </a:p>
        </p:txBody>
      </p:sp>
    </p:spTree>
    <p:extLst>
      <p:ext uri="{BB962C8B-B14F-4D97-AF65-F5344CB8AC3E}">
        <p14:creationId xmlns:p14="http://schemas.microsoft.com/office/powerpoint/2010/main" val="9694924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fld id="{E9C69AEB-2B8B-4107-8795-B0F837431137}" type="slidenum">
              <a:rPr lang="en-US" altLang="en-US" sz="1200" smtClean="0"/>
              <a:pPr/>
              <a:t>65</a:t>
            </a:fld>
            <a:endParaRPr lang="en-US" altLang="en-US" sz="1200" dirty="0"/>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Take 15-30</a:t>
            </a:r>
            <a:r>
              <a:rPr lang="en-US" altLang="en-US" baseline="0" dirty="0"/>
              <a:t> </a:t>
            </a:r>
            <a:r>
              <a:rPr lang="en-US" altLang="en-US" dirty="0"/>
              <a:t>minutes for this exercise, plus a short report out from each team.</a:t>
            </a:r>
          </a:p>
        </p:txBody>
      </p:sp>
    </p:spTree>
    <p:extLst>
      <p:ext uri="{BB962C8B-B14F-4D97-AF65-F5344CB8AC3E}">
        <p14:creationId xmlns:p14="http://schemas.microsoft.com/office/powerpoint/2010/main" val="6518345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Intel Clear Light" panose="020B0404020203020204" pitchFamily="34" charset="0"/>
              </a:rPr>
              <a:t>*In databases, this will generally have to be captured in the Requirement  (or Description, or Primary Text) field, but note the content may be slightly different than for a Functional Requirement or constraint.</a:t>
            </a:r>
            <a:endParaRPr lang="en-US" i="0" baseline="0" dirty="0"/>
          </a:p>
        </p:txBody>
      </p:sp>
      <p:sp>
        <p:nvSpPr>
          <p:cNvPr id="4" name="Slide Number Placeholder 3"/>
          <p:cNvSpPr>
            <a:spLocks noGrp="1"/>
          </p:cNvSpPr>
          <p:nvPr>
            <p:ph type="sldNum" sz="quarter" idx="10"/>
          </p:nvPr>
        </p:nvSpPr>
        <p:spPr/>
        <p:txBody>
          <a:bodyPr/>
          <a:lstStyle/>
          <a:p>
            <a:pPr>
              <a:defRPr/>
            </a:pPr>
            <a:fld id="{A569F69E-71B8-45BB-857D-2420B4C5AD0D}" type="slidenum">
              <a:rPr lang="en-US" smtClean="0"/>
              <a:pPr>
                <a:defRPr/>
              </a:pPr>
              <a:t>68</a:t>
            </a:fld>
            <a:endParaRPr lang="en-US" dirty="0"/>
          </a:p>
        </p:txBody>
      </p:sp>
    </p:spTree>
    <p:extLst>
      <p:ext uri="{BB962C8B-B14F-4D97-AF65-F5344CB8AC3E}">
        <p14:creationId xmlns:p14="http://schemas.microsoft.com/office/powerpoint/2010/main" val="141222125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fld id="{34101A13-13DF-46D7-BD6E-6328FC5CACD8}" type="slidenum">
              <a:rPr lang="en-US" altLang="en-US" sz="1200" smtClean="0"/>
              <a:pPr/>
              <a:t>69</a:t>
            </a:fld>
            <a:endParaRPr lang="en-US" altLang="en-US" sz="1200" dirty="0"/>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If you are using a purpose-built systems</a:t>
            </a:r>
            <a:r>
              <a:rPr lang="en-US" altLang="en-US" baseline="0" dirty="0"/>
              <a:t> engineering tool AND you intend to reuse requirements extensively, Attributes are advised to be kept as minimal as possible. An attribute can contain information that is correct for one set of circumstances but not another, and can contribute to either unnecessary duplication or loss of data integrity. Use other methods (presence or absence in a module, baseline, or collection; traceability linkages) to provide higher-integrity </a:t>
            </a:r>
            <a:endParaRPr lang="en-US" altLang="en-US" dirty="0"/>
          </a:p>
          <a:p>
            <a:pPr eaLnBrk="1" hangingPunct="1"/>
            <a:endParaRPr lang="en-US" altLang="en-US" dirty="0"/>
          </a:p>
          <a:p>
            <a:pPr eaLnBrk="1" hangingPunct="1"/>
            <a:r>
              <a:rPr lang="en-US" altLang="en-US" dirty="0"/>
              <a:t>These keywords are based on the Common Data Model for requirements. While there is no minimum subset required for use by teams, please use these terms when capturing requirements so we have maximum reuse potential across programs, and so that training is most effective and efficient.</a:t>
            </a:r>
          </a:p>
          <a:p>
            <a:pPr eaLnBrk="1" hangingPunct="1"/>
            <a:r>
              <a:rPr lang="en-US" altLang="en-US" dirty="0"/>
              <a:t>The keywords in this training are a subset of all the available keywords. Additional optional keywords are provided in backup and in the book Competitive Engineering by Tom Gilb.</a:t>
            </a:r>
          </a:p>
          <a:p>
            <a:pPr eaLnBrk="1" hangingPunct="1"/>
            <a:endParaRPr lang="en-US" altLang="en-US" dirty="0"/>
          </a:p>
          <a:p>
            <a:pPr eaLnBrk="1" hangingPunct="1"/>
            <a:endParaRPr lang="en-US" altLang="en-US" dirty="0"/>
          </a:p>
        </p:txBody>
      </p:sp>
    </p:spTree>
    <p:extLst>
      <p:ext uri="{BB962C8B-B14F-4D97-AF65-F5344CB8AC3E}">
        <p14:creationId xmlns:p14="http://schemas.microsoft.com/office/powerpoint/2010/main" val="144589436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fld id="{84EB2F3E-EF43-4ABD-95D1-D4228B5926B0}" type="slidenum">
              <a:rPr lang="en-US" altLang="en-US" sz="1200" smtClean="0"/>
              <a:pPr/>
              <a:t>70</a:t>
            </a:fld>
            <a:endParaRPr lang="en-US" altLang="en-US" sz="1200" dirty="0"/>
          </a:p>
        </p:txBody>
      </p:sp>
      <p:sp>
        <p:nvSpPr>
          <p:cNvPr id="102403" name="Rectangle 2"/>
          <p:cNvSpPr>
            <a:spLocks noGrp="1" noRot="1" noChangeAspect="1" noChangeArrowheads="1" noTextEdit="1"/>
          </p:cNvSpPr>
          <p:nvPr>
            <p:ph type="sldImg"/>
          </p:nvPr>
        </p:nvSpPr>
        <p:spPr>
          <a:solidFill>
            <a:srgbClr val="FFFFFF"/>
          </a:solidFill>
          <a:ln/>
        </p:spPr>
      </p:sp>
      <p:sp>
        <p:nvSpPr>
          <p:cNvPr id="102404" name="Rectangle 3"/>
          <p:cNvSpPr>
            <a:spLocks noGrp="1" noChangeArrowheads="1"/>
          </p:cNvSpPr>
          <p:nvPr>
            <p:ph type="body" idx="1"/>
          </p:nvPr>
        </p:nvSpPr>
        <p:spPr>
          <a:solidFill>
            <a:srgbClr val="FFFFFF"/>
          </a:solidFill>
          <a:ln>
            <a:solidFill>
              <a:srgbClr val="000000"/>
            </a:solidFill>
          </a:ln>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en-US" sz="1000" dirty="0">
                <a:latin typeface="Arial" panose="020B0604020202020204" pitchFamily="34" charset="0"/>
              </a:rPr>
              <a:t>Students may point out spots where there are still questions about details of this requirement. Is it feasible? What is the time taken today to do this? What is a Novice in this context? Should testing be done on 100 Novices, or 40, or 400? All are good questions. Some, like the definition question and past performance, can be handled by using the optional keywords (found in backup) Defined and Past. In all cases, the questions represent a great illustration of how much ambiguity has been removed from the requirement. Rather than wonder about “easy to learn”, we can discuss some very detailed, tangible issues – and that is excellent progress towards the “three C’s” (Clear, Common, Coherent).</a:t>
            </a:r>
          </a:p>
          <a:p>
            <a:pPr eaLnBrk="1" hangingPunct="1"/>
            <a:endParaRPr lang="en-US" altLang="en-US" sz="1000" dirty="0">
              <a:latin typeface="Arial" panose="020B0604020202020204" pitchFamily="34" charset="0"/>
            </a:endParaRPr>
          </a:p>
        </p:txBody>
      </p:sp>
    </p:spTree>
    <p:extLst>
      <p:ext uri="{BB962C8B-B14F-4D97-AF65-F5344CB8AC3E}">
        <p14:creationId xmlns:p14="http://schemas.microsoft.com/office/powerpoint/2010/main" val="380014061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fld id="{75D2DDE5-DE9A-4775-AB71-566DDE1A77D0}" type="slidenum">
              <a:rPr lang="en-US" altLang="en-US" sz="1200" smtClean="0"/>
              <a:pPr/>
              <a:t>71</a:t>
            </a:fld>
            <a:endParaRPr lang="en-US" altLang="en-US" sz="1200" dirty="0"/>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Over time, some constructed scales can become natural scales, or close to it. Examples include the Gross Domestic Product for a country, stock market indices, and the Richter scale.</a:t>
            </a:r>
          </a:p>
        </p:txBody>
      </p:sp>
    </p:spTree>
    <p:extLst>
      <p:ext uri="{BB962C8B-B14F-4D97-AF65-F5344CB8AC3E}">
        <p14:creationId xmlns:p14="http://schemas.microsoft.com/office/powerpoint/2010/main" val="346194694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fld id="{84D100A4-6EAA-45EB-B4BA-444A521CAEFA}" type="slidenum">
              <a:rPr lang="en-US" altLang="en-US" sz="1200" smtClean="0"/>
              <a:pPr/>
              <a:t>72</a:t>
            </a:fld>
            <a:endParaRPr lang="en-US" altLang="en-US" sz="1200"/>
          </a:p>
        </p:txBody>
      </p:sp>
      <p:sp>
        <p:nvSpPr>
          <p:cNvPr id="185347" name="Rectangle 2"/>
          <p:cNvSpPr>
            <a:spLocks noGrp="1" noRot="1" noChangeAspect="1" noChangeArrowheads="1" noTextEdit="1"/>
          </p:cNvSpPr>
          <p:nvPr>
            <p:ph type="sldImg"/>
          </p:nvPr>
        </p:nvSpPr>
        <p:spPr>
          <a:ln/>
        </p:spPr>
      </p:sp>
      <p:sp>
        <p:nvSpPr>
          <p:cNvPr id="185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000" dirty="0">
                <a:latin typeface="Arial" panose="020B0604020202020204" pitchFamily="34" charset="0"/>
              </a:rPr>
              <a:t>A good scale contains more than just the units of measurement. It also needs the context for </a:t>
            </a:r>
            <a:r>
              <a:rPr lang="en-US" altLang="en-US" sz="1000">
                <a:latin typeface="Arial" panose="020B0604020202020204" pitchFamily="34" charset="0"/>
              </a:rPr>
              <a:t>the units.</a:t>
            </a:r>
          </a:p>
          <a:p>
            <a:pPr eaLnBrk="1" hangingPunct="1"/>
            <a:r>
              <a:rPr lang="en-US" altLang="en-US" sz="1000" dirty="0">
                <a:latin typeface="Arial" panose="020B0604020202020204" pitchFamily="34" charset="0"/>
              </a:rPr>
              <a:t>Defining a meter that can only be measured after release, such as the number of support calls in the first month, does not allow stakeholders to measure whether an objective or requirement has been met before the product is “done”. The best meters are measurable early, often, and inexpensively.</a:t>
            </a:r>
          </a:p>
        </p:txBody>
      </p:sp>
    </p:spTree>
    <p:extLst>
      <p:ext uri="{BB962C8B-B14F-4D97-AF65-F5344CB8AC3E}">
        <p14:creationId xmlns:p14="http://schemas.microsoft.com/office/powerpoint/2010/main" val="193251073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fld id="{11D28383-9D51-4DE5-8272-F5CA7F1F9A5C}" type="slidenum">
              <a:rPr lang="en-US" altLang="en-US" sz="1200" smtClean="0"/>
              <a:pPr/>
              <a:t>73</a:t>
            </a:fld>
            <a:endParaRPr lang="en-US" altLang="en-US" sz="1200" dirty="0"/>
          </a:p>
        </p:txBody>
      </p:sp>
      <p:sp>
        <p:nvSpPr>
          <p:cNvPr id="187395" name="Rectangle 2"/>
          <p:cNvSpPr>
            <a:spLocks noGrp="1" noRot="1" noChangeAspect="1" noChangeArrowheads="1" noTextEdit="1"/>
          </p:cNvSpPr>
          <p:nvPr>
            <p:ph type="sldImg"/>
          </p:nvPr>
        </p:nvSpPr>
        <p:spPr>
          <a:ln/>
        </p:spPr>
      </p:sp>
      <p:sp>
        <p:nvSpPr>
          <p:cNvPr id="187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000" dirty="0">
                <a:latin typeface="Arial" panose="020B0604020202020204" pitchFamily="34" charset="0"/>
              </a:rPr>
              <a:t>All of these meters could have additional details specified when applied to particular products. Also note there are sub-keywords to the Meter keyword that guide that detail; see the backup materials for an example.</a:t>
            </a:r>
          </a:p>
          <a:p>
            <a:pPr eaLnBrk="1" hangingPunct="1"/>
            <a:endParaRPr lang="en-US" altLang="en-US" sz="1000" dirty="0">
              <a:latin typeface="Arial" panose="020B0604020202020204" pitchFamily="34" charset="0"/>
            </a:endParaRPr>
          </a:p>
          <a:p>
            <a:pPr eaLnBrk="1" hangingPunct="1"/>
            <a:endParaRPr lang="en-US" altLang="en-US" sz="1000" dirty="0">
              <a:latin typeface="Arial" panose="020B0604020202020204" pitchFamily="34" charset="0"/>
            </a:endParaRPr>
          </a:p>
        </p:txBody>
      </p:sp>
    </p:spTree>
    <p:extLst>
      <p:ext uri="{BB962C8B-B14F-4D97-AF65-F5344CB8AC3E}">
        <p14:creationId xmlns:p14="http://schemas.microsoft.com/office/powerpoint/2010/main" val="1755239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marL="0" marR="0" lvl="0" indent="0" algn="l" defTabSz="1219169" rtl="0" eaLnBrk="1" fontAlgn="auto" latinLnBrk="0" hangingPunct="0">
              <a:lnSpc>
                <a:spcPct val="90000"/>
              </a:lnSpc>
              <a:spcBef>
                <a:spcPts val="2250"/>
              </a:spcBef>
              <a:spcAft>
                <a:spcPts val="0"/>
              </a:spcAft>
              <a:buClrTx/>
              <a:buSzTx/>
              <a:buFontTx/>
              <a:buNone/>
              <a:tabLst/>
              <a:defRPr/>
            </a:pPr>
            <a:fld id="{9D771EEA-DD9A-4E9D-8E4A-1A0F188D40F0}" type="slidenum">
              <a:rPr kumimoji="0" lang="en-US" sz="1200" b="0" i="0" u="none" strike="noStrike" kern="0" cap="none" spc="0" normalizeH="0" baseline="0" noProof="0" smtClean="0">
                <a:ln>
                  <a:noFill/>
                </a:ln>
                <a:solidFill>
                  <a:srgbClr val="000000"/>
                </a:solidFill>
                <a:effectLst/>
                <a:uLnTx/>
                <a:uFillTx/>
                <a:latin typeface="Arial" panose="020B0604020202020204" pitchFamily="34" charset="0"/>
                <a:sym typeface="Helvetica Neue"/>
              </a:rPr>
              <a:pPr marL="0" marR="0" lvl="0" indent="0" algn="l" defTabSz="1219169" rtl="0" eaLnBrk="1" fontAlgn="auto" latinLnBrk="0" hangingPunct="0">
                <a:lnSpc>
                  <a:spcPct val="90000"/>
                </a:lnSpc>
                <a:spcBef>
                  <a:spcPts val="2250"/>
                </a:spcBef>
                <a:spcAft>
                  <a:spcPts val="0"/>
                </a:spcAft>
                <a:buClrTx/>
                <a:buSzTx/>
                <a:buFontTx/>
                <a:buNone/>
                <a:tabLst/>
                <a:defRPr/>
              </a:pPr>
              <a:t>9</a:t>
            </a:fld>
            <a:endParaRPr kumimoji="0" lang="en-US" sz="1200" b="0" i="0" u="none" strike="noStrike" kern="0" cap="none" spc="0" normalizeH="0" baseline="0" noProof="0" dirty="0">
              <a:ln>
                <a:noFill/>
              </a:ln>
              <a:solidFill>
                <a:srgbClr val="000000"/>
              </a:solidFill>
              <a:effectLst/>
              <a:uLnTx/>
              <a:uFillTx/>
              <a:latin typeface="Arial" panose="020B0604020202020204" pitchFamily="34" charset="0"/>
              <a:sym typeface="Helvetica Neue"/>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Note that “quality” and “performance” as used in the second category above are both intended quite generally. Quality refers to much more than defect density to include areas such as ease of use, scalability, maintainability, reliability, and other “-ilities”. Likewise, performance refers to more than the throughput of the system, and is often used to name the same sorts of “-ilities” as quality.</a:t>
            </a:r>
          </a:p>
        </p:txBody>
      </p:sp>
    </p:spTree>
    <p:extLst>
      <p:ext uri="{BB962C8B-B14F-4D97-AF65-F5344CB8AC3E}">
        <p14:creationId xmlns:p14="http://schemas.microsoft.com/office/powerpoint/2010/main" val="74152394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fld id="{25F4F38F-98C1-4812-8E27-81E9E09FE8C1}" type="slidenum">
              <a:rPr lang="en-US" altLang="en-US" sz="1200" smtClean="0"/>
              <a:pPr/>
              <a:t>74</a:t>
            </a:fld>
            <a:endParaRPr lang="en-US" altLang="en-US" sz="1200" dirty="0"/>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Break the class into the groups used in Exercise 2</a:t>
            </a:r>
          </a:p>
          <a:p>
            <a:pPr eaLnBrk="1" hangingPunct="1"/>
            <a:endParaRPr lang="en-US" altLang="en-US" dirty="0"/>
          </a:p>
          <a:p>
            <a:pPr eaLnBrk="1" hangingPunct="1"/>
            <a:r>
              <a:rPr lang="en-US" altLang="en-US" dirty="0"/>
              <a:t>After 5-10 minutes of discussion, bring the class back together and debrief the answers in another 5 minutes. </a:t>
            </a:r>
          </a:p>
          <a:p>
            <a:pPr eaLnBrk="1" hangingPunct="1"/>
            <a:endParaRPr lang="en-US" altLang="en-US" dirty="0"/>
          </a:p>
          <a:p>
            <a:pPr eaLnBrk="1" hangingPunct="1"/>
            <a:r>
              <a:rPr lang="en-US" altLang="en-US" dirty="0"/>
              <a:t>Both the smartphone and jobs online software application have a multitude of possible quality and performance requirements. Each function that the teams wrote requirements for should easily lead to candidate quality and performance requirements. If teams struggle, have them focus on a given user role, or any of the canonic quality areas such as ease of use (ease of learning, intuitiveness, error rate, throughput, likeability), security (confidentiality, integrity, availability), etc. These generic areas should lead to good system-specific requirements.</a:t>
            </a:r>
          </a:p>
        </p:txBody>
      </p:sp>
    </p:spTree>
    <p:extLst>
      <p:ext uri="{BB962C8B-B14F-4D97-AF65-F5344CB8AC3E}">
        <p14:creationId xmlns:p14="http://schemas.microsoft.com/office/powerpoint/2010/main" val="74320884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Timing:</a:t>
            </a:r>
            <a:r>
              <a:rPr lang="en-US" baseline="0" dirty="0"/>
              <a:t> 6 hours depending on the number of questions and exercise timing.</a:t>
            </a:r>
          </a:p>
          <a:p>
            <a:r>
              <a:rPr lang="en-US" baseline="0" dirty="0"/>
              <a:t>Revision history:</a:t>
            </a:r>
          </a:p>
          <a:p>
            <a:endParaRPr lang="en-US" baseline="0" dirty="0"/>
          </a:p>
        </p:txBody>
      </p:sp>
      <p:sp>
        <p:nvSpPr>
          <p:cNvPr id="4" name="Slide Number Placeholder 3"/>
          <p:cNvSpPr>
            <a:spLocks noGrp="1"/>
          </p:cNvSpPr>
          <p:nvPr>
            <p:ph type="sldNum" sz="quarter" idx="10"/>
          </p:nvPr>
        </p:nvSpPr>
        <p:spPr/>
        <p:txBody>
          <a:bodyPr/>
          <a:lstStyle/>
          <a:p>
            <a:fld id="{1CE30F07-DACA-448B-B090-DBBFC9D1E8D9}" type="slidenum">
              <a:rPr lang="en-US" smtClean="0"/>
              <a:t>80</a:t>
            </a:fld>
            <a:endParaRPr lang="en-US"/>
          </a:p>
        </p:txBody>
      </p:sp>
    </p:spTree>
    <p:extLst>
      <p:ext uri="{BB962C8B-B14F-4D97-AF65-F5344CB8AC3E}">
        <p14:creationId xmlns:p14="http://schemas.microsoft.com/office/powerpoint/2010/main" val="290038135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E30F07-DACA-448B-B090-DBBFC9D1E8D9}" type="slidenum">
              <a:rPr lang="en-US" smtClean="0"/>
              <a:t>81</a:t>
            </a:fld>
            <a:endParaRPr lang="en-US"/>
          </a:p>
        </p:txBody>
      </p:sp>
    </p:spTree>
    <p:extLst>
      <p:ext uri="{BB962C8B-B14F-4D97-AF65-F5344CB8AC3E}">
        <p14:creationId xmlns:p14="http://schemas.microsoft.com/office/powerpoint/2010/main" val="377406503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2400">
                <a:solidFill>
                  <a:schemeClr val="tx1"/>
                </a:solidFill>
                <a:latin typeface="Verdana" panose="020B0604030504040204" pitchFamily="34" charset="0"/>
              </a:defRPr>
            </a:lvl1pPr>
            <a:lvl2pPr marL="742950" indent="-285750" algn="ctr">
              <a:defRPr sz="2400">
                <a:solidFill>
                  <a:schemeClr val="tx1"/>
                </a:solidFill>
                <a:latin typeface="Verdana" panose="020B0604030504040204" pitchFamily="34" charset="0"/>
              </a:defRPr>
            </a:lvl2pPr>
            <a:lvl3pPr marL="1143000" indent="-228600" algn="ctr">
              <a:defRPr sz="2400">
                <a:solidFill>
                  <a:schemeClr val="tx1"/>
                </a:solidFill>
                <a:latin typeface="Verdana" panose="020B0604030504040204" pitchFamily="34" charset="0"/>
              </a:defRPr>
            </a:lvl3pPr>
            <a:lvl4pPr marL="1600200" indent="-228600" algn="ctr">
              <a:defRPr sz="2400">
                <a:solidFill>
                  <a:schemeClr val="tx1"/>
                </a:solidFill>
                <a:latin typeface="Verdana" panose="020B0604030504040204" pitchFamily="34" charset="0"/>
              </a:defRPr>
            </a:lvl4pPr>
            <a:lvl5pPr marL="2057400" indent="-228600" algn="ctr">
              <a:defRPr sz="2400">
                <a:solidFill>
                  <a:schemeClr val="tx1"/>
                </a:solidFill>
                <a:latin typeface="Verdana" panose="020B0604030504040204" pitchFamily="34" charset="0"/>
              </a:defRPr>
            </a:lvl5pPr>
            <a:lvl6pPr marL="2514600" indent="-228600" algn="ctr" eaLnBrk="0" fontAlgn="base" hangingPunct="0">
              <a:spcBef>
                <a:spcPct val="0"/>
              </a:spcBef>
              <a:spcAft>
                <a:spcPct val="0"/>
              </a:spcAft>
              <a:defRPr sz="2400">
                <a:solidFill>
                  <a:schemeClr val="tx1"/>
                </a:solidFill>
                <a:latin typeface="Verdana" panose="020B0604030504040204" pitchFamily="34" charset="0"/>
              </a:defRPr>
            </a:lvl6pPr>
            <a:lvl7pPr marL="2971800" indent="-228600" algn="ctr" eaLnBrk="0" fontAlgn="base" hangingPunct="0">
              <a:spcBef>
                <a:spcPct val="0"/>
              </a:spcBef>
              <a:spcAft>
                <a:spcPct val="0"/>
              </a:spcAft>
              <a:defRPr sz="2400">
                <a:solidFill>
                  <a:schemeClr val="tx1"/>
                </a:solidFill>
                <a:latin typeface="Verdana" panose="020B0604030504040204" pitchFamily="34" charset="0"/>
              </a:defRPr>
            </a:lvl7pPr>
            <a:lvl8pPr marL="3429000" indent="-228600" algn="ctr" eaLnBrk="0" fontAlgn="base" hangingPunct="0">
              <a:spcBef>
                <a:spcPct val="0"/>
              </a:spcBef>
              <a:spcAft>
                <a:spcPct val="0"/>
              </a:spcAft>
              <a:defRPr sz="2400">
                <a:solidFill>
                  <a:schemeClr val="tx1"/>
                </a:solidFill>
                <a:latin typeface="Verdana" panose="020B0604030504040204" pitchFamily="34" charset="0"/>
              </a:defRPr>
            </a:lvl8pPr>
            <a:lvl9pPr marL="3886200" indent="-228600" algn="ctr" eaLnBrk="0" fontAlgn="base" hangingPunct="0">
              <a:spcBef>
                <a:spcPct val="0"/>
              </a:spcBef>
              <a:spcAft>
                <a:spcPct val="0"/>
              </a:spcAft>
              <a:defRPr sz="2400">
                <a:solidFill>
                  <a:schemeClr val="tx1"/>
                </a:solidFill>
                <a:latin typeface="Verdana" panose="020B0604030504040204" pitchFamily="34" charset="0"/>
              </a:defRPr>
            </a:lvl9pPr>
          </a:lstStyle>
          <a:p>
            <a:pPr algn="r"/>
            <a:fld id="{2BAFC791-D698-45B1-BF5B-50FCA544F6C8}" type="slidenum">
              <a:rPr lang="en-US" sz="1200">
                <a:latin typeface="Arial" panose="020B0604020202020204" pitchFamily="34" charset="0"/>
              </a:rPr>
              <a:pPr algn="r"/>
              <a:t>85</a:t>
            </a:fld>
            <a:endParaRPr lang="en-US" sz="1200">
              <a:latin typeface="Arial" panose="020B0604020202020204" pitchFamily="34" charset="0"/>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t>The solid line in the graph is the cost of non-conformance; the dashed line is the cost of conformance.</a:t>
            </a:r>
          </a:p>
          <a:p>
            <a:pPr eaLnBrk="1" hangingPunct="1"/>
            <a:r>
              <a:rPr lang="en-US"/>
              <a:t>At the beginning of the graph, adding the two numbers gives a total cost of quality that is just over 60% of the entire budget. By the end, while the cost of conformance is relatively stable, the cost of non-conformance has dropped dramatically to under 10%. So, the total cost of quality is now under 30% of total budget – a reduction of more than half from the start.</a:t>
            </a:r>
          </a:p>
          <a:p>
            <a:pPr eaLnBrk="1" hangingPunct="1"/>
            <a:r>
              <a:rPr lang="en-US"/>
              <a:t>This study was conducted in a SW organization at Raytheon. The improvements used over the years to drive down the total cost of quality are similar to those things that embody CMM levels 2 through 4. One mistake can be seen near the end of the graph, which caused an increase in both cost of non-conformance and cost of conformance. Once detected, it was removed and the process returned to its previous track. This shows the benefits of systematically measuring and monitoring such costs.</a:t>
            </a:r>
          </a:p>
          <a:p>
            <a:pPr eaLnBrk="1" hangingPunct="1"/>
            <a:r>
              <a:rPr lang="en-US"/>
              <a:t>For much more detail on this study, see CMU/SEI-95-TR-017, </a:t>
            </a:r>
            <a:r>
              <a:rPr lang="en-US" b="1"/>
              <a:t>Raytheon Electronic Systems Experience in Software Process Improvement</a:t>
            </a:r>
            <a:r>
              <a:rPr lang="en-US"/>
              <a:t>, available at http://sei.cmu.edu.</a:t>
            </a:r>
          </a:p>
          <a:p>
            <a:pPr eaLnBrk="1" hangingPunct="1"/>
            <a:endParaRPr lang="en-US"/>
          </a:p>
          <a:p>
            <a:pPr eaLnBrk="1" hangingPunct="1"/>
            <a:endParaRPr lang="en-US"/>
          </a:p>
        </p:txBody>
      </p:sp>
    </p:spTree>
    <p:extLst>
      <p:ext uri="{BB962C8B-B14F-4D97-AF65-F5344CB8AC3E}">
        <p14:creationId xmlns:p14="http://schemas.microsoft.com/office/powerpoint/2010/main" val="160297797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pitchFamily="34" charset="0"/>
              </a:defRPr>
            </a:lvl1pPr>
            <a:lvl2pPr marL="742950" indent="-285750">
              <a:defRPr sz="2400">
                <a:solidFill>
                  <a:schemeClr val="tx1"/>
                </a:solidFill>
                <a:latin typeface="Verdana" pitchFamily="34" charset="0"/>
              </a:defRPr>
            </a:lvl2pPr>
            <a:lvl3pPr marL="1143000" indent="-228600">
              <a:defRPr sz="2400">
                <a:solidFill>
                  <a:schemeClr val="tx1"/>
                </a:solidFill>
                <a:latin typeface="Verdana" pitchFamily="34" charset="0"/>
              </a:defRPr>
            </a:lvl3pPr>
            <a:lvl4pPr marL="1600200" indent="-228600">
              <a:defRPr sz="2400">
                <a:solidFill>
                  <a:schemeClr val="tx1"/>
                </a:solidFill>
                <a:latin typeface="Verdana" pitchFamily="34" charset="0"/>
              </a:defRPr>
            </a:lvl4pPr>
            <a:lvl5pPr marL="2057400" indent="-228600">
              <a:defRPr sz="2400">
                <a:solidFill>
                  <a:schemeClr val="tx1"/>
                </a:solidFill>
                <a:latin typeface="Verdana" pitchFamily="34" charset="0"/>
              </a:defRPr>
            </a:lvl5pPr>
            <a:lvl6pPr marL="2514600" indent="-228600" algn="ctr" eaLnBrk="0" fontAlgn="base" hangingPunct="0">
              <a:spcBef>
                <a:spcPct val="0"/>
              </a:spcBef>
              <a:spcAft>
                <a:spcPct val="0"/>
              </a:spcAft>
              <a:defRPr sz="2400">
                <a:solidFill>
                  <a:schemeClr val="tx1"/>
                </a:solidFill>
                <a:latin typeface="Verdana" pitchFamily="34" charset="0"/>
              </a:defRPr>
            </a:lvl6pPr>
            <a:lvl7pPr marL="2971800" indent="-228600" algn="ctr" eaLnBrk="0" fontAlgn="base" hangingPunct="0">
              <a:spcBef>
                <a:spcPct val="0"/>
              </a:spcBef>
              <a:spcAft>
                <a:spcPct val="0"/>
              </a:spcAft>
              <a:defRPr sz="2400">
                <a:solidFill>
                  <a:schemeClr val="tx1"/>
                </a:solidFill>
                <a:latin typeface="Verdana" pitchFamily="34" charset="0"/>
              </a:defRPr>
            </a:lvl7pPr>
            <a:lvl8pPr marL="3429000" indent="-228600" algn="ctr" eaLnBrk="0" fontAlgn="base" hangingPunct="0">
              <a:spcBef>
                <a:spcPct val="0"/>
              </a:spcBef>
              <a:spcAft>
                <a:spcPct val="0"/>
              </a:spcAft>
              <a:defRPr sz="2400">
                <a:solidFill>
                  <a:schemeClr val="tx1"/>
                </a:solidFill>
                <a:latin typeface="Verdana" pitchFamily="34" charset="0"/>
              </a:defRPr>
            </a:lvl8pPr>
            <a:lvl9pPr marL="3886200" indent="-228600" algn="ctr" eaLnBrk="0" fontAlgn="base" hangingPunct="0">
              <a:spcBef>
                <a:spcPct val="0"/>
              </a:spcBef>
              <a:spcAft>
                <a:spcPct val="0"/>
              </a:spcAft>
              <a:defRPr sz="2400">
                <a:solidFill>
                  <a:schemeClr val="tx1"/>
                </a:solidFill>
                <a:latin typeface="Verdana" pitchFamily="34" charset="0"/>
              </a:defRPr>
            </a:lvl9pPr>
          </a:lstStyle>
          <a:p>
            <a:fld id="{81F66980-F11C-45C5-9AEC-62370602A276}" type="slidenum">
              <a:rPr lang="en-US" sz="1200" smtClean="0">
                <a:latin typeface="Arial" charset="0"/>
              </a:rPr>
              <a:pPr/>
              <a:t>89</a:t>
            </a:fld>
            <a:endParaRPr lang="en-US" sz="1200">
              <a:latin typeface="Arial" charset="0"/>
            </a:endParaRPr>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And/or ambiguity – the evil slash.</a:t>
            </a:r>
          </a:p>
          <a:p>
            <a:pPr eaLnBrk="1" hangingPunct="1"/>
            <a:r>
              <a:rPr lang="en-US" dirty="0"/>
              <a:t>Design – why impose heat sink fans? It’s system cooling that’s required, whether or not there are heat sink fans.</a:t>
            </a:r>
          </a:p>
          <a:p>
            <a:pPr eaLnBrk="1" hangingPunct="1"/>
            <a:r>
              <a:rPr lang="en-US" dirty="0"/>
              <a:t>While, and: Multiple requirements in one. Noise requirements are related to heat by fan noise, but noise goes beyond fans to disks and CD drives.</a:t>
            </a:r>
          </a:p>
          <a:p>
            <a:pPr eaLnBrk="1" hangingPunct="1"/>
            <a:r>
              <a:rPr lang="en-US" dirty="0"/>
              <a:t>Underspecified: What is “operation”?</a:t>
            </a:r>
          </a:p>
          <a:p>
            <a:pPr eaLnBrk="1" hangingPunct="1"/>
            <a:r>
              <a:rPr lang="en-US" dirty="0"/>
              <a:t>Weak words: How much is “adequate” airflow? Volume per unit time would be better. How quiet is “quietest”?</a:t>
            </a:r>
          </a:p>
          <a:p>
            <a:pPr eaLnBrk="1" hangingPunct="1"/>
            <a:r>
              <a:rPr lang="en-US" dirty="0"/>
              <a:t>No evidence to why this requirement is here, how important it is in relation to other requirements, where it came from, who the stakeholders are, how to measure it (that is, verifiable in the finished system…), and many other defects based on best practices.</a:t>
            </a:r>
          </a:p>
          <a:p>
            <a:pPr eaLnBrk="1" hangingPunct="1"/>
            <a:endParaRPr lang="en-US" dirty="0"/>
          </a:p>
        </p:txBody>
      </p:sp>
    </p:spTree>
    <p:extLst>
      <p:ext uri="{BB962C8B-B14F-4D97-AF65-F5344CB8AC3E}">
        <p14:creationId xmlns:p14="http://schemas.microsoft.com/office/powerpoint/2010/main" val="222142162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itchFamily="34" charset="0"/>
              </a:defRPr>
            </a:lvl1pPr>
            <a:lvl2pPr marL="742883" indent="-285724">
              <a:defRPr sz="2000">
                <a:solidFill>
                  <a:schemeClr val="tx1"/>
                </a:solidFill>
                <a:latin typeface="Arial" pitchFamily="34" charset="0"/>
              </a:defRPr>
            </a:lvl2pPr>
            <a:lvl3pPr marL="1142898" indent="-228580">
              <a:defRPr sz="2000">
                <a:solidFill>
                  <a:schemeClr val="tx1"/>
                </a:solidFill>
                <a:latin typeface="Arial" pitchFamily="34" charset="0"/>
              </a:defRPr>
            </a:lvl3pPr>
            <a:lvl4pPr marL="1600057" indent="-228580">
              <a:defRPr sz="2000">
                <a:solidFill>
                  <a:schemeClr val="tx1"/>
                </a:solidFill>
                <a:latin typeface="Arial" pitchFamily="34" charset="0"/>
              </a:defRPr>
            </a:lvl4pPr>
            <a:lvl5pPr marL="2057217" indent="-228580">
              <a:defRPr sz="2000">
                <a:solidFill>
                  <a:schemeClr val="tx1"/>
                </a:solidFill>
                <a:latin typeface="Arial" pitchFamily="34" charset="0"/>
              </a:defRPr>
            </a:lvl5pPr>
            <a:lvl6pPr marL="2514376" indent="-228580" eaLnBrk="0" fontAlgn="base" hangingPunct="0">
              <a:spcBef>
                <a:spcPct val="50000"/>
              </a:spcBef>
              <a:spcAft>
                <a:spcPct val="0"/>
              </a:spcAft>
              <a:defRPr sz="2000">
                <a:solidFill>
                  <a:schemeClr val="tx1"/>
                </a:solidFill>
                <a:latin typeface="Arial" pitchFamily="34" charset="0"/>
              </a:defRPr>
            </a:lvl6pPr>
            <a:lvl7pPr marL="2971535" indent="-228580" eaLnBrk="0" fontAlgn="base" hangingPunct="0">
              <a:spcBef>
                <a:spcPct val="50000"/>
              </a:spcBef>
              <a:spcAft>
                <a:spcPct val="0"/>
              </a:spcAft>
              <a:defRPr sz="2000">
                <a:solidFill>
                  <a:schemeClr val="tx1"/>
                </a:solidFill>
                <a:latin typeface="Arial" pitchFamily="34" charset="0"/>
              </a:defRPr>
            </a:lvl7pPr>
            <a:lvl8pPr marL="3428695" indent="-228580" eaLnBrk="0" fontAlgn="base" hangingPunct="0">
              <a:spcBef>
                <a:spcPct val="50000"/>
              </a:spcBef>
              <a:spcAft>
                <a:spcPct val="0"/>
              </a:spcAft>
              <a:defRPr sz="2000">
                <a:solidFill>
                  <a:schemeClr val="tx1"/>
                </a:solidFill>
                <a:latin typeface="Arial" pitchFamily="34" charset="0"/>
              </a:defRPr>
            </a:lvl8pPr>
            <a:lvl9pPr marL="3885854" indent="-228580" eaLnBrk="0" fontAlgn="base" hangingPunct="0">
              <a:spcBef>
                <a:spcPct val="50000"/>
              </a:spcBef>
              <a:spcAft>
                <a:spcPct val="0"/>
              </a:spcAft>
              <a:defRPr sz="2000">
                <a:solidFill>
                  <a:schemeClr val="tx1"/>
                </a:solidFill>
                <a:latin typeface="Arial" pitchFamily="34" charset="0"/>
              </a:defRPr>
            </a:lvl9pPr>
          </a:lstStyle>
          <a:p>
            <a:fld id="{2715B7DA-21F4-47AC-8C56-A278E8F96FE1}" type="slidenum">
              <a:rPr lang="en-US" sz="1200"/>
              <a:pPr/>
              <a:t>90</a:t>
            </a:fld>
            <a:endParaRPr lang="en-US" sz="1200"/>
          </a:p>
        </p:txBody>
      </p:sp>
      <p:sp>
        <p:nvSpPr>
          <p:cNvPr id="146435" name="Rectangle 2"/>
          <p:cNvSpPr>
            <a:spLocks noGrp="1" noRot="1" noChangeAspect="1" noChangeArrowheads="1" noTextEdit="1"/>
          </p:cNvSpPr>
          <p:nvPr>
            <p:ph type="sldImg"/>
          </p:nvPr>
        </p:nvSpPr>
        <p:spPr>
          <a:ln/>
        </p:spPr>
      </p:sp>
      <p:sp>
        <p:nvSpPr>
          <p:cNvPr id="146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000" dirty="0">
                <a:latin typeface="Arial" pitchFamily="34" charset="0"/>
              </a:rPr>
              <a:t>There are some variations on this list in the available sources, but this is a commonly used and minimal set of attributes. Ask the students if they can think of other important characteristics. As examples, consider modifiable, reusable, understandable (I.e., written so the target audience can grasp it), etc. Those additional attributes should be built of the basic attributes shown on these</a:t>
            </a:r>
            <a:r>
              <a:rPr lang="en-US" sz="1000" baseline="0" dirty="0">
                <a:latin typeface="Arial" pitchFamily="34" charset="0"/>
              </a:rPr>
              <a:t> two </a:t>
            </a:r>
            <a:r>
              <a:rPr lang="en-US" sz="1000" dirty="0">
                <a:latin typeface="Arial" pitchFamily="34" charset="0"/>
              </a:rPr>
              <a:t>slides.</a:t>
            </a:r>
          </a:p>
        </p:txBody>
      </p:sp>
    </p:spTree>
    <p:extLst>
      <p:ext uri="{BB962C8B-B14F-4D97-AF65-F5344CB8AC3E}">
        <p14:creationId xmlns:p14="http://schemas.microsoft.com/office/powerpoint/2010/main" val="297764552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2400">
                <a:solidFill>
                  <a:schemeClr val="tx1"/>
                </a:solidFill>
                <a:latin typeface="Verdana" panose="020B0604030504040204" pitchFamily="34" charset="0"/>
              </a:defRPr>
            </a:lvl1pPr>
            <a:lvl2pPr marL="742950" indent="-285750" algn="ctr">
              <a:defRPr sz="2400">
                <a:solidFill>
                  <a:schemeClr val="tx1"/>
                </a:solidFill>
                <a:latin typeface="Verdana" panose="020B0604030504040204" pitchFamily="34" charset="0"/>
              </a:defRPr>
            </a:lvl2pPr>
            <a:lvl3pPr marL="1143000" indent="-228600" algn="ctr">
              <a:defRPr sz="2400">
                <a:solidFill>
                  <a:schemeClr val="tx1"/>
                </a:solidFill>
                <a:latin typeface="Verdana" panose="020B0604030504040204" pitchFamily="34" charset="0"/>
              </a:defRPr>
            </a:lvl3pPr>
            <a:lvl4pPr marL="1600200" indent="-228600" algn="ctr">
              <a:defRPr sz="2400">
                <a:solidFill>
                  <a:schemeClr val="tx1"/>
                </a:solidFill>
                <a:latin typeface="Verdana" panose="020B0604030504040204" pitchFamily="34" charset="0"/>
              </a:defRPr>
            </a:lvl4pPr>
            <a:lvl5pPr marL="2057400" indent="-228600" algn="ctr">
              <a:defRPr sz="2400">
                <a:solidFill>
                  <a:schemeClr val="tx1"/>
                </a:solidFill>
                <a:latin typeface="Verdana" panose="020B0604030504040204" pitchFamily="34" charset="0"/>
              </a:defRPr>
            </a:lvl5pPr>
            <a:lvl6pPr marL="2514600" indent="-228600" algn="ctr" eaLnBrk="0" fontAlgn="base" hangingPunct="0">
              <a:spcBef>
                <a:spcPct val="0"/>
              </a:spcBef>
              <a:spcAft>
                <a:spcPct val="0"/>
              </a:spcAft>
              <a:defRPr sz="2400">
                <a:solidFill>
                  <a:schemeClr val="tx1"/>
                </a:solidFill>
                <a:latin typeface="Verdana" panose="020B0604030504040204" pitchFamily="34" charset="0"/>
              </a:defRPr>
            </a:lvl6pPr>
            <a:lvl7pPr marL="2971800" indent="-228600" algn="ctr" eaLnBrk="0" fontAlgn="base" hangingPunct="0">
              <a:spcBef>
                <a:spcPct val="0"/>
              </a:spcBef>
              <a:spcAft>
                <a:spcPct val="0"/>
              </a:spcAft>
              <a:defRPr sz="2400">
                <a:solidFill>
                  <a:schemeClr val="tx1"/>
                </a:solidFill>
                <a:latin typeface="Verdana" panose="020B0604030504040204" pitchFamily="34" charset="0"/>
              </a:defRPr>
            </a:lvl7pPr>
            <a:lvl8pPr marL="3429000" indent="-228600" algn="ctr" eaLnBrk="0" fontAlgn="base" hangingPunct="0">
              <a:spcBef>
                <a:spcPct val="0"/>
              </a:spcBef>
              <a:spcAft>
                <a:spcPct val="0"/>
              </a:spcAft>
              <a:defRPr sz="2400">
                <a:solidFill>
                  <a:schemeClr val="tx1"/>
                </a:solidFill>
                <a:latin typeface="Verdana" panose="020B0604030504040204" pitchFamily="34" charset="0"/>
              </a:defRPr>
            </a:lvl8pPr>
            <a:lvl9pPr marL="3886200" indent="-228600" algn="ctr" eaLnBrk="0" fontAlgn="base" hangingPunct="0">
              <a:spcBef>
                <a:spcPct val="0"/>
              </a:spcBef>
              <a:spcAft>
                <a:spcPct val="0"/>
              </a:spcAft>
              <a:defRPr sz="2400">
                <a:solidFill>
                  <a:schemeClr val="tx1"/>
                </a:solidFill>
                <a:latin typeface="Verdana" panose="020B0604030504040204" pitchFamily="34" charset="0"/>
              </a:defRPr>
            </a:lvl9pPr>
          </a:lstStyle>
          <a:p>
            <a:pPr algn="r"/>
            <a:fld id="{BD17268E-C1A1-4386-8C12-D77E1F3DDB9E}" type="slidenum">
              <a:rPr lang="en-US" sz="1200">
                <a:latin typeface="Arial" panose="020B0604020202020204" pitchFamily="34" charset="0"/>
              </a:rPr>
              <a:pPr algn="r"/>
              <a:t>94</a:t>
            </a:fld>
            <a:endParaRPr lang="en-US" sz="1200">
              <a:latin typeface="Arial" panose="020B0604020202020204" pitchFamily="34" charset="0"/>
            </a:endParaRPr>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t>Because a walkthrough is facilitated and makes a structured front to back pass through materials, it tends to locate a different class of issues than informal reviews. Inspections are the most effective, but can be intimidating – especially when they are very formal.</a:t>
            </a:r>
          </a:p>
        </p:txBody>
      </p:sp>
    </p:spTree>
    <p:extLst>
      <p:ext uri="{BB962C8B-B14F-4D97-AF65-F5344CB8AC3E}">
        <p14:creationId xmlns:p14="http://schemas.microsoft.com/office/powerpoint/2010/main" val="314804428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a:extLst>
              <a:ext uri="{FF2B5EF4-FFF2-40B4-BE49-F238E27FC236}">
                <a16:creationId xmlns:a16="http://schemas.microsoft.com/office/drawing/2014/main" id="{A6E9B4CA-71AF-49C1-9885-10A238DC003B}"/>
              </a:ext>
            </a:extLst>
          </p:cNvPr>
          <p:cNvSpPr>
            <a:spLocks noGrp="1" noChangeArrowheads="1"/>
          </p:cNvSpPr>
          <p:nvPr>
            <p:ph type="sldNum" sz="quarter" idx="5"/>
          </p:nvPr>
        </p:nvSpPr>
        <p:spPr>
          <a:noFill/>
        </p:spPr>
        <p:txBody>
          <a:bodyPr/>
          <a:lstStyle>
            <a:lvl1pPr>
              <a:defRPr sz="2000">
                <a:solidFill>
                  <a:srgbClr val="FF0000"/>
                </a:solidFill>
                <a:latin typeface="Arial" panose="020B0604020202020204" pitchFamily="34" charset="0"/>
                <a:cs typeface="Times New Roman" panose="02020603050405020304" pitchFamily="18" charset="0"/>
              </a:defRPr>
            </a:lvl1pPr>
            <a:lvl2pPr marL="742950" indent="-285750">
              <a:defRPr sz="2000">
                <a:solidFill>
                  <a:srgbClr val="FF0000"/>
                </a:solidFill>
                <a:latin typeface="Arial" panose="020B0604020202020204" pitchFamily="34" charset="0"/>
                <a:cs typeface="Times New Roman" panose="02020603050405020304" pitchFamily="18" charset="0"/>
              </a:defRPr>
            </a:lvl2pPr>
            <a:lvl3pPr marL="1143000" indent="-228600">
              <a:defRPr sz="2000">
                <a:solidFill>
                  <a:srgbClr val="FF0000"/>
                </a:solidFill>
                <a:latin typeface="Arial" panose="020B0604020202020204" pitchFamily="34" charset="0"/>
                <a:cs typeface="Times New Roman" panose="02020603050405020304" pitchFamily="18" charset="0"/>
              </a:defRPr>
            </a:lvl3pPr>
            <a:lvl4pPr marL="1600200" indent="-228600">
              <a:defRPr sz="2000">
                <a:solidFill>
                  <a:srgbClr val="FF0000"/>
                </a:solidFill>
                <a:latin typeface="Arial" panose="020B0604020202020204" pitchFamily="34" charset="0"/>
                <a:cs typeface="Times New Roman" panose="02020603050405020304" pitchFamily="18" charset="0"/>
              </a:defRPr>
            </a:lvl4pPr>
            <a:lvl5pPr marL="2057400" indent="-228600">
              <a:defRPr sz="2000">
                <a:solidFill>
                  <a:srgbClr val="FF0000"/>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9pPr>
          </a:lstStyle>
          <a:p>
            <a:pPr marL="0" marR="0" lvl="0" indent="0" algn="l" defTabSz="1219169" rtl="0" eaLnBrk="1" fontAlgn="auto" latinLnBrk="0" hangingPunct="0">
              <a:lnSpc>
                <a:spcPct val="90000"/>
              </a:lnSpc>
              <a:spcBef>
                <a:spcPts val="2250"/>
              </a:spcBef>
              <a:spcAft>
                <a:spcPts val="0"/>
              </a:spcAft>
              <a:buClrTx/>
              <a:buSzTx/>
              <a:buFontTx/>
              <a:buNone/>
              <a:tabLst/>
              <a:defRPr/>
            </a:pPr>
            <a:fld id="{4591420F-25E5-4548-BB7F-0FFFD3262720}" type="slidenum">
              <a:rPr kumimoji="0" lang="en-US" altLang="en-US" sz="1200" b="0" i="0" u="none" strike="noStrike" kern="0" cap="none" spc="0" normalizeH="0" baseline="0" noProof="0">
                <a:ln>
                  <a:noFill/>
                </a:ln>
                <a:solidFill>
                  <a:srgbClr val="000000"/>
                </a:solidFill>
                <a:effectLst/>
                <a:uLnTx/>
                <a:uFillTx/>
                <a:latin typeface="Arial" panose="020B0604020202020204" pitchFamily="34" charset="0"/>
                <a:cs typeface="Times New Roman" panose="02020603050405020304" pitchFamily="18" charset="0"/>
                <a:sym typeface="Helvetica Neue"/>
              </a:rPr>
              <a:pPr marL="0" marR="0" lvl="0" indent="0" algn="l" defTabSz="1219169" rtl="0" eaLnBrk="1" fontAlgn="auto" latinLnBrk="0" hangingPunct="0">
                <a:lnSpc>
                  <a:spcPct val="90000"/>
                </a:lnSpc>
                <a:spcBef>
                  <a:spcPts val="2250"/>
                </a:spcBef>
                <a:spcAft>
                  <a:spcPts val="0"/>
                </a:spcAft>
                <a:buClrTx/>
                <a:buSzTx/>
                <a:buFontTx/>
                <a:buNone/>
                <a:tabLst/>
                <a:defRPr/>
              </a:pPr>
              <a:t>99</a:t>
            </a:fld>
            <a:endParaRPr kumimoji="0" lang="en-US" altLang="en-US" sz="1200" b="0" i="0" u="none" strike="noStrike" kern="0" cap="none" spc="0" normalizeH="0" baseline="0" noProof="0">
              <a:ln>
                <a:noFill/>
              </a:ln>
              <a:solidFill>
                <a:srgbClr val="000000"/>
              </a:solidFill>
              <a:effectLst/>
              <a:uLnTx/>
              <a:uFillTx/>
              <a:latin typeface="Arial" panose="020B0604020202020204" pitchFamily="34" charset="0"/>
              <a:cs typeface="Times New Roman" panose="02020603050405020304" pitchFamily="18" charset="0"/>
              <a:sym typeface="Helvetica Neue"/>
            </a:endParaRPr>
          </a:p>
        </p:txBody>
      </p:sp>
      <p:sp>
        <p:nvSpPr>
          <p:cNvPr id="9219" name="Rectangle 2">
            <a:extLst>
              <a:ext uri="{FF2B5EF4-FFF2-40B4-BE49-F238E27FC236}">
                <a16:creationId xmlns:a16="http://schemas.microsoft.com/office/drawing/2014/main" id="{BF59F5C1-8F4F-4D28-9D34-7039D4265688}"/>
              </a:ext>
            </a:extLst>
          </p:cNvPr>
          <p:cNvSpPr>
            <a:spLocks noGrp="1" noRot="1" noChangeAspect="1" noChangeArrowheads="1" noTextEdit="1"/>
          </p:cNvSpPr>
          <p:nvPr>
            <p:ph type="sldImg"/>
          </p:nvPr>
        </p:nvSpPr>
        <p:spPr>
          <a:ln/>
        </p:spPr>
      </p:sp>
      <p:sp>
        <p:nvSpPr>
          <p:cNvPr id="9220" name="Rectangle 3">
            <a:extLst>
              <a:ext uri="{FF2B5EF4-FFF2-40B4-BE49-F238E27FC236}">
                <a16:creationId xmlns:a16="http://schemas.microsoft.com/office/drawing/2014/main" id="{C22A127B-1AB8-46D3-8AA4-8F66B989B569}"/>
              </a:ext>
            </a:extLst>
          </p:cNvPr>
          <p:cNvSpPr>
            <a:spLocks noGrp="1" noChangeArrowheads="1"/>
          </p:cNvSpPr>
          <p:nvPr>
            <p:ph type="body" idx="1"/>
          </p:nvPr>
        </p:nvSpPr>
        <p:spPr>
          <a:noFill/>
        </p:spPr>
        <p:txBody>
          <a:bodyPr/>
          <a:lstStyle/>
          <a:p>
            <a:pPr eaLnBrk="1" hangingPunct="1"/>
            <a:endParaRPr lang="en-US" altLang="en-US" sz="1000">
              <a:latin typeface="Arial" panose="020B0604020202020204" pitchFamily="34" charset="0"/>
            </a:endParaRPr>
          </a:p>
          <a:p>
            <a:pPr eaLnBrk="1" hangingPunct="1"/>
            <a:endParaRPr lang="en-US" altLang="en-US" sz="1000">
              <a:latin typeface="Arial" panose="020B0604020202020204" pitchFamily="34"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marL="0" marR="0" lvl="0" indent="0" algn="l" defTabSz="1219169" rtl="0" eaLnBrk="1" fontAlgn="auto" latinLnBrk="0" hangingPunct="0">
              <a:lnSpc>
                <a:spcPct val="90000"/>
              </a:lnSpc>
              <a:spcBef>
                <a:spcPts val="2250"/>
              </a:spcBef>
              <a:spcAft>
                <a:spcPts val="0"/>
              </a:spcAft>
              <a:buClrTx/>
              <a:buSzTx/>
              <a:buFontTx/>
              <a:buNone/>
              <a:tabLst/>
              <a:defRPr/>
            </a:pPr>
            <a:fld id="{9D771EEA-DD9A-4E9D-8E4A-1A0F188D40F0}" type="slidenum">
              <a:rPr kumimoji="0" lang="en-US" sz="1200" b="0" i="0" u="none" strike="noStrike" kern="0" cap="none" spc="0" normalizeH="0" baseline="0" noProof="0" smtClean="0">
                <a:ln>
                  <a:noFill/>
                </a:ln>
                <a:solidFill>
                  <a:srgbClr val="000000"/>
                </a:solidFill>
                <a:effectLst/>
                <a:uLnTx/>
                <a:uFillTx/>
                <a:latin typeface="Arial" panose="020B0604020202020204" pitchFamily="34" charset="0"/>
                <a:ea typeface="+mn-ea"/>
                <a:cs typeface="+mn-cs"/>
                <a:sym typeface="Helvetica Neue"/>
              </a:rPr>
              <a:pPr marL="0" marR="0" lvl="0" indent="0" algn="l" defTabSz="1219169" rtl="0" eaLnBrk="1" fontAlgn="auto" latinLnBrk="0" hangingPunct="0">
                <a:lnSpc>
                  <a:spcPct val="90000"/>
                </a:lnSpc>
                <a:spcBef>
                  <a:spcPts val="2250"/>
                </a:spcBef>
                <a:spcAft>
                  <a:spcPts val="0"/>
                </a:spcAft>
                <a:buClrTx/>
                <a:buSzTx/>
                <a:buFontTx/>
                <a:buNone/>
                <a:tabLst/>
                <a:defRPr/>
              </a:pPr>
              <a:t>100</a:t>
            </a:fld>
            <a:endPar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mn-ea"/>
              <a:cs typeface="+mn-cs"/>
              <a:sym typeface="Helvetica Neue"/>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Note that “quality” and “performance” as used in the second category above are both intended quite generally. Quality refers to much more than defect density to include areas such as ease of use, scalability, maintainability, reliability, and other “-ilities”. Likewise, performance refers to more than the throughput of the system, and is often used to name the same sorts of “-ilities” as quality.</a:t>
            </a:r>
          </a:p>
        </p:txBody>
      </p:sp>
    </p:spTree>
    <p:extLst>
      <p:ext uri="{BB962C8B-B14F-4D97-AF65-F5344CB8AC3E}">
        <p14:creationId xmlns:p14="http://schemas.microsoft.com/office/powerpoint/2010/main" val="300606872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40679DE4-106A-4D00-A9FC-03C311C2380F}"/>
              </a:ext>
            </a:extLst>
          </p:cNvPr>
          <p:cNvSpPr>
            <a:spLocks noGrp="1" noChangeArrowheads="1"/>
          </p:cNvSpPr>
          <p:nvPr>
            <p:ph type="sldNum" sz="quarter" idx="5"/>
          </p:nvPr>
        </p:nvSpPr>
        <p:spPr>
          <a:noFill/>
        </p:spPr>
        <p:txBody>
          <a:bodyPr/>
          <a:lstStyle>
            <a:lvl1pPr>
              <a:defRPr sz="2000">
                <a:solidFill>
                  <a:srgbClr val="FF0000"/>
                </a:solidFill>
                <a:latin typeface="Arial" panose="020B0604020202020204" pitchFamily="34" charset="0"/>
                <a:cs typeface="Times New Roman" panose="02020603050405020304" pitchFamily="18" charset="0"/>
              </a:defRPr>
            </a:lvl1pPr>
            <a:lvl2pPr marL="742950" indent="-285750">
              <a:defRPr sz="2000">
                <a:solidFill>
                  <a:srgbClr val="FF0000"/>
                </a:solidFill>
                <a:latin typeface="Arial" panose="020B0604020202020204" pitchFamily="34" charset="0"/>
                <a:cs typeface="Times New Roman" panose="02020603050405020304" pitchFamily="18" charset="0"/>
              </a:defRPr>
            </a:lvl2pPr>
            <a:lvl3pPr marL="1143000" indent="-228600">
              <a:defRPr sz="2000">
                <a:solidFill>
                  <a:srgbClr val="FF0000"/>
                </a:solidFill>
                <a:latin typeface="Arial" panose="020B0604020202020204" pitchFamily="34" charset="0"/>
                <a:cs typeface="Times New Roman" panose="02020603050405020304" pitchFamily="18" charset="0"/>
              </a:defRPr>
            </a:lvl3pPr>
            <a:lvl4pPr marL="1600200" indent="-228600">
              <a:defRPr sz="2000">
                <a:solidFill>
                  <a:srgbClr val="FF0000"/>
                </a:solidFill>
                <a:latin typeface="Arial" panose="020B0604020202020204" pitchFamily="34" charset="0"/>
                <a:cs typeface="Times New Roman" panose="02020603050405020304" pitchFamily="18" charset="0"/>
              </a:defRPr>
            </a:lvl4pPr>
            <a:lvl5pPr marL="2057400" indent="-228600">
              <a:defRPr sz="2000">
                <a:solidFill>
                  <a:srgbClr val="FF0000"/>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9pPr>
          </a:lstStyle>
          <a:p>
            <a:pPr marL="0" marR="0" lvl="0" indent="0" algn="l" defTabSz="1219169" rtl="0" eaLnBrk="1" fontAlgn="auto" latinLnBrk="0" hangingPunct="0">
              <a:lnSpc>
                <a:spcPct val="90000"/>
              </a:lnSpc>
              <a:spcBef>
                <a:spcPts val="2250"/>
              </a:spcBef>
              <a:spcAft>
                <a:spcPts val="0"/>
              </a:spcAft>
              <a:buClrTx/>
              <a:buSzTx/>
              <a:buFontTx/>
              <a:buNone/>
              <a:tabLst/>
              <a:defRPr/>
            </a:pPr>
            <a:fld id="{4C16DBDE-DBE3-4DA7-B635-342E0B27976B}" type="slidenum">
              <a:rPr kumimoji="0" lang="en-US" altLang="en-US" sz="1200" b="0" i="0" u="none" strike="noStrike" kern="0" cap="none" spc="0" normalizeH="0" baseline="0" noProof="0">
                <a:ln>
                  <a:noFill/>
                </a:ln>
                <a:solidFill>
                  <a:srgbClr val="000000"/>
                </a:solidFill>
                <a:effectLst/>
                <a:uLnTx/>
                <a:uFillTx/>
                <a:latin typeface="Arial" panose="020B0604020202020204" pitchFamily="34" charset="0"/>
                <a:cs typeface="Times New Roman" panose="02020603050405020304" pitchFamily="18" charset="0"/>
                <a:sym typeface="Helvetica Neue"/>
              </a:rPr>
              <a:pPr marL="0" marR="0" lvl="0" indent="0" algn="l" defTabSz="1219169" rtl="0" eaLnBrk="1" fontAlgn="auto" latinLnBrk="0" hangingPunct="0">
                <a:lnSpc>
                  <a:spcPct val="90000"/>
                </a:lnSpc>
                <a:spcBef>
                  <a:spcPts val="2250"/>
                </a:spcBef>
                <a:spcAft>
                  <a:spcPts val="0"/>
                </a:spcAft>
                <a:buClrTx/>
                <a:buSzTx/>
                <a:buFontTx/>
                <a:buNone/>
                <a:tabLst/>
                <a:defRPr/>
              </a:pPr>
              <a:t>101</a:t>
            </a:fld>
            <a:endParaRPr kumimoji="0" lang="en-US" altLang="en-US" sz="1200" b="0" i="0" u="none" strike="noStrike" kern="0" cap="none" spc="0" normalizeH="0" baseline="0" noProof="0">
              <a:ln>
                <a:noFill/>
              </a:ln>
              <a:solidFill>
                <a:srgbClr val="000000"/>
              </a:solidFill>
              <a:effectLst/>
              <a:uLnTx/>
              <a:uFillTx/>
              <a:latin typeface="Arial" panose="020B0604020202020204" pitchFamily="34" charset="0"/>
              <a:cs typeface="Times New Roman" panose="02020603050405020304" pitchFamily="18" charset="0"/>
              <a:sym typeface="Helvetica Neue"/>
            </a:endParaRPr>
          </a:p>
        </p:txBody>
      </p:sp>
      <p:sp>
        <p:nvSpPr>
          <p:cNvPr id="18435" name="Rectangle 2">
            <a:extLst>
              <a:ext uri="{FF2B5EF4-FFF2-40B4-BE49-F238E27FC236}">
                <a16:creationId xmlns:a16="http://schemas.microsoft.com/office/drawing/2014/main" id="{26C8519B-A188-4C55-87F4-946A61F7D5A5}"/>
              </a:ext>
            </a:extLst>
          </p:cNvPr>
          <p:cNvSpPr>
            <a:spLocks noGrp="1" noRot="1" noChangeAspect="1" noChangeArrowheads="1" noTextEdit="1"/>
          </p:cNvSpPr>
          <p:nvPr>
            <p:ph type="sldImg"/>
          </p:nvPr>
        </p:nvSpPr>
        <p:spPr>
          <a:ln/>
        </p:spPr>
      </p:sp>
      <p:sp>
        <p:nvSpPr>
          <p:cNvPr id="18436" name="Rectangle 3">
            <a:extLst>
              <a:ext uri="{FF2B5EF4-FFF2-40B4-BE49-F238E27FC236}">
                <a16:creationId xmlns:a16="http://schemas.microsoft.com/office/drawing/2014/main" id="{DABAA57D-E4A7-4FF6-B4D8-CC70DE217535}"/>
              </a:ext>
            </a:extLst>
          </p:cNvPr>
          <p:cNvSpPr>
            <a:spLocks noGrp="1" noChangeArrowheads="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kern="0" dirty="0">
                <a:solidFill>
                  <a:srgbClr val="FFFFFF"/>
                </a:solidFill>
                <a:latin typeface="+mn-lt"/>
                <a:ea typeface="+mn-ea"/>
                <a:cs typeface="+mn-cs"/>
                <a:sym typeface="Helvetica Neue"/>
              </a:rPr>
              <a:t>All the activities that </a:t>
            </a:r>
            <a:r>
              <a:rPr lang="en-US" altLang="en-US" sz="1200" kern="0" dirty="0">
                <a:solidFill>
                  <a:srgbClr val="00C7FD"/>
                </a:solidFill>
                <a:latin typeface="+mn-lt"/>
                <a:ea typeface="+mn-ea"/>
                <a:cs typeface="+mn-cs"/>
                <a:sym typeface="Helvetica Neue"/>
              </a:rPr>
              <a:t>maintain the integrity and accuracy</a:t>
            </a:r>
            <a:r>
              <a:rPr lang="en-US" altLang="en-US" sz="1200" kern="0" dirty="0">
                <a:solidFill>
                  <a:srgbClr val="FFFFFF"/>
                </a:solidFill>
                <a:latin typeface="+mn-lt"/>
                <a:ea typeface="+mn-ea"/>
                <a:cs typeface="+mn-cs"/>
                <a:sym typeface="Helvetica Neue"/>
              </a:rPr>
              <a:t> of the requirements as the project progresses (Karl </a:t>
            </a:r>
            <a:r>
              <a:rPr lang="en-US" altLang="en-US" sz="1200" kern="0" dirty="0" err="1">
                <a:solidFill>
                  <a:srgbClr val="FFFFFF"/>
                </a:solidFill>
                <a:latin typeface="+mn-lt"/>
                <a:ea typeface="+mn-ea"/>
                <a:cs typeface="+mn-cs"/>
                <a:sym typeface="Helvetica Neue"/>
              </a:rPr>
              <a:t>Wiegers</a:t>
            </a:r>
            <a:r>
              <a:rPr lang="en-US" altLang="en-US" sz="1200" kern="0" dirty="0">
                <a:solidFill>
                  <a:srgbClr val="FFFFFF"/>
                </a:solidFill>
                <a:latin typeface="+mn-lt"/>
                <a:ea typeface="+mn-ea"/>
                <a:cs typeface="+mn-cs"/>
                <a:sym typeface="Helvetica Neue"/>
              </a:rPr>
              <a:t>)</a:t>
            </a:r>
          </a:p>
          <a:p>
            <a:pPr eaLnBrk="1" hangingPunct="1"/>
            <a:endParaRPr lang="en-US" altLang="en-US" dirty="0"/>
          </a:p>
          <a:p>
            <a:pPr eaLnBrk="1" hangingPunct="1"/>
            <a:endParaRPr lang="en-US" altLang="en-US" dirty="0"/>
          </a:p>
          <a:p>
            <a:pPr eaLnBrk="1" hangingPunct="1"/>
            <a:r>
              <a:rPr lang="en-US" altLang="en-US" dirty="0"/>
              <a:t>These definitions explain requirements change management through activities, process, and purpose. Interesting difference: The SEI definition includes establishment of the baseline explicitly, whereas the other definitions imply that a baseline exists. Most sources make this assumption.</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last is</a:t>
            </a:r>
            <a:r>
              <a:rPr lang="en-US" baseline="0" dirty="0"/>
              <a:t> “Linear Temporal Logic”</a:t>
            </a:r>
            <a:r>
              <a:rPr lang="en-US" baseline="0" dirty="0">
                <a:latin typeface="Calibri" panose="020F0502020204030204" pitchFamily="34" charset="0"/>
                <a:cs typeface="Calibri" panose="020F0502020204030204" pitchFamily="34" charset="0"/>
              </a:rPr>
              <a:t>Ɐ⌐</a:t>
            </a:r>
          </a:p>
          <a:p>
            <a:endParaRPr lang="en-US" baseline="0" dirty="0">
              <a:latin typeface="Calibri" panose="020F0502020204030204" pitchFamily="34" charset="0"/>
              <a:cs typeface="Calibri" panose="020F0502020204030204" pitchFamily="34" charset="0"/>
            </a:endParaRPr>
          </a:p>
          <a:p>
            <a:r>
              <a:rPr lang="en-US" dirty="0"/>
              <a:t>Read as </a:t>
            </a:r>
          </a:p>
          <a:p>
            <a:r>
              <a:rPr lang="en-US" dirty="0"/>
              <a:t>For all</a:t>
            </a:r>
            <a:r>
              <a:rPr lang="en-US" baseline="0" dirty="0"/>
              <a:t> “</a:t>
            </a:r>
            <a:r>
              <a:rPr lang="en-US" baseline="0" dirty="0" err="1"/>
              <a:t>callCDMA</a:t>
            </a:r>
            <a:r>
              <a:rPr lang="en-US" baseline="0" dirty="0"/>
              <a:t>,” a CDMA call is true</a:t>
            </a:r>
          </a:p>
          <a:p>
            <a:r>
              <a:rPr lang="en-US" baseline="0" dirty="0"/>
              <a:t>For all “call </a:t>
            </a:r>
            <a:r>
              <a:rPr lang="en-US" baseline="0" dirty="0" err="1"/>
              <a:t>VoLTE</a:t>
            </a:r>
            <a:r>
              <a:rPr lang="en-US" baseline="0" dirty="0"/>
              <a:t>,” a Voice over LTE Call is true</a:t>
            </a:r>
          </a:p>
          <a:p>
            <a:r>
              <a:rPr lang="en-US" baseline="0" dirty="0"/>
              <a:t>For all “dev,” a device is true (or present)</a:t>
            </a:r>
          </a:p>
          <a:p>
            <a:r>
              <a:rPr lang="en-US" baseline="0" dirty="0" err="1"/>
              <a:t>Fof</a:t>
            </a:r>
            <a:r>
              <a:rPr lang="en-US" baseline="0" dirty="0"/>
              <a:t> all “face,” a face it true (or present)</a:t>
            </a:r>
          </a:p>
          <a:p>
            <a:endParaRPr lang="en-US" baseline="0" dirty="0"/>
          </a:p>
          <a:p>
            <a:r>
              <a:rPr lang="en-US" baseline="0" dirty="0"/>
              <a:t>If [((a CMDA call is active) OR (a Voice over LTE Call is active)) AND (the device is “At” the face)] then (set the device display off)</a:t>
            </a:r>
          </a:p>
          <a:p>
            <a:endParaRPr lang="en-US" baseline="0" dirty="0"/>
          </a:p>
          <a:p>
            <a:r>
              <a:rPr lang="en-US" baseline="0" dirty="0"/>
              <a:t>To be complete, we need a definition of “At” and “Active”</a:t>
            </a:r>
          </a:p>
          <a:p>
            <a:r>
              <a:rPr lang="en-US" baseline="0" dirty="0"/>
              <a:t>I’m not sure the “</a:t>
            </a:r>
            <a:r>
              <a:rPr lang="en-US" altLang="en-US" sz="1200" i="1" kern="1200" dirty="0">
                <a:solidFill>
                  <a:srgbClr val="0071C5"/>
                </a:solidFill>
                <a:latin typeface="Intel Clear"/>
                <a:ea typeface="+mn-ea"/>
                <a:cs typeface="Arial" panose="020B0604020202020204" pitchFamily="34" charset="0"/>
                <a:sym typeface="Symbol" panose="05050102010706020507" pitchFamily="18" charset="2"/>
              </a:rPr>
              <a:t>⌐”</a:t>
            </a:r>
            <a:r>
              <a:rPr lang="en-US" altLang="en-US" sz="1200" i="0" kern="1200" dirty="0">
                <a:solidFill>
                  <a:srgbClr val="0071C5"/>
                </a:solidFill>
                <a:latin typeface="Intel Clear"/>
                <a:ea typeface="+mn-ea"/>
                <a:cs typeface="Arial" panose="020B0604020202020204" pitchFamily="34" charset="0"/>
                <a:sym typeface="Symbol" panose="05050102010706020507" pitchFamily="18" charset="2"/>
              </a:rPr>
              <a:t> is correct;</a:t>
            </a:r>
            <a:r>
              <a:rPr lang="en-US" altLang="en-US" sz="1200" i="0" kern="1200" baseline="0" dirty="0">
                <a:solidFill>
                  <a:srgbClr val="0071C5"/>
                </a:solidFill>
                <a:latin typeface="Intel Clear"/>
                <a:ea typeface="+mn-ea"/>
                <a:cs typeface="Arial" panose="020B0604020202020204" pitchFamily="34" charset="0"/>
                <a:sym typeface="Symbol" panose="05050102010706020507" pitchFamily="18" charset="2"/>
              </a:rPr>
              <a:t> it’s not really a symbol.  The only thing I can figure is the symbol for “not” (</a:t>
            </a:r>
            <a:r>
              <a:rPr lang="en-US" sz="1200" b="0" i="0" kern="1200" dirty="0">
                <a:solidFill>
                  <a:schemeClr val="tx1"/>
                </a:solidFill>
                <a:effectLst/>
                <a:latin typeface="Intel Clear"/>
                <a:ea typeface="+mn-ea"/>
                <a:cs typeface="+mn-cs"/>
              </a:rPr>
              <a:t>¬) was missing at the time? </a:t>
            </a:r>
          </a:p>
          <a:p>
            <a:r>
              <a:rPr lang="en-US" sz="1200" b="0" i="0" kern="1200" dirty="0">
                <a:solidFill>
                  <a:schemeClr val="tx1"/>
                </a:solidFill>
                <a:effectLst/>
                <a:latin typeface="Intel Clear"/>
                <a:ea typeface="+mn-ea"/>
                <a:cs typeface="+mn-cs"/>
              </a:rPr>
              <a:t>I checked with Yemaya.</a:t>
            </a:r>
            <a:r>
              <a:rPr lang="en-US" sz="1200" b="0" i="0" kern="1200" baseline="0" dirty="0">
                <a:solidFill>
                  <a:schemeClr val="tx1"/>
                </a:solidFill>
                <a:effectLst/>
                <a:latin typeface="Intel Clear"/>
                <a:ea typeface="+mn-ea"/>
                <a:cs typeface="+mn-cs"/>
              </a:rPr>
              <a:t>  Neither of know what “</a:t>
            </a:r>
            <a:r>
              <a:rPr lang="en-US" sz="1200" b="0" i="1" kern="1200" baseline="0" dirty="0">
                <a:solidFill>
                  <a:schemeClr val="tx1"/>
                </a:solidFill>
                <a:effectLst/>
                <a:latin typeface="Intel Clear"/>
                <a:ea typeface="+mn-ea"/>
                <a:cs typeface="+mn-cs"/>
              </a:rPr>
              <a:t>W</a:t>
            </a:r>
            <a:r>
              <a:rPr lang="en-US" sz="1200" b="0" i="0" kern="1200" baseline="0" dirty="0">
                <a:solidFill>
                  <a:schemeClr val="tx1"/>
                </a:solidFill>
                <a:effectLst/>
                <a:latin typeface="Intel Clear"/>
                <a:ea typeface="+mn-ea"/>
                <a:cs typeface="+mn-cs"/>
              </a:rPr>
              <a:t>” is.  It looks like a function similar to “At” and “Active.”</a:t>
            </a:r>
          </a:p>
          <a:p>
            <a:r>
              <a:rPr lang="en-US" sz="1200" b="0" i="0" kern="1200" baseline="0" dirty="0">
                <a:solidFill>
                  <a:schemeClr val="tx1"/>
                </a:solidFill>
                <a:effectLst/>
                <a:latin typeface="Intel Clear"/>
                <a:ea typeface="+mn-ea"/>
                <a:cs typeface="+mn-cs"/>
              </a:rPr>
              <a:t>Assuming the typo for </a:t>
            </a:r>
            <a:r>
              <a:rPr lang="en-US" sz="1200" b="0" i="0" kern="1200" dirty="0">
                <a:solidFill>
                  <a:schemeClr val="tx1"/>
                </a:solidFill>
                <a:effectLst/>
                <a:latin typeface="Intel Clear"/>
                <a:ea typeface="+mn-ea"/>
                <a:cs typeface="+mn-cs"/>
              </a:rPr>
              <a:t>¬ then this is some kind of function when “device is not at the face.”</a:t>
            </a:r>
          </a:p>
          <a:p>
            <a:endParaRPr lang="en-US" sz="1200" b="0" i="0" kern="1200" dirty="0">
              <a:solidFill>
                <a:schemeClr val="tx1"/>
              </a:solidFill>
              <a:effectLst/>
              <a:latin typeface="Intel Clear"/>
              <a:ea typeface="+mn-ea"/>
              <a:cs typeface="+mn-cs"/>
            </a:endParaRPr>
          </a:p>
          <a:p>
            <a:endParaRPr lang="en-US" i="0" dirty="0"/>
          </a:p>
        </p:txBody>
      </p:sp>
      <p:sp>
        <p:nvSpPr>
          <p:cNvPr id="4" name="Slide Number Placeholder 3"/>
          <p:cNvSpPr>
            <a:spLocks noGrp="1"/>
          </p:cNvSpPr>
          <p:nvPr>
            <p:ph type="sldNum" sz="quarter" idx="10"/>
          </p:nvPr>
        </p:nvSpPr>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fld id="{D61C8689-8455-3546-ADF9-3B7273760F66}" type="slidenum">
              <a:rPr kumimoji="0" lang="en-US" sz="2400" b="0" i="0" u="none" strike="noStrike" kern="0" cap="none" spc="0" normalizeH="0" baseline="0" noProof="0" smtClean="0">
                <a:ln>
                  <a:noFill/>
                </a:ln>
                <a:solidFill>
                  <a:srgbClr val="000000"/>
                </a:solidFill>
                <a:effectLst/>
                <a:uLnTx/>
                <a:uFillTx/>
                <a:latin typeface="Helvetica Neue"/>
                <a:sym typeface="Helvetica Neue"/>
              </a:rPr>
              <a:pPr marL="0" marR="0" lvl="0" indent="0" algn="l" defTabSz="1219169" rtl="0" eaLnBrk="1" fontAlgn="auto" latinLnBrk="0" hangingPunct="0">
                <a:lnSpc>
                  <a:spcPct val="90000"/>
                </a:lnSpc>
                <a:spcBef>
                  <a:spcPts val="2250"/>
                </a:spcBef>
                <a:spcAft>
                  <a:spcPts val="0"/>
                </a:spcAft>
                <a:buClrTx/>
                <a:buSzTx/>
                <a:buFontTx/>
                <a:buNone/>
                <a:tabLst/>
                <a:defRPr/>
              </a:pPr>
              <a:t>12</a:t>
            </a:fld>
            <a:endParaRPr kumimoji="0" lang="en-US" sz="2400" b="0" i="0" u="none" strike="noStrike" kern="0" cap="none" spc="0" normalizeH="0" baseline="0" noProof="0" dirty="0">
              <a:ln>
                <a:noFill/>
              </a:ln>
              <a:solidFill>
                <a:srgbClr val="000000"/>
              </a:solidFill>
              <a:effectLst/>
              <a:uLnTx/>
              <a:uFillTx/>
              <a:latin typeface="Helvetica Neue"/>
              <a:sym typeface="Helvetica Neue"/>
            </a:endParaRPr>
          </a:p>
        </p:txBody>
      </p:sp>
    </p:spTree>
    <p:extLst>
      <p:ext uri="{BB962C8B-B14F-4D97-AF65-F5344CB8AC3E}">
        <p14:creationId xmlns:p14="http://schemas.microsoft.com/office/powerpoint/2010/main" val="322878579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59B0658B-CA46-4DAD-9F43-0C3D17B7593E}"/>
              </a:ext>
            </a:extLst>
          </p:cNvPr>
          <p:cNvSpPr>
            <a:spLocks noGrp="1" noChangeArrowheads="1"/>
          </p:cNvSpPr>
          <p:nvPr>
            <p:ph type="sldNum" sz="quarter" idx="5"/>
          </p:nvPr>
        </p:nvSpPr>
        <p:spPr>
          <a:noFill/>
        </p:spPr>
        <p:txBody>
          <a:bodyPr/>
          <a:lstStyle>
            <a:lvl1pPr>
              <a:defRPr sz="2000">
                <a:solidFill>
                  <a:srgbClr val="FF0000"/>
                </a:solidFill>
                <a:latin typeface="Arial" panose="020B0604020202020204" pitchFamily="34" charset="0"/>
                <a:cs typeface="Times New Roman" panose="02020603050405020304" pitchFamily="18" charset="0"/>
              </a:defRPr>
            </a:lvl1pPr>
            <a:lvl2pPr marL="742950" indent="-285750">
              <a:defRPr sz="2000">
                <a:solidFill>
                  <a:srgbClr val="FF0000"/>
                </a:solidFill>
                <a:latin typeface="Arial" panose="020B0604020202020204" pitchFamily="34" charset="0"/>
                <a:cs typeface="Times New Roman" panose="02020603050405020304" pitchFamily="18" charset="0"/>
              </a:defRPr>
            </a:lvl2pPr>
            <a:lvl3pPr marL="1143000" indent="-228600">
              <a:defRPr sz="2000">
                <a:solidFill>
                  <a:srgbClr val="FF0000"/>
                </a:solidFill>
                <a:latin typeface="Arial" panose="020B0604020202020204" pitchFamily="34" charset="0"/>
                <a:cs typeface="Times New Roman" panose="02020603050405020304" pitchFamily="18" charset="0"/>
              </a:defRPr>
            </a:lvl3pPr>
            <a:lvl4pPr marL="1600200" indent="-228600">
              <a:defRPr sz="2000">
                <a:solidFill>
                  <a:srgbClr val="FF0000"/>
                </a:solidFill>
                <a:latin typeface="Arial" panose="020B0604020202020204" pitchFamily="34" charset="0"/>
                <a:cs typeface="Times New Roman" panose="02020603050405020304" pitchFamily="18" charset="0"/>
              </a:defRPr>
            </a:lvl4pPr>
            <a:lvl5pPr marL="2057400" indent="-228600">
              <a:defRPr sz="2000">
                <a:solidFill>
                  <a:srgbClr val="FF0000"/>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9pPr>
          </a:lstStyle>
          <a:p>
            <a:pPr marL="0" marR="0" lvl="0" indent="0" algn="l" defTabSz="1219169" rtl="0" eaLnBrk="1" fontAlgn="auto" latinLnBrk="0" hangingPunct="0">
              <a:lnSpc>
                <a:spcPct val="90000"/>
              </a:lnSpc>
              <a:spcBef>
                <a:spcPts val="2250"/>
              </a:spcBef>
              <a:spcAft>
                <a:spcPts val="0"/>
              </a:spcAft>
              <a:buClrTx/>
              <a:buSzTx/>
              <a:buFontTx/>
              <a:buNone/>
              <a:tabLst/>
              <a:defRPr/>
            </a:pPr>
            <a:fld id="{5D05FF44-2766-41AC-B3A3-A7303720DA8A}" type="slidenum">
              <a:rPr kumimoji="0" lang="en-US" altLang="en-US" sz="1200" b="0" i="0" u="none" strike="noStrike" kern="0" cap="none" spc="0" normalizeH="0" baseline="0" noProof="0">
                <a:ln>
                  <a:noFill/>
                </a:ln>
                <a:solidFill>
                  <a:srgbClr val="000000"/>
                </a:solidFill>
                <a:effectLst/>
                <a:uLnTx/>
                <a:uFillTx/>
                <a:latin typeface="Arial" panose="020B0604020202020204" pitchFamily="34" charset="0"/>
                <a:cs typeface="Times New Roman" panose="02020603050405020304" pitchFamily="18" charset="0"/>
                <a:sym typeface="Helvetica Neue"/>
              </a:rPr>
              <a:pPr marL="0" marR="0" lvl="0" indent="0" algn="l" defTabSz="1219169" rtl="0" eaLnBrk="1" fontAlgn="auto" latinLnBrk="0" hangingPunct="0">
                <a:lnSpc>
                  <a:spcPct val="90000"/>
                </a:lnSpc>
                <a:spcBef>
                  <a:spcPts val="2250"/>
                </a:spcBef>
                <a:spcAft>
                  <a:spcPts val="0"/>
                </a:spcAft>
                <a:buClrTx/>
                <a:buSzTx/>
                <a:buFontTx/>
                <a:buNone/>
                <a:tabLst/>
                <a:defRPr/>
              </a:pPr>
              <a:t>103</a:t>
            </a:fld>
            <a:endParaRPr kumimoji="0" lang="en-US" altLang="en-US" sz="1200" b="0" i="0" u="none" strike="noStrike" kern="0" cap="none" spc="0" normalizeH="0" baseline="0" noProof="0">
              <a:ln>
                <a:noFill/>
              </a:ln>
              <a:solidFill>
                <a:srgbClr val="000000"/>
              </a:solidFill>
              <a:effectLst/>
              <a:uLnTx/>
              <a:uFillTx/>
              <a:latin typeface="Arial" panose="020B0604020202020204" pitchFamily="34" charset="0"/>
              <a:cs typeface="Times New Roman" panose="02020603050405020304" pitchFamily="18" charset="0"/>
              <a:sym typeface="Helvetica Neue"/>
            </a:endParaRPr>
          </a:p>
        </p:txBody>
      </p:sp>
      <p:sp>
        <p:nvSpPr>
          <p:cNvPr id="15363" name="Rectangle 2">
            <a:extLst>
              <a:ext uri="{FF2B5EF4-FFF2-40B4-BE49-F238E27FC236}">
                <a16:creationId xmlns:a16="http://schemas.microsoft.com/office/drawing/2014/main" id="{1AC27DA5-3CEC-4FA7-815E-2B570462CD67}"/>
              </a:ext>
            </a:extLst>
          </p:cNvPr>
          <p:cNvSpPr>
            <a:spLocks noGrp="1" noRot="1" noChangeAspect="1" noChangeArrowheads="1" noTextEdit="1"/>
          </p:cNvSpPr>
          <p:nvPr>
            <p:ph type="sldImg"/>
          </p:nvPr>
        </p:nvSpPr>
        <p:spPr>
          <a:ln/>
        </p:spPr>
      </p:sp>
      <p:sp>
        <p:nvSpPr>
          <p:cNvPr id="15364" name="Rectangle 3">
            <a:extLst>
              <a:ext uri="{FF2B5EF4-FFF2-40B4-BE49-F238E27FC236}">
                <a16:creationId xmlns:a16="http://schemas.microsoft.com/office/drawing/2014/main" id="{F6FBD69C-46F8-43B5-ABCB-DAACD9A8DA9A}"/>
              </a:ext>
            </a:extLst>
          </p:cNvPr>
          <p:cNvSpPr>
            <a:spLocks noGrp="1" noChangeArrowheads="1"/>
          </p:cNvSpPr>
          <p:nvPr>
            <p:ph type="body" idx="1"/>
          </p:nvPr>
        </p:nvSpPr>
        <p:spPr>
          <a:noFill/>
        </p:spPr>
        <p:txBody>
          <a:bodyPr/>
          <a:lstStyle/>
          <a:p>
            <a:pPr eaLnBrk="1" hangingPunct="1"/>
            <a:r>
              <a:rPr lang="en-US" altLang="en-US" dirty="0"/>
              <a:t>Changing needs come from within (as the customer gains better understanding) and without (as the market evolves). Priorities often change with new knowledge or as time passes.</a:t>
            </a:r>
          </a:p>
          <a:p>
            <a:pPr eaLnBrk="1" hangingPunct="1"/>
            <a:r>
              <a:rPr lang="en-US" altLang="en-US" dirty="0"/>
              <a:t>Conflicts with reality include technical issues, schedule/cost problems, environmental changes, changes to standards, etc.</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of these definitions are from training in SCM that Intel likely no longer has. (Common through ~2010 or so)</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0" cap="none" spc="0" normalizeH="0" baseline="0" noProof="0" dirty="0">
                <a:ln>
                  <a:noFill/>
                </a:ln>
                <a:solidFill>
                  <a:srgbClr val="FFFFFF"/>
                </a:solidFill>
                <a:effectLst/>
                <a:uLnTx/>
                <a:uFillTx/>
                <a:latin typeface="Arial" panose="020B0604020202020204" pitchFamily="34" charset="0"/>
                <a:cs typeface="Times New Roman" panose="02020603050405020304" pitchFamily="18" charset="0"/>
                <a:sym typeface="Helvetica Neue"/>
              </a:rPr>
              <a:t>The versions and revisions of configuration items that define the configuration at a specific point in the product life cycle </a:t>
            </a:r>
            <a:r>
              <a:rPr kumimoji="0" lang="en-US" altLang="en-US" sz="1100" b="0" i="0" u="none" strike="noStrike" kern="0" cap="none" spc="0" normalizeH="0" baseline="0" noProof="0" dirty="0">
                <a:ln>
                  <a:noFill/>
                </a:ln>
                <a:solidFill>
                  <a:srgbClr val="FFFFFF"/>
                </a:solidFill>
                <a:effectLst/>
                <a:uLnTx/>
                <a:uFillTx/>
                <a:latin typeface="Arial" panose="020B0604020202020204" pitchFamily="34" charset="0"/>
                <a:cs typeface="Times New Roman" panose="02020603050405020304" pitchFamily="18" charset="0"/>
                <a:sym typeface="Helvetica Neue"/>
              </a:rPr>
              <a:t>(Intel SCM training)</a:t>
            </a:r>
            <a:endParaRPr kumimoji="0" lang="en-US" altLang="en-US" sz="1200" b="0" i="0" u="none" strike="noStrike" kern="0" cap="none" spc="0" normalizeH="0" baseline="0" noProof="0" dirty="0">
              <a:ln>
                <a:noFill/>
              </a:ln>
              <a:solidFill>
                <a:srgbClr val="FFFFFF"/>
              </a:solidFill>
              <a:effectLst/>
              <a:uLnTx/>
              <a:uFillTx/>
              <a:latin typeface="Arial" panose="020B0604020202020204" pitchFamily="34" charset="0"/>
              <a:cs typeface="Times New Roman" panose="02020603050405020304" pitchFamily="18" charset="0"/>
              <a:sym typeface="Helvetica Neue"/>
            </a:endParaRPr>
          </a:p>
          <a:p>
            <a:endParaRPr lang="en-US" dirty="0"/>
          </a:p>
        </p:txBody>
      </p:sp>
      <p:sp>
        <p:nvSpPr>
          <p:cNvPr id="4" name="Slide Number Placeholder 3"/>
          <p:cNvSpPr>
            <a:spLocks noGrp="1"/>
          </p:cNvSpPr>
          <p:nvPr>
            <p:ph type="sldNum" sz="quarter" idx="5"/>
          </p:nvPr>
        </p:nvSpPr>
        <p:spPr/>
        <p:txBody>
          <a:bodyPr/>
          <a:lstStyle/>
          <a:p>
            <a:fld id="{CB58127E-6D84-4760-A9F4-FDB5EA1E002A}" type="slidenum">
              <a:rPr lang="en-US" smtClean="0"/>
              <a:t>105</a:t>
            </a:fld>
            <a:endParaRPr lang="en-US"/>
          </a:p>
        </p:txBody>
      </p:sp>
    </p:spTree>
    <p:extLst>
      <p:ext uri="{BB962C8B-B14F-4D97-AF65-F5344CB8AC3E}">
        <p14:creationId xmlns:p14="http://schemas.microsoft.com/office/powerpoint/2010/main" val="422489901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a:extLst>
              <a:ext uri="{FF2B5EF4-FFF2-40B4-BE49-F238E27FC236}">
                <a16:creationId xmlns:a16="http://schemas.microsoft.com/office/drawing/2014/main" id="{A17EDC7A-9040-4B02-8E37-2ACCC03AA2AF}"/>
              </a:ext>
            </a:extLst>
          </p:cNvPr>
          <p:cNvSpPr>
            <a:spLocks noGrp="1" noChangeArrowheads="1"/>
          </p:cNvSpPr>
          <p:nvPr>
            <p:ph type="sldNum" sz="quarter" idx="5"/>
          </p:nvPr>
        </p:nvSpPr>
        <p:spPr>
          <a:noFill/>
        </p:spPr>
        <p:txBody>
          <a:bodyPr/>
          <a:lstStyle>
            <a:lvl1pPr>
              <a:defRPr sz="2000">
                <a:solidFill>
                  <a:srgbClr val="FF0000"/>
                </a:solidFill>
                <a:latin typeface="Arial" panose="020B0604020202020204" pitchFamily="34" charset="0"/>
                <a:cs typeface="Times New Roman" panose="02020603050405020304" pitchFamily="18" charset="0"/>
              </a:defRPr>
            </a:lvl1pPr>
            <a:lvl2pPr marL="742950" indent="-285750">
              <a:defRPr sz="2000">
                <a:solidFill>
                  <a:srgbClr val="FF0000"/>
                </a:solidFill>
                <a:latin typeface="Arial" panose="020B0604020202020204" pitchFamily="34" charset="0"/>
                <a:cs typeface="Times New Roman" panose="02020603050405020304" pitchFamily="18" charset="0"/>
              </a:defRPr>
            </a:lvl2pPr>
            <a:lvl3pPr marL="1143000" indent="-228600">
              <a:defRPr sz="2000">
                <a:solidFill>
                  <a:srgbClr val="FF0000"/>
                </a:solidFill>
                <a:latin typeface="Arial" panose="020B0604020202020204" pitchFamily="34" charset="0"/>
                <a:cs typeface="Times New Roman" panose="02020603050405020304" pitchFamily="18" charset="0"/>
              </a:defRPr>
            </a:lvl3pPr>
            <a:lvl4pPr marL="1600200" indent="-228600">
              <a:defRPr sz="2000">
                <a:solidFill>
                  <a:srgbClr val="FF0000"/>
                </a:solidFill>
                <a:latin typeface="Arial" panose="020B0604020202020204" pitchFamily="34" charset="0"/>
                <a:cs typeface="Times New Roman" panose="02020603050405020304" pitchFamily="18" charset="0"/>
              </a:defRPr>
            </a:lvl4pPr>
            <a:lvl5pPr marL="2057400" indent="-228600">
              <a:defRPr sz="2000">
                <a:solidFill>
                  <a:srgbClr val="FF0000"/>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9pPr>
          </a:lstStyle>
          <a:p>
            <a:pPr marL="0" marR="0" lvl="0" indent="0" algn="l" defTabSz="1219169" rtl="0" eaLnBrk="1" fontAlgn="auto" latinLnBrk="0" hangingPunct="0">
              <a:lnSpc>
                <a:spcPct val="90000"/>
              </a:lnSpc>
              <a:spcBef>
                <a:spcPts val="2250"/>
              </a:spcBef>
              <a:spcAft>
                <a:spcPts val="0"/>
              </a:spcAft>
              <a:buClrTx/>
              <a:buSzTx/>
              <a:buFontTx/>
              <a:buNone/>
              <a:tabLst/>
              <a:defRPr/>
            </a:pPr>
            <a:fld id="{57A50989-3455-4BC1-8FCE-524D1CEE5D85}" type="slidenum">
              <a:rPr kumimoji="0" lang="en-US" altLang="en-US" sz="1200" b="0" i="0" u="none" strike="noStrike" kern="0" cap="none" spc="0" normalizeH="0" baseline="0" noProof="0">
                <a:ln>
                  <a:noFill/>
                </a:ln>
                <a:solidFill>
                  <a:srgbClr val="000000"/>
                </a:solidFill>
                <a:effectLst/>
                <a:uLnTx/>
                <a:uFillTx/>
                <a:latin typeface="Arial" panose="020B0604020202020204" pitchFamily="34" charset="0"/>
                <a:cs typeface="Times New Roman" panose="02020603050405020304" pitchFamily="18" charset="0"/>
                <a:sym typeface="Helvetica Neue"/>
              </a:rPr>
              <a:pPr marL="0" marR="0" lvl="0" indent="0" algn="l" defTabSz="1219169" rtl="0" eaLnBrk="1" fontAlgn="auto" latinLnBrk="0" hangingPunct="0">
                <a:lnSpc>
                  <a:spcPct val="90000"/>
                </a:lnSpc>
                <a:spcBef>
                  <a:spcPts val="2250"/>
                </a:spcBef>
                <a:spcAft>
                  <a:spcPts val="0"/>
                </a:spcAft>
                <a:buClrTx/>
                <a:buSzTx/>
                <a:buFontTx/>
                <a:buNone/>
                <a:tabLst/>
                <a:defRPr/>
              </a:pPr>
              <a:t>107</a:t>
            </a:fld>
            <a:endParaRPr kumimoji="0" lang="en-US" altLang="en-US" sz="1200" b="0" i="0" u="none" strike="noStrike" kern="0" cap="none" spc="0" normalizeH="0" baseline="0" noProof="0">
              <a:ln>
                <a:noFill/>
              </a:ln>
              <a:solidFill>
                <a:srgbClr val="000000"/>
              </a:solidFill>
              <a:effectLst/>
              <a:uLnTx/>
              <a:uFillTx/>
              <a:latin typeface="Arial" panose="020B0604020202020204" pitchFamily="34" charset="0"/>
              <a:cs typeface="Times New Roman" panose="02020603050405020304" pitchFamily="18" charset="0"/>
              <a:sym typeface="Helvetica Neue"/>
            </a:endParaRPr>
          </a:p>
        </p:txBody>
      </p:sp>
      <p:sp>
        <p:nvSpPr>
          <p:cNvPr id="22531" name="Rectangle 2">
            <a:extLst>
              <a:ext uri="{FF2B5EF4-FFF2-40B4-BE49-F238E27FC236}">
                <a16:creationId xmlns:a16="http://schemas.microsoft.com/office/drawing/2014/main" id="{213967F3-5841-443A-A8B7-DDB385AE99A4}"/>
              </a:ext>
            </a:extLst>
          </p:cNvPr>
          <p:cNvSpPr>
            <a:spLocks noGrp="1" noRot="1" noChangeAspect="1" noChangeArrowheads="1" noTextEdit="1"/>
          </p:cNvSpPr>
          <p:nvPr>
            <p:ph type="sldImg"/>
          </p:nvPr>
        </p:nvSpPr>
        <p:spPr>
          <a:ln/>
        </p:spPr>
      </p:sp>
      <p:sp>
        <p:nvSpPr>
          <p:cNvPr id="22532" name="Rectangle 3">
            <a:extLst>
              <a:ext uri="{FF2B5EF4-FFF2-40B4-BE49-F238E27FC236}">
                <a16:creationId xmlns:a16="http://schemas.microsoft.com/office/drawing/2014/main" id="{7DE9A6FB-F737-4412-8BFE-676FAF3DAE7A}"/>
              </a:ext>
            </a:extLst>
          </p:cNvPr>
          <p:cNvSpPr>
            <a:spLocks noGrp="1" noChangeArrowheads="1"/>
          </p:cNvSpPr>
          <p:nvPr>
            <p:ph type="body" idx="1"/>
          </p:nvPr>
        </p:nvSpPr>
        <p:spPr>
          <a:noFill/>
        </p:spPr>
        <p:txBody>
          <a:bodyPr/>
          <a:lstStyle/>
          <a:p>
            <a:pPr eaLnBrk="1" hangingPunct="1"/>
            <a:r>
              <a:rPr lang="en-US" altLang="en-US"/>
              <a:t>Requirements are like any other configuration item from a CM perspective. They are subject to the same treatment as source code or any other product development artifact.</a:t>
            </a:r>
          </a:p>
          <a:p>
            <a:pPr eaLnBrk="1" hangingPunct="1"/>
            <a:r>
              <a:rPr lang="en-US" altLang="en-US"/>
              <a:t>Of course, the items for source and binary control and build and release control are only applicable to products containing software...</a:t>
            </a: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E8C36E2C-2447-4177-BD9C-3BA60297F649}"/>
              </a:ext>
            </a:extLst>
          </p:cNvPr>
          <p:cNvSpPr>
            <a:spLocks noGrp="1" noChangeArrowheads="1"/>
          </p:cNvSpPr>
          <p:nvPr>
            <p:ph type="sldNum" sz="quarter" idx="5"/>
          </p:nvPr>
        </p:nvSpPr>
        <p:spPr>
          <a:noFill/>
        </p:spPr>
        <p:txBody>
          <a:bodyPr/>
          <a:lstStyle>
            <a:lvl1pPr>
              <a:defRPr sz="2000">
                <a:solidFill>
                  <a:srgbClr val="FF0000"/>
                </a:solidFill>
                <a:latin typeface="Arial" panose="020B0604020202020204" pitchFamily="34" charset="0"/>
                <a:cs typeface="Times New Roman" panose="02020603050405020304" pitchFamily="18" charset="0"/>
              </a:defRPr>
            </a:lvl1pPr>
            <a:lvl2pPr marL="742950" indent="-285750">
              <a:defRPr sz="2000">
                <a:solidFill>
                  <a:srgbClr val="FF0000"/>
                </a:solidFill>
                <a:latin typeface="Arial" panose="020B0604020202020204" pitchFamily="34" charset="0"/>
                <a:cs typeface="Times New Roman" panose="02020603050405020304" pitchFamily="18" charset="0"/>
              </a:defRPr>
            </a:lvl2pPr>
            <a:lvl3pPr marL="1143000" indent="-228600">
              <a:defRPr sz="2000">
                <a:solidFill>
                  <a:srgbClr val="FF0000"/>
                </a:solidFill>
                <a:latin typeface="Arial" panose="020B0604020202020204" pitchFamily="34" charset="0"/>
                <a:cs typeface="Times New Roman" panose="02020603050405020304" pitchFamily="18" charset="0"/>
              </a:defRPr>
            </a:lvl3pPr>
            <a:lvl4pPr marL="1600200" indent="-228600">
              <a:defRPr sz="2000">
                <a:solidFill>
                  <a:srgbClr val="FF0000"/>
                </a:solidFill>
                <a:latin typeface="Arial" panose="020B0604020202020204" pitchFamily="34" charset="0"/>
                <a:cs typeface="Times New Roman" panose="02020603050405020304" pitchFamily="18" charset="0"/>
              </a:defRPr>
            </a:lvl4pPr>
            <a:lvl5pPr marL="2057400" indent="-228600">
              <a:defRPr sz="2000">
                <a:solidFill>
                  <a:srgbClr val="FF0000"/>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9pPr>
          </a:lstStyle>
          <a:p>
            <a:pPr marL="0" marR="0" lvl="0" indent="0" algn="l" defTabSz="1219169" rtl="0" eaLnBrk="1" fontAlgn="auto" latinLnBrk="0" hangingPunct="0">
              <a:lnSpc>
                <a:spcPct val="90000"/>
              </a:lnSpc>
              <a:spcBef>
                <a:spcPts val="2250"/>
              </a:spcBef>
              <a:spcAft>
                <a:spcPts val="0"/>
              </a:spcAft>
              <a:buClrTx/>
              <a:buSzTx/>
              <a:buFontTx/>
              <a:buNone/>
              <a:tabLst/>
              <a:defRPr/>
            </a:pPr>
            <a:fld id="{4436061D-C720-41EF-BED5-FD42BD7B977D}" type="slidenum">
              <a:rPr kumimoji="0" lang="en-US" altLang="en-US" sz="1200" b="0" i="0" u="none" strike="noStrike" kern="0" cap="none" spc="0" normalizeH="0" baseline="0" noProof="0">
                <a:ln>
                  <a:noFill/>
                </a:ln>
                <a:solidFill>
                  <a:srgbClr val="000000"/>
                </a:solidFill>
                <a:effectLst/>
                <a:uLnTx/>
                <a:uFillTx/>
                <a:latin typeface="Arial" panose="020B0604020202020204" pitchFamily="34" charset="0"/>
                <a:cs typeface="Times New Roman" panose="02020603050405020304" pitchFamily="18" charset="0"/>
                <a:sym typeface="Helvetica Neue"/>
              </a:rPr>
              <a:pPr marL="0" marR="0" lvl="0" indent="0" algn="l" defTabSz="1219169" rtl="0" eaLnBrk="1" fontAlgn="auto" latinLnBrk="0" hangingPunct="0">
                <a:lnSpc>
                  <a:spcPct val="90000"/>
                </a:lnSpc>
                <a:spcBef>
                  <a:spcPts val="2250"/>
                </a:spcBef>
                <a:spcAft>
                  <a:spcPts val="0"/>
                </a:spcAft>
                <a:buClrTx/>
                <a:buSzTx/>
                <a:buFontTx/>
                <a:buNone/>
                <a:tabLst/>
                <a:defRPr/>
              </a:pPr>
              <a:t>108</a:t>
            </a:fld>
            <a:endParaRPr kumimoji="0" lang="en-US" altLang="en-US" sz="1200" b="0" i="0" u="none" strike="noStrike" kern="0" cap="none" spc="0" normalizeH="0" baseline="0" noProof="0">
              <a:ln>
                <a:noFill/>
              </a:ln>
              <a:solidFill>
                <a:srgbClr val="000000"/>
              </a:solidFill>
              <a:effectLst/>
              <a:uLnTx/>
              <a:uFillTx/>
              <a:latin typeface="Arial" panose="020B0604020202020204" pitchFamily="34" charset="0"/>
              <a:cs typeface="Times New Roman" panose="02020603050405020304" pitchFamily="18" charset="0"/>
              <a:sym typeface="Helvetica Neue"/>
            </a:endParaRPr>
          </a:p>
        </p:txBody>
      </p:sp>
      <p:sp>
        <p:nvSpPr>
          <p:cNvPr id="24579" name="Rectangle 2">
            <a:extLst>
              <a:ext uri="{FF2B5EF4-FFF2-40B4-BE49-F238E27FC236}">
                <a16:creationId xmlns:a16="http://schemas.microsoft.com/office/drawing/2014/main" id="{CC74B19D-018F-4A19-8AF0-4212CC34B23D}"/>
              </a:ext>
            </a:extLst>
          </p:cNvPr>
          <p:cNvSpPr>
            <a:spLocks noGrp="1" noRot="1" noChangeAspect="1" noChangeArrowheads="1" noTextEdit="1"/>
          </p:cNvSpPr>
          <p:nvPr>
            <p:ph type="sldImg"/>
          </p:nvPr>
        </p:nvSpPr>
        <p:spPr>
          <a:ln/>
        </p:spPr>
      </p:sp>
      <p:sp>
        <p:nvSpPr>
          <p:cNvPr id="24580" name="Rectangle 3">
            <a:extLst>
              <a:ext uri="{FF2B5EF4-FFF2-40B4-BE49-F238E27FC236}">
                <a16:creationId xmlns:a16="http://schemas.microsoft.com/office/drawing/2014/main" id="{7F5DCDA1-6599-4570-8DAA-1B1668C7B915}"/>
              </a:ext>
            </a:extLst>
          </p:cNvPr>
          <p:cNvSpPr>
            <a:spLocks noGrp="1" noChangeArrowheads="1"/>
          </p:cNvSpPr>
          <p:nvPr>
            <p:ph type="body" idx="1"/>
          </p:nvPr>
        </p:nvSpPr>
        <p:spPr>
          <a:noFill/>
        </p:spPr>
        <p:txBody>
          <a:bodyPr/>
          <a:lstStyle/>
          <a:p>
            <a:pPr eaLnBrk="1" hangingPunct="1"/>
            <a:r>
              <a:rPr lang="en-US" altLang="en-US" b="1"/>
              <a:t>Remember: CM = </a:t>
            </a:r>
            <a:r>
              <a:rPr lang="en-US" altLang="en-US" b="1" i="1"/>
              <a:t>Configuration</a:t>
            </a:r>
            <a:r>
              <a:rPr lang="en-US" altLang="en-US" b="1"/>
              <a:t> Management, not just Change Management in these slides.</a:t>
            </a:r>
          </a:p>
          <a:p>
            <a:pPr eaLnBrk="1" hangingPunct="1"/>
            <a:r>
              <a:rPr lang="en-US" altLang="en-US" b="1"/>
              <a:t>Key Messages</a:t>
            </a:r>
          </a:p>
          <a:p>
            <a:pPr eaLnBrk="1" hangingPunct="1"/>
            <a:r>
              <a:rPr lang="en-US" altLang="en-US"/>
              <a:t>A good CM system is comprised of three distinct functions working hand in hand. The management and communication functions are just as important to product requirements as the the engineering function.</a:t>
            </a:r>
          </a:p>
          <a:p>
            <a:pPr eaLnBrk="1" hangingPunct="1"/>
            <a:endParaRPr lang="en-US" altLang="en-US"/>
          </a:p>
          <a:p>
            <a:pPr eaLnBrk="1" hangingPunct="1"/>
            <a:endParaRPr lang="en-US" altLang="en-US"/>
          </a:p>
          <a:p>
            <a:pPr lvl="1" eaLnBrk="1" hangingPunct="1"/>
            <a:endParaRPr lang="en-US" altLang="en-US"/>
          </a:p>
          <a:p>
            <a:pPr eaLnBrk="1" hangingPunct="1"/>
            <a:r>
              <a:rPr lang="en-US" altLang="en-US" b="1"/>
              <a:t>The Communication functions are responsible for Capturing and distributing information. They include</a:t>
            </a:r>
            <a:endParaRPr lang="en-US" altLang="en-US" sz="1000" b="1"/>
          </a:p>
          <a:p>
            <a:pPr eaLnBrk="1" hangingPunct="1"/>
            <a:r>
              <a:rPr lang="en-US" altLang="en-US"/>
              <a:t>Product composition (BOM and configuration), baseline composition, change history, product dependencies, build and release status, notification of change, and metrics.</a:t>
            </a:r>
          </a:p>
          <a:p>
            <a:pPr eaLnBrk="1" hangingPunct="1"/>
            <a:endParaRPr lang="en-US" alt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a:extLst>
              <a:ext uri="{FF2B5EF4-FFF2-40B4-BE49-F238E27FC236}">
                <a16:creationId xmlns:a16="http://schemas.microsoft.com/office/drawing/2014/main" id="{AD1EFAAE-1BB0-4451-8DA5-BF2BF1DC80FD}"/>
              </a:ext>
            </a:extLst>
          </p:cNvPr>
          <p:cNvSpPr>
            <a:spLocks noGrp="1" noChangeArrowheads="1"/>
          </p:cNvSpPr>
          <p:nvPr>
            <p:ph type="sldNum" sz="quarter" idx="5"/>
          </p:nvPr>
        </p:nvSpPr>
        <p:spPr>
          <a:noFill/>
        </p:spPr>
        <p:txBody>
          <a:bodyPr/>
          <a:lstStyle>
            <a:lvl1pPr>
              <a:defRPr sz="2000">
                <a:solidFill>
                  <a:srgbClr val="FF0000"/>
                </a:solidFill>
                <a:latin typeface="Arial" panose="020B0604020202020204" pitchFamily="34" charset="0"/>
                <a:cs typeface="Times New Roman" panose="02020603050405020304" pitchFamily="18" charset="0"/>
              </a:defRPr>
            </a:lvl1pPr>
            <a:lvl2pPr marL="742950" indent="-285750">
              <a:defRPr sz="2000">
                <a:solidFill>
                  <a:srgbClr val="FF0000"/>
                </a:solidFill>
                <a:latin typeface="Arial" panose="020B0604020202020204" pitchFamily="34" charset="0"/>
                <a:cs typeface="Times New Roman" panose="02020603050405020304" pitchFamily="18" charset="0"/>
              </a:defRPr>
            </a:lvl2pPr>
            <a:lvl3pPr marL="1143000" indent="-228600">
              <a:defRPr sz="2000">
                <a:solidFill>
                  <a:srgbClr val="FF0000"/>
                </a:solidFill>
                <a:latin typeface="Arial" panose="020B0604020202020204" pitchFamily="34" charset="0"/>
                <a:cs typeface="Times New Roman" panose="02020603050405020304" pitchFamily="18" charset="0"/>
              </a:defRPr>
            </a:lvl3pPr>
            <a:lvl4pPr marL="1600200" indent="-228600">
              <a:defRPr sz="2000">
                <a:solidFill>
                  <a:srgbClr val="FF0000"/>
                </a:solidFill>
                <a:latin typeface="Arial" panose="020B0604020202020204" pitchFamily="34" charset="0"/>
                <a:cs typeface="Times New Roman" panose="02020603050405020304" pitchFamily="18" charset="0"/>
              </a:defRPr>
            </a:lvl4pPr>
            <a:lvl5pPr marL="2057400" indent="-228600">
              <a:defRPr sz="2000">
                <a:solidFill>
                  <a:srgbClr val="FF0000"/>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9pPr>
          </a:lstStyle>
          <a:p>
            <a:pPr marL="0" marR="0" lvl="0" indent="0" algn="l" defTabSz="1219169" rtl="0" eaLnBrk="1" fontAlgn="auto" latinLnBrk="0" hangingPunct="0">
              <a:lnSpc>
                <a:spcPct val="90000"/>
              </a:lnSpc>
              <a:spcBef>
                <a:spcPts val="2250"/>
              </a:spcBef>
              <a:spcAft>
                <a:spcPts val="0"/>
              </a:spcAft>
              <a:buClrTx/>
              <a:buSzTx/>
              <a:buFontTx/>
              <a:buNone/>
              <a:tabLst/>
              <a:defRPr/>
            </a:pPr>
            <a:fld id="{90EE3006-ED13-47C1-8AFF-4074098F3B42}" type="slidenum">
              <a:rPr kumimoji="0" lang="en-US" altLang="en-US" sz="1200" b="0" i="0" u="none" strike="noStrike" kern="0" cap="none" spc="0" normalizeH="0" baseline="0" noProof="0">
                <a:ln>
                  <a:noFill/>
                </a:ln>
                <a:solidFill>
                  <a:srgbClr val="000000"/>
                </a:solidFill>
                <a:effectLst/>
                <a:uLnTx/>
                <a:uFillTx/>
                <a:latin typeface="Arial" panose="020B0604020202020204" pitchFamily="34" charset="0"/>
                <a:cs typeface="Times New Roman" panose="02020603050405020304" pitchFamily="18" charset="0"/>
                <a:sym typeface="Helvetica Neue"/>
              </a:rPr>
              <a:pPr marL="0" marR="0" lvl="0" indent="0" algn="l" defTabSz="1219169" rtl="0" eaLnBrk="1" fontAlgn="auto" latinLnBrk="0" hangingPunct="0">
                <a:lnSpc>
                  <a:spcPct val="90000"/>
                </a:lnSpc>
                <a:spcBef>
                  <a:spcPts val="2250"/>
                </a:spcBef>
                <a:spcAft>
                  <a:spcPts val="0"/>
                </a:spcAft>
                <a:buClrTx/>
                <a:buSzTx/>
                <a:buFontTx/>
                <a:buNone/>
                <a:tabLst/>
                <a:defRPr/>
              </a:pPr>
              <a:t>109</a:t>
            </a:fld>
            <a:endParaRPr kumimoji="0" lang="en-US" altLang="en-US" sz="1200" b="0" i="0" u="none" strike="noStrike" kern="0" cap="none" spc="0" normalizeH="0" baseline="0" noProof="0">
              <a:ln>
                <a:noFill/>
              </a:ln>
              <a:solidFill>
                <a:srgbClr val="000000"/>
              </a:solidFill>
              <a:effectLst/>
              <a:uLnTx/>
              <a:uFillTx/>
              <a:latin typeface="Arial" panose="020B0604020202020204" pitchFamily="34" charset="0"/>
              <a:cs typeface="Times New Roman" panose="02020603050405020304" pitchFamily="18" charset="0"/>
              <a:sym typeface="Helvetica Neue"/>
            </a:endParaRPr>
          </a:p>
        </p:txBody>
      </p:sp>
      <p:sp>
        <p:nvSpPr>
          <p:cNvPr id="26627" name="Rectangle 2">
            <a:extLst>
              <a:ext uri="{FF2B5EF4-FFF2-40B4-BE49-F238E27FC236}">
                <a16:creationId xmlns:a16="http://schemas.microsoft.com/office/drawing/2014/main" id="{52451C91-0DA8-46A6-BE34-347ADB0E86EE}"/>
              </a:ext>
            </a:extLst>
          </p:cNvPr>
          <p:cNvSpPr>
            <a:spLocks noGrp="1" noRot="1" noChangeAspect="1" noChangeArrowheads="1" noTextEdit="1"/>
          </p:cNvSpPr>
          <p:nvPr>
            <p:ph type="sldImg"/>
          </p:nvPr>
        </p:nvSpPr>
        <p:spPr>
          <a:ln/>
        </p:spPr>
      </p:sp>
      <p:sp>
        <p:nvSpPr>
          <p:cNvPr id="26628" name="Rectangle 3">
            <a:extLst>
              <a:ext uri="{FF2B5EF4-FFF2-40B4-BE49-F238E27FC236}">
                <a16:creationId xmlns:a16="http://schemas.microsoft.com/office/drawing/2014/main" id="{07475AFC-3BC1-4277-8684-13CC375E5C2A}"/>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a:extLst>
              <a:ext uri="{FF2B5EF4-FFF2-40B4-BE49-F238E27FC236}">
                <a16:creationId xmlns:a16="http://schemas.microsoft.com/office/drawing/2014/main" id="{CF61F67E-FF44-48C7-A88C-C370F6EBB91D}"/>
              </a:ext>
            </a:extLst>
          </p:cNvPr>
          <p:cNvSpPr>
            <a:spLocks noGrp="1" noChangeArrowheads="1"/>
          </p:cNvSpPr>
          <p:nvPr>
            <p:ph type="sldNum" sz="quarter" idx="5"/>
          </p:nvPr>
        </p:nvSpPr>
        <p:spPr>
          <a:noFill/>
        </p:spPr>
        <p:txBody>
          <a:bodyPr/>
          <a:lstStyle>
            <a:lvl1pPr>
              <a:defRPr sz="2000">
                <a:solidFill>
                  <a:srgbClr val="FF0000"/>
                </a:solidFill>
                <a:latin typeface="Arial" panose="020B0604020202020204" pitchFamily="34" charset="0"/>
                <a:cs typeface="Times New Roman" panose="02020603050405020304" pitchFamily="18" charset="0"/>
              </a:defRPr>
            </a:lvl1pPr>
            <a:lvl2pPr marL="742950" indent="-285750">
              <a:defRPr sz="2000">
                <a:solidFill>
                  <a:srgbClr val="FF0000"/>
                </a:solidFill>
                <a:latin typeface="Arial" panose="020B0604020202020204" pitchFamily="34" charset="0"/>
                <a:cs typeface="Times New Roman" panose="02020603050405020304" pitchFamily="18" charset="0"/>
              </a:defRPr>
            </a:lvl2pPr>
            <a:lvl3pPr marL="1143000" indent="-228600">
              <a:defRPr sz="2000">
                <a:solidFill>
                  <a:srgbClr val="FF0000"/>
                </a:solidFill>
                <a:latin typeface="Arial" panose="020B0604020202020204" pitchFamily="34" charset="0"/>
                <a:cs typeface="Times New Roman" panose="02020603050405020304" pitchFamily="18" charset="0"/>
              </a:defRPr>
            </a:lvl3pPr>
            <a:lvl4pPr marL="1600200" indent="-228600">
              <a:defRPr sz="2000">
                <a:solidFill>
                  <a:srgbClr val="FF0000"/>
                </a:solidFill>
                <a:latin typeface="Arial" panose="020B0604020202020204" pitchFamily="34" charset="0"/>
                <a:cs typeface="Times New Roman" panose="02020603050405020304" pitchFamily="18" charset="0"/>
              </a:defRPr>
            </a:lvl4pPr>
            <a:lvl5pPr marL="2057400" indent="-228600">
              <a:defRPr sz="2000">
                <a:solidFill>
                  <a:srgbClr val="FF0000"/>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9pPr>
          </a:lstStyle>
          <a:p>
            <a:pPr marL="0" marR="0" lvl="0" indent="0" algn="l" defTabSz="1219169" rtl="0" eaLnBrk="1" fontAlgn="auto" latinLnBrk="0" hangingPunct="0">
              <a:lnSpc>
                <a:spcPct val="90000"/>
              </a:lnSpc>
              <a:spcBef>
                <a:spcPts val="2250"/>
              </a:spcBef>
              <a:spcAft>
                <a:spcPts val="0"/>
              </a:spcAft>
              <a:buClrTx/>
              <a:buSzTx/>
              <a:buFontTx/>
              <a:buNone/>
              <a:tabLst/>
              <a:defRPr/>
            </a:pPr>
            <a:fld id="{93E1AFA7-FDE1-457A-883B-BCE5536EA2BC}" type="slidenum">
              <a:rPr kumimoji="0" lang="en-US" altLang="en-US" sz="1200" b="0" i="0" u="none" strike="noStrike" kern="0" cap="none" spc="0" normalizeH="0" baseline="0" noProof="0">
                <a:ln>
                  <a:noFill/>
                </a:ln>
                <a:solidFill>
                  <a:srgbClr val="000000"/>
                </a:solidFill>
                <a:effectLst/>
                <a:uLnTx/>
                <a:uFillTx/>
                <a:latin typeface="Arial" panose="020B0604020202020204" pitchFamily="34" charset="0"/>
                <a:cs typeface="Times New Roman" panose="02020603050405020304" pitchFamily="18" charset="0"/>
                <a:sym typeface="Helvetica Neue"/>
              </a:rPr>
              <a:pPr marL="0" marR="0" lvl="0" indent="0" algn="l" defTabSz="1219169" rtl="0" eaLnBrk="1" fontAlgn="auto" latinLnBrk="0" hangingPunct="0">
                <a:lnSpc>
                  <a:spcPct val="90000"/>
                </a:lnSpc>
                <a:spcBef>
                  <a:spcPts val="2250"/>
                </a:spcBef>
                <a:spcAft>
                  <a:spcPts val="0"/>
                </a:spcAft>
                <a:buClrTx/>
                <a:buSzTx/>
                <a:buFontTx/>
                <a:buNone/>
                <a:tabLst/>
                <a:defRPr/>
              </a:pPr>
              <a:t>110</a:t>
            </a:fld>
            <a:endParaRPr kumimoji="0" lang="en-US" altLang="en-US" sz="1200" b="0" i="0" u="none" strike="noStrike" kern="0" cap="none" spc="0" normalizeH="0" baseline="0" noProof="0">
              <a:ln>
                <a:noFill/>
              </a:ln>
              <a:solidFill>
                <a:srgbClr val="000000"/>
              </a:solidFill>
              <a:effectLst/>
              <a:uLnTx/>
              <a:uFillTx/>
              <a:latin typeface="Arial" panose="020B0604020202020204" pitchFamily="34" charset="0"/>
              <a:cs typeface="Times New Roman" panose="02020603050405020304" pitchFamily="18" charset="0"/>
              <a:sym typeface="Helvetica Neue"/>
            </a:endParaRPr>
          </a:p>
        </p:txBody>
      </p:sp>
      <p:sp>
        <p:nvSpPr>
          <p:cNvPr id="28675" name="Rectangle 2">
            <a:extLst>
              <a:ext uri="{FF2B5EF4-FFF2-40B4-BE49-F238E27FC236}">
                <a16:creationId xmlns:a16="http://schemas.microsoft.com/office/drawing/2014/main" id="{38799D4F-6AD1-4C4C-A38F-ECE17BBF0326}"/>
              </a:ext>
            </a:extLst>
          </p:cNvPr>
          <p:cNvSpPr>
            <a:spLocks noGrp="1" noRot="1" noChangeAspect="1" noChangeArrowheads="1" noTextEdit="1"/>
          </p:cNvSpPr>
          <p:nvPr>
            <p:ph type="sldImg"/>
          </p:nvPr>
        </p:nvSpPr>
        <p:spPr>
          <a:ln/>
        </p:spPr>
      </p:sp>
      <p:sp>
        <p:nvSpPr>
          <p:cNvPr id="28676" name="Rectangle 3">
            <a:extLst>
              <a:ext uri="{FF2B5EF4-FFF2-40B4-BE49-F238E27FC236}">
                <a16:creationId xmlns:a16="http://schemas.microsoft.com/office/drawing/2014/main" id="{2258CC31-70C0-402A-AF56-C449D90727D1}"/>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a:extLst>
              <a:ext uri="{FF2B5EF4-FFF2-40B4-BE49-F238E27FC236}">
                <a16:creationId xmlns:a16="http://schemas.microsoft.com/office/drawing/2014/main" id="{6694DA80-91CC-4A02-9AE5-2A245444B021}"/>
              </a:ext>
            </a:extLst>
          </p:cNvPr>
          <p:cNvSpPr>
            <a:spLocks noGrp="1" noChangeArrowheads="1"/>
          </p:cNvSpPr>
          <p:nvPr>
            <p:ph type="sldNum" sz="quarter" idx="5"/>
          </p:nvPr>
        </p:nvSpPr>
        <p:spPr>
          <a:noFill/>
        </p:spPr>
        <p:txBody>
          <a:bodyPr/>
          <a:lstStyle>
            <a:lvl1pPr>
              <a:defRPr sz="2000">
                <a:solidFill>
                  <a:srgbClr val="FF0000"/>
                </a:solidFill>
                <a:latin typeface="Arial" panose="020B0604020202020204" pitchFamily="34" charset="0"/>
                <a:cs typeface="Times New Roman" panose="02020603050405020304" pitchFamily="18" charset="0"/>
              </a:defRPr>
            </a:lvl1pPr>
            <a:lvl2pPr marL="742950" indent="-285750">
              <a:defRPr sz="2000">
                <a:solidFill>
                  <a:srgbClr val="FF0000"/>
                </a:solidFill>
                <a:latin typeface="Arial" panose="020B0604020202020204" pitchFamily="34" charset="0"/>
                <a:cs typeface="Times New Roman" panose="02020603050405020304" pitchFamily="18" charset="0"/>
              </a:defRPr>
            </a:lvl2pPr>
            <a:lvl3pPr marL="1143000" indent="-228600">
              <a:defRPr sz="2000">
                <a:solidFill>
                  <a:srgbClr val="FF0000"/>
                </a:solidFill>
                <a:latin typeface="Arial" panose="020B0604020202020204" pitchFamily="34" charset="0"/>
                <a:cs typeface="Times New Roman" panose="02020603050405020304" pitchFamily="18" charset="0"/>
              </a:defRPr>
            </a:lvl3pPr>
            <a:lvl4pPr marL="1600200" indent="-228600">
              <a:defRPr sz="2000">
                <a:solidFill>
                  <a:srgbClr val="FF0000"/>
                </a:solidFill>
                <a:latin typeface="Arial" panose="020B0604020202020204" pitchFamily="34" charset="0"/>
                <a:cs typeface="Times New Roman" panose="02020603050405020304" pitchFamily="18" charset="0"/>
              </a:defRPr>
            </a:lvl4pPr>
            <a:lvl5pPr marL="2057400" indent="-228600">
              <a:defRPr sz="2000">
                <a:solidFill>
                  <a:srgbClr val="FF0000"/>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9pPr>
          </a:lstStyle>
          <a:p>
            <a:pPr marL="0" marR="0" lvl="0" indent="0" algn="l" defTabSz="1219169" rtl="0" eaLnBrk="1" fontAlgn="auto" latinLnBrk="0" hangingPunct="0">
              <a:lnSpc>
                <a:spcPct val="90000"/>
              </a:lnSpc>
              <a:spcBef>
                <a:spcPts val="2250"/>
              </a:spcBef>
              <a:spcAft>
                <a:spcPts val="0"/>
              </a:spcAft>
              <a:buClrTx/>
              <a:buSzTx/>
              <a:buFontTx/>
              <a:buNone/>
              <a:tabLst/>
              <a:defRPr/>
            </a:pPr>
            <a:fld id="{510C4819-CBFC-4879-8F80-806FB3183EEA}" type="slidenum">
              <a:rPr kumimoji="0" lang="en-US" altLang="en-US" sz="1200" b="0" i="0" u="none" strike="noStrike" kern="0" cap="none" spc="0" normalizeH="0" baseline="0" noProof="0">
                <a:ln>
                  <a:noFill/>
                </a:ln>
                <a:solidFill>
                  <a:srgbClr val="000000"/>
                </a:solidFill>
                <a:effectLst/>
                <a:uLnTx/>
                <a:uFillTx/>
                <a:latin typeface="Arial" panose="020B0604020202020204" pitchFamily="34" charset="0"/>
                <a:cs typeface="Times New Roman" panose="02020603050405020304" pitchFamily="18" charset="0"/>
                <a:sym typeface="Helvetica Neue"/>
              </a:rPr>
              <a:pPr marL="0" marR="0" lvl="0" indent="0" algn="l" defTabSz="1219169" rtl="0" eaLnBrk="1" fontAlgn="auto" latinLnBrk="0" hangingPunct="0">
                <a:lnSpc>
                  <a:spcPct val="90000"/>
                </a:lnSpc>
                <a:spcBef>
                  <a:spcPts val="2250"/>
                </a:spcBef>
                <a:spcAft>
                  <a:spcPts val="0"/>
                </a:spcAft>
                <a:buClrTx/>
                <a:buSzTx/>
                <a:buFontTx/>
                <a:buNone/>
                <a:tabLst/>
                <a:defRPr/>
              </a:pPr>
              <a:t>113</a:t>
            </a:fld>
            <a:endParaRPr kumimoji="0" lang="en-US" altLang="en-US" sz="1200" b="0" i="0" u="none" strike="noStrike" kern="0" cap="none" spc="0" normalizeH="0" baseline="0" noProof="0">
              <a:ln>
                <a:noFill/>
              </a:ln>
              <a:solidFill>
                <a:srgbClr val="000000"/>
              </a:solidFill>
              <a:effectLst/>
              <a:uLnTx/>
              <a:uFillTx/>
              <a:latin typeface="Arial" panose="020B0604020202020204" pitchFamily="34" charset="0"/>
              <a:cs typeface="Times New Roman" panose="02020603050405020304" pitchFamily="18" charset="0"/>
              <a:sym typeface="Helvetica Neue"/>
            </a:endParaRPr>
          </a:p>
        </p:txBody>
      </p:sp>
      <p:sp>
        <p:nvSpPr>
          <p:cNvPr id="77827" name="Rectangle 2">
            <a:extLst>
              <a:ext uri="{FF2B5EF4-FFF2-40B4-BE49-F238E27FC236}">
                <a16:creationId xmlns:a16="http://schemas.microsoft.com/office/drawing/2014/main" id="{F11E1461-23B2-4569-BB98-D425C1CC248E}"/>
              </a:ext>
            </a:extLst>
          </p:cNvPr>
          <p:cNvSpPr>
            <a:spLocks noGrp="1" noRot="1" noChangeAspect="1" noChangeArrowheads="1" noTextEdit="1"/>
          </p:cNvSpPr>
          <p:nvPr>
            <p:ph type="sldImg"/>
          </p:nvPr>
        </p:nvSpPr>
        <p:spPr>
          <a:ln/>
        </p:spPr>
      </p:sp>
      <p:sp>
        <p:nvSpPr>
          <p:cNvPr id="77828" name="Rectangle 3">
            <a:extLst>
              <a:ext uri="{FF2B5EF4-FFF2-40B4-BE49-F238E27FC236}">
                <a16:creationId xmlns:a16="http://schemas.microsoft.com/office/drawing/2014/main" id="{0939258F-DFD4-42F2-B9B0-47A7A03C8C19}"/>
              </a:ext>
            </a:extLst>
          </p:cNvPr>
          <p:cNvSpPr>
            <a:spLocks noGrp="1" noChangeArrowheads="1"/>
          </p:cNvSpPr>
          <p:nvPr>
            <p:ph type="body" idx="1"/>
          </p:nvPr>
        </p:nvSpPr>
        <p:spPr>
          <a:noFill/>
        </p:spPr>
        <p:txBody>
          <a:bodyPr lIns="91329" tIns="45665" rIns="91329" bIns="45665"/>
          <a:lstStyle/>
          <a:p>
            <a:pPr eaLnBrk="1" hangingPunct="1"/>
            <a:r>
              <a:rPr lang="en-US" altLang="en-US" sz="1000">
                <a:latin typeface="Arial" panose="020B0604020202020204" pitchFamily="34" charset="0"/>
                <a:cs typeface="Arial" panose="020B0604020202020204" pitchFamily="34" charset="0"/>
              </a:rPr>
              <a:t>Following a requirement from its origin (from the customer) all the way to when it is implemented is not a minor undertaking!    For example:  Tracing a requirement from its origin, through development and specification, to its subsequent deployment and use, and through periods of on-going refinement and iteration through out all phases of development.  Most development teams don’t understand the various types of traceability until they go to test their products, then it can be too late.</a:t>
            </a:r>
            <a:endParaRPr lang="en-US" altLang="en-US" sz="1000">
              <a:latin typeface="Arial" panose="020B0604020202020204" pitchFamily="34" charset="0"/>
              <a:cs typeface="Times New Roman" panose="02020603050405020304" pitchFamily="18" charset="0"/>
            </a:endParaRPr>
          </a:p>
          <a:p>
            <a:pPr eaLnBrk="1" hangingPunct="1"/>
            <a:r>
              <a:rPr lang="en-US" altLang="en-US" sz="1000">
                <a:latin typeface="Arial" panose="020B0604020202020204" pitchFamily="34" charset="0"/>
                <a:cs typeface="Arial" panose="020B0604020202020204" pitchFamily="34" charset="0"/>
              </a:rPr>
              <a:t> </a:t>
            </a: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a:extLst>
              <a:ext uri="{FF2B5EF4-FFF2-40B4-BE49-F238E27FC236}">
                <a16:creationId xmlns:a16="http://schemas.microsoft.com/office/drawing/2014/main" id="{5717F2CF-E9ED-4DEC-B15A-CFCDE8AD52E3}"/>
              </a:ext>
            </a:extLst>
          </p:cNvPr>
          <p:cNvSpPr>
            <a:spLocks noGrp="1" noChangeArrowheads="1"/>
          </p:cNvSpPr>
          <p:nvPr>
            <p:ph type="sldNum" sz="quarter" idx="5"/>
          </p:nvPr>
        </p:nvSpPr>
        <p:spPr>
          <a:noFill/>
        </p:spPr>
        <p:txBody>
          <a:bodyPr/>
          <a:lstStyle>
            <a:lvl1pPr>
              <a:defRPr sz="2000">
                <a:solidFill>
                  <a:srgbClr val="FF0000"/>
                </a:solidFill>
                <a:latin typeface="Arial" panose="020B0604020202020204" pitchFamily="34" charset="0"/>
                <a:cs typeface="Times New Roman" panose="02020603050405020304" pitchFamily="18" charset="0"/>
              </a:defRPr>
            </a:lvl1pPr>
            <a:lvl2pPr marL="742950" indent="-285750">
              <a:defRPr sz="2000">
                <a:solidFill>
                  <a:srgbClr val="FF0000"/>
                </a:solidFill>
                <a:latin typeface="Arial" panose="020B0604020202020204" pitchFamily="34" charset="0"/>
                <a:cs typeface="Times New Roman" panose="02020603050405020304" pitchFamily="18" charset="0"/>
              </a:defRPr>
            </a:lvl2pPr>
            <a:lvl3pPr marL="1143000" indent="-228600">
              <a:defRPr sz="2000">
                <a:solidFill>
                  <a:srgbClr val="FF0000"/>
                </a:solidFill>
                <a:latin typeface="Arial" panose="020B0604020202020204" pitchFamily="34" charset="0"/>
                <a:cs typeface="Times New Roman" panose="02020603050405020304" pitchFamily="18" charset="0"/>
              </a:defRPr>
            </a:lvl3pPr>
            <a:lvl4pPr marL="1600200" indent="-228600">
              <a:defRPr sz="2000">
                <a:solidFill>
                  <a:srgbClr val="FF0000"/>
                </a:solidFill>
                <a:latin typeface="Arial" panose="020B0604020202020204" pitchFamily="34" charset="0"/>
                <a:cs typeface="Times New Roman" panose="02020603050405020304" pitchFamily="18" charset="0"/>
              </a:defRPr>
            </a:lvl4pPr>
            <a:lvl5pPr marL="2057400" indent="-228600">
              <a:defRPr sz="2000">
                <a:solidFill>
                  <a:srgbClr val="FF0000"/>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9pPr>
          </a:lstStyle>
          <a:p>
            <a:pPr marL="0" marR="0" lvl="0" indent="0" algn="l" defTabSz="1219169" rtl="0" eaLnBrk="1" fontAlgn="auto" latinLnBrk="0" hangingPunct="0">
              <a:lnSpc>
                <a:spcPct val="90000"/>
              </a:lnSpc>
              <a:spcBef>
                <a:spcPts val="2250"/>
              </a:spcBef>
              <a:spcAft>
                <a:spcPts val="0"/>
              </a:spcAft>
              <a:buClrTx/>
              <a:buSzTx/>
              <a:buFontTx/>
              <a:buNone/>
              <a:tabLst/>
              <a:defRPr/>
            </a:pPr>
            <a:fld id="{05FA382C-3546-4749-ADED-751E67E09491}" type="slidenum">
              <a:rPr kumimoji="0" lang="en-US" altLang="en-US" sz="1200" b="0" i="0" u="none" strike="noStrike" kern="0" cap="none" spc="0" normalizeH="0" baseline="0" noProof="0">
                <a:ln>
                  <a:noFill/>
                </a:ln>
                <a:solidFill>
                  <a:srgbClr val="000000"/>
                </a:solidFill>
                <a:effectLst/>
                <a:uLnTx/>
                <a:uFillTx/>
                <a:latin typeface="Arial" panose="020B0604020202020204" pitchFamily="34" charset="0"/>
                <a:cs typeface="Times New Roman" panose="02020603050405020304" pitchFamily="18" charset="0"/>
                <a:sym typeface="Helvetica Neue"/>
              </a:rPr>
              <a:pPr marL="0" marR="0" lvl="0" indent="0" algn="l" defTabSz="1219169" rtl="0" eaLnBrk="1" fontAlgn="auto" latinLnBrk="0" hangingPunct="0">
                <a:lnSpc>
                  <a:spcPct val="90000"/>
                </a:lnSpc>
                <a:spcBef>
                  <a:spcPts val="2250"/>
                </a:spcBef>
                <a:spcAft>
                  <a:spcPts val="0"/>
                </a:spcAft>
                <a:buClrTx/>
                <a:buSzTx/>
                <a:buFontTx/>
                <a:buNone/>
                <a:tabLst/>
                <a:defRPr/>
              </a:pPr>
              <a:t>114</a:t>
            </a:fld>
            <a:endParaRPr kumimoji="0" lang="en-US" altLang="en-US" sz="1200" b="0" i="0" u="none" strike="noStrike" kern="0" cap="none" spc="0" normalizeH="0" baseline="0" noProof="0">
              <a:ln>
                <a:noFill/>
              </a:ln>
              <a:solidFill>
                <a:srgbClr val="000000"/>
              </a:solidFill>
              <a:effectLst/>
              <a:uLnTx/>
              <a:uFillTx/>
              <a:latin typeface="Arial" panose="020B0604020202020204" pitchFamily="34" charset="0"/>
              <a:cs typeface="Times New Roman" panose="02020603050405020304" pitchFamily="18" charset="0"/>
              <a:sym typeface="Helvetica Neue"/>
            </a:endParaRPr>
          </a:p>
        </p:txBody>
      </p:sp>
      <p:sp>
        <p:nvSpPr>
          <p:cNvPr id="79875" name="Rectangle 2">
            <a:extLst>
              <a:ext uri="{FF2B5EF4-FFF2-40B4-BE49-F238E27FC236}">
                <a16:creationId xmlns:a16="http://schemas.microsoft.com/office/drawing/2014/main" id="{80973D14-DB75-4CAE-9AFB-6A273BEEF528}"/>
              </a:ext>
            </a:extLst>
          </p:cNvPr>
          <p:cNvSpPr>
            <a:spLocks noGrp="1" noRot="1" noChangeAspect="1" noChangeArrowheads="1" noTextEdit="1"/>
          </p:cNvSpPr>
          <p:nvPr>
            <p:ph type="sldImg"/>
          </p:nvPr>
        </p:nvSpPr>
        <p:spPr>
          <a:ln/>
        </p:spPr>
      </p:sp>
      <p:sp>
        <p:nvSpPr>
          <p:cNvPr id="79876" name="Rectangle 3">
            <a:extLst>
              <a:ext uri="{FF2B5EF4-FFF2-40B4-BE49-F238E27FC236}">
                <a16:creationId xmlns:a16="http://schemas.microsoft.com/office/drawing/2014/main" id="{0666FBB2-03FD-4B07-B61F-F497033FBE1B}"/>
              </a:ext>
            </a:extLst>
          </p:cNvPr>
          <p:cNvSpPr>
            <a:spLocks noGrp="1" noChangeArrowheads="1"/>
          </p:cNvSpPr>
          <p:nvPr>
            <p:ph type="body" idx="1"/>
          </p:nvPr>
        </p:nvSpPr>
        <p:spPr>
          <a:noFill/>
        </p:spPr>
        <p:txBody>
          <a:bodyPr/>
          <a:lstStyle/>
          <a:p>
            <a:pPr eaLnBrk="1" hangingPunct="1"/>
            <a:endParaRPr lang="en-US" altLang="en-US" sz="1000">
              <a:latin typeface="Arial" panose="020B0604020202020204" pitchFamily="34"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a:extLst>
              <a:ext uri="{FF2B5EF4-FFF2-40B4-BE49-F238E27FC236}">
                <a16:creationId xmlns:a16="http://schemas.microsoft.com/office/drawing/2014/main" id="{FEF468A5-2C84-44D6-BC02-386DBF599206}"/>
              </a:ext>
            </a:extLst>
          </p:cNvPr>
          <p:cNvSpPr>
            <a:spLocks noGrp="1" noChangeArrowheads="1"/>
          </p:cNvSpPr>
          <p:nvPr>
            <p:ph type="sldNum" sz="quarter" idx="5"/>
          </p:nvPr>
        </p:nvSpPr>
        <p:spPr>
          <a:noFill/>
        </p:spPr>
        <p:txBody>
          <a:bodyPr/>
          <a:lstStyle>
            <a:lvl1pPr>
              <a:defRPr sz="2000">
                <a:solidFill>
                  <a:srgbClr val="FF0000"/>
                </a:solidFill>
                <a:latin typeface="Arial" panose="020B0604020202020204" pitchFamily="34" charset="0"/>
                <a:cs typeface="Times New Roman" panose="02020603050405020304" pitchFamily="18" charset="0"/>
              </a:defRPr>
            </a:lvl1pPr>
            <a:lvl2pPr marL="742950" indent="-285750">
              <a:defRPr sz="2000">
                <a:solidFill>
                  <a:srgbClr val="FF0000"/>
                </a:solidFill>
                <a:latin typeface="Arial" panose="020B0604020202020204" pitchFamily="34" charset="0"/>
                <a:cs typeface="Times New Roman" panose="02020603050405020304" pitchFamily="18" charset="0"/>
              </a:defRPr>
            </a:lvl2pPr>
            <a:lvl3pPr marL="1143000" indent="-228600">
              <a:defRPr sz="2000">
                <a:solidFill>
                  <a:srgbClr val="FF0000"/>
                </a:solidFill>
                <a:latin typeface="Arial" panose="020B0604020202020204" pitchFamily="34" charset="0"/>
                <a:cs typeface="Times New Roman" panose="02020603050405020304" pitchFamily="18" charset="0"/>
              </a:defRPr>
            </a:lvl3pPr>
            <a:lvl4pPr marL="1600200" indent="-228600">
              <a:defRPr sz="2000">
                <a:solidFill>
                  <a:srgbClr val="FF0000"/>
                </a:solidFill>
                <a:latin typeface="Arial" panose="020B0604020202020204" pitchFamily="34" charset="0"/>
                <a:cs typeface="Times New Roman" panose="02020603050405020304" pitchFamily="18" charset="0"/>
              </a:defRPr>
            </a:lvl4pPr>
            <a:lvl5pPr marL="2057400" indent="-228600">
              <a:defRPr sz="2000">
                <a:solidFill>
                  <a:srgbClr val="FF0000"/>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9pPr>
          </a:lstStyle>
          <a:p>
            <a:pPr marL="0" marR="0" lvl="0" indent="0" algn="l" defTabSz="1219169" rtl="0" eaLnBrk="1" fontAlgn="auto" latinLnBrk="0" hangingPunct="0">
              <a:lnSpc>
                <a:spcPct val="90000"/>
              </a:lnSpc>
              <a:spcBef>
                <a:spcPts val="2250"/>
              </a:spcBef>
              <a:spcAft>
                <a:spcPts val="0"/>
              </a:spcAft>
              <a:buClrTx/>
              <a:buSzTx/>
              <a:buFontTx/>
              <a:buNone/>
              <a:tabLst/>
              <a:defRPr/>
            </a:pPr>
            <a:fld id="{E5EE37E4-B3F0-4C2E-A205-7807E4AA7E33}" type="slidenum">
              <a:rPr kumimoji="0" lang="en-US" altLang="en-US" sz="1200" b="0" i="0" u="none" strike="noStrike" kern="0" cap="none" spc="0" normalizeH="0" baseline="0" noProof="0">
                <a:ln>
                  <a:noFill/>
                </a:ln>
                <a:solidFill>
                  <a:srgbClr val="000000"/>
                </a:solidFill>
                <a:effectLst/>
                <a:uLnTx/>
                <a:uFillTx/>
                <a:latin typeface="Arial" panose="020B0604020202020204" pitchFamily="34" charset="0"/>
                <a:cs typeface="Times New Roman" panose="02020603050405020304" pitchFamily="18" charset="0"/>
                <a:sym typeface="Helvetica Neue"/>
              </a:rPr>
              <a:pPr marL="0" marR="0" lvl="0" indent="0" algn="l" defTabSz="1219169" rtl="0" eaLnBrk="1" fontAlgn="auto" latinLnBrk="0" hangingPunct="0">
                <a:lnSpc>
                  <a:spcPct val="90000"/>
                </a:lnSpc>
                <a:spcBef>
                  <a:spcPts val="2250"/>
                </a:spcBef>
                <a:spcAft>
                  <a:spcPts val="0"/>
                </a:spcAft>
                <a:buClrTx/>
                <a:buSzTx/>
                <a:buFontTx/>
                <a:buNone/>
                <a:tabLst/>
                <a:defRPr/>
              </a:pPr>
              <a:t>115</a:t>
            </a:fld>
            <a:endParaRPr kumimoji="0" lang="en-US" altLang="en-US" sz="1200" b="0" i="0" u="none" strike="noStrike" kern="0" cap="none" spc="0" normalizeH="0" baseline="0" noProof="0">
              <a:ln>
                <a:noFill/>
              </a:ln>
              <a:solidFill>
                <a:srgbClr val="000000"/>
              </a:solidFill>
              <a:effectLst/>
              <a:uLnTx/>
              <a:uFillTx/>
              <a:latin typeface="Arial" panose="020B0604020202020204" pitchFamily="34" charset="0"/>
              <a:cs typeface="Times New Roman" panose="02020603050405020304" pitchFamily="18" charset="0"/>
              <a:sym typeface="Helvetica Neue"/>
            </a:endParaRPr>
          </a:p>
        </p:txBody>
      </p:sp>
      <p:sp>
        <p:nvSpPr>
          <p:cNvPr id="81923" name="Rectangle 2">
            <a:extLst>
              <a:ext uri="{FF2B5EF4-FFF2-40B4-BE49-F238E27FC236}">
                <a16:creationId xmlns:a16="http://schemas.microsoft.com/office/drawing/2014/main" id="{7160500F-6A35-49FD-AB58-C3961852BC35}"/>
              </a:ext>
            </a:extLst>
          </p:cNvPr>
          <p:cNvSpPr>
            <a:spLocks noGrp="1" noRot="1" noChangeAspect="1" noChangeArrowheads="1" noTextEdit="1"/>
          </p:cNvSpPr>
          <p:nvPr>
            <p:ph type="sldImg"/>
          </p:nvPr>
        </p:nvSpPr>
        <p:spPr>
          <a:ln/>
        </p:spPr>
      </p:sp>
      <p:sp>
        <p:nvSpPr>
          <p:cNvPr id="81924" name="Rectangle 3">
            <a:extLst>
              <a:ext uri="{FF2B5EF4-FFF2-40B4-BE49-F238E27FC236}">
                <a16:creationId xmlns:a16="http://schemas.microsoft.com/office/drawing/2014/main" id="{CD8BA41E-27E9-4BAA-9ECD-F9E5828380D7}"/>
              </a:ext>
            </a:extLst>
          </p:cNvPr>
          <p:cNvSpPr>
            <a:spLocks noGrp="1" noChangeArrowheads="1"/>
          </p:cNvSpPr>
          <p:nvPr>
            <p:ph type="body" idx="1"/>
          </p:nvPr>
        </p:nvSpPr>
        <p:spPr>
          <a:noFill/>
        </p:spPr>
        <p:txBody>
          <a:bodyPr/>
          <a:lstStyle/>
          <a:p>
            <a:pPr eaLnBrk="1" hangingPunct="1"/>
            <a:endParaRPr lang="en-US" altLang="en-US" sz="1000">
              <a:latin typeface="Arial" panose="020B0604020202020204" pitchFamily="34"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a:extLst>
              <a:ext uri="{FF2B5EF4-FFF2-40B4-BE49-F238E27FC236}">
                <a16:creationId xmlns:a16="http://schemas.microsoft.com/office/drawing/2014/main" id="{592D74EA-9C8E-4D59-BA26-73812DE674EF}"/>
              </a:ext>
            </a:extLst>
          </p:cNvPr>
          <p:cNvSpPr>
            <a:spLocks noGrp="1" noChangeArrowheads="1"/>
          </p:cNvSpPr>
          <p:nvPr>
            <p:ph type="sldNum" sz="quarter" idx="5"/>
          </p:nvPr>
        </p:nvSpPr>
        <p:spPr>
          <a:noFill/>
        </p:spPr>
        <p:txBody>
          <a:bodyPr/>
          <a:lstStyle>
            <a:lvl1pPr>
              <a:defRPr sz="2000">
                <a:solidFill>
                  <a:srgbClr val="FF0000"/>
                </a:solidFill>
                <a:latin typeface="Arial" panose="020B0604020202020204" pitchFamily="34" charset="0"/>
                <a:cs typeface="Times New Roman" panose="02020603050405020304" pitchFamily="18" charset="0"/>
              </a:defRPr>
            </a:lvl1pPr>
            <a:lvl2pPr marL="742950" indent="-285750">
              <a:defRPr sz="2000">
                <a:solidFill>
                  <a:srgbClr val="FF0000"/>
                </a:solidFill>
                <a:latin typeface="Arial" panose="020B0604020202020204" pitchFamily="34" charset="0"/>
                <a:cs typeface="Times New Roman" panose="02020603050405020304" pitchFamily="18" charset="0"/>
              </a:defRPr>
            </a:lvl2pPr>
            <a:lvl3pPr marL="1143000" indent="-228600">
              <a:defRPr sz="2000">
                <a:solidFill>
                  <a:srgbClr val="FF0000"/>
                </a:solidFill>
                <a:latin typeface="Arial" panose="020B0604020202020204" pitchFamily="34" charset="0"/>
                <a:cs typeface="Times New Roman" panose="02020603050405020304" pitchFamily="18" charset="0"/>
              </a:defRPr>
            </a:lvl3pPr>
            <a:lvl4pPr marL="1600200" indent="-228600">
              <a:defRPr sz="2000">
                <a:solidFill>
                  <a:srgbClr val="FF0000"/>
                </a:solidFill>
                <a:latin typeface="Arial" panose="020B0604020202020204" pitchFamily="34" charset="0"/>
                <a:cs typeface="Times New Roman" panose="02020603050405020304" pitchFamily="18" charset="0"/>
              </a:defRPr>
            </a:lvl4pPr>
            <a:lvl5pPr marL="2057400" indent="-228600">
              <a:defRPr sz="2000">
                <a:solidFill>
                  <a:srgbClr val="FF0000"/>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9pPr>
          </a:lstStyle>
          <a:p>
            <a:pPr marL="0" marR="0" lvl="0" indent="0" algn="l" defTabSz="1219169" rtl="0" eaLnBrk="1" fontAlgn="auto" latinLnBrk="0" hangingPunct="0">
              <a:lnSpc>
                <a:spcPct val="90000"/>
              </a:lnSpc>
              <a:spcBef>
                <a:spcPts val="2250"/>
              </a:spcBef>
              <a:spcAft>
                <a:spcPts val="0"/>
              </a:spcAft>
              <a:buClrTx/>
              <a:buSzTx/>
              <a:buFontTx/>
              <a:buNone/>
              <a:tabLst/>
              <a:defRPr/>
            </a:pPr>
            <a:fld id="{ED5A2D64-48D5-4B89-A47A-60ABD74CFC4D}" type="slidenum">
              <a:rPr kumimoji="0" lang="en-US" altLang="en-US" sz="1200" b="0" i="0" u="none" strike="noStrike" kern="0" cap="none" spc="0" normalizeH="0" baseline="0" noProof="0">
                <a:ln>
                  <a:noFill/>
                </a:ln>
                <a:solidFill>
                  <a:srgbClr val="000000"/>
                </a:solidFill>
                <a:effectLst/>
                <a:uLnTx/>
                <a:uFillTx/>
                <a:latin typeface="Arial" panose="020B0604020202020204" pitchFamily="34" charset="0"/>
                <a:cs typeface="Times New Roman" panose="02020603050405020304" pitchFamily="18" charset="0"/>
                <a:sym typeface="Helvetica Neue"/>
              </a:rPr>
              <a:pPr marL="0" marR="0" lvl="0" indent="0" algn="l" defTabSz="1219169" rtl="0" eaLnBrk="1" fontAlgn="auto" latinLnBrk="0" hangingPunct="0">
                <a:lnSpc>
                  <a:spcPct val="90000"/>
                </a:lnSpc>
                <a:spcBef>
                  <a:spcPts val="2250"/>
                </a:spcBef>
                <a:spcAft>
                  <a:spcPts val="0"/>
                </a:spcAft>
                <a:buClrTx/>
                <a:buSzTx/>
                <a:buFontTx/>
                <a:buNone/>
                <a:tabLst/>
                <a:defRPr/>
              </a:pPr>
              <a:t>116</a:t>
            </a:fld>
            <a:endParaRPr kumimoji="0" lang="en-US" altLang="en-US" sz="1200" b="0" i="0" u="none" strike="noStrike" kern="0" cap="none" spc="0" normalizeH="0" baseline="0" noProof="0">
              <a:ln>
                <a:noFill/>
              </a:ln>
              <a:solidFill>
                <a:srgbClr val="000000"/>
              </a:solidFill>
              <a:effectLst/>
              <a:uLnTx/>
              <a:uFillTx/>
              <a:latin typeface="Arial" panose="020B0604020202020204" pitchFamily="34" charset="0"/>
              <a:cs typeface="Times New Roman" panose="02020603050405020304" pitchFamily="18" charset="0"/>
              <a:sym typeface="Helvetica Neue"/>
            </a:endParaRPr>
          </a:p>
        </p:txBody>
      </p:sp>
      <p:sp>
        <p:nvSpPr>
          <p:cNvPr id="75779" name="Rectangle 2">
            <a:extLst>
              <a:ext uri="{FF2B5EF4-FFF2-40B4-BE49-F238E27FC236}">
                <a16:creationId xmlns:a16="http://schemas.microsoft.com/office/drawing/2014/main" id="{486FB5F9-92FA-482D-A8F3-72632E6C59E9}"/>
              </a:ext>
            </a:extLst>
          </p:cNvPr>
          <p:cNvSpPr>
            <a:spLocks noGrp="1" noRot="1" noChangeAspect="1" noChangeArrowheads="1" noTextEdit="1"/>
          </p:cNvSpPr>
          <p:nvPr>
            <p:ph type="sldImg"/>
          </p:nvPr>
        </p:nvSpPr>
        <p:spPr>
          <a:ln/>
        </p:spPr>
      </p:sp>
      <p:sp>
        <p:nvSpPr>
          <p:cNvPr id="75780" name="Rectangle 3">
            <a:extLst>
              <a:ext uri="{FF2B5EF4-FFF2-40B4-BE49-F238E27FC236}">
                <a16:creationId xmlns:a16="http://schemas.microsoft.com/office/drawing/2014/main" id="{6BB440AC-C564-4094-BED3-FD8390A62F4B}"/>
              </a:ext>
            </a:extLst>
          </p:cNvPr>
          <p:cNvSpPr>
            <a:spLocks noGrp="1" noChangeArrowheads="1"/>
          </p:cNvSpPr>
          <p:nvPr>
            <p:ph type="body" idx="1"/>
          </p:nvPr>
        </p:nvSpPr>
        <p:spPr>
          <a:noFill/>
        </p:spPr>
        <p:txBody>
          <a:bodyPr/>
          <a:lstStyle/>
          <a:p>
            <a:pPr eaLnBrk="1" hangingPunct="1"/>
            <a:endParaRPr lang="en-US"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t>Another definition – “Requirements have many possible implementations; Design has only one.” That’s true – to a point. But the true difference between a requirement or a design depends on the perspective from which one is looking at a particular statement.</a:t>
            </a:r>
          </a:p>
          <a:p>
            <a:pPr eaLnBrk="1" hangingPunct="1"/>
            <a:endParaRPr lang="en-US" altLang="en-US" dirty="0"/>
          </a:p>
          <a:p>
            <a:pPr eaLnBrk="1" hangingPunct="1"/>
            <a:r>
              <a:rPr lang="en-US" altLang="en-US" dirty="0"/>
              <a:t>Exec management needs to meet financial requirements placed on them, so they look downstream and “Build a media PC” is the design that’s to be used to meet their requirements. On the other hand, Product Development needs to meet the requirements to “Build a media center PC” – the statement is a requirement for them.</a:t>
            </a:r>
          </a:p>
          <a:p>
            <a:pPr eaLnBrk="1" hangingPunct="1"/>
            <a:endParaRPr lang="en-US" altLang="en-US" dirty="0"/>
          </a:p>
          <a:p>
            <a:pPr eaLnBrk="1" hangingPunct="1"/>
            <a:r>
              <a:rPr lang="en-US" altLang="en-US" dirty="0"/>
              <a:t>See the next slide for the rule to use when deciding whether a statement is at the correct level of abstraction for a particular document (requirements OR design).</a:t>
            </a:r>
          </a:p>
        </p:txBody>
      </p:sp>
      <p:sp>
        <p:nvSpPr>
          <p:cNvPr id="4" name="Slide Number Placeholder 3"/>
          <p:cNvSpPr>
            <a:spLocks noGrp="1"/>
          </p:cNvSpPr>
          <p:nvPr>
            <p:ph type="sldNum" sz="quarter" idx="10"/>
          </p:nvPr>
        </p:nvSpPr>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fld id="{D61C8689-8455-3546-ADF9-3B7273760F66}" type="slidenum">
              <a:rPr kumimoji="0" lang="en-US" sz="2400" b="0" i="0" u="none" strike="noStrike" kern="0" cap="none" spc="0" normalizeH="0" baseline="0" noProof="0" smtClean="0">
                <a:ln>
                  <a:noFill/>
                </a:ln>
                <a:solidFill>
                  <a:srgbClr val="000000"/>
                </a:solidFill>
                <a:effectLst/>
                <a:uLnTx/>
                <a:uFillTx/>
                <a:latin typeface="Helvetica Neue"/>
                <a:sym typeface="Helvetica Neue"/>
              </a:rPr>
              <a:pPr marL="0" marR="0" lvl="0" indent="0" algn="l" defTabSz="1219169" rtl="0" eaLnBrk="1" fontAlgn="auto" latinLnBrk="0" hangingPunct="0">
                <a:lnSpc>
                  <a:spcPct val="90000"/>
                </a:lnSpc>
                <a:spcBef>
                  <a:spcPts val="2250"/>
                </a:spcBef>
                <a:spcAft>
                  <a:spcPts val="0"/>
                </a:spcAft>
                <a:buClrTx/>
                <a:buSzTx/>
                <a:buFontTx/>
                <a:buNone/>
                <a:tabLst/>
                <a:defRPr/>
              </a:pPr>
              <a:t>20</a:t>
            </a:fld>
            <a:endParaRPr kumimoji="0" lang="en-US" sz="2400" b="0" i="0" u="none" strike="noStrike" kern="0" cap="none" spc="0" normalizeH="0" baseline="0" noProof="0" dirty="0">
              <a:ln>
                <a:noFill/>
              </a:ln>
              <a:solidFill>
                <a:srgbClr val="000000"/>
              </a:solidFill>
              <a:effectLst/>
              <a:uLnTx/>
              <a:uFillTx/>
              <a:latin typeface="Helvetica Neue"/>
              <a:sym typeface="Helvetica Neue"/>
            </a:endParaRPr>
          </a:p>
        </p:txBody>
      </p:sp>
    </p:spTree>
    <p:extLst>
      <p:ext uri="{BB962C8B-B14F-4D97-AF65-F5344CB8AC3E}">
        <p14:creationId xmlns:p14="http://schemas.microsoft.com/office/powerpoint/2010/main" val="83844355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a:extLst>
              <a:ext uri="{FF2B5EF4-FFF2-40B4-BE49-F238E27FC236}">
                <a16:creationId xmlns:a16="http://schemas.microsoft.com/office/drawing/2014/main" id="{E1B7272E-05C6-418B-8512-9DE0D271E0C7}"/>
              </a:ext>
            </a:extLst>
          </p:cNvPr>
          <p:cNvSpPr>
            <a:spLocks noGrp="1" noChangeArrowheads="1"/>
          </p:cNvSpPr>
          <p:nvPr>
            <p:ph type="sldNum" sz="quarter" idx="5"/>
          </p:nvPr>
        </p:nvSpPr>
        <p:spPr>
          <a:noFill/>
        </p:spPr>
        <p:txBody>
          <a:bodyPr/>
          <a:lstStyle>
            <a:lvl1pPr>
              <a:defRPr sz="2000">
                <a:solidFill>
                  <a:srgbClr val="FF0000"/>
                </a:solidFill>
                <a:latin typeface="Arial" panose="020B0604020202020204" pitchFamily="34" charset="0"/>
                <a:cs typeface="Times New Roman" panose="02020603050405020304" pitchFamily="18" charset="0"/>
              </a:defRPr>
            </a:lvl1pPr>
            <a:lvl2pPr marL="742950" indent="-285750">
              <a:defRPr sz="2000">
                <a:solidFill>
                  <a:srgbClr val="FF0000"/>
                </a:solidFill>
                <a:latin typeface="Arial" panose="020B0604020202020204" pitchFamily="34" charset="0"/>
                <a:cs typeface="Times New Roman" panose="02020603050405020304" pitchFamily="18" charset="0"/>
              </a:defRPr>
            </a:lvl2pPr>
            <a:lvl3pPr marL="1143000" indent="-228600">
              <a:defRPr sz="2000">
                <a:solidFill>
                  <a:srgbClr val="FF0000"/>
                </a:solidFill>
                <a:latin typeface="Arial" panose="020B0604020202020204" pitchFamily="34" charset="0"/>
                <a:cs typeface="Times New Roman" panose="02020603050405020304" pitchFamily="18" charset="0"/>
              </a:defRPr>
            </a:lvl3pPr>
            <a:lvl4pPr marL="1600200" indent="-228600">
              <a:defRPr sz="2000">
                <a:solidFill>
                  <a:srgbClr val="FF0000"/>
                </a:solidFill>
                <a:latin typeface="Arial" panose="020B0604020202020204" pitchFamily="34" charset="0"/>
                <a:cs typeface="Times New Roman" panose="02020603050405020304" pitchFamily="18" charset="0"/>
              </a:defRPr>
            </a:lvl4pPr>
            <a:lvl5pPr marL="2057400" indent="-228600">
              <a:defRPr sz="2000">
                <a:solidFill>
                  <a:srgbClr val="FF0000"/>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9pPr>
          </a:lstStyle>
          <a:p>
            <a:pPr marL="0" marR="0" lvl="0" indent="0" algn="l" defTabSz="1219169" rtl="0" eaLnBrk="1" fontAlgn="auto" latinLnBrk="0" hangingPunct="0">
              <a:lnSpc>
                <a:spcPct val="90000"/>
              </a:lnSpc>
              <a:spcBef>
                <a:spcPts val="2250"/>
              </a:spcBef>
              <a:spcAft>
                <a:spcPts val="0"/>
              </a:spcAft>
              <a:buClrTx/>
              <a:buSzTx/>
              <a:buFontTx/>
              <a:buNone/>
              <a:tabLst/>
              <a:defRPr/>
            </a:pPr>
            <a:fld id="{89C697CE-FEA1-44A4-AEC4-C1909CD77A5E}" type="slidenum">
              <a:rPr kumimoji="0" lang="en-US" altLang="en-US" sz="1200" b="0" i="0" u="none" strike="noStrike" kern="0" cap="none" spc="0" normalizeH="0" baseline="0" noProof="0">
                <a:ln>
                  <a:noFill/>
                </a:ln>
                <a:solidFill>
                  <a:srgbClr val="000000"/>
                </a:solidFill>
                <a:effectLst/>
                <a:uLnTx/>
                <a:uFillTx/>
                <a:latin typeface="Arial" panose="020B0604020202020204" pitchFamily="34" charset="0"/>
                <a:cs typeface="Times New Roman" panose="02020603050405020304" pitchFamily="18" charset="0"/>
                <a:sym typeface="Helvetica Neue"/>
              </a:rPr>
              <a:pPr marL="0" marR="0" lvl="0" indent="0" algn="l" defTabSz="1219169" rtl="0" eaLnBrk="1" fontAlgn="auto" latinLnBrk="0" hangingPunct="0">
                <a:lnSpc>
                  <a:spcPct val="90000"/>
                </a:lnSpc>
                <a:spcBef>
                  <a:spcPts val="2250"/>
                </a:spcBef>
                <a:spcAft>
                  <a:spcPts val="0"/>
                </a:spcAft>
                <a:buClrTx/>
                <a:buSzTx/>
                <a:buFontTx/>
                <a:buNone/>
                <a:tabLst/>
                <a:defRPr/>
              </a:pPr>
              <a:t>118</a:t>
            </a:fld>
            <a:endParaRPr kumimoji="0" lang="en-US" altLang="en-US" sz="1200" b="0" i="0" u="none" strike="noStrike" kern="0" cap="none" spc="0" normalizeH="0" baseline="0" noProof="0">
              <a:ln>
                <a:noFill/>
              </a:ln>
              <a:solidFill>
                <a:srgbClr val="000000"/>
              </a:solidFill>
              <a:effectLst/>
              <a:uLnTx/>
              <a:uFillTx/>
              <a:latin typeface="Arial" panose="020B0604020202020204" pitchFamily="34" charset="0"/>
              <a:cs typeface="Times New Roman" panose="02020603050405020304" pitchFamily="18" charset="0"/>
              <a:sym typeface="Helvetica Neue"/>
            </a:endParaRPr>
          </a:p>
        </p:txBody>
      </p:sp>
      <p:sp>
        <p:nvSpPr>
          <p:cNvPr id="90115" name="Rectangle 2">
            <a:extLst>
              <a:ext uri="{FF2B5EF4-FFF2-40B4-BE49-F238E27FC236}">
                <a16:creationId xmlns:a16="http://schemas.microsoft.com/office/drawing/2014/main" id="{F8DAE986-A2B2-4461-948A-10F6F34ECC9A}"/>
              </a:ext>
            </a:extLst>
          </p:cNvPr>
          <p:cNvSpPr>
            <a:spLocks noGrp="1" noRot="1" noChangeAspect="1" noChangeArrowheads="1" noTextEdit="1"/>
          </p:cNvSpPr>
          <p:nvPr>
            <p:ph type="sldImg"/>
          </p:nvPr>
        </p:nvSpPr>
        <p:spPr>
          <a:ln/>
        </p:spPr>
      </p:sp>
      <p:sp>
        <p:nvSpPr>
          <p:cNvPr id="90116" name="Rectangle 3">
            <a:extLst>
              <a:ext uri="{FF2B5EF4-FFF2-40B4-BE49-F238E27FC236}">
                <a16:creationId xmlns:a16="http://schemas.microsoft.com/office/drawing/2014/main" id="{CFABD8BB-E67D-421A-AE05-1929288EBCCB}"/>
              </a:ext>
            </a:extLst>
          </p:cNvPr>
          <p:cNvSpPr>
            <a:spLocks noGrp="1" noChangeArrowheads="1"/>
          </p:cNvSpPr>
          <p:nvPr>
            <p:ph type="body" idx="1"/>
          </p:nvPr>
        </p:nvSpPr>
        <p:spPr>
          <a:noFill/>
        </p:spPr>
        <p:txBody>
          <a:bodyPr/>
          <a:lstStyle/>
          <a:p>
            <a:pPr eaLnBrk="1" hangingPunct="1"/>
            <a:r>
              <a:rPr lang="en-US" altLang="en-US"/>
              <a:t>No tool is likely to increase productivity by more than 25% (Steve McConnell, in </a:t>
            </a:r>
            <a:r>
              <a:rPr lang="en-US" altLang="en-US" i="1"/>
              <a:t>Rapid Development</a:t>
            </a:r>
            <a:r>
              <a:rPr lang="en-US" altLang="en-US"/>
              <a:t>)</a:t>
            </a:r>
            <a:endParaRPr lang="en-US"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t>Inappropriate constraints include arbitrary constraints, and some purposeful constraints that are unnecessary or incorrect. Never prematurely or unintentionally limit design choices. All requirements are constraints on those that use them after they’re written. All requirements restrict the solution space in some way, small or large. The important thing is that we not simply settle for arbitrary constraint because it’s easy; question constraints and ensure they are necessary.</a:t>
            </a:r>
          </a:p>
          <a:p>
            <a:pPr eaLnBrk="1" hangingPunct="1"/>
            <a:endParaRPr lang="en-US" altLang="en-US" dirty="0"/>
          </a:p>
          <a:p>
            <a:pPr eaLnBrk="1" hangingPunct="1"/>
            <a:r>
              <a:rPr lang="en-US" altLang="en-US" dirty="0"/>
              <a:t>Constraint removal can be a powerful innovation driver.</a:t>
            </a:r>
          </a:p>
          <a:p>
            <a:pPr eaLnBrk="1" hangingPunct="1"/>
            <a:endParaRPr lang="en-US" altLang="en-US" sz="1200" dirty="0">
              <a:latin typeface="Arial" panose="020B0604020202020204" pitchFamily="34" charset="0"/>
            </a:endParaRPr>
          </a:p>
        </p:txBody>
      </p:sp>
      <p:sp>
        <p:nvSpPr>
          <p:cNvPr id="4" name="Slide Number Placeholder 3"/>
          <p:cNvSpPr>
            <a:spLocks noGrp="1"/>
          </p:cNvSpPr>
          <p:nvPr>
            <p:ph type="sldNum" sz="quarter" idx="10"/>
          </p:nvPr>
        </p:nvSpPr>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fld id="{D61C8689-8455-3546-ADF9-3B7273760F66}" type="slidenum">
              <a:rPr kumimoji="0" lang="en-US" sz="2400" b="0" i="0" u="none" strike="noStrike" kern="0" cap="none" spc="0" normalizeH="0" baseline="0" noProof="0" smtClean="0">
                <a:ln>
                  <a:noFill/>
                </a:ln>
                <a:solidFill>
                  <a:srgbClr val="000000"/>
                </a:solidFill>
                <a:effectLst/>
                <a:uLnTx/>
                <a:uFillTx/>
                <a:latin typeface="Helvetica Neue"/>
                <a:sym typeface="Helvetica Neue"/>
              </a:rPr>
              <a:pPr marL="0" marR="0" lvl="0" indent="0" algn="l" defTabSz="1219169" rtl="0" eaLnBrk="1" fontAlgn="auto" latinLnBrk="0" hangingPunct="0">
                <a:lnSpc>
                  <a:spcPct val="90000"/>
                </a:lnSpc>
                <a:spcBef>
                  <a:spcPts val="2250"/>
                </a:spcBef>
                <a:spcAft>
                  <a:spcPts val="0"/>
                </a:spcAft>
                <a:buClrTx/>
                <a:buSzTx/>
                <a:buFontTx/>
                <a:buNone/>
                <a:tabLst/>
                <a:defRPr/>
              </a:pPr>
              <a:t>21</a:t>
            </a:fld>
            <a:endParaRPr kumimoji="0" lang="en-US" sz="2400" b="0" i="0" u="none" strike="noStrike" kern="0" cap="none" spc="0" normalizeH="0" baseline="0" noProof="0" dirty="0">
              <a:ln>
                <a:noFill/>
              </a:ln>
              <a:solidFill>
                <a:srgbClr val="000000"/>
              </a:solidFill>
              <a:effectLst/>
              <a:uLnTx/>
              <a:uFillTx/>
              <a:latin typeface="Helvetica Neue"/>
              <a:sym typeface="Helvetica Neue"/>
            </a:endParaRPr>
          </a:p>
        </p:txBody>
      </p:sp>
    </p:spTree>
    <p:extLst>
      <p:ext uri="{BB962C8B-B14F-4D97-AF65-F5344CB8AC3E}">
        <p14:creationId xmlns:p14="http://schemas.microsoft.com/office/powerpoint/2010/main" val="39116475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t>1. had = used to possess, but no longer does, gave birth to, took advantage of (“I’ve been </a:t>
            </a:r>
            <a:r>
              <a:rPr lang="en-US" altLang="en-US" i="1" dirty="0"/>
              <a:t>had!</a:t>
            </a:r>
            <a:r>
              <a:rPr lang="en-US" altLang="en-US" dirty="0"/>
              <a:t>”), ate (had a little lamb with a good merlot). Lamb = immature sheep, or also slang for an inexperienced commodities trader. So, Mary took advantage of an inexperienced commodities trader.</a:t>
            </a:r>
          </a:p>
          <a:p>
            <a:pPr eaLnBrk="1" hangingPunct="1"/>
            <a:r>
              <a:rPr lang="en-US" altLang="en-US" dirty="0"/>
              <a:t>2. Could mean “There is no such thing as pigs with magnifying glasses”, or “Pigs with magnifying glasses exist, but no one has ever seen one”, or “No one has ever used a magnifying glass to look at a pig”. Then there’s the issue of pig as a species such as </a:t>
            </a:r>
            <a:r>
              <a:rPr lang="en-US" altLang="en-US" b="1" i="1" dirty="0" err="1"/>
              <a:t>Sus</a:t>
            </a:r>
            <a:r>
              <a:rPr lang="en-US" altLang="en-US" b="1" i="1" dirty="0"/>
              <a:t> </a:t>
            </a:r>
            <a:r>
              <a:rPr lang="en-US" altLang="en-US" b="1" i="1" dirty="0" err="1"/>
              <a:t>scrofa</a:t>
            </a:r>
            <a:r>
              <a:rPr lang="en-US" altLang="en-US" b="1" i="1" dirty="0"/>
              <a:t> </a:t>
            </a:r>
            <a:r>
              <a:rPr lang="en-US" altLang="en-US" b="1" i="1" dirty="0" err="1"/>
              <a:t>domestica</a:t>
            </a:r>
            <a:r>
              <a:rPr lang="en-US" altLang="en-US" dirty="0"/>
              <a:t>, vs. a gluttonous or obnoxious person, or even a derogatory term for a police officer.</a:t>
            </a:r>
          </a:p>
          <a:p>
            <a:pPr eaLnBrk="1" hangingPunct="1"/>
            <a:r>
              <a:rPr lang="en-US" altLang="en-US" dirty="0"/>
              <a:t>3. Could mean “Every engineer prefers a particular prototype vs. any theory at all”, or “Each engineer prefers a potentially different working prototype to a single, particular theory”, or “Each engineer prefers a potentially different working prototype to any hypothetical theory”, or…</a:t>
            </a:r>
          </a:p>
          <a:p>
            <a:pPr eaLnBrk="1" hangingPunct="1"/>
            <a:r>
              <a:rPr lang="en-US" altLang="en-US" dirty="0"/>
              <a:t>4. This example is taken from </a:t>
            </a:r>
            <a:r>
              <a:rPr lang="en-US" altLang="en-US" i="1" dirty="0"/>
              <a:t>The Ambiguity Handbook </a:t>
            </a:r>
            <a:r>
              <a:rPr lang="en-US" altLang="en-US" dirty="0"/>
              <a:t>by Dan Berry et. al. Could mean “Shut down the pumps when the average water level over the previous 4 seconds has measured more than 100m”, or “…when the minimum water level…”, or “…when the median water level…” or when “…the root mean square water level…”. Most people assume a relatively static body of water with smooth surface. What if there are potentially large waves? Then the commonly-picked “minimum water level” answer could be a bad choice, and the “root mean square” water level is better. This is a fine illustration of how differing background and assumptions influence meaning.</a:t>
            </a:r>
          </a:p>
          <a:p>
            <a:pPr eaLnBrk="1" hangingPunct="1"/>
            <a:r>
              <a:rPr lang="en-US" altLang="en-US" dirty="0"/>
              <a:t>5. This could mean “We got our financial institution on the phone after several tries, and a recording impressed us with their ecological efforts”, or “We arrived at our financial institution after a trying journey, and the building was painted was </a:t>
            </a:r>
            <a:r>
              <a:rPr lang="en-US" altLang="en-US" i="1" dirty="0"/>
              <a:t>really </a:t>
            </a:r>
            <a:r>
              <a:rPr lang="en-US" altLang="en-US" dirty="0"/>
              <a:t>bright shade of green”, or “After a long hike, we arrived at the edge of the river, and we were impressed with how many plants and trees there were with green leaves”, or…</a:t>
            </a:r>
          </a:p>
          <a:p>
            <a:endParaRPr lang="en-US" dirty="0"/>
          </a:p>
        </p:txBody>
      </p:sp>
      <p:sp>
        <p:nvSpPr>
          <p:cNvPr id="4" name="Slide Number Placeholder 3"/>
          <p:cNvSpPr>
            <a:spLocks noGrp="1"/>
          </p:cNvSpPr>
          <p:nvPr>
            <p:ph type="sldNum" sz="quarter" idx="10"/>
          </p:nvPr>
        </p:nvSpPr>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fld id="{D61C8689-8455-3546-ADF9-3B7273760F66}" type="slidenum">
              <a:rPr kumimoji="0" lang="en-US" sz="2400" b="0" i="0" u="none" strike="noStrike" kern="0" cap="none" spc="0" normalizeH="0" baseline="0" noProof="0" smtClean="0">
                <a:ln>
                  <a:noFill/>
                </a:ln>
                <a:solidFill>
                  <a:srgbClr val="000000"/>
                </a:solidFill>
                <a:effectLst/>
                <a:uLnTx/>
                <a:uFillTx/>
                <a:latin typeface="Helvetica Neue"/>
                <a:sym typeface="Helvetica Neue"/>
              </a:rPr>
              <a:pPr marL="0" marR="0" lvl="0" indent="0" algn="l" defTabSz="1219169" rtl="0" eaLnBrk="1" fontAlgn="auto" latinLnBrk="0" hangingPunct="0">
                <a:lnSpc>
                  <a:spcPct val="90000"/>
                </a:lnSpc>
                <a:spcBef>
                  <a:spcPts val="2250"/>
                </a:spcBef>
                <a:spcAft>
                  <a:spcPts val="0"/>
                </a:spcAft>
                <a:buClrTx/>
                <a:buSzTx/>
                <a:buFontTx/>
                <a:buNone/>
                <a:tabLst/>
                <a:defRPr/>
              </a:pPr>
              <a:t>25</a:t>
            </a:fld>
            <a:endParaRPr kumimoji="0" lang="en-US" sz="2400" b="0" i="0" u="none" strike="noStrike" kern="0" cap="none" spc="0" normalizeH="0" baseline="0" noProof="0" dirty="0">
              <a:ln>
                <a:noFill/>
              </a:ln>
              <a:solidFill>
                <a:srgbClr val="000000"/>
              </a:solidFill>
              <a:effectLst/>
              <a:uLnTx/>
              <a:uFillTx/>
              <a:latin typeface="Helvetica Neue"/>
              <a:sym typeface="Helvetica Neue"/>
            </a:endParaRPr>
          </a:p>
        </p:txBody>
      </p:sp>
    </p:spTree>
    <p:extLst>
      <p:ext uri="{BB962C8B-B14F-4D97-AF65-F5344CB8AC3E}">
        <p14:creationId xmlns:p14="http://schemas.microsoft.com/office/powerpoint/2010/main" val="34444485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Requirements Buzzword</a:t>
            </a:r>
            <a:r>
              <a:rPr lang="en-US" baseline="0" dirty="0"/>
              <a:t> Bingo: http://www.seilevel.com/requirements/use-weasel-words - Karl </a:t>
            </a:r>
            <a:r>
              <a:rPr lang="en-US" baseline="0" dirty="0" err="1"/>
              <a:t>Wiegers</a:t>
            </a:r>
            <a:r>
              <a:rPr lang="en-US" baseline="0" dirty="0"/>
              <a:t>, used by permission of the author.</a:t>
            </a:r>
            <a:endParaRPr lang="en-US" dirty="0"/>
          </a:p>
        </p:txBody>
      </p:sp>
      <p:sp>
        <p:nvSpPr>
          <p:cNvPr id="4" name="Slide Number Placeholder 3"/>
          <p:cNvSpPr>
            <a:spLocks noGrp="1"/>
          </p:cNvSpPr>
          <p:nvPr>
            <p:ph type="sldNum" sz="quarter" idx="10"/>
          </p:nvPr>
        </p:nvSpPr>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fld id="{D61C8689-8455-3546-ADF9-3B7273760F66}" type="slidenum">
              <a:rPr kumimoji="0" lang="en-US" sz="2400" b="0" i="0" u="none" strike="noStrike" kern="0" cap="none" spc="0" normalizeH="0" baseline="0" noProof="0" smtClean="0">
                <a:ln>
                  <a:noFill/>
                </a:ln>
                <a:solidFill>
                  <a:srgbClr val="000000"/>
                </a:solidFill>
                <a:effectLst/>
                <a:uLnTx/>
                <a:uFillTx/>
                <a:latin typeface="Helvetica Neue"/>
                <a:sym typeface="Helvetica Neue"/>
              </a:rPr>
              <a:pPr marL="0" marR="0" lvl="0" indent="0" algn="l" defTabSz="1219169" rtl="0" eaLnBrk="1" fontAlgn="auto" latinLnBrk="0" hangingPunct="0">
                <a:lnSpc>
                  <a:spcPct val="90000"/>
                </a:lnSpc>
                <a:spcBef>
                  <a:spcPts val="2250"/>
                </a:spcBef>
                <a:spcAft>
                  <a:spcPts val="0"/>
                </a:spcAft>
                <a:buClrTx/>
                <a:buSzTx/>
                <a:buFontTx/>
                <a:buNone/>
                <a:tabLst/>
                <a:defRPr/>
              </a:pPr>
              <a:t>26</a:t>
            </a:fld>
            <a:endParaRPr kumimoji="0" lang="en-US" sz="2400" b="0" i="0" u="none" strike="noStrike" kern="0" cap="none" spc="0" normalizeH="0" baseline="0" noProof="0" dirty="0">
              <a:ln>
                <a:noFill/>
              </a:ln>
              <a:solidFill>
                <a:srgbClr val="000000"/>
              </a:solidFill>
              <a:effectLst/>
              <a:uLnTx/>
              <a:uFillTx/>
              <a:latin typeface="Helvetica Neue"/>
              <a:sym typeface="Helvetica Neue"/>
            </a:endParaRPr>
          </a:p>
        </p:txBody>
      </p:sp>
    </p:spTree>
    <p:extLst>
      <p:ext uri="{BB962C8B-B14F-4D97-AF65-F5344CB8AC3E}">
        <p14:creationId xmlns:p14="http://schemas.microsoft.com/office/powerpoint/2010/main" val="40294813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Blue A">
    <p:bg>
      <p:bgPr>
        <a:solidFill>
          <a:srgbClr val="184A86"/>
        </a:solidFill>
        <a:effectLst/>
      </p:bgPr>
    </p:bg>
    <p:spTree>
      <p:nvGrpSpPr>
        <p:cNvPr id="1" name=""/>
        <p:cNvGrpSpPr/>
        <p:nvPr/>
      </p:nvGrpSpPr>
      <p:grpSpPr>
        <a:xfrm>
          <a:off x="0" y="0"/>
          <a:ext cx="0" cy="0"/>
          <a:chOff x="0" y="0"/>
          <a:chExt cx="0" cy="0"/>
        </a:xfrm>
      </p:grpSpPr>
      <p:sp>
        <p:nvSpPr>
          <p:cNvPr id="74" name="Rectangle"/>
          <p:cNvSpPr/>
          <p:nvPr/>
        </p:nvSpPr>
        <p:spPr>
          <a:xfrm>
            <a:off x="1469360" y="0"/>
            <a:ext cx="3430768" cy="5393161"/>
          </a:xfrm>
          <a:prstGeom prst="rect">
            <a:avLst/>
          </a:prstGeom>
          <a:solidFill>
            <a:schemeClr val="accent1"/>
          </a:solidFill>
          <a:ln w="12700">
            <a:miter lim="400000"/>
          </a:ln>
        </p:spPr>
        <p:txBody>
          <a:bodyPr lIns="0" tIns="0" rIns="0" bIns="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80" name="Square"/>
          <p:cNvSpPr/>
          <p:nvPr/>
        </p:nvSpPr>
        <p:spPr>
          <a:xfrm>
            <a:off x="861107" y="5390896"/>
            <a:ext cx="607299" cy="607299"/>
          </a:xfrm>
          <a:prstGeom prst="rect">
            <a:avLst/>
          </a:prstGeom>
          <a:solidFill>
            <a:schemeClr val="accent1"/>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81" name="Rectangle"/>
          <p:cNvSpPr/>
          <p:nvPr/>
        </p:nvSpPr>
        <p:spPr>
          <a:xfrm>
            <a:off x="576067" y="5108797"/>
            <a:ext cx="286654" cy="282073"/>
          </a:xfrm>
          <a:prstGeom prst="rect">
            <a:avLst/>
          </a:prstGeom>
          <a:solidFill>
            <a:srgbClr val="00C7FD"/>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82" name="Square"/>
          <p:cNvSpPr/>
          <p:nvPr/>
        </p:nvSpPr>
        <p:spPr>
          <a:xfrm>
            <a:off x="861107" y="4952474"/>
            <a:ext cx="157461" cy="157461"/>
          </a:xfrm>
          <a:prstGeom prst="rect">
            <a:avLst/>
          </a:prstGeom>
          <a:solidFill>
            <a:schemeClr val="accent1"/>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31" name="Title Text">
            <a:extLst>
              <a:ext uri="{FF2B5EF4-FFF2-40B4-BE49-F238E27FC236}">
                <a16:creationId xmlns:a16="http://schemas.microsoft.com/office/drawing/2014/main" id="{89FD31ED-4225-F549-987B-028F84979F81}"/>
              </a:ext>
            </a:extLst>
          </p:cNvPr>
          <p:cNvSpPr txBox="1">
            <a:spLocks noGrp="1"/>
          </p:cNvSpPr>
          <p:nvPr>
            <p:ph type="title" hasCustomPrompt="1"/>
          </p:nvPr>
        </p:nvSpPr>
        <p:spPr>
          <a:xfrm>
            <a:off x="1895475" y="3585279"/>
            <a:ext cx="10972801" cy="10918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Autofit/>
          </a:bodyPr>
          <a:lstStyle>
            <a:lvl1pPr>
              <a:defRPr sz="7500">
                <a:solidFill>
                  <a:schemeClr val="tx1"/>
                </a:solidFill>
              </a:defRPr>
            </a:lvl1pPr>
          </a:lstStyle>
          <a:p>
            <a:r>
              <a:rPr lang="en-US" dirty="0"/>
              <a:t>75 </a:t>
            </a:r>
            <a:r>
              <a:rPr lang="en-US" dirty="0" err="1"/>
              <a:t>pt</a:t>
            </a:r>
            <a:r>
              <a:rPr lang="en-US" dirty="0"/>
              <a:t> Intel Clear Light</a:t>
            </a:r>
            <a:endParaRPr dirty="0"/>
          </a:p>
        </p:txBody>
      </p:sp>
      <p:sp>
        <p:nvSpPr>
          <p:cNvPr id="17" name="Text Placeholder 2">
            <a:extLst>
              <a:ext uri="{FF2B5EF4-FFF2-40B4-BE49-F238E27FC236}">
                <a16:creationId xmlns:a16="http://schemas.microsoft.com/office/drawing/2014/main" id="{75379059-B28C-483A-9CD1-B3EB81874AEC}"/>
              </a:ext>
            </a:extLst>
          </p:cNvPr>
          <p:cNvSpPr>
            <a:spLocks noGrp="1"/>
          </p:cNvSpPr>
          <p:nvPr>
            <p:ph type="body" sz="quarter" idx="25" hasCustomPrompt="1"/>
          </p:nvPr>
        </p:nvSpPr>
        <p:spPr>
          <a:xfrm>
            <a:off x="1895475" y="3182315"/>
            <a:ext cx="10296524" cy="304800"/>
          </a:xfrm>
        </p:spPr>
        <p:txBody>
          <a:bodyPr>
            <a:normAutofit/>
          </a:bodyPr>
          <a:lstStyle>
            <a:lvl1pPr marL="0" indent="0">
              <a:buNone/>
              <a:defRPr sz="1600" b="1" i="0">
                <a:solidFill>
                  <a:srgbClr val="00C7FD"/>
                </a:solidFill>
                <a:latin typeface="Intel Clear" panose="020B0604020203020204" pitchFamily="34" charset="0"/>
                <a:ea typeface="Intel Clear" panose="020B0604020203020204" pitchFamily="34" charset="0"/>
                <a:cs typeface="Intel Clear" panose="020B0604020203020204" pitchFamily="34" charset="0"/>
              </a:defRPr>
            </a:lvl1pPr>
          </a:lstStyle>
          <a:p>
            <a:r>
              <a:rPr lang="en-US" dirty="0"/>
              <a:t>16pt Intel Clear Bold Intro:</a:t>
            </a:r>
          </a:p>
        </p:txBody>
      </p:sp>
      <p:sp>
        <p:nvSpPr>
          <p:cNvPr id="18" name="Text Placeholder 6">
            <a:extLst>
              <a:ext uri="{FF2B5EF4-FFF2-40B4-BE49-F238E27FC236}">
                <a16:creationId xmlns:a16="http://schemas.microsoft.com/office/drawing/2014/main" id="{BEFC1083-9176-4B55-B8AB-9F31A213ED26}"/>
              </a:ext>
            </a:extLst>
          </p:cNvPr>
          <p:cNvSpPr>
            <a:spLocks noGrp="1"/>
          </p:cNvSpPr>
          <p:nvPr>
            <p:ph type="body" sz="quarter" idx="27" hasCustomPrompt="1"/>
          </p:nvPr>
        </p:nvSpPr>
        <p:spPr>
          <a:xfrm>
            <a:off x="1908348" y="4778609"/>
            <a:ext cx="10283651" cy="326776"/>
          </a:xfrm>
        </p:spPr>
        <p:txBody>
          <a:bodyPr>
            <a:normAutofit/>
          </a:bodyPr>
          <a:lstStyle>
            <a:lvl1pPr marL="0" indent="0">
              <a:buNone/>
              <a:defRPr sz="1800" b="0" i="0">
                <a:solidFill>
                  <a:schemeClr val="tx1"/>
                </a:solidFill>
                <a:latin typeface="Intel Clear" panose="020B0604020203020204" pitchFamily="34" charset="0"/>
                <a:ea typeface="Intel Clear" panose="020B0604020203020204" pitchFamily="34" charset="0"/>
                <a:cs typeface="Intel Clear" panose="020B0604020203020204" pitchFamily="34" charset="0"/>
              </a:defRPr>
            </a:lvl1pPr>
          </a:lstStyle>
          <a:p>
            <a:r>
              <a:rPr lang="en-US" dirty="0"/>
              <a:t>18pt Intel Clear Subhead, Date, Etc.</a:t>
            </a:r>
          </a:p>
        </p:txBody>
      </p:sp>
      <p:grpSp>
        <p:nvGrpSpPr>
          <p:cNvPr id="9" name="Group 8">
            <a:extLst>
              <a:ext uri="{FF2B5EF4-FFF2-40B4-BE49-F238E27FC236}">
                <a16:creationId xmlns:a16="http://schemas.microsoft.com/office/drawing/2014/main" id="{698DF977-78B3-4C00-9E43-1223CD667932}"/>
              </a:ext>
            </a:extLst>
          </p:cNvPr>
          <p:cNvGrpSpPr/>
          <p:nvPr userDrawn="1"/>
        </p:nvGrpSpPr>
        <p:grpSpPr>
          <a:xfrm>
            <a:off x="1468406" y="5995719"/>
            <a:ext cx="1059754" cy="396801"/>
            <a:chOff x="1314450" y="6391094"/>
            <a:chExt cx="1123377" cy="420623"/>
          </a:xfrm>
        </p:grpSpPr>
        <p:sp>
          <p:nvSpPr>
            <p:cNvPr id="5" name="Freeform: Shape 4">
              <a:extLst>
                <a:ext uri="{FF2B5EF4-FFF2-40B4-BE49-F238E27FC236}">
                  <a16:creationId xmlns:a16="http://schemas.microsoft.com/office/drawing/2014/main" id="{78F73C8D-05B1-4270-85FA-B1FD37A25A06}"/>
                </a:ext>
              </a:extLst>
            </p:cNvPr>
            <p:cNvSpPr/>
            <p:nvPr/>
          </p:nvSpPr>
          <p:spPr>
            <a:xfrm>
              <a:off x="1314450" y="6396809"/>
              <a:ext cx="78581" cy="78581"/>
            </a:xfrm>
            <a:custGeom>
              <a:avLst/>
              <a:gdLst>
                <a:gd name="connsiteX0" fmla="*/ 0 w 78581"/>
                <a:gd name="connsiteY0" fmla="*/ 0 h 78581"/>
                <a:gd name="connsiteX1" fmla="*/ 78581 w 78581"/>
                <a:gd name="connsiteY1" fmla="*/ 0 h 78581"/>
                <a:gd name="connsiteX2" fmla="*/ 78581 w 78581"/>
                <a:gd name="connsiteY2" fmla="*/ 78581 h 78581"/>
                <a:gd name="connsiteX3" fmla="*/ 0 w 78581"/>
                <a:gd name="connsiteY3" fmla="*/ 78581 h 78581"/>
              </a:gdLst>
              <a:ahLst/>
              <a:cxnLst>
                <a:cxn ang="0">
                  <a:pos x="connsiteX0" y="connsiteY0"/>
                </a:cxn>
                <a:cxn ang="0">
                  <a:pos x="connsiteX1" y="connsiteY1"/>
                </a:cxn>
                <a:cxn ang="0">
                  <a:pos x="connsiteX2" y="connsiteY2"/>
                </a:cxn>
                <a:cxn ang="0">
                  <a:pos x="connsiteX3" y="connsiteY3"/>
                </a:cxn>
              </a:cxnLst>
              <a:rect l="l" t="t" r="r" b="b"/>
              <a:pathLst>
                <a:path w="78581" h="78581">
                  <a:moveTo>
                    <a:pt x="0" y="0"/>
                  </a:moveTo>
                  <a:lnTo>
                    <a:pt x="78581" y="0"/>
                  </a:lnTo>
                  <a:lnTo>
                    <a:pt x="78581" y="78581"/>
                  </a:lnTo>
                  <a:lnTo>
                    <a:pt x="0" y="78581"/>
                  </a:lnTo>
                  <a:close/>
                </a:path>
              </a:pathLst>
            </a:custGeom>
            <a:solidFill>
              <a:srgbClr val="00B2E3"/>
            </a:solidFill>
            <a:ln w="9525" cap="flat">
              <a:noFill/>
              <a:prstDash val="solid"/>
              <a:miter/>
            </a:ln>
          </p:spPr>
          <p:txBody>
            <a:bodyPr rtlCol="0" anchor="ctr"/>
            <a:lstStyle/>
            <a:p>
              <a:endParaRPr lang="en-US"/>
            </a:p>
          </p:txBody>
        </p:sp>
        <p:sp>
          <p:nvSpPr>
            <p:cNvPr id="6" name="Freeform: Shape 5">
              <a:extLst>
                <a:ext uri="{FF2B5EF4-FFF2-40B4-BE49-F238E27FC236}">
                  <a16:creationId xmlns:a16="http://schemas.microsoft.com/office/drawing/2014/main" id="{FC6580CA-6E37-4F04-8FAD-D6491FEE8CE6}"/>
                </a:ext>
              </a:extLst>
            </p:cNvPr>
            <p:cNvSpPr/>
            <p:nvPr/>
          </p:nvSpPr>
          <p:spPr>
            <a:xfrm>
              <a:off x="1316545" y="6391094"/>
              <a:ext cx="995171" cy="420623"/>
            </a:xfrm>
            <a:custGeom>
              <a:avLst/>
              <a:gdLst>
                <a:gd name="connsiteX0" fmla="*/ 74486 w 995171"/>
                <a:gd name="connsiteY0" fmla="*/ 131921 h 420623"/>
                <a:gd name="connsiteX1" fmla="*/ 0 w 995171"/>
                <a:gd name="connsiteY1" fmla="*/ 131921 h 420623"/>
                <a:gd name="connsiteX2" fmla="*/ 0 w 995171"/>
                <a:gd name="connsiteY2" fmla="*/ 414719 h 420623"/>
                <a:gd name="connsiteX3" fmla="*/ 74486 w 995171"/>
                <a:gd name="connsiteY3" fmla="*/ 414719 h 420623"/>
                <a:gd name="connsiteX4" fmla="*/ 74486 w 995171"/>
                <a:gd name="connsiteY4" fmla="*/ 131921 h 420623"/>
                <a:gd name="connsiteX5" fmla="*/ 568262 w 995171"/>
                <a:gd name="connsiteY5" fmla="*/ 417576 h 420623"/>
                <a:gd name="connsiteX6" fmla="*/ 568262 w 995171"/>
                <a:gd name="connsiteY6" fmla="*/ 348234 h 420623"/>
                <a:gd name="connsiteX7" fmla="*/ 541306 w 995171"/>
                <a:gd name="connsiteY7" fmla="*/ 346520 h 420623"/>
                <a:gd name="connsiteX8" fmla="*/ 523780 w 995171"/>
                <a:gd name="connsiteY8" fmla="*/ 338804 h 420623"/>
                <a:gd name="connsiteX9" fmla="*/ 516065 w 995171"/>
                <a:gd name="connsiteY9" fmla="*/ 321945 h 420623"/>
                <a:gd name="connsiteX10" fmla="*/ 514350 w 995171"/>
                <a:gd name="connsiteY10" fmla="*/ 294608 h 420623"/>
                <a:gd name="connsiteX11" fmla="*/ 514350 w 995171"/>
                <a:gd name="connsiteY11" fmla="*/ 195644 h 420623"/>
                <a:gd name="connsiteX12" fmla="*/ 568262 w 995171"/>
                <a:gd name="connsiteY12" fmla="*/ 195644 h 420623"/>
                <a:gd name="connsiteX13" fmla="*/ 568262 w 995171"/>
                <a:gd name="connsiteY13" fmla="*/ 131921 h 420623"/>
                <a:gd name="connsiteX14" fmla="*/ 514350 w 995171"/>
                <a:gd name="connsiteY14" fmla="*/ 131921 h 420623"/>
                <a:gd name="connsiteX15" fmla="*/ 514350 w 995171"/>
                <a:gd name="connsiteY15" fmla="*/ 21812 h 420623"/>
                <a:gd name="connsiteX16" fmla="*/ 439865 w 995171"/>
                <a:gd name="connsiteY16" fmla="*/ 21812 h 420623"/>
                <a:gd name="connsiteX17" fmla="*/ 439865 w 995171"/>
                <a:gd name="connsiteY17" fmla="*/ 295180 h 420623"/>
                <a:gd name="connsiteX18" fmla="*/ 445865 w 995171"/>
                <a:gd name="connsiteY18" fmla="*/ 353473 h 420623"/>
                <a:gd name="connsiteX19" fmla="*/ 465677 w 995171"/>
                <a:gd name="connsiteY19" fmla="*/ 391001 h 420623"/>
                <a:gd name="connsiteX20" fmla="*/ 502063 w 995171"/>
                <a:gd name="connsiteY20" fmla="*/ 411385 h 420623"/>
                <a:gd name="connsiteX21" fmla="*/ 558927 w 995171"/>
                <a:gd name="connsiteY21" fmla="*/ 417671 h 420623"/>
                <a:gd name="connsiteX22" fmla="*/ 568262 w 995171"/>
                <a:gd name="connsiteY22" fmla="*/ 417671 h 420623"/>
                <a:gd name="connsiteX23" fmla="*/ 995172 w 995171"/>
                <a:gd name="connsiteY23" fmla="*/ 0 h 420623"/>
                <a:gd name="connsiteX24" fmla="*/ 920687 w 995171"/>
                <a:gd name="connsiteY24" fmla="*/ 0 h 420623"/>
                <a:gd name="connsiteX25" fmla="*/ 920687 w 995171"/>
                <a:gd name="connsiteY25" fmla="*/ 414719 h 420623"/>
                <a:gd name="connsiteX26" fmla="*/ 995172 w 995171"/>
                <a:gd name="connsiteY26" fmla="*/ 414719 h 420623"/>
                <a:gd name="connsiteX27" fmla="*/ 995172 w 995171"/>
                <a:gd name="connsiteY27" fmla="*/ 0 h 420623"/>
                <a:gd name="connsiteX28" fmla="*/ 367951 w 995171"/>
                <a:gd name="connsiteY28" fmla="*/ 159830 h 420623"/>
                <a:gd name="connsiteX29" fmla="*/ 281273 w 995171"/>
                <a:gd name="connsiteY29" fmla="*/ 126206 h 420623"/>
                <a:gd name="connsiteX30" fmla="*/ 232410 w 995171"/>
                <a:gd name="connsiteY30" fmla="*/ 137065 h 420623"/>
                <a:gd name="connsiteX31" fmla="*/ 195358 w 995171"/>
                <a:gd name="connsiteY31" fmla="*/ 167259 h 420623"/>
                <a:gd name="connsiteX32" fmla="*/ 191262 w 995171"/>
                <a:gd name="connsiteY32" fmla="*/ 172498 h 420623"/>
                <a:gd name="connsiteX33" fmla="*/ 191262 w 995171"/>
                <a:gd name="connsiteY33" fmla="*/ 167831 h 420623"/>
                <a:gd name="connsiteX34" fmla="*/ 191262 w 995171"/>
                <a:gd name="connsiteY34" fmla="*/ 132017 h 420623"/>
                <a:gd name="connsiteX35" fmla="*/ 117920 w 995171"/>
                <a:gd name="connsiteY35" fmla="*/ 132017 h 420623"/>
                <a:gd name="connsiteX36" fmla="*/ 117920 w 995171"/>
                <a:gd name="connsiteY36" fmla="*/ 414814 h 420623"/>
                <a:gd name="connsiteX37" fmla="*/ 191929 w 995171"/>
                <a:gd name="connsiteY37" fmla="*/ 414814 h 420623"/>
                <a:gd name="connsiteX38" fmla="*/ 191929 w 995171"/>
                <a:gd name="connsiteY38" fmla="*/ 264128 h 420623"/>
                <a:gd name="connsiteX39" fmla="*/ 192024 w 995171"/>
                <a:gd name="connsiteY39" fmla="*/ 274606 h 420623"/>
                <a:gd name="connsiteX40" fmla="*/ 192119 w 995171"/>
                <a:gd name="connsiteY40" fmla="*/ 269558 h 420623"/>
                <a:gd name="connsiteX41" fmla="*/ 211741 w 995171"/>
                <a:gd name="connsiteY41" fmla="*/ 210884 h 420623"/>
                <a:gd name="connsiteX42" fmla="*/ 258985 w 995171"/>
                <a:gd name="connsiteY42" fmla="*/ 190786 h 420623"/>
                <a:gd name="connsiteX43" fmla="*/ 307753 w 995171"/>
                <a:gd name="connsiteY43" fmla="*/ 210407 h 420623"/>
                <a:gd name="connsiteX44" fmla="*/ 323945 w 995171"/>
                <a:gd name="connsiteY44" fmla="*/ 264605 h 420623"/>
                <a:gd name="connsiteX45" fmla="*/ 323945 w 995171"/>
                <a:gd name="connsiteY45" fmla="*/ 264605 h 420623"/>
                <a:gd name="connsiteX46" fmla="*/ 323945 w 995171"/>
                <a:gd name="connsiteY46" fmla="*/ 265176 h 420623"/>
                <a:gd name="connsiteX47" fmla="*/ 323945 w 995171"/>
                <a:gd name="connsiteY47" fmla="*/ 265271 h 420623"/>
                <a:gd name="connsiteX48" fmla="*/ 323945 w 995171"/>
                <a:gd name="connsiteY48" fmla="*/ 414814 h 420623"/>
                <a:gd name="connsiteX49" fmla="*/ 399098 w 995171"/>
                <a:gd name="connsiteY49" fmla="*/ 414814 h 420623"/>
                <a:gd name="connsiteX50" fmla="*/ 399098 w 995171"/>
                <a:gd name="connsiteY50" fmla="*/ 254222 h 420623"/>
                <a:gd name="connsiteX51" fmla="*/ 367951 w 995171"/>
                <a:gd name="connsiteY51" fmla="*/ 159830 h 420623"/>
                <a:gd name="connsiteX52" fmla="*/ 881825 w 995171"/>
                <a:gd name="connsiteY52" fmla="*/ 272796 h 420623"/>
                <a:gd name="connsiteX53" fmla="*/ 871061 w 995171"/>
                <a:gd name="connsiteY53" fmla="*/ 215646 h 420623"/>
                <a:gd name="connsiteX54" fmla="*/ 841057 w 995171"/>
                <a:gd name="connsiteY54" fmla="*/ 168974 h 420623"/>
                <a:gd name="connsiteX55" fmla="*/ 794957 w 995171"/>
                <a:gd name="connsiteY55" fmla="*/ 137636 h 420623"/>
                <a:gd name="connsiteX56" fmla="*/ 735806 w 995171"/>
                <a:gd name="connsiteY56" fmla="*/ 126302 h 420623"/>
                <a:gd name="connsiteX57" fmla="*/ 678371 w 995171"/>
                <a:gd name="connsiteY57" fmla="*/ 137922 h 420623"/>
                <a:gd name="connsiteX58" fmla="*/ 631698 w 995171"/>
                <a:gd name="connsiteY58" fmla="*/ 169355 h 420623"/>
                <a:gd name="connsiteX59" fmla="*/ 600266 w 995171"/>
                <a:gd name="connsiteY59" fmla="*/ 216027 h 420623"/>
                <a:gd name="connsiteX60" fmla="*/ 588645 w 995171"/>
                <a:gd name="connsiteY60" fmla="*/ 273463 h 420623"/>
                <a:gd name="connsiteX61" fmla="*/ 599694 w 995171"/>
                <a:gd name="connsiteY61" fmla="*/ 330899 h 420623"/>
                <a:gd name="connsiteX62" fmla="*/ 630269 w 995171"/>
                <a:gd name="connsiteY62" fmla="*/ 377571 h 420623"/>
                <a:gd name="connsiteX63" fmla="*/ 677513 w 995171"/>
                <a:gd name="connsiteY63" fmla="*/ 409004 h 420623"/>
                <a:gd name="connsiteX64" fmla="*/ 738092 w 995171"/>
                <a:gd name="connsiteY64" fmla="*/ 420624 h 420623"/>
                <a:gd name="connsiteX65" fmla="*/ 863918 w 995171"/>
                <a:gd name="connsiteY65" fmla="*/ 365093 h 420623"/>
                <a:gd name="connsiteX66" fmla="*/ 810292 w 995171"/>
                <a:gd name="connsiteY66" fmla="*/ 324231 h 420623"/>
                <a:gd name="connsiteX67" fmla="*/ 738664 w 995171"/>
                <a:gd name="connsiteY67" fmla="*/ 355854 h 420623"/>
                <a:gd name="connsiteX68" fmla="*/ 687229 w 995171"/>
                <a:gd name="connsiteY68" fmla="*/ 341376 h 420623"/>
                <a:gd name="connsiteX69" fmla="*/ 660368 w 995171"/>
                <a:gd name="connsiteY69" fmla="*/ 302133 h 420623"/>
                <a:gd name="connsiteX70" fmla="*/ 659606 w 995171"/>
                <a:gd name="connsiteY70" fmla="*/ 299466 h 420623"/>
                <a:gd name="connsiteX71" fmla="*/ 881825 w 995171"/>
                <a:gd name="connsiteY71" fmla="*/ 299466 h 420623"/>
                <a:gd name="connsiteX72" fmla="*/ 881825 w 995171"/>
                <a:gd name="connsiteY72" fmla="*/ 272796 h 420623"/>
                <a:gd name="connsiteX73" fmla="*/ 660368 w 995171"/>
                <a:gd name="connsiteY73" fmla="*/ 246793 h 420623"/>
                <a:gd name="connsiteX74" fmla="*/ 735330 w 995171"/>
                <a:gd name="connsiteY74" fmla="*/ 189929 h 420623"/>
                <a:gd name="connsiteX75" fmla="*/ 810387 w 995171"/>
                <a:gd name="connsiteY75" fmla="*/ 246698 h 420623"/>
                <a:gd name="connsiteX76" fmla="*/ 660368 w 995171"/>
                <a:gd name="connsiteY76" fmla="*/ 246793 h 42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95171" h="420623">
                  <a:moveTo>
                    <a:pt x="74486" y="131921"/>
                  </a:moveTo>
                  <a:lnTo>
                    <a:pt x="0" y="131921"/>
                  </a:lnTo>
                  <a:lnTo>
                    <a:pt x="0" y="414719"/>
                  </a:lnTo>
                  <a:lnTo>
                    <a:pt x="74486" y="414719"/>
                  </a:lnTo>
                  <a:lnTo>
                    <a:pt x="74486" y="131921"/>
                  </a:lnTo>
                  <a:close/>
                  <a:moveTo>
                    <a:pt x="568262" y="417576"/>
                  </a:moveTo>
                  <a:lnTo>
                    <a:pt x="568262" y="348234"/>
                  </a:lnTo>
                  <a:cubicBezTo>
                    <a:pt x="557308" y="348139"/>
                    <a:pt x="548259" y="347567"/>
                    <a:pt x="541306" y="346520"/>
                  </a:cubicBezTo>
                  <a:cubicBezTo>
                    <a:pt x="533591" y="345281"/>
                    <a:pt x="527685" y="342710"/>
                    <a:pt x="523780" y="338804"/>
                  </a:cubicBezTo>
                  <a:cubicBezTo>
                    <a:pt x="519875" y="334899"/>
                    <a:pt x="517303" y="329184"/>
                    <a:pt x="516065" y="321945"/>
                  </a:cubicBezTo>
                  <a:cubicBezTo>
                    <a:pt x="514922" y="314992"/>
                    <a:pt x="514350" y="305753"/>
                    <a:pt x="514350" y="294608"/>
                  </a:cubicBezTo>
                  <a:lnTo>
                    <a:pt x="514350" y="195644"/>
                  </a:lnTo>
                  <a:lnTo>
                    <a:pt x="568262" y="195644"/>
                  </a:lnTo>
                  <a:lnTo>
                    <a:pt x="568262" y="131921"/>
                  </a:lnTo>
                  <a:lnTo>
                    <a:pt x="514350" y="131921"/>
                  </a:lnTo>
                  <a:lnTo>
                    <a:pt x="514350" y="21812"/>
                  </a:lnTo>
                  <a:lnTo>
                    <a:pt x="439865" y="21812"/>
                  </a:lnTo>
                  <a:lnTo>
                    <a:pt x="439865" y="295180"/>
                  </a:lnTo>
                  <a:cubicBezTo>
                    <a:pt x="439865" y="318230"/>
                    <a:pt x="441865" y="337852"/>
                    <a:pt x="445865" y="353473"/>
                  </a:cubicBezTo>
                  <a:cubicBezTo>
                    <a:pt x="449771" y="368903"/>
                    <a:pt x="456438" y="381572"/>
                    <a:pt x="465677" y="391001"/>
                  </a:cubicBezTo>
                  <a:cubicBezTo>
                    <a:pt x="474917" y="400431"/>
                    <a:pt x="487204" y="407289"/>
                    <a:pt x="502063" y="411385"/>
                  </a:cubicBezTo>
                  <a:cubicBezTo>
                    <a:pt x="517112" y="415481"/>
                    <a:pt x="536258" y="417671"/>
                    <a:pt x="558927" y="417671"/>
                  </a:cubicBezTo>
                  <a:lnTo>
                    <a:pt x="568262" y="417671"/>
                  </a:lnTo>
                  <a:close/>
                  <a:moveTo>
                    <a:pt x="995172" y="0"/>
                  </a:moveTo>
                  <a:lnTo>
                    <a:pt x="920687" y="0"/>
                  </a:lnTo>
                  <a:lnTo>
                    <a:pt x="920687" y="414719"/>
                  </a:lnTo>
                  <a:lnTo>
                    <a:pt x="995172" y="414719"/>
                  </a:lnTo>
                  <a:lnTo>
                    <a:pt x="995172" y="0"/>
                  </a:lnTo>
                  <a:close/>
                  <a:moveTo>
                    <a:pt x="367951" y="159830"/>
                  </a:moveTo>
                  <a:cubicBezTo>
                    <a:pt x="347282" y="137541"/>
                    <a:pt x="318135" y="126206"/>
                    <a:pt x="281273" y="126206"/>
                  </a:cubicBezTo>
                  <a:cubicBezTo>
                    <a:pt x="263462" y="126206"/>
                    <a:pt x="247079" y="129921"/>
                    <a:pt x="232410" y="137065"/>
                  </a:cubicBezTo>
                  <a:cubicBezTo>
                    <a:pt x="217742" y="144304"/>
                    <a:pt x="205264" y="154496"/>
                    <a:pt x="195358" y="167259"/>
                  </a:cubicBezTo>
                  <a:lnTo>
                    <a:pt x="191262" y="172498"/>
                  </a:lnTo>
                  <a:lnTo>
                    <a:pt x="191262" y="167831"/>
                  </a:lnTo>
                  <a:lnTo>
                    <a:pt x="191262" y="132017"/>
                  </a:lnTo>
                  <a:lnTo>
                    <a:pt x="117920" y="132017"/>
                  </a:lnTo>
                  <a:lnTo>
                    <a:pt x="117920" y="414814"/>
                  </a:lnTo>
                  <a:lnTo>
                    <a:pt x="191929" y="414814"/>
                  </a:lnTo>
                  <a:lnTo>
                    <a:pt x="191929" y="264128"/>
                  </a:lnTo>
                  <a:lnTo>
                    <a:pt x="192024" y="274606"/>
                  </a:lnTo>
                  <a:cubicBezTo>
                    <a:pt x="192024" y="272891"/>
                    <a:pt x="192024" y="271177"/>
                    <a:pt x="192119" y="269558"/>
                  </a:cubicBezTo>
                  <a:cubicBezTo>
                    <a:pt x="192881" y="243173"/>
                    <a:pt x="199454" y="223456"/>
                    <a:pt x="211741" y="210884"/>
                  </a:cubicBezTo>
                  <a:cubicBezTo>
                    <a:pt x="224790" y="197549"/>
                    <a:pt x="240697" y="190786"/>
                    <a:pt x="258985" y="190786"/>
                  </a:cubicBezTo>
                  <a:cubicBezTo>
                    <a:pt x="280511" y="190786"/>
                    <a:pt x="296894" y="197358"/>
                    <a:pt x="307753" y="210407"/>
                  </a:cubicBezTo>
                  <a:cubicBezTo>
                    <a:pt x="318421" y="223171"/>
                    <a:pt x="323850" y="241364"/>
                    <a:pt x="323945" y="264605"/>
                  </a:cubicBezTo>
                  <a:lnTo>
                    <a:pt x="323945" y="264605"/>
                  </a:lnTo>
                  <a:lnTo>
                    <a:pt x="323945" y="265176"/>
                  </a:lnTo>
                  <a:lnTo>
                    <a:pt x="323945" y="265271"/>
                  </a:lnTo>
                  <a:lnTo>
                    <a:pt x="323945" y="414814"/>
                  </a:lnTo>
                  <a:lnTo>
                    <a:pt x="399098" y="414814"/>
                  </a:lnTo>
                  <a:lnTo>
                    <a:pt x="399098" y="254222"/>
                  </a:lnTo>
                  <a:cubicBezTo>
                    <a:pt x="399193" y="213931"/>
                    <a:pt x="388620" y="182118"/>
                    <a:pt x="367951" y="159830"/>
                  </a:cubicBezTo>
                  <a:moveTo>
                    <a:pt x="881825" y="272796"/>
                  </a:moveTo>
                  <a:cubicBezTo>
                    <a:pt x="881825" y="252508"/>
                    <a:pt x="878205" y="233267"/>
                    <a:pt x="871061" y="215646"/>
                  </a:cubicBezTo>
                  <a:cubicBezTo>
                    <a:pt x="863918" y="198025"/>
                    <a:pt x="853821" y="182309"/>
                    <a:pt x="841057" y="168974"/>
                  </a:cubicBezTo>
                  <a:cubicBezTo>
                    <a:pt x="828294" y="155639"/>
                    <a:pt x="812768" y="145066"/>
                    <a:pt x="794957" y="137636"/>
                  </a:cubicBezTo>
                  <a:cubicBezTo>
                    <a:pt x="777145" y="130112"/>
                    <a:pt x="757238" y="126302"/>
                    <a:pt x="735806" y="126302"/>
                  </a:cubicBezTo>
                  <a:cubicBezTo>
                    <a:pt x="715518" y="126302"/>
                    <a:pt x="696182" y="130207"/>
                    <a:pt x="678371" y="137922"/>
                  </a:cubicBezTo>
                  <a:cubicBezTo>
                    <a:pt x="660559" y="145637"/>
                    <a:pt x="644843" y="156210"/>
                    <a:pt x="631698" y="169355"/>
                  </a:cubicBezTo>
                  <a:cubicBezTo>
                    <a:pt x="618554" y="182499"/>
                    <a:pt x="607981" y="198215"/>
                    <a:pt x="600266" y="216027"/>
                  </a:cubicBezTo>
                  <a:cubicBezTo>
                    <a:pt x="592550" y="233839"/>
                    <a:pt x="588645" y="253175"/>
                    <a:pt x="588645" y="273463"/>
                  </a:cubicBezTo>
                  <a:cubicBezTo>
                    <a:pt x="588645" y="293751"/>
                    <a:pt x="592360" y="313087"/>
                    <a:pt x="599694" y="330899"/>
                  </a:cubicBezTo>
                  <a:cubicBezTo>
                    <a:pt x="607028" y="348710"/>
                    <a:pt x="617315" y="364426"/>
                    <a:pt x="630269" y="377571"/>
                  </a:cubicBezTo>
                  <a:cubicBezTo>
                    <a:pt x="643223" y="390716"/>
                    <a:pt x="659130" y="401288"/>
                    <a:pt x="677513" y="409004"/>
                  </a:cubicBezTo>
                  <a:cubicBezTo>
                    <a:pt x="695897" y="416719"/>
                    <a:pt x="716280" y="420624"/>
                    <a:pt x="738092" y="420624"/>
                  </a:cubicBezTo>
                  <a:cubicBezTo>
                    <a:pt x="801148" y="420624"/>
                    <a:pt x="840391" y="391954"/>
                    <a:pt x="863918" y="365093"/>
                  </a:cubicBezTo>
                  <a:lnTo>
                    <a:pt x="810292" y="324231"/>
                  </a:lnTo>
                  <a:cubicBezTo>
                    <a:pt x="798957" y="337661"/>
                    <a:pt x="772192" y="355854"/>
                    <a:pt x="738664" y="355854"/>
                  </a:cubicBezTo>
                  <a:cubicBezTo>
                    <a:pt x="717614" y="355854"/>
                    <a:pt x="700373" y="350996"/>
                    <a:pt x="687229" y="341376"/>
                  </a:cubicBezTo>
                  <a:cubicBezTo>
                    <a:pt x="674084" y="331756"/>
                    <a:pt x="665036" y="318611"/>
                    <a:pt x="660368" y="302133"/>
                  </a:cubicBezTo>
                  <a:lnTo>
                    <a:pt x="659606" y="299466"/>
                  </a:lnTo>
                  <a:lnTo>
                    <a:pt x="881825" y="299466"/>
                  </a:lnTo>
                  <a:lnTo>
                    <a:pt x="881825" y="272796"/>
                  </a:lnTo>
                  <a:close/>
                  <a:moveTo>
                    <a:pt x="660368" y="246793"/>
                  </a:moveTo>
                  <a:cubicBezTo>
                    <a:pt x="660368" y="226124"/>
                    <a:pt x="684086" y="189929"/>
                    <a:pt x="735330" y="189929"/>
                  </a:cubicBezTo>
                  <a:cubicBezTo>
                    <a:pt x="786575" y="189929"/>
                    <a:pt x="810387" y="226028"/>
                    <a:pt x="810387" y="246698"/>
                  </a:cubicBezTo>
                  <a:lnTo>
                    <a:pt x="660368" y="246793"/>
                  </a:lnTo>
                  <a:close/>
                </a:path>
              </a:pathLst>
            </a:custGeom>
            <a:solidFill>
              <a:srgbClr val="FFFFFF"/>
            </a:solidFill>
            <a:ln w="9525"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1C614C49-972F-498A-9654-844CECF9AF64}"/>
                </a:ext>
              </a:extLst>
            </p:cNvPr>
            <p:cNvSpPr/>
            <p:nvPr/>
          </p:nvSpPr>
          <p:spPr>
            <a:xfrm>
              <a:off x="2358770" y="6728469"/>
              <a:ext cx="79057" cy="79057"/>
            </a:xfrm>
            <a:custGeom>
              <a:avLst/>
              <a:gdLst>
                <a:gd name="connsiteX0" fmla="*/ 39529 w 79057"/>
                <a:gd name="connsiteY0" fmla="*/ 5620 h 79057"/>
                <a:gd name="connsiteX1" fmla="*/ 73438 w 79057"/>
                <a:gd name="connsiteY1" fmla="*/ 39529 h 79057"/>
                <a:gd name="connsiteX2" fmla="*/ 39529 w 79057"/>
                <a:gd name="connsiteY2" fmla="*/ 73438 h 79057"/>
                <a:gd name="connsiteX3" fmla="*/ 5620 w 79057"/>
                <a:gd name="connsiteY3" fmla="*/ 39529 h 79057"/>
                <a:gd name="connsiteX4" fmla="*/ 39529 w 79057"/>
                <a:gd name="connsiteY4" fmla="*/ 5620 h 79057"/>
                <a:gd name="connsiteX5" fmla="*/ 39529 w 79057"/>
                <a:gd name="connsiteY5" fmla="*/ 0 h 79057"/>
                <a:gd name="connsiteX6" fmla="*/ 0 w 79057"/>
                <a:gd name="connsiteY6" fmla="*/ 39529 h 79057"/>
                <a:gd name="connsiteX7" fmla="*/ 39529 w 79057"/>
                <a:gd name="connsiteY7" fmla="*/ 79058 h 79057"/>
                <a:gd name="connsiteX8" fmla="*/ 79058 w 79057"/>
                <a:gd name="connsiteY8" fmla="*/ 39529 h 79057"/>
                <a:gd name="connsiteX9" fmla="*/ 39529 w 79057"/>
                <a:gd name="connsiteY9" fmla="*/ 0 h 79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79057">
                  <a:moveTo>
                    <a:pt x="39529" y="5620"/>
                  </a:moveTo>
                  <a:cubicBezTo>
                    <a:pt x="58198" y="5620"/>
                    <a:pt x="73438" y="20860"/>
                    <a:pt x="73438" y="39529"/>
                  </a:cubicBezTo>
                  <a:cubicBezTo>
                    <a:pt x="73438" y="58198"/>
                    <a:pt x="58198" y="73438"/>
                    <a:pt x="39529" y="73438"/>
                  </a:cubicBezTo>
                  <a:cubicBezTo>
                    <a:pt x="20860" y="73438"/>
                    <a:pt x="5620" y="58198"/>
                    <a:pt x="5620" y="39529"/>
                  </a:cubicBezTo>
                  <a:cubicBezTo>
                    <a:pt x="5620" y="20860"/>
                    <a:pt x="20860" y="5620"/>
                    <a:pt x="39529" y="5620"/>
                  </a:cubicBezTo>
                  <a:moveTo>
                    <a:pt x="39529" y="0"/>
                  </a:moveTo>
                  <a:cubicBezTo>
                    <a:pt x="17717" y="0"/>
                    <a:pt x="0" y="17717"/>
                    <a:pt x="0" y="39529"/>
                  </a:cubicBezTo>
                  <a:cubicBezTo>
                    <a:pt x="0" y="61341"/>
                    <a:pt x="17717" y="79058"/>
                    <a:pt x="39529" y="79058"/>
                  </a:cubicBezTo>
                  <a:cubicBezTo>
                    <a:pt x="61341" y="79058"/>
                    <a:pt x="79058" y="61341"/>
                    <a:pt x="79058" y="39529"/>
                  </a:cubicBezTo>
                  <a:cubicBezTo>
                    <a:pt x="79058" y="17717"/>
                    <a:pt x="61341" y="0"/>
                    <a:pt x="39529" y="0"/>
                  </a:cubicBezTo>
                </a:path>
              </a:pathLst>
            </a:custGeom>
            <a:solidFill>
              <a:srgbClr val="FFFFFF"/>
            </a:solidFill>
            <a:ln w="9525"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922EBBE0-933B-4A65-BAAC-DC5972E3F9A4}"/>
                </a:ext>
              </a:extLst>
            </p:cNvPr>
            <p:cNvSpPr/>
            <p:nvPr/>
          </p:nvSpPr>
          <p:spPr>
            <a:xfrm>
              <a:off x="2384869" y="6748090"/>
              <a:ext cx="30765" cy="39528"/>
            </a:xfrm>
            <a:custGeom>
              <a:avLst/>
              <a:gdLst>
                <a:gd name="connsiteX0" fmla="*/ 16383 w 30765"/>
                <a:gd name="connsiteY0" fmla="*/ 95 h 39528"/>
                <a:gd name="connsiteX1" fmla="*/ 23051 w 30765"/>
                <a:gd name="connsiteY1" fmla="*/ 1715 h 39528"/>
                <a:gd name="connsiteX2" fmla="*/ 27718 w 30765"/>
                <a:gd name="connsiteY2" fmla="*/ 6191 h 39528"/>
                <a:gd name="connsiteX3" fmla="*/ 29337 w 30765"/>
                <a:gd name="connsiteY3" fmla="*/ 12478 h 39528"/>
                <a:gd name="connsiteX4" fmla="*/ 27146 w 30765"/>
                <a:gd name="connsiteY4" fmla="*/ 19622 h 39528"/>
                <a:gd name="connsiteX5" fmla="*/ 21812 w 30765"/>
                <a:gd name="connsiteY5" fmla="*/ 23717 h 39528"/>
                <a:gd name="connsiteX6" fmla="*/ 30766 w 30765"/>
                <a:gd name="connsiteY6" fmla="*/ 39529 h 39528"/>
                <a:gd name="connsiteX7" fmla="*/ 23717 w 30765"/>
                <a:gd name="connsiteY7" fmla="*/ 39529 h 39528"/>
                <a:gd name="connsiteX8" fmla="*/ 15526 w 30765"/>
                <a:gd name="connsiteY8" fmla="*/ 24860 h 39528"/>
                <a:gd name="connsiteX9" fmla="*/ 6191 w 30765"/>
                <a:gd name="connsiteY9" fmla="*/ 24860 h 39528"/>
                <a:gd name="connsiteX10" fmla="*/ 6191 w 30765"/>
                <a:gd name="connsiteY10" fmla="*/ 39529 h 39528"/>
                <a:gd name="connsiteX11" fmla="*/ 0 w 30765"/>
                <a:gd name="connsiteY11" fmla="*/ 39529 h 39528"/>
                <a:gd name="connsiteX12" fmla="*/ 0 w 30765"/>
                <a:gd name="connsiteY12" fmla="*/ 0 h 39528"/>
                <a:gd name="connsiteX13" fmla="*/ 16383 w 30765"/>
                <a:gd name="connsiteY13" fmla="*/ 0 h 39528"/>
                <a:gd name="connsiteX14" fmla="*/ 16383 w 30765"/>
                <a:gd name="connsiteY14" fmla="*/ 19336 h 39528"/>
                <a:gd name="connsiteX15" fmla="*/ 19907 w 30765"/>
                <a:gd name="connsiteY15" fmla="*/ 18478 h 39528"/>
                <a:gd name="connsiteX16" fmla="*/ 22289 w 30765"/>
                <a:gd name="connsiteY16" fmla="*/ 16097 h 39528"/>
                <a:gd name="connsiteX17" fmla="*/ 23146 w 30765"/>
                <a:gd name="connsiteY17" fmla="*/ 12573 h 39528"/>
                <a:gd name="connsiteX18" fmla="*/ 22289 w 30765"/>
                <a:gd name="connsiteY18" fmla="*/ 9049 h 39528"/>
                <a:gd name="connsiteX19" fmla="*/ 19907 w 30765"/>
                <a:gd name="connsiteY19" fmla="*/ 6668 h 39528"/>
                <a:gd name="connsiteX20" fmla="*/ 16383 w 30765"/>
                <a:gd name="connsiteY20" fmla="*/ 5810 h 39528"/>
                <a:gd name="connsiteX21" fmla="*/ 6191 w 30765"/>
                <a:gd name="connsiteY21" fmla="*/ 5810 h 39528"/>
                <a:gd name="connsiteX22" fmla="*/ 6191 w 30765"/>
                <a:gd name="connsiteY22" fmla="*/ 19336 h 39528"/>
                <a:gd name="connsiteX23" fmla="*/ 16383 w 30765"/>
                <a:gd name="connsiteY23" fmla="*/ 19336 h 39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765" h="39528">
                  <a:moveTo>
                    <a:pt x="16383" y="95"/>
                  </a:moveTo>
                  <a:cubicBezTo>
                    <a:pt x="18860" y="95"/>
                    <a:pt x="21050" y="667"/>
                    <a:pt x="23051" y="1715"/>
                  </a:cubicBezTo>
                  <a:cubicBezTo>
                    <a:pt x="25051" y="2762"/>
                    <a:pt x="26575" y="4286"/>
                    <a:pt x="27718" y="6191"/>
                  </a:cubicBezTo>
                  <a:cubicBezTo>
                    <a:pt x="28861" y="8096"/>
                    <a:pt x="29337" y="10192"/>
                    <a:pt x="29337" y="12478"/>
                  </a:cubicBezTo>
                  <a:cubicBezTo>
                    <a:pt x="29337" y="15335"/>
                    <a:pt x="28575" y="17717"/>
                    <a:pt x="27146" y="19622"/>
                  </a:cubicBezTo>
                  <a:cubicBezTo>
                    <a:pt x="25718" y="21527"/>
                    <a:pt x="23908" y="22860"/>
                    <a:pt x="21812" y="23717"/>
                  </a:cubicBezTo>
                  <a:lnTo>
                    <a:pt x="30766" y="39529"/>
                  </a:lnTo>
                  <a:lnTo>
                    <a:pt x="23717" y="39529"/>
                  </a:lnTo>
                  <a:lnTo>
                    <a:pt x="15526" y="24860"/>
                  </a:lnTo>
                  <a:lnTo>
                    <a:pt x="6191" y="24860"/>
                  </a:lnTo>
                  <a:lnTo>
                    <a:pt x="6191" y="39529"/>
                  </a:lnTo>
                  <a:lnTo>
                    <a:pt x="0" y="39529"/>
                  </a:lnTo>
                  <a:lnTo>
                    <a:pt x="0" y="0"/>
                  </a:lnTo>
                  <a:lnTo>
                    <a:pt x="16383" y="0"/>
                  </a:lnTo>
                  <a:close/>
                  <a:moveTo>
                    <a:pt x="16383" y="19336"/>
                  </a:moveTo>
                  <a:cubicBezTo>
                    <a:pt x="17717" y="19336"/>
                    <a:pt x="18860" y="19050"/>
                    <a:pt x="19907" y="18478"/>
                  </a:cubicBezTo>
                  <a:cubicBezTo>
                    <a:pt x="20955" y="17907"/>
                    <a:pt x="21717" y="17050"/>
                    <a:pt x="22289" y="16097"/>
                  </a:cubicBezTo>
                  <a:cubicBezTo>
                    <a:pt x="22860" y="15050"/>
                    <a:pt x="23146" y="13906"/>
                    <a:pt x="23146" y="12573"/>
                  </a:cubicBezTo>
                  <a:cubicBezTo>
                    <a:pt x="23146" y="11240"/>
                    <a:pt x="22860" y="10097"/>
                    <a:pt x="22289" y="9049"/>
                  </a:cubicBezTo>
                  <a:cubicBezTo>
                    <a:pt x="21717" y="8001"/>
                    <a:pt x="20860" y="7239"/>
                    <a:pt x="19907" y="6668"/>
                  </a:cubicBezTo>
                  <a:cubicBezTo>
                    <a:pt x="18860" y="6096"/>
                    <a:pt x="17717" y="5810"/>
                    <a:pt x="16383" y="5810"/>
                  </a:cubicBezTo>
                  <a:lnTo>
                    <a:pt x="6191" y="5810"/>
                  </a:lnTo>
                  <a:lnTo>
                    <a:pt x="6191" y="19336"/>
                  </a:lnTo>
                  <a:lnTo>
                    <a:pt x="16383" y="19336"/>
                  </a:lnTo>
                  <a:close/>
                </a:path>
              </a:pathLst>
            </a:custGeom>
            <a:solidFill>
              <a:srgbClr val="FFFFFF"/>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700362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mp; Full Page Pictur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6AAD9210-5064-4050-9368-9292054D59F4}"/>
              </a:ext>
            </a:extLst>
          </p:cNvPr>
          <p:cNvSpPr>
            <a:spLocks noGrp="1"/>
          </p:cNvSpPr>
          <p:nvPr>
            <p:ph type="pic" sz="quarter" idx="10"/>
          </p:nvPr>
        </p:nvSpPr>
        <p:spPr>
          <a:xfrm>
            <a:off x="-11286" y="0"/>
            <a:ext cx="11744325" cy="6401797"/>
          </a:xfrm>
          <a:noFill/>
        </p:spPr>
        <p:txBody>
          <a:bodyPr/>
          <a:lstStyle/>
          <a:p>
            <a:r>
              <a:rPr lang="en-US"/>
              <a:t>Click icon to add picture</a:t>
            </a:r>
          </a:p>
        </p:txBody>
      </p:sp>
      <p:sp>
        <p:nvSpPr>
          <p:cNvPr id="11" name="Title Text">
            <a:extLst>
              <a:ext uri="{FF2B5EF4-FFF2-40B4-BE49-F238E27FC236}">
                <a16:creationId xmlns:a16="http://schemas.microsoft.com/office/drawing/2014/main" id="{14AFAB66-6BED-5D47-B26F-D9C8808F3A18}"/>
              </a:ext>
            </a:extLst>
          </p:cNvPr>
          <p:cNvSpPr txBox="1">
            <a:spLocks noGrp="1"/>
          </p:cNvSpPr>
          <p:nvPr>
            <p:ph type="title" hasCustomPrompt="1"/>
          </p:nvPr>
        </p:nvSpPr>
        <p:spPr>
          <a:xfrm>
            <a:off x="571500" y="571500"/>
            <a:ext cx="11010899" cy="8763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rmAutofit/>
          </a:bodyPr>
          <a:lstStyle>
            <a:lvl1pPr>
              <a:defRPr sz="4000">
                <a:solidFill>
                  <a:schemeClr val="tx1"/>
                </a:solidFill>
              </a:defRPr>
            </a:lvl1pPr>
          </a:lstStyle>
          <a:p>
            <a:r>
              <a:rPr lang="en-US" dirty="0"/>
              <a:t>Full page Image, Delete Title if Necessary</a:t>
            </a:r>
          </a:p>
        </p:txBody>
      </p:sp>
    </p:spTree>
    <p:extLst>
      <p:ext uri="{BB962C8B-B14F-4D97-AF65-F5344CB8AC3E}">
        <p14:creationId xmlns:p14="http://schemas.microsoft.com/office/powerpoint/2010/main" val="3134259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mp; Quote">
    <p:spTree>
      <p:nvGrpSpPr>
        <p:cNvPr id="1" name=""/>
        <p:cNvGrpSpPr/>
        <p:nvPr/>
      </p:nvGrpSpPr>
      <p:grpSpPr>
        <a:xfrm>
          <a:off x="0" y="0"/>
          <a:ext cx="0" cy="0"/>
          <a:chOff x="0" y="0"/>
          <a:chExt cx="0" cy="0"/>
        </a:xfrm>
      </p:grpSpPr>
      <p:sp>
        <p:nvSpPr>
          <p:cNvPr id="10" name="Title Text">
            <a:extLst>
              <a:ext uri="{FF2B5EF4-FFF2-40B4-BE49-F238E27FC236}">
                <a16:creationId xmlns:a16="http://schemas.microsoft.com/office/drawing/2014/main" id="{145FA424-6F4D-7644-8964-49FF4943202D}"/>
              </a:ext>
            </a:extLst>
          </p:cNvPr>
          <p:cNvSpPr txBox="1">
            <a:spLocks noGrp="1"/>
          </p:cNvSpPr>
          <p:nvPr>
            <p:ph type="title" hasCustomPrompt="1"/>
          </p:nvPr>
        </p:nvSpPr>
        <p:spPr>
          <a:xfrm>
            <a:off x="571501" y="571501"/>
            <a:ext cx="11022060" cy="8737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rmAutofit/>
          </a:bodyPr>
          <a:lstStyle>
            <a:lvl1pPr>
              <a:defRPr sz="4000">
                <a:solidFill>
                  <a:schemeClr val="tx1"/>
                </a:solidFill>
              </a:defRPr>
            </a:lvl1pPr>
          </a:lstStyle>
          <a:p>
            <a:r>
              <a:rPr lang="en-US" dirty="0"/>
              <a:t>40pt Intel Clear Light Text Goes Here</a:t>
            </a:r>
          </a:p>
        </p:txBody>
      </p:sp>
      <p:sp>
        <p:nvSpPr>
          <p:cNvPr id="3" name="Text Placeholder 2">
            <a:extLst>
              <a:ext uri="{FF2B5EF4-FFF2-40B4-BE49-F238E27FC236}">
                <a16:creationId xmlns:a16="http://schemas.microsoft.com/office/drawing/2014/main" id="{EBF36A7C-A787-47EC-ACD5-77F3FD6AFB8D}"/>
              </a:ext>
            </a:extLst>
          </p:cNvPr>
          <p:cNvSpPr>
            <a:spLocks noGrp="1"/>
          </p:cNvSpPr>
          <p:nvPr>
            <p:ph type="body" sz="quarter" idx="10"/>
          </p:nvPr>
        </p:nvSpPr>
        <p:spPr>
          <a:xfrm>
            <a:off x="571500" y="1592529"/>
            <a:ext cx="11010900" cy="3727184"/>
          </a:xfrm>
        </p:spPr>
        <p:txBody>
          <a:bodyPr>
            <a:normAutofit/>
          </a:bodyPr>
          <a:lstStyle>
            <a:lvl1pPr marL="0" indent="0">
              <a:buNone/>
              <a:defRPr sz="6000">
                <a:solidFill>
                  <a:schemeClr val="tx1"/>
                </a:solidFill>
              </a:defRPr>
            </a:lvl1pPr>
          </a:lstStyle>
          <a:p>
            <a:pPr lvl="0"/>
            <a:r>
              <a:rPr lang="en-US"/>
              <a:t>Click to edit Master text styles</a:t>
            </a:r>
          </a:p>
        </p:txBody>
      </p:sp>
      <p:sp>
        <p:nvSpPr>
          <p:cNvPr id="9" name="Text Placeholder 3">
            <a:extLst>
              <a:ext uri="{FF2B5EF4-FFF2-40B4-BE49-F238E27FC236}">
                <a16:creationId xmlns:a16="http://schemas.microsoft.com/office/drawing/2014/main" id="{4E196E31-7238-4049-821C-D94FDEAEDC56}"/>
              </a:ext>
            </a:extLst>
          </p:cNvPr>
          <p:cNvSpPr>
            <a:spLocks noGrp="1"/>
          </p:cNvSpPr>
          <p:nvPr>
            <p:ph type="body" sz="quarter" idx="29"/>
          </p:nvPr>
        </p:nvSpPr>
        <p:spPr>
          <a:xfrm>
            <a:off x="571500" y="5461818"/>
            <a:ext cx="11022013" cy="438150"/>
          </a:xfrm>
        </p:spPr>
        <p:txBody>
          <a:bodyPr/>
          <a:lstStyle>
            <a:lvl1pPr marL="0" indent="0">
              <a:buNone/>
              <a:defRPr>
                <a:solidFill>
                  <a:schemeClr val="accent2"/>
                </a:solidFill>
                <a:latin typeface="+mn-lt"/>
              </a:defRPr>
            </a:lvl1pPr>
            <a:lvl2pPr marL="228600" indent="0">
              <a:buNone/>
              <a:defRPr/>
            </a:lvl2pPr>
          </a:lstStyle>
          <a:p>
            <a:pPr lvl="0"/>
            <a:r>
              <a:rPr lang="en-US"/>
              <a:t>Click to edit Master text styles</a:t>
            </a:r>
          </a:p>
        </p:txBody>
      </p:sp>
    </p:spTree>
    <p:extLst>
      <p:ext uri="{BB962C8B-B14F-4D97-AF65-F5344CB8AC3E}">
        <p14:creationId xmlns:p14="http://schemas.microsoft.com/office/powerpoint/2010/main" val="4250279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3_Chart Example">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7759918-59AA-4DFC-90DA-60CD5B2BD6B8}"/>
              </a:ext>
            </a:extLst>
          </p:cNvPr>
          <p:cNvSpPr/>
          <p:nvPr userDrawn="1"/>
        </p:nvSpPr>
        <p:spPr>
          <a:xfrm>
            <a:off x="0" y="6407451"/>
            <a:ext cx="11736987" cy="450549"/>
          </a:xfrm>
          <a:prstGeom prst="rect">
            <a:avLst/>
          </a:prstGeom>
          <a:solidFill>
            <a:schemeClr val="bg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6" name="Square">
            <a:extLst>
              <a:ext uri="{FF2B5EF4-FFF2-40B4-BE49-F238E27FC236}">
                <a16:creationId xmlns:a16="http://schemas.microsoft.com/office/drawing/2014/main" id="{D4662ED0-432E-6C48-8B26-9A21EDA54E68}"/>
              </a:ext>
            </a:extLst>
          </p:cNvPr>
          <p:cNvSpPr/>
          <p:nvPr userDrawn="1"/>
        </p:nvSpPr>
        <p:spPr>
          <a:xfrm>
            <a:off x="11741697" y="6407185"/>
            <a:ext cx="450068" cy="450068"/>
          </a:xfrm>
          <a:prstGeom prst="rect">
            <a:avLst/>
          </a:prstGeom>
          <a:solidFill>
            <a:schemeClr val="accent1">
              <a:alpha val="50000"/>
            </a:schemeClr>
          </a:solidFill>
          <a:ln w="12700">
            <a:miter lim="400000"/>
          </a:ln>
        </p:spPr>
        <p:txBody>
          <a:bodyPr lIns="0" tIns="0" rIns="0" bIns="0" anchor="ctr"/>
          <a:lstStyle/>
          <a:p>
            <a:pPr defTabSz="412750">
              <a:defRPr sz="3200">
                <a:solidFill>
                  <a:srgbClr val="026FC5"/>
                </a:solidFill>
                <a:latin typeface="Helvetica Neue Medium"/>
                <a:ea typeface="Helvetica Neue Medium"/>
                <a:cs typeface="Helvetica Neue Medium"/>
                <a:sym typeface="Helvetica Neue Medium"/>
              </a:defRPr>
            </a:pPr>
            <a:endParaRPr sz="1600"/>
          </a:p>
        </p:txBody>
      </p:sp>
      <p:sp>
        <p:nvSpPr>
          <p:cNvPr id="29" name="TextBox 28">
            <a:extLst>
              <a:ext uri="{FF2B5EF4-FFF2-40B4-BE49-F238E27FC236}">
                <a16:creationId xmlns:a16="http://schemas.microsoft.com/office/drawing/2014/main" id="{EFDF4199-9905-E94D-9EEB-E7016E48C0FC}"/>
              </a:ext>
            </a:extLst>
          </p:cNvPr>
          <p:cNvSpPr txBox="1"/>
          <p:nvPr userDrawn="1"/>
        </p:nvSpPr>
        <p:spPr>
          <a:xfrm>
            <a:off x="11881866" y="6268286"/>
            <a:ext cx="207818" cy="4639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indent="0" algn="l" defTabSz="1219169" rtl="0" fontAlgn="auto" latinLnBrk="0" hangingPunct="0">
              <a:lnSpc>
                <a:spcPct val="90000"/>
              </a:lnSpc>
              <a:spcBef>
                <a:spcPts val="2250"/>
              </a:spcBef>
              <a:spcAft>
                <a:spcPts val="0"/>
              </a:spcAft>
              <a:buClrTx/>
              <a:buSzTx/>
              <a:buFontTx/>
              <a:buNone/>
              <a:tabLst/>
            </a:pPr>
            <a:fld id="{302FE90D-A879-0D42-B0CA-7E5C0D197FB5}" type="slidenum">
              <a:rPr kumimoji="0" lang="en-US" sz="850" b="0" i="0" u="none" strike="noStrike" cap="none" spc="0" normalizeH="0" baseline="0" smtClean="0">
                <a:ln>
                  <a:noFill/>
                </a:ln>
                <a:solidFill>
                  <a:schemeClr val="tx1"/>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rPr>
              <a:pPr marL="0" marR="0" indent="0" algn="l" defTabSz="1219169" rtl="0" fontAlgn="auto" latinLnBrk="0" hangingPunct="0">
                <a:lnSpc>
                  <a:spcPct val="90000"/>
                </a:lnSpc>
                <a:spcBef>
                  <a:spcPts val="2250"/>
                </a:spcBef>
                <a:spcAft>
                  <a:spcPts val="0"/>
                </a:spcAft>
                <a:buClrTx/>
                <a:buSzTx/>
                <a:buFontTx/>
                <a:buNone/>
                <a:tabLst/>
              </a:pPr>
              <a:t>‹#›</a:t>
            </a:fld>
            <a:endParaRPr kumimoji="0" lang="en-US" sz="850" b="0" i="0" u="none" strike="noStrike" cap="none" spc="0" normalizeH="0" baseline="0" dirty="0">
              <a:ln>
                <a:noFill/>
              </a:ln>
              <a:solidFill>
                <a:schemeClr val="tx1"/>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endParaRPr>
          </a:p>
        </p:txBody>
      </p:sp>
      <p:sp>
        <p:nvSpPr>
          <p:cNvPr id="10" name="Title Text">
            <a:extLst>
              <a:ext uri="{FF2B5EF4-FFF2-40B4-BE49-F238E27FC236}">
                <a16:creationId xmlns:a16="http://schemas.microsoft.com/office/drawing/2014/main" id="{145FA424-6F4D-7644-8964-49FF4943202D}"/>
              </a:ext>
            </a:extLst>
          </p:cNvPr>
          <p:cNvSpPr txBox="1">
            <a:spLocks noGrp="1"/>
          </p:cNvSpPr>
          <p:nvPr>
            <p:ph type="title" hasCustomPrompt="1"/>
          </p:nvPr>
        </p:nvSpPr>
        <p:spPr>
          <a:xfrm>
            <a:off x="571501" y="571501"/>
            <a:ext cx="11022060" cy="8737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rmAutofit/>
          </a:bodyPr>
          <a:lstStyle>
            <a:lvl1pPr>
              <a:defRPr sz="4000">
                <a:solidFill>
                  <a:schemeClr val="tx1"/>
                </a:solidFill>
              </a:defRPr>
            </a:lvl1pPr>
          </a:lstStyle>
          <a:p>
            <a:r>
              <a:rPr lang="en-US" dirty="0"/>
              <a:t>40pt Intel Clear Light Text Goes Here</a:t>
            </a:r>
          </a:p>
        </p:txBody>
      </p:sp>
      <p:sp>
        <p:nvSpPr>
          <p:cNvPr id="3" name="Text Placeholder 2">
            <a:extLst>
              <a:ext uri="{FF2B5EF4-FFF2-40B4-BE49-F238E27FC236}">
                <a16:creationId xmlns:a16="http://schemas.microsoft.com/office/drawing/2014/main" id="{EBF36A7C-A787-47EC-ACD5-77F3FD6AFB8D}"/>
              </a:ext>
            </a:extLst>
          </p:cNvPr>
          <p:cNvSpPr>
            <a:spLocks noGrp="1"/>
          </p:cNvSpPr>
          <p:nvPr>
            <p:ph type="body" sz="quarter" idx="10"/>
          </p:nvPr>
        </p:nvSpPr>
        <p:spPr>
          <a:xfrm>
            <a:off x="571500" y="1599816"/>
            <a:ext cx="11010900" cy="3719897"/>
          </a:xfrm>
        </p:spPr>
        <p:txBody>
          <a:bodyPr>
            <a:normAutofit/>
          </a:bodyPr>
          <a:lstStyle>
            <a:lvl1pPr marL="0" indent="0">
              <a:buNone/>
              <a:defRPr sz="6000">
                <a:solidFill>
                  <a:schemeClr val="tx1"/>
                </a:solidFill>
              </a:defRPr>
            </a:lvl1pPr>
          </a:lstStyle>
          <a:p>
            <a:pPr lvl="0"/>
            <a:r>
              <a:rPr lang="en-US"/>
              <a:t>Click to edit Master text styles</a:t>
            </a:r>
          </a:p>
        </p:txBody>
      </p:sp>
      <p:pic>
        <p:nvPicPr>
          <p:cNvPr id="11" name="Image" descr="Image">
            <a:extLst>
              <a:ext uri="{FF2B5EF4-FFF2-40B4-BE49-F238E27FC236}">
                <a16:creationId xmlns:a16="http://schemas.microsoft.com/office/drawing/2014/main" id="{B9FFF72B-62D2-4E22-9A98-EF3F6229F4AB}"/>
              </a:ext>
            </a:extLst>
          </p:cNvPr>
          <p:cNvPicPr>
            <a:picLocks noChangeAspect="1"/>
          </p:cNvPicPr>
          <p:nvPr userDrawn="1"/>
        </p:nvPicPr>
        <p:blipFill>
          <a:blip r:embed="rId2"/>
          <a:stretch>
            <a:fillRect/>
          </a:stretch>
        </p:blipFill>
        <p:spPr>
          <a:xfrm>
            <a:off x="11151433" y="6543018"/>
            <a:ext cx="491250" cy="190501"/>
          </a:xfrm>
          <a:prstGeom prst="rect">
            <a:avLst/>
          </a:prstGeom>
          <a:ln w="12700">
            <a:miter lim="400000"/>
          </a:ln>
        </p:spPr>
      </p:pic>
      <p:sp>
        <p:nvSpPr>
          <p:cNvPr id="12" name="Rectangle 11">
            <a:extLst>
              <a:ext uri="{FF2B5EF4-FFF2-40B4-BE49-F238E27FC236}">
                <a16:creationId xmlns:a16="http://schemas.microsoft.com/office/drawing/2014/main" id="{EBD06FF7-C66A-4B8C-9693-1423A8337983}"/>
              </a:ext>
            </a:extLst>
          </p:cNvPr>
          <p:cNvSpPr/>
          <p:nvPr userDrawn="1"/>
        </p:nvSpPr>
        <p:spPr>
          <a:xfrm>
            <a:off x="5503530" y="6562504"/>
            <a:ext cx="1184940" cy="231410"/>
          </a:xfrm>
          <a:prstGeom prst="rect">
            <a:avLst/>
          </a:prstGeom>
        </p:spPr>
        <p:txBody>
          <a:bodyPr wrap="none">
            <a:spAutoFit/>
          </a:bodyPr>
          <a:lstStyle/>
          <a:p>
            <a:pPr algn="ctr"/>
            <a:r>
              <a:rPr lang="en-US" sz="1000" dirty="0">
                <a:solidFill>
                  <a:schemeClr val="tx1"/>
                </a:solidFill>
              </a:rPr>
              <a:t>Intel Confidential</a:t>
            </a:r>
          </a:p>
        </p:txBody>
      </p:sp>
      <p:sp>
        <p:nvSpPr>
          <p:cNvPr id="14" name="Text Placeholder 3">
            <a:extLst>
              <a:ext uri="{FF2B5EF4-FFF2-40B4-BE49-F238E27FC236}">
                <a16:creationId xmlns:a16="http://schemas.microsoft.com/office/drawing/2014/main" id="{222ECF1F-2453-406E-AC0D-F6E6614ECF80}"/>
              </a:ext>
            </a:extLst>
          </p:cNvPr>
          <p:cNvSpPr>
            <a:spLocks noGrp="1"/>
          </p:cNvSpPr>
          <p:nvPr>
            <p:ph type="body" sz="quarter" idx="29"/>
          </p:nvPr>
        </p:nvSpPr>
        <p:spPr>
          <a:xfrm>
            <a:off x="571500" y="5476099"/>
            <a:ext cx="11022013" cy="438150"/>
          </a:xfrm>
        </p:spPr>
        <p:txBody>
          <a:bodyPr/>
          <a:lstStyle>
            <a:lvl1pPr marL="0" indent="0">
              <a:buNone/>
              <a:defRPr>
                <a:solidFill>
                  <a:schemeClr val="accent2"/>
                </a:solidFill>
                <a:latin typeface="+mn-lt"/>
              </a:defRPr>
            </a:lvl1pPr>
            <a:lvl2pPr marL="228600" indent="0">
              <a:buNone/>
              <a:defRPr/>
            </a:lvl2pPr>
          </a:lstStyle>
          <a:p>
            <a:pPr lvl="0"/>
            <a:r>
              <a:rPr lang="en-US"/>
              <a:t>Click to edit Master text styles</a:t>
            </a:r>
          </a:p>
        </p:txBody>
      </p:sp>
      <p:sp>
        <p:nvSpPr>
          <p:cNvPr id="17" name="Rectangle 16">
            <a:extLst>
              <a:ext uri="{FF2B5EF4-FFF2-40B4-BE49-F238E27FC236}">
                <a16:creationId xmlns:a16="http://schemas.microsoft.com/office/drawing/2014/main" id="{16C53A36-6661-45AA-8054-02BA7512E621}"/>
              </a:ext>
            </a:extLst>
          </p:cNvPr>
          <p:cNvSpPr/>
          <p:nvPr userDrawn="1"/>
        </p:nvSpPr>
        <p:spPr>
          <a:xfrm rot="5400000">
            <a:off x="8758537" y="2978453"/>
            <a:ext cx="6407450" cy="450549"/>
          </a:xfrm>
          <a:prstGeom prst="rect">
            <a:avLst/>
          </a:prstGeom>
          <a:solidFill>
            <a:schemeClr val="bg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2160639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Break White">
    <p:spTree>
      <p:nvGrpSpPr>
        <p:cNvPr id="1" name=""/>
        <p:cNvGrpSpPr/>
        <p:nvPr/>
      </p:nvGrpSpPr>
      <p:grpSpPr>
        <a:xfrm>
          <a:off x="0" y="0"/>
          <a:ext cx="0" cy="0"/>
          <a:chOff x="0" y="0"/>
          <a:chExt cx="0" cy="0"/>
        </a:xfrm>
      </p:grpSpPr>
      <p:sp>
        <p:nvSpPr>
          <p:cNvPr id="17" name="Title Text">
            <a:extLst>
              <a:ext uri="{FF2B5EF4-FFF2-40B4-BE49-F238E27FC236}">
                <a16:creationId xmlns:a16="http://schemas.microsoft.com/office/drawing/2014/main" id="{56CA39C9-EAE4-4511-9CE8-BB4D4B47FC0C}"/>
              </a:ext>
            </a:extLst>
          </p:cNvPr>
          <p:cNvSpPr txBox="1">
            <a:spLocks noGrp="1"/>
          </p:cNvSpPr>
          <p:nvPr>
            <p:ph type="title" hasCustomPrompt="1"/>
          </p:nvPr>
        </p:nvSpPr>
        <p:spPr>
          <a:xfrm>
            <a:off x="571370" y="2140785"/>
            <a:ext cx="11010816" cy="165168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b" anchorCtr="0">
            <a:noAutofit/>
          </a:bodyPr>
          <a:lstStyle>
            <a:lvl1pPr>
              <a:defRPr sz="4800">
                <a:solidFill>
                  <a:schemeClr val="tx1"/>
                </a:solidFill>
              </a:defRPr>
            </a:lvl1pPr>
          </a:lstStyle>
          <a:p>
            <a:r>
              <a:rPr lang="en-US" dirty="0"/>
              <a:t>Section Break Text Goes Here</a:t>
            </a:r>
          </a:p>
        </p:txBody>
      </p:sp>
      <p:sp>
        <p:nvSpPr>
          <p:cNvPr id="8" name="Text Placeholder 3">
            <a:extLst>
              <a:ext uri="{FF2B5EF4-FFF2-40B4-BE49-F238E27FC236}">
                <a16:creationId xmlns:a16="http://schemas.microsoft.com/office/drawing/2014/main" id="{4B923F7B-306D-4D7E-9DB3-5B163B8D53FC}"/>
              </a:ext>
            </a:extLst>
          </p:cNvPr>
          <p:cNvSpPr>
            <a:spLocks noGrp="1"/>
          </p:cNvSpPr>
          <p:nvPr>
            <p:ph type="body" sz="quarter" idx="29"/>
          </p:nvPr>
        </p:nvSpPr>
        <p:spPr>
          <a:xfrm>
            <a:off x="571500" y="3939750"/>
            <a:ext cx="11022013" cy="438150"/>
          </a:xfrm>
        </p:spPr>
        <p:txBody>
          <a:bodyPr/>
          <a:lstStyle>
            <a:lvl1pPr marL="0" indent="0">
              <a:buNone/>
              <a:defRPr>
                <a:solidFill>
                  <a:schemeClr val="accent2"/>
                </a:solidFill>
                <a:latin typeface="+mn-lt"/>
              </a:defRPr>
            </a:lvl1pPr>
            <a:lvl2pPr marL="228600" indent="0">
              <a:buNone/>
              <a:defRPr/>
            </a:lvl2pPr>
          </a:lstStyle>
          <a:p>
            <a:pPr lvl="0"/>
            <a:r>
              <a:rPr lang="en-US"/>
              <a:t>Click to edit Master text styles</a:t>
            </a:r>
          </a:p>
        </p:txBody>
      </p:sp>
    </p:spTree>
    <p:extLst>
      <p:ext uri="{BB962C8B-B14F-4D97-AF65-F5344CB8AC3E}">
        <p14:creationId xmlns:p14="http://schemas.microsoft.com/office/powerpoint/2010/main" val="1539871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Section Break Blue">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8B5B8CD-DD94-44E8-9F69-C9075C2E0A93}"/>
              </a:ext>
            </a:extLst>
          </p:cNvPr>
          <p:cNvSpPr/>
          <p:nvPr userDrawn="1"/>
        </p:nvSpPr>
        <p:spPr>
          <a:xfrm>
            <a:off x="0" y="6407451"/>
            <a:ext cx="11736987" cy="450549"/>
          </a:xfrm>
          <a:prstGeom prst="rect">
            <a:avLst/>
          </a:prstGeom>
          <a:solidFill>
            <a:schemeClr val="bg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pic>
        <p:nvPicPr>
          <p:cNvPr id="721" name="Image" descr="Image"/>
          <p:cNvPicPr>
            <a:picLocks noChangeAspect="1"/>
          </p:cNvPicPr>
          <p:nvPr/>
        </p:nvPicPr>
        <p:blipFill>
          <a:blip r:embed="rId2"/>
          <a:stretch>
            <a:fillRect/>
          </a:stretch>
        </p:blipFill>
        <p:spPr>
          <a:xfrm>
            <a:off x="11151433" y="6543018"/>
            <a:ext cx="491250" cy="190501"/>
          </a:xfrm>
          <a:prstGeom prst="rect">
            <a:avLst/>
          </a:prstGeom>
          <a:ln w="12700">
            <a:miter lim="400000"/>
          </a:ln>
        </p:spPr>
      </p:pic>
      <p:sp>
        <p:nvSpPr>
          <p:cNvPr id="15" name="TextBox 14">
            <a:extLst>
              <a:ext uri="{FF2B5EF4-FFF2-40B4-BE49-F238E27FC236}">
                <a16:creationId xmlns:a16="http://schemas.microsoft.com/office/drawing/2014/main" id="{3F655609-5439-9C4A-8F0D-9AB5A1AAC9A3}"/>
              </a:ext>
            </a:extLst>
          </p:cNvPr>
          <p:cNvSpPr txBox="1"/>
          <p:nvPr userDrawn="1"/>
        </p:nvSpPr>
        <p:spPr>
          <a:xfrm>
            <a:off x="11881866" y="6268286"/>
            <a:ext cx="207818" cy="4639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indent="0" algn="l" defTabSz="1219169" rtl="0" fontAlgn="auto" latinLnBrk="0" hangingPunct="0">
              <a:lnSpc>
                <a:spcPct val="90000"/>
              </a:lnSpc>
              <a:spcBef>
                <a:spcPts val="2250"/>
              </a:spcBef>
              <a:spcAft>
                <a:spcPts val="0"/>
              </a:spcAft>
              <a:buClrTx/>
              <a:buSzTx/>
              <a:buFontTx/>
              <a:buNone/>
              <a:tabLst/>
            </a:pPr>
            <a:fld id="{302FE90D-A879-0D42-B0CA-7E5C0D197FB5}" type="slidenum">
              <a:rPr kumimoji="0" lang="en-US" sz="850" b="0" i="0" u="none" strike="noStrike" cap="none" spc="0" normalizeH="0" baseline="0" smtClean="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rPr>
              <a:pPr marL="0" marR="0" indent="0" algn="l" defTabSz="1219169" rtl="0" fontAlgn="auto" latinLnBrk="0" hangingPunct="0">
                <a:lnSpc>
                  <a:spcPct val="90000"/>
                </a:lnSpc>
                <a:spcBef>
                  <a:spcPts val="2250"/>
                </a:spcBef>
                <a:spcAft>
                  <a:spcPts val="0"/>
                </a:spcAft>
                <a:buClrTx/>
                <a:buSzTx/>
                <a:buFontTx/>
                <a:buNone/>
                <a:tabLst/>
              </a:pPr>
              <a:t>‹#›</a:t>
            </a:fld>
            <a:endParaRPr kumimoji="0" lang="en-US" sz="850" b="0" i="0" u="none" strike="noStrike" cap="none" spc="0" normalizeH="0" baseline="0" dirty="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endParaRPr>
          </a:p>
        </p:txBody>
      </p:sp>
      <p:sp>
        <p:nvSpPr>
          <p:cNvPr id="13" name="Rectangle 12">
            <a:extLst>
              <a:ext uri="{FF2B5EF4-FFF2-40B4-BE49-F238E27FC236}">
                <a16:creationId xmlns:a16="http://schemas.microsoft.com/office/drawing/2014/main" id="{ED4D76E8-466A-4C06-9261-BDE1AA914749}"/>
              </a:ext>
            </a:extLst>
          </p:cNvPr>
          <p:cNvSpPr/>
          <p:nvPr userDrawn="1"/>
        </p:nvSpPr>
        <p:spPr>
          <a:xfrm>
            <a:off x="5503530" y="6562504"/>
            <a:ext cx="1184940" cy="231410"/>
          </a:xfrm>
          <a:prstGeom prst="rect">
            <a:avLst/>
          </a:prstGeom>
        </p:spPr>
        <p:txBody>
          <a:bodyPr wrap="none">
            <a:spAutoFit/>
          </a:bodyPr>
          <a:lstStyle/>
          <a:p>
            <a:pPr algn="ctr"/>
            <a:r>
              <a:rPr lang="en-US" sz="1000" dirty="0">
                <a:solidFill>
                  <a:schemeClr val="tx1"/>
                </a:solidFill>
              </a:rPr>
              <a:t>Intel Confidential</a:t>
            </a:r>
          </a:p>
        </p:txBody>
      </p:sp>
      <p:sp>
        <p:nvSpPr>
          <p:cNvPr id="16" name="Title Text">
            <a:extLst>
              <a:ext uri="{FF2B5EF4-FFF2-40B4-BE49-F238E27FC236}">
                <a16:creationId xmlns:a16="http://schemas.microsoft.com/office/drawing/2014/main" id="{38003A1C-51D1-4427-BFE8-8448E4C61D6B}"/>
              </a:ext>
            </a:extLst>
          </p:cNvPr>
          <p:cNvSpPr txBox="1">
            <a:spLocks noGrp="1"/>
          </p:cNvSpPr>
          <p:nvPr>
            <p:ph type="title" hasCustomPrompt="1"/>
          </p:nvPr>
        </p:nvSpPr>
        <p:spPr>
          <a:xfrm>
            <a:off x="571370" y="2140785"/>
            <a:ext cx="11010816" cy="165168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b" anchorCtr="0">
            <a:noAutofit/>
          </a:bodyPr>
          <a:lstStyle>
            <a:lvl1pPr>
              <a:defRPr sz="4800">
                <a:solidFill>
                  <a:schemeClr val="tx1"/>
                </a:solidFill>
              </a:defRPr>
            </a:lvl1pPr>
          </a:lstStyle>
          <a:p>
            <a:r>
              <a:rPr lang="en-US" dirty="0"/>
              <a:t>Section Break Text Goes Here</a:t>
            </a:r>
          </a:p>
        </p:txBody>
      </p:sp>
      <p:sp>
        <p:nvSpPr>
          <p:cNvPr id="10" name="Text Placeholder 3">
            <a:extLst>
              <a:ext uri="{FF2B5EF4-FFF2-40B4-BE49-F238E27FC236}">
                <a16:creationId xmlns:a16="http://schemas.microsoft.com/office/drawing/2014/main" id="{130F9DFC-5AE2-4BB1-822C-8EAEAE2CA5F2}"/>
              </a:ext>
            </a:extLst>
          </p:cNvPr>
          <p:cNvSpPr>
            <a:spLocks noGrp="1"/>
          </p:cNvSpPr>
          <p:nvPr>
            <p:ph type="body" sz="quarter" idx="29"/>
          </p:nvPr>
        </p:nvSpPr>
        <p:spPr>
          <a:xfrm>
            <a:off x="571500" y="3948942"/>
            <a:ext cx="11022013" cy="438150"/>
          </a:xfrm>
        </p:spPr>
        <p:txBody>
          <a:bodyPr/>
          <a:lstStyle>
            <a:lvl1pPr marL="0" indent="0">
              <a:buNone/>
              <a:defRPr>
                <a:solidFill>
                  <a:schemeClr val="accent2"/>
                </a:solidFill>
                <a:latin typeface="+mn-lt"/>
              </a:defRPr>
            </a:lvl1pPr>
            <a:lvl2pPr marL="228600" indent="0">
              <a:buNone/>
              <a:defRPr/>
            </a:lvl2pPr>
          </a:lstStyle>
          <a:p>
            <a:pPr lvl="0"/>
            <a:r>
              <a:rPr lang="en-US"/>
              <a:t>Click to edit Master text styles</a:t>
            </a:r>
          </a:p>
        </p:txBody>
      </p:sp>
      <p:sp>
        <p:nvSpPr>
          <p:cNvPr id="12" name="Rectangle 11">
            <a:extLst>
              <a:ext uri="{FF2B5EF4-FFF2-40B4-BE49-F238E27FC236}">
                <a16:creationId xmlns:a16="http://schemas.microsoft.com/office/drawing/2014/main" id="{F82519BB-51CE-4A9C-AFEF-514971F5D779}"/>
              </a:ext>
            </a:extLst>
          </p:cNvPr>
          <p:cNvSpPr/>
          <p:nvPr userDrawn="1"/>
        </p:nvSpPr>
        <p:spPr>
          <a:xfrm rot="5400000">
            <a:off x="8758537" y="2978453"/>
            <a:ext cx="6407450" cy="450549"/>
          </a:xfrm>
          <a:prstGeom prst="rect">
            <a:avLst/>
          </a:prstGeom>
          <a:solidFill>
            <a:schemeClr val="bg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894811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Section Break Light Blue">
    <p:bg>
      <p:bgPr>
        <a:solidFill>
          <a:schemeClr val="accent2">
            <a:lumMod val="75000"/>
          </a:schemeClr>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07A2BC2-9250-4B6C-8674-1CD30F0A349F}"/>
              </a:ext>
            </a:extLst>
          </p:cNvPr>
          <p:cNvSpPr/>
          <p:nvPr userDrawn="1"/>
        </p:nvSpPr>
        <p:spPr>
          <a:xfrm>
            <a:off x="0" y="6407451"/>
            <a:ext cx="11736987" cy="450549"/>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4" name="Rectangle 13">
            <a:extLst>
              <a:ext uri="{FF2B5EF4-FFF2-40B4-BE49-F238E27FC236}">
                <a16:creationId xmlns:a16="http://schemas.microsoft.com/office/drawing/2014/main" id="{FE22C60C-8CBC-40B8-ABEA-44BF775A3581}"/>
              </a:ext>
            </a:extLst>
          </p:cNvPr>
          <p:cNvSpPr/>
          <p:nvPr userDrawn="1"/>
        </p:nvSpPr>
        <p:spPr>
          <a:xfrm rot="5400000">
            <a:off x="8758537" y="2978453"/>
            <a:ext cx="6407450" cy="450549"/>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pic>
        <p:nvPicPr>
          <p:cNvPr id="862" name="Image" descr="Image"/>
          <p:cNvPicPr>
            <a:picLocks noChangeAspect="1"/>
          </p:cNvPicPr>
          <p:nvPr/>
        </p:nvPicPr>
        <p:blipFill>
          <a:blip r:embed="rId2"/>
          <a:stretch>
            <a:fillRect/>
          </a:stretch>
        </p:blipFill>
        <p:spPr>
          <a:xfrm>
            <a:off x="11151433" y="6543018"/>
            <a:ext cx="491250" cy="190501"/>
          </a:xfrm>
          <a:prstGeom prst="rect">
            <a:avLst/>
          </a:prstGeom>
          <a:ln w="12700">
            <a:miter lim="400000"/>
          </a:ln>
        </p:spPr>
      </p:pic>
      <p:sp>
        <p:nvSpPr>
          <p:cNvPr id="866" name="Text"/>
          <p:cNvSpPr txBox="1"/>
          <p:nvPr/>
        </p:nvSpPr>
        <p:spPr>
          <a:xfrm>
            <a:off x="11942955" y="6538004"/>
            <a:ext cx="51361" cy="189796"/>
          </a:xfrm>
          <a:prstGeom prst="rect">
            <a:avLst/>
          </a:prstGeom>
          <a:ln w="12700">
            <a:miter lim="400000"/>
          </a:ln>
        </p:spPr>
        <p:txBody>
          <a:bodyPr wrap="none" lIns="25400" tIns="25400" rIns="25400" bIns="25400" anchor="b">
            <a:spAutoFit/>
          </a:bodyPr>
          <a:lstStyle/>
          <a:p>
            <a:pPr algn="ctr" defTabSz="292100">
              <a:lnSpc>
                <a:spcPct val="100000"/>
              </a:lnSpc>
              <a:spcBef>
                <a:spcPts val="0"/>
              </a:spcBef>
              <a:defRPr sz="1800">
                <a:solidFill>
                  <a:srgbClr val="FFFFFF"/>
                </a:solidFill>
                <a:latin typeface="Intel Clear"/>
                <a:ea typeface="Intel Clear"/>
                <a:cs typeface="Intel Clear"/>
                <a:sym typeface="Intel Clear"/>
              </a:defRPr>
            </a:pPr>
            <a:endParaRPr sz="900"/>
          </a:p>
        </p:txBody>
      </p:sp>
      <p:sp>
        <p:nvSpPr>
          <p:cNvPr id="13" name="TextBox 12">
            <a:extLst>
              <a:ext uri="{FF2B5EF4-FFF2-40B4-BE49-F238E27FC236}">
                <a16:creationId xmlns:a16="http://schemas.microsoft.com/office/drawing/2014/main" id="{9D4875CE-AB47-3643-8581-D89E9CF7EFC1}"/>
              </a:ext>
            </a:extLst>
          </p:cNvPr>
          <p:cNvSpPr txBox="1"/>
          <p:nvPr userDrawn="1"/>
        </p:nvSpPr>
        <p:spPr>
          <a:xfrm>
            <a:off x="11881866" y="6268286"/>
            <a:ext cx="207818" cy="4639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indent="0" algn="l" defTabSz="1219169" rtl="0" fontAlgn="auto" latinLnBrk="0" hangingPunct="0">
              <a:lnSpc>
                <a:spcPct val="90000"/>
              </a:lnSpc>
              <a:spcBef>
                <a:spcPts val="2250"/>
              </a:spcBef>
              <a:spcAft>
                <a:spcPts val="0"/>
              </a:spcAft>
              <a:buClrTx/>
              <a:buSzTx/>
              <a:buFontTx/>
              <a:buNone/>
              <a:tabLst/>
            </a:pPr>
            <a:fld id="{302FE90D-A879-0D42-B0CA-7E5C0D197FB5}" type="slidenum">
              <a:rPr kumimoji="0" lang="en-US" sz="850" b="0" i="0" u="none" strike="noStrike" cap="none" spc="0" normalizeH="0" baseline="0" smtClean="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rPr>
              <a:pPr marL="0" marR="0" indent="0" algn="l" defTabSz="1219169" rtl="0" fontAlgn="auto" latinLnBrk="0" hangingPunct="0">
                <a:lnSpc>
                  <a:spcPct val="90000"/>
                </a:lnSpc>
                <a:spcBef>
                  <a:spcPts val="2250"/>
                </a:spcBef>
                <a:spcAft>
                  <a:spcPts val="0"/>
                </a:spcAft>
                <a:buClrTx/>
                <a:buSzTx/>
                <a:buFontTx/>
                <a:buNone/>
                <a:tabLst/>
              </a:pPr>
              <a:t>‹#›</a:t>
            </a:fld>
            <a:endParaRPr kumimoji="0" lang="en-US" sz="850" b="0" i="0" u="none" strike="noStrike" cap="none" spc="0" normalizeH="0" baseline="0" dirty="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endParaRPr>
          </a:p>
        </p:txBody>
      </p:sp>
      <p:sp>
        <p:nvSpPr>
          <p:cNvPr id="15" name="Rectangle 14">
            <a:extLst>
              <a:ext uri="{FF2B5EF4-FFF2-40B4-BE49-F238E27FC236}">
                <a16:creationId xmlns:a16="http://schemas.microsoft.com/office/drawing/2014/main" id="{68A864FA-3818-4931-B452-798F1E7F5A67}"/>
              </a:ext>
            </a:extLst>
          </p:cNvPr>
          <p:cNvSpPr/>
          <p:nvPr userDrawn="1"/>
        </p:nvSpPr>
        <p:spPr>
          <a:xfrm>
            <a:off x="5503530" y="6562504"/>
            <a:ext cx="1184940" cy="231410"/>
          </a:xfrm>
          <a:prstGeom prst="rect">
            <a:avLst/>
          </a:prstGeom>
        </p:spPr>
        <p:txBody>
          <a:bodyPr wrap="none">
            <a:spAutoFit/>
          </a:bodyPr>
          <a:lstStyle/>
          <a:p>
            <a:pPr algn="ctr"/>
            <a:r>
              <a:rPr lang="en-US" sz="1000" dirty="0">
                <a:solidFill>
                  <a:schemeClr val="tx1"/>
                </a:solidFill>
              </a:rPr>
              <a:t>Intel Confidential</a:t>
            </a:r>
          </a:p>
        </p:txBody>
      </p:sp>
      <p:sp>
        <p:nvSpPr>
          <p:cNvPr id="17" name="Title Text">
            <a:extLst>
              <a:ext uri="{FF2B5EF4-FFF2-40B4-BE49-F238E27FC236}">
                <a16:creationId xmlns:a16="http://schemas.microsoft.com/office/drawing/2014/main" id="{5844F860-03F8-4657-A6E6-4E8919DD4FFF}"/>
              </a:ext>
            </a:extLst>
          </p:cNvPr>
          <p:cNvSpPr txBox="1">
            <a:spLocks noGrp="1"/>
          </p:cNvSpPr>
          <p:nvPr>
            <p:ph type="title" hasCustomPrompt="1"/>
          </p:nvPr>
        </p:nvSpPr>
        <p:spPr>
          <a:xfrm>
            <a:off x="571370" y="2140785"/>
            <a:ext cx="11010816" cy="165168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b" anchorCtr="0">
            <a:noAutofit/>
          </a:bodyPr>
          <a:lstStyle>
            <a:lvl1pPr>
              <a:defRPr sz="4800">
                <a:solidFill>
                  <a:schemeClr val="tx1"/>
                </a:solidFill>
              </a:defRPr>
            </a:lvl1pPr>
          </a:lstStyle>
          <a:p>
            <a:r>
              <a:rPr lang="en-US" dirty="0"/>
              <a:t>Section Break Text Goes Here</a:t>
            </a:r>
          </a:p>
        </p:txBody>
      </p:sp>
      <p:sp>
        <p:nvSpPr>
          <p:cNvPr id="11" name="Text Placeholder 3">
            <a:extLst>
              <a:ext uri="{FF2B5EF4-FFF2-40B4-BE49-F238E27FC236}">
                <a16:creationId xmlns:a16="http://schemas.microsoft.com/office/drawing/2014/main" id="{ADACC9CB-1B2F-42BF-8D9F-62EC595FEA6C}"/>
              </a:ext>
            </a:extLst>
          </p:cNvPr>
          <p:cNvSpPr>
            <a:spLocks noGrp="1"/>
          </p:cNvSpPr>
          <p:nvPr>
            <p:ph type="body" sz="quarter" idx="29"/>
          </p:nvPr>
        </p:nvSpPr>
        <p:spPr>
          <a:xfrm>
            <a:off x="571500" y="3964420"/>
            <a:ext cx="11022013" cy="438150"/>
          </a:xfrm>
        </p:spPr>
        <p:txBody>
          <a:bodyPr/>
          <a:lstStyle>
            <a:lvl1pPr marL="0" indent="0">
              <a:buNone/>
              <a:defRPr>
                <a:solidFill>
                  <a:schemeClr val="tx1"/>
                </a:solidFill>
                <a:latin typeface="+mn-lt"/>
              </a:defRPr>
            </a:lvl1pPr>
            <a:lvl2pPr marL="228600" indent="0">
              <a:buNone/>
              <a:defRPr/>
            </a:lvl2pPr>
          </a:lstStyle>
          <a:p>
            <a:pPr lvl="0"/>
            <a:r>
              <a:rPr lang="en-US"/>
              <a:t>Click to edit Master text styles</a:t>
            </a:r>
          </a:p>
        </p:txBody>
      </p:sp>
    </p:spTree>
    <p:extLst>
      <p:ext uri="{BB962C8B-B14F-4D97-AF65-F5344CB8AC3E}">
        <p14:creationId xmlns:p14="http://schemas.microsoft.com/office/powerpoint/2010/main" val="859217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le, Sub &amp; Content Blue">
    <p:bg>
      <p:bgPr>
        <a:solidFill>
          <a:schemeClr val="bg2"/>
        </a:solidFill>
        <a:effectLst/>
      </p:bgPr>
    </p:bg>
    <p:spTree>
      <p:nvGrpSpPr>
        <p:cNvPr id="1" name=""/>
        <p:cNvGrpSpPr/>
        <p:nvPr/>
      </p:nvGrpSpPr>
      <p:grpSpPr>
        <a:xfrm>
          <a:off x="0" y="0"/>
          <a:ext cx="0" cy="0"/>
          <a:chOff x="0" y="0"/>
          <a:chExt cx="0" cy="0"/>
        </a:xfrm>
      </p:grpSpPr>
      <p:sp>
        <p:nvSpPr>
          <p:cNvPr id="21" name="Square">
            <a:extLst>
              <a:ext uri="{FF2B5EF4-FFF2-40B4-BE49-F238E27FC236}">
                <a16:creationId xmlns:a16="http://schemas.microsoft.com/office/drawing/2014/main" id="{4C58A6BF-BF0D-4749-B07B-7C0A27747D42}"/>
              </a:ext>
            </a:extLst>
          </p:cNvPr>
          <p:cNvSpPr/>
          <p:nvPr userDrawn="1"/>
        </p:nvSpPr>
        <p:spPr>
          <a:xfrm>
            <a:off x="11741697" y="6405280"/>
            <a:ext cx="450068" cy="450068"/>
          </a:xfrm>
          <a:prstGeom prst="rect">
            <a:avLst/>
          </a:prstGeom>
          <a:solidFill>
            <a:schemeClr val="accent1"/>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697" name="Square"/>
          <p:cNvSpPr/>
          <p:nvPr/>
        </p:nvSpPr>
        <p:spPr>
          <a:xfrm>
            <a:off x="709974" y="2295859"/>
            <a:ext cx="318638" cy="318638"/>
          </a:xfrm>
          <a:prstGeom prst="rect">
            <a:avLst/>
          </a:prstGeom>
          <a:solidFill>
            <a:srgbClr val="00C7FD"/>
          </a:solidFill>
          <a:ln w="12700">
            <a:miter lim="400000"/>
          </a:ln>
        </p:spPr>
        <p:txBody>
          <a:bodyPr lIns="25400" tIns="25400" rIns="25400" bIns="25400" anchor="ctr"/>
          <a:lstStyle/>
          <a:p>
            <a:pPr algn="ctr" defTabSz="412750">
              <a:lnSpc>
                <a:spcPct val="100000"/>
              </a:lnSpc>
              <a:spcBef>
                <a:spcPts val="0"/>
              </a:spcBef>
              <a:defRPr sz="3200">
                <a:solidFill>
                  <a:srgbClr val="0068B5"/>
                </a:solidFill>
                <a:latin typeface="Helvetica Neue Medium"/>
                <a:ea typeface="Helvetica Neue Medium"/>
                <a:cs typeface="Helvetica Neue Medium"/>
                <a:sym typeface="Helvetica Neue Medium"/>
              </a:defRPr>
            </a:pPr>
            <a:endParaRPr sz="1600"/>
          </a:p>
        </p:txBody>
      </p:sp>
      <p:sp>
        <p:nvSpPr>
          <p:cNvPr id="698" name="Square"/>
          <p:cNvSpPr/>
          <p:nvPr/>
        </p:nvSpPr>
        <p:spPr>
          <a:xfrm>
            <a:off x="536812" y="2122317"/>
            <a:ext cx="174318" cy="174318"/>
          </a:xfrm>
          <a:prstGeom prst="rect">
            <a:avLst/>
          </a:prstGeom>
          <a:solidFill>
            <a:srgbClr val="7BDEFF"/>
          </a:solidFill>
          <a:ln w="12700">
            <a:miter lim="400000"/>
          </a:ln>
        </p:spPr>
        <p:txBody>
          <a:bodyPr lIns="25400" tIns="25400" rIns="25400" bIns="2540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699" name="Square"/>
          <p:cNvSpPr/>
          <p:nvPr/>
        </p:nvSpPr>
        <p:spPr>
          <a:xfrm>
            <a:off x="709974" y="2023075"/>
            <a:ext cx="98724" cy="98723"/>
          </a:xfrm>
          <a:prstGeom prst="rect">
            <a:avLst/>
          </a:prstGeom>
          <a:solidFill>
            <a:srgbClr val="B4F0FF"/>
          </a:solidFill>
          <a:ln w="12700">
            <a:miter lim="400000"/>
          </a:ln>
        </p:spPr>
        <p:txBody>
          <a:bodyPr lIns="25400" tIns="25400" rIns="25400" bIns="2540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700" name="Rectangle"/>
          <p:cNvSpPr/>
          <p:nvPr/>
        </p:nvSpPr>
        <p:spPr>
          <a:xfrm>
            <a:off x="5814183" y="402558"/>
            <a:ext cx="5927511" cy="6003471"/>
          </a:xfrm>
          <a:prstGeom prst="rect">
            <a:avLst/>
          </a:prstGeom>
          <a:solidFill>
            <a:schemeClr val="accent1"/>
          </a:solidFill>
          <a:ln w="12700">
            <a:miter lim="400000"/>
          </a:ln>
        </p:spPr>
        <p:txBody>
          <a:bodyPr lIns="0" tIns="0" rIns="0" bIns="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pic>
        <p:nvPicPr>
          <p:cNvPr id="705" name="Image" descr="Image"/>
          <p:cNvPicPr>
            <a:picLocks noChangeAspect="1"/>
          </p:cNvPicPr>
          <p:nvPr/>
        </p:nvPicPr>
        <p:blipFill>
          <a:blip r:embed="rId2"/>
          <a:stretch>
            <a:fillRect/>
          </a:stretch>
        </p:blipFill>
        <p:spPr>
          <a:xfrm>
            <a:off x="11151433" y="6543018"/>
            <a:ext cx="491250" cy="190501"/>
          </a:xfrm>
          <a:prstGeom prst="rect">
            <a:avLst/>
          </a:prstGeom>
          <a:ln w="12700">
            <a:miter lim="400000"/>
          </a:ln>
        </p:spPr>
      </p:pic>
      <p:sp>
        <p:nvSpPr>
          <p:cNvPr id="18" name="TextBox 17">
            <a:extLst>
              <a:ext uri="{FF2B5EF4-FFF2-40B4-BE49-F238E27FC236}">
                <a16:creationId xmlns:a16="http://schemas.microsoft.com/office/drawing/2014/main" id="{F5846515-4871-AA4D-B71A-1561CC2E3701}"/>
              </a:ext>
            </a:extLst>
          </p:cNvPr>
          <p:cNvSpPr txBox="1"/>
          <p:nvPr userDrawn="1"/>
        </p:nvSpPr>
        <p:spPr>
          <a:xfrm>
            <a:off x="11881866" y="6268286"/>
            <a:ext cx="207818" cy="4639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indent="0" algn="l" defTabSz="1219169" rtl="0" fontAlgn="auto" latinLnBrk="0" hangingPunct="0">
              <a:lnSpc>
                <a:spcPct val="90000"/>
              </a:lnSpc>
              <a:spcBef>
                <a:spcPts val="2250"/>
              </a:spcBef>
              <a:spcAft>
                <a:spcPts val="0"/>
              </a:spcAft>
              <a:buClrTx/>
              <a:buSzTx/>
              <a:buFontTx/>
              <a:buNone/>
              <a:tabLst/>
            </a:pPr>
            <a:fld id="{302FE90D-A879-0D42-B0CA-7E5C0D197FB5}" type="slidenum">
              <a:rPr kumimoji="0" lang="en-US" sz="850" b="0" i="0" u="none" strike="noStrike" cap="none" spc="0" normalizeH="0" baseline="0" smtClean="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rPr>
              <a:pPr marL="0" marR="0" indent="0" algn="l" defTabSz="1219169" rtl="0" fontAlgn="auto" latinLnBrk="0" hangingPunct="0">
                <a:lnSpc>
                  <a:spcPct val="90000"/>
                </a:lnSpc>
                <a:spcBef>
                  <a:spcPts val="2250"/>
                </a:spcBef>
                <a:spcAft>
                  <a:spcPts val="0"/>
                </a:spcAft>
                <a:buClrTx/>
                <a:buSzTx/>
                <a:buFontTx/>
                <a:buNone/>
                <a:tabLst/>
              </a:pPr>
              <a:t>‹#›</a:t>
            </a:fld>
            <a:endParaRPr kumimoji="0" lang="en-US" sz="850" b="0" i="0" u="none" strike="noStrike" cap="none" spc="0" normalizeH="0" baseline="0" dirty="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endParaRPr>
          </a:p>
        </p:txBody>
      </p:sp>
      <p:sp>
        <p:nvSpPr>
          <p:cNvPr id="13" name="Content Placeholder 2">
            <a:extLst>
              <a:ext uri="{FF2B5EF4-FFF2-40B4-BE49-F238E27FC236}">
                <a16:creationId xmlns:a16="http://schemas.microsoft.com/office/drawing/2014/main" id="{DFE89D76-523B-456C-9EE9-BC9CB964E5C3}"/>
              </a:ext>
            </a:extLst>
          </p:cNvPr>
          <p:cNvSpPr>
            <a:spLocks noGrp="1"/>
          </p:cNvSpPr>
          <p:nvPr>
            <p:ph sz="quarter" idx="27"/>
          </p:nvPr>
        </p:nvSpPr>
        <p:spPr>
          <a:xfrm>
            <a:off x="6394450" y="1974850"/>
            <a:ext cx="4852988" cy="37036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Rectangle 18">
            <a:extLst>
              <a:ext uri="{FF2B5EF4-FFF2-40B4-BE49-F238E27FC236}">
                <a16:creationId xmlns:a16="http://schemas.microsoft.com/office/drawing/2014/main" id="{D5D8740F-FED9-4D14-9DF3-3BA84ADF820C}"/>
              </a:ext>
            </a:extLst>
          </p:cNvPr>
          <p:cNvSpPr/>
          <p:nvPr userDrawn="1"/>
        </p:nvSpPr>
        <p:spPr>
          <a:xfrm>
            <a:off x="5503530" y="6562504"/>
            <a:ext cx="1184940" cy="231410"/>
          </a:xfrm>
          <a:prstGeom prst="rect">
            <a:avLst/>
          </a:prstGeom>
        </p:spPr>
        <p:txBody>
          <a:bodyPr wrap="none">
            <a:spAutoFit/>
          </a:bodyPr>
          <a:lstStyle/>
          <a:p>
            <a:pPr algn="ctr"/>
            <a:r>
              <a:rPr lang="en-US" sz="1000" dirty="0">
                <a:solidFill>
                  <a:schemeClr val="tx1"/>
                </a:solidFill>
              </a:rPr>
              <a:t>Intel Confidential</a:t>
            </a:r>
          </a:p>
        </p:txBody>
      </p:sp>
      <p:sp>
        <p:nvSpPr>
          <p:cNvPr id="23" name="Title Text">
            <a:extLst>
              <a:ext uri="{FF2B5EF4-FFF2-40B4-BE49-F238E27FC236}">
                <a16:creationId xmlns:a16="http://schemas.microsoft.com/office/drawing/2014/main" id="{5F192548-45E5-4F50-A32B-E61F6CFA996F}"/>
              </a:ext>
            </a:extLst>
          </p:cNvPr>
          <p:cNvSpPr txBox="1">
            <a:spLocks noGrp="1"/>
          </p:cNvSpPr>
          <p:nvPr>
            <p:ph type="title" hasCustomPrompt="1"/>
          </p:nvPr>
        </p:nvSpPr>
        <p:spPr>
          <a:xfrm>
            <a:off x="1014757" y="2545222"/>
            <a:ext cx="4785571" cy="24978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t" anchorCtr="0">
            <a:noAutofit/>
          </a:bodyPr>
          <a:lstStyle>
            <a:lvl1pPr>
              <a:defRPr sz="4000">
                <a:solidFill>
                  <a:schemeClr val="tx1"/>
                </a:solidFill>
              </a:defRPr>
            </a:lvl1pPr>
          </a:lstStyle>
          <a:p>
            <a:r>
              <a:rPr lang="en-US" dirty="0"/>
              <a:t>Title Text Goes Here</a:t>
            </a:r>
          </a:p>
        </p:txBody>
      </p:sp>
      <p:sp>
        <p:nvSpPr>
          <p:cNvPr id="14" name="Text Placeholder 3">
            <a:extLst>
              <a:ext uri="{FF2B5EF4-FFF2-40B4-BE49-F238E27FC236}">
                <a16:creationId xmlns:a16="http://schemas.microsoft.com/office/drawing/2014/main" id="{38703551-AC59-4BD9-8B3C-616B6DFB3DB4}"/>
              </a:ext>
            </a:extLst>
          </p:cNvPr>
          <p:cNvSpPr>
            <a:spLocks noGrp="1"/>
          </p:cNvSpPr>
          <p:nvPr>
            <p:ph type="body" sz="quarter" idx="29"/>
          </p:nvPr>
        </p:nvSpPr>
        <p:spPr>
          <a:xfrm>
            <a:off x="6394450" y="740229"/>
            <a:ext cx="4865211" cy="1078146"/>
          </a:xfrm>
        </p:spPr>
        <p:txBody>
          <a:bodyPr anchor="b" anchorCtr="0"/>
          <a:lstStyle>
            <a:lvl1pPr marL="0" indent="0">
              <a:buNone/>
              <a:defRPr>
                <a:solidFill>
                  <a:schemeClr val="tx1"/>
                </a:solidFill>
                <a:latin typeface="+mn-lt"/>
              </a:defRPr>
            </a:lvl1pPr>
            <a:lvl2pPr marL="228600" indent="0">
              <a:buNone/>
              <a:defRPr/>
            </a:lvl2pPr>
          </a:lstStyle>
          <a:p>
            <a:pPr lvl="0"/>
            <a:r>
              <a:rPr lang="en-US"/>
              <a:t>Click to edit Master text styles</a:t>
            </a:r>
          </a:p>
        </p:txBody>
      </p:sp>
    </p:spTree>
    <p:extLst>
      <p:ext uri="{BB962C8B-B14F-4D97-AF65-F5344CB8AC3E}">
        <p14:creationId xmlns:p14="http://schemas.microsoft.com/office/powerpoint/2010/main" val="3066004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itle, Sub &amp; Content Blue 2">
    <p:bg>
      <p:bgPr>
        <a:solidFill>
          <a:schemeClr val="bg2"/>
        </a:solidFill>
        <a:effectLst/>
      </p:bgPr>
    </p:bg>
    <p:spTree>
      <p:nvGrpSpPr>
        <p:cNvPr id="1" name=""/>
        <p:cNvGrpSpPr/>
        <p:nvPr/>
      </p:nvGrpSpPr>
      <p:grpSpPr>
        <a:xfrm>
          <a:off x="0" y="0"/>
          <a:ext cx="0" cy="0"/>
          <a:chOff x="0" y="0"/>
          <a:chExt cx="0" cy="0"/>
        </a:xfrm>
      </p:grpSpPr>
      <p:sp>
        <p:nvSpPr>
          <p:cNvPr id="21" name="Square">
            <a:extLst>
              <a:ext uri="{FF2B5EF4-FFF2-40B4-BE49-F238E27FC236}">
                <a16:creationId xmlns:a16="http://schemas.microsoft.com/office/drawing/2014/main" id="{3B808FDC-D2A2-42EB-B356-E69E4A048F8E}"/>
              </a:ext>
            </a:extLst>
          </p:cNvPr>
          <p:cNvSpPr/>
          <p:nvPr userDrawn="1"/>
        </p:nvSpPr>
        <p:spPr>
          <a:xfrm>
            <a:off x="11741697" y="6405280"/>
            <a:ext cx="450068" cy="450068"/>
          </a:xfrm>
          <a:prstGeom prst="rect">
            <a:avLst/>
          </a:prstGeom>
          <a:solidFill>
            <a:schemeClr val="accent1"/>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22" name="Rectangle">
            <a:extLst>
              <a:ext uri="{FF2B5EF4-FFF2-40B4-BE49-F238E27FC236}">
                <a16:creationId xmlns:a16="http://schemas.microsoft.com/office/drawing/2014/main" id="{8A1BD37C-2C85-4873-ABDD-4B358A87ED4B}"/>
              </a:ext>
            </a:extLst>
          </p:cNvPr>
          <p:cNvSpPr/>
          <p:nvPr userDrawn="1"/>
        </p:nvSpPr>
        <p:spPr>
          <a:xfrm>
            <a:off x="5814183" y="402558"/>
            <a:ext cx="5927511" cy="6003471"/>
          </a:xfrm>
          <a:prstGeom prst="rect">
            <a:avLst/>
          </a:prstGeom>
          <a:solidFill>
            <a:schemeClr val="accent1"/>
          </a:solidFill>
          <a:ln w="12700">
            <a:miter lim="400000"/>
          </a:ln>
        </p:spPr>
        <p:txBody>
          <a:bodyPr lIns="0" tIns="0" rIns="0" bIns="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670" name="Square"/>
          <p:cNvSpPr/>
          <p:nvPr/>
        </p:nvSpPr>
        <p:spPr>
          <a:xfrm>
            <a:off x="707513" y="2295859"/>
            <a:ext cx="318638" cy="318638"/>
          </a:xfrm>
          <a:prstGeom prst="rect">
            <a:avLst/>
          </a:prstGeom>
          <a:solidFill>
            <a:srgbClr val="D9692F"/>
          </a:solidFill>
          <a:ln w="12700">
            <a:miter lim="400000"/>
          </a:ln>
        </p:spPr>
        <p:txBody>
          <a:bodyPr lIns="25400" tIns="25400" rIns="25400" bIns="25400" anchor="ctr"/>
          <a:lstStyle/>
          <a:p>
            <a:pPr algn="ctr" defTabSz="412750">
              <a:lnSpc>
                <a:spcPct val="100000"/>
              </a:lnSpc>
              <a:spcBef>
                <a:spcPts val="0"/>
              </a:spcBef>
              <a:defRPr sz="3200">
                <a:solidFill>
                  <a:srgbClr val="0068B5"/>
                </a:solidFill>
                <a:latin typeface="Helvetica Neue Medium"/>
                <a:ea typeface="Helvetica Neue Medium"/>
                <a:cs typeface="Helvetica Neue Medium"/>
                <a:sym typeface="Helvetica Neue Medium"/>
              </a:defRPr>
            </a:pPr>
            <a:endParaRPr sz="1600"/>
          </a:p>
        </p:txBody>
      </p:sp>
      <p:sp>
        <p:nvSpPr>
          <p:cNvPr id="671" name="Square"/>
          <p:cNvSpPr/>
          <p:nvPr/>
        </p:nvSpPr>
        <p:spPr>
          <a:xfrm>
            <a:off x="533946" y="2122317"/>
            <a:ext cx="174318" cy="174318"/>
          </a:xfrm>
          <a:prstGeom prst="rect">
            <a:avLst/>
          </a:prstGeom>
          <a:solidFill>
            <a:srgbClr val="F6CB4B"/>
          </a:solidFill>
          <a:ln w="12700">
            <a:miter lim="400000"/>
          </a:ln>
        </p:spPr>
        <p:txBody>
          <a:bodyPr lIns="25400" tIns="25400" rIns="25400" bIns="2540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672" name="Square"/>
          <p:cNvSpPr/>
          <p:nvPr/>
        </p:nvSpPr>
        <p:spPr>
          <a:xfrm>
            <a:off x="707513" y="2023075"/>
            <a:ext cx="98724" cy="98723"/>
          </a:xfrm>
          <a:prstGeom prst="rect">
            <a:avLst/>
          </a:prstGeom>
          <a:solidFill>
            <a:srgbClr val="D9692F"/>
          </a:solidFill>
          <a:ln w="12700">
            <a:miter lim="400000"/>
          </a:ln>
        </p:spPr>
        <p:txBody>
          <a:bodyPr lIns="25400" tIns="25400" rIns="25400" bIns="2540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pic>
        <p:nvPicPr>
          <p:cNvPr id="673" name="Image" descr="Image"/>
          <p:cNvPicPr>
            <a:picLocks noChangeAspect="1"/>
          </p:cNvPicPr>
          <p:nvPr/>
        </p:nvPicPr>
        <p:blipFill>
          <a:blip r:embed="rId2"/>
          <a:stretch>
            <a:fillRect/>
          </a:stretch>
        </p:blipFill>
        <p:spPr>
          <a:xfrm>
            <a:off x="11151433" y="6543018"/>
            <a:ext cx="491250" cy="190501"/>
          </a:xfrm>
          <a:prstGeom prst="rect">
            <a:avLst/>
          </a:prstGeom>
          <a:ln w="12700">
            <a:miter lim="400000"/>
          </a:ln>
        </p:spPr>
      </p:pic>
      <p:sp>
        <p:nvSpPr>
          <p:cNvPr id="19" name="TextBox 18">
            <a:extLst>
              <a:ext uri="{FF2B5EF4-FFF2-40B4-BE49-F238E27FC236}">
                <a16:creationId xmlns:a16="http://schemas.microsoft.com/office/drawing/2014/main" id="{C90FD0E6-78D1-5F44-A938-3A961F43FACD}"/>
              </a:ext>
            </a:extLst>
          </p:cNvPr>
          <p:cNvSpPr txBox="1"/>
          <p:nvPr userDrawn="1"/>
        </p:nvSpPr>
        <p:spPr>
          <a:xfrm>
            <a:off x="11881866" y="6268286"/>
            <a:ext cx="207818" cy="4639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indent="0" algn="l" defTabSz="1219169" rtl="0" fontAlgn="auto" latinLnBrk="0" hangingPunct="0">
              <a:lnSpc>
                <a:spcPct val="90000"/>
              </a:lnSpc>
              <a:spcBef>
                <a:spcPts val="2250"/>
              </a:spcBef>
              <a:spcAft>
                <a:spcPts val="0"/>
              </a:spcAft>
              <a:buClrTx/>
              <a:buSzTx/>
              <a:buFontTx/>
              <a:buNone/>
              <a:tabLst/>
            </a:pPr>
            <a:fld id="{302FE90D-A879-0D42-B0CA-7E5C0D197FB5}" type="slidenum">
              <a:rPr kumimoji="0" lang="en-US" sz="850" b="0" i="0" u="none" strike="noStrike" cap="none" spc="0" normalizeH="0" baseline="0" smtClean="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rPr>
              <a:pPr marL="0" marR="0" indent="0" algn="l" defTabSz="1219169" rtl="0" fontAlgn="auto" latinLnBrk="0" hangingPunct="0">
                <a:lnSpc>
                  <a:spcPct val="90000"/>
                </a:lnSpc>
                <a:spcBef>
                  <a:spcPts val="2250"/>
                </a:spcBef>
                <a:spcAft>
                  <a:spcPts val="0"/>
                </a:spcAft>
                <a:buClrTx/>
                <a:buSzTx/>
                <a:buFontTx/>
                <a:buNone/>
                <a:tabLst/>
              </a:pPr>
              <a:t>‹#›</a:t>
            </a:fld>
            <a:endParaRPr kumimoji="0" lang="en-US" sz="850" b="0" i="0" u="none" strike="noStrike" cap="none" spc="0" normalizeH="0" baseline="0" dirty="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endParaRPr>
          </a:p>
        </p:txBody>
      </p:sp>
      <p:sp>
        <p:nvSpPr>
          <p:cNvPr id="13" name="Content Placeholder 2">
            <a:extLst>
              <a:ext uri="{FF2B5EF4-FFF2-40B4-BE49-F238E27FC236}">
                <a16:creationId xmlns:a16="http://schemas.microsoft.com/office/drawing/2014/main" id="{25002A24-73D0-4602-A8A1-5D9281BAF934}"/>
              </a:ext>
            </a:extLst>
          </p:cNvPr>
          <p:cNvSpPr>
            <a:spLocks noGrp="1"/>
          </p:cNvSpPr>
          <p:nvPr>
            <p:ph sz="quarter" idx="27"/>
          </p:nvPr>
        </p:nvSpPr>
        <p:spPr>
          <a:xfrm>
            <a:off x="6394450" y="1974850"/>
            <a:ext cx="4852988" cy="37036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Rectangle 14">
            <a:extLst>
              <a:ext uri="{FF2B5EF4-FFF2-40B4-BE49-F238E27FC236}">
                <a16:creationId xmlns:a16="http://schemas.microsoft.com/office/drawing/2014/main" id="{431659E3-0873-4033-A7E2-31DB4A07B08A}"/>
              </a:ext>
            </a:extLst>
          </p:cNvPr>
          <p:cNvSpPr/>
          <p:nvPr userDrawn="1"/>
        </p:nvSpPr>
        <p:spPr>
          <a:xfrm>
            <a:off x="5503530" y="6562504"/>
            <a:ext cx="1184940" cy="231410"/>
          </a:xfrm>
          <a:prstGeom prst="rect">
            <a:avLst/>
          </a:prstGeom>
        </p:spPr>
        <p:txBody>
          <a:bodyPr wrap="none">
            <a:spAutoFit/>
          </a:bodyPr>
          <a:lstStyle/>
          <a:p>
            <a:pPr algn="ctr"/>
            <a:r>
              <a:rPr lang="en-US" sz="1000" dirty="0">
                <a:solidFill>
                  <a:schemeClr val="tx1"/>
                </a:solidFill>
              </a:rPr>
              <a:t>Intel Confidential</a:t>
            </a:r>
          </a:p>
        </p:txBody>
      </p:sp>
      <p:sp>
        <p:nvSpPr>
          <p:cNvPr id="25" name="Title Text">
            <a:extLst>
              <a:ext uri="{FF2B5EF4-FFF2-40B4-BE49-F238E27FC236}">
                <a16:creationId xmlns:a16="http://schemas.microsoft.com/office/drawing/2014/main" id="{1F252960-CAAB-483D-8A6A-5882E4B6282A}"/>
              </a:ext>
            </a:extLst>
          </p:cNvPr>
          <p:cNvSpPr txBox="1">
            <a:spLocks noGrp="1"/>
          </p:cNvSpPr>
          <p:nvPr>
            <p:ph type="title" hasCustomPrompt="1"/>
          </p:nvPr>
        </p:nvSpPr>
        <p:spPr>
          <a:xfrm>
            <a:off x="1014757" y="2545222"/>
            <a:ext cx="4785571" cy="24978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t" anchorCtr="0">
            <a:noAutofit/>
          </a:bodyPr>
          <a:lstStyle>
            <a:lvl1pPr>
              <a:defRPr sz="4000">
                <a:solidFill>
                  <a:schemeClr val="tx1"/>
                </a:solidFill>
              </a:defRPr>
            </a:lvl1pPr>
          </a:lstStyle>
          <a:p>
            <a:r>
              <a:rPr lang="en-US" dirty="0"/>
              <a:t>Title Text Goes Here</a:t>
            </a:r>
          </a:p>
        </p:txBody>
      </p:sp>
      <p:sp>
        <p:nvSpPr>
          <p:cNvPr id="14" name="Text Placeholder 3">
            <a:extLst>
              <a:ext uri="{FF2B5EF4-FFF2-40B4-BE49-F238E27FC236}">
                <a16:creationId xmlns:a16="http://schemas.microsoft.com/office/drawing/2014/main" id="{AAFA146E-21CD-4BD6-A89D-E6C5A6850811}"/>
              </a:ext>
            </a:extLst>
          </p:cNvPr>
          <p:cNvSpPr>
            <a:spLocks noGrp="1"/>
          </p:cNvSpPr>
          <p:nvPr>
            <p:ph type="body" sz="quarter" idx="29"/>
          </p:nvPr>
        </p:nvSpPr>
        <p:spPr>
          <a:xfrm>
            <a:off x="6394450" y="740229"/>
            <a:ext cx="4865211" cy="1078146"/>
          </a:xfrm>
        </p:spPr>
        <p:txBody>
          <a:bodyPr anchor="b" anchorCtr="0"/>
          <a:lstStyle>
            <a:lvl1pPr marL="0" indent="0">
              <a:buNone/>
              <a:defRPr>
                <a:solidFill>
                  <a:schemeClr val="tx1"/>
                </a:solidFill>
                <a:latin typeface="+mn-lt"/>
              </a:defRPr>
            </a:lvl1pPr>
            <a:lvl2pPr marL="228600" indent="0">
              <a:buNone/>
              <a:defRPr/>
            </a:lvl2pPr>
          </a:lstStyle>
          <a:p>
            <a:pPr lvl="0"/>
            <a:r>
              <a:rPr lang="en-US"/>
              <a:t>Click to edit Master text styles</a:t>
            </a:r>
          </a:p>
        </p:txBody>
      </p:sp>
    </p:spTree>
    <p:extLst>
      <p:ext uri="{BB962C8B-B14F-4D97-AF65-F5344CB8AC3E}">
        <p14:creationId xmlns:p14="http://schemas.microsoft.com/office/powerpoint/2010/main" val="2124292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itle, Sub &amp; Content Light Blue">
    <p:bg>
      <p:bgPr>
        <a:solidFill>
          <a:schemeClr val="accent2"/>
        </a:solidFill>
        <a:effectLst/>
      </p:bgPr>
    </p:bg>
    <p:spTree>
      <p:nvGrpSpPr>
        <p:cNvPr id="1" name=""/>
        <p:cNvGrpSpPr/>
        <p:nvPr/>
      </p:nvGrpSpPr>
      <p:grpSpPr>
        <a:xfrm>
          <a:off x="0" y="0"/>
          <a:ext cx="0" cy="0"/>
          <a:chOff x="0" y="0"/>
          <a:chExt cx="0" cy="0"/>
        </a:xfrm>
      </p:grpSpPr>
      <p:sp>
        <p:nvSpPr>
          <p:cNvPr id="20" name="Square">
            <a:extLst>
              <a:ext uri="{FF2B5EF4-FFF2-40B4-BE49-F238E27FC236}">
                <a16:creationId xmlns:a16="http://schemas.microsoft.com/office/drawing/2014/main" id="{FE9A3852-307B-4677-A2E2-D7DC495E366A}"/>
              </a:ext>
            </a:extLst>
          </p:cNvPr>
          <p:cNvSpPr/>
          <p:nvPr userDrawn="1"/>
        </p:nvSpPr>
        <p:spPr>
          <a:xfrm>
            <a:off x="11741697" y="6405280"/>
            <a:ext cx="450068" cy="450068"/>
          </a:xfrm>
          <a:prstGeom prst="rect">
            <a:avLst/>
          </a:prstGeom>
          <a:solidFill>
            <a:schemeClr val="accent2">
              <a:lumMod val="75000"/>
            </a:schemeClr>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21" name="Rectangle">
            <a:extLst>
              <a:ext uri="{FF2B5EF4-FFF2-40B4-BE49-F238E27FC236}">
                <a16:creationId xmlns:a16="http://schemas.microsoft.com/office/drawing/2014/main" id="{1E9FE6C1-27FB-467A-8BF9-B80A0C35FEDB}"/>
              </a:ext>
            </a:extLst>
          </p:cNvPr>
          <p:cNvSpPr/>
          <p:nvPr userDrawn="1"/>
        </p:nvSpPr>
        <p:spPr>
          <a:xfrm>
            <a:off x="5814183" y="402558"/>
            <a:ext cx="5927511" cy="6003471"/>
          </a:xfrm>
          <a:prstGeom prst="rect">
            <a:avLst/>
          </a:prstGeom>
          <a:solidFill>
            <a:schemeClr val="accent2">
              <a:lumMod val="75000"/>
            </a:schemeClr>
          </a:solidFill>
          <a:ln w="12700">
            <a:miter lim="400000"/>
          </a:ln>
        </p:spPr>
        <p:txBody>
          <a:bodyPr lIns="0" tIns="0" rIns="0" bIns="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pic>
        <p:nvPicPr>
          <p:cNvPr id="862" name="Image" descr="Image"/>
          <p:cNvPicPr>
            <a:picLocks noChangeAspect="1"/>
          </p:cNvPicPr>
          <p:nvPr/>
        </p:nvPicPr>
        <p:blipFill>
          <a:blip r:embed="rId2"/>
          <a:stretch>
            <a:fillRect/>
          </a:stretch>
        </p:blipFill>
        <p:spPr>
          <a:xfrm>
            <a:off x="11151433" y="6543018"/>
            <a:ext cx="491250" cy="190501"/>
          </a:xfrm>
          <a:prstGeom prst="rect">
            <a:avLst/>
          </a:prstGeom>
          <a:ln w="12700">
            <a:miter lim="400000"/>
          </a:ln>
        </p:spPr>
      </p:pic>
      <p:sp>
        <p:nvSpPr>
          <p:cNvPr id="866" name="Text"/>
          <p:cNvSpPr txBox="1"/>
          <p:nvPr/>
        </p:nvSpPr>
        <p:spPr>
          <a:xfrm>
            <a:off x="11942955" y="6538004"/>
            <a:ext cx="51361" cy="189796"/>
          </a:xfrm>
          <a:prstGeom prst="rect">
            <a:avLst/>
          </a:prstGeom>
          <a:ln w="12700">
            <a:miter lim="400000"/>
          </a:ln>
        </p:spPr>
        <p:txBody>
          <a:bodyPr wrap="none" lIns="25400" tIns="25400" rIns="25400" bIns="25400" anchor="b">
            <a:spAutoFit/>
          </a:bodyPr>
          <a:lstStyle/>
          <a:p>
            <a:pPr algn="ctr" defTabSz="292100">
              <a:lnSpc>
                <a:spcPct val="100000"/>
              </a:lnSpc>
              <a:spcBef>
                <a:spcPts val="0"/>
              </a:spcBef>
              <a:defRPr sz="1800">
                <a:solidFill>
                  <a:srgbClr val="FFFFFF"/>
                </a:solidFill>
                <a:latin typeface="Intel Clear"/>
                <a:ea typeface="Intel Clear"/>
                <a:cs typeface="Intel Clear"/>
                <a:sym typeface="Intel Clear"/>
              </a:defRPr>
            </a:pPr>
            <a:endParaRPr sz="900"/>
          </a:p>
        </p:txBody>
      </p:sp>
      <p:sp>
        <p:nvSpPr>
          <p:cNvPr id="13" name="TextBox 12">
            <a:extLst>
              <a:ext uri="{FF2B5EF4-FFF2-40B4-BE49-F238E27FC236}">
                <a16:creationId xmlns:a16="http://schemas.microsoft.com/office/drawing/2014/main" id="{9D4875CE-AB47-3643-8581-D89E9CF7EFC1}"/>
              </a:ext>
            </a:extLst>
          </p:cNvPr>
          <p:cNvSpPr txBox="1"/>
          <p:nvPr userDrawn="1"/>
        </p:nvSpPr>
        <p:spPr>
          <a:xfrm>
            <a:off x="11881866" y="6268286"/>
            <a:ext cx="207818" cy="4639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indent="0" algn="l" defTabSz="1219169" rtl="0" fontAlgn="auto" latinLnBrk="0" hangingPunct="0">
              <a:lnSpc>
                <a:spcPct val="90000"/>
              </a:lnSpc>
              <a:spcBef>
                <a:spcPts val="2250"/>
              </a:spcBef>
              <a:spcAft>
                <a:spcPts val="0"/>
              </a:spcAft>
              <a:buClrTx/>
              <a:buSzTx/>
              <a:buFontTx/>
              <a:buNone/>
              <a:tabLst/>
            </a:pPr>
            <a:fld id="{302FE90D-A879-0D42-B0CA-7E5C0D197FB5}" type="slidenum">
              <a:rPr kumimoji="0" lang="en-US" sz="850" b="0" i="0" u="none" strike="noStrike" cap="none" spc="0" normalizeH="0" baseline="0" smtClean="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rPr>
              <a:pPr marL="0" marR="0" indent="0" algn="l" defTabSz="1219169" rtl="0" fontAlgn="auto" latinLnBrk="0" hangingPunct="0">
                <a:lnSpc>
                  <a:spcPct val="90000"/>
                </a:lnSpc>
                <a:spcBef>
                  <a:spcPts val="2250"/>
                </a:spcBef>
                <a:spcAft>
                  <a:spcPts val="0"/>
                </a:spcAft>
                <a:buClrTx/>
                <a:buSzTx/>
                <a:buFontTx/>
                <a:buNone/>
                <a:tabLst/>
              </a:pPr>
              <a:t>‹#›</a:t>
            </a:fld>
            <a:endParaRPr kumimoji="0" lang="en-US" sz="850" b="0" i="0" u="none" strike="noStrike" cap="none" spc="0" normalizeH="0" baseline="0" dirty="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endParaRPr>
          </a:p>
        </p:txBody>
      </p:sp>
      <p:sp>
        <p:nvSpPr>
          <p:cNvPr id="11" name="Square">
            <a:extLst>
              <a:ext uri="{FF2B5EF4-FFF2-40B4-BE49-F238E27FC236}">
                <a16:creationId xmlns:a16="http://schemas.microsoft.com/office/drawing/2014/main" id="{C93C8C2E-66DD-E64F-BD60-42EBDC0E958E}"/>
              </a:ext>
            </a:extLst>
          </p:cNvPr>
          <p:cNvSpPr/>
          <p:nvPr userDrawn="1"/>
        </p:nvSpPr>
        <p:spPr>
          <a:xfrm>
            <a:off x="707513" y="2295859"/>
            <a:ext cx="318638" cy="318638"/>
          </a:xfrm>
          <a:prstGeom prst="rect">
            <a:avLst/>
          </a:prstGeom>
          <a:solidFill>
            <a:srgbClr val="004A86"/>
          </a:solidFill>
          <a:ln w="12700">
            <a:miter lim="400000"/>
          </a:ln>
        </p:spPr>
        <p:txBody>
          <a:bodyPr lIns="25400" tIns="25400" rIns="25400" bIns="25400" anchor="ctr"/>
          <a:lstStyle/>
          <a:p>
            <a:pPr algn="ctr" defTabSz="412750">
              <a:lnSpc>
                <a:spcPct val="100000"/>
              </a:lnSpc>
              <a:spcBef>
                <a:spcPts val="0"/>
              </a:spcBef>
              <a:defRPr sz="3200">
                <a:solidFill>
                  <a:srgbClr val="0068B5"/>
                </a:solidFill>
                <a:latin typeface="Helvetica Neue Medium"/>
                <a:ea typeface="Helvetica Neue Medium"/>
                <a:cs typeface="Helvetica Neue Medium"/>
                <a:sym typeface="Helvetica Neue Medium"/>
              </a:defRPr>
            </a:pPr>
            <a:endParaRPr sz="1600"/>
          </a:p>
        </p:txBody>
      </p:sp>
      <p:sp>
        <p:nvSpPr>
          <p:cNvPr id="12" name="Square">
            <a:extLst>
              <a:ext uri="{FF2B5EF4-FFF2-40B4-BE49-F238E27FC236}">
                <a16:creationId xmlns:a16="http://schemas.microsoft.com/office/drawing/2014/main" id="{85A14FBD-B953-BA4F-8F83-DE73E3C37290}"/>
              </a:ext>
            </a:extLst>
          </p:cNvPr>
          <p:cNvSpPr/>
          <p:nvPr userDrawn="1"/>
        </p:nvSpPr>
        <p:spPr>
          <a:xfrm>
            <a:off x="533946" y="2122317"/>
            <a:ext cx="174318" cy="174318"/>
          </a:xfrm>
          <a:prstGeom prst="rect">
            <a:avLst/>
          </a:prstGeom>
          <a:solidFill>
            <a:srgbClr val="7BDEFF"/>
          </a:solidFill>
          <a:ln w="12700">
            <a:miter lim="400000"/>
          </a:ln>
        </p:spPr>
        <p:txBody>
          <a:bodyPr lIns="25400" tIns="25400" rIns="25400" bIns="2540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17" name="Square">
            <a:extLst>
              <a:ext uri="{FF2B5EF4-FFF2-40B4-BE49-F238E27FC236}">
                <a16:creationId xmlns:a16="http://schemas.microsoft.com/office/drawing/2014/main" id="{59044771-2E3B-C941-8593-8E508F542287}"/>
              </a:ext>
            </a:extLst>
          </p:cNvPr>
          <p:cNvSpPr/>
          <p:nvPr userDrawn="1"/>
        </p:nvSpPr>
        <p:spPr>
          <a:xfrm>
            <a:off x="707513" y="2023075"/>
            <a:ext cx="98724" cy="98723"/>
          </a:xfrm>
          <a:prstGeom prst="rect">
            <a:avLst/>
          </a:prstGeom>
          <a:solidFill>
            <a:srgbClr val="B4F0FF"/>
          </a:solidFill>
          <a:ln w="12700">
            <a:miter lim="400000"/>
          </a:ln>
        </p:spPr>
        <p:txBody>
          <a:bodyPr lIns="25400" tIns="25400" rIns="25400" bIns="2540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16" name="Content Placeholder 2">
            <a:extLst>
              <a:ext uri="{FF2B5EF4-FFF2-40B4-BE49-F238E27FC236}">
                <a16:creationId xmlns:a16="http://schemas.microsoft.com/office/drawing/2014/main" id="{2093C42A-FAA6-40D8-A663-DDDE456C16CF}"/>
              </a:ext>
            </a:extLst>
          </p:cNvPr>
          <p:cNvSpPr>
            <a:spLocks noGrp="1"/>
          </p:cNvSpPr>
          <p:nvPr>
            <p:ph sz="quarter" idx="27"/>
          </p:nvPr>
        </p:nvSpPr>
        <p:spPr>
          <a:xfrm>
            <a:off x="6394450" y="1974850"/>
            <a:ext cx="4852988" cy="37036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Rectangle 13">
            <a:extLst>
              <a:ext uri="{FF2B5EF4-FFF2-40B4-BE49-F238E27FC236}">
                <a16:creationId xmlns:a16="http://schemas.microsoft.com/office/drawing/2014/main" id="{5C1E74A4-2107-4448-BA31-9630404A452B}"/>
              </a:ext>
            </a:extLst>
          </p:cNvPr>
          <p:cNvSpPr/>
          <p:nvPr userDrawn="1"/>
        </p:nvSpPr>
        <p:spPr>
          <a:xfrm>
            <a:off x="5503530" y="6562504"/>
            <a:ext cx="1184940" cy="231410"/>
          </a:xfrm>
          <a:prstGeom prst="rect">
            <a:avLst/>
          </a:prstGeom>
        </p:spPr>
        <p:txBody>
          <a:bodyPr wrap="none">
            <a:spAutoFit/>
          </a:bodyPr>
          <a:lstStyle/>
          <a:p>
            <a:pPr algn="ctr"/>
            <a:r>
              <a:rPr lang="en-US" sz="1000" dirty="0">
                <a:solidFill>
                  <a:schemeClr val="tx1"/>
                </a:solidFill>
              </a:rPr>
              <a:t>Intel Confidential</a:t>
            </a:r>
          </a:p>
        </p:txBody>
      </p:sp>
      <p:sp>
        <p:nvSpPr>
          <p:cNvPr id="23" name="Title Text">
            <a:extLst>
              <a:ext uri="{FF2B5EF4-FFF2-40B4-BE49-F238E27FC236}">
                <a16:creationId xmlns:a16="http://schemas.microsoft.com/office/drawing/2014/main" id="{5E5861BF-901F-47D4-91BC-0B353503F232}"/>
              </a:ext>
            </a:extLst>
          </p:cNvPr>
          <p:cNvSpPr txBox="1">
            <a:spLocks noGrp="1"/>
          </p:cNvSpPr>
          <p:nvPr>
            <p:ph type="title" hasCustomPrompt="1"/>
          </p:nvPr>
        </p:nvSpPr>
        <p:spPr>
          <a:xfrm>
            <a:off x="1014757" y="2545222"/>
            <a:ext cx="4785571" cy="24978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t" anchorCtr="0">
            <a:noAutofit/>
          </a:bodyPr>
          <a:lstStyle>
            <a:lvl1pPr>
              <a:defRPr sz="4000">
                <a:solidFill>
                  <a:schemeClr val="tx1"/>
                </a:solidFill>
              </a:defRPr>
            </a:lvl1pPr>
          </a:lstStyle>
          <a:p>
            <a:r>
              <a:rPr lang="en-US" dirty="0"/>
              <a:t>Title Text Goes Here</a:t>
            </a:r>
          </a:p>
        </p:txBody>
      </p:sp>
      <p:sp>
        <p:nvSpPr>
          <p:cNvPr id="18" name="Text Placeholder 3">
            <a:extLst>
              <a:ext uri="{FF2B5EF4-FFF2-40B4-BE49-F238E27FC236}">
                <a16:creationId xmlns:a16="http://schemas.microsoft.com/office/drawing/2014/main" id="{3BA33390-07D4-4E2C-BDA6-AE147B9075AE}"/>
              </a:ext>
            </a:extLst>
          </p:cNvPr>
          <p:cNvSpPr>
            <a:spLocks noGrp="1"/>
          </p:cNvSpPr>
          <p:nvPr>
            <p:ph type="body" sz="quarter" idx="29"/>
          </p:nvPr>
        </p:nvSpPr>
        <p:spPr>
          <a:xfrm>
            <a:off x="6394450" y="740229"/>
            <a:ext cx="4865211" cy="1078146"/>
          </a:xfrm>
        </p:spPr>
        <p:txBody>
          <a:bodyPr anchor="b" anchorCtr="0"/>
          <a:lstStyle>
            <a:lvl1pPr marL="0" indent="0">
              <a:buNone/>
              <a:defRPr>
                <a:solidFill>
                  <a:schemeClr val="tx1"/>
                </a:solidFill>
                <a:latin typeface="+mn-lt"/>
              </a:defRPr>
            </a:lvl1pPr>
            <a:lvl2pPr marL="228600" indent="0">
              <a:buNone/>
              <a:defRPr/>
            </a:lvl2pPr>
          </a:lstStyle>
          <a:p>
            <a:pPr lvl="0"/>
            <a:r>
              <a:rPr lang="en-US"/>
              <a:t>Click to edit Master text styles</a:t>
            </a:r>
          </a:p>
        </p:txBody>
      </p:sp>
    </p:spTree>
    <p:extLst>
      <p:ext uri="{BB962C8B-B14F-4D97-AF65-F5344CB8AC3E}">
        <p14:creationId xmlns:p14="http://schemas.microsoft.com/office/powerpoint/2010/main" val="1147898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ub, Content Gray">
    <p:bg>
      <p:bgPr>
        <a:solidFill>
          <a:schemeClr val="accent1"/>
        </a:solidFill>
        <a:effectLst/>
      </p:bgPr>
    </p:bg>
    <p:spTree>
      <p:nvGrpSpPr>
        <p:cNvPr id="1" name=""/>
        <p:cNvGrpSpPr/>
        <p:nvPr/>
      </p:nvGrpSpPr>
      <p:grpSpPr>
        <a:xfrm>
          <a:off x="0" y="0"/>
          <a:ext cx="0" cy="0"/>
          <a:chOff x="0" y="0"/>
          <a:chExt cx="0" cy="0"/>
        </a:xfrm>
      </p:grpSpPr>
      <p:sp>
        <p:nvSpPr>
          <p:cNvPr id="12" name="Square">
            <a:extLst>
              <a:ext uri="{FF2B5EF4-FFF2-40B4-BE49-F238E27FC236}">
                <a16:creationId xmlns:a16="http://schemas.microsoft.com/office/drawing/2014/main" id="{55D0C779-F23A-40CE-B4C7-842A10085F59}"/>
              </a:ext>
            </a:extLst>
          </p:cNvPr>
          <p:cNvSpPr/>
          <p:nvPr userDrawn="1"/>
        </p:nvSpPr>
        <p:spPr>
          <a:xfrm>
            <a:off x="11741697" y="6405280"/>
            <a:ext cx="450068" cy="450068"/>
          </a:xfrm>
          <a:prstGeom prst="rect">
            <a:avLst/>
          </a:prstGeom>
          <a:solidFill>
            <a:schemeClr val="tx1"/>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9" name="Rectangle">
            <a:extLst>
              <a:ext uri="{FF2B5EF4-FFF2-40B4-BE49-F238E27FC236}">
                <a16:creationId xmlns:a16="http://schemas.microsoft.com/office/drawing/2014/main" id="{1EFAB719-B3C2-4520-AFF9-4A06F169DB2B}"/>
              </a:ext>
            </a:extLst>
          </p:cNvPr>
          <p:cNvSpPr/>
          <p:nvPr userDrawn="1"/>
        </p:nvSpPr>
        <p:spPr>
          <a:xfrm>
            <a:off x="5814183" y="402558"/>
            <a:ext cx="5927511" cy="6003471"/>
          </a:xfrm>
          <a:prstGeom prst="rect">
            <a:avLst/>
          </a:prstGeom>
          <a:solidFill>
            <a:schemeClr val="bg1"/>
          </a:solidFill>
          <a:ln w="12700">
            <a:miter lim="400000"/>
          </a:ln>
        </p:spPr>
        <p:txBody>
          <a:bodyPr lIns="0" tIns="0" rIns="0" bIns="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511" name="Rectangle"/>
          <p:cNvSpPr/>
          <p:nvPr/>
        </p:nvSpPr>
        <p:spPr>
          <a:xfrm>
            <a:off x="5815052" y="401865"/>
            <a:ext cx="5927511" cy="6003471"/>
          </a:xfrm>
          <a:prstGeom prst="rect">
            <a:avLst/>
          </a:prstGeom>
          <a:solidFill>
            <a:srgbClr val="FFFFFF"/>
          </a:solidFill>
          <a:ln w="12700">
            <a:miter lim="400000"/>
          </a:ln>
        </p:spPr>
        <p:txBody>
          <a:bodyPr lIns="25400" tIns="25400" rIns="25400" bIns="2540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10" name="Content Placeholder 2">
            <a:extLst>
              <a:ext uri="{FF2B5EF4-FFF2-40B4-BE49-F238E27FC236}">
                <a16:creationId xmlns:a16="http://schemas.microsoft.com/office/drawing/2014/main" id="{D197FC80-1304-44AF-BD9E-CFB8D3B37C99}"/>
              </a:ext>
            </a:extLst>
          </p:cNvPr>
          <p:cNvSpPr>
            <a:spLocks noGrp="1"/>
          </p:cNvSpPr>
          <p:nvPr>
            <p:ph sz="quarter" idx="27"/>
          </p:nvPr>
        </p:nvSpPr>
        <p:spPr>
          <a:xfrm>
            <a:off x="6394450" y="1974850"/>
            <a:ext cx="4852988" cy="3703638"/>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itle Text">
            <a:extLst>
              <a:ext uri="{FF2B5EF4-FFF2-40B4-BE49-F238E27FC236}">
                <a16:creationId xmlns:a16="http://schemas.microsoft.com/office/drawing/2014/main" id="{1B60A262-0CE7-4C6B-B734-0B0EA0F1A4A3}"/>
              </a:ext>
            </a:extLst>
          </p:cNvPr>
          <p:cNvSpPr txBox="1">
            <a:spLocks noGrp="1"/>
          </p:cNvSpPr>
          <p:nvPr>
            <p:ph type="title" hasCustomPrompt="1"/>
          </p:nvPr>
        </p:nvSpPr>
        <p:spPr>
          <a:xfrm>
            <a:off x="554183" y="2545222"/>
            <a:ext cx="4765744" cy="24978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t" anchorCtr="0">
            <a:noAutofit/>
          </a:bodyPr>
          <a:lstStyle>
            <a:lvl1pPr>
              <a:defRPr sz="4000">
                <a:solidFill>
                  <a:schemeClr val="tx1"/>
                </a:solidFill>
              </a:defRPr>
            </a:lvl1pPr>
          </a:lstStyle>
          <a:p>
            <a:r>
              <a:rPr lang="en-US" dirty="0"/>
              <a:t>Title Text Goes Here</a:t>
            </a:r>
          </a:p>
        </p:txBody>
      </p:sp>
      <p:sp>
        <p:nvSpPr>
          <p:cNvPr id="11" name="Text Placeholder 3">
            <a:extLst>
              <a:ext uri="{FF2B5EF4-FFF2-40B4-BE49-F238E27FC236}">
                <a16:creationId xmlns:a16="http://schemas.microsoft.com/office/drawing/2014/main" id="{7B80F0DD-816B-4E0B-8C85-8413DB8C70EF}"/>
              </a:ext>
            </a:extLst>
          </p:cNvPr>
          <p:cNvSpPr>
            <a:spLocks noGrp="1"/>
          </p:cNvSpPr>
          <p:nvPr>
            <p:ph type="body" sz="quarter" idx="29"/>
          </p:nvPr>
        </p:nvSpPr>
        <p:spPr>
          <a:xfrm>
            <a:off x="6394450" y="740229"/>
            <a:ext cx="4865211" cy="1078146"/>
          </a:xfrm>
        </p:spPr>
        <p:txBody>
          <a:bodyPr anchor="b" anchorCtr="0"/>
          <a:lstStyle>
            <a:lvl1pPr marL="0" indent="0">
              <a:buNone/>
              <a:defRPr>
                <a:solidFill>
                  <a:schemeClr val="tx2"/>
                </a:solidFill>
                <a:latin typeface="+mn-lt"/>
              </a:defRPr>
            </a:lvl1pPr>
            <a:lvl2pPr marL="228600" indent="0">
              <a:buNone/>
              <a:defRPr/>
            </a:lvl2pPr>
          </a:lstStyle>
          <a:p>
            <a:pPr lvl="0"/>
            <a:r>
              <a:rPr lang="en-US"/>
              <a:t>Click to edit Master text styles</a:t>
            </a:r>
          </a:p>
        </p:txBody>
      </p:sp>
      <p:sp>
        <p:nvSpPr>
          <p:cNvPr id="13" name="TextBox 12">
            <a:extLst>
              <a:ext uri="{FF2B5EF4-FFF2-40B4-BE49-F238E27FC236}">
                <a16:creationId xmlns:a16="http://schemas.microsoft.com/office/drawing/2014/main" id="{4578484E-3DC4-4DF6-819B-FDDDA6F166CB}"/>
              </a:ext>
            </a:extLst>
          </p:cNvPr>
          <p:cNvSpPr txBox="1"/>
          <p:nvPr userDrawn="1"/>
        </p:nvSpPr>
        <p:spPr>
          <a:xfrm>
            <a:off x="11908632" y="6579173"/>
            <a:ext cx="128240" cy="12311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chorCtr="0">
            <a:spAutoFit/>
          </a:bodyPr>
          <a:lstStyle/>
          <a:p>
            <a:pPr marL="0" marR="0" indent="0" algn="ctr" defTabSz="2438338" rtl="0" fontAlgn="auto" latinLnBrk="0" hangingPunct="0">
              <a:lnSpc>
                <a:spcPct val="100000"/>
              </a:lnSpc>
              <a:spcBef>
                <a:spcPts val="0"/>
              </a:spcBef>
              <a:spcAft>
                <a:spcPts val="0"/>
              </a:spcAft>
              <a:buClrTx/>
              <a:buSzTx/>
              <a:buFontTx/>
              <a:buNone/>
              <a:tabLst/>
            </a:pPr>
            <a:fld id="{4F6B73DA-0149-4325-A7B8-AE29BD4BC701}" type="slidenum">
              <a:rPr kumimoji="0" lang="en-US" sz="800" b="0" i="0" u="none" strike="noStrike" cap="none" spc="0" normalizeH="0" baseline="0" smtClean="0">
                <a:ln>
                  <a:noFill/>
                </a:ln>
                <a:solidFill>
                  <a:schemeClr val="tx2"/>
                </a:solidFill>
                <a:effectLst/>
                <a:uFillTx/>
                <a:latin typeface="+mn-lt"/>
                <a:ea typeface="+mn-ea"/>
                <a:cs typeface="+mn-cs"/>
                <a:sym typeface="Helvetica Neue"/>
              </a:rPr>
              <a:pPr marL="0" marR="0" indent="0" algn="ctr" defTabSz="2438338" rtl="0" fontAlgn="auto" latinLnBrk="0" hangingPunct="0">
                <a:lnSpc>
                  <a:spcPct val="100000"/>
                </a:lnSpc>
                <a:spcBef>
                  <a:spcPts val="0"/>
                </a:spcBef>
                <a:spcAft>
                  <a:spcPts val="0"/>
                </a:spcAft>
                <a:buClrTx/>
                <a:buSzTx/>
                <a:buFontTx/>
                <a:buNone/>
                <a:tabLst/>
              </a:pPr>
              <a:t>‹#›</a:t>
            </a:fld>
            <a:endParaRPr kumimoji="0" lang="en-US" sz="800" b="0" i="0" u="none" strike="noStrike" cap="none" spc="0" normalizeH="0" baseline="0" dirty="0" err="1">
              <a:ln>
                <a:noFill/>
              </a:ln>
              <a:solidFill>
                <a:schemeClr val="tx2"/>
              </a:solidFill>
              <a:effectLst/>
              <a:uFillTx/>
              <a:latin typeface="+mn-lt"/>
              <a:ea typeface="+mn-ea"/>
              <a:cs typeface="+mn-cs"/>
              <a:sym typeface="Helvetica Neue"/>
            </a:endParaRPr>
          </a:p>
        </p:txBody>
      </p:sp>
    </p:spTree>
    <p:extLst>
      <p:ext uri="{BB962C8B-B14F-4D97-AF65-F5344CB8AC3E}">
        <p14:creationId xmlns:p14="http://schemas.microsoft.com/office/powerpoint/2010/main" val="528508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Blue B">
    <p:bg>
      <p:bgPr>
        <a:solidFill>
          <a:srgbClr val="184A86"/>
        </a:solidFill>
        <a:effectLst/>
      </p:bgPr>
    </p:bg>
    <p:spTree>
      <p:nvGrpSpPr>
        <p:cNvPr id="1" name=""/>
        <p:cNvGrpSpPr/>
        <p:nvPr/>
      </p:nvGrpSpPr>
      <p:grpSpPr>
        <a:xfrm>
          <a:off x="0" y="0"/>
          <a:ext cx="0" cy="0"/>
          <a:chOff x="0" y="0"/>
          <a:chExt cx="0" cy="0"/>
        </a:xfrm>
      </p:grpSpPr>
      <p:sp>
        <p:nvSpPr>
          <p:cNvPr id="74" name="Rectangle"/>
          <p:cNvSpPr/>
          <p:nvPr/>
        </p:nvSpPr>
        <p:spPr>
          <a:xfrm>
            <a:off x="1469360" y="0"/>
            <a:ext cx="3430768" cy="5393161"/>
          </a:xfrm>
          <a:prstGeom prst="rect">
            <a:avLst/>
          </a:prstGeom>
          <a:solidFill>
            <a:schemeClr val="accent1"/>
          </a:solidFill>
          <a:ln w="12700">
            <a:miter lim="400000"/>
          </a:ln>
        </p:spPr>
        <p:txBody>
          <a:bodyPr lIns="0" tIns="0" rIns="0" bIns="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16" name="Text Placeholder 2">
            <a:extLst>
              <a:ext uri="{FF2B5EF4-FFF2-40B4-BE49-F238E27FC236}">
                <a16:creationId xmlns:a16="http://schemas.microsoft.com/office/drawing/2014/main" id="{6E706504-BEDA-1441-8BC1-243269FBBCB8}"/>
              </a:ext>
            </a:extLst>
          </p:cNvPr>
          <p:cNvSpPr>
            <a:spLocks noGrp="1"/>
          </p:cNvSpPr>
          <p:nvPr>
            <p:ph type="body" sz="quarter" idx="25" hasCustomPrompt="1"/>
          </p:nvPr>
        </p:nvSpPr>
        <p:spPr>
          <a:xfrm>
            <a:off x="1895475" y="3182315"/>
            <a:ext cx="10296524" cy="304800"/>
          </a:xfrm>
        </p:spPr>
        <p:txBody>
          <a:bodyPr>
            <a:normAutofit/>
          </a:bodyPr>
          <a:lstStyle>
            <a:lvl1pPr marL="0" indent="0">
              <a:buNone/>
              <a:defRPr sz="1600" b="1" i="0">
                <a:solidFill>
                  <a:srgbClr val="00C7FD"/>
                </a:solidFill>
                <a:latin typeface="Intel Clear" panose="020B0604020203020204" pitchFamily="34" charset="0"/>
                <a:ea typeface="Intel Clear" panose="020B0604020203020204" pitchFamily="34" charset="0"/>
                <a:cs typeface="Intel Clear" panose="020B0604020203020204" pitchFamily="34" charset="0"/>
              </a:defRPr>
            </a:lvl1pPr>
          </a:lstStyle>
          <a:p>
            <a:r>
              <a:rPr lang="en-US" dirty="0"/>
              <a:t>16pt Intel Clear Bold Intro:</a:t>
            </a:r>
          </a:p>
        </p:txBody>
      </p:sp>
      <p:sp>
        <p:nvSpPr>
          <p:cNvPr id="31" name="Title Text">
            <a:extLst>
              <a:ext uri="{FF2B5EF4-FFF2-40B4-BE49-F238E27FC236}">
                <a16:creationId xmlns:a16="http://schemas.microsoft.com/office/drawing/2014/main" id="{89FD31ED-4225-F549-987B-028F84979F81}"/>
              </a:ext>
            </a:extLst>
          </p:cNvPr>
          <p:cNvSpPr txBox="1">
            <a:spLocks noGrp="1"/>
          </p:cNvSpPr>
          <p:nvPr>
            <p:ph type="title" hasCustomPrompt="1"/>
          </p:nvPr>
        </p:nvSpPr>
        <p:spPr>
          <a:xfrm>
            <a:off x="1895475" y="3585279"/>
            <a:ext cx="10972801" cy="10918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Autofit/>
          </a:bodyPr>
          <a:lstStyle>
            <a:lvl1pPr>
              <a:defRPr sz="7500">
                <a:solidFill>
                  <a:schemeClr val="tx1"/>
                </a:solidFill>
              </a:defRPr>
            </a:lvl1pPr>
          </a:lstStyle>
          <a:p>
            <a:r>
              <a:rPr lang="en-US" dirty="0"/>
              <a:t>75 </a:t>
            </a:r>
            <a:r>
              <a:rPr lang="en-US" dirty="0" err="1"/>
              <a:t>pt</a:t>
            </a:r>
            <a:r>
              <a:rPr lang="en-US" dirty="0"/>
              <a:t> Intel Clear Light</a:t>
            </a:r>
            <a:endParaRPr dirty="0"/>
          </a:p>
        </p:txBody>
      </p:sp>
      <p:sp>
        <p:nvSpPr>
          <p:cNvPr id="21" name="Text Placeholder 6">
            <a:extLst>
              <a:ext uri="{FF2B5EF4-FFF2-40B4-BE49-F238E27FC236}">
                <a16:creationId xmlns:a16="http://schemas.microsoft.com/office/drawing/2014/main" id="{71E0DDC0-B435-4D0B-837E-0E27121099BC}"/>
              </a:ext>
            </a:extLst>
          </p:cNvPr>
          <p:cNvSpPr>
            <a:spLocks noGrp="1"/>
          </p:cNvSpPr>
          <p:nvPr>
            <p:ph type="body" sz="quarter" idx="27" hasCustomPrompt="1"/>
          </p:nvPr>
        </p:nvSpPr>
        <p:spPr>
          <a:xfrm>
            <a:off x="1908348" y="4778609"/>
            <a:ext cx="10283651" cy="326776"/>
          </a:xfrm>
        </p:spPr>
        <p:txBody>
          <a:bodyPr>
            <a:normAutofit/>
          </a:bodyPr>
          <a:lstStyle>
            <a:lvl1pPr marL="0" indent="0">
              <a:buNone/>
              <a:defRPr sz="1800" b="0" i="0">
                <a:solidFill>
                  <a:schemeClr val="tx1"/>
                </a:solidFill>
                <a:latin typeface="Intel Clear" panose="020B0604020203020204" pitchFamily="34" charset="0"/>
                <a:ea typeface="Intel Clear" panose="020B0604020203020204" pitchFamily="34" charset="0"/>
                <a:cs typeface="Intel Clear" panose="020B0604020203020204" pitchFamily="34" charset="0"/>
              </a:defRPr>
            </a:lvl1pPr>
          </a:lstStyle>
          <a:p>
            <a:r>
              <a:rPr lang="en-US" dirty="0"/>
              <a:t>18pt Intel Clear Subhead, Date, Etc.</a:t>
            </a:r>
          </a:p>
        </p:txBody>
      </p:sp>
      <p:sp>
        <p:nvSpPr>
          <p:cNvPr id="10" name="Square">
            <a:extLst>
              <a:ext uri="{FF2B5EF4-FFF2-40B4-BE49-F238E27FC236}">
                <a16:creationId xmlns:a16="http://schemas.microsoft.com/office/drawing/2014/main" id="{5F1BD0FC-D3B7-4D2E-989A-64ED187DAF99}"/>
              </a:ext>
            </a:extLst>
          </p:cNvPr>
          <p:cNvSpPr/>
          <p:nvPr userDrawn="1"/>
        </p:nvSpPr>
        <p:spPr>
          <a:xfrm>
            <a:off x="861107" y="5390896"/>
            <a:ext cx="607299" cy="607299"/>
          </a:xfrm>
          <a:prstGeom prst="rect">
            <a:avLst/>
          </a:prstGeom>
          <a:solidFill>
            <a:schemeClr val="accent4"/>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11" name="Rectangle">
            <a:extLst>
              <a:ext uri="{FF2B5EF4-FFF2-40B4-BE49-F238E27FC236}">
                <a16:creationId xmlns:a16="http://schemas.microsoft.com/office/drawing/2014/main" id="{3D2DE0DF-793A-4E90-BB4C-004CD646F4EF}"/>
              </a:ext>
            </a:extLst>
          </p:cNvPr>
          <p:cNvSpPr/>
          <p:nvPr userDrawn="1"/>
        </p:nvSpPr>
        <p:spPr>
          <a:xfrm>
            <a:off x="576067" y="5108797"/>
            <a:ext cx="286654" cy="282073"/>
          </a:xfrm>
          <a:prstGeom prst="rect">
            <a:avLst/>
          </a:prstGeom>
          <a:solidFill>
            <a:schemeClr val="accent3"/>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12" name="Square">
            <a:extLst>
              <a:ext uri="{FF2B5EF4-FFF2-40B4-BE49-F238E27FC236}">
                <a16:creationId xmlns:a16="http://schemas.microsoft.com/office/drawing/2014/main" id="{C39C59F8-1EBA-44B6-940C-E67247F76722}"/>
              </a:ext>
            </a:extLst>
          </p:cNvPr>
          <p:cNvSpPr/>
          <p:nvPr userDrawn="1"/>
        </p:nvSpPr>
        <p:spPr>
          <a:xfrm>
            <a:off x="861107" y="4952474"/>
            <a:ext cx="157461" cy="157461"/>
          </a:xfrm>
          <a:prstGeom prst="rect">
            <a:avLst/>
          </a:prstGeom>
          <a:solidFill>
            <a:schemeClr val="accent4"/>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grpSp>
        <p:nvGrpSpPr>
          <p:cNvPr id="14" name="Group 13">
            <a:extLst>
              <a:ext uri="{FF2B5EF4-FFF2-40B4-BE49-F238E27FC236}">
                <a16:creationId xmlns:a16="http://schemas.microsoft.com/office/drawing/2014/main" id="{25251DAF-788D-46D0-84B3-34DFEE6262F3}"/>
              </a:ext>
            </a:extLst>
          </p:cNvPr>
          <p:cNvGrpSpPr/>
          <p:nvPr userDrawn="1"/>
        </p:nvGrpSpPr>
        <p:grpSpPr>
          <a:xfrm>
            <a:off x="1468406" y="5995719"/>
            <a:ext cx="1059754" cy="396801"/>
            <a:chOff x="1314450" y="6391094"/>
            <a:chExt cx="1123377" cy="420623"/>
          </a:xfrm>
        </p:grpSpPr>
        <p:sp>
          <p:nvSpPr>
            <p:cNvPr id="15" name="Freeform: Shape 14">
              <a:extLst>
                <a:ext uri="{FF2B5EF4-FFF2-40B4-BE49-F238E27FC236}">
                  <a16:creationId xmlns:a16="http://schemas.microsoft.com/office/drawing/2014/main" id="{A050DF4B-855E-41F4-9B0B-9B0BA01FB4FE}"/>
                </a:ext>
              </a:extLst>
            </p:cNvPr>
            <p:cNvSpPr/>
            <p:nvPr/>
          </p:nvSpPr>
          <p:spPr>
            <a:xfrm>
              <a:off x="1314450" y="6396809"/>
              <a:ext cx="78581" cy="78581"/>
            </a:xfrm>
            <a:custGeom>
              <a:avLst/>
              <a:gdLst>
                <a:gd name="connsiteX0" fmla="*/ 0 w 78581"/>
                <a:gd name="connsiteY0" fmla="*/ 0 h 78581"/>
                <a:gd name="connsiteX1" fmla="*/ 78581 w 78581"/>
                <a:gd name="connsiteY1" fmla="*/ 0 h 78581"/>
                <a:gd name="connsiteX2" fmla="*/ 78581 w 78581"/>
                <a:gd name="connsiteY2" fmla="*/ 78581 h 78581"/>
                <a:gd name="connsiteX3" fmla="*/ 0 w 78581"/>
                <a:gd name="connsiteY3" fmla="*/ 78581 h 78581"/>
              </a:gdLst>
              <a:ahLst/>
              <a:cxnLst>
                <a:cxn ang="0">
                  <a:pos x="connsiteX0" y="connsiteY0"/>
                </a:cxn>
                <a:cxn ang="0">
                  <a:pos x="connsiteX1" y="connsiteY1"/>
                </a:cxn>
                <a:cxn ang="0">
                  <a:pos x="connsiteX2" y="connsiteY2"/>
                </a:cxn>
                <a:cxn ang="0">
                  <a:pos x="connsiteX3" y="connsiteY3"/>
                </a:cxn>
              </a:cxnLst>
              <a:rect l="l" t="t" r="r" b="b"/>
              <a:pathLst>
                <a:path w="78581" h="78581">
                  <a:moveTo>
                    <a:pt x="0" y="0"/>
                  </a:moveTo>
                  <a:lnTo>
                    <a:pt x="78581" y="0"/>
                  </a:lnTo>
                  <a:lnTo>
                    <a:pt x="78581" y="78581"/>
                  </a:lnTo>
                  <a:lnTo>
                    <a:pt x="0" y="78581"/>
                  </a:lnTo>
                  <a:close/>
                </a:path>
              </a:pathLst>
            </a:custGeom>
            <a:solidFill>
              <a:srgbClr val="00B2E3"/>
            </a:solidFill>
            <a:ln w="9525"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D5E76890-19E8-4E79-B88A-5E246700E0DB}"/>
                </a:ext>
              </a:extLst>
            </p:cNvPr>
            <p:cNvSpPr/>
            <p:nvPr/>
          </p:nvSpPr>
          <p:spPr>
            <a:xfrm>
              <a:off x="1316545" y="6391094"/>
              <a:ext cx="995171" cy="420623"/>
            </a:xfrm>
            <a:custGeom>
              <a:avLst/>
              <a:gdLst>
                <a:gd name="connsiteX0" fmla="*/ 74486 w 995171"/>
                <a:gd name="connsiteY0" fmla="*/ 131921 h 420623"/>
                <a:gd name="connsiteX1" fmla="*/ 0 w 995171"/>
                <a:gd name="connsiteY1" fmla="*/ 131921 h 420623"/>
                <a:gd name="connsiteX2" fmla="*/ 0 w 995171"/>
                <a:gd name="connsiteY2" fmla="*/ 414719 h 420623"/>
                <a:gd name="connsiteX3" fmla="*/ 74486 w 995171"/>
                <a:gd name="connsiteY3" fmla="*/ 414719 h 420623"/>
                <a:gd name="connsiteX4" fmla="*/ 74486 w 995171"/>
                <a:gd name="connsiteY4" fmla="*/ 131921 h 420623"/>
                <a:gd name="connsiteX5" fmla="*/ 568262 w 995171"/>
                <a:gd name="connsiteY5" fmla="*/ 417576 h 420623"/>
                <a:gd name="connsiteX6" fmla="*/ 568262 w 995171"/>
                <a:gd name="connsiteY6" fmla="*/ 348234 h 420623"/>
                <a:gd name="connsiteX7" fmla="*/ 541306 w 995171"/>
                <a:gd name="connsiteY7" fmla="*/ 346520 h 420623"/>
                <a:gd name="connsiteX8" fmla="*/ 523780 w 995171"/>
                <a:gd name="connsiteY8" fmla="*/ 338804 h 420623"/>
                <a:gd name="connsiteX9" fmla="*/ 516065 w 995171"/>
                <a:gd name="connsiteY9" fmla="*/ 321945 h 420623"/>
                <a:gd name="connsiteX10" fmla="*/ 514350 w 995171"/>
                <a:gd name="connsiteY10" fmla="*/ 294608 h 420623"/>
                <a:gd name="connsiteX11" fmla="*/ 514350 w 995171"/>
                <a:gd name="connsiteY11" fmla="*/ 195644 h 420623"/>
                <a:gd name="connsiteX12" fmla="*/ 568262 w 995171"/>
                <a:gd name="connsiteY12" fmla="*/ 195644 h 420623"/>
                <a:gd name="connsiteX13" fmla="*/ 568262 w 995171"/>
                <a:gd name="connsiteY13" fmla="*/ 131921 h 420623"/>
                <a:gd name="connsiteX14" fmla="*/ 514350 w 995171"/>
                <a:gd name="connsiteY14" fmla="*/ 131921 h 420623"/>
                <a:gd name="connsiteX15" fmla="*/ 514350 w 995171"/>
                <a:gd name="connsiteY15" fmla="*/ 21812 h 420623"/>
                <a:gd name="connsiteX16" fmla="*/ 439865 w 995171"/>
                <a:gd name="connsiteY16" fmla="*/ 21812 h 420623"/>
                <a:gd name="connsiteX17" fmla="*/ 439865 w 995171"/>
                <a:gd name="connsiteY17" fmla="*/ 295180 h 420623"/>
                <a:gd name="connsiteX18" fmla="*/ 445865 w 995171"/>
                <a:gd name="connsiteY18" fmla="*/ 353473 h 420623"/>
                <a:gd name="connsiteX19" fmla="*/ 465677 w 995171"/>
                <a:gd name="connsiteY19" fmla="*/ 391001 h 420623"/>
                <a:gd name="connsiteX20" fmla="*/ 502063 w 995171"/>
                <a:gd name="connsiteY20" fmla="*/ 411385 h 420623"/>
                <a:gd name="connsiteX21" fmla="*/ 558927 w 995171"/>
                <a:gd name="connsiteY21" fmla="*/ 417671 h 420623"/>
                <a:gd name="connsiteX22" fmla="*/ 568262 w 995171"/>
                <a:gd name="connsiteY22" fmla="*/ 417671 h 420623"/>
                <a:gd name="connsiteX23" fmla="*/ 995172 w 995171"/>
                <a:gd name="connsiteY23" fmla="*/ 0 h 420623"/>
                <a:gd name="connsiteX24" fmla="*/ 920687 w 995171"/>
                <a:gd name="connsiteY24" fmla="*/ 0 h 420623"/>
                <a:gd name="connsiteX25" fmla="*/ 920687 w 995171"/>
                <a:gd name="connsiteY25" fmla="*/ 414719 h 420623"/>
                <a:gd name="connsiteX26" fmla="*/ 995172 w 995171"/>
                <a:gd name="connsiteY26" fmla="*/ 414719 h 420623"/>
                <a:gd name="connsiteX27" fmla="*/ 995172 w 995171"/>
                <a:gd name="connsiteY27" fmla="*/ 0 h 420623"/>
                <a:gd name="connsiteX28" fmla="*/ 367951 w 995171"/>
                <a:gd name="connsiteY28" fmla="*/ 159830 h 420623"/>
                <a:gd name="connsiteX29" fmla="*/ 281273 w 995171"/>
                <a:gd name="connsiteY29" fmla="*/ 126206 h 420623"/>
                <a:gd name="connsiteX30" fmla="*/ 232410 w 995171"/>
                <a:gd name="connsiteY30" fmla="*/ 137065 h 420623"/>
                <a:gd name="connsiteX31" fmla="*/ 195358 w 995171"/>
                <a:gd name="connsiteY31" fmla="*/ 167259 h 420623"/>
                <a:gd name="connsiteX32" fmla="*/ 191262 w 995171"/>
                <a:gd name="connsiteY32" fmla="*/ 172498 h 420623"/>
                <a:gd name="connsiteX33" fmla="*/ 191262 w 995171"/>
                <a:gd name="connsiteY33" fmla="*/ 167831 h 420623"/>
                <a:gd name="connsiteX34" fmla="*/ 191262 w 995171"/>
                <a:gd name="connsiteY34" fmla="*/ 132017 h 420623"/>
                <a:gd name="connsiteX35" fmla="*/ 117920 w 995171"/>
                <a:gd name="connsiteY35" fmla="*/ 132017 h 420623"/>
                <a:gd name="connsiteX36" fmla="*/ 117920 w 995171"/>
                <a:gd name="connsiteY36" fmla="*/ 414814 h 420623"/>
                <a:gd name="connsiteX37" fmla="*/ 191929 w 995171"/>
                <a:gd name="connsiteY37" fmla="*/ 414814 h 420623"/>
                <a:gd name="connsiteX38" fmla="*/ 191929 w 995171"/>
                <a:gd name="connsiteY38" fmla="*/ 264128 h 420623"/>
                <a:gd name="connsiteX39" fmla="*/ 192024 w 995171"/>
                <a:gd name="connsiteY39" fmla="*/ 274606 h 420623"/>
                <a:gd name="connsiteX40" fmla="*/ 192119 w 995171"/>
                <a:gd name="connsiteY40" fmla="*/ 269558 h 420623"/>
                <a:gd name="connsiteX41" fmla="*/ 211741 w 995171"/>
                <a:gd name="connsiteY41" fmla="*/ 210884 h 420623"/>
                <a:gd name="connsiteX42" fmla="*/ 258985 w 995171"/>
                <a:gd name="connsiteY42" fmla="*/ 190786 h 420623"/>
                <a:gd name="connsiteX43" fmla="*/ 307753 w 995171"/>
                <a:gd name="connsiteY43" fmla="*/ 210407 h 420623"/>
                <a:gd name="connsiteX44" fmla="*/ 323945 w 995171"/>
                <a:gd name="connsiteY44" fmla="*/ 264605 h 420623"/>
                <a:gd name="connsiteX45" fmla="*/ 323945 w 995171"/>
                <a:gd name="connsiteY45" fmla="*/ 264605 h 420623"/>
                <a:gd name="connsiteX46" fmla="*/ 323945 w 995171"/>
                <a:gd name="connsiteY46" fmla="*/ 265176 h 420623"/>
                <a:gd name="connsiteX47" fmla="*/ 323945 w 995171"/>
                <a:gd name="connsiteY47" fmla="*/ 265271 h 420623"/>
                <a:gd name="connsiteX48" fmla="*/ 323945 w 995171"/>
                <a:gd name="connsiteY48" fmla="*/ 414814 h 420623"/>
                <a:gd name="connsiteX49" fmla="*/ 399098 w 995171"/>
                <a:gd name="connsiteY49" fmla="*/ 414814 h 420623"/>
                <a:gd name="connsiteX50" fmla="*/ 399098 w 995171"/>
                <a:gd name="connsiteY50" fmla="*/ 254222 h 420623"/>
                <a:gd name="connsiteX51" fmla="*/ 367951 w 995171"/>
                <a:gd name="connsiteY51" fmla="*/ 159830 h 420623"/>
                <a:gd name="connsiteX52" fmla="*/ 881825 w 995171"/>
                <a:gd name="connsiteY52" fmla="*/ 272796 h 420623"/>
                <a:gd name="connsiteX53" fmla="*/ 871061 w 995171"/>
                <a:gd name="connsiteY53" fmla="*/ 215646 h 420623"/>
                <a:gd name="connsiteX54" fmla="*/ 841057 w 995171"/>
                <a:gd name="connsiteY54" fmla="*/ 168974 h 420623"/>
                <a:gd name="connsiteX55" fmla="*/ 794957 w 995171"/>
                <a:gd name="connsiteY55" fmla="*/ 137636 h 420623"/>
                <a:gd name="connsiteX56" fmla="*/ 735806 w 995171"/>
                <a:gd name="connsiteY56" fmla="*/ 126302 h 420623"/>
                <a:gd name="connsiteX57" fmla="*/ 678371 w 995171"/>
                <a:gd name="connsiteY57" fmla="*/ 137922 h 420623"/>
                <a:gd name="connsiteX58" fmla="*/ 631698 w 995171"/>
                <a:gd name="connsiteY58" fmla="*/ 169355 h 420623"/>
                <a:gd name="connsiteX59" fmla="*/ 600266 w 995171"/>
                <a:gd name="connsiteY59" fmla="*/ 216027 h 420623"/>
                <a:gd name="connsiteX60" fmla="*/ 588645 w 995171"/>
                <a:gd name="connsiteY60" fmla="*/ 273463 h 420623"/>
                <a:gd name="connsiteX61" fmla="*/ 599694 w 995171"/>
                <a:gd name="connsiteY61" fmla="*/ 330899 h 420623"/>
                <a:gd name="connsiteX62" fmla="*/ 630269 w 995171"/>
                <a:gd name="connsiteY62" fmla="*/ 377571 h 420623"/>
                <a:gd name="connsiteX63" fmla="*/ 677513 w 995171"/>
                <a:gd name="connsiteY63" fmla="*/ 409004 h 420623"/>
                <a:gd name="connsiteX64" fmla="*/ 738092 w 995171"/>
                <a:gd name="connsiteY64" fmla="*/ 420624 h 420623"/>
                <a:gd name="connsiteX65" fmla="*/ 863918 w 995171"/>
                <a:gd name="connsiteY65" fmla="*/ 365093 h 420623"/>
                <a:gd name="connsiteX66" fmla="*/ 810292 w 995171"/>
                <a:gd name="connsiteY66" fmla="*/ 324231 h 420623"/>
                <a:gd name="connsiteX67" fmla="*/ 738664 w 995171"/>
                <a:gd name="connsiteY67" fmla="*/ 355854 h 420623"/>
                <a:gd name="connsiteX68" fmla="*/ 687229 w 995171"/>
                <a:gd name="connsiteY68" fmla="*/ 341376 h 420623"/>
                <a:gd name="connsiteX69" fmla="*/ 660368 w 995171"/>
                <a:gd name="connsiteY69" fmla="*/ 302133 h 420623"/>
                <a:gd name="connsiteX70" fmla="*/ 659606 w 995171"/>
                <a:gd name="connsiteY70" fmla="*/ 299466 h 420623"/>
                <a:gd name="connsiteX71" fmla="*/ 881825 w 995171"/>
                <a:gd name="connsiteY71" fmla="*/ 299466 h 420623"/>
                <a:gd name="connsiteX72" fmla="*/ 881825 w 995171"/>
                <a:gd name="connsiteY72" fmla="*/ 272796 h 420623"/>
                <a:gd name="connsiteX73" fmla="*/ 660368 w 995171"/>
                <a:gd name="connsiteY73" fmla="*/ 246793 h 420623"/>
                <a:gd name="connsiteX74" fmla="*/ 735330 w 995171"/>
                <a:gd name="connsiteY74" fmla="*/ 189929 h 420623"/>
                <a:gd name="connsiteX75" fmla="*/ 810387 w 995171"/>
                <a:gd name="connsiteY75" fmla="*/ 246698 h 420623"/>
                <a:gd name="connsiteX76" fmla="*/ 660368 w 995171"/>
                <a:gd name="connsiteY76" fmla="*/ 246793 h 42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95171" h="420623">
                  <a:moveTo>
                    <a:pt x="74486" y="131921"/>
                  </a:moveTo>
                  <a:lnTo>
                    <a:pt x="0" y="131921"/>
                  </a:lnTo>
                  <a:lnTo>
                    <a:pt x="0" y="414719"/>
                  </a:lnTo>
                  <a:lnTo>
                    <a:pt x="74486" y="414719"/>
                  </a:lnTo>
                  <a:lnTo>
                    <a:pt x="74486" y="131921"/>
                  </a:lnTo>
                  <a:close/>
                  <a:moveTo>
                    <a:pt x="568262" y="417576"/>
                  </a:moveTo>
                  <a:lnTo>
                    <a:pt x="568262" y="348234"/>
                  </a:lnTo>
                  <a:cubicBezTo>
                    <a:pt x="557308" y="348139"/>
                    <a:pt x="548259" y="347567"/>
                    <a:pt x="541306" y="346520"/>
                  </a:cubicBezTo>
                  <a:cubicBezTo>
                    <a:pt x="533591" y="345281"/>
                    <a:pt x="527685" y="342710"/>
                    <a:pt x="523780" y="338804"/>
                  </a:cubicBezTo>
                  <a:cubicBezTo>
                    <a:pt x="519875" y="334899"/>
                    <a:pt x="517303" y="329184"/>
                    <a:pt x="516065" y="321945"/>
                  </a:cubicBezTo>
                  <a:cubicBezTo>
                    <a:pt x="514922" y="314992"/>
                    <a:pt x="514350" y="305753"/>
                    <a:pt x="514350" y="294608"/>
                  </a:cubicBezTo>
                  <a:lnTo>
                    <a:pt x="514350" y="195644"/>
                  </a:lnTo>
                  <a:lnTo>
                    <a:pt x="568262" y="195644"/>
                  </a:lnTo>
                  <a:lnTo>
                    <a:pt x="568262" y="131921"/>
                  </a:lnTo>
                  <a:lnTo>
                    <a:pt x="514350" y="131921"/>
                  </a:lnTo>
                  <a:lnTo>
                    <a:pt x="514350" y="21812"/>
                  </a:lnTo>
                  <a:lnTo>
                    <a:pt x="439865" y="21812"/>
                  </a:lnTo>
                  <a:lnTo>
                    <a:pt x="439865" y="295180"/>
                  </a:lnTo>
                  <a:cubicBezTo>
                    <a:pt x="439865" y="318230"/>
                    <a:pt x="441865" y="337852"/>
                    <a:pt x="445865" y="353473"/>
                  </a:cubicBezTo>
                  <a:cubicBezTo>
                    <a:pt x="449771" y="368903"/>
                    <a:pt x="456438" y="381572"/>
                    <a:pt x="465677" y="391001"/>
                  </a:cubicBezTo>
                  <a:cubicBezTo>
                    <a:pt x="474917" y="400431"/>
                    <a:pt x="487204" y="407289"/>
                    <a:pt x="502063" y="411385"/>
                  </a:cubicBezTo>
                  <a:cubicBezTo>
                    <a:pt x="517112" y="415481"/>
                    <a:pt x="536258" y="417671"/>
                    <a:pt x="558927" y="417671"/>
                  </a:cubicBezTo>
                  <a:lnTo>
                    <a:pt x="568262" y="417671"/>
                  </a:lnTo>
                  <a:close/>
                  <a:moveTo>
                    <a:pt x="995172" y="0"/>
                  </a:moveTo>
                  <a:lnTo>
                    <a:pt x="920687" y="0"/>
                  </a:lnTo>
                  <a:lnTo>
                    <a:pt x="920687" y="414719"/>
                  </a:lnTo>
                  <a:lnTo>
                    <a:pt x="995172" y="414719"/>
                  </a:lnTo>
                  <a:lnTo>
                    <a:pt x="995172" y="0"/>
                  </a:lnTo>
                  <a:close/>
                  <a:moveTo>
                    <a:pt x="367951" y="159830"/>
                  </a:moveTo>
                  <a:cubicBezTo>
                    <a:pt x="347282" y="137541"/>
                    <a:pt x="318135" y="126206"/>
                    <a:pt x="281273" y="126206"/>
                  </a:cubicBezTo>
                  <a:cubicBezTo>
                    <a:pt x="263462" y="126206"/>
                    <a:pt x="247079" y="129921"/>
                    <a:pt x="232410" y="137065"/>
                  </a:cubicBezTo>
                  <a:cubicBezTo>
                    <a:pt x="217742" y="144304"/>
                    <a:pt x="205264" y="154496"/>
                    <a:pt x="195358" y="167259"/>
                  </a:cubicBezTo>
                  <a:lnTo>
                    <a:pt x="191262" y="172498"/>
                  </a:lnTo>
                  <a:lnTo>
                    <a:pt x="191262" y="167831"/>
                  </a:lnTo>
                  <a:lnTo>
                    <a:pt x="191262" y="132017"/>
                  </a:lnTo>
                  <a:lnTo>
                    <a:pt x="117920" y="132017"/>
                  </a:lnTo>
                  <a:lnTo>
                    <a:pt x="117920" y="414814"/>
                  </a:lnTo>
                  <a:lnTo>
                    <a:pt x="191929" y="414814"/>
                  </a:lnTo>
                  <a:lnTo>
                    <a:pt x="191929" y="264128"/>
                  </a:lnTo>
                  <a:lnTo>
                    <a:pt x="192024" y="274606"/>
                  </a:lnTo>
                  <a:cubicBezTo>
                    <a:pt x="192024" y="272891"/>
                    <a:pt x="192024" y="271177"/>
                    <a:pt x="192119" y="269558"/>
                  </a:cubicBezTo>
                  <a:cubicBezTo>
                    <a:pt x="192881" y="243173"/>
                    <a:pt x="199454" y="223456"/>
                    <a:pt x="211741" y="210884"/>
                  </a:cubicBezTo>
                  <a:cubicBezTo>
                    <a:pt x="224790" y="197549"/>
                    <a:pt x="240697" y="190786"/>
                    <a:pt x="258985" y="190786"/>
                  </a:cubicBezTo>
                  <a:cubicBezTo>
                    <a:pt x="280511" y="190786"/>
                    <a:pt x="296894" y="197358"/>
                    <a:pt x="307753" y="210407"/>
                  </a:cubicBezTo>
                  <a:cubicBezTo>
                    <a:pt x="318421" y="223171"/>
                    <a:pt x="323850" y="241364"/>
                    <a:pt x="323945" y="264605"/>
                  </a:cubicBezTo>
                  <a:lnTo>
                    <a:pt x="323945" y="264605"/>
                  </a:lnTo>
                  <a:lnTo>
                    <a:pt x="323945" y="265176"/>
                  </a:lnTo>
                  <a:lnTo>
                    <a:pt x="323945" y="265271"/>
                  </a:lnTo>
                  <a:lnTo>
                    <a:pt x="323945" y="414814"/>
                  </a:lnTo>
                  <a:lnTo>
                    <a:pt x="399098" y="414814"/>
                  </a:lnTo>
                  <a:lnTo>
                    <a:pt x="399098" y="254222"/>
                  </a:lnTo>
                  <a:cubicBezTo>
                    <a:pt x="399193" y="213931"/>
                    <a:pt x="388620" y="182118"/>
                    <a:pt x="367951" y="159830"/>
                  </a:cubicBezTo>
                  <a:moveTo>
                    <a:pt x="881825" y="272796"/>
                  </a:moveTo>
                  <a:cubicBezTo>
                    <a:pt x="881825" y="252508"/>
                    <a:pt x="878205" y="233267"/>
                    <a:pt x="871061" y="215646"/>
                  </a:cubicBezTo>
                  <a:cubicBezTo>
                    <a:pt x="863918" y="198025"/>
                    <a:pt x="853821" y="182309"/>
                    <a:pt x="841057" y="168974"/>
                  </a:cubicBezTo>
                  <a:cubicBezTo>
                    <a:pt x="828294" y="155639"/>
                    <a:pt x="812768" y="145066"/>
                    <a:pt x="794957" y="137636"/>
                  </a:cubicBezTo>
                  <a:cubicBezTo>
                    <a:pt x="777145" y="130112"/>
                    <a:pt x="757238" y="126302"/>
                    <a:pt x="735806" y="126302"/>
                  </a:cubicBezTo>
                  <a:cubicBezTo>
                    <a:pt x="715518" y="126302"/>
                    <a:pt x="696182" y="130207"/>
                    <a:pt x="678371" y="137922"/>
                  </a:cubicBezTo>
                  <a:cubicBezTo>
                    <a:pt x="660559" y="145637"/>
                    <a:pt x="644843" y="156210"/>
                    <a:pt x="631698" y="169355"/>
                  </a:cubicBezTo>
                  <a:cubicBezTo>
                    <a:pt x="618554" y="182499"/>
                    <a:pt x="607981" y="198215"/>
                    <a:pt x="600266" y="216027"/>
                  </a:cubicBezTo>
                  <a:cubicBezTo>
                    <a:pt x="592550" y="233839"/>
                    <a:pt x="588645" y="253175"/>
                    <a:pt x="588645" y="273463"/>
                  </a:cubicBezTo>
                  <a:cubicBezTo>
                    <a:pt x="588645" y="293751"/>
                    <a:pt x="592360" y="313087"/>
                    <a:pt x="599694" y="330899"/>
                  </a:cubicBezTo>
                  <a:cubicBezTo>
                    <a:pt x="607028" y="348710"/>
                    <a:pt x="617315" y="364426"/>
                    <a:pt x="630269" y="377571"/>
                  </a:cubicBezTo>
                  <a:cubicBezTo>
                    <a:pt x="643223" y="390716"/>
                    <a:pt x="659130" y="401288"/>
                    <a:pt x="677513" y="409004"/>
                  </a:cubicBezTo>
                  <a:cubicBezTo>
                    <a:pt x="695897" y="416719"/>
                    <a:pt x="716280" y="420624"/>
                    <a:pt x="738092" y="420624"/>
                  </a:cubicBezTo>
                  <a:cubicBezTo>
                    <a:pt x="801148" y="420624"/>
                    <a:pt x="840391" y="391954"/>
                    <a:pt x="863918" y="365093"/>
                  </a:cubicBezTo>
                  <a:lnTo>
                    <a:pt x="810292" y="324231"/>
                  </a:lnTo>
                  <a:cubicBezTo>
                    <a:pt x="798957" y="337661"/>
                    <a:pt x="772192" y="355854"/>
                    <a:pt x="738664" y="355854"/>
                  </a:cubicBezTo>
                  <a:cubicBezTo>
                    <a:pt x="717614" y="355854"/>
                    <a:pt x="700373" y="350996"/>
                    <a:pt x="687229" y="341376"/>
                  </a:cubicBezTo>
                  <a:cubicBezTo>
                    <a:pt x="674084" y="331756"/>
                    <a:pt x="665036" y="318611"/>
                    <a:pt x="660368" y="302133"/>
                  </a:cubicBezTo>
                  <a:lnTo>
                    <a:pt x="659606" y="299466"/>
                  </a:lnTo>
                  <a:lnTo>
                    <a:pt x="881825" y="299466"/>
                  </a:lnTo>
                  <a:lnTo>
                    <a:pt x="881825" y="272796"/>
                  </a:lnTo>
                  <a:close/>
                  <a:moveTo>
                    <a:pt x="660368" y="246793"/>
                  </a:moveTo>
                  <a:cubicBezTo>
                    <a:pt x="660368" y="226124"/>
                    <a:pt x="684086" y="189929"/>
                    <a:pt x="735330" y="189929"/>
                  </a:cubicBezTo>
                  <a:cubicBezTo>
                    <a:pt x="786575" y="189929"/>
                    <a:pt x="810387" y="226028"/>
                    <a:pt x="810387" y="246698"/>
                  </a:cubicBezTo>
                  <a:lnTo>
                    <a:pt x="660368" y="246793"/>
                  </a:lnTo>
                  <a:close/>
                </a:path>
              </a:pathLst>
            </a:custGeom>
            <a:solidFill>
              <a:srgbClr val="FFFFFF"/>
            </a:solidFill>
            <a:ln w="9525"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1094D935-4B06-467E-ACD3-E78CD1B86EE3}"/>
                </a:ext>
              </a:extLst>
            </p:cNvPr>
            <p:cNvSpPr/>
            <p:nvPr/>
          </p:nvSpPr>
          <p:spPr>
            <a:xfrm>
              <a:off x="2358770" y="6728469"/>
              <a:ext cx="79057" cy="79057"/>
            </a:xfrm>
            <a:custGeom>
              <a:avLst/>
              <a:gdLst>
                <a:gd name="connsiteX0" fmla="*/ 39529 w 79057"/>
                <a:gd name="connsiteY0" fmla="*/ 5620 h 79057"/>
                <a:gd name="connsiteX1" fmla="*/ 73438 w 79057"/>
                <a:gd name="connsiteY1" fmla="*/ 39529 h 79057"/>
                <a:gd name="connsiteX2" fmla="*/ 39529 w 79057"/>
                <a:gd name="connsiteY2" fmla="*/ 73438 h 79057"/>
                <a:gd name="connsiteX3" fmla="*/ 5620 w 79057"/>
                <a:gd name="connsiteY3" fmla="*/ 39529 h 79057"/>
                <a:gd name="connsiteX4" fmla="*/ 39529 w 79057"/>
                <a:gd name="connsiteY4" fmla="*/ 5620 h 79057"/>
                <a:gd name="connsiteX5" fmla="*/ 39529 w 79057"/>
                <a:gd name="connsiteY5" fmla="*/ 0 h 79057"/>
                <a:gd name="connsiteX6" fmla="*/ 0 w 79057"/>
                <a:gd name="connsiteY6" fmla="*/ 39529 h 79057"/>
                <a:gd name="connsiteX7" fmla="*/ 39529 w 79057"/>
                <a:gd name="connsiteY7" fmla="*/ 79058 h 79057"/>
                <a:gd name="connsiteX8" fmla="*/ 79058 w 79057"/>
                <a:gd name="connsiteY8" fmla="*/ 39529 h 79057"/>
                <a:gd name="connsiteX9" fmla="*/ 39529 w 79057"/>
                <a:gd name="connsiteY9" fmla="*/ 0 h 79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79057">
                  <a:moveTo>
                    <a:pt x="39529" y="5620"/>
                  </a:moveTo>
                  <a:cubicBezTo>
                    <a:pt x="58198" y="5620"/>
                    <a:pt x="73438" y="20860"/>
                    <a:pt x="73438" y="39529"/>
                  </a:cubicBezTo>
                  <a:cubicBezTo>
                    <a:pt x="73438" y="58198"/>
                    <a:pt x="58198" y="73438"/>
                    <a:pt x="39529" y="73438"/>
                  </a:cubicBezTo>
                  <a:cubicBezTo>
                    <a:pt x="20860" y="73438"/>
                    <a:pt x="5620" y="58198"/>
                    <a:pt x="5620" y="39529"/>
                  </a:cubicBezTo>
                  <a:cubicBezTo>
                    <a:pt x="5620" y="20860"/>
                    <a:pt x="20860" y="5620"/>
                    <a:pt x="39529" y="5620"/>
                  </a:cubicBezTo>
                  <a:moveTo>
                    <a:pt x="39529" y="0"/>
                  </a:moveTo>
                  <a:cubicBezTo>
                    <a:pt x="17717" y="0"/>
                    <a:pt x="0" y="17717"/>
                    <a:pt x="0" y="39529"/>
                  </a:cubicBezTo>
                  <a:cubicBezTo>
                    <a:pt x="0" y="61341"/>
                    <a:pt x="17717" y="79058"/>
                    <a:pt x="39529" y="79058"/>
                  </a:cubicBezTo>
                  <a:cubicBezTo>
                    <a:pt x="61341" y="79058"/>
                    <a:pt x="79058" y="61341"/>
                    <a:pt x="79058" y="39529"/>
                  </a:cubicBezTo>
                  <a:cubicBezTo>
                    <a:pt x="79058" y="17717"/>
                    <a:pt x="61341" y="0"/>
                    <a:pt x="39529" y="0"/>
                  </a:cubicBezTo>
                </a:path>
              </a:pathLst>
            </a:custGeom>
            <a:solidFill>
              <a:srgbClr val="FFFFFF"/>
            </a:solid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C3E1BDA4-68F2-4FA3-BD91-CBC85BF15A79}"/>
                </a:ext>
              </a:extLst>
            </p:cNvPr>
            <p:cNvSpPr/>
            <p:nvPr/>
          </p:nvSpPr>
          <p:spPr>
            <a:xfrm>
              <a:off x="2384869" y="6748090"/>
              <a:ext cx="30765" cy="39528"/>
            </a:xfrm>
            <a:custGeom>
              <a:avLst/>
              <a:gdLst>
                <a:gd name="connsiteX0" fmla="*/ 16383 w 30765"/>
                <a:gd name="connsiteY0" fmla="*/ 95 h 39528"/>
                <a:gd name="connsiteX1" fmla="*/ 23051 w 30765"/>
                <a:gd name="connsiteY1" fmla="*/ 1715 h 39528"/>
                <a:gd name="connsiteX2" fmla="*/ 27718 w 30765"/>
                <a:gd name="connsiteY2" fmla="*/ 6191 h 39528"/>
                <a:gd name="connsiteX3" fmla="*/ 29337 w 30765"/>
                <a:gd name="connsiteY3" fmla="*/ 12478 h 39528"/>
                <a:gd name="connsiteX4" fmla="*/ 27146 w 30765"/>
                <a:gd name="connsiteY4" fmla="*/ 19622 h 39528"/>
                <a:gd name="connsiteX5" fmla="*/ 21812 w 30765"/>
                <a:gd name="connsiteY5" fmla="*/ 23717 h 39528"/>
                <a:gd name="connsiteX6" fmla="*/ 30766 w 30765"/>
                <a:gd name="connsiteY6" fmla="*/ 39529 h 39528"/>
                <a:gd name="connsiteX7" fmla="*/ 23717 w 30765"/>
                <a:gd name="connsiteY7" fmla="*/ 39529 h 39528"/>
                <a:gd name="connsiteX8" fmla="*/ 15526 w 30765"/>
                <a:gd name="connsiteY8" fmla="*/ 24860 h 39528"/>
                <a:gd name="connsiteX9" fmla="*/ 6191 w 30765"/>
                <a:gd name="connsiteY9" fmla="*/ 24860 h 39528"/>
                <a:gd name="connsiteX10" fmla="*/ 6191 w 30765"/>
                <a:gd name="connsiteY10" fmla="*/ 39529 h 39528"/>
                <a:gd name="connsiteX11" fmla="*/ 0 w 30765"/>
                <a:gd name="connsiteY11" fmla="*/ 39529 h 39528"/>
                <a:gd name="connsiteX12" fmla="*/ 0 w 30765"/>
                <a:gd name="connsiteY12" fmla="*/ 0 h 39528"/>
                <a:gd name="connsiteX13" fmla="*/ 16383 w 30765"/>
                <a:gd name="connsiteY13" fmla="*/ 0 h 39528"/>
                <a:gd name="connsiteX14" fmla="*/ 16383 w 30765"/>
                <a:gd name="connsiteY14" fmla="*/ 19336 h 39528"/>
                <a:gd name="connsiteX15" fmla="*/ 19907 w 30765"/>
                <a:gd name="connsiteY15" fmla="*/ 18478 h 39528"/>
                <a:gd name="connsiteX16" fmla="*/ 22289 w 30765"/>
                <a:gd name="connsiteY16" fmla="*/ 16097 h 39528"/>
                <a:gd name="connsiteX17" fmla="*/ 23146 w 30765"/>
                <a:gd name="connsiteY17" fmla="*/ 12573 h 39528"/>
                <a:gd name="connsiteX18" fmla="*/ 22289 w 30765"/>
                <a:gd name="connsiteY18" fmla="*/ 9049 h 39528"/>
                <a:gd name="connsiteX19" fmla="*/ 19907 w 30765"/>
                <a:gd name="connsiteY19" fmla="*/ 6668 h 39528"/>
                <a:gd name="connsiteX20" fmla="*/ 16383 w 30765"/>
                <a:gd name="connsiteY20" fmla="*/ 5810 h 39528"/>
                <a:gd name="connsiteX21" fmla="*/ 6191 w 30765"/>
                <a:gd name="connsiteY21" fmla="*/ 5810 h 39528"/>
                <a:gd name="connsiteX22" fmla="*/ 6191 w 30765"/>
                <a:gd name="connsiteY22" fmla="*/ 19336 h 39528"/>
                <a:gd name="connsiteX23" fmla="*/ 16383 w 30765"/>
                <a:gd name="connsiteY23" fmla="*/ 19336 h 39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765" h="39528">
                  <a:moveTo>
                    <a:pt x="16383" y="95"/>
                  </a:moveTo>
                  <a:cubicBezTo>
                    <a:pt x="18860" y="95"/>
                    <a:pt x="21050" y="667"/>
                    <a:pt x="23051" y="1715"/>
                  </a:cubicBezTo>
                  <a:cubicBezTo>
                    <a:pt x="25051" y="2762"/>
                    <a:pt x="26575" y="4286"/>
                    <a:pt x="27718" y="6191"/>
                  </a:cubicBezTo>
                  <a:cubicBezTo>
                    <a:pt x="28861" y="8096"/>
                    <a:pt x="29337" y="10192"/>
                    <a:pt x="29337" y="12478"/>
                  </a:cubicBezTo>
                  <a:cubicBezTo>
                    <a:pt x="29337" y="15335"/>
                    <a:pt x="28575" y="17717"/>
                    <a:pt x="27146" y="19622"/>
                  </a:cubicBezTo>
                  <a:cubicBezTo>
                    <a:pt x="25718" y="21527"/>
                    <a:pt x="23908" y="22860"/>
                    <a:pt x="21812" y="23717"/>
                  </a:cubicBezTo>
                  <a:lnTo>
                    <a:pt x="30766" y="39529"/>
                  </a:lnTo>
                  <a:lnTo>
                    <a:pt x="23717" y="39529"/>
                  </a:lnTo>
                  <a:lnTo>
                    <a:pt x="15526" y="24860"/>
                  </a:lnTo>
                  <a:lnTo>
                    <a:pt x="6191" y="24860"/>
                  </a:lnTo>
                  <a:lnTo>
                    <a:pt x="6191" y="39529"/>
                  </a:lnTo>
                  <a:lnTo>
                    <a:pt x="0" y="39529"/>
                  </a:lnTo>
                  <a:lnTo>
                    <a:pt x="0" y="0"/>
                  </a:lnTo>
                  <a:lnTo>
                    <a:pt x="16383" y="0"/>
                  </a:lnTo>
                  <a:close/>
                  <a:moveTo>
                    <a:pt x="16383" y="19336"/>
                  </a:moveTo>
                  <a:cubicBezTo>
                    <a:pt x="17717" y="19336"/>
                    <a:pt x="18860" y="19050"/>
                    <a:pt x="19907" y="18478"/>
                  </a:cubicBezTo>
                  <a:cubicBezTo>
                    <a:pt x="20955" y="17907"/>
                    <a:pt x="21717" y="17050"/>
                    <a:pt x="22289" y="16097"/>
                  </a:cubicBezTo>
                  <a:cubicBezTo>
                    <a:pt x="22860" y="15050"/>
                    <a:pt x="23146" y="13906"/>
                    <a:pt x="23146" y="12573"/>
                  </a:cubicBezTo>
                  <a:cubicBezTo>
                    <a:pt x="23146" y="11240"/>
                    <a:pt x="22860" y="10097"/>
                    <a:pt x="22289" y="9049"/>
                  </a:cubicBezTo>
                  <a:cubicBezTo>
                    <a:pt x="21717" y="8001"/>
                    <a:pt x="20860" y="7239"/>
                    <a:pt x="19907" y="6668"/>
                  </a:cubicBezTo>
                  <a:cubicBezTo>
                    <a:pt x="18860" y="6096"/>
                    <a:pt x="17717" y="5810"/>
                    <a:pt x="16383" y="5810"/>
                  </a:cubicBezTo>
                  <a:lnTo>
                    <a:pt x="6191" y="5810"/>
                  </a:lnTo>
                  <a:lnTo>
                    <a:pt x="6191" y="19336"/>
                  </a:lnTo>
                  <a:lnTo>
                    <a:pt x="16383" y="19336"/>
                  </a:lnTo>
                  <a:close/>
                </a:path>
              </a:pathLst>
            </a:custGeom>
            <a:solidFill>
              <a:srgbClr val="FFFFFF"/>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114602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tle, Sub &amp; Content Blue 3">
    <p:bg>
      <p:bgPr>
        <a:solidFill>
          <a:schemeClr val="accent1"/>
        </a:solidFill>
        <a:effectLst/>
      </p:bgPr>
    </p:bg>
    <p:spTree>
      <p:nvGrpSpPr>
        <p:cNvPr id="1" name=""/>
        <p:cNvGrpSpPr/>
        <p:nvPr/>
      </p:nvGrpSpPr>
      <p:grpSpPr>
        <a:xfrm>
          <a:off x="0" y="0"/>
          <a:ext cx="0" cy="0"/>
          <a:chOff x="0" y="0"/>
          <a:chExt cx="0" cy="0"/>
        </a:xfrm>
      </p:grpSpPr>
      <p:sp>
        <p:nvSpPr>
          <p:cNvPr id="13" name="Content Placeholder 2">
            <a:extLst>
              <a:ext uri="{FF2B5EF4-FFF2-40B4-BE49-F238E27FC236}">
                <a16:creationId xmlns:a16="http://schemas.microsoft.com/office/drawing/2014/main" id="{DFE89D76-523B-456C-9EE9-BC9CB964E5C3}"/>
              </a:ext>
            </a:extLst>
          </p:cNvPr>
          <p:cNvSpPr>
            <a:spLocks noGrp="1"/>
          </p:cNvSpPr>
          <p:nvPr>
            <p:ph sz="quarter" idx="27"/>
          </p:nvPr>
        </p:nvSpPr>
        <p:spPr>
          <a:xfrm>
            <a:off x="6394450" y="1974850"/>
            <a:ext cx="4852988" cy="37036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Title Text">
            <a:extLst>
              <a:ext uri="{FF2B5EF4-FFF2-40B4-BE49-F238E27FC236}">
                <a16:creationId xmlns:a16="http://schemas.microsoft.com/office/drawing/2014/main" id="{72D74CEB-BA0A-43F1-82CE-384185B612C9}"/>
              </a:ext>
            </a:extLst>
          </p:cNvPr>
          <p:cNvSpPr txBox="1">
            <a:spLocks noGrp="1"/>
          </p:cNvSpPr>
          <p:nvPr>
            <p:ph type="title" hasCustomPrompt="1"/>
          </p:nvPr>
        </p:nvSpPr>
        <p:spPr>
          <a:xfrm>
            <a:off x="554183" y="2545222"/>
            <a:ext cx="4765744" cy="24978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t" anchorCtr="0">
            <a:noAutofit/>
          </a:bodyPr>
          <a:lstStyle>
            <a:lvl1pPr>
              <a:defRPr sz="4000">
                <a:solidFill>
                  <a:schemeClr val="accent2"/>
                </a:solidFill>
              </a:defRPr>
            </a:lvl1pPr>
          </a:lstStyle>
          <a:p>
            <a:r>
              <a:rPr lang="en-US" dirty="0"/>
              <a:t>Title Text Goes Here</a:t>
            </a:r>
          </a:p>
        </p:txBody>
      </p:sp>
      <p:sp>
        <p:nvSpPr>
          <p:cNvPr id="11" name="Text Placeholder 3">
            <a:extLst>
              <a:ext uri="{FF2B5EF4-FFF2-40B4-BE49-F238E27FC236}">
                <a16:creationId xmlns:a16="http://schemas.microsoft.com/office/drawing/2014/main" id="{50F55EEA-3D90-42F4-B8D0-30E0374D2A5B}"/>
              </a:ext>
            </a:extLst>
          </p:cNvPr>
          <p:cNvSpPr>
            <a:spLocks noGrp="1"/>
          </p:cNvSpPr>
          <p:nvPr>
            <p:ph type="body" sz="quarter" idx="29"/>
          </p:nvPr>
        </p:nvSpPr>
        <p:spPr>
          <a:xfrm>
            <a:off x="6394450" y="740229"/>
            <a:ext cx="4865211" cy="1078146"/>
          </a:xfrm>
        </p:spPr>
        <p:txBody>
          <a:bodyPr anchor="b" anchorCtr="0"/>
          <a:lstStyle>
            <a:lvl1pPr marL="0" indent="0">
              <a:buNone/>
              <a:defRPr>
                <a:solidFill>
                  <a:schemeClr val="tx1"/>
                </a:solidFill>
                <a:latin typeface="+mn-lt"/>
              </a:defRPr>
            </a:lvl1pPr>
            <a:lvl2pPr marL="228600" indent="0">
              <a:buNone/>
              <a:defRPr/>
            </a:lvl2pPr>
          </a:lstStyle>
          <a:p>
            <a:pPr lvl="0"/>
            <a:r>
              <a:rPr lang="en-US"/>
              <a:t>Click to edit Master text styles</a:t>
            </a:r>
          </a:p>
        </p:txBody>
      </p:sp>
      <p:sp>
        <p:nvSpPr>
          <p:cNvPr id="12" name="Rectangle 11">
            <a:extLst>
              <a:ext uri="{FF2B5EF4-FFF2-40B4-BE49-F238E27FC236}">
                <a16:creationId xmlns:a16="http://schemas.microsoft.com/office/drawing/2014/main" id="{84CCC3F4-FFF1-4AD9-8605-41A61B8926CF}"/>
              </a:ext>
            </a:extLst>
          </p:cNvPr>
          <p:cNvSpPr/>
          <p:nvPr userDrawn="1"/>
        </p:nvSpPr>
        <p:spPr>
          <a:xfrm>
            <a:off x="0" y="6407451"/>
            <a:ext cx="11736987" cy="450549"/>
          </a:xfrm>
          <a:prstGeom prst="rect">
            <a:avLst/>
          </a:prstGeom>
          <a:solidFill>
            <a:schemeClr val="bg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4" name="Square">
            <a:extLst>
              <a:ext uri="{FF2B5EF4-FFF2-40B4-BE49-F238E27FC236}">
                <a16:creationId xmlns:a16="http://schemas.microsoft.com/office/drawing/2014/main" id="{C4A06178-9ACC-4082-8329-4A9A59924508}"/>
              </a:ext>
            </a:extLst>
          </p:cNvPr>
          <p:cNvSpPr/>
          <p:nvPr userDrawn="1"/>
        </p:nvSpPr>
        <p:spPr>
          <a:xfrm>
            <a:off x="11741697" y="6407185"/>
            <a:ext cx="450068" cy="450068"/>
          </a:xfrm>
          <a:prstGeom prst="rect">
            <a:avLst/>
          </a:prstGeom>
          <a:solidFill>
            <a:schemeClr val="accent1">
              <a:alpha val="50000"/>
            </a:schemeClr>
          </a:solidFill>
          <a:ln w="12700">
            <a:miter lim="400000"/>
          </a:ln>
        </p:spPr>
        <p:txBody>
          <a:bodyPr lIns="0" tIns="0" rIns="0" bIns="0" anchor="ctr"/>
          <a:lstStyle/>
          <a:p>
            <a:pPr defTabSz="412750">
              <a:defRPr sz="3200">
                <a:solidFill>
                  <a:srgbClr val="026FC5"/>
                </a:solidFill>
                <a:latin typeface="Helvetica Neue Medium"/>
                <a:ea typeface="Helvetica Neue Medium"/>
                <a:cs typeface="Helvetica Neue Medium"/>
                <a:sym typeface="Helvetica Neue Medium"/>
              </a:defRPr>
            </a:pPr>
            <a:endParaRPr sz="1600"/>
          </a:p>
        </p:txBody>
      </p:sp>
      <p:sp>
        <p:nvSpPr>
          <p:cNvPr id="20" name="TextBox 19">
            <a:extLst>
              <a:ext uri="{FF2B5EF4-FFF2-40B4-BE49-F238E27FC236}">
                <a16:creationId xmlns:a16="http://schemas.microsoft.com/office/drawing/2014/main" id="{DC922DFF-5663-40DE-9B54-4149EDB7740E}"/>
              </a:ext>
            </a:extLst>
          </p:cNvPr>
          <p:cNvSpPr txBox="1"/>
          <p:nvPr userDrawn="1"/>
        </p:nvSpPr>
        <p:spPr>
          <a:xfrm>
            <a:off x="11881866" y="6268286"/>
            <a:ext cx="207818" cy="4639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indent="0" algn="l" defTabSz="1219169" rtl="0" fontAlgn="auto" latinLnBrk="0" hangingPunct="0">
              <a:lnSpc>
                <a:spcPct val="90000"/>
              </a:lnSpc>
              <a:spcBef>
                <a:spcPts val="2250"/>
              </a:spcBef>
              <a:spcAft>
                <a:spcPts val="0"/>
              </a:spcAft>
              <a:buClrTx/>
              <a:buSzTx/>
              <a:buFontTx/>
              <a:buNone/>
              <a:tabLst/>
            </a:pPr>
            <a:fld id="{302FE90D-A879-0D42-B0CA-7E5C0D197FB5}" type="slidenum">
              <a:rPr kumimoji="0" lang="en-US" sz="850" b="0" i="0" u="none" strike="noStrike" cap="none" spc="0" normalizeH="0" baseline="0" smtClean="0">
                <a:ln>
                  <a:noFill/>
                </a:ln>
                <a:solidFill>
                  <a:schemeClr val="tx1"/>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rPr>
              <a:pPr marL="0" marR="0" indent="0" algn="l" defTabSz="1219169" rtl="0" fontAlgn="auto" latinLnBrk="0" hangingPunct="0">
                <a:lnSpc>
                  <a:spcPct val="90000"/>
                </a:lnSpc>
                <a:spcBef>
                  <a:spcPts val="2250"/>
                </a:spcBef>
                <a:spcAft>
                  <a:spcPts val="0"/>
                </a:spcAft>
                <a:buClrTx/>
                <a:buSzTx/>
                <a:buFontTx/>
                <a:buNone/>
                <a:tabLst/>
              </a:pPr>
              <a:t>‹#›</a:t>
            </a:fld>
            <a:endParaRPr kumimoji="0" lang="en-US" sz="850" b="0" i="0" u="none" strike="noStrike" cap="none" spc="0" normalizeH="0" baseline="0" dirty="0">
              <a:ln>
                <a:noFill/>
              </a:ln>
              <a:solidFill>
                <a:schemeClr val="tx1"/>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endParaRPr>
          </a:p>
        </p:txBody>
      </p:sp>
      <p:pic>
        <p:nvPicPr>
          <p:cNvPr id="22" name="Image" descr="Image">
            <a:extLst>
              <a:ext uri="{FF2B5EF4-FFF2-40B4-BE49-F238E27FC236}">
                <a16:creationId xmlns:a16="http://schemas.microsoft.com/office/drawing/2014/main" id="{E5997704-33EA-4D7D-8B55-E46DD2216814}"/>
              </a:ext>
            </a:extLst>
          </p:cNvPr>
          <p:cNvPicPr>
            <a:picLocks noChangeAspect="1"/>
          </p:cNvPicPr>
          <p:nvPr userDrawn="1"/>
        </p:nvPicPr>
        <p:blipFill>
          <a:blip r:embed="rId2"/>
          <a:stretch>
            <a:fillRect/>
          </a:stretch>
        </p:blipFill>
        <p:spPr>
          <a:xfrm>
            <a:off x="11151433" y="6543018"/>
            <a:ext cx="491250" cy="190501"/>
          </a:xfrm>
          <a:prstGeom prst="rect">
            <a:avLst/>
          </a:prstGeom>
          <a:ln w="12700">
            <a:miter lim="400000"/>
          </a:ln>
        </p:spPr>
      </p:pic>
      <p:sp>
        <p:nvSpPr>
          <p:cNvPr id="23" name="Rectangle 22">
            <a:extLst>
              <a:ext uri="{FF2B5EF4-FFF2-40B4-BE49-F238E27FC236}">
                <a16:creationId xmlns:a16="http://schemas.microsoft.com/office/drawing/2014/main" id="{3C3544D4-6B59-4B11-BC0E-2FD48F693641}"/>
              </a:ext>
            </a:extLst>
          </p:cNvPr>
          <p:cNvSpPr/>
          <p:nvPr userDrawn="1"/>
        </p:nvSpPr>
        <p:spPr>
          <a:xfrm>
            <a:off x="5503530" y="6562504"/>
            <a:ext cx="1184940" cy="231410"/>
          </a:xfrm>
          <a:prstGeom prst="rect">
            <a:avLst/>
          </a:prstGeom>
        </p:spPr>
        <p:txBody>
          <a:bodyPr wrap="none">
            <a:spAutoFit/>
          </a:bodyPr>
          <a:lstStyle/>
          <a:p>
            <a:pPr algn="ctr"/>
            <a:r>
              <a:rPr lang="en-US" sz="1000" dirty="0">
                <a:solidFill>
                  <a:schemeClr val="tx1"/>
                </a:solidFill>
              </a:rPr>
              <a:t>Intel Confidential</a:t>
            </a:r>
          </a:p>
        </p:txBody>
      </p:sp>
      <p:sp>
        <p:nvSpPr>
          <p:cNvPr id="25" name="Rectangle 24">
            <a:extLst>
              <a:ext uri="{FF2B5EF4-FFF2-40B4-BE49-F238E27FC236}">
                <a16:creationId xmlns:a16="http://schemas.microsoft.com/office/drawing/2014/main" id="{373D4EB9-5CAF-4B81-91EA-AD490D0B13E4}"/>
              </a:ext>
            </a:extLst>
          </p:cNvPr>
          <p:cNvSpPr/>
          <p:nvPr userDrawn="1"/>
        </p:nvSpPr>
        <p:spPr>
          <a:xfrm rot="5400000">
            <a:off x="8758537" y="2978453"/>
            <a:ext cx="6407450" cy="450549"/>
          </a:xfrm>
          <a:prstGeom prst="rect">
            <a:avLst/>
          </a:prstGeom>
          <a:solidFill>
            <a:schemeClr val="bg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1181052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itle, Sub &amp; Content Light Blue 2">
    <p:bg>
      <p:bgPr>
        <a:solidFill>
          <a:schemeClr val="accent2">
            <a:lumMod val="75000"/>
          </a:schemeClr>
        </a:solidFill>
        <a:effectLst/>
      </p:bgPr>
    </p:bg>
    <p:spTree>
      <p:nvGrpSpPr>
        <p:cNvPr id="1" name=""/>
        <p:cNvGrpSpPr/>
        <p:nvPr/>
      </p:nvGrpSpPr>
      <p:grpSpPr>
        <a:xfrm>
          <a:off x="0" y="0"/>
          <a:ext cx="0" cy="0"/>
          <a:chOff x="0" y="0"/>
          <a:chExt cx="0" cy="0"/>
        </a:xfrm>
      </p:grpSpPr>
      <p:sp>
        <p:nvSpPr>
          <p:cNvPr id="16" name="Content Placeholder 2">
            <a:extLst>
              <a:ext uri="{FF2B5EF4-FFF2-40B4-BE49-F238E27FC236}">
                <a16:creationId xmlns:a16="http://schemas.microsoft.com/office/drawing/2014/main" id="{2093C42A-FAA6-40D8-A663-DDDE456C16CF}"/>
              </a:ext>
            </a:extLst>
          </p:cNvPr>
          <p:cNvSpPr>
            <a:spLocks noGrp="1"/>
          </p:cNvSpPr>
          <p:nvPr>
            <p:ph sz="quarter" idx="27"/>
          </p:nvPr>
        </p:nvSpPr>
        <p:spPr>
          <a:xfrm>
            <a:off x="6394450" y="1974850"/>
            <a:ext cx="4852988" cy="37036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3" name="Title Text">
            <a:extLst>
              <a:ext uri="{FF2B5EF4-FFF2-40B4-BE49-F238E27FC236}">
                <a16:creationId xmlns:a16="http://schemas.microsoft.com/office/drawing/2014/main" id="{6A03358B-3D25-4A6D-85E6-54F235A943A8}"/>
              </a:ext>
            </a:extLst>
          </p:cNvPr>
          <p:cNvSpPr txBox="1">
            <a:spLocks noGrp="1"/>
          </p:cNvSpPr>
          <p:nvPr>
            <p:ph type="title" hasCustomPrompt="1"/>
          </p:nvPr>
        </p:nvSpPr>
        <p:spPr>
          <a:xfrm>
            <a:off x="554183" y="2545222"/>
            <a:ext cx="4765744" cy="24978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t" anchorCtr="0">
            <a:noAutofit/>
          </a:bodyPr>
          <a:lstStyle>
            <a:lvl1pPr>
              <a:defRPr sz="4000">
                <a:solidFill>
                  <a:schemeClr val="tx1"/>
                </a:solidFill>
              </a:defRPr>
            </a:lvl1pPr>
          </a:lstStyle>
          <a:p>
            <a:r>
              <a:rPr lang="en-US" dirty="0"/>
              <a:t>Title Text Goes Here</a:t>
            </a:r>
          </a:p>
        </p:txBody>
      </p:sp>
      <p:sp>
        <p:nvSpPr>
          <p:cNvPr id="12" name="Text Placeholder 3">
            <a:extLst>
              <a:ext uri="{FF2B5EF4-FFF2-40B4-BE49-F238E27FC236}">
                <a16:creationId xmlns:a16="http://schemas.microsoft.com/office/drawing/2014/main" id="{F8EBE803-6659-42A1-A094-94B9EF7ABC2F}"/>
              </a:ext>
            </a:extLst>
          </p:cNvPr>
          <p:cNvSpPr>
            <a:spLocks noGrp="1"/>
          </p:cNvSpPr>
          <p:nvPr>
            <p:ph type="body" sz="quarter" idx="29"/>
          </p:nvPr>
        </p:nvSpPr>
        <p:spPr>
          <a:xfrm>
            <a:off x="6394450" y="740229"/>
            <a:ext cx="4865211" cy="1078146"/>
          </a:xfrm>
        </p:spPr>
        <p:txBody>
          <a:bodyPr anchor="b" anchorCtr="0"/>
          <a:lstStyle>
            <a:lvl1pPr marL="0" indent="0">
              <a:buNone/>
              <a:defRPr>
                <a:solidFill>
                  <a:schemeClr val="tx1"/>
                </a:solidFill>
                <a:latin typeface="+mn-lt"/>
              </a:defRPr>
            </a:lvl1pPr>
            <a:lvl2pPr marL="228600" indent="0">
              <a:buNone/>
              <a:defRPr/>
            </a:lvl2pPr>
          </a:lstStyle>
          <a:p>
            <a:pPr lvl="0"/>
            <a:r>
              <a:rPr lang="en-US"/>
              <a:t>Click to edit Master text styles</a:t>
            </a:r>
          </a:p>
        </p:txBody>
      </p:sp>
      <p:sp>
        <p:nvSpPr>
          <p:cNvPr id="15" name="Rectangle 14">
            <a:extLst>
              <a:ext uri="{FF2B5EF4-FFF2-40B4-BE49-F238E27FC236}">
                <a16:creationId xmlns:a16="http://schemas.microsoft.com/office/drawing/2014/main" id="{DC0D4B91-0BAF-46EC-9A7C-9D57C3224A9C}"/>
              </a:ext>
            </a:extLst>
          </p:cNvPr>
          <p:cNvSpPr/>
          <p:nvPr userDrawn="1"/>
        </p:nvSpPr>
        <p:spPr>
          <a:xfrm>
            <a:off x="0" y="6407451"/>
            <a:ext cx="11736987" cy="450549"/>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7" name="TextBox 16">
            <a:extLst>
              <a:ext uri="{FF2B5EF4-FFF2-40B4-BE49-F238E27FC236}">
                <a16:creationId xmlns:a16="http://schemas.microsoft.com/office/drawing/2014/main" id="{4B30B67E-5DCD-4732-882C-64DE9CC86419}"/>
              </a:ext>
            </a:extLst>
          </p:cNvPr>
          <p:cNvSpPr txBox="1"/>
          <p:nvPr userDrawn="1"/>
        </p:nvSpPr>
        <p:spPr>
          <a:xfrm>
            <a:off x="11881866" y="6268286"/>
            <a:ext cx="207818" cy="4639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indent="0" algn="l" defTabSz="1219169" rtl="0" fontAlgn="auto" latinLnBrk="0" hangingPunct="0">
              <a:lnSpc>
                <a:spcPct val="90000"/>
              </a:lnSpc>
              <a:spcBef>
                <a:spcPts val="2250"/>
              </a:spcBef>
              <a:spcAft>
                <a:spcPts val="0"/>
              </a:spcAft>
              <a:buClrTx/>
              <a:buSzTx/>
              <a:buFontTx/>
              <a:buNone/>
              <a:tabLst/>
            </a:pPr>
            <a:fld id="{302FE90D-A879-0D42-B0CA-7E5C0D197FB5}" type="slidenum">
              <a:rPr kumimoji="0" lang="en-US" sz="850" b="0" i="0" u="none" strike="noStrike" cap="none" spc="0" normalizeH="0" baseline="0" smtClean="0">
                <a:ln>
                  <a:noFill/>
                </a:ln>
                <a:solidFill>
                  <a:schemeClr val="tx1"/>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rPr>
              <a:pPr marL="0" marR="0" indent="0" algn="l" defTabSz="1219169" rtl="0" fontAlgn="auto" latinLnBrk="0" hangingPunct="0">
                <a:lnSpc>
                  <a:spcPct val="90000"/>
                </a:lnSpc>
                <a:spcBef>
                  <a:spcPts val="2250"/>
                </a:spcBef>
                <a:spcAft>
                  <a:spcPts val="0"/>
                </a:spcAft>
                <a:buClrTx/>
                <a:buSzTx/>
                <a:buFontTx/>
                <a:buNone/>
                <a:tabLst/>
              </a:pPr>
              <a:t>‹#›</a:t>
            </a:fld>
            <a:endParaRPr kumimoji="0" lang="en-US" sz="850" b="0" i="0" u="none" strike="noStrike" cap="none" spc="0" normalizeH="0" baseline="0" dirty="0">
              <a:ln>
                <a:noFill/>
              </a:ln>
              <a:solidFill>
                <a:schemeClr val="tx1"/>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endParaRPr>
          </a:p>
        </p:txBody>
      </p:sp>
      <p:pic>
        <p:nvPicPr>
          <p:cNvPr id="18" name="Image" descr="Image">
            <a:extLst>
              <a:ext uri="{FF2B5EF4-FFF2-40B4-BE49-F238E27FC236}">
                <a16:creationId xmlns:a16="http://schemas.microsoft.com/office/drawing/2014/main" id="{2F70C4FC-7A21-4AFA-8998-5EAB2E19CBCA}"/>
              </a:ext>
            </a:extLst>
          </p:cNvPr>
          <p:cNvPicPr>
            <a:picLocks noChangeAspect="1"/>
          </p:cNvPicPr>
          <p:nvPr userDrawn="1"/>
        </p:nvPicPr>
        <p:blipFill>
          <a:blip r:embed="rId2"/>
          <a:stretch>
            <a:fillRect/>
          </a:stretch>
        </p:blipFill>
        <p:spPr>
          <a:xfrm>
            <a:off x="11151433" y="6543018"/>
            <a:ext cx="491250" cy="190501"/>
          </a:xfrm>
          <a:prstGeom prst="rect">
            <a:avLst/>
          </a:prstGeom>
          <a:ln w="12700">
            <a:miter lim="400000"/>
          </a:ln>
        </p:spPr>
      </p:pic>
      <p:sp>
        <p:nvSpPr>
          <p:cNvPr id="22" name="Rectangle 21">
            <a:extLst>
              <a:ext uri="{FF2B5EF4-FFF2-40B4-BE49-F238E27FC236}">
                <a16:creationId xmlns:a16="http://schemas.microsoft.com/office/drawing/2014/main" id="{8D716FF7-59F9-414F-85CD-8E23360D2B4C}"/>
              </a:ext>
            </a:extLst>
          </p:cNvPr>
          <p:cNvSpPr/>
          <p:nvPr userDrawn="1"/>
        </p:nvSpPr>
        <p:spPr>
          <a:xfrm>
            <a:off x="5503530" y="6562504"/>
            <a:ext cx="1184940" cy="231410"/>
          </a:xfrm>
          <a:prstGeom prst="rect">
            <a:avLst/>
          </a:prstGeom>
        </p:spPr>
        <p:txBody>
          <a:bodyPr wrap="none">
            <a:spAutoFit/>
          </a:bodyPr>
          <a:lstStyle/>
          <a:p>
            <a:pPr algn="ctr"/>
            <a:r>
              <a:rPr lang="en-US" sz="1000" dirty="0">
                <a:solidFill>
                  <a:schemeClr val="tx1"/>
                </a:solidFill>
              </a:rPr>
              <a:t>Intel Confidential</a:t>
            </a:r>
          </a:p>
        </p:txBody>
      </p:sp>
      <p:sp>
        <p:nvSpPr>
          <p:cNvPr id="25" name="Rectangle 24">
            <a:extLst>
              <a:ext uri="{FF2B5EF4-FFF2-40B4-BE49-F238E27FC236}">
                <a16:creationId xmlns:a16="http://schemas.microsoft.com/office/drawing/2014/main" id="{F98FFA5B-1C6A-486A-A0FE-02206FCDC54A}"/>
              </a:ext>
            </a:extLst>
          </p:cNvPr>
          <p:cNvSpPr/>
          <p:nvPr userDrawn="1"/>
        </p:nvSpPr>
        <p:spPr>
          <a:xfrm rot="5400000">
            <a:off x="8758537" y="2978453"/>
            <a:ext cx="6407450" cy="450549"/>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3332569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Only 2">
    <p:spTree>
      <p:nvGrpSpPr>
        <p:cNvPr id="1" name=""/>
        <p:cNvGrpSpPr/>
        <p:nvPr/>
      </p:nvGrpSpPr>
      <p:grpSpPr>
        <a:xfrm>
          <a:off x="0" y="0"/>
          <a:ext cx="0" cy="0"/>
          <a:chOff x="0" y="0"/>
          <a:chExt cx="0" cy="0"/>
        </a:xfrm>
      </p:grpSpPr>
      <p:sp>
        <p:nvSpPr>
          <p:cNvPr id="10" name="Title Text">
            <a:extLst>
              <a:ext uri="{FF2B5EF4-FFF2-40B4-BE49-F238E27FC236}">
                <a16:creationId xmlns:a16="http://schemas.microsoft.com/office/drawing/2014/main" id="{145FA424-6F4D-7644-8964-49FF4943202D}"/>
              </a:ext>
            </a:extLst>
          </p:cNvPr>
          <p:cNvSpPr txBox="1">
            <a:spLocks noGrp="1"/>
          </p:cNvSpPr>
          <p:nvPr>
            <p:ph type="title" hasCustomPrompt="1"/>
          </p:nvPr>
        </p:nvSpPr>
        <p:spPr>
          <a:xfrm>
            <a:off x="571501" y="571501"/>
            <a:ext cx="11022060" cy="8737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rmAutofit/>
          </a:bodyPr>
          <a:lstStyle>
            <a:lvl1pPr>
              <a:defRPr sz="4000">
                <a:solidFill>
                  <a:schemeClr val="tx1"/>
                </a:solidFill>
              </a:defRPr>
            </a:lvl1pPr>
          </a:lstStyle>
          <a:p>
            <a:r>
              <a:rPr lang="en-US" dirty="0"/>
              <a:t>40pt Intel Clear Light Text Goes Here</a:t>
            </a:r>
          </a:p>
        </p:txBody>
      </p:sp>
      <p:sp>
        <p:nvSpPr>
          <p:cNvPr id="9" name="Rectangle 8">
            <a:extLst>
              <a:ext uri="{FF2B5EF4-FFF2-40B4-BE49-F238E27FC236}">
                <a16:creationId xmlns:a16="http://schemas.microsoft.com/office/drawing/2014/main" id="{1044D1EA-AB71-483D-A38D-B3B7B73FDE89}"/>
              </a:ext>
            </a:extLst>
          </p:cNvPr>
          <p:cNvSpPr/>
          <p:nvPr userDrawn="1"/>
        </p:nvSpPr>
        <p:spPr>
          <a:xfrm>
            <a:off x="0" y="0"/>
            <a:ext cx="11736987" cy="450549"/>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1" name="Rectangle 10">
            <a:extLst>
              <a:ext uri="{FF2B5EF4-FFF2-40B4-BE49-F238E27FC236}">
                <a16:creationId xmlns:a16="http://schemas.microsoft.com/office/drawing/2014/main" id="{6BF3B183-64CC-4B66-856D-40373337AF18}"/>
              </a:ext>
            </a:extLst>
          </p:cNvPr>
          <p:cNvSpPr/>
          <p:nvPr userDrawn="1"/>
        </p:nvSpPr>
        <p:spPr>
          <a:xfrm rot="5400000">
            <a:off x="-2978450" y="2978453"/>
            <a:ext cx="6407450" cy="450549"/>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4165087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mp; Content 2">
    <p:spTree>
      <p:nvGrpSpPr>
        <p:cNvPr id="1" name=""/>
        <p:cNvGrpSpPr/>
        <p:nvPr/>
      </p:nvGrpSpPr>
      <p:grpSpPr>
        <a:xfrm>
          <a:off x="0" y="0"/>
          <a:ext cx="0" cy="0"/>
          <a:chOff x="0" y="0"/>
          <a:chExt cx="0" cy="0"/>
        </a:xfrm>
      </p:grpSpPr>
      <p:sp>
        <p:nvSpPr>
          <p:cNvPr id="10" name="Title Text">
            <a:extLst>
              <a:ext uri="{FF2B5EF4-FFF2-40B4-BE49-F238E27FC236}">
                <a16:creationId xmlns:a16="http://schemas.microsoft.com/office/drawing/2014/main" id="{145FA424-6F4D-7644-8964-49FF4943202D}"/>
              </a:ext>
            </a:extLst>
          </p:cNvPr>
          <p:cNvSpPr txBox="1">
            <a:spLocks noGrp="1"/>
          </p:cNvSpPr>
          <p:nvPr>
            <p:ph type="title" hasCustomPrompt="1"/>
          </p:nvPr>
        </p:nvSpPr>
        <p:spPr>
          <a:xfrm>
            <a:off x="571501" y="571501"/>
            <a:ext cx="11022060" cy="8737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rmAutofit/>
          </a:bodyPr>
          <a:lstStyle>
            <a:lvl1pPr>
              <a:defRPr sz="4000">
                <a:solidFill>
                  <a:schemeClr val="tx1"/>
                </a:solidFill>
              </a:defRPr>
            </a:lvl1pPr>
          </a:lstStyle>
          <a:p>
            <a:r>
              <a:rPr lang="en-US" dirty="0"/>
              <a:t>40pt Intel Clear Light Text Goes Here</a:t>
            </a:r>
          </a:p>
        </p:txBody>
      </p:sp>
      <p:sp>
        <p:nvSpPr>
          <p:cNvPr id="5" name="Content Placeholder 4">
            <a:extLst>
              <a:ext uri="{FF2B5EF4-FFF2-40B4-BE49-F238E27FC236}">
                <a16:creationId xmlns:a16="http://schemas.microsoft.com/office/drawing/2014/main" id="{E882E257-2A76-E344-863C-0823669A239C}"/>
              </a:ext>
            </a:extLst>
          </p:cNvPr>
          <p:cNvSpPr>
            <a:spLocks noGrp="1"/>
          </p:cNvSpPr>
          <p:nvPr>
            <p:ph sz="quarter" idx="10"/>
          </p:nvPr>
        </p:nvSpPr>
        <p:spPr>
          <a:xfrm>
            <a:off x="571501" y="1524000"/>
            <a:ext cx="11010899"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Rectangle 10">
            <a:extLst>
              <a:ext uri="{FF2B5EF4-FFF2-40B4-BE49-F238E27FC236}">
                <a16:creationId xmlns:a16="http://schemas.microsoft.com/office/drawing/2014/main" id="{D5EA1751-756A-4277-89A8-22853BBB6D43}"/>
              </a:ext>
            </a:extLst>
          </p:cNvPr>
          <p:cNvSpPr/>
          <p:nvPr userDrawn="1"/>
        </p:nvSpPr>
        <p:spPr>
          <a:xfrm>
            <a:off x="0" y="0"/>
            <a:ext cx="11736987" cy="450549"/>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2" name="Rectangle 11">
            <a:extLst>
              <a:ext uri="{FF2B5EF4-FFF2-40B4-BE49-F238E27FC236}">
                <a16:creationId xmlns:a16="http://schemas.microsoft.com/office/drawing/2014/main" id="{5C5E81FB-A40F-442D-9F46-93B86A7867F5}"/>
              </a:ext>
            </a:extLst>
          </p:cNvPr>
          <p:cNvSpPr/>
          <p:nvPr userDrawn="1"/>
        </p:nvSpPr>
        <p:spPr>
          <a:xfrm rot="5400000">
            <a:off x="-2978450" y="2978453"/>
            <a:ext cx="6407450" cy="450549"/>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2519762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ub &amp; Content 2">
    <p:spTree>
      <p:nvGrpSpPr>
        <p:cNvPr id="1" name=""/>
        <p:cNvGrpSpPr/>
        <p:nvPr/>
      </p:nvGrpSpPr>
      <p:grpSpPr>
        <a:xfrm>
          <a:off x="0" y="0"/>
          <a:ext cx="0" cy="0"/>
          <a:chOff x="0" y="0"/>
          <a:chExt cx="0" cy="0"/>
        </a:xfrm>
      </p:grpSpPr>
      <p:sp>
        <p:nvSpPr>
          <p:cNvPr id="17" name="Title Text">
            <a:extLst>
              <a:ext uri="{FF2B5EF4-FFF2-40B4-BE49-F238E27FC236}">
                <a16:creationId xmlns:a16="http://schemas.microsoft.com/office/drawing/2014/main" id="{14C27936-4608-A44C-9C6E-3708646E2002}"/>
              </a:ext>
            </a:extLst>
          </p:cNvPr>
          <p:cNvSpPr txBox="1">
            <a:spLocks noGrp="1"/>
          </p:cNvSpPr>
          <p:nvPr>
            <p:ph type="title" hasCustomPrompt="1"/>
          </p:nvPr>
        </p:nvSpPr>
        <p:spPr>
          <a:xfrm>
            <a:off x="571370" y="571500"/>
            <a:ext cx="11010816" cy="9524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Autofit/>
          </a:bodyPr>
          <a:lstStyle>
            <a:lvl1pPr>
              <a:defRPr sz="4000">
                <a:solidFill>
                  <a:schemeClr val="tx1"/>
                </a:solidFill>
              </a:defRPr>
            </a:lvl1pPr>
          </a:lstStyle>
          <a:p>
            <a:r>
              <a:rPr lang="en-US" dirty="0"/>
              <a:t>40pt Intel Clear Light Text Goes Here</a:t>
            </a:r>
          </a:p>
        </p:txBody>
      </p:sp>
      <p:sp>
        <p:nvSpPr>
          <p:cNvPr id="3" name="Content Placeholder 2">
            <a:extLst>
              <a:ext uri="{FF2B5EF4-FFF2-40B4-BE49-F238E27FC236}">
                <a16:creationId xmlns:a16="http://schemas.microsoft.com/office/drawing/2014/main" id="{EBA0C540-99BD-45E3-99D2-78C2032EBE57}"/>
              </a:ext>
            </a:extLst>
          </p:cNvPr>
          <p:cNvSpPr>
            <a:spLocks noGrp="1"/>
          </p:cNvSpPr>
          <p:nvPr>
            <p:ph sz="quarter" idx="28"/>
          </p:nvPr>
        </p:nvSpPr>
        <p:spPr>
          <a:xfrm>
            <a:off x="571501" y="2139953"/>
            <a:ext cx="11010900" cy="40975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3">
            <a:extLst>
              <a:ext uri="{FF2B5EF4-FFF2-40B4-BE49-F238E27FC236}">
                <a16:creationId xmlns:a16="http://schemas.microsoft.com/office/drawing/2014/main" id="{2EBDBCA7-2C63-493A-A58C-D158E3304A60}"/>
              </a:ext>
            </a:extLst>
          </p:cNvPr>
          <p:cNvSpPr>
            <a:spLocks noGrp="1"/>
          </p:cNvSpPr>
          <p:nvPr>
            <p:ph type="body" sz="quarter" idx="29"/>
          </p:nvPr>
        </p:nvSpPr>
        <p:spPr>
          <a:xfrm>
            <a:off x="571500" y="1612901"/>
            <a:ext cx="11022013" cy="438150"/>
          </a:xfrm>
        </p:spPr>
        <p:txBody>
          <a:bodyPr/>
          <a:lstStyle>
            <a:lvl1pPr marL="0" indent="0">
              <a:buNone/>
              <a:defRPr>
                <a:solidFill>
                  <a:schemeClr val="accent2"/>
                </a:solidFill>
                <a:latin typeface="+mn-lt"/>
              </a:defRPr>
            </a:lvl1pPr>
            <a:lvl2pPr marL="228600" indent="0">
              <a:buNone/>
              <a:defRPr/>
            </a:lvl2pPr>
          </a:lstStyle>
          <a:p>
            <a:pPr lvl="0"/>
            <a:r>
              <a:rPr lang="en-US"/>
              <a:t>Click to edit Master text styles</a:t>
            </a:r>
          </a:p>
        </p:txBody>
      </p:sp>
      <p:sp>
        <p:nvSpPr>
          <p:cNvPr id="12" name="Rectangle 11">
            <a:extLst>
              <a:ext uri="{FF2B5EF4-FFF2-40B4-BE49-F238E27FC236}">
                <a16:creationId xmlns:a16="http://schemas.microsoft.com/office/drawing/2014/main" id="{CB958B0C-7E1E-42D9-BA94-CF95319AC75D}"/>
              </a:ext>
            </a:extLst>
          </p:cNvPr>
          <p:cNvSpPr/>
          <p:nvPr userDrawn="1"/>
        </p:nvSpPr>
        <p:spPr>
          <a:xfrm>
            <a:off x="0" y="0"/>
            <a:ext cx="11736987" cy="450549"/>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3" name="Rectangle 12">
            <a:extLst>
              <a:ext uri="{FF2B5EF4-FFF2-40B4-BE49-F238E27FC236}">
                <a16:creationId xmlns:a16="http://schemas.microsoft.com/office/drawing/2014/main" id="{9D0930BE-2EF7-4A27-B574-CC7F56E23EEF}"/>
              </a:ext>
            </a:extLst>
          </p:cNvPr>
          <p:cNvSpPr/>
          <p:nvPr userDrawn="1"/>
        </p:nvSpPr>
        <p:spPr>
          <a:xfrm rot="5400000">
            <a:off x="-2978450" y="2978453"/>
            <a:ext cx="6407450" cy="450549"/>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1397860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ub &amp; 2 Content Columns 2">
    <p:spTree>
      <p:nvGrpSpPr>
        <p:cNvPr id="1" name=""/>
        <p:cNvGrpSpPr/>
        <p:nvPr/>
      </p:nvGrpSpPr>
      <p:grpSpPr>
        <a:xfrm>
          <a:off x="0" y="0"/>
          <a:ext cx="0" cy="0"/>
          <a:chOff x="0" y="0"/>
          <a:chExt cx="0" cy="0"/>
        </a:xfrm>
      </p:grpSpPr>
      <p:sp>
        <p:nvSpPr>
          <p:cNvPr id="10" name="Title Text">
            <a:extLst>
              <a:ext uri="{FF2B5EF4-FFF2-40B4-BE49-F238E27FC236}">
                <a16:creationId xmlns:a16="http://schemas.microsoft.com/office/drawing/2014/main" id="{EBEEA47F-E66C-C546-A539-293E792A32CD}"/>
              </a:ext>
            </a:extLst>
          </p:cNvPr>
          <p:cNvSpPr txBox="1">
            <a:spLocks noGrp="1"/>
          </p:cNvSpPr>
          <p:nvPr>
            <p:ph type="title" hasCustomPrompt="1"/>
          </p:nvPr>
        </p:nvSpPr>
        <p:spPr>
          <a:xfrm>
            <a:off x="571500" y="571501"/>
            <a:ext cx="11010901" cy="9525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Autofit/>
          </a:bodyPr>
          <a:lstStyle>
            <a:lvl1pPr>
              <a:defRPr sz="4000">
                <a:solidFill>
                  <a:schemeClr val="tx1"/>
                </a:solidFill>
              </a:defRPr>
            </a:lvl1pPr>
          </a:lstStyle>
          <a:p>
            <a:r>
              <a:rPr lang="en-US" dirty="0"/>
              <a:t>40pt Intel Clear Light Text Goes Here</a:t>
            </a:r>
          </a:p>
        </p:txBody>
      </p:sp>
      <p:sp>
        <p:nvSpPr>
          <p:cNvPr id="13" name="Content Placeholder 2">
            <a:extLst>
              <a:ext uri="{FF2B5EF4-FFF2-40B4-BE49-F238E27FC236}">
                <a16:creationId xmlns:a16="http://schemas.microsoft.com/office/drawing/2014/main" id="{72F33857-7180-4ED3-9FC7-EB424BBBE9C3}"/>
              </a:ext>
            </a:extLst>
          </p:cNvPr>
          <p:cNvSpPr>
            <a:spLocks noGrp="1"/>
          </p:cNvSpPr>
          <p:nvPr>
            <p:ph sz="quarter" idx="27"/>
          </p:nvPr>
        </p:nvSpPr>
        <p:spPr>
          <a:xfrm>
            <a:off x="571500" y="2139952"/>
            <a:ext cx="5288525" cy="4118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2">
            <a:extLst>
              <a:ext uri="{FF2B5EF4-FFF2-40B4-BE49-F238E27FC236}">
                <a16:creationId xmlns:a16="http://schemas.microsoft.com/office/drawing/2014/main" id="{3FED0071-C45C-4C2F-B01D-42D95C2A5FB3}"/>
              </a:ext>
            </a:extLst>
          </p:cNvPr>
          <p:cNvSpPr>
            <a:spLocks noGrp="1"/>
          </p:cNvSpPr>
          <p:nvPr>
            <p:ph sz="quarter" idx="28"/>
          </p:nvPr>
        </p:nvSpPr>
        <p:spPr>
          <a:xfrm>
            <a:off x="6289113" y="2139952"/>
            <a:ext cx="5288525" cy="4118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3">
            <a:extLst>
              <a:ext uri="{FF2B5EF4-FFF2-40B4-BE49-F238E27FC236}">
                <a16:creationId xmlns:a16="http://schemas.microsoft.com/office/drawing/2014/main" id="{13C756FD-D367-4604-947F-678A59EDCA72}"/>
              </a:ext>
            </a:extLst>
          </p:cNvPr>
          <p:cNvSpPr>
            <a:spLocks noGrp="1"/>
          </p:cNvSpPr>
          <p:nvPr>
            <p:ph type="body" sz="quarter" idx="29"/>
          </p:nvPr>
        </p:nvSpPr>
        <p:spPr>
          <a:xfrm>
            <a:off x="571500" y="1612901"/>
            <a:ext cx="11022013" cy="438150"/>
          </a:xfrm>
        </p:spPr>
        <p:txBody>
          <a:bodyPr/>
          <a:lstStyle>
            <a:lvl1pPr marL="0" indent="0">
              <a:buNone/>
              <a:defRPr>
                <a:solidFill>
                  <a:schemeClr val="accent2"/>
                </a:solidFill>
                <a:latin typeface="+mn-lt"/>
              </a:defRPr>
            </a:lvl1pPr>
            <a:lvl2pPr marL="228600" indent="0">
              <a:buNone/>
              <a:defRPr/>
            </a:lvl2pPr>
          </a:lstStyle>
          <a:p>
            <a:pPr lvl="0"/>
            <a:r>
              <a:rPr lang="en-US"/>
              <a:t>Click to edit Master text styles</a:t>
            </a:r>
          </a:p>
        </p:txBody>
      </p:sp>
      <p:sp>
        <p:nvSpPr>
          <p:cNvPr id="11" name="Rectangle 10">
            <a:extLst>
              <a:ext uri="{FF2B5EF4-FFF2-40B4-BE49-F238E27FC236}">
                <a16:creationId xmlns:a16="http://schemas.microsoft.com/office/drawing/2014/main" id="{28AFAB4E-A299-44C8-AACE-69AB51C1E618}"/>
              </a:ext>
            </a:extLst>
          </p:cNvPr>
          <p:cNvSpPr/>
          <p:nvPr userDrawn="1"/>
        </p:nvSpPr>
        <p:spPr>
          <a:xfrm>
            <a:off x="0" y="0"/>
            <a:ext cx="11736987" cy="450549"/>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2" name="Rectangle 11">
            <a:extLst>
              <a:ext uri="{FF2B5EF4-FFF2-40B4-BE49-F238E27FC236}">
                <a16:creationId xmlns:a16="http://schemas.microsoft.com/office/drawing/2014/main" id="{7D4F3A26-C068-4B72-A83B-34EFCA4E47A5}"/>
              </a:ext>
            </a:extLst>
          </p:cNvPr>
          <p:cNvSpPr/>
          <p:nvPr userDrawn="1"/>
        </p:nvSpPr>
        <p:spPr>
          <a:xfrm rot="5400000">
            <a:off x="-2978450" y="2978453"/>
            <a:ext cx="6407450" cy="450549"/>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3915337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mp; 2 Content Columns 2">
    <p:spTree>
      <p:nvGrpSpPr>
        <p:cNvPr id="1" name=""/>
        <p:cNvGrpSpPr/>
        <p:nvPr/>
      </p:nvGrpSpPr>
      <p:grpSpPr>
        <a:xfrm>
          <a:off x="0" y="0"/>
          <a:ext cx="0" cy="0"/>
          <a:chOff x="0" y="0"/>
          <a:chExt cx="0" cy="0"/>
        </a:xfrm>
      </p:grpSpPr>
      <p:sp>
        <p:nvSpPr>
          <p:cNvPr id="10" name="Title Text">
            <a:extLst>
              <a:ext uri="{FF2B5EF4-FFF2-40B4-BE49-F238E27FC236}">
                <a16:creationId xmlns:a16="http://schemas.microsoft.com/office/drawing/2014/main" id="{EBEEA47F-E66C-C546-A539-293E792A32CD}"/>
              </a:ext>
            </a:extLst>
          </p:cNvPr>
          <p:cNvSpPr txBox="1">
            <a:spLocks noGrp="1"/>
          </p:cNvSpPr>
          <p:nvPr>
            <p:ph type="title" hasCustomPrompt="1"/>
          </p:nvPr>
        </p:nvSpPr>
        <p:spPr>
          <a:xfrm>
            <a:off x="571500" y="571501"/>
            <a:ext cx="11010901" cy="9525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Autofit/>
          </a:bodyPr>
          <a:lstStyle>
            <a:lvl1pPr>
              <a:defRPr sz="4000">
                <a:solidFill>
                  <a:schemeClr val="tx1"/>
                </a:solidFill>
              </a:defRPr>
            </a:lvl1pPr>
          </a:lstStyle>
          <a:p>
            <a:r>
              <a:rPr lang="en-US" dirty="0"/>
              <a:t>40pt Intel Clear Light Text Goes Here</a:t>
            </a:r>
          </a:p>
        </p:txBody>
      </p:sp>
      <p:sp>
        <p:nvSpPr>
          <p:cNvPr id="13" name="Content Placeholder 2">
            <a:extLst>
              <a:ext uri="{FF2B5EF4-FFF2-40B4-BE49-F238E27FC236}">
                <a16:creationId xmlns:a16="http://schemas.microsoft.com/office/drawing/2014/main" id="{72F33857-7180-4ED3-9FC7-EB424BBBE9C3}"/>
              </a:ext>
            </a:extLst>
          </p:cNvPr>
          <p:cNvSpPr>
            <a:spLocks noGrp="1"/>
          </p:cNvSpPr>
          <p:nvPr>
            <p:ph sz="quarter" idx="27"/>
          </p:nvPr>
        </p:nvSpPr>
        <p:spPr>
          <a:xfrm>
            <a:off x="571500" y="1671285"/>
            <a:ext cx="5288525" cy="458694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2">
            <a:extLst>
              <a:ext uri="{FF2B5EF4-FFF2-40B4-BE49-F238E27FC236}">
                <a16:creationId xmlns:a16="http://schemas.microsoft.com/office/drawing/2014/main" id="{3FED0071-C45C-4C2F-B01D-42D95C2A5FB3}"/>
              </a:ext>
            </a:extLst>
          </p:cNvPr>
          <p:cNvSpPr>
            <a:spLocks noGrp="1"/>
          </p:cNvSpPr>
          <p:nvPr>
            <p:ph sz="quarter" idx="28"/>
          </p:nvPr>
        </p:nvSpPr>
        <p:spPr>
          <a:xfrm>
            <a:off x="6289113" y="1671285"/>
            <a:ext cx="5288525" cy="458694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Rectangle 10">
            <a:extLst>
              <a:ext uri="{FF2B5EF4-FFF2-40B4-BE49-F238E27FC236}">
                <a16:creationId xmlns:a16="http://schemas.microsoft.com/office/drawing/2014/main" id="{E678EEDD-B39B-424B-A23C-C9AFBEFC8D27}"/>
              </a:ext>
            </a:extLst>
          </p:cNvPr>
          <p:cNvSpPr/>
          <p:nvPr userDrawn="1"/>
        </p:nvSpPr>
        <p:spPr>
          <a:xfrm>
            <a:off x="0" y="0"/>
            <a:ext cx="11736987" cy="450549"/>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2" name="Rectangle 11">
            <a:extLst>
              <a:ext uri="{FF2B5EF4-FFF2-40B4-BE49-F238E27FC236}">
                <a16:creationId xmlns:a16="http://schemas.microsoft.com/office/drawing/2014/main" id="{7600D2CD-C9BB-4E5B-B736-64EC2EA21620}"/>
              </a:ext>
            </a:extLst>
          </p:cNvPr>
          <p:cNvSpPr/>
          <p:nvPr userDrawn="1"/>
        </p:nvSpPr>
        <p:spPr>
          <a:xfrm rot="5400000">
            <a:off x="-2978450" y="2978453"/>
            <a:ext cx="6407450" cy="450549"/>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1790149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ub, Content &amp; 2 Pictures 2">
    <p:spTree>
      <p:nvGrpSpPr>
        <p:cNvPr id="1" name=""/>
        <p:cNvGrpSpPr/>
        <p:nvPr/>
      </p:nvGrpSpPr>
      <p:grpSpPr>
        <a:xfrm>
          <a:off x="0" y="0"/>
          <a:ext cx="0" cy="0"/>
          <a:chOff x="0" y="0"/>
          <a:chExt cx="0" cy="0"/>
        </a:xfrm>
      </p:grpSpPr>
      <p:sp>
        <p:nvSpPr>
          <p:cNvPr id="23" name="Title Text">
            <a:extLst>
              <a:ext uri="{FF2B5EF4-FFF2-40B4-BE49-F238E27FC236}">
                <a16:creationId xmlns:a16="http://schemas.microsoft.com/office/drawing/2014/main" id="{FAEAC0A3-8438-1245-A28C-64BC26BFB231}"/>
              </a:ext>
            </a:extLst>
          </p:cNvPr>
          <p:cNvSpPr txBox="1">
            <a:spLocks noGrp="1"/>
          </p:cNvSpPr>
          <p:nvPr>
            <p:ph type="title" hasCustomPrompt="1"/>
          </p:nvPr>
        </p:nvSpPr>
        <p:spPr>
          <a:xfrm>
            <a:off x="584737" y="578113"/>
            <a:ext cx="5747107" cy="9458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Autofit/>
          </a:bodyPr>
          <a:lstStyle>
            <a:lvl1pPr>
              <a:defRPr sz="4000">
                <a:solidFill>
                  <a:schemeClr val="tx1"/>
                </a:solidFill>
              </a:defRPr>
            </a:lvl1pPr>
          </a:lstStyle>
          <a:p>
            <a:r>
              <a:rPr lang="en-US" dirty="0"/>
              <a:t>40pt Intel Clear Light Text Goes Here</a:t>
            </a:r>
          </a:p>
        </p:txBody>
      </p:sp>
      <p:sp>
        <p:nvSpPr>
          <p:cNvPr id="15" name="Body Level One…">
            <a:extLst>
              <a:ext uri="{FF2B5EF4-FFF2-40B4-BE49-F238E27FC236}">
                <a16:creationId xmlns:a16="http://schemas.microsoft.com/office/drawing/2014/main" id="{DAF2E6DD-A697-4E26-BA6A-EF0449D7430B}"/>
              </a:ext>
            </a:extLst>
          </p:cNvPr>
          <p:cNvSpPr txBox="1">
            <a:spLocks noGrp="1"/>
          </p:cNvSpPr>
          <p:nvPr>
            <p:ph idx="27" hasCustomPrompt="1"/>
          </p:nvPr>
        </p:nvSpPr>
        <p:spPr>
          <a:xfrm>
            <a:off x="6609331" y="2978828"/>
            <a:ext cx="4668837" cy="34534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numCol="1">
            <a:normAutofit/>
          </a:bodyPr>
          <a:lstStyle>
            <a:lvl1pPr marL="0" marR="0" indent="0" algn="l" defTabSz="609600" eaLnBrk="1" fontAlgn="auto" latinLnBrk="0" hangingPunct="1">
              <a:lnSpc>
                <a:spcPts val="2450"/>
              </a:lnSpc>
              <a:spcBef>
                <a:spcPts val="0"/>
              </a:spcBef>
              <a:spcAft>
                <a:spcPts val="0"/>
              </a:spcAft>
              <a:buClrTx/>
              <a:buSzTx/>
              <a:buFont typeface="Arial" panose="020B0604020202020204" pitchFamily="34" charset="0"/>
              <a:buNone/>
              <a:tabLst/>
              <a:defRPr sz="1600">
                <a:solidFill>
                  <a:schemeClr val="tx1"/>
                </a:solidFill>
              </a:defRPr>
            </a:lvl1pPr>
          </a:lstStyle>
          <a:p>
            <a:r>
              <a:rPr lang="en-US" dirty="0"/>
              <a:t>Image Caption 16pt gray text</a:t>
            </a:r>
          </a:p>
        </p:txBody>
      </p:sp>
      <p:sp>
        <p:nvSpPr>
          <p:cNvPr id="16" name="Body Level One…">
            <a:extLst>
              <a:ext uri="{FF2B5EF4-FFF2-40B4-BE49-F238E27FC236}">
                <a16:creationId xmlns:a16="http://schemas.microsoft.com/office/drawing/2014/main" id="{028C5B46-7804-4459-9F82-F56352D0EE54}"/>
              </a:ext>
            </a:extLst>
          </p:cNvPr>
          <p:cNvSpPr txBox="1">
            <a:spLocks noGrp="1"/>
          </p:cNvSpPr>
          <p:nvPr>
            <p:ph idx="28" hasCustomPrompt="1"/>
          </p:nvPr>
        </p:nvSpPr>
        <p:spPr>
          <a:xfrm>
            <a:off x="6609331" y="5929172"/>
            <a:ext cx="4668837" cy="34534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numCol="1">
            <a:normAutofit/>
          </a:bodyPr>
          <a:lstStyle>
            <a:lvl1pPr marL="0" marR="0" indent="0" algn="l" defTabSz="609600" eaLnBrk="1" fontAlgn="auto" latinLnBrk="0" hangingPunct="1">
              <a:lnSpc>
                <a:spcPts val="2450"/>
              </a:lnSpc>
              <a:spcBef>
                <a:spcPts val="0"/>
              </a:spcBef>
              <a:spcAft>
                <a:spcPts val="0"/>
              </a:spcAft>
              <a:buClrTx/>
              <a:buSzTx/>
              <a:buFont typeface="Arial" panose="020B0604020202020204" pitchFamily="34" charset="0"/>
              <a:buNone/>
              <a:tabLst/>
              <a:defRPr sz="1600">
                <a:solidFill>
                  <a:schemeClr val="tx1"/>
                </a:solidFill>
              </a:defRPr>
            </a:lvl1pPr>
          </a:lstStyle>
          <a:p>
            <a:r>
              <a:rPr lang="en-US" dirty="0"/>
              <a:t>Image Caption 16pt gray text</a:t>
            </a:r>
          </a:p>
        </p:txBody>
      </p:sp>
      <p:sp>
        <p:nvSpPr>
          <p:cNvPr id="18" name="Picture Placeholder 4">
            <a:extLst>
              <a:ext uri="{FF2B5EF4-FFF2-40B4-BE49-F238E27FC236}">
                <a16:creationId xmlns:a16="http://schemas.microsoft.com/office/drawing/2014/main" id="{947F6B19-5E1B-43E2-BA93-7E68A56CB620}"/>
              </a:ext>
            </a:extLst>
          </p:cNvPr>
          <p:cNvSpPr>
            <a:spLocks noGrp="1"/>
          </p:cNvSpPr>
          <p:nvPr>
            <p:ph type="pic" sz="quarter" idx="30"/>
          </p:nvPr>
        </p:nvSpPr>
        <p:spPr>
          <a:xfrm>
            <a:off x="6609331" y="571500"/>
            <a:ext cx="4668837" cy="2381250"/>
          </a:xfrm>
        </p:spPr>
        <p:txBody>
          <a:bodyPr/>
          <a:lstStyle/>
          <a:p>
            <a:r>
              <a:rPr lang="en-US"/>
              <a:t>Click icon to add picture</a:t>
            </a:r>
          </a:p>
        </p:txBody>
      </p:sp>
      <p:sp>
        <p:nvSpPr>
          <p:cNvPr id="19" name="Picture Placeholder 4">
            <a:extLst>
              <a:ext uri="{FF2B5EF4-FFF2-40B4-BE49-F238E27FC236}">
                <a16:creationId xmlns:a16="http://schemas.microsoft.com/office/drawing/2014/main" id="{CDDC13B9-04CD-43E8-B565-A92ABD110AA2}"/>
              </a:ext>
            </a:extLst>
          </p:cNvPr>
          <p:cNvSpPr>
            <a:spLocks noGrp="1"/>
          </p:cNvSpPr>
          <p:nvPr>
            <p:ph type="pic" sz="quarter" idx="31"/>
          </p:nvPr>
        </p:nvSpPr>
        <p:spPr>
          <a:xfrm>
            <a:off x="6609331" y="3537061"/>
            <a:ext cx="4668837" cy="2381250"/>
          </a:xfrm>
        </p:spPr>
        <p:txBody>
          <a:bodyPr/>
          <a:lstStyle/>
          <a:p>
            <a:r>
              <a:rPr lang="en-US"/>
              <a:t>Click icon to add picture</a:t>
            </a:r>
          </a:p>
        </p:txBody>
      </p:sp>
      <p:sp>
        <p:nvSpPr>
          <p:cNvPr id="21" name="Content Placeholder 2">
            <a:extLst>
              <a:ext uri="{FF2B5EF4-FFF2-40B4-BE49-F238E27FC236}">
                <a16:creationId xmlns:a16="http://schemas.microsoft.com/office/drawing/2014/main" id="{6F999432-84A5-47D5-B81D-D131E93A939B}"/>
              </a:ext>
            </a:extLst>
          </p:cNvPr>
          <p:cNvSpPr>
            <a:spLocks noGrp="1"/>
          </p:cNvSpPr>
          <p:nvPr>
            <p:ph sz="quarter" idx="32"/>
          </p:nvPr>
        </p:nvSpPr>
        <p:spPr>
          <a:xfrm>
            <a:off x="571500" y="2139952"/>
            <a:ext cx="5760344" cy="41084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3">
            <a:extLst>
              <a:ext uri="{FF2B5EF4-FFF2-40B4-BE49-F238E27FC236}">
                <a16:creationId xmlns:a16="http://schemas.microsoft.com/office/drawing/2014/main" id="{B65378F4-C669-453E-AB16-D61CB1EBDA73}"/>
              </a:ext>
            </a:extLst>
          </p:cNvPr>
          <p:cNvSpPr>
            <a:spLocks noGrp="1"/>
          </p:cNvSpPr>
          <p:nvPr>
            <p:ph type="body" sz="quarter" idx="29"/>
          </p:nvPr>
        </p:nvSpPr>
        <p:spPr>
          <a:xfrm>
            <a:off x="571501" y="1612901"/>
            <a:ext cx="5760344" cy="438150"/>
          </a:xfrm>
        </p:spPr>
        <p:txBody>
          <a:bodyPr/>
          <a:lstStyle>
            <a:lvl1pPr marL="0" indent="0">
              <a:buNone/>
              <a:defRPr>
                <a:solidFill>
                  <a:schemeClr val="accent2"/>
                </a:solidFill>
                <a:latin typeface="+mn-lt"/>
              </a:defRPr>
            </a:lvl1pPr>
            <a:lvl2pPr marL="228600" indent="0">
              <a:buNone/>
              <a:defRPr/>
            </a:lvl2pPr>
          </a:lstStyle>
          <a:p>
            <a:pPr lvl="0"/>
            <a:r>
              <a:rPr lang="en-US"/>
              <a:t>Click to edit Master text styles</a:t>
            </a:r>
          </a:p>
        </p:txBody>
      </p:sp>
      <p:sp>
        <p:nvSpPr>
          <p:cNvPr id="14" name="Rectangle 13">
            <a:extLst>
              <a:ext uri="{FF2B5EF4-FFF2-40B4-BE49-F238E27FC236}">
                <a16:creationId xmlns:a16="http://schemas.microsoft.com/office/drawing/2014/main" id="{DA888EEF-DC90-47D1-B68D-DAD1BA7BE428}"/>
              </a:ext>
            </a:extLst>
          </p:cNvPr>
          <p:cNvSpPr/>
          <p:nvPr userDrawn="1"/>
        </p:nvSpPr>
        <p:spPr>
          <a:xfrm>
            <a:off x="0" y="0"/>
            <a:ext cx="11736987" cy="450549"/>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7" name="Rectangle 16">
            <a:extLst>
              <a:ext uri="{FF2B5EF4-FFF2-40B4-BE49-F238E27FC236}">
                <a16:creationId xmlns:a16="http://schemas.microsoft.com/office/drawing/2014/main" id="{D0F12B19-CF53-47D7-9EA3-459DABB1406B}"/>
              </a:ext>
            </a:extLst>
          </p:cNvPr>
          <p:cNvSpPr/>
          <p:nvPr userDrawn="1"/>
        </p:nvSpPr>
        <p:spPr>
          <a:xfrm rot="5400000">
            <a:off x="-2978450" y="2978453"/>
            <a:ext cx="6407450" cy="450549"/>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2076929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Sub, Content &amp; Picture 2">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B3C6455-4913-47BC-8232-AB0BABBA08C3}"/>
              </a:ext>
            </a:extLst>
          </p:cNvPr>
          <p:cNvSpPr>
            <a:spLocks noGrp="1"/>
          </p:cNvSpPr>
          <p:nvPr>
            <p:ph type="pic" sz="quarter" idx="30"/>
          </p:nvPr>
        </p:nvSpPr>
        <p:spPr>
          <a:xfrm>
            <a:off x="6615046" y="403981"/>
            <a:ext cx="5129422" cy="6012186"/>
          </a:xfrm>
        </p:spPr>
        <p:txBody>
          <a:bodyPr/>
          <a:lstStyle/>
          <a:p>
            <a:r>
              <a:rPr lang="en-US"/>
              <a:t>Click icon to add picture</a:t>
            </a:r>
          </a:p>
        </p:txBody>
      </p:sp>
      <p:sp>
        <p:nvSpPr>
          <p:cNvPr id="23" name="Title Text">
            <a:extLst>
              <a:ext uri="{FF2B5EF4-FFF2-40B4-BE49-F238E27FC236}">
                <a16:creationId xmlns:a16="http://schemas.microsoft.com/office/drawing/2014/main" id="{FAEAC0A3-8438-1245-A28C-64BC26BFB231}"/>
              </a:ext>
            </a:extLst>
          </p:cNvPr>
          <p:cNvSpPr txBox="1">
            <a:spLocks noGrp="1"/>
          </p:cNvSpPr>
          <p:nvPr>
            <p:ph type="title" hasCustomPrompt="1"/>
          </p:nvPr>
        </p:nvSpPr>
        <p:spPr>
          <a:xfrm>
            <a:off x="584737" y="578113"/>
            <a:ext cx="5747107" cy="9458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Autofit/>
          </a:bodyPr>
          <a:lstStyle>
            <a:lvl1pPr>
              <a:defRPr sz="4000">
                <a:solidFill>
                  <a:schemeClr val="tx1"/>
                </a:solidFill>
              </a:defRPr>
            </a:lvl1pPr>
          </a:lstStyle>
          <a:p>
            <a:r>
              <a:rPr lang="en-US" dirty="0"/>
              <a:t>40pt Intel Clear Light Text Goes Here</a:t>
            </a:r>
          </a:p>
        </p:txBody>
      </p:sp>
      <p:sp>
        <p:nvSpPr>
          <p:cNvPr id="14" name="Content Placeholder 2">
            <a:extLst>
              <a:ext uri="{FF2B5EF4-FFF2-40B4-BE49-F238E27FC236}">
                <a16:creationId xmlns:a16="http://schemas.microsoft.com/office/drawing/2014/main" id="{7AB9BADD-04D4-4686-970E-FB0049CC09CC}"/>
              </a:ext>
            </a:extLst>
          </p:cNvPr>
          <p:cNvSpPr>
            <a:spLocks noGrp="1"/>
          </p:cNvSpPr>
          <p:nvPr>
            <p:ph sz="quarter" idx="27"/>
          </p:nvPr>
        </p:nvSpPr>
        <p:spPr>
          <a:xfrm>
            <a:off x="571500" y="2139952"/>
            <a:ext cx="5760344" cy="41084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3">
            <a:extLst>
              <a:ext uri="{FF2B5EF4-FFF2-40B4-BE49-F238E27FC236}">
                <a16:creationId xmlns:a16="http://schemas.microsoft.com/office/drawing/2014/main" id="{3DA4378E-36CA-41C6-8E85-727E1F91A670}"/>
              </a:ext>
            </a:extLst>
          </p:cNvPr>
          <p:cNvSpPr>
            <a:spLocks noGrp="1"/>
          </p:cNvSpPr>
          <p:nvPr>
            <p:ph type="body" sz="quarter" idx="29"/>
          </p:nvPr>
        </p:nvSpPr>
        <p:spPr>
          <a:xfrm>
            <a:off x="571500" y="1612901"/>
            <a:ext cx="5760343" cy="438150"/>
          </a:xfrm>
        </p:spPr>
        <p:txBody>
          <a:bodyPr/>
          <a:lstStyle>
            <a:lvl1pPr marL="0" indent="0">
              <a:buNone/>
              <a:defRPr>
                <a:solidFill>
                  <a:schemeClr val="accent2"/>
                </a:solidFill>
                <a:latin typeface="+mn-lt"/>
              </a:defRPr>
            </a:lvl1pPr>
            <a:lvl2pPr marL="228600" indent="0">
              <a:buNone/>
              <a:defRPr/>
            </a:lvl2pPr>
          </a:lstStyle>
          <a:p>
            <a:pPr lvl="0"/>
            <a:r>
              <a:rPr lang="en-US"/>
              <a:t>Click to edit Master text styles</a:t>
            </a:r>
          </a:p>
        </p:txBody>
      </p:sp>
      <p:sp>
        <p:nvSpPr>
          <p:cNvPr id="11" name="Rectangle 10">
            <a:extLst>
              <a:ext uri="{FF2B5EF4-FFF2-40B4-BE49-F238E27FC236}">
                <a16:creationId xmlns:a16="http://schemas.microsoft.com/office/drawing/2014/main" id="{FE14A5EA-7602-4C8C-B95C-5306CD887FFF}"/>
              </a:ext>
            </a:extLst>
          </p:cNvPr>
          <p:cNvSpPr/>
          <p:nvPr userDrawn="1"/>
        </p:nvSpPr>
        <p:spPr>
          <a:xfrm>
            <a:off x="0" y="0"/>
            <a:ext cx="11736987" cy="450549"/>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2" name="Rectangle 11">
            <a:extLst>
              <a:ext uri="{FF2B5EF4-FFF2-40B4-BE49-F238E27FC236}">
                <a16:creationId xmlns:a16="http://schemas.microsoft.com/office/drawing/2014/main" id="{CD435B75-DFD3-4791-ACEA-AF630FFAB9AF}"/>
              </a:ext>
            </a:extLst>
          </p:cNvPr>
          <p:cNvSpPr/>
          <p:nvPr userDrawn="1"/>
        </p:nvSpPr>
        <p:spPr>
          <a:xfrm rot="5400000">
            <a:off x="-2978450" y="2978453"/>
            <a:ext cx="6407450" cy="450549"/>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3698683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Content &amp; 1 Horizontal Picture">
    <p:spTree>
      <p:nvGrpSpPr>
        <p:cNvPr id="1" name=""/>
        <p:cNvGrpSpPr/>
        <p:nvPr/>
      </p:nvGrpSpPr>
      <p:grpSpPr>
        <a:xfrm>
          <a:off x="0" y="0"/>
          <a:ext cx="0" cy="0"/>
          <a:chOff x="0" y="0"/>
          <a:chExt cx="0" cy="0"/>
        </a:xfrm>
      </p:grpSpPr>
      <p:sp>
        <p:nvSpPr>
          <p:cNvPr id="30" name="Title Text">
            <a:extLst>
              <a:ext uri="{FF2B5EF4-FFF2-40B4-BE49-F238E27FC236}">
                <a16:creationId xmlns:a16="http://schemas.microsoft.com/office/drawing/2014/main" id="{9F7D84C5-5DAC-2A42-8A41-9D307F3BF637}"/>
              </a:ext>
            </a:extLst>
          </p:cNvPr>
          <p:cNvSpPr txBox="1">
            <a:spLocks noGrp="1"/>
          </p:cNvSpPr>
          <p:nvPr>
            <p:ph type="title" hasCustomPrompt="1"/>
          </p:nvPr>
        </p:nvSpPr>
        <p:spPr>
          <a:xfrm>
            <a:off x="571500" y="571500"/>
            <a:ext cx="11010900" cy="9525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rmAutofit/>
          </a:bodyPr>
          <a:lstStyle>
            <a:lvl1pPr>
              <a:defRPr sz="4000">
                <a:solidFill>
                  <a:schemeClr val="tx1"/>
                </a:solidFill>
              </a:defRPr>
            </a:lvl1pPr>
          </a:lstStyle>
          <a:p>
            <a:r>
              <a:rPr lang="en-US" dirty="0"/>
              <a:t>40pt Intel Clear Light Text Goes Here</a:t>
            </a:r>
          </a:p>
        </p:txBody>
      </p:sp>
      <p:sp>
        <p:nvSpPr>
          <p:cNvPr id="3" name="Picture Placeholder 2">
            <a:extLst>
              <a:ext uri="{FF2B5EF4-FFF2-40B4-BE49-F238E27FC236}">
                <a16:creationId xmlns:a16="http://schemas.microsoft.com/office/drawing/2014/main" id="{088044E1-ECF5-4A18-811C-E489992140A2}"/>
              </a:ext>
            </a:extLst>
          </p:cNvPr>
          <p:cNvSpPr>
            <a:spLocks noGrp="1"/>
          </p:cNvSpPr>
          <p:nvPr>
            <p:ph type="pic" sz="quarter" idx="10"/>
          </p:nvPr>
        </p:nvSpPr>
        <p:spPr>
          <a:xfrm>
            <a:off x="396152" y="3513864"/>
            <a:ext cx="11347450" cy="2890837"/>
          </a:xfrm>
        </p:spPr>
        <p:txBody>
          <a:bodyPr/>
          <a:lstStyle/>
          <a:p>
            <a:r>
              <a:rPr lang="en-US"/>
              <a:t>Click icon to add picture</a:t>
            </a:r>
            <a:endParaRPr lang="en-US" dirty="0"/>
          </a:p>
        </p:txBody>
      </p:sp>
      <p:sp>
        <p:nvSpPr>
          <p:cNvPr id="5" name="Content Placeholder 4">
            <a:extLst>
              <a:ext uri="{FF2B5EF4-FFF2-40B4-BE49-F238E27FC236}">
                <a16:creationId xmlns:a16="http://schemas.microsoft.com/office/drawing/2014/main" id="{08289E3F-4BC9-4A42-9F40-7227194C57DB}"/>
              </a:ext>
            </a:extLst>
          </p:cNvPr>
          <p:cNvSpPr>
            <a:spLocks noGrp="1"/>
          </p:cNvSpPr>
          <p:nvPr>
            <p:ph sz="quarter" idx="11"/>
          </p:nvPr>
        </p:nvSpPr>
        <p:spPr>
          <a:xfrm>
            <a:off x="571500" y="1556672"/>
            <a:ext cx="11010900" cy="17881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Rectangle 10">
            <a:extLst>
              <a:ext uri="{FF2B5EF4-FFF2-40B4-BE49-F238E27FC236}">
                <a16:creationId xmlns:a16="http://schemas.microsoft.com/office/drawing/2014/main" id="{9A88EB66-8674-4A4F-B55A-79488DD6B4DC}"/>
              </a:ext>
            </a:extLst>
          </p:cNvPr>
          <p:cNvSpPr/>
          <p:nvPr userDrawn="1"/>
        </p:nvSpPr>
        <p:spPr>
          <a:xfrm>
            <a:off x="0" y="0"/>
            <a:ext cx="11736987" cy="450549"/>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2" name="Rectangle 11">
            <a:extLst>
              <a:ext uri="{FF2B5EF4-FFF2-40B4-BE49-F238E27FC236}">
                <a16:creationId xmlns:a16="http://schemas.microsoft.com/office/drawing/2014/main" id="{4FB9E7C7-FA12-4331-A70E-193D07092A46}"/>
              </a:ext>
            </a:extLst>
          </p:cNvPr>
          <p:cNvSpPr/>
          <p:nvPr userDrawn="1"/>
        </p:nvSpPr>
        <p:spPr>
          <a:xfrm rot="5400000">
            <a:off x="-2978450" y="2978453"/>
            <a:ext cx="6407450" cy="450549"/>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1968606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7" name="Title Text">
            <a:extLst>
              <a:ext uri="{FF2B5EF4-FFF2-40B4-BE49-F238E27FC236}">
                <a16:creationId xmlns:a16="http://schemas.microsoft.com/office/drawing/2014/main" id="{14C27936-4608-A44C-9C6E-3708646E2002}"/>
              </a:ext>
            </a:extLst>
          </p:cNvPr>
          <p:cNvSpPr txBox="1">
            <a:spLocks noGrp="1"/>
          </p:cNvSpPr>
          <p:nvPr>
            <p:ph type="title" hasCustomPrompt="1"/>
          </p:nvPr>
        </p:nvSpPr>
        <p:spPr>
          <a:xfrm>
            <a:off x="571370" y="571500"/>
            <a:ext cx="11010816" cy="9524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Autofit/>
          </a:bodyPr>
          <a:lstStyle>
            <a:lvl1pPr>
              <a:defRPr sz="4000">
                <a:solidFill>
                  <a:schemeClr val="tx1"/>
                </a:solidFill>
              </a:defRPr>
            </a:lvl1pPr>
          </a:lstStyle>
          <a:p>
            <a:r>
              <a:rPr lang="en-US" dirty="0"/>
              <a:t>40pt Intel Clear Light Text Goes Here</a:t>
            </a:r>
          </a:p>
        </p:txBody>
      </p:sp>
    </p:spTree>
    <p:extLst>
      <p:ext uri="{BB962C8B-B14F-4D97-AF65-F5344CB8AC3E}">
        <p14:creationId xmlns:p14="http://schemas.microsoft.com/office/powerpoint/2010/main" val="4291545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mp; Full Page Picture 2">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6AAD9210-5064-4050-9368-9292054D59F4}"/>
              </a:ext>
            </a:extLst>
          </p:cNvPr>
          <p:cNvSpPr>
            <a:spLocks noGrp="1"/>
          </p:cNvSpPr>
          <p:nvPr>
            <p:ph type="pic" sz="quarter" idx="10"/>
          </p:nvPr>
        </p:nvSpPr>
        <p:spPr>
          <a:xfrm>
            <a:off x="450550" y="450549"/>
            <a:ext cx="11305062" cy="5956776"/>
          </a:xfrm>
          <a:noFill/>
        </p:spPr>
        <p:txBody>
          <a:bodyPr/>
          <a:lstStyle/>
          <a:p>
            <a:r>
              <a:rPr lang="en-US"/>
              <a:t>Click icon to add picture</a:t>
            </a:r>
            <a:endParaRPr lang="en-US" dirty="0"/>
          </a:p>
        </p:txBody>
      </p:sp>
      <p:sp>
        <p:nvSpPr>
          <p:cNvPr id="11" name="Title Text">
            <a:extLst>
              <a:ext uri="{FF2B5EF4-FFF2-40B4-BE49-F238E27FC236}">
                <a16:creationId xmlns:a16="http://schemas.microsoft.com/office/drawing/2014/main" id="{14AFAB66-6BED-5D47-B26F-D9C8808F3A18}"/>
              </a:ext>
            </a:extLst>
          </p:cNvPr>
          <p:cNvSpPr txBox="1">
            <a:spLocks noGrp="1"/>
          </p:cNvSpPr>
          <p:nvPr>
            <p:ph type="title" hasCustomPrompt="1"/>
          </p:nvPr>
        </p:nvSpPr>
        <p:spPr>
          <a:xfrm>
            <a:off x="571500" y="571500"/>
            <a:ext cx="11010899" cy="8763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rmAutofit/>
          </a:bodyPr>
          <a:lstStyle>
            <a:lvl1pPr>
              <a:defRPr sz="4000">
                <a:solidFill>
                  <a:schemeClr val="tx1"/>
                </a:solidFill>
              </a:defRPr>
            </a:lvl1pPr>
          </a:lstStyle>
          <a:p>
            <a:r>
              <a:rPr lang="en-US" dirty="0"/>
              <a:t>Full page Image, Delete Title if Necessary</a:t>
            </a:r>
          </a:p>
        </p:txBody>
      </p:sp>
      <p:sp>
        <p:nvSpPr>
          <p:cNvPr id="9" name="Rectangle 8">
            <a:extLst>
              <a:ext uri="{FF2B5EF4-FFF2-40B4-BE49-F238E27FC236}">
                <a16:creationId xmlns:a16="http://schemas.microsoft.com/office/drawing/2014/main" id="{54EAB082-32C5-47FD-9ECB-602F4FA1556E}"/>
              </a:ext>
            </a:extLst>
          </p:cNvPr>
          <p:cNvSpPr/>
          <p:nvPr userDrawn="1"/>
        </p:nvSpPr>
        <p:spPr>
          <a:xfrm>
            <a:off x="0" y="0"/>
            <a:ext cx="11736987" cy="450549"/>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0" name="Rectangle 9">
            <a:extLst>
              <a:ext uri="{FF2B5EF4-FFF2-40B4-BE49-F238E27FC236}">
                <a16:creationId xmlns:a16="http://schemas.microsoft.com/office/drawing/2014/main" id="{C28E4005-6DA6-4443-A120-563FA414CBD8}"/>
              </a:ext>
            </a:extLst>
          </p:cNvPr>
          <p:cNvSpPr/>
          <p:nvPr userDrawn="1"/>
        </p:nvSpPr>
        <p:spPr>
          <a:xfrm rot="5400000">
            <a:off x="-2978450" y="2978453"/>
            <a:ext cx="6407450" cy="450549"/>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59037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_Chart Example">
    <p:spTree>
      <p:nvGrpSpPr>
        <p:cNvPr id="1" name=""/>
        <p:cNvGrpSpPr/>
        <p:nvPr/>
      </p:nvGrpSpPr>
      <p:grpSpPr>
        <a:xfrm>
          <a:off x="0" y="0"/>
          <a:ext cx="0" cy="0"/>
          <a:chOff x="0" y="0"/>
          <a:chExt cx="0" cy="0"/>
        </a:xfrm>
      </p:grpSpPr>
      <p:sp>
        <p:nvSpPr>
          <p:cNvPr id="10" name="Title Text">
            <a:extLst>
              <a:ext uri="{FF2B5EF4-FFF2-40B4-BE49-F238E27FC236}">
                <a16:creationId xmlns:a16="http://schemas.microsoft.com/office/drawing/2014/main" id="{145FA424-6F4D-7644-8964-49FF4943202D}"/>
              </a:ext>
            </a:extLst>
          </p:cNvPr>
          <p:cNvSpPr txBox="1">
            <a:spLocks noGrp="1"/>
          </p:cNvSpPr>
          <p:nvPr>
            <p:ph type="title" hasCustomPrompt="1"/>
          </p:nvPr>
        </p:nvSpPr>
        <p:spPr>
          <a:xfrm>
            <a:off x="571501" y="571501"/>
            <a:ext cx="11022060" cy="8737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rmAutofit/>
          </a:bodyPr>
          <a:lstStyle>
            <a:lvl1pPr>
              <a:defRPr sz="4000">
                <a:solidFill>
                  <a:schemeClr val="tx1"/>
                </a:solidFill>
              </a:defRPr>
            </a:lvl1pPr>
          </a:lstStyle>
          <a:p>
            <a:r>
              <a:rPr lang="en-US" dirty="0"/>
              <a:t>40pt Intel Clear Light Text Goes Here</a:t>
            </a:r>
          </a:p>
        </p:txBody>
      </p:sp>
      <p:sp>
        <p:nvSpPr>
          <p:cNvPr id="3" name="Text Placeholder 2">
            <a:extLst>
              <a:ext uri="{FF2B5EF4-FFF2-40B4-BE49-F238E27FC236}">
                <a16:creationId xmlns:a16="http://schemas.microsoft.com/office/drawing/2014/main" id="{EBF36A7C-A787-47EC-ACD5-77F3FD6AFB8D}"/>
              </a:ext>
            </a:extLst>
          </p:cNvPr>
          <p:cNvSpPr>
            <a:spLocks noGrp="1"/>
          </p:cNvSpPr>
          <p:nvPr>
            <p:ph type="body" sz="quarter" idx="10"/>
          </p:nvPr>
        </p:nvSpPr>
        <p:spPr>
          <a:xfrm>
            <a:off x="571500" y="1592529"/>
            <a:ext cx="11010900" cy="3727184"/>
          </a:xfrm>
        </p:spPr>
        <p:txBody>
          <a:bodyPr>
            <a:normAutofit/>
          </a:bodyPr>
          <a:lstStyle>
            <a:lvl1pPr marL="0" indent="0">
              <a:buNone/>
              <a:defRPr sz="6000">
                <a:solidFill>
                  <a:schemeClr val="tx1"/>
                </a:solidFill>
              </a:defRPr>
            </a:lvl1pPr>
          </a:lstStyle>
          <a:p>
            <a:pPr lvl="0"/>
            <a:r>
              <a:rPr lang="en-US"/>
              <a:t>Click to edit Master text styles</a:t>
            </a:r>
          </a:p>
        </p:txBody>
      </p:sp>
      <p:sp>
        <p:nvSpPr>
          <p:cNvPr id="9" name="Text Placeholder 3">
            <a:extLst>
              <a:ext uri="{FF2B5EF4-FFF2-40B4-BE49-F238E27FC236}">
                <a16:creationId xmlns:a16="http://schemas.microsoft.com/office/drawing/2014/main" id="{A7C9FC2E-0D67-4420-A61E-1D363937D03F}"/>
              </a:ext>
            </a:extLst>
          </p:cNvPr>
          <p:cNvSpPr>
            <a:spLocks noGrp="1"/>
          </p:cNvSpPr>
          <p:nvPr>
            <p:ph type="body" sz="quarter" idx="29"/>
          </p:nvPr>
        </p:nvSpPr>
        <p:spPr>
          <a:xfrm>
            <a:off x="571500" y="5461818"/>
            <a:ext cx="11022013" cy="438150"/>
          </a:xfrm>
        </p:spPr>
        <p:txBody>
          <a:bodyPr/>
          <a:lstStyle>
            <a:lvl1pPr marL="0" indent="0">
              <a:buNone/>
              <a:defRPr>
                <a:solidFill>
                  <a:schemeClr val="accent2"/>
                </a:solidFill>
                <a:latin typeface="+mn-lt"/>
              </a:defRPr>
            </a:lvl1pPr>
            <a:lvl2pPr marL="228600" indent="0">
              <a:buNone/>
              <a:defRPr/>
            </a:lvl2pPr>
          </a:lstStyle>
          <a:p>
            <a:pPr lvl="0"/>
            <a:r>
              <a:rPr lang="en-US"/>
              <a:t>Click to edit Master text styles</a:t>
            </a:r>
          </a:p>
        </p:txBody>
      </p:sp>
    </p:spTree>
    <p:extLst>
      <p:ext uri="{BB962C8B-B14F-4D97-AF65-F5344CB8AC3E}">
        <p14:creationId xmlns:p14="http://schemas.microsoft.com/office/powerpoint/2010/main" val="800852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mp; Sub White">
    <p:spTree>
      <p:nvGrpSpPr>
        <p:cNvPr id="1" name=""/>
        <p:cNvGrpSpPr/>
        <p:nvPr/>
      </p:nvGrpSpPr>
      <p:grpSpPr>
        <a:xfrm>
          <a:off x="0" y="0"/>
          <a:ext cx="0" cy="0"/>
          <a:chOff x="0" y="0"/>
          <a:chExt cx="0" cy="0"/>
        </a:xfrm>
      </p:grpSpPr>
      <p:graphicFrame>
        <p:nvGraphicFramePr>
          <p:cNvPr id="13" name="Chart 5">
            <a:extLst>
              <a:ext uri="{FF2B5EF4-FFF2-40B4-BE49-F238E27FC236}">
                <a16:creationId xmlns:a16="http://schemas.microsoft.com/office/drawing/2014/main" id="{F0529FEA-BEC4-644C-94EE-601D5BED26F3}"/>
              </a:ext>
            </a:extLst>
          </p:cNvPr>
          <p:cNvGraphicFramePr/>
          <p:nvPr userDrawn="1">
            <p:extLst>
              <p:ext uri="{D42A27DB-BD31-4B8C-83A1-F6EECF244321}">
                <p14:modId xmlns:p14="http://schemas.microsoft.com/office/powerpoint/2010/main" val="3833525890"/>
              </p:ext>
            </p:extLst>
          </p:nvPr>
        </p:nvGraphicFramePr>
        <p:xfrm>
          <a:off x="7201593" y="1799047"/>
          <a:ext cx="3472287" cy="4025676"/>
        </p:xfrm>
        <a:graphic>
          <a:graphicData uri="http://schemas.openxmlformats.org/drawingml/2006/chart">
            <c:chart xmlns:c="http://schemas.openxmlformats.org/drawingml/2006/chart" xmlns:r="http://schemas.openxmlformats.org/officeDocument/2006/relationships" r:id="rId2"/>
          </a:graphicData>
        </a:graphic>
      </p:graphicFrame>
      <p:sp>
        <p:nvSpPr>
          <p:cNvPr id="10" name="Title Text">
            <a:extLst>
              <a:ext uri="{FF2B5EF4-FFF2-40B4-BE49-F238E27FC236}">
                <a16:creationId xmlns:a16="http://schemas.microsoft.com/office/drawing/2014/main" id="{0EA1A176-5931-41CA-86D5-15FC4398AA40}"/>
              </a:ext>
            </a:extLst>
          </p:cNvPr>
          <p:cNvSpPr txBox="1">
            <a:spLocks noGrp="1"/>
          </p:cNvSpPr>
          <p:nvPr>
            <p:ph type="title" hasCustomPrompt="1"/>
          </p:nvPr>
        </p:nvSpPr>
        <p:spPr>
          <a:xfrm>
            <a:off x="1444480" y="1917036"/>
            <a:ext cx="9303040" cy="302392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nchorCtr="0">
            <a:noAutofit/>
          </a:bodyPr>
          <a:lstStyle>
            <a:lvl1pPr algn="ctr">
              <a:defRPr sz="4800">
                <a:solidFill>
                  <a:schemeClr val="tx1"/>
                </a:solidFill>
              </a:defRPr>
            </a:lvl1pPr>
          </a:lstStyle>
          <a:p>
            <a:r>
              <a:rPr lang="en-US" dirty="0"/>
              <a:t>48pt Intel Clear Light Body. For content that is not a section, but has a big idea in text only.</a:t>
            </a:r>
          </a:p>
        </p:txBody>
      </p:sp>
      <p:sp>
        <p:nvSpPr>
          <p:cNvPr id="8" name="Rectangle 7">
            <a:extLst>
              <a:ext uri="{FF2B5EF4-FFF2-40B4-BE49-F238E27FC236}">
                <a16:creationId xmlns:a16="http://schemas.microsoft.com/office/drawing/2014/main" id="{597652EB-8B2D-46CC-B147-89A4C26A2D8F}"/>
              </a:ext>
            </a:extLst>
          </p:cNvPr>
          <p:cNvSpPr/>
          <p:nvPr userDrawn="1"/>
        </p:nvSpPr>
        <p:spPr>
          <a:xfrm>
            <a:off x="0" y="0"/>
            <a:ext cx="11736987" cy="450549"/>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9" name="Rectangle 8">
            <a:extLst>
              <a:ext uri="{FF2B5EF4-FFF2-40B4-BE49-F238E27FC236}">
                <a16:creationId xmlns:a16="http://schemas.microsoft.com/office/drawing/2014/main" id="{571A480A-B7B4-498C-9868-A91E2651D429}"/>
              </a:ext>
            </a:extLst>
          </p:cNvPr>
          <p:cNvSpPr/>
          <p:nvPr userDrawn="1"/>
        </p:nvSpPr>
        <p:spPr>
          <a:xfrm rot="5400000">
            <a:off x="-2978450" y="2978453"/>
            <a:ext cx="6407450" cy="450549"/>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2814052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Title &amp; Sub Blue">
    <p:bg>
      <p:bgPr>
        <a:solidFill>
          <a:schemeClr val="bg2"/>
        </a:solidFill>
        <a:effectLst/>
      </p:bgPr>
    </p:bg>
    <p:spTree>
      <p:nvGrpSpPr>
        <p:cNvPr id="1" name=""/>
        <p:cNvGrpSpPr/>
        <p:nvPr/>
      </p:nvGrpSpPr>
      <p:grpSpPr>
        <a:xfrm>
          <a:off x="0" y="0"/>
          <a:ext cx="0" cy="0"/>
          <a:chOff x="0" y="0"/>
          <a:chExt cx="0" cy="0"/>
        </a:xfrm>
      </p:grpSpPr>
      <p:sp>
        <p:nvSpPr>
          <p:cNvPr id="860" name="Rectangle"/>
          <p:cNvSpPr/>
          <p:nvPr userDrawn="1"/>
        </p:nvSpPr>
        <p:spPr>
          <a:xfrm>
            <a:off x="471054" y="464127"/>
            <a:ext cx="11272494" cy="5944838"/>
          </a:xfrm>
          <a:prstGeom prst="rect">
            <a:avLst/>
          </a:prstGeom>
          <a:solidFill>
            <a:schemeClr val="accent1"/>
          </a:solidFill>
          <a:ln w="12700">
            <a:miter lim="400000"/>
          </a:ln>
        </p:spPr>
        <p:txBody>
          <a:bodyPr lIns="25400" tIns="25400" rIns="25400" bIns="2540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861" name="Square"/>
          <p:cNvSpPr/>
          <p:nvPr/>
        </p:nvSpPr>
        <p:spPr>
          <a:xfrm>
            <a:off x="11743603" y="6405281"/>
            <a:ext cx="448398" cy="452720"/>
          </a:xfrm>
          <a:prstGeom prst="rect">
            <a:avLst/>
          </a:prstGeom>
          <a:solidFill>
            <a:schemeClr val="accent1"/>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pic>
        <p:nvPicPr>
          <p:cNvPr id="862" name="Image" descr="Image"/>
          <p:cNvPicPr>
            <a:picLocks noChangeAspect="1"/>
          </p:cNvPicPr>
          <p:nvPr/>
        </p:nvPicPr>
        <p:blipFill>
          <a:blip r:embed="rId2"/>
          <a:stretch>
            <a:fillRect/>
          </a:stretch>
        </p:blipFill>
        <p:spPr>
          <a:xfrm>
            <a:off x="11151433" y="6543018"/>
            <a:ext cx="491250" cy="190501"/>
          </a:xfrm>
          <a:prstGeom prst="rect">
            <a:avLst/>
          </a:prstGeom>
          <a:ln w="12700">
            <a:miter lim="400000"/>
          </a:ln>
        </p:spPr>
      </p:pic>
      <p:sp>
        <p:nvSpPr>
          <p:cNvPr id="866" name="Text"/>
          <p:cNvSpPr txBox="1"/>
          <p:nvPr/>
        </p:nvSpPr>
        <p:spPr>
          <a:xfrm>
            <a:off x="11942955" y="6538004"/>
            <a:ext cx="51361" cy="189796"/>
          </a:xfrm>
          <a:prstGeom prst="rect">
            <a:avLst/>
          </a:prstGeom>
          <a:ln w="12700">
            <a:miter lim="400000"/>
          </a:ln>
        </p:spPr>
        <p:txBody>
          <a:bodyPr wrap="none" lIns="25400" tIns="25400" rIns="25400" bIns="25400" anchor="b">
            <a:spAutoFit/>
          </a:bodyPr>
          <a:lstStyle/>
          <a:p>
            <a:pPr algn="ctr" defTabSz="292100">
              <a:lnSpc>
                <a:spcPct val="100000"/>
              </a:lnSpc>
              <a:spcBef>
                <a:spcPts val="0"/>
              </a:spcBef>
              <a:defRPr sz="1800">
                <a:solidFill>
                  <a:srgbClr val="FFFFFF"/>
                </a:solidFill>
                <a:latin typeface="Intel Clear"/>
                <a:ea typeface="Intel Clear"/>
                <a:cs typeface="Intel Clear"/>
                <a:sym typeface="Intel Clear"/>
              </a:defRPr>
            </a:pPr>
            <a:endParaRPr sz="900"/>
          </a:p>
        </p:txBody>
      </p:sp>
      <p:sp>
        <p:nvSpPr>
          <p:cNvPr id="13" name="TextBox 12">
            <a:extLst>
              <a:ext uri="{FF2B5EF4-FFF2-40B4-BE49-F238E27FC236}">
                <a16:creationId xmlns:a16="http://schemas.microsoft.com/office/drawing/2014/main" id="{9D4875CE-AB47-3643-8581-D89E9CF7EFC1}"/>
              </a:ext>
            </a:extLst>
          </p:cNvPr>
          <p:cNvSpPr txBox="1"/>
          <p:nvPr userDrawn="1"/>
        </p:nvSpPr>
        <p:spPr>
          <a:xfrm>
            <a:off x="11881866" y="6268286"/>
            <a:ext cx="207818" cy="4639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indent="0" algn="l" defTabSz="1219169" rtl="0" fontAlgn="auto" latinLnBrk="0" hangingPunct="0">
              <a:lnSpc>
                <a:spcPct val="90000"/>
              </a:lnSpc>
              <a:spcBef>
                <a:spcPts val="2250"/>
              </a:spcBef>
              <a:spcAft>
                <a:spcPts val="0"/>
              </a:spcAft>
              <a:buClrTx/>
              <a:buSzTx/>
              <a:buFontTx/>
              <a:buNone/>
              <a:tabLst/>
            </a:pPr>
            <a:fld id="{302FE90D-A879-0D42-B0CA-7E5C0D197FB5}" type="slidenum">
              <a:rPr kumimoji="0" lang="en-US" sz="850" b="0" i="0" u="none" strike="noStrike" cap="none" spc="0" normalizeH="0" baseline="0" smtClean="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rPr>
              <a:pPr marL="0" marR="0" indent="0" algn="l" defTabSz="1219169" rtl="0" fontAlgn="auto" latinLnBrk="0" hangingPunct="0">
                <a:lnSpc>
                  <a:spcPct val="90000"/>
                </a:lnSpc>
                <a:spcBef>
                  <a:spcPts val="2250"/>
                </a:spcBef>
                <a:spcAft>
                  <a:spcPts val="0"/>
                </a:spcAft>
                <a:buClrTx/>
                <a:buSzTx/>
                <a:buFontTx/>
                <a:buNone/>
                <a:tabLst/>
              </a:pPr>
              <a:t>‹#›</a:t>
            </a:fld>
            <a:endParaRPr kumimoji="0" lang="en-US" sz="850" b="0" i="0" u="none" strike="noStrike" cap="none" spc="0" normalizeH="0" baseline="0" dirty="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endParaRPr>
          </a:p>
        </p:txBody>
      </p:sp>
      <p:sp>
        <p:nvSpPr>
          <p:cNvPr id="8" name="Rectangle 7">
            <a:extLst>
              <a:ext uri="{FF2B5EF4-FFF2-40B4-BE49-F238E27FC236}">
                <a16:creationId xmlns:a16="http://schemas.microsoft.com/office/drawing/2014/main" id="{41A778AB-F6EC-4101-87E6-DECF7944E661}"/>
              </a:ext>
            </a:extLst>
          </p:cNvPr>
          <p:cNvSpPr/>
          <p:nvPr userDrawn="1"/>
        </p:nvSpPr>
        <p:spPr>
          <a:xfrm>
            <a:off x="5503530" y="6562504"/>
            <a:ext cx="1184940" cy="231410"/>
          </a:xfrm>
          <a:prstGeom prst="rect">
            <a:avLst/>
          </a:prstGeom>
        </p:spPr>
        <p:txBody>
          <a:bodyPr wrap="none">
            <a:spAutoFit/>
          </a:bodyPr>
          <a:lstStyle/>
          <a:p>
            <a:pPr algn="ctr"/>
            <a:r>
              <a:rPr lang="en-US" sz="1000" dirty="0">
                <a:solidFill>
                  <a:schemeClr val="tx1"/>
                </a:solidFill>
              </a:rPr>
              <a:t>Intel Confidential</a:t>
            </a:r>
          </a:p>
        </p:txBody>
      </p:sp>
      <p:sp>
        <p:nvSpPr>
          <p:cNvPr id="10" name="Title Text">
            <a:extLst>
              <a:ext uri="{FF2B5EF4-FFF2-40B4-BE49-F238E27FC236}">
                <a16:creationId xmlns:a16="http://schemas.microsoft.com/office/drawing/2014/main" id="{E400EEBB-F912-40CA-A759-DEFE15164979}"/>
              </a:ext>
            </a:extLst>
          </p:cNvPr>
          <p:cNvSpPr txBox="1">
            <a:spLocks noGrp="1"/>
          </p:cNvSpPr>
          <p:nvPr>
            <p:ph type="title" hasCustomPrompt="1"/>
          </p:nvPr>
        </p:nvSpPr>
        <p:spPr>
          <a:xfrm>
            <a:off x="1444480" y="1917036"/>
            <a:ext cx="9303040" cy="302392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nchorCtr="0">
            <a:noAutofit/>
          </a:bodyPr>
          <a:lstStyle>
            <a:lvl1pPr algn="ctr">
              <a:defRPr sz="4800">
                <a:solidFill>
                  <a:schemeClr val="tx1"/>
                </a:solidFill>
              </a:defRPr>
            </a:lvl1pPr>
          </a:lstStyle>
          <a:p>
            <a:r>
              <a:rPr lang="en-US" dirty="0"/>
              <a:t>48pt Intel Clear Light Body. For content that is not a section, but has a big idea in text only.</a:t>
            </a:r>
          </a:p>
        </p:txBody>
      </p:sp>
    </p:spTree>
    <p:extLst>
      <p:ext uri="{BB962C8B-B14F-4D97-AF65-F5344CB8AC3E}">
        <p14:creationId xmlns:p14="http://schemas.microsoft.com/office/powerpoint/2010/main" val="2049006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Title &amp; Sub Light Blue">
    <p:bg>
      <p:bgPr>
        <a:solidFill>
          <a:srgbClr val="00C7FD"/>
        </a:solidFill>
        <a:effectLst/>
      </p:bgPr>
    </p:bg>
    <p:spTree>
      <p:nvGrpSpPr>
        <p:cNvPr id="1" name=""/>
        <p:cNvGrpSpPr/>
        <p:nvPr/>
      </p:nvGrpSpPr>
      <p:grpSpPr>
        <a:xfrm>
          <a:off x="0" y="0"/>
          <a:ext cx="0" cy="0"/>
          <a:chOff x="0" y="0"/>
          <a:chExt cx="0" cy="0"/>
        </a:xfrm>
      </p:grpSpPr>
      <p:sp>
        <p:nvSpPr>
          <p:cNvPr id="860" name="Rectangle"/>
          <p:cNvSpPr/>
          <p:nvPr userDrawn="1"/>
        </p:nvSpPr>
        <p:spPr>
          <a:xfrm>
            <a:off x="471054" y="464127"/>
            <a:ext cx="11272494" cy="5944838"/>
          </a:xfrm>
          <a:prstGeom prst="rect">
            <a:avLst/>
          </a:prstGeom>
          <a:solidFill>
            <a:schemeClr val="accent2">
              <a:lumMod val="75000"/>
            </a:schemeClr>
          </a:solidFill>
          <a:ln w="12700">
            <a:miter lim="400000"/>
          </a:ln>
        </p:spPr>
        <p:txBody>
          <a:bodyPr lIns="25400" tIns="25400" rIns="25400" bIns="2540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861" name="Square"/>
          <p:cNvSpPr/>
          <p:nvPr/>
        </p:nvSpPr>
        <p:spPr>
          <a:xfrm>
            <a:off x="11743603" y="6405281"/>
            <a:ext cx="448398" cy="452720"/>
          </a:xfrm>
          <a:prstGeom prst="rect">
            <a:avLst/>
          </a:prstGeom>
          <a:solidFill>
            <a:schemeClr val="accent2">
              <a:lumMod val="75000"/>
            </a:schemeClr>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pic>
        <p:nvPicPr>
          <p:cNvPr id="862" name="Image" descr="Image"/>
          <p:cNvPicPr>
            <a:picLocks noChangeAspect="1"/>
          </p:cNvPicPr>
          <p:nvPr/>
        </p:nvPicPr>
        <p:blipFill>
          <a:blip r:embed="rId2"/>
          <a:stretch>
            <a:fillRect/>
          </a:stretch>
        </p:blipFill>
        <p:spPr>
          <a:xfrm>
            <a:off x="11151433" y="6543018"/>
            <a:ext cx="491250" cy="190501"/>
          </a:xfrm>
          <a:prstGeom prst="rect">
            <a:avLst/>
          </a:prstGeom>
          <a:ln w="12700">
            <a:miter lim="400000"/>
          </a:ln>
        </p:spPr>
      </p:pic>
      <p:sp>
        <p:nvSpPr>
          <p:cNvPr id="866" name="Text"/>
          <p:cNvSpPr txBox="1"/>
          <p:nvPr/>
        </p:nvSpPr>
        <p:spPr>
          <a:xfrm>
            <a:off x="11942955" y="6538004"/>
            <a:ext cx="51361" cy="189796"/>
          </a:xfrm>
          <a:prstGeom prst="rect">
            <a:avLst/>
          </a:prstGeom>
          <a:ln w="12700">
            <a:miter lim="400000"/>
          </a:ln>
        </p:spPr>
        <p:txBody>
          <a:bodyPr wrap="none" lIns="25400" tIns="25400" rIns="25400" bIns="25400" anchor="b">
            <a:spAutoFit/>
          </a:bodyPr>
          <a:lstStyle/>
          <a:p>
            <a:pPr algn="ctr" defTabSz="292100">
              <a:lnSpc>
                <a:spcPct val="100000"/>
              </a:lnSpc>
              <a:spcBef>
                <a:spcPts val="0"/>
              </a:spcBef>
              <a:defRPr sz="1800">
                <a:solidFill>
                  <a:srgbClr val="FFFFFF"/>
                </a:solidFill>
                <a:latin typeface="Intel Clear"/>
                <a:ea typeface="Intel Clear"/>
                <a:cs typeface="Intel Clear"/>
                <a:sym typeface="Intel Clear"/>
              </a:defRPr>
            </a:pPr>
            <a:endParaRPr sz="900"/>
          </a:p>
        </p:txBody>
      </p:sp>
      <p:sp>
        <p:nvSpPr>
          <p:cNvPr id="13" name="TextBox 12">
            <a:extLst>
              <a:ext uri="{FF2B5EF4-FFF2-40B4-BE49-F238E27FC236}">
                <a16:creationId xmlns:a16="http://schemas.microsoft.com/office/drawing/2014/main" id="{9D4875CE-AB47-3643-8581-D89E9CF7EFC1}"/>
              </a:ext>
            </a:extLst>
          </p:cNvPr>
          <p:cNvSpPr txBox="1"/>
          <p:nvPr userDrawn="1"/>
        </p:nvSpPr>
        <p:spPr>
          <a:xfrm>
            <a:off x="11881866" y="6268286"/>
            <a:ext cx="207818" cy="4639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indent="0" algn="l" defTabSz="1219169" rtl="0" fontAlgn="auto" latinLnBrk="0" hangingPunct="0">
              <a:lnSpc>
                <a:spcPct val="90000"/>
              </a:lnSpc>
              <a:spcBef>
                <a:spcPts val="2250"/>
              </a:spcBef>
              <a:spcAft>
                <a:spcPts val="0"/>
              </a:spcAft>
              <a:buClrTx/>
              <a:buSzTx/>
              <a:buFontTx/>
              <a:buNone/>
              <a:tabLst/>
            </a:pPr>
            <a:fld id="{302FE90D-A879-0D42-B0CA-7E5C0D197FB5}" type="slidenum">
              <a:rPr kumimoji="0" lang="en-US" sz="850" b="0" i="0" u="none" strike="noStrike" cap="none" spc="0" normalizeH="0" baseline="0" smtClean="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rPr>
              <a:pPr marL="0" marR="0" indent="0" algn="l" defTabSz="1219169" rtl="0" fontAlgn="auto" latinLnBrk="0" hangingPunct="0">
                <a:lnSpc>
                  <a:spcPct val="90000"/>
                </a:lnSpc>
                <a:spcBef>
                  <a:spcPts val="2250"/>
                </a:spcBef>
                <a:spcAft>
                  <a:spcPts val="0"/>
                </a:spcAft>
                <a:buClrTx/>
                <a:buSzTx/>
                <a:buFontTx/>
                <a:buNone/>
                <a:tabLst/>
              </a:pPr>
              <a:t>‹#›</a:t>
            </a:fld>
            <a:endParaRPr kumimoji="0" lang="en-US" sz="850" b="0" i="0" u="none" strike="noStrike" cap="none" spc="0" normalizeH="0" baseline="0" dirty="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endParaRPr>
          </a:p>
        </p:txBody>
      </p:sp>
      <p:sp>
        <p:nvSpPr>
          <p:cNvPr id="8" name="Rectangle 7">
            <a:extLst>
              <a:ext uri="{FF2B5EF4-FFF2-40B4-BE49-F238E27FC236}">
                <a16:creationId xmlns:a16="http://schemas.microsoft.com/office/drawing/2014/main" id="{52E60B70-5DF3-4398-B558-301661292DFC}"/>
              </a:ext>
            </a:extLst>
          </p:cNvPr>
          <p:cNvSpPr/>
          <p:nvPr userDrawn="1"/>
        </p:nvSpPr>
        <p:spPr>
          <a:xfrm>
            <a:off x="5503530" y="6562504"/>
            <a:ext cx="1184940" cy="231410"/>
          </a:xfrm>
          <a:prstGeom prst="rect">
            <a:avLst/>
          </a:prstGeom>
        </p:spPr>
        <p:txBody>
          <a:bodyPr wrap="none">
            <a:spAutoFit/>
          </a:bodyPr>
          <a:lstStyle/>
          <a:p>
            <a:pPr algn="ctr"/>
            <a:r>
              <a:rPr lang="en-US" sz="1000" dirty="0">
                <a:solidFill>
                  <a:schemeClr val="tx1"/>
                </a:solidFill>
              </a:rPr>
              <a:t>Intel Confidential</a:t>
            </a:r>
          </a:p>
        </p:txBody>
      </p:sp>
      <p:sp>
        <p:nvSpPr>
          <p:cNvPr id="10" name="Title Text">
            <a:extLst>
              <a:ext uri="{FF2B5EF4-FFF2-40B4-BE49-F238E27FC236}">
                <a16:creationId xmlns:a16="http://schemas.microsoft.com/office/drawing/2014/main" id="{93B25211-1805-4C17-8545-7E02A6786392}"/>
              </a:ext>
            </a:extLst>
          </p:cNvPr>
          <p:cNvSpPr txBox="1">
            <a:spLocks noGrp="1"/>
          </p:cNvSpPr>
          <p:nvPr>
            <p:ph type="title" hasCustomPrompt="1"/>
          </p:nvPr>
        </p:nvSpPr>
        <p:spPr>
          <a:xfrm>
            <a:off x="1444480" y="1917036"/>
            <a:ext cx="9303040" cy="302392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nchorCtr="0">
            <a:noAutofit/>
          </a:bodyPr>
          <a:lstStyle>
            <a:lvl1pPr algn="ctr">
              <a:defRPr sz="4800">
                <a:solidFill>
                  <a:schemeClr val="tx1"/>
                </a:solidFill>
              </a:defRPr>
            </a:lvl1pPr>
          </a:lstStyle>
          <a:p>
            <a:r>
              <a:rPr lang="en-US" dirty="0"/>
              <a:t>48pt Intel Clear Light Body. For content that is not a section, but has a big idea in text only.</a:t>
            </a:r>
          </a:p>
        </p:txBody>
      </p:sp>
    </p:spTree>
    <p:extLst>
      <p:ext uri="{BB962C8B-B14F-4D97-AF65-F5344CB8AC3E}">
        <p14:creationId xmlns:p14="http://schemas.microsoft.com/office/powerpoint/2010/main" val="1804121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End Slide">
    <p:bg>
      <p:bgPr>
        <a:solidFill>
          <a:schemeClr val="accent1"/>
        </a:solidFill>
        <a:effectLst/>
      </p:bgPr>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BDA94F2D-B7BD-4CE9-A606-F00802F3131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099949" y="2409775"/>
            <a:ext cx="4080108" cy="1521396"/>
          </a:xfrm>
          <a:prstGeom prst="rect">
            <a:avLst/>
          </a:prstGeom>
        </p:spPr>
      </p:pic>
      <p:sp>
        <p:nvSpPr>
          <p:cNvPr id="15" name="TextBox 14">
            <a:extLst>
              <a:ext uri="{FF2B5EF4-FFF2-40B4-BE49-F238E27FC236}">
                <a16:creationId xmlns:a16="http://schemas.microsoft.com/office/drawing/2014/main" id="{3F655609-5439-9C4A-8F0D-9AB5A1AAC9A3}"/>
              </a:ext>
            </a:extLst>
          </p:cNvPr>
          <p:cNvSpPr txBox="1"/>
          <p:nvPr userDrawn="1"/>
        </p:nvSpPr>
        <p:spPr>
          <a:xfrm>
            <a:off x="11881866" y="6268286"/>
            <a:ext cx="207818" cy="4639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indent="0" algn="l" defTabSz="1219169" rtl="0" fontAlgn="auto" latinLnBrk="0" hangingPunct="0">
              <a:lnSpc>
                <a:spcPct val="90000"/>
              </a:lnSpc>
              <a:spcBef>
                <a:spcPts val="2250"/>
              </a:spcBef>
              <a:spcAft>
                <a:spcPts val="0"/>
              </a:spcAft>
              <a:buClrTx/>
              <a:buSzTx/>
              <a:buFontTx/>
              <a:buNone/>
              <a:tabLst/>
            </a:pPr>
            <a:fld id="{302FE90D-A879-0D42-B0CA-7E5C0D197FB5}" type="slidenum">
              <a:rPr kumimoji="0" lang="en-US" sz="850" b="0" i="0" u="none" strike="noStrike" cap="none" spc="0" normalizeH="0" baseline="0" smtClean="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rPr>
              <a:pPr marL="0" marR="0" indent="0" algn="l" defTabSz="1219169" rtl="0" fontAlgn="auto" latinLnBrk="0" hangingPunct="0">
                <a:lnSpc>
                  <a:spcPct val="90000"/>
                </a:lnSpc>
                <a:spcBef>
                  <a:spcPts val="2250"/>
                </a:spcBef>
                <a:spcAft>
                  <a:spcPts val="0"/>
                </a:spcAft>
                <a:buClrTx/>
                <a:buSzTx/>
                <a:buFontTx/>
                <a:buNone/>
                <a:tabLst/>
              </a:pPr>
              <a:t>‹#›</a:t>
            </a:fld>
            <a:endParaRPr kumimoji="0" lang="en-US" sz="850" b="0" i="0" u="none" strike="noStrike" cap="none" spc="0" normalizeH="0" baseline="0" dirty="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endParaRPr>
          </a:p>
        </p:txBody>
      </p:sp>
      <p:sp>
        <p:nvSpPr>
          <p:cNvPr id="6" name="Rectangle 5">
            <a:extLst>
              <a:ext uri="{FF2B5EF4-FFF2-40B4-BE49-F238E27FC236}">
                <a16:creationId xmlns:a16="http://schemas.microsoft.com/office/drawing/2014/main" id="{69112354-342E-49CE-8E3C-E078BBE1ADF7}"/>
              </a:ext>
            </a:extLst>
          </p:cNvPr>
          <p:cNvSpPr/>
          <p:nvPr userDrawn="1"/>
        </p:nvSpPr>
        <p:spPr>
          <a:xfrm>
            <a:off x="0" y="6407451"/>
            <a:ext cx="11736987" cy="450549"/>
          </a:xfrm>
          <a:prstGeom prst="rect">
            <a:avLst/>
          </a:prstGeom>
          <a:solidFill>
            <a:schemeClr val="bg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7" name="Rectangle 6">
            <a:extLst>
              <a:ext uri="{FF2B5EF4-FFF2-40B4-BE49-F238E27FC236}">
                <a16:creationId xmlns:a16="http://schemas.microsoft.com/office/drawing/2014/main" id="{CD21D8AD-9194-4DBA-8221-7F294421810B}"/>
              </a:ext>
            </a:extLst>
          </p:cNvPr>
          <p:cNvSpPr/>
          <p:nvPr userDrawn="1"/>
        </p:nvSpPr>
        <p:spPr>
          <a:xfrm rot="5400000">
            <a:off x="8758537" y="2978453"/>
            <a:ext cx="6407450" cy="450549"/>
          </a:xfrm>
          <a:prstGeom prst="rect">
            <a:avLst/>
          </a:prstGeom>
          <a:solidFill>
            <a:schemeClr val="bg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3361946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7"/>
          <p:cNvSpPr>
            <a:spLocks noGrp="1" noChangeArrowheads="1"/>
          </p:cNvSpPr>
          <p:nvPr>
            <p:ph type="sldNum" sz="quarter" idx="12"/>
          </p:nvPr>
        </p:nvSpPr>
        <p:spPr>
          <a:ln/>
        </p:spPr>
        <p:txBody>
          <a:bodyPr/>
          <a:lstStyle>
            <a:lvl1pPr>
              <a:defRPr/>
            </a:lvl1pPr>
          </a:lstStyle>
          <a:p>
            <a:pPr>
              <a:defRPr/>
            </a:pPr>
            <a:fld id="{240314D1-756E-405D-ACC2-902F57B77ACD}" type="slidenum">
              <a:rPr lang="en-US"/>
              <a:pPr>
                <a:defRPr/>
              </a:pPr>
              <a:t>‹#›</a:t>
            </a:fld>
            <a:endParaRPr lang="en-US"/>
          </a:p>
        </p:txBody>
      </p:sp>
      <p:sp>
        <p:nvSpPr>
          <p:cNvPr id="7" name="Footer Placeholder 3"/>
          <p:cNvSpPr>
            <a:spLocks noGrp="1"/>
          </p:cNvSpPr>
          <p:nvPr>
            <p:ph type="ftr" sz="quarter" idx="4294967295"/>
          </p:nvPr>
        </p:nvSpPr>
        <p:spPr>
          <a:xfrm>
            <a:off x="3657601" y="6509847"/>
            <a:ext cx="4899025" cy="187388"/>
          </a:xfrm>
          <a:prstGeom prst="rect">
            <a:avLst/>
          </a:prstGeom>
        </p:spPr>
        <p:txBody>
          <a:bodyPr/>
          <a:lstStyle/>
          <a:p>
            <a:pPr>
              <a:defRPr/>
            </a:pPr>
            <a:r>
              <a:rPr lang="en-US" sz="1333" dirty="0">
                <a:solidFill>
                  <a:schemeClr val="bg1"/>
                </a:solidFill>
              </a:rPr>
              <a:t>Copyright © 2017 Intel Corporation. All rights reserved. </a:t>
            </a:r>
          </a:p>
        </p:txBody>
      </p:sp>
    </p:spTree>
    <p:extLst>
      <p:ext uri="{BB962C8B-B14F-4D97-AF65-F5344CB8AC3E}">
        <p14:creationId xmlns:p14="http://schemas.microsoft.com/office/powerpoint/2010/main" val="302589423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7" name="Title Text">
            <a:extLst>
              <a:ext uri="{FF2B5EF4-FFF2-40B4-BE49-F238E27FC236}">
                <a16:creationId xmlns:a16="http://schemas.microsoft.com/office/drawing/2014/main" id="{14C27936-4608-A44C-9C6E-3708646E2002}"/>
              </a:ext>
            </a:extLst>
          </p:cNvPr>
          <p:cNvSpPr txBox="1">
            <a:spLocks noGrp="1"/>
          </p:cNvSpPr>
          <p:nvPr>
            <p:ph type="title" hasCustomPrompt="1"/>
          </p:nvPr>
        </p:nvSpPr>
        <p:spPr>
          <a:xfrm>
            <a:off x="571370" y="571500"/>
            <a:ext cx="11010816" cy="9524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Autofit/>
          </a:bodyPr>
          <a:lstStyle>
            <a:lvl1pPr>
              <a:defRPr sz="4000">
                <a:solidFill>
                  <a:schemeClr val="tx1"/>
                </a:solidFill>
              </a:defRPr>
            </a:lvl1pPr>
          </a:lstStyle>
          <a:p>
            <a:r>
              <a:rPr lang="en-US" dirty="0"/>
              <a:t>40pt Intel Clear Light Text Goes Here</a:t>
            </a:r>
          </a:p>
        </p:txBody>
      </p:sp>
    </p:spTree>
    <p:extLst>
      <p:ext uri="{BB962C8B-B14F-4D97-AF65-F5344CB8AC3E}">
        <p14:creationId xmlns:p14="http://schemas.microsoft.com/office/powerpoint/2010/main" val="2554795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17" name="Title Text">
            <a:extLst>
              <a:ext uri="{FF2B5EF4-FFF2-40B4-BE49-F238E27FC236}">
                <a16:creationId xmlns:a16="http://schemas.microsoft.com/office/drawing/2014/main" id="{14C27936-4608-A44C-9C6E-3708646E2002}"/>
              </a:ext>
            </a:extLst>
          </p:cNvPr>
          <p:cNvSpPr txBox="1">
            <a:spLocks noGrp="1"/>
          </p:cNvSpPr>
          <p:nvPr>
            <p:ph type="title" hasCustomPrompt="1"/>
          </p:nvPr>
        </p:nvSpPr>
        <p:spPr>
          <a:xfrm>
            <a:off x="571370" y="571500"/>
            <a:ext cx="11010816" cy="9524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Autofit/>
          </a:bodyPr>
          <a:lstStyle>
            <a:lvl1pPr>
              <a:defRPr sz="4000">
                <a:solidFill>
                  <a:schemeClr val="tx1"/>
                </a:solidFill>
              </a:defRPr>
            </a:lvl1pPr>
          </a:lstStyle>
          <a:p>
            <a:r>
              <a:rPr lang="en-US" dirty="0"/>
              <a:t>40pt Intel Clear Light Text Goes Here</a:t>
            </a:r>
          </a:p>
        </p:txBody>
      </p:sp>
      <p:sp>
        <p:nvSpPr>
          <p:cNvPr id="3" name="Content Placeholder 2">
            <a:extLst>
              <a:ext uri="{FF2B5EF4-FFF2-40B4-BE49-F238E27FC236}">
                <a16:creationId xmlns:a16="http://schemas.microsoft.com/office/drawing/2014/main" id="{EBA0C540-99BD-45E3-99D2-78C2032EBE57}"/>
              </a:ext>
            </a:extLst>
          </p:cNvPr>
          <p:cNvSpPr>
            <a:spLocks noGrp="1"/>
          </p:cNvSpPr>
          <p:nvPr>
            <p:ph sz="quarter" idx="28"/>
          </p:nvPr>
        </p:nvSpPr>
        <p:spPr>
          <a:xfrm>
            <a:off x="571370" y="1673454"/>
            <a:ext cx="11010900" cy="457494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22381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ub &amp; Content">
    <p:spTree>
      <p:nvGrpSpPr>
        <p:cNvPr id="1" name=""/>
        <p:cNvGrpSpPr/>
        <p:nvPr/>
      </p:nvGrpSpPr>
      <p:grpSpPr>
        <a:xfrm>
          <a:off x="0" y="0"/>
          <a:ext cx="0" cy="0"/>
          <a:chOff x="0" y="0"/>
          <a:chExt cx="0" cy="0"/>
        </a:xfrm>
      </p:grpSpPr>
      <p:sp>
        <p:nvSpPr>
          <p:cNvPr id="17" name="Title Text">
            <a:extLst>
              <a:ext uri="{FF2B5EF4-FFF2-40B4-BE49-F238E27FC236}">
                <a16:creationId xmlns:a16="http://schemas.microsoft.com/office/drawing/2014/main" id="{14C27936-4608-A44C-9C6E-3708646E2002}"/>
              </a:ext>
            </a:extLst>
          </p:cNvPr>
          <p:cNvSpPr txBox="1">
            <a:spLocks noGrp="1"/>
          </p:cNvSpPr>
          <p:nvPr>
            <p:ph type="title" hasCustomPrompt="1"/>
          </p:nvPr>
        </p:nvSpPr>
        <p:spPr>
          <a:xfrm>
            <a:off x="571370" y="571500"/>
            <a:ext cx="11010816" cy="9524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Autofit/>
          </a:bodyPr>
          <a:lstStyle>
            <a:lvl1pPr>
              <a:defRPr sz="4000">
                <a:solidFill>
                  <a:schemeClr val="tx1"/>
                </a:solidFill>
              </a:defRPr>
            </a:lvl1pPr>
          </a:lstStyle>
          <a:p>
            <a:r>
              <a:rPr lang="en-US" dirty="0"/>
              <a:t>40pt Intel Clear Light Text Goes Here</a:t>
            </a:r>
          </a:p>
        </p:txBody>
      </p:sp>
      <p:sp>
        <p:nvSpPr>
          <p:cNvPr id="3" name="Content Placeholder 2">
            <a:extLst>
              <a:ext uri="{FF2B5EF4-FFF2-40B4-BE49-F238E27FC236}">
                <a16:creationId xmlns:a16="http://schemas.microsoft.com/office/drawing/2014/main" id="{EBA0C540-99BD-45E3-99D2-78C2032EBE57}"/>
              </a:ext>
            </a:extLst>
          </p:cNvPr>
          <p:cNvSpPr>
            <a:spLocks noGrp="1"/>
          </p:cNvSpPr>
          <p:nvPr>
            <p:ph sz="quarter" idx="28"/>
          </p:nvPr>
        </p:nvSpPr>
        <p:spPr>
          <a:xfrm>
            <a:off x="571370" y="2139953"/>
            <a:ext cx="11010900" cy="41084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3">
            <a:extLst>
              <a:ext uri="{FF2B5EF4-FFF2-40B4-BE49-F238E27FC236}">
                <a16:creationId xmlns:a16="http://schemas.microsoft.com/office/drawing/2014/main" id="{D980C114-FE9A-4B63-B509-F59F1A2C55A5}"/>
              </a:ext>
            </a:extLst>
          </p:cNvPr>
          <p:cNvSpPr>
            <a:spLocks noGrp="1"/>
          </p:cNvSpPr>
          <p:nvPr>
            <p:ph type="body" sz="quarter" idx="29"/>
          </p:nvPr>
        </p:nvSpPr>
        <p:spPr>
          <a:xfrm>
            <a:off x="571370" y="1612901"/>
            <a:ext cx="11022013" cy="438150"/>
          </a:xfrm>
        </p:spPr>
        <p:txBody>
          <a:bodyPr/>
          <a:lstStyle>
            <a:lvl1pPr marL="0" indent="0">
              <a:buNone/>
              <a:defRPr>
                <a:solidFill>
                  <a:schemeClr val="accent2"/>
                </a:solidFill>
                <a:latin typeface="+mn-lt"/>
              </a:defRPr>
            </a:lvl1pPr>
            <a:lvl2pPr marL="228600" indent="0">
              <a:buNone/>
              <a:defRPr/>
            </a:lvl2pPr>
          </a:lstStyle>
          <a:p>
            <a:pPr lvl="0"/>
            <a:r>
              <a:rPr lang="en-US"/>
              <a:t>Click to edit Master text styles</a:t>
            </a:r>
          </a:p>
        </p:txBody>
      </p:sp>
    </p:spTree>
    <p:extLst>
      <p:ext uri="{BB962C8B-B14F-4D97-AF65-F5344CB8AC3E}">
        <p14:creationId xmlns:p14="http://schemas.microsoft.com/office/powerpoint/2010/main" val="3564507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ub &amp; 2 Content Columns">
    <p:spTree>
      <p:nvGrpSpPr>
        <p:cNvPr id="1" name=""/>
        <p:cNvGrpSpPr/>
        <p:nvPr/>
      </p:nvGrpSpPr>
      <p:grpSpPr>
        <a:xfrm>
          <a:off x="0" y="0"/>
          <a:ext cx="0" cy="0"/>
          <a:chOff x="0" y="0"/>
          <a:chExt cx="0" cy="0"/>
        </a:xfrm>
      </p:grpSpPr>
      <p:sp>
        <p:nvSpPr>
          <p:cNvPr id="10" name="Title Text">
            <a:extLst>
              <a:ext uri="{FF2B5EF4-FFF2-40B4-BE49-F238E27FC236}">
                <a16:creationId xmlns:a16="http://schemas.microsoft.com/office/drawing/2014/main" id="{EBEEA47F-E66C-C546-A539-293E792A32CD}"/>
              </a:ext>
            </a:extLst>
          </p:cNvPr>
          <p:cNvSpPr txBox="1">
            <a:spLocks noGrp="1"/>
          </p:cNvSpPr>
          <p:nvPr>
            <p:ph type="title" hasCustomPrompt="1"/>
          </p:nvPr>
        </p:nvSpPr>
        <p:spPr>
          <a:xfrm>
            <a:off x="571500" y="571501"/>
            <a:ext cx="11010901" cy="9525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Autofit/>
          </a:bodyPr>
          <a:lstStyle>
            <a:lvl1pPr>
              <a:defRPr sz="4000">
                <a:solidFill>
                  <a:schemeClr val="tx1"/>
                </a:solidFill>
              </a:defRPr>
            </a:lvl1pPr>
          </a:lstStyle>
          <a:p>
            <a:r>
              <a:rPr lang="en-US" dirty="0"/>
              <a:t>40pt Intel Clear Light Text Goes Here</a:t>
            </a:r>
          </a:p>
        </p:txBody>
      </p:sp>
      <p:sp>
        <p:nvSpPr>
          <p:cNvPr id="3" name="Content Placeholder 2">
            <a:extLst>
              <a:ext uri="{FF2B5EF4-FFF2-40B4-BE49-F238E27FC236}">
                <a16:creationId xmlns:a16="http://schemas.microsoft.com/office/drawing/2014/main" id="{F495712A-D685-7146-A64F-2AEC13EF76F9}"/>
              </a:ext>
            </a:extLst>
          </p:cNvPr>
          <p:cNvSpPr>
            <a:spLocks noGrp="1"/>
          </p:cNvSpPr>
          <p:nvPr>
            <p:ph sz="quarter" idx="27"/>
          </p:nvPr>
        </p:nvSpPr>
        <p:spPr>
          <a:xfrm>
            <a:off x="571500" y="2139951"/>
            <a:ext cx="5288525" cy="4118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Content Placeholder 2">
            <a:extLst>
              <a:ext uri="{FF2B5EF4-FFF2-40B4-BE49-F238E27FC236}">
                <a16:creationId xmlns:a16="http://schemas.microsoft.com/office/drawing/2014/main" id="{A8FE6631-4BAF-4E4B-B6F0-F9ED72A3155E}"/>
              </a:ext>
            </a:extLst>
          </p:cNvPr>
          <p:cNvSpPr>
            <a:spLocks noGrp="1"/>
          </p:cNvSpPr>
          <p:nvPr>
            <p:ph sz="quarter" idx="28"/>
          </p:nvPr>
        </p:nvSpPr>
        <p:spPr>
          <a:xfrm>
            <a:off x="6289113" y="2139951"/>
            <a:ext cx="5288525" cy="4118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3">
            <a:extLst>
              <a:ext uri="{FF2B5EF4-FFF2-40B4-BE49-F238E27FC236}">
                <a16:creationId xmlns:a16="http://schemas.microsoft.com/office/drawing/2014/main" id="{D4EEAA39-7062-4DCE-91B8-83056F818FA8}"/>
              </a:ext>
            </a:extLst>
          </p:cNvPr>
          <p:cNvSpPr>
            <a:spLocks noGrp="1"/>
          </p:cNvSpPr>
          <p:nvPr>
            <p:ph type="body" sz="quarter" idx="29"/>
          </p:nvPr>
        </p:nvSpPr>
        <p:spPr>
          <a:xfrm>
            <a:off x="571500" y="1612901"/>
            <a:ext cx="11022013" cy="438150"/>
          </a:xfrm>
        </p:spPr>
        <p:txBody>
          <a:bodyPr/>
          <a:lstStyle>
            <a:lvl1pPr marL="0" indent="0">
              <a:buNone/>
              <a:defRPr>
                <a:solidFill>
                  <a:schemeClr val="accent2"/>
                </a:solidFill>
                <a:latin typeface="+mn-lt"/>
              </a:defRPr>
            </a:lvl1pPr>
            <a:lvl2pPr marL="228600" indent="0">
              <a:buNone/>
              <a:defRPr/>
            </a:lvl2pPr>
          </a:lstStyle>
          <a:p>
            <a:pPr lvl="0"/>
            <a:r>
              <a:rPr lang="en-US"/>
              <a:t>Click to edit Master text styles</a:t>
            </a:r>
          </a:p>
        </p:txBody>
      </p:sp>
    </p:spTree>
    <p:extLst>
      <p:ext uri="{BB962C8B-B14F-4D97-AF65-F5344CB8AC3E}">
        <p14:creationId xmlns:p14="http://schemas.microsoft.com/office/powerpoint/2010/main" val="2571892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mp; 2 Content Columns">
    <p:spTree>
      <p:nvGrpSpPr>
        <p:cNvPr id="1" name=""/>
        <p:cNvGrpSpPr/>
        <p:nvPr/>
      </p:nvGrpSpPr>
      <p:grpSpPr>
        <a:xfrm>
          <a:off x="0" y="0"/>
          <a:ext cx="0" cy="0"/>
          <a:chOff x="0" y="0"/>
          <a:chExt cx="0" cy="0"/>
        </a:xfrm>
      </p:grpSpPr>
      <p:sp>
        <p:nvSpPr>
          <p:cNvPr id="10" name="Title Text">
            <a:extLst>
              <a:ext uri="{FF2B5EF4-FFF2-40B4-BE49-F238E27FC236}">
                <a16:creationId xmlns:a16="http://schemas.microsoft.com/office/drawing/2014/main" id="{EBEEA47F-E66C-C546-A539-293E792A32CD}"/>
              </a:ext>
            </a:extLst>
          </p:cNvPr>
          <p:cNvSpPr txBox="1">
            <a:spLocks noGrp="1"/>
          </p:cNvSpPr>
          <p:nvPr>
            <p:ph type="title" hasCustomPrompt="1"/>
          </p:nvPr>
        </p:nvSpPr>
        <p:spPr>
          <a:xfrm>
            <a:off x="571500" y="571501"/>
            <a:ext cx="11010901" cy="9525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Autofit/>
          </a:bodyPr>
          <a:lstStyle>
            <a:lvl1pPr>
              <a:defRPr sz="4000">
                <a:solidFill>
                  <a:schemeClr val="tx1"/>
                </a:solidFill>
              </a:defRPr>
            </a:lvl1pPr>
          </a:lstStyle>
          <a:p>
            <a:r>
              <a:rPr lang="en-US" dirty="0"/>
              <a:t>40pt Intel Clear Light Text Goes Here</a:t>
            </a:r>
          </a:p>
        </p:txBody>
      </p:sp>
      <p:sp>
        <p:nvSpPr>
          <p:cNvPr id="3" name="Content Placeholder 2">
            <a:extLst>
              <a:ext uri="{FF2B5EF4-FFF2-40B4-BE49-F238E27FC236}">
                <a16:creationId xmlns:a16="http://schemas.microsoft.com/office/drawing/2014/main" id="{F495712A-D685-7146-A64F-2AEC13EF76F9}"/>
              </a:ext>
            </a:extLst>
          </p:cNvPr>
          <p:cNvSpPr>
            <a:spLocks noGrp="1"/>
          </p:cNvSpPr>
          <p:nvPr>
            <p:ph sz="quarter" idx="27"/>
          </p:nvPr>
        </p:nvSpPr>
        <p:spPr>
          <a:xfrm>
            <a:off x="571500" y="1673402"/>
            <a:ext cx="5288525" cy="45848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Content Placeholder 2">
            <a:extLst>
              <a:ext uri="{FF2B5EF4-FFF2-40B4-BE49-F238E27FC236}">
                <a16:creationId xmlns:a16="http://schemas.microsoft.com/office/drawing/2014/main" id="{A8FE6631-4BAF-4E4B-B6F0-F9ED72A3155E}"/>
              </a:ext>
            </a:extLst>
          </p:cNvPr>
          <p:cNvSpPr>
            <a:spLocks noGrp="1"/>
          </p:cNvSpPr>
          <p:nvPr>
            <p:ph sz="quarter" idx="28"/>
          </p:nvPr>
        </p:nvSpPr>
        <p:spPr>
          <a:xfrm>
            <a:off x="6289113" y="1673402"/>
            <a:ext cx="5288525" cy="45848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88331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ub, Content &amp; 2 Pictures">
    <p:spTree>
      <p:nvGrpSpPr>
        <p:cNvPr id="1" name=""/>
        <p:cNvGrpSpPr/>
        <p:nvPr/>
      </p:nvGrpSpPr>
      <p:grpSpPr>
        <a:xfrm>
          <a:off x="0" y="0"/>
          <a:ext cx="0" cy="0"/>
          <a:chOff x="0" y="0"/>
          <a:chExt cx="0" cy="0"/>
        </a:xfrm>
      </p:grpSpPr>
      <p:sp>
        <p:nvSpPr>
          <p:cNvPr id="23" name="Title Text">
            <a:extLst>
              <a:ext uri="{FF2B5EF4-FFF2-40B4-BE49-F238E27FC236}">
                <a16:creationId xmlns:a16="http://schemas.microsoft.com/office/drawing/2014/main" id="{FAEAC0A3-8438-1245-A28C-64BC26BFB231}"/>
              </a:ext>
            </a:extLst>
          </p:cNvPr>
          <p:cNvSpPr txBox="1">
            <a:spLocks noGrp="1"/>
          </p:cNvSpPr>
          <p:nvPr>
            <p:ph type="title" hasCustomPrompt="1"/>
          </p:nvPr>
        </p:nvSpPr>
        <p:spPr>
          <a:xfrm>
            <a:off x="571500" y="567227"/>
            <a:ext cx="5755707" cy="9458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Autofit/>
          </a:bodyPr>
          <a:lstStyle>
            <a:lvl1pPr>
              <a:defRPr sz="4000">
                <a:solidFill>
                  <a:schemeClr val="tx1"/>
                </a:solidFill>
              </a:defRPr>
            </a:lvl1pPr>
          </a:lstStyle>
          <a:p>
            <a:r>
              <a:rPr lang="en-US" dirty="0"/>
              <a:t>40pt Intel Clear Light Text Goes Here</a:t>
            </a:r>
          </a:p>
        </p:txBody>
      </p:sp>
      <p:sp>
        <p:nvSpPr>
          <p:cNvPr id="25" name="Body Level One…">
            <a:extLst>
              <a:ext uri="{FF2B5EF4-FFF2-40B4-BE49-F238E27FC236}">
                <a16:creationId xmlns:a16="http://schemas.microsoft.com/office/drawing/2014/main" id="{6903F994-74B2-4D40-AA5F-7F3D24A00171}"/>
              </a:ext>
            </a:extLst>
          </p:cNvPr>
          <p:cNvSpPr txBox="1">
            <a:spLocks noGrp="1"/>
          </p:cNvSpPr>
          <p:nvPr>
            <p:ph idx="27" hasCustomPrompt="1"/>
          </p:nvPr>
        </p:nvSpPr>
        <p:spPr>
          <a:xfrm>
            <a:off x="6609331" y="2978828"/>
            <a:ext cx="4668837" cy="34534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numCol="1">
            <a:normAutofit/>
          </a:bodyPr>
          <a:lstStyle>
            <a:lvl1pPr marL="0" marR="0" indent="0" algn="l" defTabSz="609600" eaLnBrk="1" fontAlgn="auto" latinLnBrk="0" hangingPunct="1">
              <a:lnSpc>
                <a:spcPts val="2450"/>
              </a:lnSpc>
              <a:spcBef>
                <a:spcPts val="0"/>
              </a:spcBef>
              <a:spcAft>
                <a:spcPts val="0"/>
              </a:spcAft>
              <a:buClrTx/>
              <a:buSzTx/>
              <a:buFont typeface="Arial" panose="020B0604020202020204" pitchFamily="34" charset="0"/>
              <a:buNone/>
              <a:tabLst/>
              <a:defRPr sz="1600">
                <a:solidFill>
                  <a:schemeClr val="tx1"/>
                </a:solidFill>
              </a:defRPr>
            </a:lvl1pPr>
          </a:lstStyle>
          <a:p>
            <a:r>
              <a:rPr lang="en-US" dirty="0"/>
              <a:t>Image Caption 16pt gray text</a:t>
            </a:r>
          </a:p>
        </p:txBody>
      </p:sp>
      <p:sp>
        <p:nvSpPr>
          <p:cNvPr id="26" name="Body Level One…">
            <a:extLst>
              <a:ext uri="{FF2B5EF4-FFF2-40B4-BE49-F238E27FC236}">
                <a16:creationId xmlns:a16="http://schemas.microsoft.com/office/drawing/2014/main" id="{BF74888E-798E-B543-94EF-279F3EA6E46B}"/>
              </a:ext>
            </a:extLst>
          </p:cNvPr>
          <p:cNvSpPr txBox="1">
            <a:spLocks noGrp="1"/>
          </p:cNvSpPr>
          <p:nvPr>
            <p:ph idx="28" hasCustomPrompt="1"/>
          </p:nvPr>
        </p:nvSpPr>
        <p:spPr>
          <a:xfrm>
            <a:off x="6609331" y="5929172"/>
            <a:ext cx="4668837" cy="34534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numCol="1">
            <a:normAutofit/>
          </a:bodyPr>
          <a:lstStyle>
            <a:lvl1pPr marL="0" marR="0" indent="0" algn="l" defTabSz="609600" eaLnBrk="1" fontAlgn="auto" latinLnBrk="0" hangingPunct="1">
              <a:lnSpc>
                <a:spcPts val="2450"/>
              </a:lnSpc>
              <a:spcBef>
                <a:spcPts val="0"/>
              </a:spcBef>
              <a:spcAft>
                <a:spcPts val="0"/>
              </a:spcAft>
              <a:buClrTx/>
              <a:buSzTx/>
              <a:buFont typeface="Arial" panose="020B0604020202020204" pitchFamily="34" charset="0"/>
              <a:buNone/>
              <a:tabLst/>
              <a:defRPr sz="1600">
                <a:solidFill>
                  <a:schemeClr val="tx1"/>
                </a:solidFill>
              </a:defRPr>
            </a:lvl1pPr>
          </a:lstStyle>
          <a:p>
            <a:r>
              <a:rPr lang="en-US" dirty="0"/>
              <a:t>Image Caption 16pt gray text</a:t>
            </a:r>
          </a:p>
        </p:txBody>
      </p:sp>
      <p:sp>
        <p:nvSpPr>
          <p:cNvPr id="5" name="Picture Placeholder 4">
            <a:extLst>
              <a:ext uri="{FF2B5EF4-FFF2-40B4-BE49-F238E27FC236}">
                <a16:creationId xmlns:a16="http://schemas.microsoft.com/office/drawing/2014/main" id="{BB3C6455-4913-47BC-8232-AB0BABBA08C3}"/>
              </a:ext>
            </a:extLst>
          </p:cNvPr>
          <p:cNvSpPr>
            <a:spLocks noGrp="1"/>
          </p:cNvSpPr>
          <p:nvPr>
            <p:ph type="pic" sz="quarter" idx="30"/>
          </p:nvPr>
        </p:nvSpPr>
        <p:spPr>
          <a:xfrm>
            <a:off x="6609331" y="571500"/>
            <a:ext cx="4668837" cy="2381250"/>
          </a:xfrm>
        </p:spPr>
        <p:txBody>
          <a:bodyPr/>
          <a:lstStyle/>
          <a:p>
            <a:r>
              <a:rPr lang="en-US"/>
              <a:t>Click icon to add picture</a:t>
            </a:r>
          </a:p>
        </p:txBody>
      </p:sp>
      <p:sp>
        <p:nvSpPr>
          <p:cNvPr id="20" name="Picture Placeholder 4">
            <a:extLst>
              <a:ext uri="{FF2B5EF4-FFF2-40B4-BE49-F238E27FC236}">
                <a16:creationId xmlns:a16="http://schemas.microsoft.com/office/drawing/2014/main" id="{5CA48836-DAA2-4E4F-A22A-2F5682E12CEF}"/>
              </a:ext>
            </a:extLst>
          </p:cNvPr>
          <p:cNvSpPr>
            <a:spLocks noGrp="1"/>
          </p:cNvSpPr>
          <p:nvPr>
            <p:ph type="pic" sz="quarter" idx="31"/>
          </p:nvPr>
        </p:nvSpPr>
        <p:spPr>
          <a:xfrm>
            <a:off x="6609331" y="3537061"/>
            <a:ext cx="4668837" cy="2381250"/>
          </a:xfrm>
        </p:spPr>
        <p:txBody>
          <a:bodyPr/>
          <a:lstStyle/>
          <a:p>
            <a:r>
              <a:rPr lang="en-US"/>
              <a:t>Click icon to add picture</a:t>
            </a:r>
          </a:p>
        </p:txBody>
      </p:sp>
      <p:sp>
        <p:nvSpPr>
          <p:cNvPr id="14" name="Content Placeholder 2">
            <a:extLst>
              <a:ext uri="{FF2B5EF4-FFF2-40B4-BE49-F238E27FC236}">
                <a16:creationId xmlns:a16="http://schemas.microsoft.com/office/drawing/2014/main" id="{DC0D3278-E8A7-4B14-A5ED-BE235CEC6F80}"/>
              </a:ext>
            </a:extLst>
          </p:cNvPr>
          <p:cNvSpPr>
            <a:spLocks noGrp="1"/>
          </p:cNvSpPr>
          <p:nvPr>
            <p:ph sz="quarter" idx="32"/>
          </p:nvPr>
        </p:nvSpPr>
        <p:spPr>
          <a:xfrm>
            <a:off x="571500" y="2139952"/>
            <a:ext cx="5768944" cy="4118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3">
            <a:extLst>
              <a:ext uri="{FF2B5EF4-FFF2-40B4-BE49-F238E27FC236}">
                <a16:creationId xmlns:a16="http://schemas.microsoft.com/office/drawing/2014/main" id="{403FD6E6-528D-49D5-BBAB-B26572C15F20}"/>
              </a:ext>
            </a:extLst>
          </p:cNvPr>
          <p:cNvSpPr>
            <a:spLocks noGrp="1"/>
          </p:cNvSpPr>
          <p:nvPr>
            <p:ph type="body" sz="quarter" idx="29"/>
          </p:nvPr>
        </p:nvSpPr>
        <p:spPr>
          <a:xfrm>
            <a:off x="571500" y="1612901"/>
            <a:ext cx="5768944" cy="438150"/>
          </a:xfrm>
        </p:spPr>
        <p:txBody>
          <a:bodyPr/>
          <a:lstStyle>
            <a:lvl1pPr marL="0" indent="0">
              <a:buNone/>
              <a:defRPr>
                <a:solidFill>
                  <a:schemeClr val="accent2"/>
                </a:solidFill>
                <a:latin typeface="+mn-lt"/>
              </a:defRPr>
            </a:lvl1pPr>
            <a:lvl2pPr marL="228600" indent="0">
              <a:buNone/>
              <a:defRPr/>
            </a:lvl2pPr>
          </a:lstStyle>
          <a:p>
            <a:pPr lvl="0"/>
            <a:r>
              <a:rPr lang="en-US"/>
              <a:t>Click to edit Master text styles</a:t>
            </a:r>
          </a:p>
        </p:txBody>
      </p:sp>
    </p:spTree>
    <p:extLst>
      <p:ext uri="{BB962C8B-B14F-4D97-AF65-F5344CB8AC3E}">
        <p14:creationId xmlns:p14="http://schemas.microsoft.com/office/powerpoint/2010/main" val="3411991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ub, Content &amp; Pictur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B3C6455-4913-47BC-8232-AB0BABBA08C3}"/>
              </a:ext>
            </a:extLst>
          </p:cNvPr>
          <p:cNvSpPr>
            <a:spLocks noGrp="1"/>
          </p:cNvSpPr>
          <p:nvPr>
            <p:ph type="pic" sz="quarter" idx="30"/>
          </p:nvPr>
        </p:nvSpPr>
        <p:spPr>
          <a:xfrm>
            <a:off x="6615046" y="0"/>
            <a:ext cx="5129422" cy="6416167"/>
          </a:xfrm>
        </p:spPr>
        <p:txBody>
          <a:bodyPr/>
          <a:lstStyle/>
          <a:p>
            <a:r>
              <a:rPr lang="en-US"/>
              <a:t>Click icon to add picture</a:t>
            </a:r>
          </a:p>
        </p:txBody>
      </p:sp>
      <p:sp>
        <p:nvSpPr>
          <p:cNvPr id="23" name="Title Text">
            <a:extLst>
              <a:ext uri="{FF2B5EF4-FFF2-40B4-BE49-F238E27FC236}">
                <a16:creationId xmlns:a16="http://schemas.microsoft.com/office/drawing/2014/main" id="{FAEAC0A3-8438-1245-A28C-64BC26BFB231}"/>
              </a:ext>
            </a:extLst>
          </p:cNvPr>
          <p:cNvSpPr txBox="1">
            <a:spLocks noGrp="1"/>
          </p:cNvSpPr>
          <p:nvPr>
            <p:ph type="title" hasCustomPrompt="1"/>
          </p:nvPr>
        </p:nvSpPr>
        <p:spPr>
          <a:xfrm>
            <a:off x="571500" y="567227"/>
            <a:ext cx="5747107" cy="9458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Autofit/>
          </a:bodyPr>
          <a:lstStyle>
            <a:lvl1pPr>
              <a:defRPr sz="4000">
                <a:solidFill>
                  <a:schemeClr val="tx1"/>
                </a:solidFill>
              </a:defRPr>
            </a:lvl1pPr>
          </a:lstStyle>
          <a:p>
            <a:r>
              <a:rPr lang="en-US" dirty="0"/>
              <a:t>40pt Intel Clear Light Text Goes Here</a:t>
            </a:r>
          </a:p>
        </p:txBody>
      </p:sp>
      <p:sp>
        <p:nvSpPr>
          <p:cNvPr id="11" name="Content Placeholder 2">
            <a:extLst>
              <a:ext uri="{FF2B5EF4-FFF2-40B4-BE49-F238E27FC236}">
                <a16:creationId xmlns:a16="http://schemas.microsoft.com/office/drawing/2014/main" id="{7B7FB3F6-9C71-45A0-8236-12671533CA22}"/>
              </a:ext>
            </a:extLst>
          </p:cNvPr>
          <p:cNvSpPr>
            <a:spLocks noGrp="1"/>
          </p:cNvSpPr>
          <p:nvPr>
            <p:ph sz="quarter" idx="32"/>
          </p:nvPr>
        </p:nvSpPr>
        <p:spPr>
          <a:xfrm>
            <a:off x="571500" y="2139952"/>
            <a:ext cx="5768944" cy="4118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3">
            <a:extLst>
              <a:ext uri="{FF2B5EF4-FFF2-40B4-BE49-F238E27FC236}">
                <a16:creationId xmlns:a16="http://schemas.microsoft.com/office/drawing/2014/main" id="{B1C73349-1E00-4922-970C-187F97CE0620}"/>
              </a:ext>
            </a:extLst>
          </p:cNvPr>
          <p:cNvSpPr>
            <a:spLocks noGrp="1"/>
          </p:cNvSpPr>
          <p:nvPr>
            <p:ph type="body" sz="quarter" idx="29"/>
          </p:nvPr>
        </p:nvSpPr>
        <p:spPr>
          <a:xfrm>
            <a:off x="571500" y="1612901"/>
            <a:ext cx="5768944" cy="438150"/>
          </a:xfrm>
        </p:spPr>
        <p:txBody>
          <a:bodyPr/>
          <a:lstStyle>
            <a:lvl1pPr marL="0" indent="0">
              <a:buNone/>
              <a:defRPr>
                <a:solidFill>
                  <a:schemeClr val="accent2"/>
                </a:solidFill>
                <a:latin typeface="+mn-lt"/>
              </a:defRPr>
            </a:lvl1pPr>
            <a:lvl2pPr marL="228600" indent="0">
              <a:buNone/>
              <a:defRPr/>
            </a:lvl2pPr>
          </a:lstStyle>
          <a:p>
            <a:pPr lvl="0"/>
            <a:r>
              <a:rPr lang="en-US"/>
              <a:t>Click to edit Master text styles</a:t>
            </a:r>
          </a:p>
        </p:txBody>
      </p:sp>
    </p:spTree>
    <p:extLst>
      <p:ext uri="{BB962C8B-B14F-4D97-AF65-F5344CB8AC3E}">
        <p14:creationId xmlns:p14="http://schemas.microsoft.com/office/powerpoint/2010/main" val="147384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image" Target="../media/image2.png"/><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37.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C80E488-8534-4743-924A-62CA17A7A192}"/>
              </a:ext>
            </a:extLst>
          </p:cNvPr>
          <p:cNvSpPr/>
          <p:nvPr userDrawn="1"/>
        </p:nvSpPr>
        <p:spPr>
          <a:xfrm>
            <a:off x="0" y="6407451"/>
            <a:ext cx="11736987" cy="450549"/>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2" name="Rectangle 11">
            <a:extLst>
              <a:ext uri="{FF2B5EF4-FFF2-40B4-BE49-F238E27FC236}">
                <a16:creationId xmlns:a16="http://schemas.microsoft.com/office/drawing/2014/main" id="{5F27ABEE-91E1-420E-AD52-066ECB7CBDFC}"/>
              </a:ext>
            </a:extLst>
          </p:cNvPr>
          <p:cNvSpPr/>
          <p:nvPr userDrawn="1"/>
        </p:nvSpPr>
        <p:spPr>
          <a:xfrm rot="5400000">
            <a:off x="8758537" y="2978453"/>
            <a:ext cx="6407450" cy="450549"/>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 name="Body Level One…"/>
          <p:cNvSpPr txBox="1">
            <a:spLocks noGrp="1"/>
          </p:cNvSpPr>
          <p:nvPr>
            <p:ph type="body" idx="1"/>
          </p:nvPr>
        </p:nvSpPr>
        <p:spPr>
          <a:xfrm>
            <a:off x="592915" y="1524000"/>
            <a:ext cx="10972801" cy="47244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rmAutofit/>
          </a:bodyPr>
          <a:lstStyle/>
          <a:p>
            <a:r>
              <a:rPr lang="en-US" dirty="0"/>
              <a:t>Body copy Intel clear light 28 point</a:t>
            </a:r>
          </a:p>
          <a:p>
            <a:pPr lvl="1"/>
            <a:r>
              <a:rPr lang="en-US" dirty="0"/>
              <a:t>Sub Bullet one 24 point</a:t>
            </a:r>
          </a:p>
          <a:p>
            <a:pPr lvl="2"/>
            <a:r>
              <a:rPr lang="en-US" dirty="0"/>
              <a:t>Sub Bullet two 20 point</a:t>
            </a:r>
          </a:p>
          <a:p>
            <a:pPr lvl="3"/>
            <a:r>
              <a:rPr lang="en-US" dirty="0"/>
              <a:t>Sub Bullet three 18 point</a:t>
            </a:r>
          </a:p>
          <a:p>
            <a:pPr lvl="4"/>
            <a:r>
              <a:rPr lang="en-US" dirty="0"/>
              <a:t>Sub Bullet four 16 point</a:t>
            </a:r>
            <a:br>
              <a:rPr lang="en-US" dirty="0"/>
            </a:br>
            <a:endParaRPr lang="en-US" dirty="0"/>
          </a:p>
          <a:p>
            <a:pPr lvl="2"/>
            <a:endParaRPr dirty="0"/>
          </a:p>
        </p:txBody>
      </p:sp>
      <p:sp>
        <p:nvSpPr>
          <p:cNvPr id="4" name="Title Text"/>
          <p:cNvSpPr txBox="1">
            <a:spLocks noGrp="1"/>
          </p:cNvSpPr>
          <p:nvPr>
            <p:ph type="title"/>
          </p:nvPr>
        </p:nvSpPr>
        <p:spPr>
          <a:xfrm>
            <a:off x="592916" y="571500"/>
            <a:ext cx="10972801" cy="88367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Autofit/>
          </a:bodyPr>
          <a:lstStyle/>
          <a:p>
            <a:r>
              <a:rPr lang="en-US" dirty="0"/>
              <a:t>40pt Intel Clear Light Text Goes Here</a:t>
            </a:r>
            <a:endParaRPr dirty="0"/>
          </a:p>
        </p:txBody>
      </p:sp>
      <p:sp>
        <p:nvSpPr>
          <p:cNvPr id="9" name="TextBox 8">
            <a:extLst>
              <a:ext uri="{FF2B5EF4-FFF2-40B4-BE49-F238E27FC236}">
                <a16:creationId xmlns:a16="http://schemas.microsoft.com/office/drawing/2014/main" id="{51520E06-BF98-49FF-91DB-15EBE855DD9E}"/>
              </a:ext>
            </a:extLst>
          </p:cNvPr>
          <p:cNvSpPr txBox="1"/>
          <p:nvPr userDrawn="1"/>
        </p:nvSpPr>
        <p:spPr>
          <a:xfrm>
            <a:off x="11908632" y="6579173"/>
            <a:ext cx="128240" cy="12311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chorCtr="0">
            <a:spAutoFit/>
          </a:bodyPr>
          <a:lstStyle/>
          <a:p>
            <a:pPr marL="0" marR="0" indent="0" algn="ctr" defTabSz="2438338" rtl="0" fontAlgn="auto" latinLnBrk="0" hangingPunct="0">
              <a:lnSpc>
                <a:spcPct val="100000"/>
              </a:lnSpc>
              <a:spcBef>
                <a:spcPts val="0"/>
              </a:spcBef>
              <a:spcAft>
                <a:spcPts val="0"/>
              </a:spcAft>
              <a:buClrTx/>
              <a:buSzTx/>
              <a:buFontTx/>
              <a:buNone/>
              <a:tabLst/>
            </a:pPr>
            <a:fld id="{4F6B73DA-0149-4325-A7B8-AE29BD4BC701}" type="slidenum">
              <a:rPr kumimoji="0" lang="en-US" sz="800" b="0" i="0" u="none" strike="noStrike" cap="none" spc="0" normalizeH="0" baseline="0" smtClean="0">
                <a:ln>
                  <a:noFill/>
                </a:ln>
                <a:solidFill>
                  <a:schemeClr val="tx1"/>
                </a:solidFill>
                <a:effectLst/>
                <a:uFillTx/>
                <a:latin typeface="+mn-lt"/>
                <a:ea typeface="+mn-ea"/>
                <a:cs typeface="+mn-cs"/>
                <a:sym typeface="Helvetica Neue"/>
              </a:rPr>
              <a:pPr marL="0" marR="0" indent="0" algn="ctr" defTabSz="2438338" rtl="0" fontAlgn="auto" latinLnBrk="0" hangingPunct="0">
                <a:lnSpc>
                  <a:spcPct val="100000"/>
                </a:lnSpc>
                <a:spcBef>
                  <a:spcPts val="0"/>
                </a:spcBef>
                <a:spcAft>
                  <a:spcPts val="0"/>
                </a:spcAft>
                <a:buClrTx/>
                <a:buSzTx/>
                <a:buFontTx/>
                <a:buNone/>
                <a:tabLst/>
              </a:pPr>
              <a:t>‹#›</a:t>
            </a:fld>
            <a:endParaRPr kumimoji="0" lang="en-US" sz="800" b="0" i="0" u="none" strike="noStrike" cap="none" spc="0" normalizeH="0" baseline="0" dirty="0" err="1">
              <a:ln>
                <a:noFill/>
              </a:ln>
              <a:solidFill>
                <a:schemeClr val="tx1"/>
              </a:solidFill>
              <a:effectLst/>
              <a:uFillTx/>
              <a:latin typeface="+mn-lt"/>
              <a:ea typeface="+mn-ea"/>
              <a:cs typeface="+mn-cs"/>
              <a:sym typeface="Helvetica Neue"/>
            </a:endParaRPr>
          </a:p>
        </p:txBody>
      </p:sp>
      <p:pic>
        <p:nvPicPr>
          <p:cNvPr id="10" name="Image" descr="Image">
            <a:extLst>
              <a:ext uri="{FF2B5EF4-FFF2-40B4-BE49-F238E27FC236}">
                <a16:creationId xmlns:a16="http://schemas.microsoft.com/office/drawing/2014/main" id="{C6A53413-DBC6-A349-994F-CB2790ACF8D3}"/>
              </a:ext>
            </a:extLst>
          </p:cNvPr>
          <p:cNvPicPr>
            <a:picLocks noChangeAspect="1"/>
          </p:cNvPicPr>
          <p:nvPr userDrawn="1"/>
        </p:nvPicPr>
        <p:blipFill>
          <a:blip r:embed="rId38"/>
          <a:stretch>
            <a:fillRect/>
          </a:stretch>
        </p:blipFill>
        <p:spPr>
          <a:xfrm>
            <a:off x="11151433" y="6543018"/>
            <a:ext cx="491250" cy="190501"/>
          </a:xfrm>
          <a:prstGeom prst="rect">
            <a:avLst/>
          </a:prstGeom>
          <a:ln w="12700">
            <a:miter lim="400000"/>
          </a:ln>
        </p:spPr>
      </p:pic>
      <p:pic>
        <p:nvPicPr>
          <p:cNvPr id="8" name="Picture 2">
            <a:extLst>
              <a:ext uri="{FF2B5EF4-FFF2-40B4-BE49-F238E27FC236}">
                <a16:creationId xmlns:a16="http://schemas.microsoft.com/office/drawing/2014/main" id="{A9CC0EF3-F7EB-4A8C-B0C4-919313DAD77C}"/>
              </a:ext>
            </a:extLst>
          </p:cNvPr>
          <p:cNvPicPr>
            <a:picLocks noChangeAspect="1" noChangeArrowheads="1"/>
          </p:cNvPicPr>
          <p:nvPr userDrawn="1"/>
        </p:nvPicPr>
        <p:blipFill>
          <a:blip r:embed="rId39">
            <a:extLst>
              <a:ext uri="{28A0092B-C50C-407E-A947-70E740481C1C}">
                <a14:useLocalDpi xmlns:a14="http://schemas.microsoft.com/office/drawing/2010/main" val="0"/>
              </a:ext>
            </a:extLst>
          </a:blip>
          <a:srcRect/>
          <a:stretch>
            <a:fillRect/>
          </a:stretch>
        </p:blipFill>
        <p:spPr bwMode="auto">
          <a:xfrm>
            <a:off x="9990803" y="6485087"/>
            <a:ext cx="838200" cy="295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92041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marL="0" marR="0" indent="0" algn="l" defTabSz="609600" eaLnBrk="1" latinLnBrk="0" hangingPunct="1">
        <a:lnSpc>
          <a:spcPct val="90000"/>
        </a:lnSpc>
        <a:spcBef>
          <a:spcPts val="0"/>
        </a:spcBef>
        <a:spcAft>
          <a:spcPts val="0"/>
        </a:spcAft>
        <a:buClrTx/>
        <a:buSzTx/>
        <a:buFontTx/>
        <a:buNone/>
        <a:tabLst/>
        <a:defRPr sz="4000" b="0" i="0" u="none" strike="noStrike" cap="none" spc="0" baseline="0">
          <a:solidFill>
            <a:schemeClr val="tx1"/>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1pPr>
      <a:lvl2pPr marL="0" marR="0" indent="0" algn="l" defTabSz="609600" eaLnBrk="1" latinLnBrk="0" hangingPunct="1">
        <a:lnSpc>
          <a:spcPct val="90000"/>
        </a:lnSpc>
        <a:spcBef>
          <a:spcPts val="0"/>
        </a:spcBef>
        <a:spcAft>
          <a:spcPts val="0"/>
        </a:spcAft>
        <a:buClrTx/>
        <a:buSzTx/>
        <a:buFontTx/>
        <a:buNone/>
        <a:tabLst/>
        <a:defRPr sz="3300" b="1" i="0" u="none" strike="noStrike" cap="none" spc="0" baseline="0">
          <a:solidFill>
            <a:srgbClr val="535353"/>
          </a:solidFill>
          <a:uFillTx/>
          <a:latin typeface="Helvetica"/>
          <a:ea typeface="Helvetica"/>
          <a:cs typeface="Helvetica"/>
          <a:sym typeface="Helvetica"/>
        </a:defRPr>
      </a:lvl2pPr>
      <a:lvl3pPr marL="0" marR="0" indent="0" algn="l" defTabSz="609600" eaLnBrk="1" latinLnBrk="0" hangingPunct="1">
        <a:lnSpc>
          <a:spcPct val="90000"/>
        </a:lnSpc>
        <a:spcBef>
          <a:spcPts val="0"/>
        </a:spcBef>
        <a:spcAft>
          <a:spcPts val="0"/>
        </a:spcAft>
        <a:buClrTx/>
        <a:buSzTx/>
        <a:buFontTx/>
        <a:buNone/>
        <a:tabLst/>
        <a:defRPr sz="3300" b="1" i="0" u="none" strike="noStrike" cap="none" spc="0" baseline="0">
          <a:solidFill>
            <a:srgbClr val="535353"/>
          </a:solidFill>
          <a:uFillTx/>
          <a:latin typeface="Helvetica"/>
          <a:ea typeface="Helvetica"/>
          <a:cs typeface="Helvetica"/>
          <a:sym typeface="Helvetica"/>
        </a:defRPr>
      </a:lvl3pPr>
      <a:lvl4pPr marL="0" marR="0" indent="0" algn="l" defTabSz="609600" eaLnBrk="1" latinLnBrk="0" hangingPunct="1">
        <a:lnSpc>
          <a:spcPct val="90000"/>
        </a:lnSpc>
        <a:spcBef>
          <a:spcPts val="0"/>
        </a:spcBef>
        <a:spcAft>
          <a:spcPts val="0"/>
        </a:spcAft>
        <a:buClrTx/>
        <a:buSzTx/>
        <a:buFontTx/>
        <a:buNone/>
        <a:tabLst/>
        <a:defRPr sz="3300" b="1" i="0" u="none" strike="noStrike" cap="none" spc="0" baseline="0">
          <a:solidFill>
            <a:srgbClr val="535353"/>
          </a:solidFill>
          <a:uFillTx/>
          <a:latin typeface="Helvetica"/>
          <a:ea typeface="Helvetica"/>
          <a:cs typeface="Helvetica"/>
          <a:sym typeface="Helvetica"/>
        </a:defRPr>
      </a:lvl4pPr>
      <a:lvl5pPr marL="0" marR="0" indent="0" algn="l" defTabSz="609600" eaLnBrk="1" latinLnBrk="0" hangingPunct="1">
        <a:lnSpc>
          <a:spcPct val="90000"/>
        </a:lnSpc>
        <a:spcBef>
          <a:spcPts val="0"/>
        </a:spcBef>
        <a:spcAft>
          <a:spcPts val="0"/>
        </a:spcAft>
        <a:buClrTx/>
        <a:buSzTx/>
        <a:buFontTx/>
        <a:buNone/>
        <a:tabLst/>
        <a:defRPr sz="3300" b="1" i="0" u="none" strike="noStrike" cap="none" spc="0" baseline="0">
          <a:solidFill>
            <a:srgbClr val="535353"/>
          </a:solidFill>
          <a:uFillTx/>
          <a:latin typeface="Helvetica"/>
          <a:ea typeface="Helvetica"/>
          <a:cs typeface="Helvetica"/>
          <a:sym typeface="Helvetica"/>
        </a:defRPr>
      </a:lvl5pPr>
      <a:lvl6pPr marL="0" marR="0" indent="0" algn="l" defTabSz="609600" eaLnBrk="1" latinLnBrk="0" hangingPunct="1">
        <a:lnSpc>
          <a:spcPct val="90000"/>
        </a:lnSpc>
        <a:spcBef>
          <a:spcPts val="0"/>
        </a:spcBef>
        <a:spcAft>
          <a:spcPts val="0"/>
        </a:spcAft>
        <a:buClrTx/>
        <a:buSzTx/>
        <a:buFontTx/>
        <a:buNone/>
        <a:tabLst/>
        <a:defRPr sz="3300" b="1" i="0" u="none" strike="noStrike" cap="none" spc="0" baseline="0">
          <a:solidFill>
            <a:srgbClr val="535353"/>
          </a:solidFill>
          <a:uFillTx/>
          <a:latin typeface="Helvetica"/>
          <a:ea typeface="Helvetica"/>
          <a:cs typeface="Helvetica"/>
          <a:sym typeface="Helvetica"/>
        </a:defRPr>
      </a:lvl6pPr>
      <a:lvl7pPr marL="0" marR="0" indent="0" algn="l" defTabSz="609600" eaLnBrk="1" latinLnBrk="0" hangingPunct="1">
        <a:lnSpc>
          <a:spcPct val="90000"/>
        </a:lnSpc>
        <a:spcBef>
          <a:spcPts val="0"/>
        </a:spcBef>
        <a:spcAft>
          <a:spcPts val="0"/>
        </a:spcAft>
        <a:buClrTx/>
        <a:buSzTx/>
        <a:buFontTx/>
        <a:buNone/>
        <a:tabLst/>
        <a:defRPr sz="3300" b="1" i="0" u="none" strike="noStrike" cap="none" spc="0" baseline="0">
          <a:solidFill>
            <a:srgbClr val="535353"/>
          </a:solidFill>
          <a:uFillTx/>
          <a:latin typeface="Helvetica"/>
          <a:ea typeface="Helvetica"/>
          <a:cs typeface="Helvetica"/>
          <a:sym typeface="Helvetica"/>
        </a:defRPr>
      </a:lvl7pPr>
      <a:lvl8pPr marL="0" marR="0" indent="0" algn="l" defTabSz="609600" eaLnBrk="1" latinLnBrk="0" hangingPunct="1">
        <a:lnSpc>
          <a:spcPct val="90000"/>
        </a:lnSpc>
        <a:spcBef>
          <a:spcPts val="0"/>
        </a:spcBef>
        <a:spcAft>
          <a:spcPts val="0"/>
        </a:spcAft>
        <a:buClrTx/>
        <a:buSzTx/>
        <a:buFontTx/>
        <a:buNone/>
        <a:tabLst/>
        <a:defRPr sz="3300" b="1" i="0" u="none" strike="noStrike" cap="none" spc="0" baseline="0">
          <a:solidFill>
            <a:srgbClr val="535353"/>
          </a:solidFill>
          <a:uFillTx/>
          <a:latin typeface="Helvetica"/>
          <a:ea typeface="Helvetica"/>
          <a:cs typeface="Helvetica"/>
          <a:sym typeface="Helvetica"/>
        </a:defRPr>
      </a:lvl8pPr>
      <a:lvl9pPr marL="0" marR="0" indent="0" algn="l" defTabSz="609600" eaLnBrk="1" latinLnBrk="0" hangingPunct="1">
        <a:lnSpc>
          <a:spcPct val="90000"/>
        </a:lnSpc>
        <a:spcBef>
          <a:spcPts val="0"/>
        </a:spcBef>
        <a:spcAft>
          <a:spcPts val="0"/>
        </a:spcAft>
        <a:buClrTx/>
        <a:buSzTx/>
        <a:buFontTx/>
        <a:buNone/>
        <a:tabLst/>
        <a:defRPr sz="3300" b="1" i="0" u="none" strike="noStrike" cap="none" spc="0" baseline="0">
          <a:solidFill>
            <a:srgbClr val="535353"/>
          </a:solidFill>
          <a:uFillTx/>
          <a:latin typeface="Helvetica"/>
          <a:ea typeface="Helvetica"/>
          <a:cs typeface="Helvetica"/>
          <a:sym typeface="Helvetica"/>
        </a:defRPr>
      </a:lvl9pPr>
    </p:titleStyle>
    <p:bodyStyle>
      <a:lvl1pPr marL="228600" marR="0" indent="-228600" algn="l" defTabSz="609600" eaLnBrk="1" latinLnBrk="0" hangingPunct="1">
        <a:lnSpc>
          <a:spcPct val="100000"/>
        </a:lnSpc>
        <a:spcBef>
          <a:spcPts val="1200"/>
        </a:spcBef>
        <a:spcAft>
          <a:spcPts val="0"/>
        </a:spcAft>
        <a:buClrTx/>
        <a:buSzTx/>
        <a:buFont typeface="Wingdings" pitchFamily="2" charset="2"/>
        <a:buChar char="§"/>
        <a:tabLst/>
        <a:defRPr sz="2800" b="0" i="0" u="none" strike="noStrike" cap="none" spc="0" baseline="0">
          <a:solidFill>
            <a:schemeClr val="tx1"/>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1pPr>
      <a:lvl2pPr marL="431800" marR="0" indent="-203200" algn="l" defTabSz="609600" eaLnBrk="1" latinLnBrk="0" hangingPunct="1">
        <a:lnSpc>
          <a:spcPct val="100000"/>
        </a:lnSpc>
        <a:spcBef>
          <a:spcPts val="1200"/>
        </a:spcBef>
        <a:spcAft>
          <a:spcPts val="0"/>
        </a:spcAft>
        <a:buClrTx/>
        <a:buSzTx/>
        <a:buFont typeface="Arial" panose="020B0604020202020204" pitchFamily="34" charset="0"/>
        <a:buChar char="•"/>
        <a:tabLst/>
        <a:defRPr sz="2400" b="0" i="0" u="none" strike="noStrike" cap="none" spc="0" baseline="0">
          <a:solidFill>
            <a:schemeClr val="tx1"/>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2pPr>
      <a:lvl3pPr marL="686594" marR="0" indent="-197644" algn="l" defTabSz="609600" eaLnBrk="1" latinLnBrk="0" hangingPunct="1">
        <a:lnSpc>
          <a:spcPct val="100000"/>
        </a:lnSpc>
        <a:spcBef>
          <a:spcPts val="1200"/>
        </a:spcBef>
        <a:spcAft>
          <a:spcPts val="0"/>
        </a:spcAft>
        <a:buClrTx/>
        <a:buSzTx/>
        <a:buFont typeface="Arial" panose="020B0604020202020204" pitchFamily="34" charset="0"/>
        <a:buChar char="•"/>
        <a:tabLst/>
        <a:defRPr sz="1800" b="0" i="0" u="none" strike="noStrike" cap="none" spc="0" baseline="0">
          <a:solidFill>
            <a:schemeClr val="tx1"/>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3pPr>
      <a:lvl4pPr marL="919957" marR="0" indent="-228600" algn="l" defTabSz="609600" eaLnBrk="1" latinLnBrk="0" hangingPunct="1">
        <a:lnSpc>
          <a:spcPct val="100000"/>
        </a:lnSpc>
        <a:spcBef>
          <a:spcPts val="1200"/>
        </a:spcBef>
        <a:spcAft>
          <a:spcPts val="0"/>
        </a:spcAft>
        <a:buClrTx/>
        <a:buSzTx/>
        <a:buFont typeface="Arial" panose="020B0604020202020204" pitchFamily="34" charset="0"/>
        <a:buChar char="•"/>
        <a:tabLst/>
        <a:defRPr sz="1800" b="0" i="0" u="none" strike="noStrike" cap="none" spc="0" baseline="0">
          <a:solidFill>
            <a:schemeClr val="tx1"/>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4pPr>
      <a:lvl5pPr marL="1148557" marR="0" indent="-228600" algn="l" defTabSz="609600" eaLnBrk="1" latinLnBrk="0" hangingPunct="1">
        <a:lnSpc>
          <a:spcPct val="100000"/>
        </a:lnSpc>
        <a:spcBef>
          <a:spcPts val="1200"/>
        </a:spcBef>
        <a:spcAft>
          <a:spcPts val="0"/>
        </a:spcAft>
        <a:buClrTx/>
        <a:buSzTx/>
        <a:buFont typeface="Arial" panose="020B0604020202020204" pitchFamily="34" charset="0"/>
        <a:buChar char="•"/>
        <a:tabLst/>
        <a:defRPr sz="1600" b="0" i="0" u="none" strike="noStrike" cap="none" spc="0" baseline="0">
          <a:solidFill>
            <a:schemeClr val="tx1"/>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5pPr>
      <a:lvl6pPr marL="0" marR="0" indent="571500" algn="l" defTabSz="609600" eaLnBrk="1" latinLnBrk="0" hangingPunct="1">
        <a:lnSpc>
          <a:spcPct val="90000"/>
        </a:lnSpc>
        <a:spcBef>
          <a:spcPts val="0"/>
        </a:spcBef>
        <a:spcAft>
          <a:spcPts val="0"/>
        </a:spcAft>
        <a:buClrTx/>
        <a:buSzTx/>
        <a:buFontTx/>
        <a:buNone/>
        <a:tabLst/>
        <a:defRPr sz="1300" b="0" i="0" u="none" strike="noStrike" cap="none" spc="0" baseline="0">
          <a:solidFill>
            <a:srgbClr val="5E5E5E"/>
          </a:solidFill>
          <a:uFillTx/>
          <a:latin typeface="Helvetica"/>
          <a:ea typeface="Helvetica"/>
          <a:cs typeface="Helvetica"/>
          <a:sym typeface="Helvetica"/>
        </a:defRPr>
      </a:lvl6pPr>
      <a:lvl7pPr marL="0" marR="0" indent="685800" algn="l" defTabSz="609600" eaLnBrk="1" latinLnBrk="0" hangingPunct="1">
        <a:lnSpc>
          <a:spcPct val="90000"/>
        </a:lnSpc>
        <a:spcBef>
          <a:spcPts val="0"/>
        </a:spcBef>
        <a:spcAft>
          <a:spcPts val="0"/>
        </a:spcAft>
        <a:buClrTx/>
        <a:buSzTx/>
        <a:buFontTx/>
        <a:buNone/>
        <a:tabLst/>
        <a:defRPr sz="1300" b="0" i="0" u="none" strike="noStrike" cap="none" spc="0" baseline="0">
          <a:solidFill>
            <a:srgbClr val="5E5E5E"/>
          </a:solidFill>
          <a:uFillTx/>
          <a:latin typeface="Helvetica"/>
          <a:ea typeface="Helvetica"/>
          <a:cs typeface="Helvetica"/>
          <a:sym typeface="Helvetica"/>
        </a:defRPr>
      </a:lvl7pPr>
      <a:lvl8pPr marL="0" marR="0" indent="800100" algn="l" defTabSz="609600" eaLnBrk="1" latinLnBrk="0" hangingPunct="1">
        <a:lnSpc>
          <a:spcPct val="90000"/>
        </a:lnSpc>
        <a:spcBef>
          <a:spcPts val="0"/>
        </a:spcBef>
        <a:spcAft>
          <a:spcPts val="0"/>
        </a:spcAft>
        <a:buClrTx/>
        <a:buSzTx/>
        <a:buFontTx/>
        <a:buNone/>
        <a:tabLst/>
        <a:defRPr sz="1300" b="0" i="0" u="none" strike="noStrike" cap="none" spc="0" baseline="0">
          <a:solidFill>
            <a:srgbClr val="5E5E5E"/>
          </a:solidFill>
          <a:uFillTx/>
          <a:latin typeface="Helvetica"/>
          <a:ea typeface="Helvetica"/>
          <a:cs typeface="Helvetica"/>
          <a:sym typeface="Helvetica"/>
        </a:defRPr>
      </a:lvl8pPr>
      <a:lvl9pPr marL="0" marR="0" indent="914400" algn="l" defTabSz="609600" eaLnBrk="1" latinLnBrk="0" hangingPunct="1">
        <a:lnSpc>
          <a:spcPct val="90000"/>
        </a:lnSpc>
        <a:spcBef>
          <a:spcPts val="0"/>
        </a:spcBef>
        <a:spcAft>
          <a:spcPts val="0"/>
        </a:spcAft>
        <a:buClrTx/>
        <a:buSzTx/>
        <a:buFontTx/>
        <a:buNone/>
        <a:tabLst/>
        <a:defRPr sz="1300" b="0" i="0" u="none" strike="noStrike" cap="none" spc="0" baseline="0">
          <a:solidFill>
            <a:srgbClr val="5E5E5E"/>
          </a:solidFill>
          <a:uFillTx/>
          <a:latin typeface="Helvetica"/>
          <a:ea typeface="Helvetica"/>
          <a:cs typeface="Helvetica"/>
          <a:sym typeface="Helvetica"/>
        </a:defRPr>
      </a:lvl9pPr>
    </p:bodyStyle>
    <p:otherStyle>
      <a:lvl1pPr marL="0" marR="0" indent="0" algn="r" defTabSz="609600" eaLnBrk="1" latinLnBrk="0" hangingPunct="1">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Intel Clear"/>
        </a:defRPr>
      </a:lvl1pPr>
      <a:lvl2pPr marL="0" marR="0" indent="228600" algn="r" defTabSz="609600" eaLnBrk="1" latinLnBrk="0" hangingPunct="1">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Intel Clear"/>
        </a:defRPr>
      </a:lvl2pPr>
      <a:lvl3pPr marL="0" marR="0" indent="457200" algn="r" defTabSz="609600" eaLnBrk="1" latinLnBrk="0" hangingPunct="1">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Intel Clear"/>
        </a:defRPr>
      </a:lvl3pPr>
      <a:lvl4pPr marL="0" marR="0" indent="685800" algn="r" defTabSz="609600" eaLnBrk="1" latinLnBrk="0" hangingPunct="1">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Intel Clear"/>
        </a:defRPr>
      </a:lvl4pPr>
      <a:lvl5pPr marL="0" marR="0" indent="914400" algn="r" defTabSz="609600" eaLnBrk="1" latinLnBrk="0" hangingPunct="1">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Intel Clear"/>
        </a:defRPr>
      </a:lvl5pPr>
      <a:lvl6pPr marL="0" marR="0" indent="1143000" algn="r" defTabSz="609600" eaLnBrk="1" latinLnBrk="0" hangingPunct="1">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Intel Clear"/>
        </a:defRPr>
      </a:lvl6pPr>
      <a:lvl7pPr marL="0" marR="0" indent="1371600" algn="r" defTabSz="609600" eaLnBrk="1" latinLnBrk="0" hangingPunct="1">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Intel Clear"/>
        </a:defRPr>
      </a:lvl7pPr>
      <a:lvl8pPr marL="0" marR="0" indent="1600200" algn="r" defTabSz="609600" eaLnBrk="1" latinLnBrk="0" hangingPunct="1">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Intel Clear"/>
        </a:defRPr>
      </a:lvl8pPr>
      <a:lvl9pPr marL="0" marR="0" indent="1828800" algn="r" defTabSz="609600" eaLnBrk="1" latinLnBrk="0" hangingPunct="1">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Intel Clear"/>
        </a:defRPr>
      </a:lvl9pPr>
    </p:otherStyle>
  </p:txStyles>
  <p:extLst>
    <p:ext uri="{27BBF7A9-308A-43DC-89C8-2F10F3537804}">
      <p15:sldGuideLst xmlns:p15="http://schemas.microsoft.com/office/powerpoint/2012/main">
        <p15:guide id="3" pos="7296">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C80E488-8534-4743-924A-62CA17A7A192}"/>
              </a:ext>
            </a:extLst>
          </p:cNvPr>
          <p:cNvSpPr/>
          <p:nvPr userDrawn="1"/>
        </p:nvSpPr>
        <p:spPr>
          <a:xfrm>
            <a:off x="0" y="6407451"/>
            <a:ext cx="11736987" cy="450549"/>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2" name="Rectangle 11">
            <a:extLst>
              <a:ext uri="{FF2B5EF4-FFF2-40B4-BE49-F238E27FC236}">
                <a16:creationId xmlns:a16="http://schemas.microsoft.com/office/drawing/2014/main" id="{5F27ABEE-91E1-420E-AD52-066ECB7CBDFC}"/>
              </a:ext>
            </a:extLst>
          </p:cNvPr>
          <p:cNvSpPr/>
          <p:nvPr userDrawn="1"/>
        </p:nvSpPr>
        <p:spPr>
          <a:xfrm rot="5400000">
            <a:off x="8758537" y="2978453"/>
            <a:ext cx="6407450" cy="450549"/>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 name="Body Level One…"/>
          <p:cNvSpPr txBox="1">
            <a:spLocks noGrp="1"/>
          </p:cNvSpPr>
          <p:nvPr>
            <p:ph type="body" idx="1"/>
          </p:nvPr>
        </p:nvSpPr>
        <p:spPr>
          <a:xfrm>
            <a:off x="592915" y="1524000"/>
            <a:ext cx="10972801" cy="47244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a:bodyPr>
          <a:lstStyle/>
          <a:p>
            <a:r>
              <a:rPr lang="en-US" dirty="0"/>
              <a:t>Body copy Intel clear light 28 point</a:t>
            </a:r>
          </a:p>
          <a:p>
            <a:pPr lvl="1"/>
            <a:r>
              <a:rPr lang="en-US" dirty="0"/>
              <a:t>Sub Bullet one 24 point</a:t>
            </a:r>
          </a:p>
          <a:p>
            <a:pPr lvl="2"/>
            <a:r>
              <a:rPr lang="en-US" dirty="0"/>
              <a:t>Sub Bullet two 20 point</a:t>
            </a:r>
          </a:p>
          <a:p>
            <a:pPr lvl="3"/>
            <a:r>
              <a:rPr lang="en-US" dirty="0"/>
              <a:t>Sub Bullet three 18 point</a:t>
            </a:r>
          </a:p>
          <a:p>
            <a:pPr lvl="4"/>
            <a:r>
              <a:rPr lang="en-US" dirty="0"/>
              <a:t>Sub Bullet four 16 point</a:t>
            </a:r>
            <a:br>
              <a:rPr lang="en-US" dirty="0"/>
            </a:br>
            <a:endParaRPr lang="en-US" dirty="0"/>
          </a:p>
          <a:p>
            <a:pPr lvl="2"/>
            <a:endParaRPr dirty="0"/>
          </a:p>
        </p:txBody>
      </p:sp>
      <p:sp>
        <p:nvSpPr>
          <p:cNvPr id="4" name="Title Text"/>
          <p:cNvSpPr txBox="1">
            <a:spLocks noGrp="1"/>
          </p:cNvSpPr>
          <p:nvPr>
            <p:ph type="title"/>
          </p:nvPr>
        </p:nvSpPr>
        <p:spPr>
          <a:xfrm>
            <a:off x="592916" y="571500"/>
            <a:ext cx="10972801" cy="88367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Autofit/>
          </a:bodyPr>
          <a:lstStyle/>
          <a:p>
            <a:r>
              <a:rPr lang="en-US" dirty="0"/>
              <a:t>40pt Intel Clear Light Text Goes Here</a:t>
            </a:r>
            <a:endParaRPr dirty="0"/>
          </a:p>
        </p:txBody>
      </p:sp>
      <p:sp>
        <p:nvSpPr>
          <p:cNvPr id="9" name="TextBox 8">
            <a:extLst>
              <a:ext uri="{FF2B5EF4-FFF2-40B4-BE49-F238E27FC236}">
                <a16:creationId xmlns:a16="http://schemas.microsoft.com/office/drawing/2014/main" id="{51520E06-BF98-49FF-91DB-15EBE855DD9E}"/>
              </a:ext>
            </a:extLst>
          </p:cNvPr>
          <p:cNvSpPr txBox="1"/>
          <p:nvPr userDrawn="1"/>
        </p:nvSpPr>
        <p:spPr>
          <a:xfrm>
            <a:off x="11908632" y="6579173"/>
            <a:ext cx="128240" cy="12311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chorCtr="0">
            <a:spAutoFit/>
          </a:bodyPr>
          <a:lstStyle/>
          <a:p>
            <a:pPr marL="0" marR="0" indent="0" algn="ctr" defTabSz="2438338" rtl="0" fontAlgn="auto" latinLnBrk="0" hangingPunct="0">
              <a:lnSpc>
                <a:spcPct val="100000"/>
              </a:lnSpc>
              <a:spcBef>
                <a:spcPts val="0"/>
              </a:spcBef>
              <a:spcAft>
                <a:spcPts val="0"/>
              </a:spcAft>
              <a:buClrTx/>
              <a:buSzTx/>
              <a:buFontTx/>
              <a:buNone/>
              <a:tabLst/>
            </a:pPr>
            <a:fld id="{4F6B73DA-0149-4325-A7B8-AE29BD4BC701}" type="slidenum">
              <a:rPr kumimoji="0" lang="en-US" sz="800" b="0" i="0" u="none" strike="noStrike" cap="none" spc="0" normalizeH="0" baseline="0" smtClean="0">
                <a:ln>
                  <a:noFill/>
                </a:ln>
                <a:solidFill>
                  <a:schemeClr val="tx1"/>
                </a:solidFill>
                <a:effectLst/>
                <a:uFillTx/>
                <a:latin typeface="+mn-lt"/>
                <a:ea typeface="+mn-ea"/>
                <a:cs typeface="+mn-cs"/>
                <a:sym typeface="Helvetica Neue"/>
              </a:rPr>
              <a:pPr marL="0" marR="0" indent="0" algn="ctr" defTabSz="2438338" rtl="0" fontAlgn="auto" latinLnBrk="0" hangingPunct="0">
                <a:lnSpc>
                  <a:spcPct val="100000"/>
                </a:lnSpc>
                <a:spcBef>
                  <a:spcPts val="0"/>
                </a:spcBef>
                <a:spcAft>
                  <a:spcPts val="0"/>
                </a:spcAft>
                <a:buClrTx/>
                <a:buSzTx/>
                <a:buFontTx/>
                <a:buNone/>
                <a:tabLst/>
              </a:pPr>
              <a:t>‹#›</a:t>
            </a:fld>
            <a:endParaRPr kumimoji="0" lang="en-US" sz="800" b="0" i="0" u="none" strike="noStrike" cap="none" spc="0" normalizeH="0" baseline="0" dirty="0" err="1">
              <a:ln>
                <a:noFill/>
              </a:ln>
              <a:solidFill>
                <a:schemeClr val="tx1"/>
              </a:solidFill>
              <a:effectLst/>
              <a:uFillTx/>
              <a:latin typeface="+mn-lt"/>
              <a:ea typeface="+mn-ea"/>
              <a:cs typeface="+mn-cs"/>
              <a:sym typeface="Helvetica Neue"/>
            </a:endParaRPr>
          </a:p>
        </p:txBody>
      </p:sp>
      <p:pic>
        <p:nvPicPr>
          <p:cNvPr id="10" name="Image" descr="Image">
            <a:extLst>
              <a:ext uri="{FF2B5EF4-FFF2-40B4-BE49-F238E27FC236}">
                <a16:creationId xmlns:a16="http://schemas.microsoft.com/office/drawing/2014/main" id="{C6A53413-DBC6-A349-994F-CB2790ACF8D3}"/>
              </a:ext>
            </a:extLst>
          </p:cNvPr>
          <p:cNvPicPr>
            <a:picLocks noChangeAspect="1"/>
          </p:cNvPicPr>
          <p:nvPr userDrawn="1"/>
        </p:nvPicPr>
        <p:blipFill>
          <a:blip r:embed="rId3"/>
          <a:stretch>
            <a:fillRect/>
          </a:stretch>
        </p:blipFill>
        <p:spPr>
          <a:xfrm>
            <a:off x="11151433" y="6543018"/>
            <a:ext cx="491250" cy="190501"/>
          </a:xfrm>
          <a:prstGeom prst="rect">
            <a:avLst/>
          </a:prstGeom>
          <a:ln w="12700">
            <a:miter lim="400000"/>
          </a:ln>
        </p:spPr>
      </p:pic>
      <p:pic>
        <p:nvPicPr>
          <p:cNvPr id="3074" name="Picture 2">
            <a:extLst>
              <a:ext uri="{FF2B5EF4-FFF2-40B4-BE49-F238E27FC236}">
                <a16:creationId xmlns:a16="http://schemas.microsoft.com/office/drawing/2014/main" id="{1340E754-1643-4750-8CDB-5B894927C25C}"/>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9990803" y="6485087"/>
            <a:ext cx="838200" cy="295275"/>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756"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marL="0" marR="0" indent="0" algn="l" defTabSz="609600" eaLnBrk="1" latinLnBrk="0" hangingPunct="1">
        <a:lnSpc>
          <a:spcPct val="90000"/>
        </a:lnSpc>
        <a:spcBef>
          <a:spcPts val="0"/>
        </a:spcBef>
        <a:spcAft>
          <a:spcPts val="0"/>
        </a:spcAft>
        <a:buClrTx/>
        <a:buSzTx/>
        <a:buFontTx/>
        <a:buNone/>
        <a:tabLst/>
        <a:defRPr sz="4000" b="0" i="0" u="none" strike="noStrike" cap="none" spc="0" baseline="0">
          <a:solidFill>
            <a:schemeClr val="tx1"/>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1pPr>
      <a:lvl2pPr marL="0" marR="0" indent="0" algn="l" defTabSz="609600" eaLnBrk="1" latinLnBrk="0" hangingPunct="1">
        <a:lnSpc>
          <a:spcPct val="90000"/>
        </a:lnSpc>
        <a:spcBef>
          <a:spcPts val="0"/>
        </a:spcBef>
        <a:spcAft>
          <a:spcPts val="0"/>
        </a:spcAft>
        <a:buClrTx/>
        <a:buSzTx/>
        <a:buFontTx/>
        <a:buNone/>
        <a:tabLst/>
        <a:defRPr sz="3300" b="1" i="0" u="none" strike="noStrike" cap="none" spc="0" baseline="0">
          <a:solidFill>
            <a:srgbClr val="535353"/>
          </a:solidFill>
          <a:uFillTx/>
          <a:latin typeface="Helvetica"/>
          <a:ea typeface="Helvetica"/>
          <a:cs typeface="Helvetica"/>
          <a:sym typeface="Helvetica"/>
        </a:defRPr>
      </a:lvl2pPr>
      <a:lvl3pPr marL="0" marR="0" indent="0" algn="l" defTabSz="609600" eaLnBrk="1" latinLnBrk="0" hangingPunct="1">
        <a:lnSpc>
          <a:spcPct val="90000"/>
        </a:lnSpc>
        <a:spcBef>
          <a:spcPts val="0"/>
        </a:spcBef>
        <a:spcAft>
          <a:spcPts val="0"/>
        </a:spcAft>
        <a:buClrTx/>
        <a:buSzTx/>
        <a:buFontTx/>
        <a:buNone/>
        <a:tabLst/>
        <a:defRPr sz="3300" b="1" i="0" u="none" strike="noStrike" cap="none" spc="0" baseline="0">
          <a:solidFill>
            <a:srgbClr val="535353"/>
          </a:solidFill>
          <a:uFillTx/>
          <a:latin typeface="Helvetica"/>
          <a:ea typeface="Helvetica"/>
          <a:cs typeface="Helvetica"/>
          <a:sym typeface="Helvetica"/>
        </a:defRPr>
      </a:lvl3pPr>
      <a:lvl4pPr marL="0" marR="0" indent="0" algn="l" defTabSz="609600" eaLnBrk="1" latinLnBrk="0" hangingPunct="1">
        <a:lnSpc>
          <a:spcPct val="90000"/>
        </a:lnSpc>
        <a:spcBef>
          <a:spcPts val="0"/>
        </a:spcBef>
        <a:spcAft>
          <a:spcPts val="0"/>
        </a:spcAft>
        <a:buClrTx/>
        <a:buSzTx/>
        <a:buFontTx/>
        <a:buNone/>
        <a:tabLst/>
        <a:defRPr sz="3300" b="1" i="0" u="none" strike="noStrike" cap="none" spc="0" baseline="0">
          <a:solidFill>
            <a:srgbClr val="535353"/>
          </a:solidFill>
          <a:uFillTx/>
          <a:latin typeface="Helvetica"/>
          <a:ea typeface="Helvetica"/>
          <a:cs typeface="Helvetica"/>
          <a:sym typeface="Helvetica"/>
        </a:defRPr>
      </a:lvl4pPr>
      <a:lvl5pPr marL="0" marR="0" indent="0" algn="l" defTabSz="609600" eaLnBrk="1" latinLnBrk="0" hangingPunct="1">
        <a:lnSpc>
          <a:spcPct val="90000"/>
        </a:lnSpc>
        <a:spcBef>
          <a:spcPts val="0"/>
        </a:spcBef>
        <a:spcAft>
          <a:spcPts val="0"/>
        </a:spcAft>
        <a:buClrTx/>
        <a:buSzTx/>
        <a:buFontTx/>
        <a:buNone/>
        <a:tabLst/>
        <a:defRPr sz="3300" b="1" i="0" u="none" strike="noStrike" cap="none" spc="0" baseline="0">
          <a:solidFill>
            <a:srgbClr val="535353"/>
          </a:solidFill>
          <a:uFillTx/>
          <a:latin typeface="Helvetica"/>
          <a:ea typeface="Helvetica"/>
          <a:cs typeface="Helvetica"/>
          <a:sym typeface="Helvetica"/>
        </a:defRPr>
      </a:lvl5pPr>
      <a:lvl6pPr marL="0" marR="0" indent="0" algn="l" defTabSz="609600" eaLnBrk="1" latinLnBrk="0" hangingPunct="1">
        <a:lnSpc>
          <a:spcPct val="90000"/>
        </a:lnSpc>
        <a:spcBef>
          <a:spcPts val="0"/>
        </a:spcBef>
        <a:spcAft>
          <a:spcPts val="0"/>
        </a:spcAft>
        <a:buClrTx/>
        <a:buSzTx/>
        <a:buFontTx/>
        <a:buNone/>
        <a:tabLst/>
        <a:defRPr sz="3300" b="1" i="0" u="none" strike="noStrike" cap="none" spc="0" baseline="0">
          <a:solidFill>
            <a:srgbClr val="535353"/>
          </a:solidFill>
          <a:uFillTx/>
          <a:latin typeface="Helvetica"/>
          <a:ea typeface="Helvetica"/>
          <a:cs typeface="Helvetica"/>
          <a:sym typeface="Helvetica"/>
        </a:defRPr>
      </a:lvl6pPr>
      <a:lvl7pPr marL="0" marR="0" indent="0" algn="l" defTabSz="609600" eaLnBrk="1" latinLnBrk="0" hangingPunct="1">
        <a:lnSpc>
          <a:spcPct val="90000"/>
        </a:lnSpc>
        <a:spcBef>
          <a:spcPts val="0"/>
        </a:spcBef>
        <a:spcAft>
          <a:spcPts val="0"/>
        </a:spcAft>
        <a:buClrTx/>
        <a:buSzTx/>
        <a:buFontTx/>
        <a:buNone/>
        <a:tabLst/>
        <a:defRPr sz="3300" b="1" i="0" u="none" strike="noStrike" cap="none" spc="0" baseline="0">
          <a:solidFill>
            <a:srgbClr val="535353"/>
          </a:solidFill>
          <a:uFillTx/>
          <a:latin typeface="Helvetica"/>
          <a:ea typeface="Helvetica"/>
          <a:cs typeface="Helvetica"/>
          <a:sym typeface="Helvetica"/>
        </a:defRPr>
      </a:lvl7pPr>
      <a:lvl8pPr marL="0" marR="0" indent="0" algn="l" defTabSz="609600" eaLnBrk="1" latinLnBrk="0" hangingPunct="1">
        <a:lnSpc>
          <a:spcPct val="90000"/>
        </a:lnSpc>
        <a:spcBef>
          <a:spcPts val="0"/>
        </a:spcBef>
        <a:spcAft>
          <a:spcPts val="0"/>
        </a:spcAft>
        <a:buClrTx/>
        <a:buSzTx/>
        <a:buFontTx/>
        <a:buNone/>
        <a:tabLst/>
        <a:defRPr sz="3300" b="1" i="0" u="none" strike="noStrike" cap="none" spc="0" baseline="0">
          <a:solidFill>
            <a:srgbClr val="535353"/>
          </a:solidFill>
          <a:uFillTx/>
          <a:latin typeface="Helvetica"/>
          <a:ea typeface="Helvetica"/>
          <a:cs typeface="Helvetica"/>
          <a:sym typeface="Helvetica"/>
        </a:defRPr>
      </a:lvl8pPr>
      <a:lvl9pPr marL="0" marR="0" indent="0" algn="l" defTabSz="609600" eaLnBrk="1" latinLnBrk="0" hangingPunct="1">
        <a:lnSpc>
          <a:spcPct val="90000"/>
        </a:lnSpc>
        <a:spcBef>
          <a:spcPts val="0"/>
        </a:spcBef>
        <a:spcAft>
          <a:spcPts val="0"/>
        </a:spcAft>
        <a:buClrTx/>
        <a:buSzTx/>
        <a:buFontTx/>
        <a:buNone/>
        <a:tabLst/>
        <a:defRPr sz="3300" b="1" i="0" u="none" strike="noStrike" cap="none" spc="0" baseline="0">
          <a:solidFill>
            <a:srgbClr val="535353"/>
          </a:solidFill>
          <a:uFillTx/>
          <a:latin typeface="Helvetica"/>
          <a:ea typeface="Helvetica"/>
          <a:cs typeface="Helvetica"/>
          <a:sym typeface="Helvetica"/>
        </a:defRPr>
      </a:lvl9pPr>
    </p:titleStyle>
    <p:bodyStyle>
      <a:lvl1pPr marL="228600" marR="0" indent="-228600" algn="l" defTabSz="609600" eaLnBrk="1" latinLnBrk="0" hangingPunct="1">
        <a:lnSpc>
          <a:spcPct val="100000"/>
        </a:lnSpc>
        <a:spcBef>
          <a:spcPts val="1200"/>
        </a:spcBef>
        <a:spcAft>
          <a:spcPts val="0"/>
        </a:spcAft>
        <a:buClrTx/>
        <a:buSzTx/>
        <a:buFont typeface="Wingdings" pitchFamily="2" charset="2"/>
        <a:buChar char="§"/>
        <a:tabLst/>
        <a:defRPr sz="2800" b="0" i="0" u="none" strike="noStrike" cap="none" spc="0" baseline="0">
          <a:solidFill>
            <a:schemeClr val="tx1"/>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1pPr>
      <a:lvl2pPr marL="431800" marR="0" indent="-203200" algn="l" defTabSz="609600" eaLnBrk="1" latinLnBrk="0" hangingPunct="1">
        <a:lnSpc>
          <a:spcPct val="100000"/>
        </a:lnSpc>
        <a:spcBef>
          <a:spcPts val="1200"/>
        </a:spcBef>
        <a:spcAft>
          <a:spcPts val="0"/>
        </a:spcAft>
        <a:buClrTx/>
        <a:buSzTx/>
        <a:buFont typeface="Arial" panose="020B0604020202020204" pitchFamily="34" charset="0"/>
        <a:buChar char="•"/>
        <a:tabLst/>
        <a:defRPr sz="2400" b="0" i="0" u="none" strike="noStrike" cap="none" spc="0" baseline="0">
          <a:solidFill>
            <a:schemeClr val="tx1"/>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2pPr>
      <a:lvl3pPr marL="686594" marR="0" indent="-197644" algn="l" defTabSz="609600" eaLnBrk="1" latinLnBrk="0" hangingPunct="1">
        <a:lnSpc>
          <a:spcPct val="100000"/>
        </a:lnSpc>
        <a:spcBef>
          <a:spcPts val="1200"/>
        </a:spcBef>
        <a:spcAft>
          <a:spcPts val="0"/>
        </a:spcAft>
        <a:buClrTx/>
        <a:buSzTx/>
        <a:buFont typeface="Arial" panose="020B0604020202020204" pitchFamily="34" charset="0"/>
        <a:buChar char="•"/>
        <a:tabLst/>
        <a:defRPr sz="1800" b="0" i="0" u="none" strike="noStrike" cap="none" spc="0" baseline="0">
          <a:solidFill>
            <a:schemeClr val="tx1"/>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3pPr>
      <a:lvl4pPr marL="919957" marR="0" indent="-228600" algn="l" defTabSz="609600" eaLnBrk="1" latinLnBrk="0" hangingPunct="1">
        <a:lnSpc>
          <a:spcPct val="100000"/>
        </a:lnSpc>
        <a:spcBef>
          <a:spcPts val="1200"/>
        </a:spcBef>
        <a:spcAft>
          <a:spcPts val="0"/>
        </a:spcAft>
        <a:buClrTx/>
        <a:buSzTx/>
        <a:buFont typeface="Arial" panose="020B0604020202020204" pitchFamily="34" charset="0"/>
        <a:buChar char="•"/>
        <a:tabLst/>
        <a:defRPr sz="1800" b="0" i="0" u="none" strike="noStrike" cap="none" spc="0" baseline="0">
          <a:solidFill>
            <a:schemeClr val="tx1"/>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4pPr>
      <a:lvl5pPr marL="1148557" marR="0" indent="-228600" algn="l" defTabSz="609600" eaLnBrk="1" latinLnBrk="0" hangingPunct="1">
        <a:lnSpc>
          <a:spcPct val="100000"/>
        </a:lnSpc>
        <a:spcBef>
          <a:spcPts val="1200"/>
        </a:spcBef>
        <a:spcAft>
          <a:spcPts val="0"/>
        </a:spcAft>
        <a:buClrTx/>
        <a:buSzTx/>
        <a:buFont typeface="Arial" panose="020B0604020202020204" pitchFamily="34" charset="0"/>
        <a:buChar char="•"/>
        <a:tabLst/>
        <a:defRPr sz="1600" b="0" i="0" u="none" strike="noStrike" cap="none" spc="0" baseline="0">
          <a:solidFill>
            <a:schemeClr val="tx1"/>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5pPr>
      <a:lvl6pPr marL="0" marR="0" indent="571500" algn="l" defTabSz="609600" eaLnBrk="1" latinLnBrk="0" hangingPunct="1">
        <a:lnSpc>
          <a:spcPct val="90000"/>
        </a:lnSpc>
        <a:spcBef>
          <a:spcPts val="0"/>
        </a:spcBef>
        <a:spcAft>
          <a:spcPts val="0"/>
        </a:spcAft>
        <a:buClrTx/>
        <a:buSzTx/>
        <a:buFontTx/>
        <a:buNone/>
        <a:tabLst/>
        <a:defRPr sz="1300" b="0" i="0" u="none" strike="noStrike" cap="none" spc="0" baseline="0">
          <a:solidFill>
            <a:srgbClr val="5E5E5E"/>
          </a:solidFill>
          <a:uFillTx/>
          <a:latin typeface="Helvetica"/>
          <a:ea typeface="Helvetica"/>
          <a:cs typeface="Helvetica"/>
          <a:sym typeface="Helvetica"/>
        </a:defRPr>
      </a:lvl6pPr>
      <a:lvl7pPr marL="0" marR="0" indent="685800" algn="l" defTabSz="609600" eaLnBrk="1" latinLnBrk="0" hangingPunct="1">
        <a:lnSpc>
          <a:spcPct val="90000"/>
        </a:lnSpc>
        <a:spcBef>
          <a:spcPts val="0"/>
        </a:spcBef>
        <a:spcAft>
          <a:spcPts val="0"/>
        </a:spcAft>
        <a:buClrTx/>
        <a:buSzTx/>
        <a:buFontTx/>
        <a:buNone/>
        <a:tabLst/>
        <a:defRPr sz="1300" b="0" i="0" u="none" strike="noStrike" cap="none" spc="0" baseline="0">
          <a:solidFill>
            <a:srgbClr val="5E5E5E"/>
          </a:solidFill>
          <a:uFillTx/>
          <a:latin typeface="Helvetica"/>
          <a:ea typeface="Helvetica"/>
          <a:cs typeface="Helvetica"/>
          <a:sym typeface="Helvetica"/>
        </a:defRPr>
      </a:lvl7pPr>
      <a:lvl8pPr marL="0" marR="0" indent="800100" algn="l" defTabSz="609600" eaLnBrk="1" latinLnBrk="0" hangingPunct="1">
        <a:lnSpc>
          <a:spcPct val="90000"/>
        </a:lnSpc>
        <a:spcBef>
          <a:spcPts val="0"/>
        </a:spcBef>
        <a:spcAft>
          <a:spcPts val="0"/>
        </a:spcAft>
        <a:buClrTx/>
        <a:buSzTx/>
        <a:buFontTx/>
        <a:buNone/>
        <a:tabLst/>
        <a:defRPr sz="1300" b="0" i="0" u="none" strike="noStrike" cap="none" spc="0" baseline="0">
          <a:solidFill>
            <a:srgbClr val="5E5E5E"/>
          </a:solidFill>
          <a:uFillTx/>
          <a:latin typeface="Helvetica"/>
          <a:ea typeface="Helvetica"/>
          <a:cs typeface="Helvetica"/>
          <a:sym typeface="Helvetica"/>
        </a:defRPr>
      </a:lvl8pPr>
      <a:lvl9pPr marL="0" marR="0" indent="914400" algn="l" defTabSz="609600" eaLnBrk="1" latinLnBrk="0" hangingPunct="1">
        <a:lnSpc>
          <a:spcPct val="90000"/>
        </a:lnSpc>
        <a:spcBef>
          <a:spcPts val="0"/>
        </a:spcBef>
        <a:spcAft>
          <a:spcPts val="0"/>
        </a:spcAft>
        <a:buClrTx/>
        <a:buSzTx/>
        <a:buFontTx/>
        <a:buNone/>
        <a:tabLst/>
        <a:defRPr sz="1300" b="0" i="0" u="none" strike="noStrike" cap="none" spc="0" baseline="0">
          <a:solidFill>
            <a:srgbClr val="5E5E5E"/>
          </a:solidFill>
          <a:uFillTx/>
          <a:latin typeface="Helvetica"/>
          <a:ea typeface="Helvetica"/>
          <a:cs typeface="Helvetica"/>
          <a:sym typeface="Helvetica"/>
        </a:defRPr>
      </a:lvl9pPr>
    </p:bodyStyle>
    <p:otherStyle>
      <a:lvl1pPr marL="0" marR="0" indent="0" algn="r" defTabSz="609600" eaLnBrk="1" latinLnBrk="0" hangingPunct="1">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Intel Clear"/>
        </a:defRPr>
      </a:lvl1pPr>
      <a:lvl2pPr marL="0" marR="0" indent="228600" algn="r" defTabSz="609600" eaLnBrk="1" latinLnBrk="0" hangingPunct="1">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Intel Clear"/>
        </a:defRPr>
      </a:lvl2pPr>
      <a:lvl3pPr marL="0" marR="0" indent="457200" algn="r" defTabSz="609600" eaLnBrk="1" latinLnBrk="0" hangingPunct="1">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Intel Clear"/>
        </a:defRPr>
      </a:lvl3pPr>
      <a:lvl4pPr marL="0" marR="0" indent="685800" algn="r" defTabSz="609600" eaLnBrk="1" latinLnBrk="0" hangingPunct="1">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Intel Clear"/>
        </a:defRPr>
      </a:lvl4pPr>
      <a:lvl5pPr marL="0" marR="0" indent="914400" algn="r" defTabSz="609600" eaLnBrk="1" latinLnBrk="0" hangingPunct="1">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Intel Clear"/>
        </a:defRPr>
      </a:lvl5pPr>
      <a:lvl6pPr marL="0" marR="0" indent="1143000" algn="r" defTabSz="609600" eaLnBrk="1" latinLnBrk="0" hangingPunct="1">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Intel Clear"/>
        </a:defRPr>
      </a:lvl6pPr>
      <a:lvl7pPr marL="0" marR="0" indent="1371600" algn="r" defTabSz="609600" eaLnBrk="1" latinLnBrk="0" hangingPunct="1">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Intel Clear"/>
        </a:defRPr>
      </a:lvl7pPr>
      <a:lvl8pPr marL="0" marR="0" indent="1600200" algn="r" defTabSz="609600" eaLnBrk="1" latinLnBrk="0" hangingPunct="1">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Intel Clear"/>
        </a:defRPr>
      </a:lvl8pPr>
      <a:lvl9pPr marL="0" marR="0" indent="1828800" algn="r" defTabSz="609600" eaLnBrk="1" latinLnBrk="0" hangingPunct="1">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Intel Clear"/>
        </a:defRPr>
      </a:lvl9pPr>
    </p:otherStyle>
  </p:txStyles>
  <p:extLst>
    <p:ext uri="{27BBF7A9-308A-43DC-89C8-2F10F3537804}">
      <p15:sldGuideLst xmlns:p15="http://schemas.microsoft.com/office/powerpoint/2012/main">
        <p15:guide id="3" pos="7296"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6.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20.xml.rels><?xml version="1.0" encoding="UTF-8" standalone="yes"?>
<Relationships xmlns="http://schemas.openxmlformats.org/package/2006/relationships"><Relationship Id="rId2" Type="http://schemas.openxmlformats.org/officeDocument/2006/relationships/hyperlink" Target="https://ieeexplore.ieee.org/stamp/stamp.jsp?arnumber=8938120" TargetMode="External"/><Relationship Id="rId1" Type="http://schemas.openxmlformats.org/officeDocument/2006/relationships/slideLayout" Target="../slideLayouts/slideLayout3.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creativecommons.org/licenses/by-nc-nd/4.0/" TargetMode="External"/><Relationship Id="rId2" Type="http://schemas.openxmlformats.org/officeDocument/2006/relationships/notesSlide" Target="../notesSlides/notesSlide1.xml"/><Relationship Id="rId1" Type="http://schemas.openxmlformats.org/officeDocument/2006/relationships/slideLayout" Target="../slideLayouts/slideLayout37.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3.xml"/><Relationship Id="rId1" Type="http://schemas.openxmlformats.org/officeDocument/2006/relationships/slideLayout" Target="../slideLayouts/slideLayout3.xml"/><Relationship Id="rId4" Type="http://schemas.openxmlformats.org/officeDocument/2006/relationships/image" Target="../media/image6.jp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0.xml"/><Relationship Id="rId1" Type="http://schemas.openxmlformats.org/officeDocument/2006/relationships/slideLayout" Target="../slideLayouts/slideLayout3.xml"/><Relationship Id="rId4" Type="http://schemas.openxmlformats.org/officeDocument/2006/relationships/image" Target="../media/image6.jp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3.xml"/><Relationship Id="rId1" Type="http://schemas.openxmlformats.org/officeDocument/2006/relationships/slideLayout" Target="../slideLayouts/slideLayout3.xml"/><Relationship Id="rId4" Type="http://schemas.microsoft.com/office/2007/relationships/hdphoto" Target="../media/hdphoto1.wdp"/></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diagramLayout" Target="../diagrams/layout1.xml"/><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11" Type="http://schemas.openxmlformats.org/officeDocument/2006/relationships/image" Target="../media/image12.png"/><Relationship Id="rId5" Type="http://schemas.openxmlformats.org/officeDocument/2006/relationships/diagramColors" Target="../diagrams/colors1.xml"/><Relationship Id="rId15" Type="http://schemas.openxmlformats.org/officeDocument/2006/relationships/image" Target="../media/image16.png"/><Relationship Id="rId10" Type="http://schemas.openxmlformats.org/officeDocument/2006/relationships/image" Target="../media/image11.png"/><Relationship Id="rId4" Type="http://schemas.openxmlformats.org/officeDocument/2006/relationships/diagramQuickStyle" Target="../diagrams/quickStyle1.xml"/><Relationship Id="rId9" Type="http://schemas.openxmlformats.org/officeDocument/2006/relationships/image" Target="../media/image10.png"/><Relationship Id="rId14" Type="http://schemas.openxmlformats.org/officeDocument/2006/relationships/image" Target="../media/image15.png"/></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5139A39-08BC-4F2F-94A3-F43AAEEFAEB4}"/>
              </a:ext>
            </a:extLst>
          </p:cNvPr>
          <p:cNvSpPr>
            <a:spLocks noGrp="1"/>
          </p:cNvSpPr>
          <p:nvPr>
            <p:ph type="body" sz="quarter" idx="25"/>
          </p:nvPr>
        </p:nvSpPr>
        <p:spPr>
          <a:xfrm>
            <a:off x="1895475" y="3168766"/>
            <a:ext cx="10296524" cy="304800"/>
          </a:xfrm>
        </p:spPr>
        <p:txBody>
          <a:bodyPr/>
          <a:lstStyle/>
          <a:p>
            <a:r>
              <a:rPr lang="en-US" dirty="0"/>
              <a:t>Leading </a:t>
            </a:r>
            <a:r>
              <a:rPr lang="en-US"/>
              <a:t>in Complexity</a:t>
            </a:r>
            <a:endParaRPr lang="en-US" dirty="0"/>
          </a:p>
        </p:txBody>
      </p:sp>
      <p:sp>
        <p:nvSpPr>
          <p:cNvPr id="5" name="Title 4">
            <a:extLst>
              <a:ext uri="{FF2B5EF4-FFF2-40B4-BE49-F238E27FC236}">
                <a16:creationId xmlns:a16="http://schemas.microsoft.com/office/drawing/2014/main" id="{679F4BE2-8E4A-4003-B816-9E34781F7E88}"/>
              </a:ext>
            </a:extLst>
          </p:cNvPr>
          <p:cNvSpPr>
            <a:spLocks noGrp="1"/>
          </p:cNvSpPr>
          <p:nvPr>
            <p:ph type="title"/>
          </p:nvPr>
        </p:nvSpPr>
        <p:spPr>
          <a:xfrm>
            <a:off x="1840974" y="3536834"/>
            <a:ext cx="10972801" cy="1091827"/>
          </a:xfrm>
        </p:spPr>
        <p:txBody>
          <a:bodyPr/>
          <a:lstStyle/>
          <a:p>
            <a:r>
              <a:rPr lang="en-US" sz="6000" dirty="0"/>
              <a:t>Requirements at Intel</a:t>
            </a:r>
            <a:br>
              <a:rPr lang="en-US" sz="6000" dirty="0"/>
            </a:br>
            <a:r>
              <a:rPr lang="en-US" sz="2400" dirty="0"/>
              <a:t>Distance Learning – Short Course</a:t>
            </a:r>
          </a:p>
        </p:txBody>
      </p:sp>
      <p:sp>
        <p:nvSpPr>
          <p:cNvPr id="9" name="Text Placeholder 8">
            <a:extLst>
              <a:ext uri="{FF2B5EF4-FFF2-40B4-BE49-F238E27FC236}">
                <a16:creationId xmlns:a16="http://schemas.microsoft.com/office/drawing/2014/main" id="{ABEAF9F9-E88D-44A4-A1B6-BAA2E532B65E}"/>
              </a:ext>
            </a:extLst>
          </p:cNvPr>
          <p:cNvSpPr>
            <a:spLocks noGrp="1"/>
          </p:cNvSpPr>
          <p:nvPr>
            <p:ph type="body" sz="quarter" idx="27"/>
          </p:nvPr>
        </p:nvSpPr>
        <p:spPr>
          <a:xfrm>
            <a:off x="1908348" y="4778608"/>
            <a:ext cx="10283651" cy="900297"/>
          </a:xfrm>
        </p:spPr>
        <p:txBody>
          <a:bodyPr>
            <a:normAutofit/>
          </a:bodyPr>
          <a:lstStyle/>
          <a:p>
            <a:r>
              <a:rPr lang="en-US" sz="1600" dirty="0"/>
              <a:t>Version 9.2</a:t>
            </a:r>
            <a:br>
              <a:rPr lang="en-US" sz="1600" dirty="0"/>
            </a:br>
            <a:r>
              <a:rPr lang="en-US" sz="1600" dirty="0"/>
              <a:t>October 2020</a:t>
            </a:r>
          </a:p>
          <a:p>
            <a:r>
              <a:rPr lang="en-US" sz="1600" dirty="0"/>
              <a:t>sarah.c.gregory@intel.com</a:t>
            </a:r>
          </a:p>
        </p:txBody>
      </p:sp>
    </p:spTree>
    <p:extLst>
      <p:ext uri="{BB962C8B-B14F-4D97-AF65-F5344CB8AC3E}">
        <p14:creationId xmlns:p14="http://schemas.microsoft.com/office/powerpoint/2010/main" val="3102934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2"/>
          <p:cNvSpPr>
            <a:spLocks noGrp="1" noChangeArrowheads="1"/>
          </p:cNvSpPr>
          <p:nvPr>
            <p:ph type="title"/>
          </p:nvPr>
        </p:nvSpPr>
        <p:spPr/>
        <p:txBody>
          <a:bodyPr/>
          <a:lstStyle/>
          <a:p>
            <a:pPr eaLnBrk="1" hangingPunct="1"/>
            <a:r>
              <a:rPr lang="en-US" dirty="0"/>
              <a:t>The Purpose of Requirements</a:t>
            </a:r>
          </a:p>
        </p:txBody>
      </p:sp>
      <p:sp>
        <p:nvSpPr>
          <p:cNvPr id="17414" name="Text Box 3"/>
          <p:cNvSpPr txBox="1">
            <a:spLocks noChangeArrowheads="1"/>
          </p:cNvSpPr>
          <p:nvPr/>
        </p:nvSpPr>
        <p:spPr bwMode="auto">
          <a:xfrm>
            <a:off x="607485" y="1274900"/>
            <a:ext cx="10527875" cy="832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marL="0" marR="0" lvl="0" indent="0" algn="l" defTabSz="1219169" rtl="0" eaLnBrk="1" fontAlgn="auto" latinLnBrk="0" hangingPunct="0">
              <a:lnSpc>
                <a:spcPct val="90000"/>
              </a:lnSpc>
              <a:spcBef>
                <a:spcPct val="50000"/>
              </a:spcBef>
              <a:spcAft>
                <a:spcPts val="0"/>
              </a:spcAft>
              <a:buClrTx/>
              <a:buSzTx/>
              <a:buFontTx/>
              <a:buNone/>
              <a:tabLst/>
              <a:defRPr/>
            </a:pPr>
            <a:r>
              <a:rPr kumimoji="0" lang="en-US" sz="2667" b="0" i="0" u="none" strike="noStrike" kern="0" cap="none" spc="0" normalizeH="0" baseline="0" noProof="0" dirty="0">
                <a:ln>
                  <a:noFill/>
                </a:ln>
                <a:solidFill>
                  <a:srgbClr val="FFFFFF"/>
                </a:solidFill>
                <a:effectLst/>
                <a:uLnTx/>
                <a:uFillTx/>
                <a:latin typeface="Intel Clear"/>
                <a:ea typeface="Intel Clear Light" panose="020B0404020203020204" pitchFamily="34" charset="0"/>
                <a:cs typeface="Intel Clear Light" panose="020B0404020203020204" pitchFamily="34" charset="0"/>
                <a:sym typeface="Helvetica Neue"/>
              </a:rPr>
              <a:t>Requirements help establish a </a:t>
            </a:r>
            <a:r>
              <a:rPr kumimoji="0" lang="en-US" sz="2667" b="1" i="0" u="none" strike="noStrike" kern="0" cap="none" spc="0" normalizeH="0" baseline="0" noProof="0" dirty="0">
                <a:ln>
                  <a:noFill/>
                </a:ln>
                <a:solidFill>
                  <a:srgbClr val="92D050"/>
                </a:solidFill>
                <a:effectLst/>
                <a:uLnTx/>
                <a:uFillTx/>
                <a:latin typeface="Intel Clear"/>
                <a:ea typeface="Intel Clear Light" panose="020B0404020203020204" pitchFamily="34" charset="0"/>
                <a:cs typeface="Intel Clear Light" panose="020B0404020203020204" pitchFamily="34" charset="0"/>
                <a:sym typeface="Helvetica Neue"/>
              </a:rPr>
              <a:t>clear</a:t>
            </a:r>
            <a:r>
              <a:rPr kumimoji="0" lang="en-US" sz="2667" b="0" i="0" u="none" strike="noStrike" kern="0" cap="none" spc="0" normalizeH="0" baseline="0" noProof="0" dirty="0">
                <a:ln>
                  <a:noFill/>
                </a:ln>
                <a:solidFill>
                  <a:srgbClr val="FFFFFF"/>
                </a:solidFill>
                <a:effectLst/>
                <a:uLnTx/>
                <a:uFillTx/>
                <a:latin typeface="Intel Clear"/>
                <a:ea typeface="Intel Clear Light" panose="020B0404020203020204" pitchFamily="34" charset="0"/>
                <a:cs typeface="Intel Clear Light" panose="020B0404020203020204" pitchFamily="34" charset="0"/>
                <a:sym typeface="Helvetica Neue"/>
              </a:rPr>
              <a:t>, </a:t>
            </a:r>
            <a:r>
              <a:rPr kumimoji="0" lang="en-US" sz="2667" b="1" i="0" u="none" strike="noStrike" kern="0" cap="none" spc="0" normalizeH="0" baseline="0" noProof="0" dirty="0">
                <a:ln>
                  <a:noFill/>
                </a:ln>
                <a:solidFill>
                  <a:srgbClr val="F6CB4B">
                    <a:lumMod val="60000"/>
                    <a:lumOff val="40000"/>
                  </a:srgbClr>
                </a:solidFill>
                <a:effectLst/>
                <a:uLnTx/>
                <a:uFillTx/>
                <a:latin typeface="Intel Clear"/>
                <a:ea typeface="Intel Clear Light" panose="020B0404020203020204" pitchFamily="34" charset="0"/>
                <a:cs typeface="Intel Clear Light" panose="020B0404020203020204" pitchFamily="34" charset="0"/>
                <a:sym typeface="Helvetica Neue"/>
              </a:rPr>
              <a:t>common</a:t>
            </a:r>
            <a:r>
              <a:rPr kumimoji="0" lang="en-US" sz="2667" b="0" i="0" u="none" strike="noStrike" kern="0" cap="none" spc="0" normalizeH="0" baseline="0" noProof="0" dirty="0">
                <a:ln>
                  <a:noFill/>
                </a:ln>
                <a:solidFill>
                  <a:srgbClr val="FFFFFF"/>
                </a:solidFill>
                <a:effectLst/>
                <a:uLnTx/>
                <a:uFillTx/>
                <a:latin typeface="Intel Clear"/>
                <a:ea typeface="Intel Clear Light" panose="020B0404020203020204" pitchFamily="34" charset="0"/>
                <a:cs typeface="Intel Clear Light" panose="020B0404020203020204" pitchFamily="34" charset="0"/>
                <a:sym typeface="Helvetica Neue"/>
              </a:rPr>
              <a:t>, and </a:t>
            </a:r>
            <a:r>
              <a:rPr kumimoji="0" lang="en-US" sz="2667" b="1" i="0" u="none" strike="noStrike" kern="0" cap="none" spc="0" normalizeH="0" baseline="0" noProof="0" dirty="0">
                <a:ln>
                  <a:noFill/>
                </a:ln>
                <a:solidFill>
                  <a:srgbClr val="8F5DA2">
                    <a:lumMod val="40000"/>
                    <a:lumOff val="60000"/>
                  </a:srgbClr>
                </a:solidFill>
                <a:effectLst/>
                <a:uLnTx/>
                <a:uFillTx/>
                <a:latin typeface="Intel Clear"/>
                <a:ea typeface="Intel Clear Light" panose="020B0404020203020204" pitchFamily="34" charset="0"/>
                <a:cs typeface="Intel Clear Light" panose="020B0404020203020204" pitchFamily="34" charset="0"/>
                <a:sym typeface="Helvetica Neue"/>
              </a:rPr>
              <a:t>coherent</a:t>
            </a:r>
            <a:r>
              <a:rPr kumimoji="0" lang="en-US" sz="2667" b="0" i="0" u="none" strike="noStrike" kern="0" cap="none" spc="0" normalizeH="0" baseline="0" noProof="0" dirty="0">
                <a:ln>
                  <a:noFill/>
                </a:ln>
                <a:solidFill>
                  <a:srgbClr val="00C7FD"/>
                </a:solidFill>
                <a:effectLst/>
                <a:uLnTx/>
                <a:uFillTx/>
                <a:latin typeface="Intel Clear"/>
                <a:ea typeface="Intel Clear Light" panose="020B0404020203020204" pitchFamily="34" charset="0"/>
                <a:cs typeface="Intel Clear Light" panose="020B0404020203020204" pitchFamily="34" charset="0"/>
                <a:sym typeface="Helvetica Neue"/>
              </a:rPr>
              <a:t> </a:t>
            </a:r>
            <a:r>
              <a:rPr kumimoji="0" lang="en-US" sz="2667" b="0" i="0" u="none" strike="noStrike" kern="0" cap="none" spc="0" normalizeH="0" baseline="0" noProof="0" dirty="0">
                <a:ln>
                  <a:noFill/>
                </a:ln>
                <a:solidFill>
                  <a:srgbClr val="FFFFFF"/>
                </a:solidFill>
                <a:effectLst/>
                <a:uLnTx/>
                <a:uFillTx/>
                <a:latin typeface="Intel Clear"/>
                <a:ea typeface="Intel Clear Light" panose="020B0404020203020204" pitchFamily="34" charset="0"/>
                <a:cs typeface="Intel Clear Light" panose="020B0404020203020204" pitchFamily="34" charset="0"/>
                <a:sym typeface="Helvetica Neue"/>
              </a:rPr>
              <a:t>understanding of what the system must accomplish.</a:t>
            </a:r>
          </a:p>
        </p:txBody>
      </p:sp>
      <p:sp>
        <p:nvSpPr>
          <p:cNvPr id="17415" name="AutoShape 6"/>
          <p:cNvSpPr>
            <a:spLocks noChangeArrowheads="1"/>
          </p:cNvSpPr>
          <p:nvPr/>
        </p:nvSpPr>
        <p:spPr bwMode="auto">
          <a:xfrm>
            <a:off x="835378" y="5188275"/>
            <a:ext cx="9533293" cy="839166"/>
          </a:xfrm>
          <a:prstGeom prst="roundRect">
            <a:avLst>
              <a:gd name="adj" fmla="val 16667"/>
            </a:avLst>
          </a:prstGeom>
          <a:solidFill>
            <a:schemeClr val="accent2"/>
          </a:solidFill>
          <a:ln/>
        </p:spPr>
        <p:style>
          <a:lnRef idx="0">
            <a:schemeClr val="accent6"/>
          </a:lnRef>
          <a:fillRef idx="3">
            <a:schemeClr val="accent6"/>
          </a:fillRef>
          <a:effectRef idx="3">
            <a:schemeClr val="accent6"/>
          </a:effectRef>
          <a:fontRef idx="minor">
            <a:schemeClr val="lt1"/>
          </a:fontRef>
        </p:style>
        <p:txBody>
          <a:bodyPr wrap="squar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marL="0" marR="0" lvl="0" indent="0" algn="ctr" defTabSz="1219169" rtl="0" eaLnBrk="1" fontAlgn="auto" latinLnBrk="0" hangingPunct="0">
              <a:lnSpc>
                <a:spcPct val="90000"/>
              </a:lnSpc>
              <a:spcBef>
                <a:spcPct val="50000"/>
              </a:spcBef>
              <a:spcAft>
                <a:spcPts val="0"/>
              </a:spcAft>
              <a:buClrTx/>
              <a:buSzTx/>
              <a:buFontTx/>
              <a:buNone/>
              <a:tabLst/>
              <a:defRPr/>
            </a:pPr>
            <a:r>
              <a:rPr kumimoji="0" lang="en-US" sz="2400" b="0" i="0" u="none" strike="noStrike" kern="0" cap="none" spc="0" normalizeH="0" baseline="0" noProof="0" dirty="0">
                <a:ln>
                  <a:noFill/>
                </a:ln>
                <a:solidFill>
                  <a:srgbClr val="FFFFFF"/>
                </a:solidFill>
                <a:effectLst/>
                <a:uLnTx/>
                <a:uFillTx/>
                <a:latin typeface="Intel Clear" panose="020B0604020203020204" pitchFamily="34" charset="0"/>
                <a:cs typeface="Arial" panose="020B0604020202020204" pitchFamily="34" charset="0"/>
                <a:sym typeface="Helvetica Neue"/>
              </a:rPr>
              <a:t>Well written requirements increase the probability that we will release a successful system (low defect, high quality, on time)</a:t>
            </a:r>
            <a:endParaRPr kumimoji="0" lang="en-US" sz="2000" b="0" i="0" u="none" strike="noStrike" kern="0" cap="none" spc="0" normalizeH="0" baseline="0" noProof="0" dirty="0">
              <a:ln>
                <a:noFill/>
              </a:ln>
              <a:solidFill>
                <a:srgbClr val="FFFFFF"/>
              </a:solidFill>
              <a:effectLst/>
              <a:uLnTx/>
              <a:uFillTx/>
              <a:latin typeface="Intel Clear" panose="020B0604020203020204" pitchFamily="34" charset="0"/>
              <a:cs typeface="Arial" panose="020B0604020202020204" pitchFamily="34" charset="0"/>
              <a:sym typeface="Helvetica Neue"/>
            </a:endParaRPr>
          </a:p>
        </p:txBody>
      </p:sp>
      <p:sp>
        <p:nvSpPr>
          <p:cNvPr id="17416" name="Text Box 4"/>
          <p:cNvSpPr txBox="1">
            <a:spLocks noChangeArrowheads="1"/>
          </p:cNvSpPr>
          <p:nvPr/>
        </p:nvSpPr>
        <p:spPr bwMode="auto">
          <a:xfrm>
            <a:off x="1198676" y="2543280"/>
            <a:ext cx="2889955" cy="1275157"/>
          </a:xfrm>
          <a:prstGeom prst="rect">
            <a:avLst/>
          </a:prstGeom>
          <a:solidFill>
            <a:srgbClr val="92D050"/>
          </a:solidFill>
          <a:ln>
            <a:noFill/>
          </a:ln>
        </p:spPr>
        <p:txBody>
          <a:bodyPr wrap="squar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marL="0" marR="0" lvl="0" indent="0" algn="l" defTabSz="1219169" rtl="0" eaLnBrk="1" fontAlgn="auto" latinLnBrk="0" hangingPunct="0">
              <a:lnSpc>
                <a:spcPct val="90000"/>
              </a:lnSpc>
              <a:spcBef>
                <a:spcPct val="50000"/>
              </a:spcBef>
              <a:spcAft>
                <a:spcPts val="0"/>
              </a:spcAft>
              <a:buClrTx/>
              <a:buSzTx/>
              <a:buFontTx/>
              <a:buNone/>
              <a:tabLst/>
              <a:defRPr/>
            </a:pPr>
            <a:r>
              <a:rPr kumimoji="0" lang="en-US" sz="2133" b="1" i="0" u="sng" strike="noStrike" kern="0" cap="none" spc="0" normalizeH="0" baseline="0" noProof="0" dirty="0">
                <a:ln>
                  <a:noFill/>
                </a:ln>
                <a:solidFill>
                  <a:srgbClr val="0068B5"/>
                </a:solidFill>
                <a:effectLst/>
                <a:uLnTx/>
                <a:uFillTx/>
                <a:latin typeface="Intel Clear"/>
                <a:ea typeface="Intel Clear Light" panose="020B0404020203020204" pitchFamily="34" charset="0"/>
                <a:cs typeface="Intel Clear Light" panose="020B0404020203020204" pitchFamily="34" charset="0"/>
                <a:sym typeface="Helvetica Neue"/>
              </a:rPr>
              <a:t>Clear</a:t>
            </a:r>
            <a:r>
              <a:rPr kumimoji="0" lang="en-US" sz="2133" b="0" i="0" u="none" strike="noStrike" kern="0" cap="none" spc="0" normalizeH="0" baseline="0" noProof="0" dirty="0">
                <a:ln>
                  <a:noFill/>
                </a:ln>
                <a:solidFill>
                  <a:srgbClr val="FFFFFF"/>
                </a:solidFill>
                <a:effectLst/>
                <a:uLnTx/>
                <a:uFillTx/>
                <a:latin typeface="Intel Clear"/>
                <a:ea typeface="Intel Clear Light" panose="020B0404020203020204" pitchFamily="34" charset="0"/>
                <a:cs typeface="Intel Clear Light" panose="020B0404020203020204" pitchFamily="34" charset="0"/>
                <a:sym typeface="Helvetica Neue"/>
              </a:rPr>
              <a:t>:  All statements are unambiguous, complete, and concise</a:t>
            </a:r>
          </a:p>
        </p:txBody>
      </p:sp>
      <p:sp>
        <p:nvSpPr>
          <p:cNvPr id="17417" name="Text Box 5"/>
          <p:cNvSpPr txBox="1">
            <a:spLocks noChangeArrowheads="1"/>
          </p:cNvSpPr>
          <p:nvPr/>
        </p:nvSpPr>
        <p:spPr bwMode="auto">
          <a:xfrm>
            <a:off x="4537499" y="2543281"/>
            <a:ext cx="2749992" cy="1275157"/>
          </a:xfrm>
          <a:prstGeom prst="rect">
            <a:avLst/>
          </a:prstGeom>
          <a:solidFill>
            <a:schemeClr val="accent3"/>
          </a:solidFill>
          <a:ln>
            <a:noFill/>
          </a:ln>
        </p:spPr>
        <p:txBody>
          <a:bodyPr wrap="squar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marL="0" marR="0" lvl="0" indent="0" algn="l" defTabSz="1219169" rtl="0" eaLnBrk="1" fontAlgn="auto" latinLnBrk="0" hangingPunct="0">
              <a:lnSpc>
                <a:spcPct val="90000"/>
              </a:lnSpc>
              <a:spcBef>
                <a:spcPct val="50000"/>
              </a:spcBef>
              <a:spcAft>
                <a:spcPts val="0"/>
              </a:spcAft>
              <a:buClrTx/>
              <a:buSzTx/>
              <a:buFontTx/>
              <a:buNone/>
              <a:tabLst/>
              <a:defRPr/>
            </a:pPr>
            <a:r>
              <a:rPr kumimoji="0" lang="en-US" sz="2000" b="1" i="0" u="sng" strike="noStrike" kern="0" cap="none" spc="0" normalizeH="0" baseline="0" noProof="0" dirty="0">
                <a:ln>
                  <a:noFill/>
                </a:ln>
                <a:solidFill>
                  <a:srgbClr val="8F5DA2"/>
                </a:solidFill>
                <a:effectLst/>
                <a:uLnTx/>
                <a:uFillTx/>
                <a:latin typeface="Intel Clear"/>
                <a:cs typeface="Arial" panose="020B0604020202020204" pitchFamily="34" charset="0"/>
                <a:sym typeface="Helvetica Neue"/>
              </a:rPr>
              <a:t>Common</a:t>
            </a:r>
            <a:r>
              <a:rPr kumimoji="0" lang="en-US" sz="2000" b="0" i="0" u="none" strike="noStrike" kern="0" cap="none" spc="0" normalizeH="0" baseline="0" noProof="0" dirty="0">
                <a:ln>
                  <a:noFill/>
                </a:ln>
                <a:solidFill>
                  <a:srgbClr val="FFFFFF"/>
                </a:solidFill>
                <a:effectLst/>
                <a:uLnTx/>
                <a:uFillTx/>
                <a:latin typeface="Intel Clear"/>
                <a:cs typeface="Arial" panose="020B0604020202020204" pitchFamily="34" charset="0"/>
                <a:sym typeface="Helvetica Neue"/>
              </a:rPr>
              <a:t>:  </a:t>
            </a:r>
            <a:r>
              <a:rPr kumimoji="0" lang="en-US" sz="2133" b="0" i="0" u="none" strike="noStrike" kern="0" cap="none" spc="0" normalizeH="0" baseline="0" noProof="0" dirty="0">
                <a:ln>
                  <a:noFill/>
                </a:ln>
                <a:solidFill>
                  <a:srgbClr val="FFFFFF"/>
                </a:solidFill>
                <a:effectLst/>
                <a:uLnTx/>
                <a:uFillTx/>
                <a:latin typeface="Intel Clear"/>
                <a:cs typeface="Arial" panose="020B0604020202020204" pitchFamily="34" charset="0"/>
                <a:sym typeface="Helvetica Neue"/>
              </a:rPr>
              <a:t>All stakeholders share the same understanding</a:t>
            </a:r>
          </a:p>
        </p:txBody>
      </p:sp>
      <p:sp>
        <p:nvSpPr>
          <p:cNvPr id="17418" name="Text Box 7"/>
          <p:cNvSpPr txBox="1">
            <a:spLocks noChangeArrowheads="1"/>
          </p:cNvSpPr>
          <p:nvPr/>
        </p:nvSpPr>
        <p:spPr bwMode="auto">
          <a:xfrm>
            <a:off x="7687385" y="2569310"/>
            <a:ext cx="2777415" cy="1275157"/>
          </a:xfrm>
          <a:prstGeom prst="rect">
            <a:avLst/>
          </a:prstGeom>
          <a:solidFill>
            <a:srgbClr val="CC99FF"/>
          </a:solidFill>
          <a:ln>
            <a:noFill/>
          </a:ln>
        </p:spPr>
        <p:txBody>
          <a:bodyPr wrap="squar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marL="0" marR="0" lvl="0" indent="0" algn="l" defTabSz="1219169" rtl="0" eaLnBrk="1" fontAlgn="auto" latinLnBrk="0" hangingPunct="0">
              <a:lnSpc>
                <a:spcPct val="90000"/>
              </a:lnSpc>
              <a:spcBef>
                <a:spcPct val="50000"/>
              </a:spcBef>
              <a:spcAft>
                <a:spcPts val="0"/>
              </a:spcAft>
              <a:buClrTx/>
              <a:buSzTx/>
              <a:buFontTx/>
              <a:buNone/>
              <a:tabLst/>
              <a:defRPr/>
            </a:pPr>
            <a:r>
              <a:rPr kumimoji="0" lang="en-US" sz="2000" b="1" i="0" u="sng" strike="noStrike" kern="0" cap="none" spc="0" normalizeH="0" baseline="0" noProof="0" dirty="0">
                <a:ln>
                  <a:noFill/>
                </a:ln>
                <a:solidFill>
                  <a:srgbClr val="8BAE46">
                    <a:lumMod val="50000"/>
                  </a:srgbClr>
                </a:solidFill>
                <a:effectLst/>
                <a:uLnTx/>
                <a:uFillTx/>
                <a:latin typeface="Intel Clear"/>
                <a:cs typeface="Arial" panose="020B0604020202020204" pitchFamily="34" charset="0"/>
                <a:sym typeface="Helvetica Neue"/>
              </a:rPr>
              <a:t>Coherent</a:t>
            </a:r>
            <a:r>
              <a:rPr kumimoji="0" lang="en-US" sz="2000" b="0" i="0" u="none" strike="noStrike" kern="0" cap="none" spc="0" normalizeH="0" baseline="0" noProof="0" dirty="0">
                <a:ln>
                  <a:noFill/>
                </a:ln>
                <a:solidFill>
                  <a:srgbClr val="FFFFFF"/>
                </a:solidFill>
                <a:effectLst/>
                <a:uLnTx/>
                <a:uFillTx/>
                <a:latin typeface="Intel Clear"/>
                <a:cs typeface="Arial" panose="020B0604020202020204" pitchFamily="34" charset="0"/>
                <a:sym typeface="Helvetica Neue"/>
              </a:rPr>
              <a:t>:  </a:t>
            </a:r>
            <a:r>
              <a:rPr kumimoji="0" lang="en-US" sz="2133" b="0" i="0" u="none" strike="noStrike" kern="0" cap="none" spc="0" normalizeH="0" baseline="0" noProof="0" dirty="0">
                <a:ln>
                  <a:noFill/>
                </a:ln>
                <a:solidFill>
                  <a:srgbClr val="FFFFFF"/>
                </a:solidFill>
                <a:effectLst/>
                <a:uLnTx/>
                <a:uFillTx/>
                <a:latin typeface="Intel Clear"/>
                <a:cs typeface="Arial" panose="020B0604020202020204" pitchFamily="34" charset="0"/>
                <a:sym typeface="Helvetica Neue"/>
              </a:rPr>
              <a:t>All statements are consistent and form a logical whole</a:t>
            </a:r>
          </a:p>
        </p:txBody>
      </p:sp>
      <p:sp>
        <p:nvSpPr>
          <p:cNvPr id="17419" name="Text Box 3"/>
          <p:cNvSpPr txBox="1">
            <a:spLocks noChangeArrowheads="1"/>
          </p:cNvSpPr>
          <p:nvPr/>
        </p:nvSpPr>
        <p:spPr bwMode="auto">
          <a:xfrm>
            <a:off x="607485" y="4349425"/>
            <a:ext cx="10299983" cy="463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marL="0" marR="0" lvl="0" indent="0" algn="ctr" defTabSz="1219169" rtl="0" eaLnBrk="1" fontAlgn="auto" latinLnBrk="0" hangingPunct="0">
              <a:lnSpc>
                <a:spcPct val="90000"/>
              </a:lnSpc>
              <a:spcBef>
                <a:spcPct val="50000"/>
              </a:spcBef>
              <a:spcAft>
                <a:spcPts val="0"/>
              </a:spcAft>
              <a:buClrTx/>
              <a:buSzTx/>
              <a:buFontTx/>
              <a:buNone/>
              <a:tabLst/>
              <a:defRPr/>
            </a:pPr>
            <a:r>
              <a:rPr kumimoji="0" lang="en-US" sz="2667" b="0" i="0" u="none" strike="noStrike" kern="0" cap="none" spc="0" normalizeH="0" baseline="0" noProof="0" dirty="0">
                <a:ln>
                  <a:noFill/>
                </a:ln>
                <a:solidFill>
                  <a:srgbClr val="FFFFFF"/>
                </a:solidFill>
                <a:effectLst/>
                <a:uLnTx/>
                <a:uFillTx/>
                <a:latin typeface="Intel Clear"/>
                <a:ea typeface="Intel Clear Light" panose="020B0404020203020204" pitchFamily="34" charset="0"/>
                <a:cs typeface="Intel Clear Light" panose="020B0404020203020204" pitchFamily="34" charset="0"/>
                <a:sym typeface="Helvetica Neue"/>
              </a:rPr>
              <a:t>Requirements are the foundation upon which systems are built.</a:t>
            </a:r>
          </a:p>
        </p:txBody>
      </p:sp>
    </p:spTree>
    <p:extLst>
      <p:ext uri="{BB962C8B-B14F-4D97-AF65-F5344CB8AC3E}">
        <p14:creationId xmlns:p14="http://schemas.microsoft.com/office/powerpoint/2010/main" val="4030330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44FA3C0C-5DDF-410E-89BA-F1A6C1A97029}"/>
              </a:ext>
            </a:extLst>
          </p:cNvPr>
          <p:cNvSpPr/>
          <p:nvPr/>
        </p:nvSpPr>
        <p:spPr>
          <a:xfrm>
            <a:off x="1040130" y="688071"/>
            <a:ext cx="9749790" cy="5577840"/>
          </a:xfrm>
          <a:prstGeom prst="ellipse">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15364" name="Rectangle 4"/>
          <p:cNvSpPr>
            <a:spLocks noGrp="1" noChangeArrowheads="1"/>
          </p:cNvSpPr>
          <p:nvPr>
            <p:ph type="title"/>
          </p:nvPr>
        </p:nvSpPr>
        <p:spPr>
          <a:xfrm>
            <a:off x="409616" y="268234"/>
            <a:ext cx="11010816" cy="952499"/>
          </a:xfrm>
        </p:spPr>
        <p:txBody>
          <a:bodyPr/>
          <a:lstStyle/>
          <a:p>
            <a:pPr eaLnBrk="1" hangingPunct="1"/>
            <a:r>
              <a:rPr lang="en-US" dirty="0"/>
              <a:t>Coming to Terms</a:t>
            </a:r>
          </a:p>
        </p:txBody>
      </p:sp>
      <p:sp>
        <p:nvSpPr>
          <p:cNvPr id="2" name="Slide Number Placeholder 1"/>
          <p:cNvSpPr>
            <a:spLocks noGrp="1"/>
          </p:cNvSpPr>
          <p:nvPr>
            <p:ph type="sldNum" sz="quarter" idx="12"/>
          </p:nvPr>
        </p:nvSpPr>
        <p:spPr>
          <a:xfrm>
            <a:off x="6872352" y="4824387"/>
            <a:ext cx="2133600" cy="273844"/>
          </a:xfrm>
          <a:prstGeom prst="rect">
            <a:avLst/>
          </a:prstGeom>
        </p:spPr>
        <p:txBody>
          <a:bodyPr vert="horz" lIns="0" tIns="0" rIns="0" bIns="0" rtlCol="0" anchor="ctr"/>
          <a:lstStyle>
            <a:defPPr>
              <a:defRPr lang="en-US"/>
            </a:defPPr>
            <a:lvl1pPr marL="0" algn="r" defTabSz="457200" rtl="0" eaLnBrk="1" latinLnBrk="0" hangingPunct="1">
              <a:defRPr sz="800" kern="1200">
                <a:solidFill>
                  <a:schemeClr val="bg1"/>
                </a:solidFill>
                <a:latin typeface="+mn-lt"/>
                <a:ea typeface="+mn-ea"/>
                <a:cs typeface="Intel Clear"/>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90000"/>
              </a:lnSpc>
              <a:spcBef>
                <a:spcPts val="2250"/>
              </a:spcBef>
              <a:spcAft>
                <a:spcPts val="0"/>
              </a:spcAft>
              <a:buClrTx/>
              <a:buSzTx/>
              <a:buFontTx/>
              <a:buNone/>
              <a:tabLst/>
              <a:defRPr/>
            </a:pPr>
            <a:fld id="{EE2556C5-CE8C-6547-B838-EA80C61A4AF7}" type="slidenum">
              <a:rPr kumimoji="0" lang="en-US" sz="800" b="0" i="0" u="none" strike="noStrike" kern="1200" cap="none" spc="0" normalizeH="0" baseline="0" noProof="0" smtClean="0">
                <a:ln>
                  <a:noFill/>
                </a:ln>
                <a:solidFill>
                  <a:srgbClr val="000000"/>
                </a:solidFill>
                <a:effectLst/>
                <a:uLnTx/>
                <a:uFillTx/>
                <a:latin typeface="Intel Clear"/>
                <a:cs typeface="Intel Clear"/>
                <a:sym typeface="Helvetica Neue"/>
              </a:rPr>
              <a:pPr marL="0" marR="0" lvl="0" indent="0" algn="r" defTabSz="457200" rtl="0" eaLnBrk="1" fontAlgn="auto" latinLnBrk="0" hangingPunct="1">
                <a:lnSpc>
                  <a:spcPct val="90000"/>
                </a:lnSpc>
                <a:spcBef>
                  <a:spcPts val="2250"/>
                </a:spcBef>
                <a:spcAft>
                  <a:spcPts val="0"/>
                </a:spcAft>
                <a:buClrTx/>
                <a:buSzTx/>
                <a:buFontTx/>
                <a:buNone/>
                <a:tabLst/>
                <a:defRPr/>
              </a:pPr>
              <a:t>100</a:t>
            </a:fld>
            <a:endParaRPr kumimoji="0" lang="en-US" sz="800" b="0" i="0" u="none" strike="noStrike" kern="1200" cap="none" spc="0" normalizeH="0" baseline="0" noProof="0" dirty="0">
              <a:ln>
                <a:noFill/>
              </a:ln>
              <a:solidFill>
                <a:srgbClr val="000000"/>
              </a:solidFill>
              <a:effectLst/>
              <a:uLnTx/>
              <a:uFillTx/>
              <a:latin typeface="Intel Clear"/>
              <a:cs typeface="Intel Clear"/>
              <a:sym typeface="Helvetica Neue"/>
            </a:endParaRPr>
          </a:p>
        </p:txBody>
      </p:sp>
      <p:sp>
        <p:nvSpPr>
          <p:cNvPr id="15365" name="Text Box 5"/>
          <p:cNvSpPr txBox="1">
            <a:spLocks noChangeArrowheads="1"/>
          </p:cNvSpPr>
          <p:nvPr/>
        </p:nvSpPr>
        <p:spPr bwMode="auto">
          <a:xfrm>
            <a:off x="4240447" y="905957"/>
            <a:ext cx="3558647" cy="463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sz="2000">
                <a:solidFill>
                  <a:schemeClr val="tx1"/>
                </a:solidFill>
                <a:latin typeface="Arial" panose="020B0604020202020204" pitchFamily="34" charset="0"/>
              </a:defRPr>
            </a:lvl1pPr>
            <a:lvl2pPr marL="800100" indent="-34290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marL="342900" marR="0" lvl="0" indent="-342900" algn="l" defTabSz="1219169" rtl="0" eaLnBrk="1" fontAlgn="auto" latinLnBrk="0" hangingPunct="1">
              <a:lnSpc>
                <a:spcPct val="90000"/>
              </a:lnSpc>
              <a:spcBef>
                <a:spcPct val="50000"/>
              </a:spcBef>
              <a:spcAft>
                <a:spcPts val="0"/>
              </a:spcAft>
              <a:buClrTx/>
              <a:buSzTx/>
              <a:buFontTx/>
              <a:buNone/>
              <a:tabLst/>
              <a:defRPr/>
            </a:pPr>
            <a:r>
              <a:rPr kumimoji="0" lang="en-US" sz="2667" b="1" i="0" u="none" strike="noStrike" kern="0" cap="none" spc="0" normalizeH="0" baseline="0" noProof="0" dirty="0">
                <a:ln>
                  <a:noFill/>
                </a:ln>
                <a:solidFill>
                  <a:srgbClr val="004A86">
                    <a:lumMod val="20000"/>
                    <a:lumOff val="80000"/>
                  </a:srgbClr>
                </a:solidFill>
                <a:effectLst/>
                <a:uLnTx/>
                <a:uFillTx/>
                <a:latin typeface="Intel Clear"/>
                <a:ea typeface="Intel Clear Light" panose="020B0404020203020204" pitchFamily="34" charset="0"/>
                <a:cs typeface="Intel Clear Light" panose="020B0404020203020204" pitchFamily="34" charset="0"/>
                <a:sym typeface="Helvetica Neue"/>
              </a:rPr>
              <a:t>Systems Engineering</a:t>
            </a:r>
            <a:endParaRPr kumimoji="0" lang="en-US" sz="2667" b="0" i="0" u="none" strike="noStrike" kern="0" cap="none" spc="0" normalizeH="0" baseline="0" noProof="0" dirty="0">
              <a:ln>
                <a:noFill/>
              </a:ln>
              <a:solidFill>
                <a:srgbClr val="FFFFFF"/>
              </a:solidFill>
              <a:effectLst/>
              <a:uLnTx/>
              <a:uFillTx/>
              <a:latin typeface="Intel Clear"/>
              <a:ea typeface="Intel Clear Light" panose="020B0404020203020204" pitchFamily="34" charset="0"/>
              <a:cs typeface="Intel Clear Light" panose="020B0404020203020204" pitchFamily="34" charset="0"/>
              <a:sym typeface="Helvetica Neue"/>
            </a:endParaRPr>
          </a:p>
        </p:txBody>
      </p:sp>
      <p:sp>
        <p:nvSpPr>
          <p:cNvPr id="8" name="Oval 7">
            <a:extLst>
              <a:ext uri="{FF2B5EF4-FFF2-40B4-BE49-F238E27FC236}">
                <a16:creationId xmlns:a16="http://schemas.microsoft.com/office/drawing/2014/main" id="{CA0FA73B-25B7-4BFE-81AD-8894786FC9FD}"/>
              </a:ext>
            </a:extLst>
          </p:cNvPr>
          <p:cNvSpPr/>
          <p:nvPr/>
        </p:nvSpPr>
        <p:spPr>
          <a:xfrm>
            <a:off x="2213609" y="1526415"/>
            <a:ext cx="7406640" cy="4754880"/>
          </a:xfrm>
          <a:prstGeom prst="ellipse">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9" name="Text Box 5">
            <a:extLst>
              <a:ext uri="{FF2B5EF4-FFF2-40B4-BE49-F238E27FC236}">
                <a16:creationId xmlns:a16="http://schemas.microsoft.com/office/drawing/2014/main" id="{115E8E09-F511-4A87-A0E7-DFDF933AC1AF}"/>
              </a:ext>
            </a:extLst>
          </p:cNvPr>
          <p:cNvSpPr txBox="1">
            <a:spLocks noChangeArrowheads="1"/>
          </p:cNvSpPr>
          <p:nvPr/>
        </p:nvSpPr>
        <p:spPr bwMode="auto">
          <a:xfrm>
            <a:off x="4240447" y="1790270"/>
            <a:ext cx="3558647" cy="370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sz="2000">
                <a:solidFill>
                  <a:schemeClr val="tx1"/>
                </a:solidFill>
                <a:latin typeface="Arial" panose="020B0604020202020204" pitchFamily="34" charset="0"/>
              </a:defRPr>
            </a:lvl1pPr>
            <a:lvl2pPr marL="800100" indent="-34290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marL="342900" marR="0" lvl="0" indent="-342900" algn="l" defTabSz="1219169" rtl="0" eaLnBrk="1" fontAlgn="auto" latinLnBrk="0" hangingPunct="1">
              <a:lnSpc>
                <a:spcPct val="90000"/>
              </a:lnSpc>
              <a:spcBef>
                <a:spcPct val="50000"/>
              </a:spcBef>
              <a:spcAft>
                <a:spcPts val="0"/>
              </a:spcAft>
              <a:buClrTx/>
              <a:buSzTx/>
              <a:buFontTx/>
              <a:buNone/>
              <a:tabLst/>
              <a:defRPr/>
            </a:pPr>
            <a:r>
              <a:rPr kumimoji="0" lang="en-US" sz="2000" b="1" i="0" u="none" strike="noStrike" kern="0" cap="none" spc="0" normalizeH="0" baseline="0" noProof="0" dirty="0">
                <a:ln>
                  <a:noFill/>
                </a:ln>
                <a:solidFill>
                  <a:srgbClr val="0068B5"/>
                </a:solidFill>
                <a:effectLst/>
                <a:uLnTx/>
                <a:uFillTx/>
                <a:latin typeface="Intel Clear"/>
                <a:ea typeface="Intel Clear Light" panose="020B0404020203020204" pitchFamily="34" charset="0"/>
                <a:cs typeface="Intel Clear Light" panose="020B0404020203020204" pitchFamily="34" charset="0"/>
                <a:sym typeface="Helvetica Neue"/>
              </a:rPr>
              <a:t>Requirements Engineering</a:t>
            </a:r>
            <a:endParaRPr kumimoji="0" lang="en-US" sz="2000" b="0" i="0" u="none" strike="noStrike" kern="0" cap="none" spc="0" normalizeH="0" baseline="0" noProof="0" dirty="0">
              <a:ln>
                <a:noFill/>
              </a:ln>
              <a:solidFill>
                <a:srgbClr val="0068B5"/>
              </a:solidFill>
              <a:effectLst/>
              <a:uLnTx/>
              <a:uFillTx/>
              <a:latin typeface="Intel Clear"/>
              <a:ea typeface="Intel Clear Light" panose="020B0404020203020204" pitchFamily="34" charset="0"/>
              <a:cs typeface="Intel Clear Light" panose="020B0404020203020204" pitchFamily="34" charset="0"/>
              <a:sym typeface="Helvetica Neue"/>
            </a:endParaRPr>
          </a:p>
        </p:txBody>
      </p:sp>
      <p:sp>
        <p:nvSpPr>
          <p:cNvPr id="14" name="Oval 13">
            <a:extLst>
              <a:ext uri="{FF2B5EF4-FFF2-40B4-BE49-F238E27FC236}">
                <a16:creationId xmlns:a16="http://schemas.microsoft.com/office/drawing/2014/main" id="{5B67EC67-9071-4DB6-B7B1-A5DEC714D661}"/>
              </a:ext>
            </a:extLst>
          </p:cNvPr>
          <p:cNvSpPr/>
          <p:nvPr/>
        </p:nvSpPr>
        <p:spPr>
          <a:xfrm>
            <a:off x="3189018" y="2255996"/>
            <a:ext cx="5589270" cy="4023360"/>
          </a:xfrm>
          <a:prstGeom prst="ellipse">
            <a:avLst/>
          </a:prstGeom>
          <a:solidFill>
            <a:schemeClr val="accent2">
              <a:lumMod val="40000"/>
              <a:lumOff val="6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dirty="0">
              <a:ln>
                <a:noFill/>
              </a:ln>
              <a:solidFill>
                <a:srgbClr val="FFFFFF"/>
              </a:solidFill>
              <a:effectLst/>
              <a:uLnTx/>
              <a:uFillTx/>
              <a:latin typeface="Helvetica Neue Medium"/>
              <a:ea typeface="Helvetica Neue Medium"/>
              <a:cs typeface="Helvetica Neue Medium"/>
              <a:sym typeface="Helvetica Neue Medium"/>
            </a:endParaRPr>
          </a:p>
        </p:txBody>
      </p:sp>
      <p:grpSp>
        <p:nvGrpSpPr>
          <p:cNvPr id="15363" name="Group 15362">
            <a:extLst>
              <a:ext uri="{FF2B5EF4-FFF2-40B4-BE49-F238E27FC236}">
                <a16:creationId xmlns:a16="http://schemas.microsoft.com/office/drawing/2014/main" id="{DB794D76-65C2-498D-AE94-BBFE2AE66AD6}"/>
              </a:ext>
            </a:extLst>
          </p:cNvPr>
          <p:cNvGrpSpPr/>
          <p:nvPr/>
        </p:nvGrpSpPr>
        <p:grpSpPr>
          <a:xfrm>
            <a:off x="3271398" y="1086982"/>
            <a:ext cx="5399904" cy="6142393"/>
            <a:chOff x="3271398" y="1137591"/>
            <a:chExt cx="5399904" cy="6142393"/>
          </a:xfrm>
        </p:grpSpPr>
        <p:sp>
          <p:nvSpPr>
            <p:cNvPr id="15" name="Freeform: Shape 14">
              <a:extLst>
                <a:ext uri="{FF2B5EF4-FFF2-40B4-BE49-F238E27FC236}">
                  <a16:creationId xmlns:a16="http://schemas.microsoft.com/office/drawing/2014/main" id="{98EB0D46-4BD8-4685-AE88-DC9F9F4642B0}"/>
                </a:ext>
              </a:extLst>
            </p:cNvPr>
            <p:cNvSpPr/>
            <p:nvPr/>
          </p:nvSpPr>
          <p:spPr>
            <a:xfrm>
              <a:off x="6500660" y="2337595"/>
              <a:ext cx="1381629" cy="1381629"/>
            </a:xfrm>
            <a:custGeom>
              <a:avLst/>
              <a:gdLst>
                <a:gd name="connsiteX0" fmla="*/ 0 w 1381629"/>
                <a:gd name="connsiteY0" fmla="*/ 0 h 1381629"/>
                <a:gd name="connsiteX1" fmla="*/ 1381629 w 1381629"/>
                <a:gd name="connsiteY1" fmla="*/ 0 h 1381629"/>
                <a:gd name="connsiteX2" fmla="*/ 1381629 w 1381629"/>
                <a:gd name="connsiteY2" fmla="*/ 1381629 h 1381629"/>
                <a:gd name="connsiteX3" fmla="*/ 0 w 1381629"/>
                <a:gd name="connsiteY3" fmla="*/ 1381629 h 1381629"/>
                <a:gd name="connsiteX4" fmla="*/ 0 w 1381629"/>
                <a:gd name="connsiteY4" fmla="*/ 0 h 13816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1629" h="1381629">
                  <a:moveTo>
                    <a:pt x="0" y="0"/>
                  </a:moveTo>
                  <a:lnTo>
                    <a:pt x="1381629" y="0"/>
                  </a:lnTo>
                  <a:lnTo>
                    <a:pt x="1381629" y="1381629"/>
                  </a:lnTo>
                  <a:lnTo>
                    <a:pt x="0" y="1381629"/>
                  </a:lnTo>
                  <a:lnTo>
                    <a:pt x="0" y="0"/>
                  </a:lnTo>
                  <a:close/>
                </a:path>
              </a:pathLst>
            </a:custGeom>
            <a:scene3d>
              <a:camera prst="perspectiveRelaxedModerately" zoom="92000"/>
              <a:lightRig rig="balanced" dir="t">
                <a:rot lat="0" lon="0" rev="12700000"/>
              </a:lightRig>
            </a:scene3d>
          </p:spPr>
          <p:style>
            <a:lnRef idx="0">
              <a:schemeClr val="dk1">
                <a:alpha val="0"/>
                <a:hueOff val="0"/>
                <a:satOff val="0"/>
                <a:lumOff val="0"/>
                <a:alphaOff val="0"/>
              </a:schemeClr>
            </a:lnRef>
            <a:fillRef idx="1">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5400" tIns="25400" rIns="25400" bIns="25400" numCol="1" spcCol="1270" anchor="ctr" anchorCtr="0">
              <a:noAutofit/>
            </a:bodyPr>
            <a:lstStyle/>
            <a:p>
              <a:pPr marL="0" marR="0" lvl="0" indent="0" algn="ctr" defTabSz="889000" rtl="0" eaLnBrk="1" fontAlgn="auto" latinLnBrk="0" hangingPunct="1">
                <a:lnSpc>
                  <a:spcPct val="90000"/>
                </a:lnSpc>
                <a:spcBef>
                  <a:spcPct val="0"/>
                </a:spcBef>
                <a:spcAft>
                  <a:spcPct val="35000"/>
                </a:spcAft>
                <a:buClrTx/>
                <a:buSzTx/>
                <a:buFontTx/>
                <a:buNone/>
                <a:tabLst/>
                <a:defRPr/>
              </a:pPr>
              <a:r>
                <a:rPr kumimoji="0" lang="en-US" sz="2000" b="0" i="0" u="none" strike="noStrike" kern="1200" cap="none" spc="0" normalizeH="0" baseline="0" noProof="0" dirty="0">
                  <a:ln>
                    <a:noFill/>
                  </a:ln>
                  <a:solidFill>
                    <a:srgbClr val="FFFFFF">
                      <a:hueOff val="0"/>
                      <a:satOff val="0"/>
                      <a:lumOff val="0"/>
                      <a:alphaOff val="0"/>
                    </a:srgbClr>
                  </a:solidFill>
                  <a:effectLst/>
                  <a:uLnTx/>
                  <a:uFillTx/>
                  <a:latin typeface="Intel Clear"/>
                  <a:sym typeface="Helvetica Neue"/>
                </a:rPr>
                <a:t>Elicitation</a:t>
              </a:r>
            </a:p>
          </p:txBody>
        </p:sp>
        <p:sp>
          <p:nvSpPr>
            <p:cNvPr id="21" name="Arrow: Circular 20">
              <a:extLst>
                <a:ext uri="{FF2B5EF4-FFF2-40B4-BE49-F238E27FC236}">
                  <a16:creationId xmlns:a16="http://schemas.microsoft.com/office/drawing/2014/main" id="{836A0F3E-B1B3-420F-A059-6CD56E04AC0E}"/>
                </a:ext>
              </a:extLst>
            </p:cNvPr>
            <p:cNvSpPr/>
            <p:nvPr/>
          </p:nvSpPr>
          <p:spPr>
            <a:xfrm>
              <a:off x="3271398" y="1589702"/>
              <a:ext cx="5029200" cy="5029200"/>
            </a:xfrm>
            <a:prstGeom prst="circularArrow">
              <a:avLst>
                <a:gd name="adj1" fmla="val 6907"/>
                <a:gd name="adj2" fmla="val 465738"/>
                <a:gd name="adj3" fmla="val 547791"/>
                <a:gd name="adj4" fmla="val 20586471"/>
                <a:gd name="adj5" fmla="val 8058"/>
              </a:avLst>
            </a:prstGeom>
            <a:scene3d>
              <a:camera prst="perspectiveRelaxedModerately" zoom="92000"/>
              <a:lightRig rig="balanced" dir="t">
                <a:rot lat="0" lon="0" rev="12700000"/>
              </a:lightRig>
            </a:scene3d>
            <a:sp3d prstMaterial="plastic">
              <a:bevelT w="50800" h="50800"/>
              <a:bevelB w="50800" h="50800"/>
            </a:sp3d>
          </p:spPr>
          <p:style>
            <a:lnRef idx="0">
              <a:schemeClr val="lt1">
                <a:hueOff val="0"/>
                <a:satOff val="0"/>
                <a:lumOff val="0"/>
                <a:alphaOff val="0"/>
              </a:schemeClr>
            </a:lnRef>
            <a:fillRef idx="1">
              <a:schemeClr val="accent4">
                <a:hueOff val="0"/>
                <a:satOff val="0"/>
                <a:lumOff val="0"/>
                <a:alphaOff val="0"/>
              </a:schemeClr>
            </a:fillRef>
            <a:effectRef idx="2">
              <a:schemeClr val="accent4">
                <a:hueOff val="0"/>
                <a:satOff val="0"/>
                <a:lumOff val="0"/>
                <a:alphaOff val="0"/>
              </a:schemeClr>
            </a:effectRef>
            <a:fontRef idx="minor">
              <a:schemeClr val="lt1"/>
            </a:fontRef>
          </p:style>
        </p:sp>
        <p:sp>
          <p:nvSpPr>
            <p:cNvPr id="22" name="Freeform: Shape 21">
              <a:extLst>
                <a:ext uri="{FF2B5EF4-FFF2-40B4-BE49-F238E27FC236}">
                  <a16:creationId xmlns:a16="http://schemas.microsoft.com/office/drawing/2014/main" id="{AE14FCC2-155B-4E31-A435-4D71F7A23EBD}"/>
                </a:ext>
              </a:extLst>
            </p:cNvPr>
            <p:cNvSpPr/>
            <p:nvPr/>
          </p:nvSpPr>
          <p:spPr>
            <a:xfrm>
              <a:off x="6500660" y="4362271"/>
              <a:ext cx="1381629" cy="1381629"/>
            </a:xfrm>
            <a:custGeom>
              <a:avLst/>
              <a:gdLst>
                <a:gd name="connsiteX0" fmla="*/ 0 w 1381629"/>
                <a:gd name="connsiteY0" fmla="*/ 0 h 1381629"/>
                <a:gd name="connsiteX1" fmla="*/ 1381629 w 1381629"/>
                <a:gd name="connsiteY1" fmla="*/ 0 h 1381629"/>
                <a:gd name="connsiteX2" fmla="*/ 1381629 w 1381629"/>
                <a:gd name="connsiteY2" fmla="*/ 1381629 h 1381629"/>
                <a:gd name="connsiteX3" fmla="*/ 0 w 1381629"/>
                <a:gd name="connsiteY3" fmla="*/ 1381629 h 1381629"/>
                <a:gd name="connsiteX4" fmla="*/ 0 w 1381629"/>
                <a:gd name="connsiteY4" fmla="*/ 0 h 13816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1629" h="1381629">
                  <a:moveTo>
                    <a:pt x="0" y="0"/>
                  </a:moveTo>
                  <a:lnTo>
                    <a:pt x="1381629" y="0"/>
                  </a:lnTo>
                  <a:lnTo>
                    <a:pt x="1381629" y="1381629"/>
                  </a:lnTo>
                  <a:lnTo>
                    <a:pt x="0" y="1381629"/>
                  </a:lnTo>
                  <a:lnTo>
                    <a:pt x="0" y="0"/>
                  </a:lnTo>
                  <a:close/>
                </a:path>
              </a:pathLst>
            </a:custGeom>
            <a:scene3d>
              <a:camera prst="perspectiveRelaxedModerately" zoom="92000"/>
              <a:lightRig rig="balanced" dir="t">
                <a:rot lat="0" lon="0" rev="12700000"/>
              </a:lightRig>
            </a:scene3d>
          </p:spPr>
          <p:style>
            <a:lnRef idx="0">
              <a:schemeClr val="dk1">
                <a:alpha val="0"/>
                <a:hueOff val="0"/>
                <a:satOff val="0"/>
                <a:lumOff val="0"/>
                <a:alphaOff val="0"/>
              </a:schemeClr>
            </a:lnRef>
            <a:fillRef idx="1">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5400" tIns="25400" rIns="25400" bIns="25400" numCol="1" spcCol="1270" anchor="ctr" anchorCtr="0">
              <a:noAutofit/>
            </a:bodyPr>
            <a:lstStyle/>
            <a:p>
              <a:pPr marL="0" marR="0" lvl="0" indent="0" algn="ctr" defTabSz="889000" rtl="0" eaLnBrk="1" fontAlgn="auto" latinLnBrk="0" hangingPunct="1">
                <a:lnSpc>
                  <a:spcPct val="90000"/>
                </a:lnSpc>
                <a:spcBef>
                  <a:spcPct val="0"/>
                </a:spcBef>
                <a:spcAft>
                  <a:spcPct val="35000"/>
                </a:spcAft>
                <a:buClrTx/>
                <a:buSzTx/>
                <a:buFontTx/>
                <a:buNone/>
                <a:tabLst/>
                <a:defRPr/>
              </a:pPr>
              <a:r>
                <a:rPr kumimoji="0" lang="en-US" sz="2000" b="0" i="0" u="none" strike="noStrike" kern="1200" cap="none" spc="0" normalizeH="0" baseline="0" noProof="0" dirty="0">
                  <a:ln>
                    <a:noFill/>
                  </a:ln>
                  <a:solidFill>
                    <a:srgbClr val="FFFFFF">
                      <a:hueOff val="0"/>
                      <a:satOff val="0"/>
                      <a:lumOff val="0"/>
                      <a:alphaOff val="0"/>
                    </a:srgbClr>
                  </a:solidFill>
                  <a:effectLst/>
                  <a:uLnTx/>
                  <a:uFillTx/>
                  <a:latin typeface="Intel Clear"/>
                  <a:sym typeface="Helvetica Neue"/>
                </a:rPr>
                <a:t>Analysis &amp; Validation</a:t>
              </a:r>
            </a:p>
          </p:txBody>
        </p:sp>
        <p:sp>
          <p:nvSpPr>
            <p:cNvPr id="23" name="Arrow: Circular 22">
              <a:extLst>
                <a:ext uri="{FF2B5EF4-FFF2-40B4-BE49-F238E27FC236}">
                  <a16:creationId xmlns:a16="http://schemas.microsoft.com/office/drawing/2014/main" id="{26886FB7-01A5-425E-9275-8F88756AABE2}"/>
                </a:ext>
              </a:extLst>
            </p:cNvPr>
            <p:cNvSpPr/>
            <p:nvPr/>
          </p:nvSpPr>
          <p:spPr>
            <a:xfrm>
              <a:off x="3320262" y="1137591"/>
              <a:ext cx="5029200" cy="5029200"/>
            </a:xfrm>
            <a:prstGeom prst="circularArrow">
              <a:avLst>
                <a:gd name="adj1" fmla="val 6907"/>
                <a:gd name="adj2" fmla="val 465738"/>
                <a:gd name="adj3" fmla="val 5947791"/>
                <a:gd name="adj4" fmla="val 4386471"/>
                <a:gd name="adj5" fmla="val 8058"/>
              </a:avLst>
            </a:prstGeom>
            <a:scene3d>
              <a:camera prst="perspectiveRelaxedModerately" zoom="92000"/>
              <a:lightRig rig="balanced" dir="t">
                <a:rot lat="0" lon="0" rev="12700000"/>
              </a:lightRig>
            </a:scene3d>
            <a:sp3d prstMaterial="plastic">
              <a:bevelT w="50800" h="50800"/>
              <a:bevelB w="50800" h="50800"/>
            </a:sp3d>
          </p:spPr>
          <p:style>
            <a:lnRef idx="0">
              <a:schemeClr val="lt1">
                <a:hueOff val="0"/>
                <a:satOff val="0"/>
                <a:lumOff val="0"/>
                <a:alphaOff val="0"/>
              </a:schemeClr>
            </a:lnRef>
            <a:fillRef idx="1">
              <a:schemeClr val="accent4">
                <a:hueOff val="5264859"/>
                <a:satOff val="-13973"/>
                <a:lumOff val="-654"/>
                <a:alphaOff val="0"/>
              </a:schemeClr>
            </a:fillRef>
            <a:effectRef idx="2">
              <a:schemeClr val="accent4">
                <a:hueOff val="5264859"/>
                <a:satOff val="-13973"/>
                <a:lumOff val="-654"/>
                <a:alphaOff val="0"/>
              </a:schemeClr>
            </a:effectRef>
            <a:fontRef idx="minor">
              <a:schemeClr val="lt1"/>
            </a:fontRef>
          </p:style>
        </p:sp>
        <p:sp>
          <p:nvSpPr>
            <p:cNvPr id="24" name="Freeform: Shape 23">
              <a:extLst>
                <a:ext uri="{FF2B5EF4-FFF2-40B4-BE49-F238E27FC236}">
                  <a16:creationId xmlns:a16="http://schemas.microsoft.com/office/drawing/2014/main" id="{EB62989B-7152-4079-8605-07A21652D358}"/>
                </a:ext>
              </a:extLst>
            </p:cNvPr>
            <p:cNvSpPr/>
            <p:nvPr/>
          </p:nvSpPr>
          <p:spPr>
            <a:xfrm>
              <a:off x="3943256" y="4358383"/>
              <a:ext cx="1734954" cy="1442785"/>
            </a:xfrm>
            <a:custGeom>
              <a:avLst/>
              <a:gdLst>
                <a:gd name="connsiteX0" fmla="*/ 0 w 1381629"/>
                <a:gd name="connsiteY0" fmla="*/ 0 h 1381629"/>
                <a:gd name="connsiteX1" fmla="*/ 1381629 w 1381629"/>
                <a:gd name="connsiteY1" fmla="*/ 0 h 1381629"/>
                <a:gd name="connsiteX2" fmla="*/ 1381629 w 1381629"/>
                <a:gd name="connsiteY2" fmla="*/ 1381629 h 1381629"/>
                <a:gd name="connsiteX3" fmla="*/ 0 w 1381629"/>
                <a:gd name="connsiteY3" fmla="*/ 1381629 h 1381629"/>
                <a:gd name="connsiteX4" fmla="*/ 0 w 1381629"/>
                <a:gd name="connsiteY4" fmla="*/ 0 h 13816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1629" h="1381629">
                  <a:moveTo>
                    <a:pt x="0" y="0"/>
                  </a:moveTo>
                  <a:lnTo>
                    <a:pt x="1381629" y="0"/>
                  </a:lnTo>
                  <a:lnTo>
                    <a:pt x="1381629" y="1381629"/>
                  </a:lnTo>
                  <a:lnTo>
                    <a:pt x="0" y="1381629"/>
                  </a:lnTo>
                  <a:lnTo>
                    <a:pt x="0" y="0"/>
                  </a:lnTo>
                  <a:close/>
                </a:path>
              </a:pathLst>
            </a:custGeom>
            <a:scene3d>
              <a:camera prst="perspectiveRelaxedModerately" zoom="92000"/>
              <a:lightRig rig="balanced" dir="t">
                <a:rot lat="0" lon="0" rev="12700000"/>
              </a:lightRig>
            </a:scene3d>
          </p:spPr>
          <p:style>
            <a:lnRef idx="0">
              <a:schemeClr val="dk1">
                <a:alpha val="0"/>
                <a:hueOff val="0"/>
                <a:satOff val="0"/>
                <a:lumOff val="0"/>
                <a:alphaOff val="0"/>
              </a:schemeClr>
            </a:lnRef>
            <a:fillRef idx="1">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5400" tIns="25400" rIns="25400" bIns="25400" numCol="1" spcCol="1270" anchor="ctr" anchorCtr="0">
              <a:noAutofit/>
            </a:bodyPr>
            <a:lstStyle/>
            <a:p>
              <a:pPr marL="0" marR="0" lvl="0" indent="0" algn="ctr" defTabSz="889000" rtl="0" eaLnBrk="1" fontAlgn="auto" latinLnBrk="0" hangingPunct="1">
                <a:lnSpc>
                  <a:spcPct val="90000"/>
                </a:lnSpc>
                <a:spcBef>
                  <a:spcPct val="0"/>
                </a:spcBef>
                <a:spcAft>
                  <a:spcPct val="35000"/>
                </a:spcAft>
                <a:buClrTx/>
                <a:buSzTx/>
                <a:buFontTx/>
                <a:buNone/>
                <a:tabLst/>
                <a:defRPr/>
              </a:pPr>
              <a:r>
                <a:rPr kumimoji="0" lang="en-US" sz="2000" b="0" i="0" u="none" strike="noStrike" kern="1200" cap="none" spc="0" normalizeH="0" baseline="0" noProof="0" dirty="0">
                  <a:ln>
                    <a:noFill/>
                  </a:ln>
                  <a:solidFill>
                    <a:srgbClr val="FFFFFF">
                      <a:hueOff val="0"/>
                      <a:satOff val="0"/>
                      <a:lumOff val="0"/>
                      <a:alphaOff val="0"/>
                    </a:srgbClr>
                  </a:solidFill>
                  <a:effectLst/>
                  <a:uLnTx/>
                  <a:uFillTx/>
                  <a:latin typeface="Intel Clear"/>
                  <a:sym typeface="Helvetica Neue"/>
                </a:rPr>
                <a:t>Specification</a:t>
              </a:r>
            </a:p>
          </p:txBody>
        </p:sp>
        <p:sp>
          <p:nvSpPr>
            <p:cNvPr id="25" name="Arrow: Circular 24">
              <a:extLst>
                <a:ext uri="{FF2B5EF4-FFF2-40B4-BE49-F238E27FC236}">
                  <a16:creationId xmlns:a16="http://schemas.microsoft.com/office/drawing/2014/main" id="{95B2C1BB-778B-4458-A292-37EA1658708D}"/>
                </a:ext>
              </a:extLst>
            </p:cNvPr>
            <p:cNvSpPr/>
            <p:nvPr/>
          </p:nvSpPr>
          <p:spPr>
            <a:xfrm>
              <a:off x="3642102" y="1515557"/>
              <a:ext cx="5029200" cy="5029200"/>
            </a:xfrm>
            <a:prstGeom prst="circularArrow">
              <a:avLst>
                <a:gd name="adj1" fmla="val 6907"/>
                <a:gd name="adj2" fmla="val 465738"/>
                <a:gd name="adj3" fmla="val 11347791"/>
                <a:gd name="adj4" fmla="val 9786471"/>
                <a:gd name="adj5" fmla="val 8058"/>
              </a:avLst>
            </a:prstGeom>
            <a:scene3d>
              <a:camera prst="perspectiveRelaxedModerately" zoom="92000"/>
              <a:lightRig rig="balanced" dir="t">
                <a:rot lat="0" lon="0" rev="12700000"/>
              </a:lightRig>
            </a:scene3d>
            <a:sp3d prstMaterial="plastic">
              <a:bevelT w="50800" h="50800"/>
              <a:bevelB w="50800" h="50800"/>
            </a:sp3d>
          </p:spPr>
          <p:style>
            <a:lnRef idx="0">
              <a:schemeClr val="lt1">
                <a:hueOff val="0"/>
                <a:satOff val="0"/>
                <a:lumOff val="0"/>
                <a:alphaOff val="0"/>
              </a:schemeClr>
            </a:lnRef>
            <a:fillRef idx="1">
              <a:schemeClr val="accent4">
                <a:hueOff val="10529717"/>
                <a:satOff val="-27947"/>
                <a:lumOff val="-1307"/>
                <a:alphaOff val="0"/>
              </a:schemeClr>
            </a:fillRef>
            <a:effectRef idx="2">
              <a:schemeClr val="accent4">
                <a:hueOff val="10529717"/>
                <a:satOff val="-27947"/>
                <a:lumOff val="-1307"/>
                <a:alphaOff val="0"/>
              </a:schemeClr>
            </a:effectRef>
            <a:fontRef idx="minor">
              <a:schemeClr val="lt1"/>
            </a:fontRef>
          </p:style>
        </p:sp>
        <p:sp>
          <p:nvSpPr>
            <p:cNvPr id="26" name="Freeform: Shape 25">
              <a:extLst>
                <a:ext uri="{FF2B5EF4-FFF2-40B4-BE49-F238E27FC236}">
                  <a16:creationId xmlns:a16="http://schemas.microsoft.com/office/drawing/2014/main" id="{8FB9BA95-FA44-4854-9A30-231C2022EFDF}"/>
                </a:ext>
              </a:extLst>
            </p:cNvPr>
            <p:cNvSpPr/>
            <p:nvPr/>
          </p:nvSpPr>
          <p:spPr>
            <a:xfrm>
              <a:off x="4155219" y="2337595"/>
              <a:ext cx="1381629" cy="1381629"/>
            </a:xfrm>
            <a:custGeom>
              <a:avLst/>
              <a:gdLst>
                <a:gd name="connsiteX0" fmla="*/ 0 w 1381629"/>
                <a:gd name="connsiteY0" fmla="*/ 0 h 1381629"/>
                <a:gd name="connsiteX1" fmla="*/ 1381629 w 1381629"/>
                <a:gd name="connsiteY1" fmla="*/ 0 h 1381629"/>
                <a:gd name="connsiteX2" fmla="*/ 1381629 w 1381629"/>
                <a:gd name="connsiteY2" fmla="*/ 1381629 h 1381629"/>
                <a:gd name="connsiteX3" fmla="*/ 0 w 1381629"/>
                <a:gd name="connsiteY3" fmla="*/ 1381629 h 1381629"/>
                <a:gd name="connsiteX4" fmla="*/ 0 w 1381629"/>
                <a:gd name="connsiteY4" fmla="*/ 0 h 13816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1629" h="1381629">
                  <a:moveTo>
                    <a:pt x="0" y="0"/>
                  </a:moveTo>
                  <a:lnTo>
                    <a:pt x="1381629" y="0"/>
                  </a:lnTo>
                  <a:lnTo>
                    <a:pt x="1381629" y="1381629"/>
                  </a:lnTo>
                  <a:lnTo>
                    <a:pt x="0" y="1381629"/>
                  </a:lnTo>
                  <a:lnTo>
                    <a:pt x="0" y="0"/>
                  </a:lnTo>
                  <a:close/>
                </a:path>
              </a:pathLst>
            </a:custGeom>
            <a:scene3d>
              <a:camera prst="perspectiveRelaxedModerately" zoom="92000"/>
              <a:lightRig rig="balanced" dir="t">
                <a:rot lat="0" lon="0" rev="12700000"/>
              </a:lightRig>
            </a:scene3d>
          </p:spPr>
          <p:style>
            <a:lnRef idx="0">
              <a:schemeClr val="dk1">
                <a:alpha val="0"/>
                <a:hueOff val="0"/>
                <a:satOff val="0"/>
                <a:lumOff val="0"/>
                <a:alphaOff val="0"/>
              </a:schemeClr>
            </a:lnRef>
            <a:fillRef idx="1">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5400" tIns="25400" rIns="25400" bIns="25400" numCol="1" spcCol="1270" anchor="ctr" anchorCtr="0">
              <a:noAutofit/>
            </a:bodyPr>
            <a:lstStyle/>
            <a:p>
              <a:pPr marL="0" marR="0" lvl="0" indent="0" algn="ctr" defTabSz="889000" rtl="0" eaLnBrk="1" fontAlgn="auto" latinLnBrk="0" hangingPunct="1">
                <a:lnSpc>
                  <a:spcPct val="90000"/>
                </a:lnSpc>
                <a:spcBef>
                  <a:spcPct val="0"/>
                </a:spcBef>
                <a:spcAft>
                  <a:spcPct val="35000"/>
                </a:spcAft>
                <a:buClrTx/>
                <a:buSzTx/>
                <a:buFontTx/>
                <a:buNone/>
                <a:tabLst/>
                <a:defRPr/>
              </a:pPr>
              <a:r>
                <a:rPr kumimoji="0" lang="en-US" sz="2000" b="0" i="0" u="none" strike="noStrike" kern="1200" cap="none" spc="0" normalizeH="0" baseline="0" noProof="0" dirty="0">
                  <a:ln>
                    <a:noFill/>
                  </a:ln>
                  <a:solidFill>
                    <a:srgbClr val="FFFFFF">
                      <a:hueOff val="0"/>
                      <a:satOff val="0"/>
                      <a:lumOff val="0"/>
                      <a:alphaOff val="0"/>
                    </a:srgbClr>
                  </a:solidFill>
                  <a:effectLst/>
                  <a:uLnTx/>
                  <a:uFillTx/>
                  <a:latin typeface="Intel Clear"/>
                  <a:sym typeface="Helvetica Neue"/>
                </a:rPr>
                <a:t>Verification</a:t>
              </a:r>
            </a:p>
          </p:txBody>
        </p:sp>
        <p:sp>
          <p:nvSpPr>
            <p:cNvPr id="27" name="Arrow: Circular 26">
              <a:extLst>
                <a:ext uri="{FF2B5EF4-FFF2-40B4-BE49-F238E27FC236}">
                  <a16:creationId xmlns:a16="http://schemas.microsoft.com/office/drawing/2014/main" id="{083CEB62-DD06-4323-A0A1-596E6833FA85}"/>
                </a:ext>
              </a:extLst>
            </p:cNvPr>
            <p:cNvSpPr/>
            <p:nvPr/>
          </p:nvSpPr>
          <p:spPr>
            <a:xfrm>
              <a:off x="3493818" y="2250784"/>
              <a:ext cx="5029200" cy="5029200"/>
            </a:xfrm>
            <a:prstGeom prst="circularArrow">
              <a:avLst>
                <a:gd name="adj1" fmla="val 6907"/>
                <a:gd name="adj2" fmla="val 465738"/>
                <a:gd name="adj3" fmla="val 16747791"/>
                <a:gd name="adj4" fmla="val 15186471"/>
                <a:gd name="adj5" fmla="val 8058"/>
              </a:avLst>
            </a:prstGeom>
            <a:scene3d>
              <a:camera prst="perspectiveRelaxedModerately" zoom="92000"/>
              <a:lightRig rig="balanced" dir="t">
                <a:rot lat="0" lon="0" rev="12700000"/>
              </a:lightRig>
            </a:scene3d>
            <a:sp3d prstMaterial="plastic">
              <a:bevelT w="50800" h="50800"/>
              <a:bevelB w="50800" h="50800"/>
            </a:sp3d>
          </p:spPr>
          <p:style>
            <a:lnRef idx="0">
              <a:schemeClr val="lt1">
                <a:hueOff val="0"/>
                <a:satOff val="0"/>
                <a:lumOff val="0"/>
                <a:alphaOff val="0"/>
              </a:schemeClr>
            </a:lnRef>
            <a:fillRef idx="1">
              <a:schemeClr val="accent4">
                <a:hueOff val="15794575"/>
                <a:satOff val="-41920"/>
                <a:lumOff val="-1961"/>
                <a:alphaOff val="0"/>
              </a:schemeClr>
            </a:fillRef>
            <a:effectRef idx="2">
              <a:schemeClr val="accent4">
                <a:hueOff val="15794575"/>
                <a:satOff val="-41920"/>
                <a:lumOff val="-1961"/>
                <a:alphaOff val="0"/>
              </a:schemeClr>
            </a:effectRef>
            <a:fontRef idx="minor">
              <a:schemeClr val="lt1"/>
            </a:fontRef>
          </p:style>
        </p:sp>
      </p:grpSp>
      <p:sp>
        <p:nvSpPr>
          <p:cNvPr id="31" name="Text Box 5">
            <a:extLst>
              <a:ext uri="{FF2B5EF4-FFF2-40B4-BE49-F238E27FC236}">
                <a16:creationId xmlns:a16="http://schemas.microsoft.com/office/drawing/2014/main" id="{2B859CDF-C5E0-4A87-8B79-71449D3B4962}"/>
              </a:ext>
            </a:extLst>
          </p:cNvPr>
          <p:cNvSpPr txBox="1">
            <a:spLocks noChangeArrowheads="1"/>
          </p:cNvSpPr>
          <p:nvPr/>
        </p:nvSpPr>
        <p:spPr bwMode="auto">
          <a:xfrm>
            <a:off x="4869320" y="3440631"/>
            <a:ext cx="2177018" cy="1237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sz="2000">
                <a:solidFill>
                  <a:schemeClr val="tx1"/>
                </a:solidFill>
                <a:latin typeface="Arial" panose="020B0604020202020204" pitchFamily="34" charset="0"/>
              </a:defRPr>
            </a:lvl1pPr>
            <a:lvl2pPr marL="800100" indent="-34290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marL="0" marR="0" lvl="0" indent="0" algn="ctr" defTabSz="1219169" rtl="0" eaLnBrk="1" fontAlgn="auto" latinLnBrk="0" hangingPunct="1">
              <a:lnSpc>
                <a:spcPct val="90000"/>
              </a:lnSpc>
              <a:spcBef>
                <a:spcPct val="50000"/>
              </a:spcBef>
              <a:spcAft>
                <a:spcPts val="0"/>
              </a:spcAft>
              <a:buClrTx/>
              <a:buSzTx/>
              <a:buFontTx/>
              <a:buNone/>
              <a:tabLst/>
              <a:defRPr/>
            </a:pPr>
            <a:r>
              <a:rPr kumimoji="0" lang="en-US" sz="2000" b="1" i="0" u="none" strike="noStrike" kern="0" cap="none" spc="0" normalizeH="0" baseline="0" noProof="0" dirty="0">
                <a:ln>
                  <a:noFill/>
                </a:ln>
                <a:solidFill>
                  <a:srgbClr val="0068B5"/>
                </a:solidFill>
                <a:effectLst>
                  <a:glow rad="139700">
                    <a:srgbClr val="F6CB4B">
                      <a:satMod val="175000"/>
                      <a:alpha val="40000"/>
                    </a:srgbClr>
                  </a:glow>
                </a:effectLst>
                <a:uLnTx/>
                <a:uFillTx/>
                <a:latin typeface="Intel Clear"/>
                <a:ea typeface="Intel Clear Light" panose="020B0404020203020204" pitchFamily="34" charset="0"/>
                <a:cs typeface="Intel Clear Light" panose="020B0404020203020204" pitchFamily="34" charset="0"/>
                <a:sym typeface="Helvetica Neue"/>
              </a:rPr>
              <a:t>Requirements Management</a:t>
            </a:r>
          </a:p>
          <a:p>
            <a:pPr marL="0" marR="0" lvl="0" indent="0" algn="ctr" defTabSz="1219169" rtl="0" eaLnBrk="1" fontAlgn="auto" latinLnBrk="0" hangingPunct="1">
              <a:lnSpc>
                <a:spcPct val="90000"/>
              </a:lnSpc>
              <a:spcBef>
                <a:spcPct val="50000"/>
              </a:spcBef>
              <a:spcAft>
                <a:spcPts val="0"/>
              </a:spcAft>
              <a:buClrTx/>
              <a:buSzTx/>
              <a:buFontTx/>
              <a:buNone/>
              <a:tabLst/>
              <a:defRPr/>
            </a:pPr>
            <a:r>
              <a:rPr kumimoji="0" lang="en-US" sz="1200" b="0" i="0" u="none" strike="noStrike" kern="0" cap="none" spc="0" normalizeH="0" baseline="0" noProof="0" dirty="0">
                <a:ln>
                  <a:noFill/>
                </a:ln>
                <a:solidFill>
                  <a:srgbClr val="0068B5"/>
                </a:solidFill>
                <a:effectLst/>
                <a:uLnTx/>
                <a:uFillTx/>
                <a:latin typeface="Intel Clear"/>
                <a:ea typeface="Intel Clear Light" panose="020B0404020203020204" pitchFamily="34" charset="0"/>
                <a:cs typeface="Intel Clear Light" panose="020B0404020203020204" pitchFamily="34" charset="0"/>
                <a:sym typeface="Helvetica Neue"/>
              </a:rPr>
              <a:t>- Maintaining the integrity and accuracy of the requirements</a:t>
            </a:r>
          </a:p>
        </p:txBody>
      </p:sp>
      <p:grpSp>
        <p:nvGrpSpPr>
          <p:cNvPr id="15362" name="Group 15361">
            <a:extLst>
              <a:ext uri="{FF2B5EF4-FFF2-40B4-BE49-F238E27FC236}">
                <a16:creationId xmlns:a16="http://schemas.microsoft.com/office/drawing/2014/main" id="{9EDA5149-AB3D-4C25-95EF-CD3D3DA6B3E6}"/>
              </a:ext>
            </a:extLst>
          </p:cNvPr>
          <p:cNvGrpSpPr/>
          <p:nvPr/>
        </p:nvGrpSpPr>
        <p:grpSpPr>
          <a:xfrm>
            <a:off x="8981401" y="1047773"/>
            <a:ext cx="2406864" cy="1270152"/>
            <a:chOff x="8981401" y="1047773"/>
            <a:chExt cx="2406864" cy="1270152"/>
          </a:xfrm>
        </p:grpSpPr>
        <p:sp>
          <p:nvSpPr>
            <p:cNvPr id="29" name="Speech Bubble: Oval 28">
              <a:extLst>
                <a:ext uri="{FF2B5EF4-FFF2-40B4-BE49-F238E27FC236}">
                  <a16:creationId xmlns:a16="http://schemas.microsoft.com/office/drawing/2014/main" id="{D84596D5-35B8-4FC6-A49F-0227FD74EDF1}"/>
                </a:ext>
              </a:extLst>
            </p:cNvPr>
            <p:cNvSpPr/>
            <p:nvPr/>
          </p:nvSpPr>
          <p:spPr>
            <a:xfrm>
              <a:off x="8981401" y="1047773"/>
              <a:ext cx="2406864" cy="1270152"/>
            </a:xfrm>
            <a:prstGeom prst="wedgeEllipseCallout">
              <a:avLst>
                <a:gd name="adj1" fmla="val -98661"/>
                <a:gd name="adj2" fmla="val 99954"/>
              </a:avLst>
            </a:prstGeom>
            <a:solidFill>
              <a:schemeClr val="tx1">
                <a:alpha val="8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15360" name="TextBox 15359">
              <a:extLst>
                <a:ext uri="{FF2B5EF4-FFF2-40B4-BE49-F238E27FC236}">
                  <a16:creationId xmlns:a16="http://schemas.microsoft.com/office/drawing/2014/main" id="{2EC7EDAF-1F0E-49AA-8D09-1123C82B1221}"/>
                </a:ext>
              </a:extLst>
            </p:cNvPr>
            <p:cNvSpPr txBox="1"/>
            <p:nvPr/>
          </p:nvSpPr>
          <p:spPr>
            <a:xfrm>
              <a:off x="9469709" y="1271238"/>
              <a:ext cx="1708667" cy="73866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marL="0" marR="0" lvl="0" indent="0" algn="l" defTabSz="2438338" rtl="0" eaLnBrk="1" fontAlgn="auto" latinLnBrk="0" hangingPunct="0">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525252"/>
                  </a:solidFill>
                  <a:effectLst/>
                  <a:uLnTx/>
                  <a:uFillTx/>
                  <a:latin typeface="Intel Clear"/>
                  <a:ea typeface="+mn-ea"/>
                  <a:cs typeface="+mn-cs"/>
                  <a:sym typeface="Helvetica Neue"/>
                </a:rPr>
                <a:t>Gathering Requirements from Stakeholders</a:t>
              </a:r>
            </a:p>
          </p:txBody>
        </p:sp>
      </p:grpSp>
      <p:grpSp>
        <p:nvGrpSpPr>
          <p:cNvPr id="38" name="Group 37">
            <a:extLst>
              <a:ext uri="{FF2B5EF4-FFF2-40B4-BE49-F238E27FC236}">
                <a16:creationId xmlns:a16="http://schemas.microsoft.com/office/drawing/2014/main" id="{1D448B75-0489-4F68-A143-C57734BB2DD0}"/>
              </a:ext>
            </a:extLst>
          </p:cNvPr>
          <p:cNvGrpSpPr/>
          <p:nvPr/>
        </p:nvGrpSpPr>
        <p:grpSpPr>
          <a:xfrm>
            <a:off x="8972456" y="5149771"/>
            <a:ext cx="2406864" cy="1270152"/>
            <a:chOff x="8981401" y="1047773"/>
            <a:chExt cx="2406864" cy="1270152"/>
          </a:xfrm>
        </p:grpSpPr>
        <p:sp>
          <p:nvSpPr>
            <p:cNvPr id="39" name="Speech Bubble: Oval 38">
              <a:extLst>
                <a:ext uri="{FF2B5EF4-FFF2-40B4-BE49-F238E27FC236}">
                  <a16:creationId xmlns:a16="http://schemas.microsoft.com/office/drawing/2014/main" id="{6A66D9A3-8398-45C9-92A8-9FBB198A195D}"/>
                </a:ext>
              </a:extLst>
            </p:cNvPr>
            <p:cNvSpPr/>
            <p:nvPr/>
          </p:nvSpPr>
          <p:spPr>
            <a:xfrm>
              <a:off x="8981401" y="1047773"/>
              <a:ext cx="2406864" cy="1270152"/>
            </a:xfrm>
            <a:prstGeom prst="wedgeEllipseCallout">
              <a:avLst>
                <a:gd name="adj1" fmla="val -96607"/>
                <a:gd name="adj2" fmla="val -60567"/>
              </a:avLst>
            </a:prstGeom>
            <a:solidFill>
              <a:schemeClr val="tx1">
                <a:alpha val="8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40" name="TextBox 39">
              <a:extLst>
                <a:ext uri="{FF2B5EF4-FFF2-40B4-BE49-F238E27FC236}">
                  <a16:creationId xmlns:a16="http://schemas.microsoft.com/office/drawing/2014/main" id="{05016DB7-E40F-4B27-8E8B-8FE8F6149607}"/>
                </a:ext>
              </a:extLst>
            </p:cNvPr>
            <p:cNvSpPr txBox="1"/>
            <p:nvPr/>
          </p:nvSpPr>
          <p:spPr>
            <a:xfrm>
              <a:off x="9402380" y="1209461"/>
              <a:ext cx="1968587" cy="98488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marL="0" marR="0" lvl="0" indent="0" algn="l" defTabSz="2438338" rtl="0" eaLnBrk="1" fontAlgn="auto" latinLnBrk="0" hangingPunct="0">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525252"/>
                  </a:solidFill>
                  <a:effectLst/>
                  <a:uLnTx/>
                  <a:uFillTx/>
                  <a:latin typeface="Intel Clear"/>
                  <a:ea typeface="+mn-ea"/>
                  <a:cs typeface="+mn-cs"/>
                  <a:sym typeface="Helvetica Neue"/>
                </a:rPr>
                <a:t>Assessing, negotiating and ensuring correctness of requirements</a:t>
              </a:r>
            </a:p>
          </p:txBody>
        </p:sp>
      </p:grpSp>
      <p:grpSp>
        <p:nvGrpSpPr>
          <p:cNvPr id="43" name="Group 42">
            <a:extLst>
              <a:ext uri="{FF2B5EF4-FFF2-40B4-BE49-F238E27FC236}">
                <a16:creationId xmlns:a16="http://schemas.microsoft.com/office/drawing/2014/main" id="{7BFDFEA8-EB77-42AA-8BE7-18C6714BA44B}"/>
              </a:ext>
            </a:extLst>
          </p:cNvPr>
          <p:cNvGrpSpPr/>
          <p:nvPr/>
        </p:nvGrpSpPr>
        <p:grpSpPr>
          <a:xfrm>
            <a:off x="460974" y="5164563"/>
            <a:ext cx="2406864" cy="1270152"/>
            <a:chOff x="8981401" y="1047773"/>
            <a:chExt cx="2406864" cy="1270152"/>
          </a:xfrm>
        </p:grpSpPr>
        <p:sp>
          <p:nvSpPr>
            <p:cNvPr id="44" name="Speech Bubble: Oval 43">
              <a:extLst>
                <a:ext uri="{FF2B5EF4-FFF2-40B4-BE49-F238E27FC236}">
                  <a16:creationId xmlns:a16="http://schemas.microsoft.com/office/drawing/2014/main" id="{28A6FADE-61FB-4402-AC1B-EE8E6A6B2FF7}"/>
                </a:ext>
              </a:extLst>
            </p:cNvPr>
            <p:cNvSpPr/>
            <p:nvPr/>
          </p:nvSpPr>
          <p:spPr>
            <a:xfrm>
              <a:off x="8981401" y="1047773"/>
              <a:ext cx="2406864" cy="1270152"/>
            </a:xfrm>
            <a:prstGeom prst="wedgeEllipseCallout">
              <a:avLst>
                <a:gd name="adj1" fmla="val 96943"/>
                <a:gd name="adj2" fmla="val -59594"/>
              </a:avLst>
            </a:prstGeom>
            <a:solidFill>
              <a:schemeClr val="tx1">
                <a:alpha val="8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45" name="TextBox 44">
              <a:extLst>
                <a:ext uri="{FF2B5EF4-FFF2-40B4-BE49-F238E27FC236}">
                  <a16:creationId xmlns:a16="http://schemas.microsoft.com/office/drawing/2014/main" id="{FF8CDB28-5537-4012-9425-F854FF2F5F85}"/>
                </a:ext>
              </a:extLst>
            </p:cNvPr>
            <p:cNvSpPr txBox="1"/>
            <p:nvPr/>
          </p:nvSpPr>
          <p:spPr>
            <a:xfrm>
              <a:off x="9352917" y="1487167"/>
              <a:ext cx="1968587" cy="49244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marL="0" marR="0" lvl="0" indent="0" algn="l" defTabSz="2438338" rtl="0" eaLnBrk="1" fontAlgn="auto" latinLnBrk="0" hangingPunct="0">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525252"/>
                  </a:solidFill>
                  <a:effectLst/>
                  <a:uLnTx/>
                  <a:uFillTx/>
                  <a:latin typeface="Intel Clear"/>
                  <a:ea typeface="+mn-ea"/>
                  <a:cs typeface="+mn-cs"/>
                  <a:sym typeface="Helvetica Neue"/>
                </a:rPr>
                <a:t>Creating the written requirements</a:t>
              </a:r>
            </a:p>
          </p:txBody>
        </p:sp>
      </p:grpSp>
      <p:grpSp>
        <p:nvGrpSpPr>
          <p:cNvPr id="46" name="Group 45">
            <a:extLst>
              <a:ext uri="{FF2B5EF4-FFF2-40B4-BE49-F238E27FC236}">
                <a16:creationId xmlns:a16="http://schemas.microsoft.com/office/drawing/2014/main" id="{5CB0D2EC-86A0-4D9F-B6DE-374301903C96}"/>
              </a:ext>
            </a:extLst>
          </p:cNvPr>
          <p:cNvGrpSpPr/>
          <p:nvPr/>
        </p:nvGrpSpPr>
        <p:grpSpPr>
          <a:xfrm>
            <a:off x="538000" y="1086982"/>
            <a:ext cx="2497269" cy="1270152"/>
            <a:chOff x="8981401" y="1047773"/>
            <a:chExt cx="2497269" cy="1270152"/>
          </a:xfrm>
        </p:grpSpPr>
        <p:sp>
          <p:nvSpPr>
            <p:cNvPr id="47" name="Speech Bubble: Oval 46">
              <a:extLst>
                <a:ext uri="{FF2B5EF4-FFF2-40B4-BE49-F238E27FC236}">
                  <a16:creationId xmlns:a16="http://schemas.microsoft.com/office/drawing/2014/main" id="{18ED4123-D721-41D7-9CC9-F5DFFA5C4959}"/>
                </a:ext>
              </a:extLst>
            </p:cNvPr>
            <p:cNvSpPr/>
            <p:nvPr/>
          </p:nvSpPr>
          <p:spPr>
            <a:xfrm>
              <a:off x="8981401" y="1047773"/>
              <a:ext cx="2406864" cy="1270152"/>
            </a:xfrm>
            <a:prstGeom prst="wedgeEllipseCallout">
              <a:avLst>
                <a:gd name="adj1" fmla="val 101820"/>
                <a:gd name="adj2" fmla="val 99468"/>
              </a:avLst>
            </a:prstGeom>
            <a:solidFill>
              <a:schemeClr val="tx1">
                <a:alpha val="8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48" name="TextBox 47">
              <a:extLst>
                <a:ext uri="{FF2B5EF4-FFF2-40B4-BE49-F238E27FC236}">
                  <a16:creationId xmlns:a16="http://schemas.microsoft.com/office/drawing/2014/main" id="{8B39A447-1381-49B5-9C99-3CE5B5AA87FB}"/>
                </a:ext>
              </a:extLst>
            </p:cNvPr>
            <p:cNvSpPr txBox="1"/>
            <p:nvPr/>
          </p:nvSpPr>
          <p:spPr>
            <a:xfrm>
              <a:off x="9510083" y="1285777"/>
              <a:ext cx="1968587" cy="73866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marL="0" marR="0" lvl="0" indent="0" algn="l" defTabSz="2438338" rtl="0" eaLnBrk="1" fontAlgn="auto" latinLnBrk="0" hangingPunct="0">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525252"/>
                  </a:solidFill>
                  <a:effectLst/>
                  <a:uLnTx/>
                  <a:uFillTx/>
                  <a:latin typeface="Intel Clear"/>
                  <a:ea typeface="+mn-ea"/>
                  <a:cs typeface="+mn-cs"/>
                  <a:sym typeface="Helvetica Neue"/>
                </a:rPr>
                <a:t>Assessing requirements for quality</a:t>
              </a:r>
            </a:p>
          </p:txBody>
        </p:sp>
      </p:grpSp>
    </p:spTree>
    <p:extLst>
      <p:ext uri="{BB962C8B-B14F-4D97-AF65-F5344CB8AC3E}">
        <p14:creationId xmlns:p14="http://schemas.microsoft.com/office/powerpoint/2010/main" val="3805232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36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36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4" grpId="0" animBg="1"/>
      <p:bldP spid="31" grpId="0"/>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lide Number Placeholder 4">
            <a:extLst>
              <a:ext uri="{FF2B5EF4-FFF2-40B4-BE49-F238E27FC236}">
                <a16:creationId xmlns:a16="http://schemas.microsoft.com/office/drawing/2014/main" id="{2C609F99-0976-44DA-9008-F55A5864626C}"/>
              </a:ext>
            </a:extLst>
          </p:cNvPr>
          <p:cNvSpPr>
            <a:spLocks noGrp="1"/>
          </p:cNvSpPr>
          <p:nvPr>
            <p:ph type="sldNum" sz="quarter" idx="12"/>
          </p:nvPr>
        </p:nvSpPr>
        <p:spPr bwMode="auto">
          <a:xfrm>
            <a:off x="458788" y="6357938"/>
            <a:ext cx="4159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defPPr>
              <a:defRPr lang="en-US"/>
            </a:defPPr>
            <a:lvl1pPr algn="l" rtl="0" eaLnBrk="0" fontAlgn="base" hangingPunct="0">
              <a:spcBef>
                <a:spcPct val="0"/>
              </a:spcBef>
              <a:spcAft>
                <a:spcPct val="0"/>
              </a:spcAft>
              <a:defRPr sz="800" b="1" kern="1200">
                <a:solidFill>
                  <a:srgbClr val="FFFFFF"/>
                </a:solidFill>
                <a:latin typeface="Verdana" panose="020B0604030504040204" pitchFamily="34" charset="0"/>
                <a:ea typeface="+mn-ea"/>
                <a:cs typeface="Times New Roman" panose="02020603050405020304" pitchFamily="18" charset="0"/>
              </a:defRPr>
            </a:lvl1pPr>
            <a:lvl2pPr marL="457200" algn="l" rtl="0" eaLnBrk="0" fontAlgn="base" hangingPunct="0">
              <a:spcBef>
                <a:spcPct val="0"/>
              </a:spcBef>
              <a:spcAft>
                <a:spcPct val="0"/>
              </a:spcAft>
              <a:defRPr sz="2000" kern="1200">
                <a:solidFill>
                  <a:srgbClr val="FF0000"/>
                </a:solidFill>
                <a:latin typeface="Arial" panose="020B0604020202020204" pitchFamily="34" charset="0"/>
                <a:ea typeface="+mn-ea"/>
                <a:cs typeface="Times New Roman" panose="02020603050405020304" pitchFamily="18" charset="0"/>
              </a:defRPr>
            </a:lvl2pPr>
            <a:lvl3pPr marL="914400" algn="l" rtl="0" eaLnBrk="0" fontAlgn="base" hangingPunct="0">
              <a:spcBef>
                <a:spcPct val="0"/>
              </a:spcBef>
              <a:spcAft>
                <a:spcPct val="0"/>
              </a:spcAft>
              <a:defRPr sz="2000" kern="1200">
                <a:solidFill>
                  <a:srgbClr val="FF0000"/>
                </a:solidFill>
                <a:latin typeface="Arial" panose="020B0604020202020204" pitchFamily="34" charset="0"/>
                <a:ea typeface="+mn-ea"/>
                <a:cs typeface="Times New Roman" panose="02020603050405020304" pitchFamily="18" charset="0"/>
              </a:defRPr>
            </a:lvl3pPr>
            <a:lvl4pPr marL="1371600" algn="l" rtl="0" eaLnBrk="0" fontAlgn="base" hangingPunct="0">
              <a:spcBef>
                <a:spcPct val="0"/>
              </a:spcBef>
              <a:spcAft>
                <a:spcPct val="0"/>
              </a:spcAft>
              <a:defRPr sz="2000" kern="1200">
                <a:solidFill>
                  <a:srgbClr val="FF0000"/>
                </a:solidFill>
                <a:latin typeface="Arial" panose="020B0604020202020204" pitchFamily="34" charset="0"/>
                <a:ea typeface="+mn-ea"/>
                <a:cs typeface="Times New Roman" panose="02020603050405020304" pitchFamily="18" charset="0"/>
              </a:defRPr>
            </a:lvl4pPr>
            <a:lvl5pPr marL="1828800" algn="l" rtl="0" eaLnBrk="0" fontAlgn="base" hangingPunct="0">
              <a:spcBef>
                <a:spcPct val="0"/>
              </a:spcBef>
              <a:spcAft>
                <a:spcPct val="0"/>
              </a:spcAft>
              <a:defRPr sz="2000" kern="1200">
                <a:solidFill>
                  <a:srgbClr val="FF0000"/>
                </a:solidFill>
                <a:latin typeface="Arial" panose="020B0604020202020204" pitchFamily="34" charset="0"/>
                <a:ea typeface="+mn-ea"/>
                <a:cs typeface="Times New Roman" panose="02020603050405020304" pitchFamily="18" charset="0"/>
              </a:defRPr>
            </a:lvl5pPr>
            <a:lvl6pPr marL="2286000" algn="l" defTabSz="914400" rtl="0" eaLnBrk="1" latinLnBrk="0" hangingPunct="1">
              <a:defRPr sz="2000" kern="1200">
                <a:solidFill>
                  <a:srgbClr val="FF0000"/>
                </a:solidFill>
                <a:latin typeface="Arial" panose="020B0604020202020204" pitchFamily="34" charset="0"/>
                <a:ea typeface="+mn-ea"/>
                <a:cs typeface="Times New Roman" panose="02020603050405020304" pitchFamily="18" charset="0"/>
              </a:defRPr>
            </a:lvl6pPr>
            <a:lvl7pPr marL="2743200" algn="l" defTabSz="914400" rtl="0" eaLnBrk="1" latinLnBrk="0" hangingPunct="1">
              <a:defRPr sz="2000" kern="1200">
                <a:solidFill>
                  <a:srgbClr val="FF0000"/>
                </a:solidFill>
                <a:latin typeface="Arial" panose="020B0604020202020204" pitchFamily="34" charset="0"/>
                <a:ea typeface="+mn-ea"/>
                <a:cs typeface="Times New Roman" panose="02020603050405020304" pitchFamily="18" charset="0"/>
              </a:defRPr>
            </a:lvl7pPr>
            <a:lvl8pPr marL="3200400" algn="l" defTabSz="914400" rtl="0" eaLnBrk="1" latinLnBrk="0" hangingPunct="1">
              <a:defRPr sz="2000" kern="1200">
                <a:solidFill>
                  <a:srgbClr val="FF0000"/>
                </a:solidFill>
                <a:latin typeface="Arial" panose="020B0604020202020204" pitchFamily="34" charset="0"/>
                <a:ea typeface="+mn-ea"/>
                <a:cs typeface="Times New Roman" panose="02020603050405020304" pitchFamily="18" charset="0"/>
              </a:defRPr>
            </a:lvl8pPr>
            <a:lvl9pPr marL="3657600" algn="l" defTabSz="914400" rtl="0" eaLnBrk="1" latinLnBrk="0" hangingPunct="1">
              <a:defRPr sz="2000" kern="1200">
                <a:solidFill>
                  <a:srgbClr val="FF0000"/>
                </a:solidFill>
                <a:latin typeface="Arial" panose="020B0604020202020204" pitchFamily="34" charset="0"/>
                <a:ea typeface="+mn-ea"/>
                <a:cs typeface="Times New Roman" panose="02020603050405020304" pitchFamily="18" charset="0"/>
              </a:defRPr>
            </a:lvl9pPr>
          </a:lstStyle>
          <a:p>
            <a:pPr marL="0" marR="0" lvl="0" indent="0" algn="l" defTabSz="1219169" rtl="0" eaLnBrk="0" fontAlgn="base" latinLnBrk="0" hangingPunct="0">
              <a:lnSpc>
                <a:spcPct val="90000"/>
              </a:lnSpc>
              <a:spcBef>
                <a:spcPct val="0"/>
              </a:spcBef>
              <a:spcAft>
                <a:spcPct val="0"/>
              </a:spcAft>
              <a:buClrTx/>
              <a:buSzTx/>
              <a:buFontTx/>
              <a:buNone/>
              <a:tabLst/>
              <a:defRPr/>
            </a:pPr>
            <a:fld id="{B74A329E-F030-4FBA-B40F-68DB9F6DEDFB}" type="slidenum">
              <a:rPr kumimoji="0" lang="en-US" altLang="en-US" sz="800" b="1" i="0" u="none" strike="noStrike" kern="1200" cap="none" spc="0" normalizeH="0" baseline="0" noProof="0" smtClean="0">
                <a:ln>
                  <a:noFill/>
                </a:ln>
                <a:solidFill>
                  <a:srgbClr val="FFFFFF"/>
                </a:solidFill>
                <a:effectLst/>
                <a:uLnTx/>
                <a:uFillTx/>
                <a:latin typeface="Verdana" panose="020B0604030504040204" pitchFamily="34" charset="0"/>
                <a:cs typeface="Times New Roman" panose="02020603050405020304" pitchFamily="18" charset="0"/>
                <a:sym typeface="Helvetica Neue"/>
              </a:rPr>
              <a:pPr marL="0" marR="0" lvl="0" indent="0" algn="l" defTabSz="1219169" rtl="0" eaLnBrk="0" fontAlgn="base" latinLnBrk="0" hangingPunct="0">
                <a:lnSpc>
                  <a:spcPct val="90000"/>
                </a:lnSpc>
                <a:spcBef>
                  <a:spcPct val="0"/>
                </a:spcBef>
                <a:spcAft>
                  <a:spcPct val="0"/>
                </a:spcAft>
                <a:buClrTx/>
                <a:buSzTx/>
                <a:buFontTx/>
                <a:buNone/>
                <a:tabLst/>
                <a:defRPr/>
              </a:pPr>
              <a:t>101</a:t>
            </a:fld>
            <a:endParaRPr kumimoji="0" lang="en-US" altLang="en-US" sz="800" b="1" i="0" u="none" strike="noStrike" kern="1200" cap="none" spc="0" normalizeH="0" baseline="0" noProof="0">
              <a:ln>
                <a:noFill/>
              </a:ln>
              <a:solidFill>
                <a:srgbClr val="FFFFFF"/>
              </a:solidFill>
              <a:effectLst/>
              <a:uLnTx/>
              <a:uFillTx/>
              <a:latin typeface="Verdana" panose="020B0604030504040204" pitchFamily="34" charset="0"/>
              <a:cs typeface="Times New Roman" panose="02020603050405020304" pitchFamily="18" charset="0"/>
              <a:sym typeface="Helvetica Neue"/>
            </a:endParaRPr>
          </a:p>
        </p:txBody>
      </p:sp>
      <p:sp>
        <p:nvSpPr>
          <p:cNvPr id="17411" name="Rectangle 2">
            <a:extLst>
              <a:ext uri="{FF2B5EF4-FFF2-40B4-BE49-F238E27FC236}">
                <a16:creationId xmlns:a16="http://schemas.microsoft.com/office/drawing/2014/main" id="{FE7092E8-7C18-4B44-BBEB-B7D1E66DEB8F}"/>
              </a:ext>
            </a:extLst>
          </p:cNvPr>
          <p:cNvSpPr>
            <a:spLocks noGrp="1" noChangeArrowheads="1"/>
          </p:cNvSpPr>
          <p:nvPr>
            <p:ph type="title"/>
          </p:nvPr>
        </p:nvSpPr>
        <p:spPr>
          <a:xfrm>
            <a:off x="571370" y="364669"/>
            <a:ext cx="11010816" cy="952499"/>
          </a:xfrm>
        </p:spPr>
        <p:txBody>
          <a:bodyPr/>
          <a:lstStyle/>
          <a:p>
            <a:pPr eaLnBrk="1" hangingPunct="1"/>
            <a:r>
              <a:rPr lang="en-US" altLang="en-US" dirty="0"/>
              <a:t>What is Requirements Management?</a:t>
            </a:r>
          </a:p>
        </p:txBody>
      </p:sp>
      <p:sp>
        <p:nvSpPr>
          <p:cNvPr id="17412" name="Text Box 3">
            <a:extLst>
              <a:ext uri="{FF2B5EF4-FFF2-40B4-BE49-F238E27FC236}">
                <a16:creationId xmlns:a16="http://schemas.microsoft.com/office/drawing/2014/main" id="{38FAE075-D965-4B4E-9497-AA7DDE7F40BC}"/>
              </a:ext>
            </a:extLst>
          </p:cNvPr>
          <p:cNvSpPr txBox="1">
            <a:spLocks noChangeArrowheads="1"/>
          </p:cNvSpPr>
          <p:nvPr/>
        </p:nvSpPr>
        <p:spPr bwMode="auto">
          <a:xfrm>
            <a:off x="553794" y="1059335"/>
            <a:ext cx="10782430" cy="3842399"/>
          </a:xfrm>
          <a:prstGeom prst="rect">
            <a:avLst/>
          </a:prstGeom>
          <a:noFill/>
          <a:ln w="9525">
            <a:noFill/>
            <a:miter lim="800000"/>
            <a:headEnd/>
            <a:tailEnd/>
          </a:ln>
          <a:effectLst/>
          <a:extLst>
            <a:ext uri="{909E8E84-426E-40DD-AFC4-6F175D3DCCD1}">
              <a14:hiddenFill xmlns:a14="http://schemas.microsoft.com/office/drawing/2010/main">
                <a:solidFill>
                  <a:srgbClr val="CCFFCC"/>
                </a:solid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square">
            <a:spAutoFit/>
          </a:bodyPr>
          <a:lstStyle>
            <a:lvl1pPr>
              <a:defRPr sz="2000">
                <a:solidFill>
                  <a:srgbClr val="FF0000"/>
                </a:solidFill>
                <a:latin typeface="Arial" panose="020B0604020202020204" pitchFamily="34" charset="0"/>
                <a:cs typeface="Times New Roman" panose="02020603050405020304" pitchFamily="18" charset="0"/>
              </a:defRPr>
            </a:lvl1pPr>
            <a:lvl2pPr marL="742950" indent="-285750">
              <a:defRPr sz="2000">
                <a:solidFill>
                  <a:srgbClr val="FF0000"/>
                </a:solidFill>
                <a:latin typeface="Arial" panose="020B0604020202020204" pitchFamily="34" charset="0"/>
                <a:cs typeface="Times New Roman" panose="02020603050405020304" pitchFamily="18" charset="0"/>
              </a:defRPr>
            </a:lvl2pPr>
            <a:lvl3pPr marL="1143000" indent="-228600">
              <a:defRPr sz="2000">
                <a:solidFill>
                  <a:srgbClr val="FF0000"/>
                </a:solidFill>
                <a:latin typeface="Arial" panose="020B0604020202020204" pitchFamily="34" charset="0"/>
                <a:cs typeface="Times New Roman" panose="02020603050405020304" pitchFamily="18" charset="0"/>
              </a:defRPr>
            </a:lvl3pPr>
            <a:lvl4pPr marL="1600200" indent="-228600">
              <a:defRPr sz="2000">
                <a:solidFill>
                  <a:srgbClr val="FF0000"/>
                </a:solidFill>
                <a:latin typeface="Arial" panose="020B0604020202020204" pitchFamily="34" charset="0"/>
                <a:cs typeface="Times New Roman" panose="02020603050405020304" pitchFamily="18" charset="0"/>
              </a:defRPr>
            </a:lvl4pPr>
            <a:lvl5pPr marL="2057400" indent="-228600">
              <a:defRPr sz="2000">
                <a:solidFill>
                  <a:srgbClr val="FF0000"/>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9pPr>
          </a:lstStyle>
          <a:p>
            <a:pPr lvl="0" defTabSz="1219169" hangingPunct="0">
              <a:lnSpc>
                <a:spcPct val="90000"/>
              </a:lnSpc>
              <a:spcBef>
                <a:spcPct val="50000"/>
              </a:spcBef>
              <a:defRPr/>
            </a:pPr>
            <a:r>
              <a:rPr lang="en-US" sz="2800" dirty="0">
                <a:solidFill>
                  <a:schemeClr val="tx1"/>
                </a:solidFill>
                <a:latin typeface="+mj-lt"/>
              </a:rPr>
              <a:t>Requirements management encompasses those tasks that record and maintain the evolving requirements and associated context and historical information from the requirements engineering activities. Requirements management also establishes procedures for defining, controlling and publishing the baseline requirements for all levels of the system-of-interest.</a:t>
            </a:r>
            <a:r>
              <a:rPr lang="en-US" sz="3200" dirty="0">
                <a:solidFill>
                  <a:schemeClr val="tx1"/>
                </a:solidFill>
                <a:latin typeface="+mj-lt"/>
              </a:rPr>
              <a:t> </a:t>
            </a:r>
            <a:br>
              <a:rPr lang="en-US" sz="3200" dirty="0">
                <a:solidFill>
                  <a:schemeClr val="tx1"/>
                </a:solidFill>
                <a:latin typeface="+mj-lt"/>
              </a:rPr>
            </a:br>
            <a:r>
              <a:rPr lang="en-US" altLang="en-US" sz="2400" kern="0" dirty="0">
                <a:solidFill>
                  <a:srgbClr val="FFFFFF"/>
                </a:solidFill>
                <a:latin typeface="+mj-lt"/>
                <a:sym typeface="Helvetica Neue"/>
              </a:rPr>
              <a:t> </a:t>
            </a:r>
            <a:r>
              <a:rPr lang="en-US" sz="2400" dirty="0">
                <a:latin typeface="+mj-lt"/>
              </a:rPr>
              <a:t>ISO/IEC/IEEE 29148-2018	 </a:t>
            </a:r>
          </a:p>
          <a:p>
            <a:pPr lvl="0" defTabSz="1219169" hangingPunct="0">
              <a:lnSpc>
                <a:spcPct val="90000"/>
              </a:lnSpc>
              <a:spcBef>
                <a:spcPct val="50000"/>
              </a:spcBef>
              <a:defRPr/>
            </a:pPr>
            <a:endParaRPr kumimoji="0" lang="en-US" altLang="en-US" sz="2400" b="0" i="0" u="none" strike="noStrike" kern="0" cap="none" spc="0" normalizeH="0" baseline="0" noProof="0" dirty="0">
              <a:ln>
                <a:noFill/>
              </a:ln>
              <a:solidFill>
                <a:srgbClr val="FFFFFF"/>
              </a:solidFill>
              <a:effectLst/>
              <a:uLnTx/>
              <a:uFillTx/>
              <a:latin typeface="+mj-lt"/>
              <a:cs typeface="Times New Roman" panose="02020603050405020304" pitchFamily="18" charset="0"/>
              <a:sym typeface="Helvetica Neue"/>
            </a:endParaRPr>
          </a:p>
          <a:p>
            <a:pPr lvl="0" defTabSz="1219169" hangingPunct="0">
              <a:lnSpc>
                <a:spcPct val="90000"/>
              </a:lnSpc>
              <a:spcBef>
                <a:spcPct val="50000"/>
              </a:spcBef>
              <a:defRPr/>
            </a:pPr>
            <a:endParaRPr kumimoji="0" lang="en-US" altLang="en-US" sz="2400" b="0" i="0" u="none" strike="noStrike" kern="0" cap="none" spc="0" normalizeH="0" baseline="0" noProof="0" dirty="0">
              <a:ln>
                <a:noFill/>
              </a:ln>
              <a:solidFill>
                <a:srgbClr val="FFFFFF"/>
              </a:solidFill>
              <a:effectLst/>
              <a:uLnTx/>
              <a:uFillTx/>
              <a:latin typeface="+mj-lt"/>
              <a:cs typeface="Times New Roman" panose="02020603050405020304" pitchFamily="18" charset="0"/>
              <a:sym typeface="Helvetica Neue"/>
            </a:endParaRPr>
          </a:p>
        </p:txBody>
      </p:sp>
      <p:sp>
        <p:nvSpPr>
          <p:cNvPr id="23" name="Text Box 4">
            <a:extLst>
              <a:ext uri="{FF2B5EF4-FFF2-40B4-BE49-F238E27FC236}">
                <a16:creationId xmlns:a16="http://schemas.microsoft.com/office/drawing/2014/main" id="{690BB038-DBB3-4424-9B8C-B9B8341D7DDB}"/>
              </a:ext>
            </a:extLst>
          </p:cNvPr>
          <p:cNvSpPr txBox="1">
            <a:spLocks noChangeArrowheads="1"/>
          </p:cNvSpPr>
          <p:nvPr/>
        </p:nvSpPr>
        <p:spPr bwMode="auto">
          <a:xfrm>
            <a:off x="874713" y="5266433"/>
            <a:ext cx="10140593" cy="758477"/>
          </a:xfrm>
          <a:prstGeom prst="rect">
            <a:avLst/>
          </a:prstGeom>
          <a:solidFill>
            <a:schemeClr val="bg2">
              <a:lumMod val="60000"/>
              <a:lumOff val="40000"/>
            </a:schemeClr>
          </a:solidFill>
          <a:ln w="9525">
            <a:noFill/>
            <a:miter lim="800000"/>
            <a:headEnd/>
            <a:tailEnd/>
          </a:ln>
          <a:effectLst/>
        </p:spPr>
        <p:txBody>
          <a:bodyPr wrap="square">
            <a:spAutoFit/>
          </a:bodyPr>
          <a:lstStyle>
            <a:lvl1pPr>
              <a:defRPr sz="2000">
                <a:solidFill>
                  <a:srgbClr val="FF0000"/>
                </a:solidFill>
                <a:latin typeface="Arial" panose="020B0604020202020204" pitchFamily="34" charset="0"/>
                <a:cs typeface="Times New Roman" panose="02020603050405020304" pitchFamily="18" charset="0"/>
              </a:defRPr>
            </a:lvl1pPr>
            <a:lvl2pPr marL="742950" indent="-285750">
              <a:defRPr sz="2000">
                <a:solidFill>
                  <a:srgbClr val="FF0000"/>
                </a:solidFill>
                <a:latin typeface="Arial" panose="020B0604020202020204" pitchFamily="34" charset="0"/>
                <a:cs typeface="Times New Roman" panose="02020603050405020304" pitchFamily="18" charset="0"/>
              </a:defRPr>
            </a:lvl2pPr>
            <a:lvl3pPr marL="1143000" indent="-228600">
              <a:defRPr sz="2000">
                <a:solidFill>
                  <a:srgbClr val="FF0000"/>
                </a:solidFill>
                <a:latin typeface="Arial" panose="020B0604020202020204" pitchFamily="34" charset="0"/>
                <a:cs typeface="Times New Roman" panose="02020603050405020304" pitchFamily="18" charset="0"/>
              </a:defRPr>
            </a:lvl3pPr>
            <a:lvl4pPr marL="1600200" indent="-228600">
              <a:defRPr sz="2000">
                <a:solidFill>
                  <a:srgbClr val="FF0000"/>
                </a:solidFill>
                <a:latin typeface="Arial" panose="020B0604020202020204" pitchFamily="34" charset="0"/>
                <a:cs typeface="Times New Roman" panose="02020603050405020304" pitchFamily="18" charset="0"/>
              </a:defRPr>
            </a:lvl4pPr>
            <a:lvl5pPr marL="2057400" indent="-228600">
              <a:defRPr sz="2000">
                <a:solidFill>
                  <a:srgbClr val="FF0000"/>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9pPr>
          </a:lstStyle>
          <a:p>
            <a:pPr marL="0" marR="0" lvl="0" indent="0" algn="ctr" defTabSz="1219169" rtl="0" eaLnBrk="1" fontAlgn="auto" latinLnBrk="0" hangingPunct="0">
              <a:lnSpc>
                <a:spcPct val="90000"/>
              </a:lnSpc>
              <a:spcBef>
                <a:spcPts val="2250"/>
              </a:spcBef>
              <a:spcAft>
                <a:spcPts val="0"/>
              </a:spcAft>
              <a:buClrTx/>
              <a:buSzTx/>
              <a:buFontTx/>
              <a:buNone/>
              <a:tabLst/>
              <a:defRPr/>
            </a:pPr>
            <a:r>
              <a:rPr kumimoji="0" lang="en-US" altLang="en-US" sz="2400" b="1" i="0" u="none" strike="noStrike" kern="0" cap="none" spc="0" normalizeH="0" baseline="0" noProof="0" dirty="0">
                <a:ln>
                  <a:noFill/>
                </a:ln>
                <a:solidFill>
                  <a:schemeClr val="tx1"/>
                </a:solidFill>
                <a:effectLst/>
                <a:uLnTx/>
                <a:uFillTx/>
                <a:latin typeface="+mj-lt"/>
                <a:cs typeface="Times New Roman" panose="02020603050405020304" pitchFamily="18" charset="0"/>
                <a:sym typeface="Helvetica Neue"/>
              </a:rPr>
              <a:t>Requirements Management </a:t>
            </a:r>
            <a:r>
              <a:rPr kumimoji="0" lang="en-US" altLang="en-US" sz="2400" b="0" i="0" u="none" strike="noStrike" kern="0" cap="none" spc="0" normalizeH="0" baseline="0" noProof="0" dirty="0" err="1">
                <a:ln>
                  <a:noFill/>
                </a:ln>
                <a:solidFill>
                  <a:schemeClr val="tx1"/>
                </a:solidFill>
                <a:effectLst/>
                <a:uLnTx/>
                <a:uFillTx/>
                <a:latin typeface="+mj-lt"/>
                <a:cs typeface="Times New Roman" panose="02020603050405020304" pitchFamily="18" charset="0"/>
                <a:sym typeface="Helvetica Neue"/>
              </a:rPr>
              <a:t>criticall</a:t>
            </a:r>
            <a:r>
              <a:rPr lang="en-US" altLang="en-US" sz="2400" kern="0" dirty="0">
                <a:solidFill>
                  <a:schemeClr val="tx1"/>
                </a:solidFill>
                <a:latin typeface="+mj-lt"/>
                <a:sym typeface="Helvetica Neue"/>
              </a:rPr>
              <a:t>y </a:t>
            </a:r>
            <a:r>
              <a:rPr kumimoji="0" lang="en-US" altLang="en-US" sz="2400" b="0" i="0" u="none" strike="noStrike" kern="0" cap="none" spc="0" normalizeH="0" baseline="0" noProof="0" dirty="0">
                <a:ln>
                  <a:noFill/>
                </a:ln>
                <a:solidFill>
                  <a:schemeClr val="tx1"/>
                </a:solidFill>
                <a:effectLst/>
                <a:uLnTx/>
                <a:uFillTx/>
                <a:latin typeface="+mj-lt"/>
                <a:cs typeface="Times New Roman" panose="02020603050405020304" pitchFamily="18" charset="0"/>
                <a:sym typeface="Helvetica Neue"/>
              </a:rPr>
              <a:t>depends on </a:t>
            </a:r>
            <a:r>
              <a:rPr lang="en-US" altLang="en-US" sz="2400" kern="0" dirty="0">
                <a:solidFill>
                  <a:schemeClr val="tx1"/>
                </a:solidFill>
                <a:latin typeface="+mj-lt"/>
                <a:sym typeface="Helvetica Neue"/>
              </a:rPr>
              <a:t>the practice of </a:t>
            </a:r>
            <a:r>
              <a:rPr kumimoji="0" lang="en-US" altLang="en-US" sz="2400" b="1" i="0" u="none" strike="noStrike" kern="0" cap="none" spc="0" normalizeH="0" baseline="0" noProof="0" dirty="0">
                <a:ln>
                  <a:noFill/>
                </a:ln>
                <a:solidFill>
                  <a:schemeClr val="tx1"/>
                </a:solidFill>
                <a:effectLst/>
                <a:uLnTx/>
                <a:uFillTx/>
                <a:latin typeface="+mj-lt"/>
                <a:cs typeface="Times New Roman" panose="02020603050405020304" pitchFamily="18" charset="0"/>
                <a:sym typeface="Helvetica Neue"/>
              </a:rPr>
              <a:t>Configuration Management </a:t>
            </a:r>
            <a:r>
              <a:rPr kumimoji="0" lang="en-US" altLang="en-US" sz="2400" b="0" i="0" u="none" strike="noStrike" kern="0" cap="none" spc="0" normalizeH="0" baseline="0" noProof="0" dirty="0">
                <a:ln>
                  <a:noFill/>
                </a:ln>
                <a:solidFill>
                  <a:schemeClr val="tx1"/>
                </a:solidFill>
                <a:effectLst/>
                <a:uLnTx/>
                <a:uFillTx/>
                <a:latin typeface="+mj-lt"/>
                <a:cs typeface="Times New Roman" panose="02020603050405020304" pitchFamily="18" charset="0"/>
                <a:sym typeface="Helvetica Neue"/>
              </a:rPr>
              <a:t>(CM) and helps manage product scope</a:t>
            </a:r>
          </a:p>
        </p:txBody>
      </p:sp>
    </p:spTree>
    <p:extLst>
      <p:ext uri="{BB962C8B-B14F-4D97-AF65-F5344CB8AC3E}">
        <p14:creationId xmlns:p14="http://schemas.microsoft.com/office/powerpoint/2010/main" val="1458679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Slide Number Placeholder 4">
            <a:extLst>
              <a:ext uri="{FF2B5EF4-FFF2-40B4-BE49-F238E27FC236}">
                <a16:creationId xmlns:a16="http://schemas.microsoft.com/office/drawing/2014/main" id="{A36FD918-EA54-4484-B60B-71E3C5C0E7E2}"/>
              </a:ext>
            </a:extLst>
          </p:cNvPr>
          <p:cNvSpPr>
            <a:spLocks noGrp="1"/>
          </p:cNvSpPr>
          <p:nvPr>
            <p:ph type="sldNum" sz="quarter" idx="12"/>
          </p:nvPr>
        </p:nvSpPr>
        <p:spPr bwMode="auto">
          <a:xfrm>
            <a:off x="458788" y="6357938"/>
            <a:ext cx="4159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defPPr>
              <a:defRPr lang="en-US"/>
            </a:defPPr>
            <a:lvl1pPr algn="l" rtl="0" eaLnBrk="0" fontAlgn="base" hangingPunct="0">
              <a:spcBef>
                <a:spcPct val="0"/>
              </a:spcBef>
              <a:spcAft>
                <a:spcPct val="0"/>
              </a:spcAft>
              <a:defRPr sz="800" b="1" kern="1200">
                <a:solidFill>
                  <a:srgbClr val="FFFFFF"/>
                </a:solidFill>
                <a:latin typeface="Verdana" panose="020B0604030504040204" pitchFamily="34" charset="0"/>
                <a:ea typeface="+mn-ea"/>
                <a:cs typeface="Times New Roman" panose="02020603050405020304" pitchFamily="18" charset="0"/>
              </a:defRPr>
            </a:lvl1pPr>
            <a:lvl2pPr marL="457200" algn="l" rtl="0" eaLnBrk="0" fontAlgn="base" hangingPunct="0">
              <a:spcBef>
                <a:spcPct val="0"/>
              </a:spcBef>
              <a:spcAft>
                <a:spcPct val="0"/>
              </a:spcAft>
              <a:defRPr sz="2000" kern="1200">
                <a:solidFill>
                  <a:srgbClr val="FF0000"/>
                </a:solidFill>
                <a:latin typeface="Arial" panose="020B0604020202020204" pitchFamily="34" charset="0"/>
                <a:ea typeface="+mn-ea"/>
                <a:cs typeface="Times New Roman" panose="02020603050405020304" pitchFamily="18" charset="0"/>
              </a:defRPr>
            </a:lvl2pPr>
            <a:lvl3pPr marL="914400" algn="l" rtl="0" eaLnBrk="0" fontAlgn="base" hangingPunct="0">
              <a:spcBef>
                <a:spcPct val="0"/>
              </a:spcBef>
              <a:spcAft>
                <a:spcPct val="0"/>
              </a:spcAft>
              <a:defRPr sz="2000" kern="1200">
                <a:solidFill>
                  <a:srgbClr val="FF0000"/>
                </a:solidFill>
                <a:latin typeface="Arial" panose="020B0604020202020204" pitchFamily="34" charset="0"/>
                <a:ea typeface="+mn-ea"/>
                <a:cs typeface="Times New Roman" panose="02020603050405020304" pitchFamily="18" charset="0"/>
              </a:defRPr>
            </a:lvl3pPr>
            <a:lvl4pPr marL="1371600" algn="l" rtl="0" eaLnBrk="0" fontAlgn="base" hangingPunct="0">
              <a:spcBef>
                <a:spcPct val="0"/>
              </a:spcBef>
              <a:spcAft>
                <a:spcPct val="0"/>
              </a:spcAft>
              <a:defRPr sz="2000" kern="1200">
                <a:solidFill>
                  <a:srgbClr val="FF0000"/>
                </a:solidFill>
                <a:latin typeface="Arial" panose="020B0604020202020204" pitchFamily="34" charset="0"/>
                <a:ea typeface="+mn-ea"/>
                <a:cs typeface="Times New Roman" panose="02020603050405020304" pitchFamily="18" charset="0"/>
              </a:defRPr>
            </a:lvl4pPr>
            <a:lvl5pPr marL="1828800" algn="l" rtl="0" eaLnBrk="0" fontAlgn="base" hangingPunct="0">
              <a:spcBef>
                <a:spcPct val="0"/>
              </a:spcBef>
              <a:spcAft>
                <a:spcPct val="0"/>
              </a:spcAft>
              <a:defRPr sz="2000" kern="1200">
                <a:solidFill>
                  <a:srgbClr val="FF0000"/>
                </a:solidFill>
                <a:latin typeface="Arial" panose="020B0604020202020204" pitchFamily="34" charset="0"/>
                <a:ea typeface="+mn-ea"/>
                <a:cs typeface="Times New Roman" panose="02020603050405020304" pitchFamily="18" charset="0"/>
              </a:defRPr>
            </a:lvl5pPr>
            <a:lvl6pPr marL="2286000" algn="l" defTabSz="914400" rtl="0" eaLnBrk="1" latinLnBrk="0" hangingPunct="1">
              <a:defRPr sz="2000" kern="1200">
                <a:solidFill>
                  <a:srgbClr val="FF0000"/>
                </a:solidFill>
                <a:latin typeface="Arial" panose="020B0604020202020204" pitchFamily="34" charset="0"/>
                <a:ea typeface="+mn-ea"/>
                <a:cs typeface="Times New Roman" panose="02020603050405020304" pitchFamily="18" charset="0"/>
              </a:defRPr>
            </a:lvl6pPr>
            <a:lvl7pPr marL="2743200" algn="l" defTabSz="914400" rtl="0" eaLnBrk="1" latinLnBrk="0" hangingPunct="1">
              <a:defRPr sz="2000" kern="1200">
                <a:solidFill>
                  <a:srgbClr val="FF0000"/>
                </a:solidFill>
                <a:latin typeface="Arial" panose="020B0604020202020204" pitchFamily="34" charset="0"/>
                <a:ea typeface="+mn-ea"/>
                <a:cs typeface="Times New Roman" panose="02020603050405020304" pitchFamily="18" charset="0"/>
              </a:defRPr>
            </a:lvl7pPr>
            <a:lvl8pPr marL="3200400" algn="l" defTabSz="914400" rtl="0" eaLnBrk="1" latinLnBrk="0" hangingPunct="1">
              <a:defRPr sz="2000" kern="1200">
                <a:solidFill>
                  <a:srgbClr val="FF0000"/>
                </a:solidFill>
                <a:latin typeface="Arial" panose="020B0604020202020204" pitchFamily="34" charset="0"/>
                <a:ea typeface="+mn-ea"/>
                <a:cs typeface="Times New Roman" panose="02020603050405020304" pitchFamily="18" charset="0"/>
              </a:defRPr>
            </a:lvl8pPr>
            <a:lvl9pPr marL="3657600" algn="l" defTabSz="914400" rtl="0" eaLnBrk="1" latinLnBrk="0" hangingPunct="1">
              <a:defRPr sz="2000" kern="1200">
                <a:solidFill>
                  <a:srgbClr val="FF0000"/>
                </a:solidFill>
                <a:latin typeface="Arial" panose="020B0604020202020204" pitchFamily="34" charset="0"/>
                <a:ea typeface="+mn-ea"/>
                <a:cs typeface="Times New Roman" panose="02020603050405020304" pitchFamily="18" charset="0"/>
              </a:defRPr>
            </a:lvl9pPr>
          </a:lstStyle>
          <a:p>
            <a:pPr marL="0" marR="0" lvl="0" indent="0" algn="l" defTabSz="1219169" rtl="0" eaLnBrk="0" fontAlgn="base" latinLnBrk="0" hangingPunct="0">
              <a:lnSpc>
                <a:spcPct val="90000"/>
              </a:lnSpc>
              <a:spcBef>
                <a:spcPct val="0"/>
              </a:spcBef>
              <a:spcAft>
                <a:spcPct val="0"/>
              </a:spcAft>
              <a:buClrTx/>
              <a:buSzTx/>
              <a:buFontTx/>
              <a:buNone/>
              <a:tabLst/>
              <a:defRPr/>
            </a:pPr>
            <a:fld id="{B74A329E-F030-4FBA-B40F-68DB9F6DEDFB}" type="slidenum">
              <a:rPr kumimoji="0" lang="en-US" altLang="en-US" sz="800" b="1" i="0" u="none" strike="noStrike" kern="1200" cap="none" spc="0" normalizeH="0" baseline="0" noProof="0" smtClean="0">
                <a:ln>
                  <a:noFill/>
                </a:ln>
                <a:solidFill>
                  <a:srgbClr val="FFFFFF"/>
                </a:solidFill>
                <a:effectLst/>
                <a:uLnTx/>
                <a:uFillTx/>
                <a:latin typeface="Verdana" panose="020B0604030504040204" pitchFamily="34" charset="0"/>
                <a:cs typeface="Times New Roman" panose="02020603050405020304" pitchFamily="18" charset="0"/>
                <a:sym typeface="Helvetica Neue"/>
              </a:rPr>
              <a:pPr marL="0" marR="0" lvl="0" indent="0" algn="l" defTabSz="1219169" rtl="0" eaLnBrk="0" fontAlgn="base" latinLnBrk="0" hangingPunct="0">
                <a:lnSpc>
                  <a:spcPct val="90000"/>
                </a:lnSpc>
                <a:spcBef>
                  <a:spcPct val="0"/>
                </a:spcBef>
                <a:spcAft>
                  <a:spcPct val="0"/>
                </a:spcAft>
                <a:buClrTx/>
                <a:buSzTx/>
                <a:buFontTx/>
                <a:buNone/>
                <a:tabLst/>
                <a:defRPr/>
              </a:pPr>
              <a:t>102</a:t>
            </a:fld>
            <a:endParaRPr kumimoji="0" lang="en-US" altLang="en-US" sz="800" b="1" i="0" u="none" strike="noStrike" kern="1200" cap="none" spc="0" normalizeH="0" baseline="0" noProof="0">
              <a:ln>
                <a:noFill/>
              </a:ln>
              <a:solidFill>
                <a:srgbClr val="FFFFFF"/>
              </a:solidFill>
              <a:effectLst/>
              <a:uLnTx/>
              <a:uFillTx/>
              <a:latin typeface="Verdana" panose="020B0604030504040204" pitchFamily="34" charset="0"/>
              <a:cs typeface="Times New Roman" panose="02020603050405020304" pitchFamily="18" charset="0"/>
              <a:sym typeface="Helvetica Neue"/>
            </a:endParaRPr>
          </a:p>
        </p:txBody>
      </p:sp>
      <p:sp>
        <p:nvSpPr>
          <p:cNvPr id="12291" name="Rectangle 2">
            <a:extLst>
              <a:ext uri="{FF2B5EF4-FFF2-40B4-BE49-F238E27FC236}">
                <a16:creationId xmlns:a16="http://schemas.microsoft.com/office/drawing/2014/main" id="{62559092-BFF8-4776-8131-2C1C4E9A3E95}"/>
              </a:ext>
            </a:extLst>
          </p:cNvPr>
          <p:cNvSpPr>
            <a:spLocks noGrp="1" noChangeArrowheads="1"/>
          </p:cNvSpPr>
          <p:nvPr>
            <p:ph type="title"/>
          </p:nvPr>
        </p:nvSpPr>
        <p:spPr/>
        <p:txBody>
          <a:bodyPr/>
          <a:lstStyle/>
          <a:p>
            <a:pPr eaLnBrk="1" hangingPunct="1"/>
            <a:r>
              <a:rPr lang="en-US" altLang="en-US" dirty="0"/>
              <a:t>Problem Statement</a:t>
            </a:r>
          </a:p>
        </p:txBody>
      </p:sp>
      <p:sp>
        <p:nvSpPr>
          <p:cNvPr id="12294" name="Text Box 262">
            <a:extLst>
              <a:ext uri="{FF2B5EF4-FFF2-40B4-BE49-F238E27FC236}">
                <a16:creationId xmlns:a16="http://schemas.microsoft.com/office/drawing/2014/main" id="{8B8F3AB3-CD85-4F17-A8AE-292984FA2061}"/>
              </a:ext>
            </a:extLst>
          </p:cNvPr>
          <p:cNvSpPr txBox="1">
            <a:spLocks noChangeArrowheads="1"/>
          </p:cNvSpPr>
          <p:nvPr/>
        </p:nvSpPr>
        <p:spPr bwMode="auto">
          <a:xfrm>
            <a:off x="492920" y="1248537"/>
            <a:ext cx="10887384" cy="869533"/>
          </a:xfrm>
          <a:prstGeom prst="rect">
            <a:avLst/>
          </a:prstGeom>
          <a:noFill/>
          <a:ln w="9525">
            <a:noFill/>
            <a:miter lim="800000"/>
            <a:headEnd/>
            <a:tailEnd/>
          </a:ln>
          <a:effectLst/>
          <a:extLst>
            <a:ext uri="{909E8E84-426E-40DD-AFC4-6F175D3DCCD1}">
              <a14:hiddenFill xmlns:a14="http://schemas.microsoft.com/office/drawing/2010/main">
                <a:solidFill>
                  <a:srgbClr val="CCECFF"/>
                </a:solid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square">
            <a:spAutoFit/>
          </a:bodyPr>
          <a:lstStyle>
            <a:lvl1pPr>
              <a:defRPr sz="2000">
                <a:solidFill>
                  <a:srgbClr val="FF0000"/>
                </a:solidFill>
                <a:latin typeface="Arial" panose="020B0604020202020204" pitchFamily="34" charset="0"/>
                <a:cs typeface="Times New Roman" panose="02020603050405020304" pitchFamily="18" charset="0"/>
              </a:defRPr>
            </a:lvl1pPr>
            <a:lvl2pPr marL="742950" indent="-285750">
              <a:defRPr sz="2000">
                <a:solidFill>
                  <a:srgbClr val="FF0000"/>
                </a:solidFill>
                <a:latin typeface="Arial" panose="020B0604020202020204" pitchFamily="34" charset="0"/>
                <a:cs typeface="Times New Roman" panose="02020603050405020304" pitchFamily="18" charset="0"/>
              </a:defRPr>
            </a:lvl2pPr>
            <a:lvl3pPr marL="1143000" indent="-228600">
              <a:defRPr sz="2000">
                <a:solidFill>
                  <a:srgbClr val="FF0000"/>
                </a:solidFill>
                <a:latin typeface="Arial" panose="020B0604020202020204" pitchFamily="34" charset="0"/>
                <a:cs typeface="Times New Roman" panose="02020603050405020304" pitchFamily="18" charset="0"/>
              </a:defRPr>
            </a:lvl3pPr>
            <a:lvl4pPr marL="1600200" indent="-228600">
              <a:defRPr sz="2000">
                <a:solidFill>
                  <a:srgbClr val="FF0000"/>
                </a:solidFill>
                <a:latin typeface="Arial" panose="020B0604020202020204" pitchFamily="34" charset="0"/>
                <a:cs typeface="Times New Roman" panose="02020603050405020304" pitchFamily="18" charset="0"/>
              </a:defRPr>
            </a:lvl4pPr>
            <a:lvl5pPr marL="2057400" indent="-228600">
              <a:defRPr sz="2000">
                <a:solidFill>
                  <a:srgbClr val="FF0000"/>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9pPr>
          </a:lstStyle>
          <a:p>
            <a:pPr marL="0" marR="0" lvl="0" indent="0" algn="l" defTabSz="1219169" rtl="0" eaLnBrk="1" fontAlgn="auto" latinLnBrk="0" hangingPunct="0">
              <a:lnSpc>
                <a:spcPct val="90000"/>
              </a:lnSpc>
              <a:spcBef>
                <a:spcPct val="50000"/>
              </a:spcBef>
              <a:spcAft>
                <a:spcPts val="0"/>
              </a:spcAft>
              <a:buClrTx/>
              <a:buSzTx/>
              <a:buFontTx/>
              <a:buNone/>
              <a:tabLst/>
              <a:defRPr/>
            </a:pPr>
            <a:r>
              <a:rPr kumimoji="0" lang="en-US" altLang="en-US" sz="2800" b="0" i="0" u="none" strike="noStrike" kern="0" cap="none" spc="0" normalizeH="0" baseline="0" noProof="0" dirty="0">
                <a:ln>
                  <a:noFill/>
                </a:ln>
                <a:solidFill>
                  <a:schemeClr val="bg2">
                    <a:lumMod val="20000"/>
                    <a:lumOff val="80000"/>
                  </a:schemeClr>
                </a:solidFill>
                <a:effectLst/>
                <a:uLnTx/>
                <a:uFillTx/>
                <a:latin typeface="+mj-lt"/>
                <a:cs typeface="Times New Roman" panose="02020603050405020304" pitchFamily="18" charset="0"/>
                <a:sym typeface="Helvetica Neue"/>
              </a:rPr>
              <a:t>Unmanaged and poorly managed changes to product requirements lead to mistakes, unnecessary features, and expensive rework.</a:t>
            </a:r>
          </a:p>
        </p:txBody>
      </p:sp>
      <p:sp>
        <p:nvSpPr>
          <p:cNvPr id="165" name="Text Box 3">
            <a:extLst>
              <a:ext uri="{FF2B5EF4-FFF2-40B4-BE49-F238E27FC236}">
                <a16:creationId xmlns:a16="http://schemas.microsoft.com/office/drawing/2014/main" id="{1D8D5E79-F57B-4B33-BAEE-C85E91BB4B58}"/>
              </a:ext>
            </a:extLst>
          </p:cNvPr>
          <p:cNvSpPr txBox="1">
            <a:spLocks noChangeArrowheads="1"/>
          </p:cNvSpPr>
          <p:nvPr/>
        </p:nvSpPr>
        <p:spPr bwMode="auto">
          <a:xfrm>
            <a:off x="726510" y="2318420"/>
            <a:ext cx="10471758" cy="2800767"/>
          </a:xfrm>
          <a:prstGeom prst="rect">
            <a:avLst/>
          </a:prstGeom>
          <a:noFill/>
          <a:ln w="9525">
            <a:noFill/>
            <a:miter lim="800000"/>
            <a:headEnd/>
            <a:tailEnd/>
          </a:ln>
          <a:effectLst/>
          <a:extLst>
            <a:ext uri="{909E8E84-426E-40DD-AFC4-6F175D3DCCD1}">
              <a14:hiddenFill xmlns:a14="http://schemas.microsoft.com/office/drawing/2010/main">
                <a:solidFill>
                  <a:srgbClr val="CCECFF"/>
                </a:solid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square">
            <a:spAutoFit/>
          </a:bodyPr>
          <a:lstStyle>
            <a:lvl1pPr marL="168275" indent="-168275">
              <a:defRPr sz="2000">
                <a:solidFill>
                  <a:srgbClr val="FF0000"/>
                </a:solidFill>
                <a:latin typeface="Arial" panose="020B0604020202020204" pitchFamily="34" charset="0"/>
                <a:cs typeface="Times New Roman" panose="02020603050405020304" pitchFamily="18" charset="0"/>
              </a:defRPr>
            </a:lvl1pPr>
            <a:lvl2pPr marL="742950" indent="-285750">
              <a:defRPr sz="2000">
                <a:solidFill>
                  <a:srgbClr val="FF0000"/>
                </a:solidFill>
                <a:latin typeface="Arial" panose="020B0604020202020204" pitchFamily="34" charset="0"/>
                <a:cs typeface="Times New Roman" panose="02020603050405020304" pitchFamily="18" charset="0"/>
              </a:defRPr>
            </a:lvl2pPr>
            <a:lvl3pPr marL="1143000" indent="-228600">
              <a:defRPr sz="2000">
                <a:solidFill>
                  <a:srgbClr val="FF0000"/>
                </a:solidFill>
                <a:latin typeface="Arial" panose="020B0604020202020204" pitchFamily="34" charset="0"/>
                <a:cs typeface="Times New Roman" panose="02020603050405020304" pitchFamily="18" charset="0"/>
              </a:defRPr>
            </a:lvl3pPr>
            <a:lvl4pPr marL="1600200" indent="-228600">
              <a:defRPr sz="2000">
                <a:solidFill>
                  <a:srgbClr val="FF0000"/>
                </a:solidFill>
                <a:latin typeface="Arial" panose="020B0604020202020204" pitchFamily="34" charset="0"/>
                <a:cs typeface="Times New Roman" panose="02020603050405020304" pitchFamily="18" charset="0"/>
              </a:defRPr>
            </a:lvl4pPr>
            <a:lvl5pPr marL="2057400" indent="-228600">
              <a:defRPr sz="2000">
                <a:solidFill>
                  <a:srgbClr val="FF0000"/>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9pPr>
          </a:lstStyle>
          <a:p>
            <a:pPr marL="457200" lvl="0" indent="-457200" defTabSz="609600">
              <a:spcBef>
                <a:spcPts val="1200"/>
              </a:spcBef>
              <a:buFont typeface="Wingdings" pitchFamily="2" charset="2"/>
              <a:buChar char="§"/>
            </a:pPr>
            <a:r>
              <a:rPr lang="en-US" altLang="en-US" sz="2600" kern="0" dirty="0">
                <a:solidFill>
                  <a:srgbClr val="FFFFFF"/>
                </a:solidFill>
                <a:latin typeface="Intel Clear Light" panose="020B0404020203020204" pitchFamily="34" charset="0"/>
                <a:ea typeface="Intel Clear Light" panose="020B0404020203020204" pitchFamily="34" charset="0"/>
                <a:cs typeface="Intel Clear Light" panose="020B0404020203020204" pitchFamily="34" charset="0"/>
                <a:sym typeface="Helvetica"/>
              </a:rPr>
              <a:t>In your experience, how much scope creep occurs on a typical project? What was the effect?</a:t>
            </a:r>
          </a:p>
          <a:p>
            <a:pPr marL="457200" lvl="0" indent="-457200" defTabSz="609600">
              <a:spcBef>
                <a:spcPts val="1200"/>
              </a:spcBef>
              <a:buFont typeface="Wingdings" pitchFamily="2" charset="2"/>
              <a:buChar char="§"/>
            </a:pPr>
            <a:r>
              <a:rPr lang="en-US" altLang="en-US" sz="2600" kern="0" dirty="0">
                <a:solidFill>
                  <a:srgbClr val="FFFFFF"/>
                </a:solidFill>
                <a:latin typeface="Intel Clear Light" panose="020B0404020203020204" pitchFamily="34" charset="0"/>
                <a:ea typeface="Intel Clear Light" panose="020B0404020203020204" pitchFamily="34" charset="0"/>
                <a:cs typeface="Intel Clear Light" panose="020B0404020203020204" pitchFamily="34" charset="0"/>
                <a:sym typeface="Helvetica"/>
              </a:rPr>
              <a:t>In your experience, what is the most common source of changes to requirements? Could the changes be prevented?</a:t>
            </a:r>
          </a:p>
          <a:p>
            <a:pPr marL="457200" lvl="0" indent="-457200" defTabSz="609600">
              <a:spcBef>
                <a:spcPts val="1200"/>
              </a:spcBef>
              <a:buFont typeface="Wingdings" pitchFamily="2" charset="2"/>
              <a:buChar char="§"/>
            </a:pPr>
            <a:r>
              <a:rPr lang="en-US" altLang="en-US" sz="2600" kern="0" dirty="0">
                <a:solidFill>
                  <a:srgbClr val="FFFFFF"/>
                </a:solidFill>
                <a:latin typeface="Intel Clear Light" panose="020B0404020203020204" pitchFamily="34" charset="0"/>
                <a:ea typeface="Intel Clear Light" panose="020B0404020203020204" pitchFamily="34" charset="0"/>
                <a:cs typeface="Intel Clear Light" panose="020B0404020203020204" pitchFamily="34" charset="0"/>
                <a:sym typeface="Helvetica"/>
              </a:rPr>
              <a:t>What are the rate and volume with which Requirements Change Requests (RCRs) come in post-PRQ in your organization?</a:t>
            </a:r>
          </a:p>
        </p:txBody>
      </p:sp>
    </p:spTree>
    <p:extLst>
      <p:ext uri="{BB962C8B-B14F-4D97-AF65-F5344CB8AC3E}">
        <p14:creationId xmlns:p14="http://schemas.microsoft.com/office/powerpoint/2010/main" val="2530565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4">
            <a:extLst>
              <a:ext uri="{FF2B5EF4-FFF2-40B4-BE49-F238E27FC236}">
                <a16:creationId xmlns:a16="http://schemas.microsoft.com/office/drawing/2014/main" id="{9649062B-3557-4BE5-9900-EE205504CE76}"/>
              </a:ext>
            </a:extLst>
          </p:cNvPr>
          <p:cNvSpPr>
            <a:spLocks noGrp="1"/>
          </p:cNvSpPr>
          <p:nvPr>
            <p:ph type="sldNum" sz="quarter" idx="12"/>
          </p:nvPr>
        </p:nvSpPr>
        <p:spPr bwMode="auto">
          <a:xfrm>
            <a:off x="458788" y="6357938"/>
            <a:ext cx="4159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defPPr>
              <a:defRPr lang="en-US"/>
            </a:defPPr>
            <a:lvl1pPr algn="l" rtl="0" eaLnBrk="0" fontAlgn="base" hangingPunct="0">
              <a:spcBef>
                <a:spcPct val="0"/>
              </a:spcBef>
              <a:spcAft>
                <a:spcPct val="0"/>
              </a:spcAft>
              <a:defRPr sz="800" b="1" kern="1200">
                <a:solidFill>
                  <a:srgbClr val="FFFFFF"/>
                </a:solidFill>
                <a:latin typeface="Verdana" panose="020B0604030504040204" pitchFamily="34" charset="0"/>
                <a:ea typeface="+mn-ea"/>
                <a:cs typeface="Times New Roman" panose="02020603050405020304" pitchFamily="18" charset="0"/>
              </a:defRPr>
            </a:lvl1pPr>
            <a:lvl2pPr marL="457200" algn="l" rtl="0" eaLnBrk="0" fontAlgn="base" hangingPunct="0">
              <a:spcBef>
                <a:spcPct val="0"/>
              </a:spcBef>
              <a:spcAft>
                <a:spcPct val="0"/>
              </a:spcAft>
              <a:defRPr sz="2000" kern="1200">
                <a:solidFill>
                  <a:srgbClr val="FF0000"/>
                </a:solidFill>
                <a:latin typeface="Arial" panose="020B0604020202020204" pitchFamily="34" charset="0"/>
                <a:ea typeface="+mn-ea"/>
                <a:cs typeface="Times New Roman" panose="02020603050405020304" pitchFamily="18" charset="0"/>
              </a:defRPr>
            </a:lvl2pPr>
            <a:lvl3pPr marL="914400" algn="l" rtl="0" eaLnBrk="0" fontAlgn="base" hangingPunct="0">
              <a:spcBef>
                <a:spcPct val="0"/>
              </a:spcBef>
              <a:spcAft>
                <a:spcPct val="0"/>
              </a:spcAft>
              <a:defRPr sz="2000" kern="1200">
                <a:solidFill>
                  <a:srgbClr val="FF0000"/>
                </a:solidFill>
                <a:latin typeface="Arial" panose="020B0604020202020204" pitchFamily="34" charset="0"/>
                <a:ea typeface="+mn-ea"/>
                <a:cs typeface="Times New Roman" panose="02020603050405020304" pitchFamily="18" charset="0"/>
              </a:defRPr>
            </a:lvl3pPr>
            <a:lvl4pPr marL="1371600" algn="l" rtl="0" eaLnBrk="0" fontAlgn="base" hangingPunct="0">
              <a:spcBef>
                <a:spcPct val="0"/>
              </a:spcBef>
              <a:spcAft>
                <a:spcPct val="0"/>
              </a:spcAft>
              <a:defRPr sz="2000" kern="1200">
                <a:solidFill>
                  <a:srgbClr val="FF0000"/>
                </a:solidFill>
                <a:latin typeface="Arial" panose="020B0604020202020204" pitchFamily="34" charset="0"/>
                <a:ea typeface="+mn-ea"/>
                <a:cs typeface="Times New Roman" panose="02020603050405020304" pitchFamily="18" charset="0"/>
              </a:defRPr>
            </a:lvl4pPr>
            <a:lvl5pPr marL="1828800" algn="l" rtl="0" eaLnBrk="0" fontAlgn="base" hangingPunct="0">
              <a:spcBef>
                <a:spcPct val="0"/>
              </a:spcBef>
              <a:spcAft>
                <a:spcPct val="0"/>
              </a:spcAft>
              <a:defRPr sz="2000" kern="1200">
                <a:solidFill>
                  <a:srgbClr val="FF0000"/>
                </a:solidFill>
                <a:latin typeface="Arial" panose="020B0604020202020204" pitchFamily="34" charset="0"/>
                <a:ea typeface="+mn-ea"/>
                <a:cs typeface="Times New Roman" panose="02020603050405020304" pitchFamily="18" charset="0"/>
              </a:defRPr>
            </a:lvl5pPr>
            <a:lvl6pPr marL="2286000" algn="l" defTabSz="914400" rtl="0" eaLnBrk="1" latinLnBrk="0" hangingPunct="1">
              <a:defRPr sz="2000" kern="1200">
                <a:solidFill>
                  <a:srgbClr val="FF0000"/>
                </a:solidFill>
                <a:latin typeface="Arial" panose="020B0604020202020204" pitchFamily="34" charset="0"/>
                <a:ea typeface="+mn-ea"/>
                <a:cs typeface="Times New Roman" panose="02020603050405020304" pitchFamily="18" charset="0"/>
              </a:defRPr>
            </a:lvl6pPr>
            <a:lvl7pPr marL="2743200" algn="l" defTabSz="914400" rtl="0" eaLnBrk="1" latinLnBrk="0" hangingPunct="1">
              <a:defRPr sz="2000" kern="1200">
                <a:solidFill>
                  <a:srgbClr val="FF0000"/>
                </a:solidFill>
                <a:latin typeface="Arial" panose="020B0604020202020204" pitchFamily="34" charset="0"/>
                <a:ea typeface="+mn-ea"/>
                <a:cs typeface="Times New Roman" panose="02020603050405020304" pitchFamily="18" charset="0"/>
              </a:defRPr>
            </a:lvl7pPr>
            <a:lvl8pPr marL="3200400" algn="l" defTabSz="914400" rtl="0" eaLnBrk="1" latinLnBrk="0" hangingPunct="1">
              <a:defRPr sz="2000" kern="1200">
                <a:solidFill>
                  <a:srgbClr val="FF0000"/>
                </a:solidFill>
                <a:latin typeface="Arial" panose="020B0604020202020204" pitchFamily="34" charset="0"/>
                <a:ea typeface="+mn-ea"/>
                <a:cs typeface="Times New Roman" panose="02020603050405020304" pitchFamily="18" charset="0"/>
              </a:defRPr>
            </a:lvl8pPr>
            <a:lvl9pPr marL="3657600" algn="l" defTabSz="914400" rtl="0" eaLnBrk="1" latinLnBrk="0" hangingPunct="1">
              <a:defRPr sz="2000" kern="1200">
                <a:solidFill>
                  <a:srgbClr val="FF0000"/>
                </a:solidFill>
                <a:latin typeface="Arial" panose="020B0604020202020204" pitchFamily="34" charset="0"/>
                <a:ea typeface="+mn-ea"/>
                <a:cs typeface="Times New Roman" panose="02020603050405020304" pitchFamily="18" charset="0"/>
              </a:defRPr>
            </a:lvl9pPr>
          </a:lstStyle>
          <a:p>
            <a:pPr marL="0" marR="0" lvl="0" indent="0" algn="l" defTabSz="1219169" rtl="0" eaLnBrk="0" fontAlgn="base" latinLnBrk="0" hangingPunct="0">
              <a:lnSpc>
                <a:spcPct val="90000"/>
              </a:lnSpc>
              <a:spcBef>
                <a:spcPct val="0"/>
              </a:spcBef>
              <a:spcAft>
                <a:spcPct val="0"/>
              </a:spcAft>
              <a:buClrTx/>
              <a:buSzTx/>
              <a:buFontTx/>
              <a:buNone/>
              <a:tabLst/>
              <a:defRPr/>
            </a:pPr>
            <a:fld id="{B74A329E-F030-4FBA-B40F-68DB9F6DEDFB}" type="slidenum">
              <a:rPr kumimoji="0" lang="en-US" altLang="en-US" sz="800" b="1" i="0" u="none" strike="noStrike" kern="1200" cap="none" spc="0" normalizeH="0" baseline="0" noProof="0" smtClean="0">
                <a:ln>
                  <a:noFill/>
                </a:ln>
                <a:solidFill>
                  <a:srgbClr val="FFFFFF"/>
                </a:solidFill>
                <a:effectLst/>
                <a:uLnTx/>
                <a:uFillTx/>
                <a:latin typeface="Verdana" panose="020B0604030504040204" pitchFamily="34" charset="0"/>
                <a:cs typeface="Times New Roman" panose="02020603050405020304" pitchFamily="18" charset="0"/>
                <a:sym typeface="Helvetica Neue"/>
              </a:rPr>
              <a:pPr marL="0" marR="0" lvl="0" indent="0" algn="l" defTabSz="1219169" rtl="0" eaLnBrk="0" fontAlgn="base" latinLnBrk="0" hangingPunct="0">
                <a:lnSpc>
                  <a:spcPct val="90000"/>
                </a:lnSpc>
                <a:spcBef>
                  <a:spcPct val="0"/>
                </a:spcBef>
                <a:spcAft>
                  <a:spcPct val="0"/>
                </a:spcAft>
                <a:buClrTx/>
                <a:buSzTx/>
                <a:buFontTx/>
                <a:buNone/>
                <a:tabLst/>
                <a:defRPr/>
              </a:pPr>
              <a:t>103</a:t>
            </a:fld>
            <a:endParaRPr kumimoji="0" lang="en-US" altLang="en-US" sz="800" b="1" i="0" u="none" strike="noStrike" kern="1200" cap="none" spc="0" normalizeH="0" baseline="0" noProof="0">
              <a:ln>
                <a:noFill/>
              </a:ln>
              <a:solidFill>
                <a:srgbClr val="FFFFFF"/>
              </a:solidFill>
              <a:effectLst/>
              <a:uLnTx/>
              <a:uFillTx/>
              <a:latin typeface="Verdana" panose="020B0604030504040204" pitchFamily="34" charset="0"/>
              <a:cs typeface="Times New Roman" panose="02020603050405020304" pitchFamily="18" charset="0"/>
              <a:sym typeface="Helvetica Neue"/>
            </a:endParaRPr>
          </a:p>
        </p:txBody>
      </p:sp>
      <p:sp>
        <p:nvSpPr>
          <p:cNvPr id="14339" name="Oval 8">
            <a:extLst>
              <a:ext uri="{FF2B5EF4-FFF2-40B4-BE49-F238E27FC236}">
                <a16:creationId xmlns:a16="http://schemas.microsoft.com/office/drawing/2014/main" id="{6A2BCC5C-6A1B-4CD5-BFA6-D6A43C61F9DC}"/>
              </a:ext>
            </a:extLst>
          </p:cNvPr>
          <p:cNvSpPr>
            <a:spLocks noChangeArrowheads="1"/>
          </p:cNvSpPr>
          <p:nvPr/>
        </p:nvSpPr>
        <p:spPr bwMode="auto">
          <a:xfrm>
            <a:off x="2679700" y="2349500"/>
            <a:ext cx="1828800" cy="1066800"/>
          </a:xfrm>
          <a:prstGeom prst="ellipse">
            <a:avLst/>
          </a:prstGeom>
          <a:solidFill>
            <a:srgbClr val="CCECFF"/>
          </a:solidFill>
          <a:ln w="9525">
            <a:solidFill>
              <a:schemeClr val="tx1"/>
            </a:solidFill>
            <a:round/>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lvl1pPr>
              <a:defRPr sz="2000">
                <a:solidFill>
                  <a:srgbClr val="FF0000"/>
                </a:solidFill>
                <a:latin typeface="Arial" panose="020B0604020202020204" pitchFamily="34" charset="0"/>
                <a:cs typeface="Times New Roman" panose="02020603050405020304" pitchFamily="18" charset="0"/>
              </a:defRPr>
            </a:lvl1pPr>
            <a:lvl2pPr marL="742950" indent="-285750">
              <a:defRPr sz="2000">
                <a:solidFill>
                  <a:srgbClr val="FF0000"/>
                </a:solidFill>
                <a:latin typeface="Arial" panose="020B0604020202020204" pitchFamily="34" charset="0"/>
                <a:cs typeface="Times New Roman" panose="02020603050405020304" pitchFamily="18" charset="0"/>
              </a:defRPr>
            </a:lvl2pPr>
            <a:lvl3pPr marL="1143000" indent="-228600">
              <a:defRPr sz="2000">
                <a:solidFill>
                  <a:srgbClr val="FF0000"/>
                </a:solidFill>
                <a:latin typeface="Arial" panose="020B0604020202020204" pitchFamily="34" charset="0"/>
                <a:cs typeface="Times New Roman" panose="02020603050405020304" pitchFamily="18" charset="0"/>
              </a:defRPr>
            </a:lvl3pPr>
            <a:lvl4pPr marL="1600200" indent="-228600">
              <a:defRPr sz="2000">
                <a:solidFill>
                  <a:srgbClr val="FF0000"/>
                </a:solidFill>
                <a:latin typeface="Arial" panose="020B0604020202020204" pitchFamily="34" charset="0"/>
                <a:cs typeface="Times New Roman" panose="02020603050405020304" pitchFamily="18" charset="0"/>
              </a:defRPr>
            </a:lvl4pPr>
            <a:lvl5pPr marL="2057400" indent="-228600">
              <a:defRPr sz="2000">
                <a:solidFill>
                  <a:srgbClr val="FF0000"/>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9pPr>
          </a:lstStyle>
          <a:p>
            <a:pPr marL="0" marR="0" lvl="0" indent="0" algn="ctr" defTabSz="1219169" rtl="0" eaLnBrk="1" fontAlgn="auto" latinLnBrk="0" hangingPunct="0">
              <a:lnSpc>
                <a:spcPct val="90000"/>
              </a:lnSpc>
              <a:spcBef>
                <a:spcPts val="600"/>
              </a:spcBef>
              <a:spcAft>
                <a:spcPts val="0"/>
              </a:spcAft>
              <a:buClrTx/>
              <a:buSzTx/>
              <a:buFontTx/>
              <a:buNone/>
              <a:tabLst/>
              <a:defRPr/>
            </a:pPr>
            <a:r>
              <a:rPr kumimoji="0" lang="en-US" altLang="en-US" sz="2000" b="0" i="0" u="none" strike="noStrike" kern="0" cap="none" spc="0" normalizeH="0" baseline="0" noProof="0" dirty="0">
                <a:ln>
                  <a:noFill/>
                </a:ln>
                <a:solidFill>
                  <a:srgbClr val="004A86"/>
                </a:solidFill>
                <a:effectLst/>
                <a:uLnTx/>
                <a:uFillTx/>
                <a:latin typeface="Arial" panose="020B0604020202020204" pitchFamily="34" charset="0"/>
                <a:cs typeface="Times New Roman" panose="02020603050405020304" pitchFamily="18" charset="0"/>
                <a:sym typeface="Helvetica Neue"/>
              </a:rPr>
              <a:t>Existing</a:t>
            </a:r>
          </a:p>
          <a:p>
            <a:pPr marL="0" marR="0" lvl="0" indent="0" algn="ctr" defTabSz="1219169" rtl="0" eaLnBrk="1" fontAlgn="auto" latinLnBrk="0" hangingPunct="0">
              <a:lnSpc>
                <a:spcPct val="90000"/>
              </a:lnSpc>
              <a:spcBef>
                <a:spcPts val="600"/>
              </a:spcBef>
              <a:spcAft>
                <a:spcPts val="0"/>
              </a:spcAft>
              <a:buClrTx/>
              <a:buSzTx/>
              <a:buFontTx/>
              <a:buNone/>
              <a:tabLst/>
              <a:defRPr/>
            </a:pPr>
            <a:r>
              <a:rPr kumimoji="0" lang="en-US" altLang="en-US" sz="2000" b="0" i="0" u="none" strike="noStrike" kern="0" cap="none" spc="0" normalizeH="0" baseline="0" noProof="0" dirty="0">
                <a:ln>
                  <a:noFill/>
                </a:ln>
                <a:solidFill>
                  <a:srgbClr val="004A86"/>
                </a:solidFill>
                <a:effectLst/>
                <a:uLnTx/>
                <a:uFillTx/>
                <a:latin typeface="Arial" panose="020B0604020202020204" pitchFamily="34" charset="0"/>
                <a:cs typeface="Times New Roman" panose="02020603050405020304" pitchFamily="18" charset="0"/>
                <a:sym typeface="Helvetica Neue"/>
              </a:rPr>
              <a:t>Errors</a:t>
            </a:r>
          </a:p>
        </p:txBody>
      </p:sp>
      <p:sp>
        <p:nvSpPr>
          <p:cNvPr id="14340" name="Oval 11">
            <a:extLst>
              <a:ext uri="{FF2B5EF4-FFF2-40B4-BE49-F238E27FC236}">
                <a16:creationId xmlns:a16="http://schemas.microsoft.com/office/drawing/2014/main" id="{9B4EEF88-F6BB-48F1-AB5A-D802D0134FB3}"/>
              </a:ext>
            </a:extLst>
          </p:cNvPr>
          <p:cNvSpPr>
            <a:spLocks noChangeArrowheads="1"/>
          </p:cNvSpPr>
          <p:nvPr/>
        </p:nvSpPr>
        <p:spPr bwMode="auto">
          <a:xfrm>
            <a:off x="8305800" y="2438400"/>
            <a:ext cx="1828800" cy="1066800"/>
          </a:xfrm>
          <a:prstGeom prst="ellipse">
            <a:avLst/>
          </a:prstGeom>
          <a:solidFill>
            <a:srgbClr val="CCECFF"/>
          </a:solidFill>
          <a:ln w="9525">
            <a:solidFill>
              <a:schemeClr val="tx1"/>
            </a:solidFill>
            <a:round/>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lvl1pPr>
              <a:defRPr sz="2000">
                <a:solidFill>
                  <a:srgbClr val="FF0000"/>
                </a:solidFill>
                <a:latin typeface="Arial" panose="020B0604020202020204" pitchFamily="34" charset="0"/>
                <a:cs typeface="Times New Roman" panose="02020603050405020304" pitchFamily="18" charset="0"/>
              </a:defRPr>
            </a:lvl1pPr>
            <a:lvl2pPr marL="742950" indent="-285750">
              <a:defRPr sz="2000">
                <a:solidFill>
                  <a:srgbClr val="FF0000"/>
                </a:solidFill>
                <a:latin typeface="Arial" panose="020B0604020202020204" pitchFamily="34" charset="0"/>
                <a:cs typeface="Times New Roman" panose="02020603050405020304" pitchFamily="18" charset="0"/>
              </a:defRPr>
            </a:lvl2pPr>
            <a:lvl3pPr marL="1143000" indent="-228600">
              <a:defRPr sz="2000">
                <a:solidFill>
                  <a:srgbClr val="FF0000"/>
                </a:solidFill>
                <a:latin typeface="Arial" panose="020B0604020202020204" pitchFamily="34" charset="0"/>
                <a:cs typeface="Times New Roman" panose="02020603050405020304" pitchFamily="18" charset="0"/>
              </a:defRPr>
            </a:lvl3pPr>
            <a:lvl4pPr marL="1600200" indent="-228600">
              <a:defRPr sz="2000">
                <a:solidFill>
                  <a:srgbClr val="FF0000"/>
                </a:solidFill>
                <a:latin typeface="Arial" panose="020B0604020202020204" pitchFamily="34" charset="0"/>
                <a:cs typeface="Times New Roman" panose="02020603050405020304" pitchFamily="18" charset="0"/>
              </a:defRPr>
            </a:lvl4pPr>
            <a:lvl5pPr marL="2057400" indent="-228600">
              <a:defRPr sz="2000">
                <a:solidFill>
                  <a:srgbClr val="FF0000"/>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9pPr>
          </a:lstStyle>
          <a:p>
            <a:pPr marL="0" marR="0" lvl="0" indent="0" algn="ctr" defTabSz="1219169" rtl="0" eaLnBrk="1" fontAlgn="auto" latinLnBrk="0" hangingPunct="0">
              <a:lnSpc>
                <a:spcPct val="90000"/>
              </a:lnSpc>
              <a:spcBef>
                <a:spcPts val="600"/>
              </a:spcBef>
              <a:spcAft>
                <a:spcPts val="0"/>
              </a:spcAft>
              <a:buClrTx/>
              <a:buSzTx/>
              <a:buFontTx/>
              <a:buNone/>
              <a:tabLst/>
              <a:defRPr/>
            </a:pPr>
            <a:r>
              <a:rPr kumimoji="0" lang="en-US" altLang="en-US" sz="2000" b="0" i="0" u="none" strike="noStrike" kern="0" cap="none" spc="0" normalizeH="0" baseline="0" noProof="0" dirty="0">
                <a:ln>
                  <a:noFill/>
                </a:ln>
                <a:solidFill>
                  <a:srgbClr val="004A86"/>
                </a:solidFill>
                <a:effectLst/>
                <a:uLnTx/>
                <a:uFillTx/>
                <a:latin typeface="Arial" panose="020B0604020202020204" pitchFamily="34" charset="0"/>
                <a:cs typeface="Times New Roman" panose="02020603050405020304" pitchFamily="18" charset="0"/>
                <a:sym typeface="Helvetica Neue"/>
              </a:rPr>
              <a:t>Conflicts with </a:t>
            </a:r>
          </a:p>
          <a:p>
            <a:pPr marL="0" marR="0" lvl="0" indent="0" algn="ctr" defTabSz="1219169" rtl="0" eaLnBrk="1" fontAlgn="auto" latinLnBrk="0" hangingPunct="0">
              <a:lnSpc>
                <a:spcPct val="90000"/>
              </a:lnSpc>
              <a:spcBef>
                <a:spcPts val="600"/>
              </a:spcBef>
              <a:spcAft>
                <a:spcPts val="0"/>
              </a:spcAft>
              <a:buClrTx/>
              <a:buSzTx/>
              <a:buFontTx/>
              <a:buNone/>
              <a:tabLst/>
              <a:defRPr/>
            </a:pPr>
            <a:r>
              <a:rPr kumimoji="0" lang="en-US" altLang="en-US" sz="2000" b="0" i="0" u="none" strike="noStrike" kern="0" cap="none" spc="0" normalizeH="0" baseline="0" noProof="0" dirty="0">
                <a:ln>
                  <a:noFill/>
                </a:ln>
                <a:solidFill>
                  <a:srgbClr val="004A86"/>
                </a:solidFill>
                <a:effectLst/>
                <a:uLnTx/>
                <a:uFillTx/>
                <a:latin typeface="Arial" panose="020B0604020202020204" pitchFamily="34" charset="0"/>
                <a:cs typeface="Times New Roman" panose="02020603050405020304" pitchFamily="18" charset="0"/>
                <a:sym typeface="Helvetica Neue"/>
              </a:rPr>
              <a:t>Reality</a:t>
            </a:r>
          </a:p>
        </p:txBody>
      </p:sp>
      <p:sp>
        <p:nvSpPr>
          <p:cNvPr id="14341" name="Oval 10">
            <a:extLst>
              <a:ext uri="{FF2B5EF4-FFF2-40B4-BE49-F238E27FC236}">
                <a16:creationId xmlns:a16="http://schemas.microsoft.com/office/drawing/2014/main" id="{664E1D01-8D7C-43D6-AC22-5533672C9CD9}"/>
              </a:ext>
            </a:extLst>
          </p:cNvPr>
          <p:cNvSpPr>
            <a:spLocks noChangeArrowheads="1"/>
          </p:cNvSpPr>
          <p:nvPr/>
        </p:nvSpPr>
        <p:spPr bwMode="auto">
          <a:xfrm>
            <a:off x="6477000" y="1371600"/>
            <a:ext cx="1828800" cy="1066800"/>
          </a:xfrm>
          <a:prstGeom prst="ellipse">
            <a:avLst/>
          </a:prstGeom>
          <a:solidFill>
            <a:srgbClr val="CCECFF"/>
          </a:solidFill>
          <a:ln w="9525">
            <a:solidFill>
              <a:schemeClr val="tx1"/>
            </a:solidFill>
            <a:round/>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lvl1pPr>
              <a:defRPr sz="2000">
                <a:solidFill>
                  <a:srgbClr val="FF0000"/>
                </a:solidFill>
                <a:latin typeface="Arial" panose="020B0604020202020204" pitchFamily="34" charset="0"/>
                <a:cs typeface="Times New Roman" panose="02020603050405020304" pitchFamily="18" charset="0"/>
              </a:defRPr>
            </a:lvl1pPr>
            <a:lvl2pPr marL="742950" indent="-285750">
              <a:defRPr sz="2000">
                <a:solidFill>
                  <a:srgbClr val="FF0000"/>
                </a:solidFill>
                <a:latin typeface="Arial" panose="020B0604020202020204" pitchFamily="34" charset="0"/>
                <a:cs typeface="Times New Roman" panose="02020603050405020304" pitchFamily="18" charset="0"/>
              </a:defRPr>
            </a:lvl2pPr>
            <a:lvl3pPr marL="1143000" indent="-228600">
              <a:defRPr sz="2000">
                <a:solidFill>
                  <a:srgbClr val="FF0000"/>
                </a:solidFill>
                <a:latin typeface="Arial" panose="020B0604020202020204" pitchFamily="34" charset="0"/>
                <a:cs typeface="Times New Roman" panose="02020603050405020304" pitchFamily="18" charset="0"/>
              </a:defRPr>
            </a:lvl3pPr>
            <a:lvl4pPr marL="1600200" indent="-228600">
              <a:defRPr sz="2000">
                <a:solidFill>
                  <a:srgbClr val="FF0000"/>
                </a:solidFill>
                <a:latin typeface="Arial" panose="020B0604020202020204" pitchFamily="34" charset="0"/>
                <a:cs typeface="Times New Roman" panose="02020603050405020304" pitchFamily="18" charset="0"/>
              </a:defRPr>
            </a:lvl4pPr>
            <a:lvl5pPr marL="2057400" indent="-228600">
              <a:defRPr sz="2000">
                <a:solidFill>
                  <a:srgbClr val="FF0000"/>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9pPr>
          </a:lstStyle>
          <a:p>
            <a:pPr marL="0" marR="0" lvl="0" indent="0" algn="ctr" defTabSz="1219169" rtl="0" eaLnBrk="1" fontAlgn="auto" latinLnBrk="0" hangingPunct="0">
              <a:lnSpc>
                <a:spcPct val="90000"/>
              </a:lnSpc>
              <a:spcBef>
                <a:spcPts val="600"/>
              </a:spcBef>
              <a:spcAft>
                <a:spcPts val="0"/>
              </a:spcAft>
              <a:buClrTx/>
              <a:buSzTx/>
              <a:buFontTx/>
              <a:buNone/>
              <a:tabLst/>
              <a:defRPr/>
            </a:pPr>
            <a:r>
              <a:rPr kumimoji="0" lang="en-US" altLang="en-US" sz="2000" b="0" i="0" u="none" strike="noStrike" kern="0" cap="none" spc="0" normalizeH="0" baseline="0" noProof="0" dirty="0">
                <a:ln>
                  <a:noFill/>
                </a:ln>
                <a:solidFill>
                  <a:srgbClr val="004A86"/>
                </a:solidFill>
                <a:effectLst/>
                <a:uLnTx/>
                <a:uFillTx/>
                <a:latin typeface="Arial" panose="020B0604020202020204" pitchFamily="34" charset="0"/>
                <a:cs typeface="Times New Roman" panose="02020603050405020304" pitchFamily="18" charset="0"/>
                <a:sym typeface="Helvetica Neue"/>
              </a:rPr>
              <a:t>Changing</a:t>
            </a:r>
          </a:p>
          <a:p>
            <a:pPr marL="0" marR="0" lvl="0" indent="0" algn="ctr" defTabSz="1219169" rtl="0" eaLnBrk="1" fontAlgn="auto" latinLnBrk="0" hangingPunct="0">
              <a:lnSpc>
                <a:spcPct val="90000"/>
              </a:lnSpc>
              <a:spcBef>
                <a:spcPts val="600"/>
              </a:spcBef>
              <a:spcAft>
                <a:spcPts val="0"/>
              </a:spcAft>
              <a:buClrTx/>
              <a:buSzTx/>
              <a:buFontTx/>
              <a:buNone/>
              <a:tabLst/>
              <a:defRPr/>
            </a:pPr>
            <a:r>
              <a:rPr kumimoji="0" lang="en-US" altLang="en-US" sz="2000" b="0" i="0" u="none" strike="noStrike" kern="0" cap="none" spc="0" normalizeH="0" baseline="0" noProof="0" dirty="0">
                <a:ln>
                  <a:noFill/>
                </a:ln>
                <a:solidFill>
                  <a:srgbClr val="004A86"/>
                </a:solidFill>
                <a:effectLst/>
                <a:uLnTx/>
                <a:uFillTx/>
                <a:latin typeface="Arial" panose="020B0604020202020204" pitchFamily="34" charset="0"/>
                <a:cs typeface="Times New Roman" panose="02020603050405020304" pitchFamily="18" charset="0"/>
                <a:sym typeface="Helvetica Neue"/>
              </a:rPr>
              <a:t>Priorities</a:t>
            </a:r>
          </a:p>
        </p:txBody>
      </p:sp>
      <p:sp>
        <p:nvSpPr>
          <p:cNvPr id="14342" name="Oval 9">
            <a:extLst>
              <a:ext uri="{FF2B5EF4-FFF2-40B4-BE49-F238E27FC236}">
                <a16:creationId xmlns:a16="http://schemas.microsoft.com/office/drawing/2014/main" id="{14D656BA-D102-4ACF-B76F-FD2BCCA7697D}"/>
              </a:ext>
            </a:extLst>
          </p:cNvPr>
          <p:cNvSpPr>
            <a:spLocks noChangeArrowheads="1"/>
          </p:cNvSpPr>
          <p:nvPr/>
        </p:nvSpPr>
        <p:spPr bwMode="auto">
          <a:xfrm>
            <a:off x="4267200" y="1371600"/>
            <a:ext cx="1828800" cy="1066800"/>
          </a:xfrm>
          <a:prstGeom prst="ellipse">
            <a:avLst/>
          </a:prstGeom>
          <a:solidFill>
            <a:srgbClr val="CCECFF"/>
          </a:solidFill>
          <a:ln w="9525">
            <a:solidFill>
              <a:schemeClr val="tx1"/>
            </a:solidFill>
            <a:round/>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lvl1pPr>
              <a:defRPr sz="2000">
                <a:solidFill>
                  <a:srgbClr val="FF0000"/>
                </a:solidFill>
                <a:latin typeface="Arial" panose="020B0604020202020204" pitchFamily="34" charset="0"/>
                <a:cs typeface="Times New Roman" panose="02020603050405020304" pitchFamily="18" charset="0"/>
              </a:defRPr>
            </a:lvl1pPr>
            <a:lvl2pPr marL="742950" indent="-285750">
              <a:defRPr sz="2000">
                <a:solidFill>
                  <a:srgbClr val="FF0000"/>
                </a:solidFill>
                <a:latin typeface="Arial" panose="020B0604020202020204" pitchFamily="34" charset="0"/>
                <a:cs typeface="Times New Roman" panose="02020603050405020304" pitchFamily="18" charset="0"/>
              </a:defRPr>
            </a:lvl2pPr>
            <a:lvl3pPr marL="1143000" indent="-228600">
              <a:defRPr sz="2000">
                <a:solidFill>
                  <a:srgbClr val="FF0000"/>
                </a:solidFill>
                <a:latin typeface="Arial" panose="020B0604020202020204" pitchFamily="34" charset="0"/>
                <a:cs typeface="Times New Roman" panose="02020603050405020304" pitchFamily="18" charset="0"/>
              </a:defRPr>
            </a:lvl3pPr>
            <a:lvl4pPr marL="1600200" indent="-228600">
              <a:defRPr sz="2000">
                <a:solidFill>
                  <a:srgbClr val="FF0000"/>
                </a:solidFill>
                <a:latin typeface="Arial" panose="020B0604020202020204" pitchFamily="34" charset="0"/>
                <a:cs typeface="Times New Roman" panose="02020603050405020304" pitchFamily="18" charset="0"/>
              </a:defRPr>
            </a:lvl4pPr>
            <a:lvl5pPr marL="2057400" indent="-228600">
              <a:defRPr sz="2000">
                <a:solidFill>
                  <a:srgbClr val="FF0000"/>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9pPr>
          </a:lstStyle>
          <a:p>
            <a:pPr marL="0" marR="0" lvl="0" indent="0" algn="ctr" defTabSz="1219169" rtl="0" eaLnBrk="1" fontAlgn="auto" latinLnBrk="0" hangingPunct="0">
              <a:lnSpc>
                <a:spcPct val="90000"/>
              </a:lnSpc>
              <a:spcBef>
                <a:spcPts val="600"/>
              </a:spcBef>
              <a:spcAft>
                <a:spcPts val="0"/>
              </a:spcAft>
              <a:buClrTx/>
              <a:buSzTx/>
              <a:buFontTx/>
              <a:buNone/>
              <a:tabLst/>
              <a:defRPr/>
            </a:pPr>
            <a:r>
              <a:rPr kumimoji="0" lang="en-US" altLang="en-US" sz="2000" b="0" i="0" u="none" strike="noStrike" kern="0" cap="none" spc="0" normalizeH="0" baseline="0" noProof="0" dirty="0">
                <a:ln>
                  <a:noFill/>
                </a:ln>
                <a:solidFill>
                  <a:srgbClr val="004A86"/>
                </a:solidFill>
                <a:effectLst/>
                <a:uLnTx/>
                <a:uFillTx/>
                <a:latin typeface="Arial" panose="020B0604020202020204" pitchFamily="34" charset="0"/>
                <a:cs typeface="Times New Roman" panose="02020603050405020304" pitchFamily="18" charset="0"/>
                <a:sym typeface="Helvetica Neue"/>
              </a:rPr>
              <a:t>Changing</a:t>
            </a:r>
          </a:p>
          <a:p>
            <a:pPr marL="0" marR="0" lvl="0" indent="0" algn="ctr" defTabSz="1219169" rtl="0" eaLnBrk="1" fontAlgn="auto" latinLnBrk="0" hangingPunct="0">
              <a:lnSpc>
                <a:spcPct val="90000"/>
              </a:lnSpc>
              <a:spcBef>
                <a:spcPts val="600"/>
              </a:spcBef>
              <a:spcAft>
                <a:spcPts val="0"/>
              </a:spcAft>
              <a:buClrTx/>
              <a:buSzTx/>
              <a:buFontTx/>
              <a:buNone/>
              <a:tabLst/>
              <a:defRPr/>
            </a:pPr>
            <a:r>
              <a:rPr kumimoji="0" lang="en-US" altLang="en-US" sz="2000" b="0" i="0" u="none" strike="noStrike" kern="0" cap="none" spc="0" normalizeH="0" baseline="0" noProof="0" dirty="0">
                <a:ln>
                  <a:noFill/>
                </a:ln>
                <a:solidFill>
                  <a:srgbClr val="004A86"/>
                </a:solidFill>
                <a:effectLst/>
                <a:uLnTx/>
                <a:uFillTx/>
                <a:latin typeface="Arial" panose="020B0604020202020204" pitchFamily="34" charset="0"/>
                <a:cs typeface="Times New Roman" panose="02020603050405020304" pitchFamily="18" charset="0"/>
                <a:sym typeface="Helvetica Neue"/>
              </a:rPr>
              <a:t>Needs</a:t>
            </a:r>
          </a:p>
        </p:txBody>
      </p:sp>
      <p:sp>
        <p:nvSpPr>
          <p:cNvPr id="14343" name="Line 15">
            <a:extLst>
              <a:ext uri="{FF2B5EF4-FFF2-40B4-BE49-F238E27FC236}">
                <a16:creationId xmlns:a16="http://schemas.microsoft.com/office/drawing/2014/main" id="{C7819C15-BF8A-4BCA-B0EB-250D056556E3}"/>
              </a:ext>
            </a:extLst>
          </p:cNvPr>
          <p:cNvSpPr>
            <a:spLocks noChangeShapeType="1"/>
          </p:cNvSpPr>
          <p:nvPr/>
        </p:nvSpPr>
        <p:spPr bwMode="auto">
          <a:xfrm flipH="1">
            <a:off x="6553200" y="2438400"/>
            <a:ext cx="838200" cy="26670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14344" name="Line 16">
            <a:extLst>
              <a:ext uri="{FF2B5EF4-FFF2-40B4-BE49-F238E27FC236}">
                <a16:creationId xmlns:a16="http://schemas.microsoft.com/office/drawing/2014/main" id="{ACAA5AC4-184F-41BB-951D-162099116177}"/>
              </a:ext>
            </a:extLst>
          </p:cNvPr>
          <p:cNvSpPr>
            <a:spLocks noChangeShapeType="1"/>
          </p:cNvSpPr>
          <p:nvPr/>
        </p:nvSpPr>
        <p:spPr bwMode="auto">
          <a:xfrm flipH="1">
            <a:off x="7010400" y="3454400"/>
            <a:ext cx="1822450" cy="16510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14345" name="Line 13">
            <a:extLst>
              <a:ext uri="{FF2B5EF4-FFF2-40B4-BE49-F238E27FC236}">
                <a16:creationId xmlns:a16="http://schemas.microsoft.com/office/drawing/2014/main" id="{137BA245-F923-4066-B01C-D8CD68781A82}"/>
              </a:ext>
            </a:extLst>
          </p:cNvPr>
          <p:cNvSpPr>
            <a:spLocks noChangeShapeType="1"/>
          </p:cNvSpPr>
          <p:nvPr/>
        </p:nvSpPr>
        <p:spPr bwMode="auto">
          <a:xfrm>
            <a:off x="3911600" y="3378200"/>
            <a:ext cx="2032000" cy="1727200"/>
          </a:xfrm>
          <a:prstGeom prst="line">
            <a:avLst/>
          </a:prstGeom>
          <a:noFill/>
          <a:ln w="28575">
            <a:solidFill>
              <a:schemeClr val="tx1"/>
            </a:solidFill>
            <a:round/>
            <a:headEnd/>
            <a:tailEnd type="triangle" w="med" len="med"/>
          </a:ln>
          <a:effectLst>
            <a:outerShdw dist="107763" dir="2700000" algn="ctr" rotWithShape="0">
              <a:schemeClr val="bg2"/>
            </a:outerShdw>
          </a:effectLst>
          <a:extLst>
            <a:ext uri="{909E8E84-426E-40DD-AFC4-6F175D3DCCD1}">
              <a14:hiddenFill xmlns:a14="http://schemas.microsoft.com/office/drawing/2010/main">
                <a:noFill/>
              </a14:hiddenFill>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14346" name="Line 14">
            <a:extLst>
              <a:ext uri="{FF2B5EF4-FFF2-40B4-BE49-F238E27FC236}">
                <a16:creationId xmlns:a16="http://schemas.microsoft.com/office/drawing/2014/main" id="{CECDCDCF-09FE-4D5A-89B5-D1B9C68CD192}"/>
              </a:ext>
            </a:extLst>
          </p:cNvPr>
          <p:cNvSpPr>
            <a:spLocks noChangeShapeType="1"/>
          </p:cNvSpPr>
          <p:nvPr/>
        </p:nvSpPr>
        <p:spPr bwMode="auto">
          <a:xfrm>
            <a:off x="5257800" y="2438400"/>
            <a:ext cx="990600" cy="26670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14347" name="Rectangle 2">
            <a:extLst>
              <a:ext uri="{FF2B5EF4-FFF2-40B4-BE49-F238E27FC236}">
                <a16:creationId xmlns:a16="http://schemas.microsoft.com/office/drawing/2014/main" id="{5028E425-B78B-4D05-B47F-7FBF24AD5ED2}"/>
              </a:ext>
            </a:extLst>
          </p:cNvPr>
          <p:cNvSpPr>
            <a:spLocks noGrp="1" noChangeArrowheads="1"/>
          </p:cNvSpPr>
          <p:nvPr>
            <p:ph type="title"/>
          </p:nvPr>
        </p:nvSpPr>
        <p:spPr/>
        <p:txBody>
          <a:bodyPr/>
          <a:lstStyle/>
          <a:p>
            <a:pPr eaLnBrk="1" hangingPunct="1"/>
            <a:r>
              <a:rPr lang="en-US" altLang="en-US" dirty="0"/>
              <a:t>Sources of Requirements Change</a:t>
            </a:r>
          </a:p>
        </p:txBody>
      </p:sp>
      <p:sp>
        <p:nvSpPr>
          <p:cNvPr id="14348" name="Rectangle 7">
            <a:extLst>
              <a:ext uri="{FF2B5EF4-FFF2-40B4-BE49-F238E27FC236}">
                <a16:creationId xmlns:a16="http://schemas.microsoft.com/office/drawing/2014/main" id="{E6C7D6A8-6E10-414F-91B7-4611BA2748EF}"/>
              </a:ext>
            </a:extLst>
          </p:cNvPr>
          <p:cNvSpPr>
            <a:spLocks noChangeArrowheads="1"/>
          </p:cNvSpPr>
          <p:nvPr/>
        </p:nvSpPr>
        <p:spPr bwMode="auto">
          <a:xfrm>
            <a:off x="4343400" y="5105400"/>
            <a:ext cx="4114800" cy="914400"/>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lvl1pPr>
              <a:defRPr sz="2000">
                <a:solidFill>
                  <a:srgbClr val="FF0000"/>
                </a:solidFill>
                <a:latin typeface="Arial" panose="020B0604020202020204" pitchFamily="34" charset="0"/>
                <a:cs typeface="Times New Roman" panose="02020603050405020304" pitchFamily="18" charset="0"/>
              </a:defRPr>
            </a:lvl1pPr>
            <a:lvl2pPr marL="742950" indent="-285750">
              <a:defRPr sz="2000">
                <a:solidFill>
                  <a:srgbClr val="FF0000"/>
                </a:solidFill>
                <a:latin typeface="Arial" panose="020B0604020202020204" pitchFamily="34" charset="0"/>
                <a:cs typeface="Times New Roman" panose="02020603050405020304" pitchFamily="18" charset="0"/>
              </a:defRPr>
            </a:lvl2pPr>
            <a:lvl3pPr marL="1143000" indent="-228600">
              <a:defRPr sz="2000">
                <a:solidFill>
                  <a:srgbClr val="FF0000"/>
                </a:solidFill>
                <a:latin typeface="Arial" panose="020B0604020202020204" pitchFamily="34" charset="0"/>
                <a:cs typeface="Times New Roman" panose="02020603050405020304" pitchFamily="18" charset="0"/>
              </a:defRPr>
            </a:lvl3pPr>
            <a:lvl4pPr marL="1600200" indent="-228600">
              <a:defRPr sz="2000">
                <a:solidFill>
                  <a:srgbClr val="FF0000"/>
                </a:solidFill>
                <a:latin typeface="Arial" panose="020B0604020202020204" pitchFamily="34" charset="0"/>
                <a:cs typeface="Times New Roman" panose="02020603050405020304" pitchFamily="18" charset="0"/>
              </a:defRPr>
            </a:lvl4pPr>
            <a:lvl5pPr marL="2057400" indent="-228600">
              <a:defRPr sz="2000">
                <a:solidFill>
                  <a:srgbClr val="FF0000"/>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9pPr>
          </a:lstStyle>
          <a:p>
            <a:pPr marL="0" marR="0" lvl="0" indent="0" algn="ctr" defTabSz="1219169" rtl="0" eaLnBrk="1" fontAlgn="auto" latinLnBrk="0" hangingPunct="0">
              <a:lnSpc>
                <a:spcPct val="90000"/>
              </a:lnSpc>
              <a:spcBef>
                <a:spcPts val="2250"/>
              </a:spcBef>
              <a:spcAft>
                <a:spcPts val="0"/>
              </a:spcAft>
              <a:buClrTx/>
              <a:buSzTx/>
              <a:buFontTx/>
              <a:buNone/>
              <a:tabLst/>
              <a:defRPr/>
            </a:pPr>
            <a:r>
              <a:rPr kumimoji="0" lang="en-US" altLang="en-US" sz="2000" b="0" i="0" u="none" strike="noStrike" kern="0" cap="none" spc="0" normalizeH="0" baseline="0" noProof="0" dirty="0">
                <a:ln>
                  <a:noFill/>
                </a:ln>
                <a:solidFill>
                  <a:srgbClr val="004A86"/>
                </a:solidFill>
                <a:effectLst/>
                <a:uLnTx/>
                <a:uFillTx/>
                <a:latin typeface="Arial" panose="020B0604020202020204" pitchFamily="34" charset="0"/>
                <a:cs typeface="Times New Roman" panose="02020603050405020304" pitchFamily="18" charset="0"/>
                <a:sym typeface="Helvetica Neue"/>
              </a:rPr>
              <a:t>Product Definitional Data</a:t>
            </a:r>
          </a:p>
        </p:txBody>
      </p:sp>
    </p:spTree>
    <p:extLst>
      <p:ext uri="{BB962C8B-B14F-4D97-AF65-F5344CB8AC3E}">
        <p14:creationId xmlns:p14="http://schemas.microsoft.com/office/powerpoint/2010/main" val="1011268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Slide Number Placeholder 4">
            <a:extLst>
              <a:ext uri="{FF2B5EF4-FFF2-40B4-BE49-F238E27FC236}">
                <a16:creationId xmlns:a16="http://schemas.microsoft.com/office/drawing/2014/main" id="{97FE63C1-A105-4C04-9B79-47D556078BB0}"/>
              </a:ext>
            </a:extLst>
          </p:cNvPr>
          <p:cNvSpPr>
            <a:spLocks noGrp="1"/>
          </p:cNvSpPr>
          <p:nvPr>
            <p:ph type="sldNum" sz="quarter" idx="12"/>
          </p:nvPr>
        </p:nvSpPr>
        <p:spPr bwMode="auto">
          <a:xfrm>
            <a:off x="458788" y="6357938"/>
            <a:ext cx="4159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defPPr>
              <a:defRPr lang="en-US"/>
            </a:defPPr>
            <a:lvl1pPr algn="l" rtl="0" eaLnBrk="0" fontAlgn="base" hangingPunct="0">
              <a:spcBef>
                <a:spcPct val="0"/>
              </a:spcBef>
              <a:spcAft>
                <a:spcPct val="0"/>
              </a:spcAft>
              <a:defRPr sz="800" b="1" kern="1200">
                <a:solidFill>
                  <a:srgbClr val="FFFFFF"/>
                </a:solidFill>
                <a:latin typeface="Verdana" panose="020B0604030504040204" pitchFamily="34" charset="0"/>
                <a:ea typeface="+mn-ea"/>
                <a:cs typeface="Times New Roman" panose="02020603050405020304" pitchFamily="18" charset="0"/>
              </a:defRPr>
            </a:lvl1pPr>
            <a:lvl2pPr marL="457200" algn="l" rtl="0" eaLnBrk="0" fontAlgn="base" hangingPunct="0">
              <a:spcBef>
                <a:spcPct val="0"/>
              </a:spcBef>
              <a:spcAft>
                <a:spcPct val="0"/>
              </a:spcAft>
              <a:defRPr sz="2000" kern="1200">
                <a:solidFill>
                  <a:srgbClr val="FF0000"/>
                </a:solidFill>
                <a:latin typeface="Arial" panose="020B0604020202020204" pitchFamily="34" charset="0"/>
                <a:ea typeface="+mn-ea"/>
                <a:cs typeface="Times New Roman" panose="02020603050405020304" pitchFamily="18" charset="0"/>
              </a:defRPr>
            </a:lvl2pPr>
            <a:lvl3pPr marL="914400" algn="l" rtl="0" eaLnBrk="0" fontAlgn="base" hangingPunct="0">
              <a:spcBef>
                <a:spcPct val="0"/>
              </a:spcBef>
              <a:spcAft>
                <a:spcPct val="0"/>
              </a:spcAft>
              <a:defRPr sz="2000" kern="1200">
                <a:solidFill>
                  <a:srgbClr val="FF0000"/>
                </a:solidFill>
                <a:latin typeface="Arial" panose="020B0604020202020204" pitchFamily="34" charset="0"/>
                <a:ea typeface="+mn-ea"/>
                <a:cs typeface="Times New Roman" panose="02020603050405020304" pitchFamily="18" charset="0"/>
              </a:defRPr>
            </a:lvl3pPr>
            <a:lvl4pPr marL="1371600" algn="l" rtl="0" eaLnBrk="0" fontAlgn="base" hangingPunct="0">
              <a:spcBef>
                <a:spcPct val="0"/>
              </a:spcBef>
              <a:spcAft>
                <a:spcPct val="0"/>
              </a:spcAft>
              <a:defRPr sz="2000" kern="1200">
                <a:solidFill>
                  <a:srgbClr val="FF0000"/>
                </a:solidFill>
                <a:latin typeface="Arial" panose="020B0604020202020204" pitchFamily="34" charset="0"/>
                <a:ea typeface="+mn-ea"/>
                <a:cs typeface="Times New Roman" panose="02020603050405020304" pitchFamily="18" charset="0"/>
              </a:defRPr>
            </a:lvl4pPr>
            <a:lvl5pPr marL="1828800" algn="l" rtl="0" eaLnBrk="0" fontAlgn="base" hangingPunct="0">
              <a:spcBef>
                <a:spcPct val="0"/>
              </a:spcBef>
              <a:spcAft>
                <a:spcPct val="0"/>
              </a:spcAft>
              <a:defRPr sz="2000" kern="1200">
                <a:solidFill>
                  <a:srgbClr val="FF0000"/>
                </a:solidFill>
                <a:latin typeface="Arial" panose="020B0604020202020204" pitchFamily="34" charset="0"/>
                <a:ea typeface="+mn-ea"/>
                <a:cs typeface="Times New Roman" panose="02020603050405020304" pitchFamily="18" charset="0"/>
              </a:defRPr>
            </a:lvl5pPr>
            <a:lvl6pPr marL="2286000" algn="l" defTabSz="914400" rtl="0" eaLnBrk="1" latinLnBrk="0" hangingPunct="1">
              <a:defRPr sz="2000" kern="1200">
                <a:solidFill>
                  <a:srgbClr val="FF0000"/>
                </a:solidFill>
                <a:latin typeface="Arial" panose="020B0604020202020204" pitchFamily="34" charset="0"/>
                <a:ea typeface="+mn-ea"/>
                <a:cs typeface="Times New Roman" panose="02020603050405020304" pitchFamily="18" charset="0"/>
              </a:defRPr>
            </a:lvl6pPr>
            <a:lvl7pPr marL="2743200" algn="l" defTabSz="914400" rtl="0" eaLnBrk="1" latinLnBrk="0" hangingPunct="1">
              <a:defRPr sz="2000" kern="1200">
                <a:solidFill>
                  <a:srgbClr val="FF0000"/>
                </a:solidFill>
                <a:latin typeface="Arial" panose="020B0604020202020204" pitchFamily="34" charset="0"/>
                <a:ea typeface="+mn-ea"/>
                <a:cs typeface="Times New Roman" panose="02020603050405020304" pitchFamily="18" charset="0"/>
              </a:defRPr>
            </a:lvl7pPr>
            <a:lvl8pPr marL="3200400" algn="l" defTabSz="914400" rtl="0" eaLnBrk="1" latinLnBrk="0" hangingPunct="1">
              <a:defRPr sz="2000" kern="1200">
                <a:solidFill>
                  <a:srgbClr val="FF0000"/>
                </a:solidFill>
                <a:latin typeface="Arial" panose="020B0604020202020204" pitchFamily="34" charset="0"/>
                <a:ea typeface="+mn-ea"/>
                <a:cs typeface="Times New Roman" panose="02020603050405020304" pitchFamily="18" charset="0"/>
              </a:defRPr>
            </a:lvl8pPr>
            <a:lvl9pPr marL="3657600" algn="l" defTabSz="914400" rtl="0" eaLnBrk="1" latinLnBrk="0" hangingPunct="1">
              <a:defRPr sz="2000" kern="1200">
                <a:solidFill>
                  <a:srgbClr val="FF0000"/>
                </a:solidFill>
                <a:latin typeface="Arial" panose="020B0604020202020204" pitchFamily="34" charset="0"/>
                <a:ea typeface="+mn-ea"/>
                <a:cs typeface="Times New Roman" panose="02020603050405020304" pitchFamily="18" charset="0"/>
              </a:defRPr>
            </a:lvl9pPr>
          </a:lstStyle>
          <a:p>
            <a:pPr marL="0" marR="0" lvl="0" indent="0" algn="l" defTabSz="1219169" rtl="0" eaLnBrk="0" fontAlgn="base" latinLnBrk="0" hangingPunct="0">
              <a:lnSpc>
                <a:spcPct val="90000"/>
              </a:lnSpc>
              <a:spcBef>
                <a:spcPct val="0"/>
              </a:spcBef>
              <a:spcAft>
                <a:spcPct val="0"/>
              </a:spcAft>
              <a:buClrTx/>
              <a:buSzTx/>
              <a:buFontTx/>
              <a:buNone/>
              <a:tabLst/>
              <a:defRPr/>
            </a:pPr>
            <a:fld id="{B74A329E-F030-4FBA-B40F-68DB9F6DEDFB}" type="slidenum">
              <a:rPr kumimoji="0" lang="en-US" altLang="en-US" sz="800" b="1" i="0" u="none" strike="noStrike" kern="1200" cap="none" spc="0" normalizeH="0" baseline="0" noProof="0" smtClean="0">
                <a:ln>
                  <a:noFill/>
                </a:ln>
                <a:solidFill>
                  <a:srgbClr val="FFFFFF"/>
                </a:solidFill>
                <a:effectLst/>
                <a:uLnTx/>
                <a:uFillTx/>
                <a:latin typeface="Verdana" panose="020B0604030504040204" pitchFamily="34" charset="0"/>
                <a:cs typeface="Times New Roman" panose="02020603050405020304" pitchFamily="18" charset="0"/>
                <a:sym typeface="Helvetica Neue"/>
              </a:rPr>
              <a:pPr marL="0" marR="0" lvl="0" indent="0" algn="l" defTabSz="1219169" rtl="0" eaLnBrk="0" fontAlgn="base" latinLnBrk="0" hangingPunct="0">
                <a:lnSpc>
                  <a:spcPct val="90000"/>
                </a:lnSpc>
                <a:spcBef>
                  <a:spcPct val="0"/>
                </a:spcBef>
                <a:spcAft>
                  <a:spcPct val="0"/>
                </a:spcAft>
                <a:buClrTx/>
                <a:buSzTx/>
                <a:buFontTx/>
                <a:buNone/>
                <a:tabLst/>
                <a:defRPr/>
              </a:pPr>
              <a:t>104</a:t>
            </a:fld>
            <a:endParaRPr kumimoji="0" lang="en-US" altLang="en-US" sz="800" b="1" i="0" u="none" strike="noStrike" kern="1200" cap="none" spc="0" normalizeH="0" baseline="0" noProof="0">
              <a:ln>
                <a:noFill/>
              </a:ln>
              <a:solidFill>
                <a:srgbClr val="FFFFFF"/>
              </a:solidFill>
              <a:effectLst/>
              <a:uLnTx/>
              <a:uFillTx/>
              <a:latin typeface="Verdana" panose="020B0604030504040204" pitchFamily="34" charset="0"/>
              <a:cs typeface="Times New Roman" panose="02020603050405020304" pitchFamily="18" charset="0"/>
              <a:sym typeface="Helvetica Neue"/>
            </a:endParaRPr>
          </a:p>
        </p:txBody>
      </p:sp>
      <p:sp>
        <p:nvSpPr>
          <p:cNvPr id="16387" name="Rectangle 2">
            <a:extLst>
              <a:ext uri="{FF2B5EF4-FFF2-40B4-BE49-F238E27FC236}">
                <a16:creationId xmlns:a16="http://schemas.microsoft.com/office/drawing/2014/main" id="{6FF5325B-5105-414F-ADA0-5BE37C4F36EF}"/>
              </a:ext>
            </a:extLst>
          </p:cNvPr>
          <p:cNvSpPr>
            <a:spLocks noGrp="1" noChangeArrowheads="1"/>
          </p:cNvSpPr>
          <p:nvPr>
            <p:ph type="title"/>
          </p:nvPr>
        </p:nvSpPr>
        <p:spPr/>
        <p:txBody>
          <a:bodyPr/>
          <a:lstStyle/>
          <a:p>
            <a:pPr eaLnBrk="1" hangingPunct="1"/>
            <a:r>
              <a:rPr lang="en-US" altLang="en-US" dirty="0"/>
              <a:t>Common Secondary Causes of Changes</a:t>
            </a:r>
          </a:p>
        </p:txBody>
      </p:sp>
      <p:sp>
        <p:nvSpPr>
          <p:cNvPr id="16388" name="Text Box 4">
            <a:extLst>
              <a:ext uri="{FF2B5EF4-FFF2-40B4-BE49-F238E27FC236}">
                <a16:creationId xmlns:a16="http://schemas.microsoft.com/office/drawing/2014/main" id="{DE9359E3-7648-4D4D-AF99-E2CA6223E133}"/>
              </a:ext>
            </a:extLst>
          </p:cNvPr>
          <p:cNvSpPr txBox="1">
            <a:spLocks noChangeArrowheads="1"/>
          </p:cNvSpPr>
          <p:nvPr/>
        </p:nvSpPr>
        <p:spPr bwMode="auto">
          <a:xfrm>
            <a:off x="1127343" y="1495816"/>
            <a:ext cx="9557359" cy="4015010"/>
          </a:xfrm>
          <a:prstGeom prst="rect">
            <a:avLst/>
          </a:prstGeom>
          <a:noFill/>
          <a:ln w="9525">
            <a:noFill/>
            <a:miter lim="800000"/>
            <a:headEnd/>
            <a:tailEnd/>
          </a:ln>
          <a:effectLst/>
          <a:extLst>
            <a:ext uri="{909E8E84-426E-40DD-AFC4-6F175D3DCCD1}">
              <a14:hiddenFill xmlns:a14="http://schemas.microsoft.com/office/drawing/2010/main">
                <a:solidFill>
                  <a:srgbClr val="CCECFF"/>
                </a:solid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square">
            <a:spAutoFit/>
          </a:bodyPr>
          <a:lstStyle>
            <a:lvl1pPr marL="114300" indent="-114300">
              <a:defRPr sz="2000">
                <a:solidFill>
                  <a:srgbClr val="FF0000"/>
                </a:solidFill>
                <a:latin typeface="Arial" panose="020B0604020202020204" pitchFamily="34" charset="0"/>
                <a:cs typeface="Times New Roman" panose="02020603050405020304" pitchFamily="18" charset="0"/>
              </a:defRPr>
            </a:lvl1pPr>
            <a:lvl2pPr marL="742950" indent="-285750">
              <a:defRPr sz="2000">
                <a:solidFill>
                  <a:srgbClr val="FF0000"/>
                </a:solidFill>
                <a:latin typeface="Arial" panose="020B0604020202020204" pitchFamily="34" charset="0"/>
                <a:cs typeface="Times New Roman" panose="02020603050405020304" pitchFamily="18" charset="0"/>
              </a:defRPr>
            </a:lvl2pPr>
            <a:lvl3pPr marL="1143000" indent="-228600">
              <a:defRPr sz="2000">
                <a:solidFill>
                  <a:srgbClr val="FF0000"/>
                </a:solidFill>
                <a:latin typeface="Arial" panose="020B0604020202020204" pitchFamily="34" charset="0"/>
                <a:cs typeface="Times New Roman" panose="02020603050405020304" pitchFamily="18" charset="0"/>
              </a:defRPr>
            </a:lvl3pPr>
            <a:lvl4pPr marL="1600200" indent="-228600">
              <a:defRPr sz="2000">
                <a:solidFill>
                  <a:srgbClr val="FF0000"/>
                </a:solidFill>
                <a:latin typeface="Arial" panose="020B0604020202020204" pitchFamily="34" charset="0"/>
                <a:cs typeface="Times New Roman" panose="02020603050405020304" pitchFamily="18" charset="0"/>
              </a:defRPr>
            </a:lvl4pPr>
            <a:lvl5pPr marL="2057400" indent="-228600">
              <a:defRPr sz="2000">
                <a:solidFill>
                  <a:srgbClr val="FF0000"/>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9pPr>
          </a:lstStyle>
          <a:p>
            <a:pPr marL="114300" marR="0" lvl="0" indent="-114300" algn="l" defTabSz="1219169" rtl="0" eaLnBrk="1" fontAlgn="auto" latinLnBrk="0" hangingPunct="0">
              <a:lnSpc>
                <a:spcPct val="90000"/>
              </a:lnSpc>
              <a:spcBef>
                <a:spcPct val="25000"/>
              </a:spcBef>
              <a:spcAft>
                <a:spcPts val="0"/>
              </a:spcAft>
              <a:buClrTx/>
              <a:buSzTx/>
              <a:buFontTx/>
              <a:buChar char="•"/>
              <a:tabLst/>
              <a:defRPr/>
            </a:pPr>
            <a:r>
              <a:rPr kumimoji="0" lang="en-US" altLang="en-US" sz="2800" b="0" i="0" u="none" strike="noStrike" kern="0" cap="none" spc="0" normalizeH="0" baseline="0" noProof="0" dirty="0">
                <a:ln>
                  <a:noFill/>
                </a:ln>
                <a:solidFill>
                  <a:srgbClr val="FFFFFF"/>
                </a:solidFill>
                <a:effectLst/>
                <a:uLnTx/>
                <a:uFillTx/>
                <a:latin typeface="Intel Clear Light"/>
                <a:cs typeface="Times New Roman" panose="02020603050405020304" pitchFamily="18" charset="0"/>
                <a:sym typeface="Helvetica Neue"/>
              </a:rPr>
              <a:t>Requirements were </a:t>
            </a:r>
            <a:r>
              <a:rPr kumimoji="0" lang="en-US" altLang="en-US" sz="2800" b="0" i="0" u="none" strike="noStrike" kern="0" cap="none" spc="0" normalizeH="0" baseline="0" noProof="0" dirty="0">
                <a:ln>
                  <a:noFill/>
                </a:ln>
                <a:solidFill>
                  <a:srgbClr val="004A86">
                    <a:lumMod val="20000"/>
                    <a:lumOff val="80000"/>
                  </a:srgbClr>
                </a:solidFill>
                <a:effectLst/>
                <a:uLnTx/>
                <a:uFillTx/>
                <a:latin typeface="Intel Clear Light"/>
                <a:cs typeface="Times New Roman" panose="02020603050405020304" pitchFamily="18" charset="0"/>
                <a:sym typeface="Helvetica Neue"/>
              </a:rPr>
              <a:t>not written well </a:t>
            </a:r>
            <a:r>
              <a:rPr kumimoji="0" lang="en-US" altLang="en-US" sz="2800" b="0" i="0" u="none" strike="noStrike" kern="0" cap="none" spc="0" normalizeH="0" baseline="0" noProof="0" dirty="0">
                <a:ln>
                  <a:noFill/>
                </a:ln>
                <a:solidFill>
                  <a:srgbClr val="FFFFFF"/>
                </a:solidFill>
                <a:effectLst/>
                <a:uLnTx/>
                <a:uFillTx/>
                <a:latin typeface="Intel Clear Light"/>
                <a:cs typeface="Times New Roman" panose="02020603050405020304" pitchFamily="18" charset="0"/>
                <a:sym typeface="Helvetica Neue"/>
              </a:rPr>
              <a:t>(or at all)</a:t>
            </a:r>
          </a:p>
          <a:p>
            <a:pPr marL="114300" marR="0" lvl="0" indent="-114300" algn="l" defTabSz="1219169" rtl="0" eaLnBrk="1" fontAlgn="auto" latinLnBrk="0" hangingPunct="0">
              <a:lnSpc>
                <a:spcPct val="90000"/>
              </a:lnSpc>
              <a:spcBef>
                <a:spcPct val="25000"/>
              </a:spcBef>
              <a:spcAft>
                <a:spcPts val="0"/>
              </a:spcAft>
              <a:buClrTx/>
              <a:buSzTx/>
              <a:buFontTx/>
              <a:buChar char="•"/>
              <a:tabLst/>
              <a:defRPr/>
            </a:pPr>
            <a:r>
              <a:rPr kumimoji="0" lang="en-US" altLang="en-US" sz="2800" b="0" i="0" u="none" strike="noStrike" kern="0" cap="none" spc="0" normalizeH="0" baseline="0" noProof="0" dirty="0">
                <a:ln>
                  <a:noFill/>
                </a:ln>
                <a:solidFill>
                  <a:srgbClr val="004A86">
                    <a:lumMod val="20000"/>
                    <a:lumOff val="80000"/>
                  </a:srgbClr>
                </a:solidFill>
                <a:effectLst/>
                <a:uLnTx/>
                <a:uFillTx/>
                <a:latin typeface="Intel Clear Light"/>
                <a:cs typeface="Times New Roman" panose="02020603050405020304" pitchFamily="18" charset="0"/>
                <a:sym typeface="Helvetica Neue"/>
              </a:rPr>
              <a:t>Customer needs </a:t>
            </a:r>
            <a:r>
              <a:rPr kumimoji="0" lang="en-US" altLang="en-US" sz="2800" b="0" i="0" u="none" strike="noStrike" kern="0" cap="none" spc="0" normalizeH="0" baseline="0" noProof="0" dirty="0">
                <a:ln>
                  <a:noFill/>
                </a:ln>
                <a:solidFill>
                  <a:srgbClr val="FFFFFF"/>
                </a:solidFill>
                <a:effectLst/>
                <a:uLnTx/>
                <a:uFillTx/>
                <a:latin typeface="Intel Clear Light"/>
                <a:cs typeface="Times New Roman" panose="02020603050405020304" pitchFamily="18" charset="0"/>
                <a:sym typeface="Helvetica Neue"/>
              </a:rPr>
              <a:t>or input were not adequately determined when defining requirements</a:t>
            </a:r>
          </a:p>
          <a:p>
            <a:pPr marL="114300" marR="0" lvl="0" indent="-114300" algn="l" defTabSz="1219169" rtl="0" eaLnBrk="1" fontAlgn="auto" latinLnBrk="0" hangingPunct="0">
              <a:lnSpc>
                <a:spcPct val="90000"/>
              </a:lnSpc>
              <a:spcBef>
                <a:spcPct val="25000"/>
              </a:spcBef>
              <a:spcAft>
                <a:spcPts val="0"/>
              </a:spcAft>
              <a:buClrTx/>
              <a:buSzTx/>
              <a:buFontTx/>
              <a:buChar char="•"/>
              <a:tabLst/>
              <a:defRPr/>
            </a:pPr>
            <a:r>
              <a:rPr kumimoji="0" lang="en-US" altLang="en-US" sz="2800" b="0" i="0" u="none" strike="noStrike" kern="0" cap="none" spc="0" normalizeH="0" baseline="0" noProof="0" dirty="0">
                <a:ln>
                  <a:noFill/>
                </a:ln>
                <a:solidFill>
                  <a:srgbClr val="FFFFFF"/>
                </a:solidFill>
                <a:effectLst/>
                <a:uLnTx/>
                <a:uFillTx/>
                <a:latin typeface="Intel Clear Light"/>
                <a:cs typeface="Times New Roman" panose="02020603050405020304" pitchFamily="18" charset="0"/>
                <a:sym typeface="Helvetica Neue"/>
              </a:rPr>
              <a:t>Cost and </a:t>
            </a:r>
            <a:r>
              <a:rPr kumimoji="0" lang="en-US" altLang="en-US" sz="2800" b="0" i="0" u="none" strike="noStrike" kern="0" cap="none" spc="0" normalizeH="0" baseline="0" noProof="0" dirty="0">
                <a:ln>
                  <a:noFill/>
                </a:ln>
                <a:solidFill>
                  <a:srgbClr val="004A86">
                    <a:lumMod val="20000"/>
                    <a:lumOff val="80000"/>
                  </a:srgbClr>
                </a:solidFill>
                <a:effectLst/>
                <a:uLnTx/>
                <a:uFillTx/>
                <a:latin typeface="Intel Clear Light"/>
                <a:cs typeface="Times New Roman" panose="02020603050405020304" pitchFamily="18" charset="0"/>
                <a:sym typeface="Helvetica Neue"/>
              </a:rPr>
              <a:t>impact of requirements change </a:t>
            </a:r>
            <a:r>
              <a:rPr kumimoji="0" lang="en-US" altLang="en-US" sz="2800" b="0" i="0" u="none" strike="noStrike" kern="0" cap="none" spc="0" normalizeH="0" baseline="0" noProof="0" dirty="0">
                <a:ln>
                  <a:noFill/>
                </a:ln>
                <a:solidFill>
                  <a:srgbClr val="FFFFFF"/>
                </a:solidFill>
                <a:effectLst/>
                <a:uLnTx/>
                <a:uFillTx/>
                <a:latin typeface="Intel Clear Light"/>
                <a:cs typeface="Times New Roman" panose="02020603050405020304" pitchFamily="18" charset="0"/>
                <a:sym typeface="Helvetica Neue"/>
              </a:rPr>
              <a:t>on product items and project activities were not understood</a:t>
            </a:r>
          </a:p>
          <a:p>
            <a:pPr marL="114300" marR="0" lvl="0" indent="-114300" algn="l" defTabSz="1219169" rtl="0" eaLnBrk="1" fontAlgn="auto" latinLnBrk="0" hangingPunct="0">
              <a:lnSpc>
                <a:spcPct val="90000"/>
              </a:lnSpc>
              <a:spcBef>
                <a:spcPct val="25000"/>
              </a:spcBef>
              <a:spcAft>
                <a:spcPts val="0"/>
              </a:spcAft>
              <a:buClrTx/>
              <a:buSzTx/>
              <a:buFontTx/>
              <a:buChar char="•"/>
              <a:tabLst/>
              <a:defRPr/>
            </a:pPr>
            <a:r>
              <a:rPr kumimoji="0" lang="en-US" altLang="en-US" sz="2800" b="0" i="0" u="none" strike="noStrike" kern="0" cap="none" spc="0" normalizeH="0" baseline="0" noProof="0" dirty="0">
                <a:ln>
                  <a:noFill/>
                </a:ln>
                <a:solidFill>
                  <a:srgbClr val="004A86">
                    <a:lumMod val="20000"/>
                    <a:lumOff val="80000"/>
                  </a:srgbClr>
                </a:solidFill>
                <a:effectLst/>
                <a:uLnTx/>
                <a:uFillTx/>
                <a:latin typeface="Intel Clear Light"/>
                <a:cs typeface="Times New Roman" panose="02020603050405020304" pitchFamily="18" charset="0"/>
                <a:sym typeface="Helvetica Neue"/>
              </a:rPr>
              <a:t>Changes</a:t>
            </a:r>
            <a:r>
              <a:rPr kumimoji="0" lang="en-US" altLang="en-US" sz="2800" b="0" i="0" u="none" strike="noStrike" kern="0" cap="none" spc="0" normalizeH="0" baseline="0" noProof="0" dirty="0">
                <a:ln>
                  <a:noFill/>
                </a:ln>
                <a:solidFill>
                  <a:srgbClr val="FFFFFF"/>
                </a:solidFill>
                <a:effectLst/>
                <a:uLnTx/>
                <a:uFillTx/>
                <a:latin typeface="Intel Clear Light"/>
                <a:cs typeface="Times New Roman" panose="02020603050405020304" pitchFamily="18" charset="0"/>
                <a:sym typeface="Helvetica Neue"/>
              </a:rPr>
              <a:t> to requirements were not communicated to all stakeholders </a:t>
            </a:r>
          </a:p>
          <a:p>
            <a:pPr marL="114300" marR="0" lvl="0" indent="-114300" algn="l" defTabSz="1219169" rtl="0" eaLnBrk="1" fontAlgn="auto" latinLnBrk="0" hangingPunct="0">
              <a:lnSpc>
                <a:spcPct val="90000"/>
              </a:lnSpc>
              <a:spcBef>
                <a:spcPct val="25000"/>
              </a:spcBef>
              <a:spcAft>
                <a:spcPts val="0"/>
              </a:spcAft>
              <a:buClrTx/>
              <a:buSzTx/>
              <a:buFontTx/>
              <a:buChar char="•"/>
              <a:tabLst/>
              <a:defRPr/>
            </a:pPr>
            <a:r>
              <a:rPr kumimoji="0" lang="en-US" altLang="en-US" sz="2800" b="1" i="1" u="sng" strike="noStrike" kern="0" cap="none" spc="0" normalizeH="0" baseline="0" noProof="0" dirty="0">
                <a:ln>
                  <a:noFill/>
                </a:ln>
                <a:solidFill>
                  <a:srgbClr val="004A86">
                    <a:lumMod val="20000"/>
                    <a:lumOff val="80000"/>
                  </a:srgbClr>
                </a:solidFill>
                <a:effectLst/>
                <a:uLnTx/>
                <a:uFillTx/>
                <a:latin typeface="Intel Clear Light"/>
                <a:cs typeface="Times New Roman" panose="02020603050405020304" pitchFamily="18" charset="0"/>
                <a:sym typeface="Helvetica Neue"/>
              </a:rPr>
              <a:t>No requirements baseline</a:t>
            </a:r>
            <a:r>
              <a:rPr kumimoji="0" lang="en-US" altLang="en-US" sz="2800" b="0" i="0" u="none" strike="noStrike" kern="0" cap="none" spc="0" normalizeH="0" baseline="0" noProof="0" dirty="0">
                <a:ln>
                  <a:noFill/>
                </a:ln>
                <a:solidFill>
                  <a:srgbClr val="FFFFFF"/>
                </a:solidFill>
                <a:effectLst/>
                <a:uLnTx/>
                <a:uFillTx/>
                <a:latin typeface="Intel Clear Light"/>
                <a:cs typeface="Times New Roman" panose="02020603050405020304" pitchFamily="18" charset="0"/>
                <a:sym typeface="Helvetica Neue"/>
              </a:rPr>
              <a:t>, or a “baseline” was declared but left unmanaged and uncontrolled</a:t>
            </a:r>
          </a:p>
        </p:txBody>
      </p:sp>
      <p:sp>
        <p:nvSpPr>
          <p:cNvPr id="90" name="AutoShape 1033">
            <a:extLst>
              <a:ext uri="{FF2B5EF4-FFF2-40B4-BE49-F238E27FC236}">
                <a16:creationId xmlns:a16="http://schemas.microsoft.com/office/drawing/2014/main" id="{F3694784-8C30-4A7D-A30F-FD52CBEA1967}"/>
              </a:ext>
            </a:extLst>
          </p:cNvPr>
          <p:cNvSpPr>
            <a:spLocks noChangeArrowheads="1"/>
          </p:cNvSpPr>
          <p:nvPr/>
        </p:nvSpPr>
        <p:spPr bwMode="auto">
          <a:xfrm>
            <a:off x="1127343" y="5913885"/>
            <a:ext cx="10149840" cy="594489"/>
          </a:xfrm>
          <a:prstGeom prst="roundRect">
            <a:avLst>
              <a:gd name="adj" fmla="val 16667"/>
            </a:avLst>
          </a:prstGeom>
          <a:solidFill>
            <a:schemeClr val="accent2"/>
          </a:solidFill>
          <a:ln/>
        </p:spPr>
        <p:style>
          <a:lnRef idx="0">
            <a:schemeClr val="accent6"/>
          </a:lnRef>
          <a:fillRef idx="3">
            <a:schemeClr val="accent6"/>
          </a:fillRef>
          <a:effectRef idx="3">
            <a:schemeClr val="accent6"/>
          </a:effectRef>
          <a:fontRef idx="minor">
            <a:schemeClr val="lt1"/>
          </a:fontRef>
        </p:style>
        <p:txBody>
          <a:bodyPr wrap="square">
            <a:spAutoFit/>
          </a:bodyPr>
          <a:lstStyle/>
          <a:p>
            <a:pPr marL="0" marR="0" lvl="0" indent="0" algn="ctr" defTabSz="1219169" rtl="0" eaLnBrk="1" fontAlgn="auto" latinLnBrk="0" hangingPunct="0">
              <a:lnSpc>
                <a:spcPct val="90000"/>
              </a:lnSpc>
              <a:spcBef>
                <a:spcPct val="50000"/>
              </a:spcBef>
              <a:spcAft>
                <a:spcPts val="0"/>
              </a:spcAft>
              <a:buClrTx/>
              <a:buSzTx/>
              <a:buFontTx/>
              <a:buNone/>
              <a:tabLst/>
              <a:defRPr/>
            </a:pPr>
            <a:r>
              <a:rPr kumimoji="0" lang="en-US" altLang="en-US" sz="3200" b="0" i="0" u="none" strike="noStrike" kern="0" cap="none" spc="0" normalizeH="0" baseline="0" noProof="0" dirty="0">
                <a:ln>
                  <a:noFill/>
                </a:ln>
                <a:solidFill>
                  <a:srgbClr val="FF0000"/>
                </a:solidFill>
                <a:effectLst/>
                <a:uLnTx/>
                <a:uFillTx/>
                <a:latin typeface="Intel Clear" panose="020B0604020203020204" pitchFamily="34" charset="0"/>
                <a:cs typeface="Arial" panose="020B0604020202020204" pitchFamily="34" charset="0"/>
                <a:sym typeface="Helvetica Neue"/>
              </a:rPr>
              <a:t>No Baseline = No Requirements Management</a:t>
            </a:r>
          </a:p>
        </p:txBody>
      </p:sp>
    </p:spTree>
    <p:extLst>
      <p:ext uri="{BB962C8B-B14F-4D97-AF65-F5344CB8AC3E}">
        <p14:creationId xmlns:p14="http://schemas.microsoft.com/office/powerpoint/2010/main" val="825151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a:extLst>
              <a:ext uri="{FF2B5EF4-FFF2-40B4-BE49-F238E27FC236}">
                <a16:creationId xmlns:a16="http://schemas.microsoft.com/office/drawing/2014/main" id="{9952624F-D1C2-4A24-817B-D2EB6E69D8FE}"/>
              </a:ext>
            </a:extLst>
          </p:cNvPr>
          <p:cNvSpPr>
            <a:spLocks noGrp="1"/>
          </p:cNvSpPr>
          <p:nvPr>
            <p:ph type="sldNum" sz="quarter" idx="12"/>
          </p:nvPr>
        </p:nvSpPr>
        <p:spPr bwMode="auto">
          <a:xfrm>
            <a:off x="458788" y="6357938"/>
            <a:ext cx="4159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defPPr>
              <a:defRPr lang="en-US"/>
            </a:defPPr>
            <a:lvl1pPr algn="l" rtl="0" eaLnBrk="0" fontAlgn="base" hangingPunct="0">
              <a:spcBef>
                <a:spcPct val="0"/>
              </a:spcBef>
              <a:spcAft>
                <a:spcPct val="0"/>
              </a:spcAft>
              <a:defRPr sz="800" b="1" kern="1200">
                <a:solidFill>
                  <a:srgbClr val="FFFFFF"/>
                </a:solidFill>
                <a:latin typeface="Verdana" panose="020B0604030504040204" pitchFamily="34" charset="0"/>
                <a:ea typeface="+mn-ea"/>
                <a:cs typeface="Times New Roman" panose="02020603050405020304" pitchFamily="18" charset="0"/>
              </a:defRPr>
            </a:lvl1pPr>
            <a:lvl2pPr marL="457200" algn="l" rtl="0" eaLnBrk="0" fontAlgn="base" hangingPunct="0">
              <a:spcBef>
                <a:spcPct val="0"/>
              </a:spcBef>
              <a:spcAft>
                <a:spcPct val="0"/>
              </a:spcAft>
              <a:defRPr sz="2000" kern="1200">
                <a:solidFill>
                  <a:srgbClr val="FF0000"/>
                </a:solidFill>
                <a:latin typeface="Arial" panose="020B0604020202020204" pitchFamily="34" charset="0"/>
                <a:ea typeface="+mn-ea"/>
                <a:cs typeface="Times New Roman" panose="02020603050405020304" pitchFamily="18" charset="0"/>
              </a:defRPr>
            </a:lvl2pPr>
            <a:lvl3pPr marL="914400" algn="l" rtl="0" eaLnBrk="0" fontAlgn="base" hangingPunct="0">
              <a:spcBef>
                <a:spcPct val="0"/>
              </a:spcBef>
              <a:spcAft>
                <a:spcPct val="0"/>
              </a:spcAft>
              <a:defRPr sz="2000" kern="1200">
                <a:solidFill>
                  <a:srgbClr val="FF0000"/>
                </a:solidFill>
                <a:latin typeface="Arial" panose="020B0604020202020204" pitchFamily="34" charset="0"/>
                <a:ea typeface="+mn-ea"/>
                <a:cs typeface="Times New Roman" panose="02020603050405020304" pitchFamily="18" charset="0"/>
              </a:defRPr>
            </a:lvl3pPr>
            <a:lvl4pPr marL="1371600" algn="l" rtl="0" eaLnBrk="0" fontAlgn="base" hangingPunct="0">
              <a:spcBef>
                <a:spcPct val="0"/>
              </a:spcBef>
              <a:spcAft>
                <a:spcPct val="0"/>
              </a:spcAft>
              <a:defRPr sz="2000" kern="1200">
                <a:solidFill>
                  <a:srgbClr val="FF0000"/>
                </a:solidFill>
                <a:latin typeface="Arial" panose="020B0604020202020204" pitchFamily="34" charset="0"/>
                <a:ea typeface="+mn-ea"/>
                <a:cs typeface="Times New Roman" panose="02020603050405020304" pitchFamily="18" charset="0"/>
              </a:defRPr>
            </a:lvl4pPr>
            <a:lvl5pPr marL="1828800" algn="l" rtl="0" eaLnBrk="0" fontAlgn="base" hangingPunct="0">
              <a:spcBef>
                <a:spcPct val="0"/>
              </a:spcBef>
              <a:spcAft>
                <a:spcPct val="0"/>
              </a:spcAft>
              <a:defRPr sz="2000" kern="1200">
                <a:solidFill>
                  <a:srgbClr val="FF0000"/>
                </a:solidFill>
                <a:latin typeface="Arial" panose="020B0604020202020204" pitchFamily="34" charset="0"/>
                <a:ea typeface="+mn-ea"/>
                <a:cs typeface="Times New Roman" panose="02020603050405020304" pitchFamily="18" charset="0"/>
              </a:defRPr>
            </a:lvl5pPr>
            <a:lvl6pPr marL="2286000" algn="l" defTabSz="914400" rtl="0" eaLnBrk="1" latinLnBrk="0" hangingPunct="1">
              <a:defRPr sz="2000" kern="1200">
                <a:solidFill>
                  <a:srgbClr val="FF0000"/>
                </a:solidFill>
                <a:latin typeface="Arial" panose="020B0604020202020204" pitchFamily="34" charset="0"/>
                <a:ea typeface="+mn-ea"/>
                <a:cs typeface="Times New Roman" panose="02020603050405020304" pitchFamily="18" charset="0"/>
              </a:defRPr>
            </a:lvl6pPr>
            <a:lvl7pPr marL="2743200" algn="l" defTabSz="914400" rtl="0" eaLnBrk="1" latinLnBrk="0" hangingPunct="1">
              <a:defRPr sz="2000" kern="1200">
                <a:solidFill>
                  <a:srgbClr val="FF0000"/>
                </a:solidFill>
                <a:latin typeface="Arial" panose="020B0604020202020204" pitchFamily="34" charset="0"/>
                <a:ea typeface="+mn-ea"/>
                <a:cs typeface="Times New Roman" panose="02020603050405020304" pitchFamily="18" charset="0"/>
              </a:defRPr>
            </a:lvl7pPr>
            <a:lvl8pPr marL="3200400" algn="l" defTabSz="914400" rtl="0" eaLnBrk="1" latinLnBrk="0" hangingPunct="1">
              <a:defRPr sz="2000" kern="1200">
                <a:solidFill>
                  <a:srgbClr val="FF0000"/>
                </a:solidFill>
                <a:latin typeface="Arial" panose="020B0604020202020204" pitchFamily="34" charset="0"/>
                <a:ea typeface="+mn-ea"/>
                <a:cs typeface="Times New Roman" panose="02020603050405020304" pitchFamily="18" charset="0"/>
              </a:defRPr>
            </a:lvl8pPr>
            <a:lvl9pPr marL="3657600" algn="l" defTabSz="914400" rtl="0" eaLnBrk="1" latinLnBrk="0" hangingPunct="1">
              <a:defRPr sz="2000" kern="1200">
                <a:solidFill>
                  <a:srgbClr val="FF0000"/>
                </a:solidFill>
                <a:latin typeface="Arial" panose="020B0604020202020204" pitchFamily="34" charset="0"/>
                <a:ea typeface="+mn-ea"/>
                <a:cs typeface="Times New Roman" panose="02020603050405020304" pitchFamily="18" charset="0"/>
              </a:defRPr>
            </a:lvl9pPr>
          </a:lstStyle>
          <a:p>
            <a:pPr marL="0" marR="0" lvl="0" indent="0" algn="l" defTabSz="1219169" rtl="0" eaLnBrk="0" fontAlgn="base" latinLnBrk="0" hangingPunct="0">
              <a:lnSpc>
                <a:spcPct val="90000"/>
              </a:lnSpc>
              <a:spcBef>
                <a:spcPct val="0"/>
              </a:spcBef>
              <a:spcAft>
                <a:spcPct val="0"/>
              </a:spcAft>
              <a:buClrTx/>
              <a:buSzTx/>
              <a:buFontTx/>
              <a:buNone/>
              <a:tabLst/>
              <a:defRPr/>
            </a:pPr>
            <a:fld id="{B74A329E-F030-4FBA-B40F-68DB9F6DEDFB}" type="slidenum">
              <a:rPr kumimoji="0" lang="en-US" altLang="en-US" sz="800" b="1" i="0" u="none" strike="noStrike" kern="1200" cap="none" spc="0" normalizeH="0" baseline="0" noProof="0" smtClean="0">
                <a:ln>
                  <a:noFill/>
                </a:ln>
                <a:solidFill>
                  <a:srgbClr val="FFFFFF"/>
                </a:solidFill>
                <a:effectLst/>
                <a:uLnTx/>
                <a:uFillTx/>
                <a:latin typeface="Verdana" panose="020B0604030504040204" pitchFamily="34" charset="0"/>
                <a:cs typeface="Times New Roman" panose="02020603050405020304" pitchFamily="18" charset="0"/>
                <a:sym typeface="Helvetica Neue"/>
              </a:rPr>
              <a:pPr marL="0" marR="0" lvl="0" indent="0" algn="l" defTabSz="1219169" rtl="0" eaLnBrk="0" fontAlgn="base" latinLnBrk="0" hangingPunct="0">
                <a:lnSpc>
                  <a:spcPct val="90000"/>
                </a:lnSpc>
                <a:spcBef>
                  <a:spcPct val="0"/>
                </a:spcBef>
                <a:spcAft>
                  <a:spcPct val="0"/>
                </a:spcAft>
                <a:buClrTx/>
                <a:buSzTx/>
                <a:buFontTx/>
                <a:buNone/>
                <a:tabLst/>
                <a:defRPr/>
              </a:pPr>
              <a:t>105</a:t>
            </a:fld>
            <a:endParaRPr kumimoji="0" lang="en-US" altLang="en-US" sz="800" b="1" i="0" u="none" strike="noStrike" kern="1200" cap="none" spc="0" normalizeH="0" baseline="0" noProof="0">
              <a:ln>
                <a:noFill/>
              </a:ln>
              <a:solidFill>
                <a:srgbClr val="FFFFFF"/>
              </a:solidFill>
              <a:effectLst/>
              <a:uLnTx/>
              <a:uFillTx/>
              <a:latin typeface="Verdana" panose="020B0604030504040204" pitchFamily="34" charset="0"/>
              <a:cs typeface="Times New Roman" panose="02020603050405020304" pitchFamily="18" charset="0"/>
              <a:sym typeface="Helvetica Neue"/>
            </a:endParaRPr>
          </a:p>
        </p:txBody>
      </p:sp>
      <p:sp>
        <p:nvSpPr>
          <p:cNvPr id="96259" name="Rectangle 2">
            <a:extLst>
              <a:ext uri="{FF2B5EF4-FFF2-40B4-BE49-F238E27FC236}">
                <a16:creationId xmlns:a16="http://schemas.microsoft.com/office/drawing/2014/main" id="{20B09D7C-0A2C-43CA-B2EF-C61913E1C622}"/>
              </a:ext>
            </a:extLst>
          </p:cNvPr>
          <p:cNvSpPr>
            <a:spLocks noGrp="1" noChangeArrowheads="1"/>
          </p:cNvSpPr>
          <p:nvPr>
            <p:ph type="title"/>
          </p:nvPr>
        </p:nvSpPr>
        <p:spPr/>
        <p:txBody>
          <a:bodyPr/>
          <a:lstStyle/>
          <a:p>
            <a:pPr eaLnBrk="1" hangingPunct="1"/>
            <a:r>
              <a:rPr lang="en-US" altLang="en-US"/>
              <a:t>What is a Baseline?</a:t>
            </a:r>
          </a:p>
        </p:txBody>
      </p:sp>
      <p:sp>
        <p:nvSpPr>
          <p:cNvPr id="96260" name="Text Box 3">
            <a:extLst>
              <a:ext uri="{FF2B5EF4-FFF2-40B4-BE49-F238E27FC236}">
                <a16:creationId xmlns:a16="http://schemas.microsoft.com/office/drawing/2014/main" id="{1E60F004-43F4-45B7-AA6E-4B8B0783DA4E}"/>
              </a:ext>
            </a:extLst>
          </p:cNvPr>
          <p:cNvSpPr txBox="1">
            <a:spLocks noChangeArrowheads="1"/>
          </p:cNvSpPr>
          <p:nvPr/>
        </p:nvSpPr>
        <p:spPr bwMode="auto">
          <a:xfrm>
            <a:off x="571370" y="1389419"/>
            <a:ext cx="11010816" cy="1421928"/>
          </a:xfrm>
          <a:prstGeom prst="rect">
            <a:avLst/>
          </a:prstGeom>
          <a:noFill/>
          <a:ln w="9525">
            <a:noFill/>
            <a:miter lim="800000"/>
            <a:headEnd/>
            <a:tailEnd/>
          </a:ln>
          <a:effectLst/>
          <a:extLst>
            <a:ext uri="{909E8E84-426E-40DD-AFC4-6F175D3DCCD1}">
              <a14:hiddenFill xmlns:a14="http://schemas.microsoft.com/office/drawing/2010/main">
                <a:solidFill>
                  <a:srgbClr val="CCECFF"/>
                </a:solid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square">
            <a:spAutoFit/>
          </a:bodyPr>
          <a:lstStyle>
            <a:lvl1pPr>
              <a:defRPr sz="2000">
                <a:solidFill>
                  <a:srgbClr val="FF0000"/>
                </a:solidFill>
                <a:latin typeface="Arial" panose="020B0604020202020204" pitchFamily="34" charset="0"/>
                <a:cs typeface="Times New Roman" panose="02020603050405020304" pitchFamily="18" charset="0"/>
              </a:defRPr>
            </a:lvl1pPr>
            <a:lvl2pPr marL="742950" indent="-285750">
              <a:defRPr sz="2000">
                <a:solidFill>
                  <a:srgbClr val="FF0000"/>
                </a:solidFill>
                <a:latin typeface="Arial" panose="020B0604020202020204" pitchFamily="34" charset="0"/>
                <a:cs typeface="Times New Roman" panose="02020603050405020304" pitchFamily="18" charset="0"/>
              </a:defRPr>
            </a:lvl2pPr>
            <a:lvl3pPr marL="1143000" indent="-228600">
              <a:defRPr sz="2000">
                <a:solidFill>
                  <a:srgbClr val="FF0000"/>
                </a:solidFill>
                <a:latin typeface="Arial" panose="020B0604020202020204" pitchFamily="34" charset="0"/>
                <a:cs typeface="Times New Roman" panose="02020603050405020304" pitchFamily="18" charset="0"/>
              </a:defRPr>
            </a:lvl3pPr>
            <a:lvl4pPr marL="1600200" indent="-228600">
              <a:defRPr sz="2000">
                <a:solidFill>
                  <a:srgbClr val="FF0000"/>
                </a:solidFill>
                <a:latin typeface="Arial" panose="020B0604020202020204" pitchFamily="34" charset="0"/>
                <a:cs typeface="Times New Roman" panose="02020603050405020304" pitchFamily="18" charset="0"/>
              </a:defRPr>
            </a:lvl4pPr>
            <a:lvl5pPr marL="2057400" indent="-228600">
              <a:defRPr sz="2000">
                <a:solidFill>
                  <a:srgbClr val="FF0000"/>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9pPr>
          </a:lstStyle>
          <a:p>
            <a:pPr marL="0" marR="0" lvl="0" indent="0" algn="l" defTabSz="1219169" rtl="0" eaLnBrk="1" fontAlgn="auto" latinLnBrk="0" hangingPunct="0">
              <a:lnSpc>
                <a:spcPct val="90000"/>
              </a:lnSpc>
              <a:spcBef>
                <a:spcPts val="2250"/>
              </a:spcBef>
              <a:spcAft>
                <a:spcPts val="0"/>
              </a:spcAft>
              <a:buClrTx/>
              <a:buSzTx/>
              <a:buFontTx/>
              <a:buNone/>
              <a:tabLst/>
              <a:defRPr/>
            </a:pPr>
            <a:r>
              <a:rPr kumimoji="0" lang="en-US" altLang="en-US" sz="3200" b="0" i="0" u="none" strike="noStrike" kern="0" cap="none" spc="0" normalizeH="0" baseline="0" noProof="0" dirty="0">
                <a:ln>
                  <a:noFill/>
                </a:ln>
                <a:solidFill>
                  <a:srgbClr val="FFFFFF"/>
                </a:solidFill>
                <a:effectLst/>
                <a:uLnTx/>
                <a:uFillTx/>
                <a:latin typeface="+mj-lt"/>
                <a:cs typeface="Times New Roman" panose="02020603050405020304" pitchFamily="18" charset="0"/>
                <a:sym typeface="Helvetica Neue"/>
              </a:rPr>
              <a:t>A </a:t>
            </a:r>
            <a:r>
              <a:rPr kumimoji="0" lang="en-US" altLang="en-US" sz="3200" b="0" i="0" u="none" strike="noStrike" kern="0" cap="none" spc="0" normalizeH="0" baseline="0" noProof="0" dirty="0">
                <a:ln>
                  <a:noFill/>
                </a:ln>
                <a:solidFill>
                  <a:schemeClr val="bg2">
                    <a:lumMod val="20000"/>
                    <a:lumOff val="80000"/>
                  </a:schemeClr>
                </a:solidFill>
                <a:effectLst/>
                <a:uLnTx/>
                <a:uFillTx/>
                <a:latin typeface="+mj-lt"/>
                <a:cs typeface="Times New Roman" panose="02020603050405020304" pitchFamily="18" charset="0"/>
                <a:sym typeface="Helvetica Neue"/>
              </a:rPr>
              <a:t>formally reviewed </a:t>
            </a:r>
            <a:r>
              <a:rPr kumimoji="0" lang="en-US" altLang="en-US" sz="3200" b="0" i="0" u="none" strike="noStrike" kern="0" cap="none" spc="0" normalizeH="0" baseline="0" noProof="0" dirty="0">
                <a:ln>
                  <a:noFill/>
                </a:ln>
                <a:solidFill>
                  <a:srgbClr val="FFFFFF"/>
                </a:solidFill>
                <a:effectLst/>
                <a:uLnTx/>
                <a:uFillTx/>
                <a:latin typeface="+mj-lt"/>
                <a:cs typeface="Times New Roman" panose="02020603050405020304" pitchFamily="18" charset="0"/>
                <a:sym typeface="Helvetica Neue"/>
              </a:rPr>
              <a:t>and </a:t>
            </a:r>
            <a:r>
              <a:rPr kumimoji="0" lang="en-US" altLang="en-US" sz="3200" b="0" i="0" u="none" strike="noStrike" kern="0" cap="none" spc="0" normalizeH="0" baseline="0" noProof="0" dirty="0">
                <a:ln>
                  <a:noFill/>
                </a:ln>
                <a:solidFill>
                  <a:schemeClr val="bg2">
                    <a:lumMod val="20000"/>
                    <a:lumOff val="80000"/>
                  </a:schemeClr>
                </a:solidFill>
                <a:effectLst/>
                <a:uLnTx/>
                <a:uFillTx/>
                <a:latin typeface="+mj-lt"/>
                <a:cs typeface="Times New Roman" panose="02020603050405020304" pitchFamily="18" charset="0"/>
                <a:sym typeface="Helvetica Neue"/>
              </a:rPr>
              <a:t>approved</a:t>
            </a:r>
            <a:r>
              <a:rPr kumimoji="0" lang="en-US" altLang="en-US" sz="3200" b="0" i="0" u="none" strike="noStrike" kern="0" cap="none" spc="0" normalizeH="0" baseline="0" noProof="0" dirty="0">
                <a:ln>
                  <a:noFill/>
                </a:ln>
                <a:solidFill>
                  <a:srgbClr val="FFFFFF"/>
                </a:solidFill>
                <a:effectLst/>
                <a:uLnTx/>
                <a:uFillTx/>
                <a:latin typeface="+mj-lt"/>
                <a:cs typeface="Times New Roman" panose="02020603050405020304" pitchFamily="18" charset="0"/>
                <a:sym typeface="Helvetica Neue"/>
              </a:rPr>
              <a:t> version of a work product that serves as the basis for future development and can be </a:t>
            </a:r>
            <a:r>
              <a:rPr kumimoji="0" lang="en-US" altLang="en-US" sz="3200" b="0" i="0" u="none" strike="noStrike" kern="0" cap="none" spc="0" normalizeH="0" baseline="0" noProof="0" dirty="0">
                <a:ln>
                  <a:noFill/>
                </a:ln>
                <a:solidFill>
                  <a:schemeClr val="bg2">
                    <a:lumMod val="20000"/>
                    <a:lumOff val="80000"/>
                  </a:schemeClr>
                </a:solidFill>
                <a:effectLst/>
                <a:uLnTx/>
                <a:uFillTx/>
                <a:latin typeface="+mj-lt"/>
                <a:cs typeface="Times New Roman" panose="02020603050405020304" pitchFamily="18" charset="0"/>
                <a:sym typeface="Helvetica Neue"/>
              </a:rPr>
              <a:t>modified only through a defined, controlled process</a:t>
            </a:r>
            <a:endParaRPr kumimoji="0" lang="en-US" altLang="en-US" sz="1800" b="0" i="0" u="none" strike="noStrike" kern="0" cap="none" spc="0" normalizeH="0" baseline="0" noProof="0" dirty="0">
              <a:ln>
                <a:noFill/>
              </a:ln>
              <a:solidFill>
                <a:schemeClr val="bg2">
                  <a:lumMod val="20000"/>
                  <a:lumOff val="80000"/>
                </a:schemeClr>
              </a:solidFill>
              <a:effectLst/>
              <a:uLnTx/>
              <a:uFillTx/>
              <a:cs typeface="Times New Roman" panose="02020603050405020304" pitchFamily="18" charset="0"/>
              <a:sym typeface="Helvetica Neue"/>
            </a:endParaRPr>
          </a:p>
        </p:txBody>
      </p:sp>
      <p:sp>
        <p:nvSpPr>
          <p:cNvPr id="9" name="Text Box 4">
            <a:extLst>
              <a:ext uri="{FF2B5EF4-FFF2-40B4-BE49-F238E27FC236}">
                <a16:creationId xmlns:a16="http://schemas.microsoft.com/office/drawing/2014/main" id="{7754D157-A48D-410E-900B-3EF0777CC2FC}"/>
              </a:ext>
            </a:extLst>
          </p:cNvPr>
          <p:cNvSpPr txBox="1">
            <a:spLocks noChangeArrowheads="1"/>
          </p:cNvSpPr>
          <p:nvPr/>
        </p:nvSpPr>
        <p:spPr bwMode="auto">
          <a:xfrm>
            <a:off x="880702" y="2989587"/>
            <a:ext cx="10701484" cy="3556166"/>
          </a:xfrm>
          <a:prstGeom prst="rect">
            <a:avLst/>
          </a:prstGeom>
          <a:noFill/>
          <a:ln w="9525">
            <a:noFill/>
            <a:miter lim="800000"/>
            <a:headEnd/>
            <a:tailEnd/>
          </a:ln>
          <a:effectLst/>
          <a:extLst>
            <a:ext uri="{909E8E84-426E-40DD-AFC4-6F175D3DCCD1}">
              <a14:hiddenFill xmlns:a14="http://schemas.microsoft.com/office/drawing/2010/main">
                <a:solidFill>
                  <a:srgbClr val="CCECFF"/>
                </a:solid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square">
            <a:spAutoFit/>
          </a:bodyPr>
          <a:lstStyle>
            <a:lvl1pPr marL="114300" indent="-114300">
              <a:defRPr sz="2000">
                <a:solidFill>
                  <a:srgbClr val="FF0000"/>
                </a:solidFill>
                <a:latin typeface="Arial" panose="020B0604020202020204" pitchFamily="34" charset="0"/>
                <a:cs typeface="Times New Roman" panose="02020603050405020304" pitchFamily="18" charset="0"/>
              </a:defRPr>
            </a:lvl1pPr>
            <a:lvl2pPr marL="742950" indent="-285750">
              <a:defRPr sz="2000">
                <a:solidFill>
                  <a:srgbClr val="FF0000"/>
                </a:solidFill>
                <a:latin typeface="Arial" panose="020B0604020202020204" pitchFamily="34" charset="0"/>
                <a:cs typeface="Times New Roman" panose="02020603050405020304" pitchFamily="18" charset="0"/>
              </a:defRPr>
            </a:lvl2pPr>
            <a:lvl3pPr marL="1143000" indent="-228600">
              <a:defRPr sz="2000">
                <a:solidFill>
                  <a:srgbClr val="FF0000"/>
                </a:solidFill>
                <a:latin typeface="Arial" panose="020B0604020202020204" pitchFamily="34" charset="0"/>
                <a:cs typeface="Times New Roman" panose="02020603050405020304" pitchFamily="18" charset="0"/>
              </a:defRPr>
            </a:lvl3pPr>
            <a:lvl4pPr marL="1600200" indent="-228600">
              <a:defRPr sz="2000">
                <a:solidFill>
                  <a:srgbClr val="FF0000"/>
                </a:solidFill>
                <a:latin typeface="Arial" panose="020B0604020202020204" pitchFamily="34" charset="0"/>
                <a:cs typeface="Times New Roman" panose="02020603050405020304" pitchFamily="18" charset="0"/>
              </a:defRPr>
            </a:lvl4pPr>
            <a:lvl5pPr marL="2057400" indent="-228600">
              <a:defRPr sz="2000">
                <a:solidFill>
                  <a:srgbClr val="FF0000"/>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9pPr>
          </a:lstStyle>
          <a:p>
            <a:pPr marL="114300" marR="0" lvl="0" indent="-114300" algn="l" defTabSz="1219169" rtl="0" eaLnBrk="1" fontAlgn="auto" latinLnBrk="0" hangingPunct="0">
              <a:lnSpc>
                <a:spcPct val="90000"/>
              </a:lnSpc>
              <a:spcBef>
                <a:spcPct val="25000"/>
              </a:spcBef>
              <a:spcAft>
                <a:spcPts val="0"/>
              </a:spcAft>
              <a:buClrTx/>
              <a:buSzTx/>
              <a:buFontTx/>
              <a:buChar char="•"/>
              <a:tabLst/>
              <a:defRPr/>
            </a:pPr>
            <a:r>
              <a:rPr kumimoji="0" lang="en-US" altLang="en-US" sz="2800" b="0" i="0" u="none" strike="noStrike" kern="0" cap="none" spc="0" normalizeH="0" baseline="0" noProof="0" dirty="0">
                <a:ln>
                  <a:noFill/>
                </a:ln>
                <a:solidFill>
                  <a:srgbClr val="FFFFFF"/>
                </a:solidFill>
                <a:effectLst/>
                <a:uLnTx/>
                <a:uFillTx/>
                <a:latin typeface="Intel Clear Light"/>
                <a:cs typeface="Times New Roman" panose="02020603050405020304" pitchFamily="18" charset="0"/>
                <a:sym typeface="Helvetica Neue"/>
              </a:rPr>
              <a:t>Baselines can be established for all product definitional data</a:t>
            </a:r>
          </a:p>
          <a:p>
            <a:pPr marL="114300" marR="0" lvl="0" indent="-114300" algn="l" defTabSz="1219169" rtl="0" eaLnBrk="1" fontAlgn="auto" latinLnBrk="0" hangingPunct="0">
              <a:lnSpc>
                <a:spcPct val="90000"/>
              </a:lnSpc>
              <a:spcBef>
                <a:spcPct val="25000"/>
              </a:spcBef>
              <a:spcAft>
                <a:spcPts val="0"/>
              </a:spcAft>
              <a:buClrTx/>
              <a:buSzTx/>
              <a:buFontTx/>
              <a:buChar char="•"/>
              <a:tabLst/>
              <a:defRPr/>
            </a:pPr>
            <a:r>
              <a:rPr lang="en-US" altLang="en-US" sz="2800" kern="0" dirty="0">
                <a:solidFill>
                  <a:srgbClr val="FFFFFF"/>
                </a:solidFill>
                <a:latin typeface="Intel Clear Light"/>
                <a:sym typeface="Helvetica Neue"/>
              </a:rPr>
              <a:t>Baselines MUST be established to define POR for a PLC milestone</a:t>
            </a:r>
            <a:endParaRPr kumimoji="0" lang="en-US" altLang="en-US" sz="2800" b="0" i="0" u="none" strike="noStrike" kern="0" cap="none" spc="0" normalizeH="0" baseline="0" noProof="0" dirty="0">
              <a:ln>
                <a:noFill/>
              </a:ln>
              <a:solidFill>
                <a:srgbClr val="FFFFFF"/>
              </a:solidFill>
              <a:effectLst/>
              <a:uLnTx/>
              <a:uFillTx/>
              <a:latin typeface="Intel Clear Light"/>
              <a:cs typeface="Times New Roman" panose="02020603050405020304" pitchFamily="18" charset="0"/>
              <a:sym typeface="Helvetica Neue"/>
            </a:endParaRPr>
          </a:p>
          <a:p>
            <a:pPr marL="114300" marR="0" lvl="0" indent="-114300" algn="l" defTabSz="1219169" rtl="0" eaLnBrk="1" fontAlgn="auto" latinLnBrk="0" hangingPunct="0">
              <a:lnSpc>
                <a:spcPct val="90000"/>
              </a:lnSpc>
              <a:spcBef>
                <a:spcPct val="25000"/>
              </a:spcBef>
              <a:spcAft>
                <a:spcPts val="0"/>
              </a:spcAft>
              <a:buClrTx/>
              <a:buSzTx/>
              <a:buFontTx/>
              <a:buChar char="•"/>
              <a:tabLst/>
              <a:defRPr/>
            </a:pPr>
            <a:r>
              <a:rPr kumimoji="0" lang="en-US" altLang="en-US" sz="2800" b="0" i="0" u="none" strike="noStrike" kern="0" cap="none" spc="0" normalizeH="0" baseline="0" noProof="0" dirty="0">
                <a:ln>
                  <a:noFill/>
                </a:ln>
                <a:solidFill>
                  <a:srgbClr val="004A86">
                    <a:lumMod val="20000"/>
                    <a:lumOff val="80000"/>
                  </a:srgbClr>
                </a:solidFill>
                <a:effectLst/>
                <a:uLnTx/>
                <a:uFillTx/>
                <a:latin typeface="Intel Clear Light"/>
                <a:cs typeface="Times New Roman" panose="02020603050405020304" pitchFamily="18" charset="0"/>
                <a:sym typeface="Helvetica Neue"/>
              </a:rPr>
              <a:t>The Producer/Consumer Quality Exchange (PCQX) </a:t>
            </a:r>
            <a:r>
              <a:rPr kumimoji="0" lang="en-US" altLang="en-US" sz="2800" b="0" i="0" u="none" strike="noStrike" kern="0" cap="none" spc="0" normalizeH="0" baseline="0" noProof="0" dirty="0">
                <a:ln>
                  <a:noFill/>
                </a:ln>
                <a:solidFill>
                  <a:schemeClr val="tx1"/>
                </a:solidFill>
                <a:effectLst/>
                <a:uLnTx/>
                <a:uFillTx/>
                <a:latin typeface="Intel Clear Light"/>
                <a:cs typeface="Times New Roman" panose="02020603050405020304" pitchFamily="18" charset="0"/>
                <a:sym typeface="Helvetica Neue"/>
              </a:rPr>
              <a:t>process is designed to coordinate steps leading to and including the formal review and approval step that establishes a baseline.</a:t>
            </a:r>
          </a:p>
          <a:p>
            <a:pPr marL="114300" marR="0" lvl="0" indent="-114300" algn="l" defTabSz="1219169" rtl="0" eaLnBrk="1" fontAlgn="auto" latinLnBrk="0" hangingPunct="0">
              <a:lnSpc>
                <a:spcPct val="90000"/>
              </a:lnSpc>
              <a:spcBef>
                <a:spcPct val="25000"/>
              </a:spcBef>
              <a:spcAft>
                <a:spcPts val="0"/>
              </a:spcAft>
              <a:buClrTx/>
              <a:buSzTx/>
              <a:buFontTx/>
              <a:buChar char="•"/>
              <a:tabLst/>
              <a:defRPr/>
            </a:pPr>
            <a:r>
              <a:rPr lang="en-US" altLang="en-US" sz="2800" kern="0" dirty="0">
                <a:solidFill>
                  <a:schemeClr val="tx1"/>
                </a:solidFill>
                <a:latin typeface="Intel Clear Light"/>
                <a:sym typeface="Helvetica Neue"/>
              </a:rPr>
              <a:t>The </a:t>
            </a:r>
            <a:r>
              <a:rPr lang="en-US" altLang="en-US" sz="2800" kern="0" dirty="0">
                <a:solidFill>
                  <a:schemeClr val="bg2">
                    <a:lumMod val="20000"/>
                    <a:lumOff val="80000"/>
                  </a:schemeClr>
                </a:solidFill>
                <a:latin typeface="Intel Clear Light"/>
                <a:sym typeface="Helvetica Neue"/>
              </a:rPr>
              <a:t>version</a:t>
            </a:r>
            <a:r>
              <a:rPr lang="en-US" altLang="en-US" sz="2800" kern="0" dirty="0">
                <a:solidFill>
                  <a:schemeClr val="tx1"/>
                </a:solidFill>
                <a:latin typeface="Intel Clear Light"/>
                <a:sym typeface="Helvetica Neue"/>
              </a:rPr>
              <a:t> of data that is baselined is established through a </a:t>
            </a:r>
            <a:r>
              <a:rPr lang="en-US" altLang="en-US" sz="2800" kern="0" dirty="0">
                <a:solidFill>
                  <a:schemeClr val="bg2">
                    <a:lumMod val="20000"/>
                    <a:lumOff val="80000"/>
                  </a:schemeClr>
                </a:solidFill>
                <a:latin typeface="Intel Clear Light"/>
                <a:sym typeface="Helvetica Neue"/>
              </a:rPr>
              <a:t>Configuration Management </a:t>
            </a:r>
            <a:r>
              <a:rPr lang="en-US" altLang="en-US" sz="2800" kern="0" dirty="0">
                <a:solidFill>
                  <a:schemeClr val="tx1"/>
                </a:solidFill>
                <a:latin typeface="Intel Clear Light"/>
                <a:sym typeface="Helvetica Neue"/>
              </a:rPr>
              <a:t>process</a:t>
            </a:r>
          </a:p>
          <a:p>
            <a:pPr marL="114300" marR="0" lvl="0" indent="-114300" algn="l" defTabSz="1219169" rtl="0" eaLnBrk="1" fontAlgn="auto" latinLnBrk="0" hangingPunct="0">
              <a:lnSpc>
                <a:spcPct val="90000"/>
              </a:lnSpc>
              <a:spcBef>
                <a:spcPct val="25000"/>
              </a:spcBef>
              <a:spcAft>
                <a:spcPts val="0"/>
              </a:spcAft>
              <a:buClrTx/>
              <a:buSzTx/>
              <a:buFontTx/>
              <a:buChar char="•"/>
              <a:tabLst/>
              <a:defRPr/>
            </a:pPr>
            <a:r>
              <a:rPr kumimoji="0" lang="en-US" altLang="en-US" b="0" i="1" u="none" strike="noStrike" kern="0" cap="none" spc="0" normalizeH="0" baseline="0" noProof="0" dirty="0">
                <a:ln>
                  <a:noFill/>
                </a:ln>
                <a:solidFill>
                  <a:schemeClr val="tx1"/>
                </a:solidFill>
                <a:effectLst/>
                <a:uLnTx/>
                <a:uFillTx/>
                <a:latin typeface="Intel Clear Light"/>
                <a:cs typeface="Times New Roman" panose="02020603050405020304" pitchFamily="18" charset="0"/>
                <a:sym typeface="Helvetica Neue"/>
              </a:rPr>
              <a:t>Agile programs </a:t>
            </a:r>
            <a:r>
              <a:rPr kumimoji="0" lang="en-US" altLang="en-US" b="0" i="1" u="none" strike="noStrike" kern="0" cap="none" spc="0" normalizeH="0" baseline="0" noProof="0" dirty="0" err="1">
                <a:ln>
                  <a:noFill/>
                </a:ln>
                <a:solidFill>
                  <a:schemeClr val="tx1"/>
                </a:solidFill>
                <a:effectLst/>
                <a:uLnTx/>
                <a:uFillTx/>
                <a:latin typeface="Intel Clear Light"/>
                <a:cs typeface="Times New Roman" panose="02020603050405020304" pitchFamily="18" charset="0"/>
                <a:sym typeface="Helvetica Neue"/>
              </a:rPr>
              <a:t>stil</a:t>
            </a:r>
            <a:r>
              <a:rPr lang="en-US" altLang="en-US" i="1" kern="0" dirty="0">
                <a:solidFill>
                  <a:schemeClr val="tx1"/>
                </a:solidFill>
                <a:latin typeface="Intel Clear Light"/>
                <a:sym typeface="Helvetica Neue"/>
              </a:rPr>
              <a:t>l follow similar practices, but they’re handled differently</a:t>
            </a:r>
            <a:endParaRPr kumimoji="0" lang="en-US" altLang="en-US" b="0" i="1" u="none" strike="noStrike" kern="0" cap="none" spc="0" normalizeH="0" baseline="0" noProof="0" dirty="0">
              <a:ln>
                <a:noFill/>
              </a:ln>
              <a:solidFill>
                <a:schemeClr val="tx1"/>
              </a:solidFill>
              <a:effectLst/>
              <a:uLnTx/>
              <a:uFillTx/>
              <a:latin typeface="Intel Clear Light"/>
              <a:cs typeface="Times New Roman" panose="02020603050405020304" pitchFamily="18" charset="0"/>
              <a:sym typeface="Helvetica Neue"/>
            </a:endParaRPr>
          </a:p>
        </p:txBody>
      </p:sp>
    </p:spTree>
    <p:extLst>
      <p:ext uri="{BB962C8B-B14F-4D97-AF65-F5344CB8AC3E}">
        <p14:creationId xmlns:p14="http://schemas.microsoft.com/office/powerpoint/2010/main" val="2553074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a:extLst>
              <a:ext uri="{FF2B5EF4-FFF2-40B4-BE49-F238E27FC236}">
                <a16:creationId xmlns:a16="http://schemas.microsoft.com/office/drawing/2014/main" id="{B67D8348-0D23-4D3C-AB02-07CB02F19FA3}"/>
              </a:ext>
            </a:extLst>
          </p:cNvPr>
          <p:cNvSpPr>
            <a:spLocks noGrp="1"/>
          </p:cNvSpPr>
          <p:nvPr>
            <p:ph type="sldNum" sz="quarter" idx="12"/>
          </p:nvPr>
        </p:nvSpPr>
        <p:spPr bwMode="auto">
          <a:xfrm>
            <a:off x="458788" y="6357938"/>
            <a:ext cx="4159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defPPr>
              <a:defRPr lang="en-US"/>
            </a:defPPr>
            <a:lvl1pPr algn="l" rtl="0" eaLnBrk="0" fontAlgn="base" hangingPunct="0">
              <a:spcBef>
                <a:spcPct val="0"/>
              </a:spcBef>
              <a:spcAft>
                <a:spcPct val="0"/>
              </a:spcAft>
              <a:defRPr sz="800" b="1" kern="1200">
                <a:solidFill>
                  <a:srgbClr val="FFFFFF"/>
                </a:solidFill>
                <a:latin typeface="Verdana" panose="020B0604030504040204" pitchFamily="34" charset="0"/>
                <a:ea typeface="+mn-ea"/>
                <a:cs typeface="Times New Roman" panose="02020603050405020304" pitchFamily="18" charset="0"/>
              </a:defRPr>
            </a:lvl1pPr>
            <a:lvl2pPr marL="457200" algn="l" rtl="0" eaLnBrk="0" fontAlgn="base" hangingPunct="0">
              <a:spcBef>
                <a:spcPct val="0"/>
              </a:spcBef>
              <a:spcAft>
                <a:spcPct val="0"/>
              </a:spcAft>
              <a:defRPr sz="2000" kern="1200">
                <a:solidFill>
                  <a:srgbClr val="FF0000"/>
                </a:solidFill>
                <a:latin typeface="Arial" panose="020B0604020202020204" pitchFamily="34" charset="0"/>
                <a:ea typeface="+mn-ea"/>
                <a:cs typeface="Times New Roman" panose="02020603050405020304" pitchFamily="18" charset="0"/>
              </a:defRPr>
            </a:lvl2pPr>
            <a:lvl3pPr marL="914400" algn="l" rtl="0" eaLnBrk="0" fontAlgn="base" hangingPunct="0">
              <a:spcBef>
                <a:spcPct val="0"/>
              </a:spcBef>
              <a:spcAft>
                <a:spcPct val="0"/>
              </a:spcAft>
              <a:defRPr sz="2000" kern="1200">
                <a:solidFill>
                  <a:srgbClr val="FF0000"/>
                </a:solidFill>
                <a:latin typeface="Arial" panose="020B0604020202020204" pitchFamily="34" charset="0"/>
                <a:ea typeface="+mn-ea"/>
                <a:cs typeface="Times New Roman" panose="02020603050405020304" pitchFamily="18" charset="0"/>
              </a:defRPr>
            </a:lvl3pPr>
            <a:lvl4pPr marL="1371600" algn="l" rtl="0" eaLnBrk="0" fontAlgn="base" hangingPunct="0">
              <a:spcBef>
                <a:spcPct val="0"/>
              </a:spcBef>
              <a:spcAft>
                <a:spcPct val="0"/>
              </a:spcAft>
              <a:defRPr sz="2000" kern="1200">
                <a:solidFill>
                  <a:srgbClr val="FF0000"/>
                </a:solidFill>
                <a:latin typeface="Arial" panose="020B0604020202020204" pitchFamily="34" charset="0"/>
                <a:ea typeface="+mn-ea"/>
                <a:cs typeface="Times New Roman" panose="02020603050405020304" pitchFamily="18" charset="0"/>
              </a:defRPr>
            </a:lvl4pPr>
            <a:lvl5pPr marL="1828800" algn="l" rtl="0" eaLnBrk="0" fontAlgn="base" hangingPunct="0">
              <a:spcBef>
                <a:spcPct val="0"/>
              </a:spcBef>
              <a:spcAft>
                <a:spcPct val="0"/>
              </a:spcAft>
              <a:defRPr sz="2000" kern="1200">
                <a:solidFill>
                  <a:srgbClr val="FF0000"/>
                </a:solidFill>
                <a:latin typeface="Arial" panose="020B0604020202020204" pitchFamily="34" charset="0"/>
                <a:ea typeface="+mn-ea"/>
                <a:cs typeface="Times New Roman" panose="02020603050405020304" pitchFamily="18" charset="0"/>
              </a:defRPr>
            </a:lvl5pPr>
            <a:lvl6pPr marL="2286000" algn="l" defTabSz="914400" rtl="0" eaLnBrk="1" latinLnBrk="0" hangingPunct="1">
              <a:defRPr sz="2000" kern="1200">
                <a:solidFill>
                  <a:srgbClr val="FF0000"/>
                </a:solidFill>
                <a:latin typeface="Arial" panose="020B0604020202020204" pitchFamily="34" charset="0"/>
                <a:ea typeface="+mn-ea"/>
                <a:cs typeface="Times New Roman" panose="02020603050405020304" pitchFamily="18" charset="0"/>
              </a:defRPr>
            </a:lvl6pPr>
            <a:lvl7pPr marL="2743200" algn="l" defTabSz="914400" rtl="0" eaLnBrk="1" latinLnBrk="0" hangingPunct="1">
              <a:defRPr sz="2000" kern="1200">
                <a:solidFill>
                  <a:srgbClr val="FF0000"/>
                </a:solidFill>
                <a:latin typeface="Arial" panose="020B0604020202020204" pitchFamily="34" charset="0"/>
                <a:ea typeface="+mn-ea"/>
                <a:cs typeface="Times New Roman" panose="02020603050405020304" pitchFamily="18" charset="0"/>
              </a:defRPr>
            </a:lvl7pPr>
            <a:lvl8pPr marL="3200400" algn="l" defTabSz="914400" rtl="0" eaLnBrk="1" latinLnBrk="0" hangingPunct="1">
              <a:defRPr sz="2000" kern="1200">
                <a:solidFill>
                  <a:srgbClr val="FF0000"/>
                </a:solidFill>
                <a:latin typeface="Arial" panose="020B0604020202020204" pitchFamily="34" charset="0"/>
                <a:ea typeface="+mn-ea"/>
                <a:cs typeface="Times New Roman" panose="02020603050405020304" pitchFamily="18" charset="0"/>
              </a:defRPr>
            </a:lvl8pPr>
            <a:lvl9pPr marL="3657600" algn="l" defTabSz="914400" rtl="0" eaLnBrk="1" latinLnBrk="0" hangingPunct="1">
              <a:defRPr sz="2000" kern="1200">
                <a:solidFill>
                  <a:srgbClr val="FF0000"/>
                </a:solidFill>
                <a:latin typeface="Arial" panose="020B0604020202020204" pitchFamily="34" charset="0"/>
                <a:ea typeface="+mn-ea"/>
                <a:cs typeface="Times New Roman" panose="02020603050405020304" pitchFamily="18" charset="0"/>
              </a:defRPr>
            </a:lvl9pPr>
          </a:lstStyle>
          <a:p>
            <a:pPr marL="0" marR="0" lvl="0" indent="0" algn="l" defTabSz="1219169" rtl="0" eaLnBrk="0" fontAlgn="base" latinLnBrk="0" hangingPunct="0">
              <a:lnSpc>
                <a:spcPct val="90000"/>
              </a:lnSpc>
              <a:spcBef>
                <a:spcPct val="0"/>
              </a:spcBef>
              <a:spcAft>
                <a:spcPct val="0"/>
              </a:spcAft>
              <a:buClrTx/>
              <a:buSzTx/>
              <a:buFontTx/>
              <a:buNone/>
              <a:tabLst/>
              <a:defRPr/>
            </a:pPr>
            <a:fld id="{B74A329E-F030-4FBA-B40F-68DB9F6DEDFB}" type="slidenum">
              <a:rPr kumimoji="0" lang="en-US" altLang="en-US" sz="800" b="1" i="0" u="none" strike="noStrike" kern="1200" cap="none" spc="0" normalizeH="0" baseline="0" noProof="0" smtClean="0">
                <a:ln>
                  <a:noFill/>
                </a:ln>
                <a:solidFill>
                  <a:srgbClr val="FFFFFF"/>
                </a:solidFill>
                <a:effectLst/>
                <a:uLnTx/>
                <a:uFillTx/>
                <a:latin typeface="Verdana" panose="020B0604030504040204" pitchFamily="34" charset="0"/>
                <a:cs typeface="Times New Roman" panose="02020603050405020304" pitchFamily="18" charset="0"/>
                <a:sym typeface="Helvetica Neue"/>
              </a:rPr>
              <a:pPr marL="0" marR="0" lvl="0" indent="0" algn="l" defTabSz="1219169" rtl="0" eaLnBrk="0" fontAlgn="base" latinLnBrk="0" hangingPunct="0">
                <a:lnSpc>
                  <a:spcPct val="90000"/>
                </a:lnSpc>
                <a:spcBef>
                  <a:spcPct val="0"/>
                </a:spcBef>
                <a:spcAft>
                  <a:spcPct val="0"/>
                </a:spcAft>
                <a:buClrTx/>
                <a:buSzTx/>
                <a:buFontTx/>
                <a:buNone/>
                <a:tabLst/>
                <a:defRPr/>
              </a:pPr>
              <a:t>106</a:t>
            </a:fld>
            <a:endParaRPr kumimoji="0" lang="en-US" altLang="en-US" sz="800" b="1" i="0" u="none" strike="noStrike" kern="1200" cap="none" spc="0" normalizeH="0" baseline="0" noProof="0">
              <a:ln>
                <a:noFill/>
              </a:ln>
              <a:solidFill>
                <a:srgbClr val="FFFFFF"/>
              </a:solidFill>
              <a:effectLst/>
              <a:uLnTx/>
              <a:uFillTx/>
              <a:latin typeface="Verdana" panose="020B0604030504040204" pitchFamily="34" charset="0"/>
              <a:cs typeface="Times New Roman" panose="02020603050405020304" pitchFamily="18" charset="0"/>
              <a:sym typeface="Helvetica Neue"/>
            </a:endParaRPr>
          </a:p>
        </p:txBody>
      </p:sp>
      <p:sp>
        <p:nvSpPr>
          <p:cNvPr id="95235" name="Rectangle 2">
            <a:extLst>
              <a:ext uri="{FF2B5EF4-FFF2-40B4-BE49-F238E27FC236}">
                <a16:creationId xmlns:a16="http://schemas.microsoft.com/office/drawing/2014/main" id="{C4F0A26A-39A8-4179-97EF-478EF9F67C80}"/>
              </a:ext>
            </a:extLst>
          </p:cNvPr>
          <p:cNvSpPr>
            <a:spLocks noGrp="1" noChangeArrowheads="1"/>
          </p:cNvSpPr>
          <p:nvPr>
            <p:ph type="title"/>
          </p:nvPr>
        </p:nvSpPr>
        <p:spPr/>
        <p:txBody>
          <a:bodyPr/>
          <a:lstStyle/>
          <a:p>
            <a:pPr eaLnBrk="1" hangingPunct="1"/>
            <a:r>
              <a:rPr lang="en-US" altLang="en-US"/>
              <a:t>What is Configuration Management?</a:t>
            </a:r>
          </a:p>
        </p:txBody>
      </p:sp>
      <p:sp>
        <p:nvSpPr>
          <p:cNvPr id="95236" name="Text Box 3">
            <a:extLst>
              <a:ext uri="{FF2B5EF4-FFF2-40B4-BE49-F238E27FC236}">
                <a16:creationId xmlns:a16="http://schemas.microsoft.com/office/drawing/2014/main" id="{1330F276-1B07-4BE8-823D-AA9A686BCB24}"/>
              </a:ext>
            </a:extLst>
          </p:cNvPr>
          <p:cNvSpPr txBox="1">
            <a:spLocks noChangeArrowheads="1"/>
          </p:cNvSpPr>
          <p:nvPr/>
        </p:nvSpPr>
        <p:spPr bwMode="auto">
          <a:xfrm>
            <a:off x="666750" y="1516855"/>
            <a:ext cx="10591058" cy="2032929"/>
          </a:xfrm>
          <a:prstGeom prst="rect">
            <a:avLst/>
          </a:prstGeom>
          <a:noFill/>
          <a:ln w="9525">
            <a:noFill/>
            <a:miter lim="800000"/>
            <a:headEnd/>
            <a:tailEnd/>
          </a:ln>
          <a:effectLst/>
          <a:extLst>
            <a:ext uri="{909E8E84-426E-40DD-AFC4-6F175D3DCCD1}">
              <a14:hiddenFill xmlns:a14="http://schemas.microsoft.com/office/drawing/2010/main">
                <a:solidFill>
                  <a:srgbClr val="FFFFCC"/>
                </a:solid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square">
            <a:spAutoFit/>
          </a:bodyPr>
          <a:lstStyle>
            <a:lvl1pPr>
              <a:defRPr sz="2000">
                <a:solidFill>
                  <a:srgbClr val="FF0000"/>
                </a:solidFill>
                <a:latin typeface="Arial" panose="020B0604020202020204" pitchFamily="34" charset="0"/>
                <a:cs typeface="Times New Roman" panose="02020603050405020304" pitchFamily="18" charset="0"/>
              </a:defRPr>
            </a:lvl1pPr>
            <a:lvl2pPr marL="742950" indent="-285750">
              <a:defRPr sz="2000">
                <a:solidFill>
                  <a:srgbClr val="FF0000"/>
                </a:solidFill>
                <a:latin typeface="Arial" panose="020B0604020202020204" pitchFamily="34" charset="0"/>
                <a:cs typeface="Times New Roman" panose="02020603050405020304" pitchFamily="18" charset="0"/>
              </a:defRPr>
            </a:lvl2pPr>
            <a:lvl3pPr marL="1143000" indent="-228600">
              <a:defRPr sz="2000">
                <a:solidFill>
                  <a:srgbClr val="FF0000"/>
                </a:solidFill>
                <a:latin typeface="Arial" panose="020B0604020202020204" pitchFamily="34" charset="0"/>
                <a:cs typeface="Times New Roman" panose="02020603050405020304" pitchFamily="18" charset="0"/>
              </a:defRPr>
            </a:lvl3pPr>
            <a:lvl4pPr marL="1600200" indent="-228600">
              <a:defRPr sz="2000">
                <a:solidFill>
                  <a:srgbClr val="FF0000"/>
                </a:solidFill>
                <a:latin typeface="Arial" panose="020B0604020202020204" pitchFamily="34" charset="0"/>
                <a:cs typeface="Times New Roman" panose="02020603050405020304" pitchFamily="18" charset="0"/>
              </a:defRPr>
            </a:lvl4pPr>
            <a:lvl5pPr marL="2057400" indent="-228600">
              <a:defRPr sz="2000">
                <a:solidFill>
                  <a:srgbClr val="FF0000"/>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9pPr>
          </a:lstStyle>
          <a:p>
            <a:pPr marL="0" marR="0" lvl="0" indent="0" algn="l" defTabSz="1219169" rtl="0" eaLnBrk="1" fontAlgn="auto" latinLnBrk="0" hangingPunct="0">
              <a:lnSpc>
                <a:spcPct val="90000"/>
              </a:lnSpc>
              <a:spcBef>
                <a:spcPct val="50000"/>
              </a:spcBef>
              <a:spcAft>
                <a:spcPts val="0"/>
              </a:spcAft>
              <a:buClrTx/>
              <a:buSzTx/>
              <a:buFontTx/>
              <a:buNone/>
              <a:tabLst/>
              <a:defRPr/>
            </a:pPr>
            <a:r>
              <a:rPr kumimoji="0" lang="en-US" altLang="en-US" sz="2800" b="0" i="0" u="none" strike="noStrike" kern="0" cap="none" spc="0" normalizeH="0" baseline="0" noProof="0" dirty="0">
                <a:ln>
                  <a:noFill/>
                </a:ln>
                <a:solidFill>
                  <a:srgbClr val="FFFFFF"/>
                </a:solidFill>
                <a:effectLst/>
                <a:uLnTx/>
                <a:uFillTx/>
                <a:latin typeface="+mj-lt"/>
                <a:cs typeface="Times New Roman" panose="02020603050405020304" pitchFamily="18" charset="0"/>
                <a:sym typeface="Helvetica Neue"/>
              </a:rPr>
              <a:t>The process of </a:t>
            </a:r>
            <a:r>
              <a:rPr kumimoji="0" lang="en-US" altLang="en-US" sz="2800" b="0" i="0" u="none" strike="noStrike" kern="0" cap="none" spc="0" normalizeH="0" baseline="0" noProof="0" dirty="0">
                <a:ln>
                  <a:noFill/>
                </a:ln>
                <a:solidFill>
                  <a:schemeClr val="bg2">
                    <a:lumMod val="20000"/>
                    <a:lumOff val="80000"/>
                  </a:schemeClr>
                </a:solidFill>
                <a:effectLst/>
                <a:uLnTx/>
                <a:uFillTx/>
                <a:latin typeface="+mj-lt"/>
                <a:cs typeface="Times New Roman" panose="02020603050405020304" pitchFamily="18" charset="0"/>
                <a:sym typeface="Helvetica Neue"/>
              </a:rPr>
              <a:t>identifying and defining </a:t>
            </a:r>
            <a:r>
              <a:rPr kumimoji="0" lang="en-US" altLang="en-US" sz="2800" b="0" i="0" u="none" strike="noStrike" kern="0" cap="none" spc="0" normalizeH="0" baseline="0" noProof="0" dirty="0">
                <a:ln>
                  <a:noFill/>
                </a:ln>
                <a:solidFill>
                  <a:srgbClr val="FFFFFF"/>
                </a:solidFill>
                <a:effectLst/>
                <a:uLnTx/>
                <a:uFillTx/>
                <a:latin typeface="+mj-lt"/>
                <a:cs typeface="Times New Roman" panose="02020603050405020304" pitchFamily="18" charset="0"/>
                <a:sym typeface="Helvetica Neue"/>
              </a:rPr>
              <a:t>the items in the system, </a:t>
            </a:r>
            <a:r>
              <a:rPr kumimoji="0" lang="en-US" altLang="en-US" sz="2800" b="0" i="0" u="none" strike="noStrike" kern="0" cap="none" spc="0" normalizeH="0" baseline="0" noProof="0" dirty="0">
                <a:ln>
                  <a:noFill/>
                </a:ln>
                <a:solidFill>
                  <a:schemeClr val="bg2">
                    <a:lumMod val="20000"/>
                    <a:lumOff val="80000"/>
                  </a:schemeClr>
                </a:solidFill>
                <a:effectLst/>
                <a:uLnTx/>
                <a:uFillTx/>
                <a:latin typeface="+mj-lt"/>
                <a:cs typeface="Times New Roman" panose="02020603050405020304" pitchFamily="18" charset="0"/>
                <a:sym typeface="Helvetica Neue"/>
              </a:rPr>
              <a:t>controlling the change </a:t>
            </a:r>
            <a:r>
              <a:rPr kumimoji="0" lang="en-US" altLang="en-US" sz="2800" b="0" i="0" u="none" strike="noStrike" kern="0" cap="none" spc="0" normalizeH="0" baseline="0" noProof="0" dirty="0">
                <a:ln>
                  <a:noFill/>
                </a:ln>
                <a:solidFill>
                  <a:srgbClr val="FFFFFF"/>
                </a:solidFill>
                <a:effectLst/>
                <a:uLnTx/>
                <a:uFillTx/>
                <a:latin typeface="+mj-lt"/>
                <a:cs typeface="Times New Roman" panose="02020603050405020304" pitchFamily="18" charset="0"/>
                <a:sym typeface="Helvetica Neue"/>
              </a:rPr>
              <a:t>of these items throughout their lifecycle, </a:t>
            </a:r>
            <a:r>
              <a:rPr kumimoji="0" lang="en-US" altLang="en-US" sz="2800" b="0" i="0" u="none" strike="noStrike" kern="0" cap="none" spc="0" normalizeH="0" baseline="0" noProof="0" dirty="0">
                <a:ln>
                  <a:noFill/>
                </a:ln>
                <a:solidFill>
                  <a:schemeClr val="bg2">
                    <a:lumMod val="20000"/>
                    <a:lumOff val="80000"/>
                  </a:schemeClr>
                </a:solidFill>
                <a:effectLst/>
                <a:uLnTx/>
                <a:uFillTx/>
                <a:latin typeface="+mj-lt"/>
                <a:cs typeface="Times New Roman" panose="02020603050405020304" pitchFamily="18" charset="0"/>
                <a:sym typeface="Helvetica Neue"/>
              </a:rPr>
              <a:t>recording and reporting the status </a:t>
            </a:r>
            <a:r>
              <a:rPr kumimoji="0" lang="en-US" altLang="en-US" sz="2800" b="0" i="0" u="none" strike="noStrike" kern="0" cap="none" spc="0" normalizeH="0" baseline="0" noProof="0" dirty="0">
                <a:ln>
                  <a:noFill/>
                </a:ln>
                <a:solidFill>
                  <a:srgbClr val="FFFFFF"/>
                </a:solidFill>
                <a:effectLst/>
                <a:uLnTx/>
                <a:uFillTx/>
                <a:latin typeface="+mj-lt"/>
                <a:cs typeface="Times New Roman" panose="02020603050405020304" pitchFamily="18" charset="0"/>
                <a:sym typeface="Helvetica Neue"/>
              </a:rPr>
              <a:t>of items and change requests, and </a:t>
            </a:r>
            <a:r>
              <a:rPr kumimoji="0" lang="en-US" altLang="en-US" sz="2800" b="0" i="0" u="none" strike="noStrike" kern="0" cap="none" spc="0" normalizeH="0" baseline="0" noProof="0" dirty="0">
                <a:ln>
                  <a:noFill/>
                </a:ln>
                <a:solidFill>
                  <a:schemeClr val="bg2">
                    <a:lumMod val="20000"/>
                    <a:lumOff val="80000"/>
                  </a:schemeClr>
                </a:solidFill>
                <a:effectLst/>
                <a:uLnTx/>
                <a:uFillTx/>
                <a:latin typeface="+mj-lt"/>
                <a:cs typeface="Times New Roman" panose="02020603050405020304" pitchFamily="18" charset="0"/>
                <a:sym typeface="Helvetica Neue"/>
              </a:rPr>
              <a:t>verifying the completeness and correctness </a:t>
            </a:r>
            <a:r>
              <a:rPr kumimoji="0" lang="en-US" altLang="en-US" sz="2800" b="0" i="0" u="none" strike="noStrike" kern="0" cap="none" spc="0" normalizeH="0" baseline="0" noProof="0" dirty="0">
                <a:ln>
                  <a:noFill/>
                </a:ln>
                <a:solidFill>
                  <a:srgbClr val="FFFFFF"/>
                </a:solidFill>
                <a:effectLst/>
                <a:uLnTx/>
                <a:uFillTx/>
                <a:latin typeface="+mj-lt"/>
                <a:cs typeface="Times New Roman" panose="02020603050405020304" pitchFamily="18" charset="0"/>
                <a:sym typeface="Helvetica Neue"/>
              </a:rPr>
              <a:t>of items. </a:t>
            </a:r>
            <a:r>
              <a:rPr kumimoji="0" lang="en-US" altLang="en-US" sz="2400" b="0" i="0" u="none" strike="noStrike" kern="0" cap="none" spc="0" normalizeH="0" baseline="0" noProof="0" dirty="0">
                <a:ln>
                  <a:noFill/>
                </a:ln>
                <a:solidFill>
                  <a:srgbClr val="FFFFFF"/>
                </a:solidFill>
                <a:effectLst/>
                <a:uLnTx/>
                <a:uFillTx/>
                <a:latin typeface="+mj-lt"/>
                <a:cs typeface="Times New Roman" panose="02020603050405020304" pitchFamily="18" charset="0"/>
                <a:sym typeface="Helvetica Neue"/>
              </a:rPr>
              <a:t>(IEEE 828:2012)</a:t>
            </a:r>
          </a:p>
        </p:txBody>
      </p:sp>
      <p:sp>
        <p:nvSpPr>
          <p:cNvPr id="95237" name="Text Box 4">
            <a:extLst>
              <a:ext uri="{FF2B5EF4-FFF2-40B4-BE49-F238E27FC236}">
                <a16:creationId xmlns:a16="http://schemas.microsoft.com/office/drawing/2014/main" id="{A3BCA1D5-D07B-48B0-9F6C-33F793DFCC87}"/>
              </a:ext>
            </a:extLst>
          </p:cNvPr>
          <p:cNvSpPr txBox="1">
            <a:spLocks noChangeArrowheads="1"/>
          </p:cNvSpPr>
          <p:nvPr/>
        </p:nvSpPr>
        <p:spPr bwMode="auto">
          <a:xfrm>
            <a:off x="720348" y="3957453"/>
            <a:ext cx="10537460" cy="2032929"/>
          </a:xfrm>
          <a:prstGeom prst="rect">
            <a:avLst/>
          </a:prstGeom>
          <a:noFill/>
          <a:ln w="9525">
            <a:noFill/>
            <a:miter lim="800000"/>
            <a:headEnd/>
            <a:tailEnd/>
          </a:ln>
          <a:effectLst/>
          <a:extLst>
            <a:ext uri="{909E8E84-426E-40DD-AFC4-6F175D3DCCD1}">
              <a14:hiddenFill xmlns:a14="http://schemas.microsoft.com/office/drawing/2010/main">
                <a:solidFill>
                  <a:srgbClr val="CCFFCC"/>
                </a:solid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square">
            <a:spAutoFit/>
          </a:bodyPr>
          <a:lstStyle>
            <a:lvl1pPr>
              <a:defRPr sz="2000">
                <a:solidFill>
                  <a:srgbClr val="FF0000"/>
                </a:solidFill>
                <a:latin typeface="Arial" panose="020B0604020202020204" pitchFamily="34" charset="0"/>
                <a:cs typeface="Times New Roman" panose="02020603050405020304" pitchFamily="18" charset="0"/>
              </a:defRPr>
            </a:lvl1pPr>
            <a:lvl2pPr marL="742950" indent="-285750">
              <a:defRPr sz="2000">
                <a:solidFill>
                  <a:srgbClr val="FF0000"/>
                </a:solidFill>
                <a:latin typeface="Arial" panose="020B0604020202020204" pitchFamily="34" charset="0"/>
                <a:cs typeface="Times New Roman" panose="02020603050405020304" pitchFamily="18" charset="0"/>
              </a:defRPr>
            </a:lvl2pPr>
            <a:lvl3pPr marL="1143000" indent="-228600">
              <a:defRPr sz="2000">
                <a:solidFill>
                  <a:srgbClr val="FF0000"/>
                </a:solidFill>
                <a:latin typeface="Arial" panose="020B0604020202020204" pitchFamily="34" charset="0"/>
                <a:cs typeface="Times New Roman" panose="02020603050405020304" pitchFamily="18" charset="0"/>
              </a:defRPr>
            </a:lvl3pPr>
            <a:lvl4pPr marL="1600200" indent="-228600">
              <a:defRPr sz="2000">
                <a:solidFill>
                  <a:srgbClr val="FF0000"/>
                </a:solidFill>
                <a:latin typeface="Arial" panose="020B0604020202020204" pitchFamily="34" charset="0"/>
                <a:cs typeface="Times New Roman" panose="02020603050405020304" pitchFamily="18" charset="0"/>
              </a:defRPr>
            </a:lvl4pPr>
            <a:lvl5pPr marL="2057400" indent="-228600">
              <a:defRPr sz="2000">
                <a:solidFill>
                  <a:srgbClr val="FF0000"/>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9pPr>
          </a:lstStyle>
          <a:p>
            <a:pPr marL="0" marR="0" lvl="0" indent="0" algn="l" defTabSz="1219169" rtl="0" eaLnBrk="1" fontAlgn="auto" latinLnBrk="0" hangingPunct="0">
              <a:lnSpc>
                <a:spcPct val="90000"/>
              </a:lnSpc>
              <a:spcBef>
                <a:spcPct val="50000"/>
              </a:spcBef>
              <a:spcAft>
                <a:spcPts val="0"/>
              </a:spcAft>
              <a:buClrTx/>
              <a:buSzTx/>
              <a:buFontTx/>
              <a:buNone/>
              <a:tabLst/>
              <a:defRPr/>
            </a:pPr>
            <a:r>
              <a:rPr kumimoji="0" lang="en-US" altLang="en-US" sz="2800" b="0" i="0" u="none" strike="noStrike" kern="0" cap="none" spc="0" normalizeH="0" baseline="0" noProof="0" dirty="0">
                <a:ln>
                  <a:noFill/>
                </a:ln>
                <a:solidFill>
                  <a:srgbClr val="FFFFFF"/>
                </a:solidFill>
                <a:effectLst/>
                <a:uLnTx/>
                <a:uFillTx/>
                <a:latin typeface="+mj-lt"/>
                <a:cs typeface="Times New Roman" panose="02020603050405020304" pitchFamily="18" charset="0"/>
                <a:sym typeface="Helvetica Neue"/>
              </a:rPr>
              <a:t>The discipline of </a:t>
            </a:r>
            <a:r>
              <a:rPr kumimoji="0" lang="en-US" altLang="en-US" sz="2800" b="0" i="0" u="none" strike="noStrike" kern="0" cap="none" spc="0" normalizeH="0" baseline="0" noProof="0" dirty="0">
                <a:ln>
                  <a:noFill/>
                </a:ln>
                <a:solidFill>
                  <a:schemeClr val="bg2">
                    <a:lumMod val="20000"/>
                    <a:lumOff val="80000"/>
                  </a:schemeClr>
                </a:solidFill>
                <a:effectLst/>
                <a:uLnTx/>
                <a:uFillTx/>
                <a:latin typeface="+mj-lt"/>
                <a:cs typeface="Times New Roman" panose="02020603050405020304" pitchFamily="18" charset="0"/>
                <a:sym typeface="Helvetica Neue"/>
              </a:rPr>
              <a:t>identifying the configuration </a:t>
            </a:r>
            <a:r>
              <a:rPr kumimoji="0" lang="en-US" altLang="en-US" sz="2800" b="0" i="0" u="none" strike="noStrike" kern="0" cap="none" spc="0" normalizeH="0" baseline="0" noProof="0" dirty="0">
                <a:ln>
                  <a:noFill/>
                </a:ln>
                <a:solidFill>
                  <a:srgbClr val="FFFFFF"/>
                </a:solidFill>
                <a:effectLst/>
                <a:uLnTx/>
                <a:uFillTx/>
                <a:latin typeface="+mj-lt"/>
                <a:cs typeface="Times New Roman" panose="02020603050405020304" pitchFamily="18" charset="0"/>
                <a:sym typeface="Helvetica Neue"/>
              </a:rPr>
              <a:t>of a system – hardware, software, or process - at </a:t>
            </a:r>
            <a:r>
              <a:rPr kumimoji="0" lang="en-US" altLang="en-US" sz="2800" b="0" i="0" u="none" strike="noStrike" kern="0" cap="none" spc="0" normalizeH="0" baseline="0" noProof="0" dirty="0">
                <a:ln>
                  <a:noFill/>
                </a:ln>
                <a:solidFill>
                  <a:schemeClr val="bg2">
                    <a:lumMod val="20000"/>
                    <a:lumOff val="80000"/>
                  </a:schemeClr>
                </a:solidFill>
                <a:effectLst/>
                <a:uLnTx/>
                <a:uFillTx/>
                <a:latin typeface="+mj-lt"/>
                <a:cs typeface="Times New Roman" panose="02020603050405020304" pitchFamily="18" charset="0"/>
                <a:sym typeface="Helvetica Neue"/>
              </a:rPr>
              <a:t>discrete points in time </a:t>
            </a:r>
            <a:r>
              <a:rPr kumimoji="0" lang="en-US" altLang="en-US" sz="2800" b="0" i="0" u="none" strike="noStrike" kern="0" cap="none" spc="0" normalizeH="0" baseline="0" noProof="0" dirty="0">
                <a:ln>
                  <a:noFill/>
                </a:ln>
                <a:solidFill>
                  <a:srgbClr val="FFFFFF"/>
                </a:solidFill>
                <a:effectLst/>
                <a:uLnTx/>
                <a:uFillTx/>
                <a:latin typeface="+mj-lt"/>
                <a:cs typeface="Times New Roman" panose="02020603050405020304" pitchFamily="18" charset="0"/>
                <a:sym typeface="Helvetica Neue"/>
              </a:rPr>
              <a:t>with the purpose of </a:t>
            </a:r>
            <a:r>
              <a:rPr kumimoji="0" lang="en-US" altLang="en-US" sz="2800" b="0" i="0" u="none" strike="noStrike" kern="0" cap="none" spc="0" normalizeH="0" baseline="0" noProof="0" dirty="0">
                <a:ln>
                  <a:noFill/>
                </a:ln>
                <a:solidFill>
                  <a:schemeClr val="bg2">
                    <a:lumMod val="20000"/>
                    <a:lumOff val="80000"/>
                  </a:schemeClr>
                </a:solidFill>
                <a:effectLst/>
                <a:uLnTx/>
                <a:uFillTx/>
                <a:latin typeface="+mj-lt"/>
                <a:cs typeface="Times New Roman" panose="02020603050405020304" pitchFamily="18" charset="0"/>
                <a:sym typeface="Helvetica Neue"/>
              </a:rPr>
              <a:t>systematically controlling changes </a:t>
            </a:r>
            <a:r>
              <a:rPr kumimoji="0" lang="en-US" altLang="en-US" sz="2800" b="0" i="0" u="none" strike="noStrike" kern="0" cap="none" spc="0" normalizeH="0" baseline="0" noProof="0" dirty="0">
                <a:ln>
                  <a:noFill/>
                </a:ln>
                <a:solidFill>
                  <a:srgbClr val="FFFFFF"/>
                </a:solidFill>
                <a:effectLst/>
                <a:uLnTx/>
                <a:uFillTx/>
                <a:latin typeface="+mj-lt"/>
                <a:cs typeface="Times New Roman" panose="02020603050405020304" pitchFamily="18" charset="0"/>
                <a:sym typeface="Helvetica Neue"/>
              </a:rPr>
              <a:t>to the configuration and </a:t>
            </a:r>
            <a:r>
              <a:rPr kumimoji="0" lang="en-US" altLang="en-US" sz="2800" b="0" i="0" u="none" strike="noStrike" kern="0" cap="none" spc="0" normalizeH="0" baseline="0" noProof="0" dirty="0">
                <a:ln>
                  <a:noFill/>
                </a:ln>
                <a:solidFill>
                  <a:schemeClr val="bg2">
                    <a:lumMod val="20000"/>
                    <a:lumOff val="80000"/>
                  </a:schemeClr>
                </a:solidFill>
                <a:effectLst/>
                <a:uLnTx/>
                <a:uFillTx/>
                <a:latin typeface="+mj-lt"/>
                <a:cs typeface="Times New Roman" panose="02020603050405020304" pitchFamily="18" charset="0"/>
                <a:sym typeface="Helvetica Neue"/>
              </a:rPr>
              <a:t>maintaining the integrity and traceability </a:t>
            </a:r>
            <a:r>
              <a:rPr kumimoji="0" lang="en-US" altLang="en-US" sz="2800" b="0" i="0" u="none" strike="noStrike" kern="0" cap="none" spc="0" normalizeH="0" baseline="0" noProof="0" dirty="0">
                <a:ln>
                  <a:noFill/>
                </a:ln>
                <a:solidFill>
                  <a:srgbClr val="FFFFFF"/>
                </a:solidFill>
                <a:effectLst/>
                <a:uLnTx/>
                <a:uFillTx/>
                <a:latin typeface="+mj-lt"/>
                <a:cs typeface="Times New Roman" panose="02020603050405020304" pitchFamily="18" charset="0"/>
                <a:sym typeface="Helvetica Neue"/>
              </a:rPr>
              <a:t>of the configuration throughout the system lifecycle </a:t>
            </a:r>
            <a:r>
              <a:rPr kumimoji="0" lang="en-US" altLang="en-US" sz="2400" b="0" i="0" u="none" strike="noStrike" kern="0" cap="none" spc="0" normalizeH="0" baseline="0" noProof="0" dirty="0">
                <a:ln>
                  <a:noFill/>
                </a:ln>
                <a:solidFill>
                  <a:srgbClr val="FFFFFF"/>
                </a:solidFill>
                <a:effectLst/>
                <a:uLnTx/>
                <a:uFillTx/>
                <a:latin typeface="+mj-lt"/>
                <a:cs typeface="Times New Roman" panose="02020603050405020304" pitchFamily="18" charset="0"/>
                <a:sym typeface="Helvetica Neue"/>
              </a:rPr>
              <a:t>(Thayer and Thayer)</a:t>
            </a:r>
          </a:p>
        </p:txBody>
      </p:sp>
    </p:spTree>
    <p:extLst>
      <p:ext uri="{BB962C8B-B14F-4D97-AF65-F5344CB8AC3E}">
        <p14:creationId xmlns:p14="http://schemas.microsoft.com/office/powerpoint/2010/main" val="4180140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3" name="Slide Number Placeholder 4">
            <a:extLst>
              <a:ext uri="{FF2B5EF4-FFF2-40B4-BE49-F238E27FC236}">
                <a16:creationId xmlns:a16="http://schemas.microsoft.com/office/drawing/2014/main" id="{BF406F08-587C-4A0B-8060-374D9A668B39}"/>
              </a:ext>
            </a:extLst>
          </p:cNvPr>
          <p:cNvSpPr>
            <a:spLocks noGrp="1"/>
          </p:cNvSpPr>
          <p:nvPr>
            <p:ph type="sldNum" sz="quarter" idx="12"/>
          </p:nvPr>
        </p:nvSpPr>
        <p:spPr bwMode="auto">
          <a:xfrm>
            <a:off x="458788" y="6357938"/>
            <a:ext cx="4159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defPPr>
              <a:defRPr lang="en-US"/>
            </a:defPPr>
            <a:lvl1pPr algn="l" rtl="0" eaLnBrk="0" fontAlgn="base" hangingPunct="0">
              <a:spcBef>
                <a:spcPct val="0"/>
              </a:spcBef>
              <a:spcAft>
                <a:spcPct val="0"/>
              </a:spcAft>
              <a:defRPr sz="800" b="1" kern="1200">
                <a:solidFill>
                  <a:srgbClr val="FFFFFF"/>
                </a:solidFill>
                <a:latin typeface="Verdana" panose="020B0604030504040204" pitchFamily="34" charset="0"/>
                <a:ea typeface="+mn-ea"/>
                <a:cs typeface="Times New Roman" panose="02020603050405020304" pitchFamily="18" charset="0"/>
              </a:defRPr>
            </a:lvl1pPr>
            <a:lvl2pPr marL="457200" algn="l" rtl="0" eaLnBrk="0" fontAlgn="base" hangingPunct="0">
              <a:spcBef>
                <a:spcPct val="0"/>
              </a:spcBef>
              <a:spcAft>
                <a:spcPct val="0"/>
              </a:spcAft>
              <a:defRPr sz="2000" kern="1200">
                <a:solidFill>
                  <a:srgbClr val="FF0000"/>
                </a:solidFill>
                <a:latin typeface="Arial" panose="020B0604020202020204" pitchFamily="34" charset="0"/>
                <a:ea typeface="+mn-ea"/>
                <a:cs typeface="Times New Roman" panose="02020603050405020304" pitchFamily="18" charset="0"/>
              </a:defRPr>
            </a:lvl2pPr>
            <a:lvl3pPr marL="914400" algn="l" rtl="0" eaLnBrk="0" fontAlgn="base" hangingPunct="0">
              <a:spcBef>
                <a:spcPct val="0"/>
              </a:spcBef>
              <a:spcAft>
                <a:spcPct val="0"/>
              </a:spcAft>
              <a:defRPr sz="2000" kern="1200">
                <a:solidFill>
                  <a:srgbClr val="FF0000"/>
                </a:solidFill>
                <a:latin typeface="Arial" panose="020B0604020202020204" pitchFamily="34" charset="0"/>
                <a:ea typeface="+mn-ea"/>
                <a:cs typeface="Times New Roman" panose="02020603050405020304" pitchFamily="18" charset="0"/>
              </a:defRPr>
            </a:lvl3pPr>
            <a:lvl4pPr marL="1371600" algn="l" rtl="0" eaLnBrk="0" fontAlgn="base" hangingPunct="0">
              <a:spcBef>
                <a:spcPct val="0"/>
              </a:spcBef>
              <a:spcAft>
                <a:spcPct val="0"/>
              </a:spcAft>
              <a:defRPr sz="2000" kern="1200">
                <a:solidFill>
                  <a:srgbClr val="FF0000"/>
                </a:solidFill>
                <a:latin typeface="Arial" panose="020B0604020202020204" pitchFamily="34" charset="0"/>
                <a:ea typeface="+mn-ea"/>
                <a:cs typeface="Times New Roman" panose="02020603050405020304" pitchFamily="18" charset="0"/>
              </a:defRPr>
            </a:lvl4pPr>
            <a:lvl5pPr marL="1828800" algn="l" rtl="0" eaLnBrk="0" fontAlgn="base" hangingPunct="0">
              <a:spcBef>
                <a:spcPct val="0"/>
              </a:spcBef>
              <a:spcAft>
                <a:spcPct val="0"/>
              </a:spcAft>
              <a:defRPr sz="2000" kern="1200">
                <a:solidFill>
                  <a:srgbClr val="FF0000"/>
                </a:solidFill>
                <a:latin typeface="Arial" panose="020B0604020202020204" pitchFamily="34" charset="0"/>
                <a:ea typeface="+mn-ea"/>
                <a:cs typeface="Times New Roman" panose="02020603050405020304" pitchFamily="18" charset="0"/>
              </a:defRPr>
            </a:lvl5pPr>
            <a:lvl6pPr marL="2286000" algn="l" defTabSz="914400" rtl="0" eaLnBrk="1" latinLnBrk="0" hangingPunct="1">
              <a:defRPr sz="2000" kern="1200">
                <a:solidFill>
                  <a:srgbClr val="FF0000"/>
                </a:solidFill>
                <a:latin typeface="Arial" panose="020B0604020202020204" pitchFamily="34" charset="0"/>
                <a:ea typeface="+mn-ea"/>
                <a:cs typeface="Times New Roman" panose="02020603050405020304" pitchFamily="18" charset="0"/>
              </a:defRPr>
            </a:lvl6pPr>
            <a:lvl7pPr marL="2743200" algn="l" defTabSz="914400" rtl="0" eaLnBrk="1" latinLnBrk="0" hangingPunct="1">
              <a:defRPr sz="2000" kern="1200">
                <a:solidFill>
                  <a:srgbClr val="FF0000"/>
                </a:solidFill>
                <a:latin typeface="Arial" panose="020B0604020202020204" pitchFamily="34" charset="0"/>
                <a:ea typeface="+mn-ea"/>
                <a:cs typeface="Times New Roman" panose="02020603050405020304" pitchFamily="18" charset="0"/>
              </a:defRPr>
            </a:lvl7pPr>
            <a:lvl8pPr marL="3200400" algn="l" defTabSz="914400" rtl="0" eaLnBrk="1" latinLnBrk="0" hangingPunct="1">
              <a:defRPr sz="2000" kern="1200">
                <a:solidFill>
                  <a:srgbClr val="FF0000"/>
                </a:solidFill>
                <a:latin typeface="Arial" panose="020B0604020202020204" pitchFamily="34" charset="0"/>
                <a:ea typeface="+mn-ea"/>
                <a:cs typeface="Times New Roman" panose="02020603050405020304" pitchFamily="18" charset="0"/>
              </a:defRPr>
            </a:lvl8pPr>
            <a:lvl9pPr marL="3657600" algn="l" defTabSz="914400" rtl="0" eaLnBrk="1" latinLnBrk="0" hangingPunct="1">
              <a:defRPr sz="2000" kern="1200">
                <a:solidFill>
                  <a:srgbClr val="FF0000"/>
                </a:solidFill>
                <a:latin typeface="Arial" panose="020B0604020202020204" pitchFamily="34" charset="0"/>
                <a:ea typeface="+mn-ea"/>
                <a:cs typeface="Times New Roman" panose="02020603050405020304" pitchFamily="18" charset="0"/>
              </a:defRPr>
            </a:lvl9pPr>
          </a:lstStyle>
          <a:p>
            <a:pPr marL="0" marR="0" lvl="0" indent="0" algn="l" defTabSz="1219169" rtl="0" eaLnBrk="0" fontAlgn="base" latinLnBrk="0" hangingPunct="0">
              <a:lnSpc>
                <a:spcPct val="90000"/>
              </a:lnSpc>
              <a:spcBef>
                <a:spcPct val="0"/>
              </a:spcBef>
              <a:spcAft>
                <a:spcPct val="0"/>
              </a:spcAft>
              <a:buClrTx/>
              <a:buSzTx/>
              <a:buFontTx/>
              <a:buNone/>
              <a:tabLst/>
              <a:defRPr/>
            </a:pPr>
            <a:fld id="{B74A329E-F030-4FBA-B40F-68DB9F6DEDFB}" type="slidenum">
              <a:rPr kumimoji="0" lang="en-US" altLang="en-US" sz="800" b="1" i="0" u="none" strike="noStrike" kern="1200" cap="none" spc="0" normalizeH="0" baseline="0" noProof="0" smtClean="0">
                <a:ln>
                  <a:noFill/>
                </a:ln>
                <a:solidFill>
                  <a:srgbClr val="FFFFFF"/>
                </a:solidFill>
                <a:effectLst/>
                <a:uLnTx/>
                <a:uFillTx/>
                <a:latin typeface="Verdana" panose="020B0604030504040204" pitchFamily="34" charset="0"/>
                <a:cs typeface="Times New Roman" panose="02020603050405020304" pitchFamily="18" charset="0"/>
                <a:sym typeface="Helvetica Neue"/>
              </a:rPr>
              <a:pPr marL="0" marR="0" lvl="0" indent="0" algn="l" defTabSz="1219169" rtl="0" eaLnBrk="0" fontAlgn="base" latinLnBrk="0" hangingPunct="0">
                <a:lnSpc>
                  <a:spcPct val="90000"/>
                </a:lnSpc>
                <a:spcBef>
                  <a:spcPct val="0"/>
                </a:spcBef>
                <a:spcAft>
                  <a:spcPct val="0"/>
                </a:spcAft>
                <a:buClrTx/>
                <a:buSzTx/>
                <a:buFontTx/>
                <a:buNone/>
                <a:tabLst/>
                <a:defRPr/>
              </a:pPr>
              <a:t>107</a:t>
            </a:fld>
            <a:endParaRPr kumimoji="0" lang="en-US" altLang="en-US" sz="800" b="1" i="0" u="none" strike="noStrike" kern="1200" cap="none" spc="0" normalizeH="0" baseline="0" noProof="0">
              <a:ln>
                <a:noFill/>
              </a:ln>
              <a:solidFill>
                <a:srgbClr val="FFFFFF"/>
              </a:solidFill>
              <a:effectLst/>
              <a:uLnTx/>
              <a:uFillTx/>
              <a:latin typeface="Verdana" panose="020B0604030504040204" pitchFamily="34" charset="0"/>
              <a:cs typeface="Times New Roman" panose="02020603050405020304" pitchFamily="18" charset="0"/>
              <a:sym typeface="Helvetica Neue"/>
            </a:endParaRPr>
          </a:p>
        </p:txBody>
      </p:sp>
      <p:sp>
        <p:nvSpPr>
          <p:cNvPr id="21507" name="Rectangle 2">
            <a:extLst>
              <a:ext uri="{FF2B5EF4-FFF2-40B4-BE49-F238E27FC236}">
                <a16:creationId xmlns:a16="http://schemas.microsoft.com/office/drawing/2014/main" id="{6ECA9D4E-6AD7-498D-B502-E8336C60AC7A}"/>
              </a:ext>
            </a:extLst>
          </p:cNvPr>
          <p:cNvSpPr>
            <a:spLocks noGrp="1" noChangeArrowheads="1"/>
          </p:cNvSpPr>
          <p:nvPr>
            <p:ph type="title"/>
          </p:nvPr>
        </p:nvSpPr>
        <p:spPr>
          <a:xfrm>
            <a:off x="641394" y="381001"/>
            <a:ext cx="11010816" cy="952499"/>
          </a:xfrm>
        </p:spPr>
        <p:txBody>
          <a:bodyPr/>
          <a:lstStyle/>
          <a:p>
            <a:pPr eaLnBrk="1" hangingPunct="1"/>
            <a:r>
              <a:rPr lang="en-US" altLang="en-US" dirty="0"/>
              <a:t>Configuration Management Activities</a:t>
            </a:r>
          </a:p>
        </p:txBody>
      </p:sp>
      <p:sp>
        <p:nvSpPr>
          <p:cNvPr id="21508" name="Freeform 1218">
            <a:extLst>
              <a:ext uri="{FF2B5EF4-FFF2-40B4-BE49-F238E27FC236}">
                <a16:creationId xmlns:a16="http://schemas.microsoft.com/office/drawing/2014/main" id="{87E0587D-4749-4F97-A4F4-615C65DA87DD}"/>
              </a:ext>
            </a:extLst>
          </p:cNvPr>
          <p:cNvSpPr>
            <a:spLocks/>
          </p:cNvSpPr>
          <p:nvPr/>
        </p:nvSpPr>
        <p:spPr bwMode="auto">
          <a:xfrm>
            <a:off x="7373939" y="3730625"/>
            <a:ext cx="9525" cy="20638"/>
          </a:xfrm>
          <a:custGeom>
            <a:avLst/>
            <a:gdLst>
              <a:gd name="T0" fmla="*/ 9525 w 32"/>
              <a:gd name="T1" fmla="*/ 0 h 64"/>
              <a:gd name="T2" fmla="*/ 9525 w 32"/>
              <a:gd name="T3" fmla="*/ 20638 h 64"/>
              <a:gd name="T4" fmla="*/ 0 w 32"/>
              <a:gd name="T5" fmla="*/ 10319 h 64"/>
              <a:gd name="T6" fmla="*/ 9525 w 32"/>
              <a:gd name="T7" fmla="*/ 0 h 6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2" h="64">
                <a:moveTo>
                  <a:pt x="32" y="0"/>
                </a:moveTo>
                <a:lnTo>
                  <a:pt x="32" y="64"/>
                </a:lnTo>
                <a:lnTo>
                  <a:pt x="0" y="32"/>
                </a:lnTo>
                <a:lnTo>
                  <a:pt x="32"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1509" name="Rectangle 1268">
            <a:extLst>
              <a:ext uri="{FF2B5EF4-FFF2-40B4-BE49-F238E27FC236}">
                <a16:creationId xmlns:a16="http://schemas.microsoft.com/office/drawing/2014/main" id="{0D53A5BE-7CD7-455D-8060-1AB82672CC5A}"/>
              </a:ext>
            </a:extLst>
          </p:cNvPr>
          <p:cNvSpPr>
            <a:spLocks noChangeArrowheads="1"/>
          </p:cNvSpPr>
          <p:nvPr/>
        </p:nvSpPr>
        <p:spPr bwMode="auto">
          <a:xfrm>
            <a:off x="7869239" y="3640138"/>
            <a:ext cx="9525" cy="2016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0000"/>
                </a:solidFill>
                <a:latin typeface="Arial" panose="020B0604020202020204" pitchFamily="34" charset="0"/>
                <a:cs typeface="Times New Roman" panose="02020603050405020304" pitchFamily="18" charset="0"/>
              </a:defRPr>
            </a:lvl1pPr>
            <a:lvl2pPr marL="742950" indent="-285750">
              <a:defRPr sz="2000">
                <a:solidFill>
                  <a:srgbClr val="FF0000"/>
                </a:solidFill>
                <a:latin typeface="Arial" panose="020B0604020202020204" pitchFamily="34" charset="0"/>
                <a:cs typeface="Times New Roman" panose="02020603050405020304" pitchFamily="18" charset="0"/>
              </a:defRPr>
            </a:lvl2pPr>
            <a:lvl3pPr marL="1143000" indent="-228600">
              <a:defRPr sz="2000">
                <a:solidFill>
                  <a:srgbClr val="FF0000"/>
                </a:solidFill>
                <a:latin typeface="Arial" panose="020B0604020202020204" pitchFamily="34" charset="0"/>
                <a:cs typeface="Times New Roman" panose="02020603050405020304" pitchFamily="18" charset="0"/>
              </a:defRPr>
            </a:lvl3pPr>
            <a:lvl4pPr marL="1600200" indent="-228600">
              <a:defRPr sz="2000">
                <a:solidFill>
                  <a:srgbClr val="FF0000"/>
                </a:solidFill>
                <a:latin typeface="Arial" panose="020B0604020202020204" pitchFamily="34" charset="0"/>
                <a:cs typeface="Times New Roman" panose="02020603050405020304" pitchFamily="18" charset="0"/>
              </a:defRPr>
            </a:lvl4pPr>
            <a:lvl5pPr marL="2057400" indent="-228600">
              <a:defRPr sz="2000">
                <a:solidFill>
                  <a:srgbClr val="FF0000"/>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9p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altLang="en-US" sz="2000" b="0" i="0" u="none" strike="noStrike" kern="0" cap="none" spc="0" normalizeH="0" baseline="0" noProof="0">
              <a:ln>
                <a:noFill/>
              </a:ln>
              <a:solidFill>
                <a:srgbClr val="FF0000"/>
              </a:solidFill>
              <a:effectLst/>
              <a:uLnTx/>
              <a:uFillTx/>
              <a:latin typeface="Arial" panose="020B0604020202020204" pitchFamily="34" charset="0"/>
              <a:cs typeface="Times New Roman" panose="02020603050405020304" pitchFamily="18" charset="0"/>
              <a:sym typeface="Helvetica Neue"/>
            </a:endParaRPr>
          </a:p>
        </p:txBody>
      </p:sp>
      <p:grpSp>
        <p:nvGrpSpPr>
          <p:cNvPr id="21510" name="Group 1444">
            <a:extLst>
              <a:ext uri="{FF2B5EF4-FFF2-40B4-BE49-F238E27FC236}">
                <a16:creationId xmlns:a16="http://schemas.microsoft.com/office/drawing/2014/main" id="{C93D2452-D6F6-41D3-BD57-454438420F1D}"/>
              </a:ext>
            </a:extLst>
          </p:cNvPr>
          <p:cNvGrpSpPr>
            <a:grpSpLocks/>
          </p:cNvGrpSpPr>
          <p:nvPr/>
        </p:nvGrpSpPr>
        <p:grpSpPr bwMode="auto">
          <a:xfrm>
            <a:off x="3657601" y="912814"/>
            <a:ext cx="5064125" cy="5030787"/>
            <a:chOff x="1488" y="768"/>
            <a:chExt cx="3190" cy="3169"/>
          </a:xfrm>
        </p:grpSpPr>
        <p:grpSp>
          <p:nvGrpSpPr>
            <p:cNvPr id="21511" name="Group 1437">
              <a:extLst>
                <a:ext uri="{FF2B5EF4-FFF2-40B4-BE49-F238E27FC236}">
                  <a16:creationId xmlns:a16="http://schemas.microsoft.com/office/drawing/2014/main" id="{760FCE5E-D6BB-474D-BE23-AD50F7D98D72}"/>
                </a:ext>
              </a:extLst>
            </p:cNvPr>
            <p:cNvGrpSpPr>
              <a:grpSpLocks/>
            </p:cNvGrpSpPr>
            <p:nvPr/>
          </p:nvGrpSpPr>
          <p:grpSpPr bwMode="auto">
            <a:xfrm>
              <a:off x="2689" y="2956"/>
              <a:ext cx="721" cy="981"/>
              <a:chOff x="2667" y="2958"/>
              <a:chExt cx="721" cy="981"/>
            </a:xfrm>
          </p:grpSpPr>
          <p:sp>
            <p:nvSpPr>
              <p:cNvPr id="22117" name="Freeform 727">
                <a:extLst>
                  <a:ext uri="{FF2B5EF4-FFF2-40B4-BE49-F238E27FC236}">
                    <a16:creationId xmlns:a16="http://schemas.microsoft.com/office/drawing/2014/main" id="{305975AB-F763-463D-B64A-E8ADA7DCEB0E}"/>
                  </a:ext>
                </a:extLst>
              </p:cNvPr>
              <p:cNvSpPr>
                <a:spLocks/>
              </p:cNvSpPr>
              <p:nvPr/>
            </p:nvSpPr>
            <p:spPr bwMode="auto">
              <a:xfrm>
                <a:off x="3023" y="2958"/>
                <a:ext cx="12" cy="6"/>
              </a:xfrm>
              <a:custGeom>
                <a:avLst/>
                <a:gdLst>
                  <a:gd name="T0" fmla="*/ 12 w 64"/>
                  <a:gd name="T1" fmla="*/ 6 h 32"/>
                  <a:gd name="T2" fmla="*/ 0 w 64"/>
                  <a:gd name="T3" fmla="*/ 6 h 32"/>
                  <a:gd name="T4" fmla="*/ 6 w 64"/>
                  <a:gd name="T5" fmla="*/ 0 h 32"/>
                  <a:gd name="T6" fmla="*/ 12 w 64"/>
                  <a:gd name="T7" fmla="*/ 6 h 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4" h="32">
                    <a:moveTo>
                      <a:pt x="64" y="32"/>
                    </a:moveTo>
                    <a:lnTo>
                      <a:pt x="0" y="32"/>
                    </a:lnTo>
                    <a:lnTo>
                      <a:pt x="33" y="0"/>
                    </a:lnTo>
                    <a:lnTo>
                      <a:pt x="64" y="3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2118" name="Freeform 728">
                <a:extLst>
                  <a:ext uri="{FF2B5EF4-FFF2-40B4-BE49-F238E27FC236}">
                    <a16:creationId xmlns:a16="http://schemas.microsoft.com/office/drawing/2014/main" id="{16FF29BE-24EF-4554-9439-73C79CFAC4B7}"/>
                  </a:ext>
                </a:extLst>
              </p:cNvPr>
              <p:cNvSpPr>
                <a:spLocks/>
              </p:cNvSpPr>
              <p:nvPr/>
            </p:nvSpPr>
            <p:spPr bwMode="auto">
              <a:xfrm>
                <a:off x="3016" y="2958"/>
                <a:ext cx="26" cy="12"/>
              </a:xfrm>
              <a:custGeom>
                <a:avLst/>
                <a:gdLst>
                  <a:gd name="T0" fmla="*/ 26 w 128"/>
                  <a:gd name="T1" fmla="*/ 12 h 63"/>
                  <a:gd name="T2" fmla="*/ 0 w 128"/>
                  <a:gd name="T3" fmla="*/ 12 h 63"/>
                  <a:gd name="T4" fmla="*/ 13 w 128"/>
                  <a:gd name="T5" fmla="*/ 0 h 63"/>
                  <a:gd name="T6" fmla="*/ 26 w 128"/>
                  <a:gd name="T7" fmla="*/ 12 h 6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8" h="63">
                    <a:moveTo>
                      <a:pt x="128" y="63"/>
                    </a:moveTo>
                    <a:lnTo>
                      <a:pt x="0" y="63"/>
                    </a:lnTo>
                    <a:lnTo>
                      <a:pt x="65" y="0"/>
                    </a:lnTo>
                    <a:lnTo>
                      <a:pt x="128" y="6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2119" name="Freeform 729">
                <a:extLst>
                  <a:ext uri="{FF2B5EF4-FFF2-40B4-BE49-F238E27FC236}">
                    <a16:creationId xmlns:a16="http://schemas.microsoft.com/office/drawing/2014/main" id="{FD5CCF05-4E7A-48D8-A3CB-57E12B8A25A2}"/>
                  </a:ext>
                </a:extLst>
              </p:cNvPr>
              <p:cNvSpPr>
                <a:spLocks/>
              </p:cNvSpPr>
              <p:nvPr/>
            </p:nvSpPr>
            <p:spPr bwMode="auto">
              <a:xfrm>
                <a:off x="3010" y="2964"/>
                <a:ext cx="38" cy="13"/>
              </a:xfrm>
              <a:custGeom>
                <a:avLst/>
                <a:gdLst>
                  <a:gd name="T0" fmla="*/ 13 w 191"/>
                  <a:gd name="T1" fmla="*/ 0 h 64"/>
                  <a:gd name="T2" fmla="*/ 25 w 191"/>
                  <a:gd name="T3" fmla="*/ 0 h 64"/>
                  <a:gd name="T4" fmla="*/ 38 w 191"/>
                  <a:gd name="T5" fmla="*/ 13 h 64"/>
                  <a:gd name="T6" fmla="*/ 0 w 191"/>
                  <a:gd name="T7" fmla="*/ 13 h 64"/>
                  <a:gd name="T8" fmla="*/ 13 w 191"/>
                  <a:gd name="T9" fmla="*/ 0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1" h="64">
                    <a:moveTo>
                      <a:pt x="63" y="0"/>
                    </a:moveTo>
                    <a:lnTo>
                      <a:pt x="127" y="0"/>
                    </a:lnTo>
                    <a:lnTo>
                      <a:pt x="191" y="64"/>
                    </a:lnTo>
                    <a:lnTo>
                      <a:pt x="0" y="64"/>
                    </a:lnTo>
                    <a:lnTo>
                      <a:pt x="63" y="0"/>
                    </a:lnTo>
                    <a:close/>
                  </a:path>
                </a:pathLst>
              </a:custGeom>
              <a:solidFill>
                <a:srgbClr val="26211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2120" name="Freeform 730">
                <a:extLst>
                  <a:ext uri="{FF2B5EF4-FFF2-40B4-BE49-F238E27FC236}">
                    <a16:creationId xmlns:a16="http://schemas.microsoft.com/office/drawing/2014/main" id="{57B5BB3B-55D1-4C53-8DFF-86926FB42905}"/>
                  </a:ext>
                </a:extLst>
              </p:cNvPr>
              <p:cNvSpPr>
                <a:spLocks/>
              </p:cNvSpPr>
              <p:nvPr/>
            </p:nvSpPr>
            <p:spPr bwMode="auto">
              <a:xfrm>
                <a:off x="3004" y="2970"/>
                <a:ext cx="50" cy="13"/>
              </a:xfrm>
              <a:custGeom>
                <a:avLst/>
                <a:gdLst>
                  <a:gd name="T0" fmla="*/ 12 w 254"/>
                  <a:gd name="T1" fmla="*/ 0 h 65"/>
                  <a:gd name="T2" fmla="*/ 38 w 254"/>
                  <a:gd name="T3" fmla="*/ 0 h 65"/>
                  <a:gd name="T4" fmla="*/ 50 w 254"/>
                  <a:gd name="T5" fmla="*/ 13 h 65"/>
                  <a:gd name="T6" fmla="*/ 0 w 254"/>
                  <a:gd name="T7" fmla="*/ 13 h 65"/>
                  <a:gd name="T8" fmla="*/ 12 w 254"/>
                  <a:gd name="T9" fmla="*/ 0 h 6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4" h="65">
                    <a:moveTo>
                      <a:pt x="63" y="0"/>
                    </a:moveTo>
                    <a:lnTo>
                      <a:pt x="191" y="0"/>
                    </a:lnTo>
                    <a:lnTo>
                      <a:pt x="254" y="65"/>
                    </a:lnTo>
                    <a:lnTo>
                      <a:pt x="0" y="65"/>
                    </a:lnTo>
                    <a:lnTo>
                      <a:pt x="63" y="0"/>
                    </a:lnTo>
                    <a:close/>
                  </a:path>
                </a:pathLst>
              </a:custGeom>
              <a:solidFill>
                <a:srgbClr val="2C27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2121" name="Freeform 731">
                <a:extLst>
                  <a:ext uri="{FF2B5EF4-FFF2-40B4-BE49-F238E27FC236}">
                    <a16:creationId xmlns:a16="http://schemas.microsoft.com/office/drawing/2014/main" id="{5F8CEF01-7517-4C89-A614-60BF070C2E30}"/>
                  </a:ext>
                </a:extLst>
              </p:cNvPr>
              <p:cNvSpPr>
                <a:spLocks/>
              </p:cNvSpPr>
              <p:nvPr/>
            </p:nvSpPr>
            <p:spPr bwMode="auto">
              <a:xfrm>
                <a:off x="2997" y="2977"/>
                <a:ext cx="64" cy="13"/>
              </a:xfrm>
              <a:custGeom>
                <a:avLst/>
                <a:gdLst>
                  <a:gd name="T0" fmla="*/ 13 w 318"/>
                  <a:gd name="T1" fmla="*/ 0 h 63"/>
                  <a:gd name="T2" fmla="*/ 51 w 318"/>
                  <a:gd name="T3" fmla="*/ 0 h 63"/>
                  <a:gd name="T4" fmla="*/ 64 w 318"/>
                  <a:gd name="T5" fmla="*/ 13 h 63"/>
                  <a:gd name="T6" fmla="*/ 0 w 318"/>
                  <a:gd name="T7" fmla="*/ 13 h 63"/>
                  <a:gd name="T8" fmla="*/ 13 w 318"/>
                  <a:gd name="T9" fmla="*/ 0 h 6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8" h="63">
                    <a:moveTo>
                      <a:pt x="64" y="0"/>
                    </a:moveTo>
                    <a:lnTo>
                      <a:pt x="255" y="0"/>
                    </a:lnTo>
                    <a:lnTo>
                      <a:pt x="318" y="63"/>
                    </a:lnTo>
                    <a:lnTo>
                      <a:pt x="0" y="63"/>
                    </a:lnTo>
                    <a:lnTo>
                      <a:pt x="64" y="0"/>
                    </a:lnTo>
                    <a:close/>
                  </a:path>
                </a:pathLst>
              </a:custGeom>
              <a:solidFill>
                <a:srgbClr val="302C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2122" name="Freeform 732">
                <a:extLst>
                  <a:ext uri="{FF2B5EF4-FFF2-40B4-BE49-F238E27FC236}">
                    <a16:creationId xmlns:a16="http://schemas.microsoft.com/office/drawing/2014/main" id="{22443C80-874C-48C9-B7FE-E82A0FB31168}"/>
                  </a:ext>
                </a:extLst>
              </p:cNvPr>
              <p:cNvSpPr>
                <a:spLocks/>
              </p:cNvSpPr>
              <p:nvPr/>
            </p:nvSpPr>
            <p:spPr bwMode="auto">
              <a:xfrm>
                <a:off x="2991" y="2983"/>
                <a:ext cx="76" cy="13"/>
              </a:xfrm>
              <a:custGeom>
                <a:avLst/>
                <a:gdLst>
                  <a:gd name="T0" fmla="*/ 13 w 382"/>
                  <a:gd name="T1" fmla="*/ 0 h 63"/>
                  <a:gd name="T2" fmla="*/ 63 w 382"/>
                  <a:gd name="T3" fmla="*/ 0 h 63"/>
                  <a:gd name="T4" fmla="*/ 76 w 382"/>
                  <a:gd name="T5" fmla="*/ 13 h 63"/>
                  <a:gd name="T6" fmla="*/ 0 w 382"/>
                  <a:gd name="T7" fmla="*/ 13 h 63"/>
                  <a:gd name="T8" fmla="*/ 13 w 382"/>
                  <a:gd name="T9" fmla="*/ 0 h 6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82" h="63">
                    <a:moveTo>
                      <a:pt x="64" y="0"/>
                    </a:moveTo>
                    <a:lnTo>
                      <a:pt x="318" y="0"/>
                    </a:lnTo>
                    <a:lnTo>
                      <a:pt x="382" y="63"/>
                    </a:lnTo>
                    <a:lnTo>
                      <a:pt x="0" y="63"/>
                    </a:lnTo>
                    <a:lnTo>
                      <a:pt x="64" y="0"/>
                    </a:lnTo>
                    <a:close/>
                  </a:path>
                </a:pathLst>
              </a:custGeom>
              <a:solidFill>
                <a:srgbClr val="35322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2123" name="Freeform 733">
                <a:extLst>
                  <a:ext uri="{FF2B5EF4-FFF2-40B4-BE49-F238E27FC236}">
                    <a16:creationId xmlns:a16="http://schemas.microsoft.com/office/drawing/2014/main" id="{31BA293D-9D33-484E-A0A5-956352F17C04}"/>
                  </a:ext>
                </a:extLst>
              </p:cNvPr>
              <p:cNvSpPr>
                <a:spLocks/>
              </p:cNvSpPr>
              <p:nvPr/>
            </p:nvSpPr>
            <p:spPr bwMode="auto">
              <a:xfrm>
                <a:off x="2984" y="2990"/>
                <a:ext cx="90" cy="12"/>
              </a:xfrm>
              <a:custGeom>
                <a:avLst/>
                <a:gdLst>
                  <a:gd name="T0" fmla="*/ 13 w 447"/>
                  <a:gd name="T1" fmla="*/ 0 h 64"/>
                  <a:gd name="T2" fmla="*/ 77 w 447"/>
                  <a:gd name="T3" fmla="*/ 0 h 64"/>
                  <a:gd name="T4" fmla="*/ 90 w 447"/>
                  <a:gd name="T5" fmla="*/ 12 h 64"/>
                  <a:gd name="T6" fmla="*/ 0 w 447"/>
                  <a:gd name="T7" fmla="*/ 12 h 64"/>
                  <a:gd name="T8" fmla="*/ 13 w 447"/>
                  <a:gd name="T9" fmla="*/ 0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47" h="64">
                    <a:moveTo>
                      <a:pt x="64" y="0"/>
                    </a:moveTo>
                    <a:lnTo>
                      <a:pt x="382" y="0"/>
                    </a:lnTo>
                    <a:lnTo>
                      <a:pt x="447" y="64"/>
                    </a:lnTo>
                    <a:lnTo>
                      <a:pt x="0" y="64"/>
                    </a:lnTo>
                    <a:lnTo>
                      <a:pt x="64" y="0"/>
                    </a:lnTo>
                    <a:close/>
                  </a:path>
                </a:pathLst>
              </a:custGeom>
              <a:solidFill>
                <a:srgbClr val="3A363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2124" name="Freeform 734">
                <a:extLst>
                  <a:ext uri="{FF2B5EF4-FFF2-40B4-BE49-F238E27FC236}">
                    <a16:creationId xmlns:a16="http://schemas.microsoft.com/office/drawing/2014/main" id="{4B0A3599-19A8-42C9-8EC6-6AA6E5AD1916}"/>
                  </a:ext>
                </a:extLst>
              </p:cNvPr>
              <p:cNvSpPr>
                <a:spLocks/>
              </p:cNvSpPr>
              <p:nvPr/>
            </p:nvSpPr>
            <p:spPr bwMode="auto">
              <a:xfrm>
                <a:off x="2978" y="2996"/>
                <a:ext cx="102" cy="13"/>
              </a:xfrm>
              <a:custGeom>
                <a:avLst/>
                <a:gdLst>
                  <a:gd name="T0" fmla="*/ 13 w 510"/>
                  <a:gd name="T1" fmla="*/ 0 h 64"/>
                  <a:gd name="T2" fmla="*/ 89 w 510"/>
                  <a:gd name="T3" fmla="*/ 0 h 64"/>
                  <a:gd name="T4" fmla="*/ 102 w 510"/>
                  <a:gd name="T5" fmla="*/ 13 h 64"/>
                  <a:gd name="T6" fmla="*/ 0 w 510"/>
                  <a:gd name="T7" fmla="*/ 13 h 64"/>
                  <a:gd name="T8" fmla="*/ 13 w 510"/>
                  <a:gd name="T9" fmla="*/ 0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0" h="64">
                    <a:moveTo>
                      <a:pt x="64" y="0"/>
                    </a:moveTo>
                    <a:lnTo>
                      <a:pt x="446" y="0"/>
                    </a:lnTo>
                    <a:lnTo>
                      <a:pt x="510" y="64"/>
                    </a:lnTo>
                    <a:lnTo>
                      <a:pt x="0" y="64"/>
                    </a:lnTo>
                    <a:lnTo>
                      <a:pt x="64" y="0"/>
                    </a:lnTo>
                    <a:close/>
                  </a:path>
                </a:pathLst>
              </a:custGeom>
              <a:solidFill>
                <a:srgbClr val="3E3A3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2125" name="Freeform 735">
                <a:extLst>
                  <a:ext uri="{FF2B5EF4-FFF2-40B4-BE49-F238E27FC236}">
                    <a16:creationId xmlns:a16="http://schemas.microsoft.com/office/drawing/2014/main" id="{A96C3830-43F6-402F-8AFA-862470A8791E}"/>
                  </a:ext>
                </a:extLst>
              </p:cNvPr>
              <p:cNvSpPr>
                <a:spLocks/>
              </p:cNvSpPr>
              <p:nvPr/>
            </p:nvSpPr>
            <p:spPr bwMode="auto">
              <a:xfrm>
                <a:off x="2972" y="3002"/>
                <a:ext cx="114" cy="13"/>
              </a:xfrm>
              <a:custGeom>
                <a:avLst/>
                <a:gdLst>
                  <a:gd name="T0" fmla="*/ 13 w 574"/>
                  <a:gd name="T1" fmla="*/ 0 h 63"/>
                  <a:gd name="T2" fmla="*/ 101 w 574"/>
                  <a:gd name="T3" fmla="*/ 0 h 63"/>
                  <a:gd name="T4" fmla="*/ 114 w 574"/>
                  <a:gd name="T5" fmla="*/ 13 h 63"/>
                  <a:gd name="T6" fmla="*/ 0 w 574"/>
                  <a:gd name="T7" fmla="*/ 13 h 63"/>
                  <a:gd name="T8" fmla="*/ 13 w 574"/>
                  <a:gd name="T9" fmla="*/ 0 h 6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4" h="63">
                    <a:moveTo>
                      <a:pt x="64" y="0"/>
                    </a:moveTo>
                    <a:lnTo>
                      <a:pt x="511" y="0"/>
                    </a:lnTo>
                    <a:lnTo>
                      <a:pt x="574" y="63"/>
                    </a:lnTo>
                    <a:lnTo>
                      <a:pt x="0" y="63"/>
                    </a:lnTo>
                    <a:lnTo>
                      <a:pt x="64" y="0"/>
                    </a:lnTo>
                    <a:close/>
                  </a:path>
                </a:pathLst>
              </a:custGeom>
              <a:solidFill>
                <a:srgbClr val="413E3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2126" name="Freeform 736">
                <a:extLst>
                  <a:ext uri="{FF2B5EF4-FFF2-40B4-BE49-F238E27FC236}">
                    <a16:creationId xmlns:a16="http://schemas.microsoft.com/office/drawing/2014/main" id="{D8559A49-C947-4FD4-8C1B-03FB533B9DB4}"/>
                  </a:ext>
                </a:extLst>
              </p:cNvPr>
              <p:cNvSpPr>
                <a:spLocks/>
              </p:cNvSpPr>
              <p:nvPr/>
            </p:nvSpPr>
            <p:spPr bwMode="auto">
              <a:xfrm>
                <a:off x="2965" y="3009"/>
                <a:ext cx="128" cy="13"/>
              </a:xfrm>
              <a:custGeom>
                <a:avLst/>
                <a:gdLst>
                  <a:gd name="T0" fmla="*/ 13 w 637"/>
                  <a:gd name="T1" fmla="*/ 0 h 64"/>
                  <a:gd name="T2" fmla="*/ 115 w 637"/>
                  <a:gd name="T3" fmla="*/ 0 h 64"/>
                  <a:gd name="T4" fmla="*/ 128 w 637"/>
                  <a:gd name="T5" fmla="*/ 13 h 64"/>
                  <a:gd name="T6" fmla="*/ 0 w 637"/>
                  <a:gd name="T7" fmla="*/ 13 h 64"/>
                  <a:gd name="T8" fmla="*/ 13 w 637"/>
                  <a:gd name="T9" fmla="*/ 0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37" h="64">
                    <a:moveTo>
                      <a:pt x="63" y="0"/>
                    </a:moveTo>
                    <a:lnTo>
                      <a:pt x="573" y="0"/>
                    </a:lnTo>
                    <a:lnTo>
                      <a:pt x="637" y="64"/>
                    </a:lnTo>
                    <a:lnTo>
                      <a:pt x="0" y="64"/>
                    </a:lnTo>
                    <a:lnTo>
                      <a:pt x="63" y="0"/>
                    </a:lnTo>
                    <a:close/>
                  </a:path>
                </a:pathLst>
              </a:custGeom>
              <a:solidFill>
                <a:srgbClr val="4643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2127" name="Freeform 737">
                <a:extLst>
                  <a:ext uri="{FF2B5EF4-FFF2-40B4-BE49-F238E27FC236}">
                    <a16:creationId xmlns:a16="http://schemas.microsoft.com/office/drawing/2014/main" id="{F27476EC-FA8C-418D-93DD-34D81E0F8DB0}"/>
                  </a:ext>
                </a:extLst>
              </p:cNvPr>
              <p:cNvSpPr>
                <a:spLocks/>
              </p:cNvSpPr>
              <p:nvPr/>
            </p:nvSpPr>
            <p:spPr bwMode="auto">
              <a:xfrm>
                <a:off x="2959" y="3015"/>
                <a:ext cx="140" cy="13"/>
              </a:xfrm>
              <a:custGeom>
                <a:avLst/>
                <a:gdLst>
                  <a:gd name="T0" fmla="*/ 13 w 700"/>
                  <a:gd name="T1" fmla="*/ 0 h 65"/>
                  <a:gd name="T2" fmla="*/ 127 w 700"/>
                  <a:gd name="T3" fmla="*/ 0 h 65"/>
                  <a:gd name="T4" fmla="*/ 140 w 700"/>
                  <a:gd name="T5" fmla="*/ 13 h 65"/>
                  <a:gd name="T6" fmla="*/ 0 w 700"/>
                  <a:gd name="T7" fmla="*/ 13 h 65"/>
                  <a:gd name="T8" fmla="*/ 13 w 700"/>
                  <a:gd name="T9" fmla="*/ 0 h 6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00" h="65">
                    <a:moveTo>
                      <a:pt x="63" y="0"/>
                    </a:moveTo>
                    <a:lnTo>
                      <a:pt x="637" y="0"/>
                    </a:lnTo>
                    <a:lnTo>
                      <a:pt x="700" y="65"/>
                    </a:lnTo>
                    <a:lnTo>
                      <a:pt x="0" y="65"/>
                    </a:lnTo>
                    <a:lnTo>
                      <a:pt x="63" y="0"/>
                    </a:lnTo>
                    <a:close/>
                  </a:path>
                </a:pathLst>
              </a:custGeom>
              <a:solidFill>
                <a:srgbClr val="4A474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2128" name="Freeform 738">
                <a:extLst>
                  <a:ext uri="{FF2B5EF4-FFF2-40B4-BE49-F238E27FC236}">
                    <a16:creationId xmlns:a16="http://schemas.microsoft.com/office/drawing/2014/main" id="{4E794F88-9CCD-40C2-8BA7-03B488BBF251}"/>
                  </a:ext>
                </a:extLst>
              </p:cNvPr>
              <p:cNvSpPr>
                <a:spLocks/>
              </p:cNvSpPr>
              <p:nvPr/>
            </p:nvSpPr>
            <p:spPr bwMode="auto">
              <a:xfrm>
                <a:off x="2953" y="3022"/>
                <a:ext cx="152" cy="12"/>
              </a:xfrm>
              <a:custGeom>
                <a:avLst/>
                <a:gdLst>
                  <a:gd name="T0" fmla="*/ 13 w 764"/>
                  <a:gd name="T1" fmla="*/ 0 h 63"/>
                  <a:gd name="T2" fmla="*/ 139 w 764"/>
                  <a:gd name="T3" fmla="*/ 0 h 63"/>
                  <a:gd name="T4" fmla="*/ 152 w 764"/>
                  <a:gd name="T5" fmla="*/ 12 h 63"/>
                  <a:gd name="T6" fmla="*/ 0 w 764"/>
                  <a:gd name="T7" fmla="*/ 12 h 63"/>
                  <a:gd name="T8" fmla="*/ 13 w 764"/>
                  <a:gd name="T9" fmla="*/ 0 h 6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64" h="63">
                    <a:moveTo>
                      <a:pt x="64" y="0"/>
                    </a:moveTo>
                    <a:lnTo>
                      <a:pt x="701" y="0"/>
                    </a:lnTo>
                    <a:lnTo>
                      <a:pt x="764" y="63"/>
                    </a:lnTo>
                    <a:lnTo>
                      <a:pt x="0" y="63"/>
                    </a:lnTo>
                    <a:lnTo>
                      <a:pt x="64" y="0"/>
                    </a:lnTo>
                    <a:close/>
                  </a:path>
                </a:pathLst>
              </a:custGeom>
              <a:solidFill>
                <a:srgbClr val="4F4C4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2129" name="Freeform 739">
                <a:extLst>
                  <a:ext uri="{FF2B5EF4-FFF2-40B4-BE49-F238E27FC236}">
                    <a16:creationId xmlns:a16="http://schemas.microsoft.com/office/drawing/2014/main" id="{73BCADB0-CA3C-4504-AFB3-B10425DC3D51}"/>
                  </a:ext>
                </a:extLst>
              </p:cNvPr>
              <p:cNvSpPr>
                <a:spLocks/>
              </p:cNvSpPr>
              <p:nvPr/>
            </p:nvSpPr>
            <p:spPr bwMode="auto">
              <a:xfrm>
                <a:off x="2946" y="3028"/>
                <a:ext cx="166" cy="13"/>
              </a:xfrm>
              <a:custGeom>
                <a:avLst/>
                <a:gdLst>
                  <a:gd name="T0" fmla="*/ 13 w 830"/>
                  <a:gd name="T1" fmla="*/ 0 h 63"/>
                  <a:gd name="T2" fmla="*/ 153 w 830"/>
                  <a:gd name="T3" fmla="*/ 0 h 63"/>
                  <a:gd name="T4" fmla="*/ 166 w 830"/>
                  <a:gd name="T5" fmla="*/ 13 h 63"/>
                  <a:gd name="T6" fmla="*/ 0 w 830"/>
                  <a:gd name="T7" fmla="*/ 13 h 63"/>
                  <a:gd name="T8" fmla="*/ 13 w 830"/>
                  <a:gd name="T9" fmla="*/ 0 h 6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30" h="63">
                    <a:moveTo>
                      <a:pt x="65" y="0"/>
                    </a:moveTo>
                    <a:lnTo>
                      <a:pt x="765" y="0"/>
                    </a:lnTo>
                    <a:lnTo>
                      <a:pt x="830" y="63"/>
                    </a:lnTo>
                    <a:lnTo>
                      <a:pt x="0" y="63"/>
                    </a:lnTo>
                    <a:lnTo>
                      <a:pt x="65" y="0"/>
                    </a:lnTo>
                    <a:close/>
                  </a:path>
                </a:pathLst>
              </a:custGeom>
              <a:solidFill>
                <a:srgbClr val="53504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2130" name="Freeform 740">
                <a:extLst>
                  <a:ext uri="{FF2B5EF4-FFF2-40B4-BE49-F238E27FC236}">
                    <a16:creationId xmlns:a16="http://schemas.microsoft.com/office/drawing/2014/main" id="{1424183F-FCE1-4F88-B438-ED1824E2D338}"/>
                  </a:ext>
                </a:extLst>
              </p:cNvPr>
              <p:cNvSpPr>
                <a:spLocks/>
              </p:cNvSpPr>
              <p:nvPr/>
            </p:nvSpPr>
            <p:spPr bwMode="auto">
              <a:xfrm>
                <a:off x="2940" y="3034"/>
                <a:ext cx="178" cy="13"/>
              </a:xfrm>
              <a:custGeom>
                <a:avLst/>
                <a:gdLst>
                  <a:gd name="T0" fmla="*/ 13 w 892"/>
                  <a:gd name="T1" fmla="*/ 0 h 64"/>
                  <a:gd name="T2" fmla="*/ 165 w 892"/>
                  <a:gd name="T3" fmla="*/ 0 h 64"/>
                  <a:gd name="T4" fmla="*/ 178 w 892"/>
                  <a:gd name="T5" fmla="*/ 13 h 64"/>
                  <a:gd name="T6" fmla="*/ 0 w 892"/>
                  <a:gd name="T7" fmla="*/ 13 h 64"/>
                  <a:gd name="T8" fmla="*/ 13 w 892"/>
                  <a:gd name="T9" fmla="*/ 0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92" h="64">
                    <a:moveTo>
                      <a:pt x="64" y="0"/>
                    </a:moveTo>
                    <a:lnTo>
                      <a:pt x="828" y="0"/>
                    </a:lnTo>
                    <a:lnTo>
                      <a:pt x="892" y="64"/>
                    </a:lnTo>
                    <a:lnTo>
                      <a:pt x="0" y="64"/>
                    </a:lnTo>
                    <a:lnTo>
                      <a:pt x="64" y="0"/>
                    </a:lnTo>
                    <a:close/>
                  </a:path>
                </a:pathLst>
              </a:custGeom>
              <a:solidFill>
                <a:srgbClr val="5654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2131" name="Freeform 741">
                <a:extLst>
                  <a:ext uri="{FF2B5EF4-FFF2-40B4-BE49-F238E27FC236}">
                    <a16:creationId xmlns:a16="http://schemas.microsoft.com/office/drawing/2014/main" id="{038F8ECC-1921-4830-AEB6-F0EB4DB1D9B6}"/>
                  </a:ext>
                </a:extLst>
              </p:cNvPr>
              <p:cNvSpPr>
                <a:spLocks/>
              </p:cNvSpPr>
              <p:nvPr/>
            </p:nvSpPr>
            <p:spPr bwMode="auto">
              <a:xfrm>
                <a:off x="2933" y="3041"/>
                <a:ext cx="192" cy="12"/>
              </a:xfrm>
              <a:custGeom>
                <a:avLst/>
                <a:gdLst>
                  <a:gd name="T0" fmla="*/ 13 w 956"/>
                  <a:gd name="T1" fmla="*/ 0 h 64"/>
                  <a:gd name="T2" fmla="*/ 179 w 956"/>
                  <a:gd name="T3" fmla="*/ 0 h 64"/>
                  <a:gd name="T4" fmla="*/ 192 w 956"/>
                  <a:gd name="T5" fmla="*/ 12 h 64"/>
                  <a:gd name="T6" fmla="*/ 0 w 956"/>
                  <a:gd name="T7" fmla="*/ 12 h 64"/>
                  <a:gd name="T8" fmla="*/ 13 w 956"/>
                  <a:gd name="T9" fmla="*/ 0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56" h="64">
                    <a:moveTo>
                      <a:pt x="63" y="0"/>
                    </a:moveTo>
                    <a:lnTo>
                      <a:pt x="893" y="0"/>
                    </a:lnTo>
                    <a:lnTo>
                      <a:pt x="956" y="64"/>
                    </a:lnTo>
                    <a:lnTo>
                      <a:pt x="0" y="64"/>
                    </a:lnTo>
                    <a:lnTo>
                      <a:pt x="63" y="0"/>
                    </a:lnTo>
                    <a:close/>
                  </a:path>
                </a:pathLst>
              </a:custGeom>
              <a:solidFill>
                <a:srgbClr val="5A575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2132" name="Freeform 742">
                <a:extLst>
                  <a:ext uri="{FF2B5EF4-FFF2-40B4-BE49-F238E27FC236}">
                    <a16:creationId xmlns:a16="http://schemas.microsoft.com/office/drawing/2014/main" id="{3F17942F-51BE-437A-BF98-0078040E3AC9}"/>
                  </a:ext>
                </a:extLst>
              </p:cNvPr>
              <p:cNvSpPr>
                <a:spLocks/>
              </p:cNvSpPr>
              <p:nvPr/>
            </p:nvSpPr>
            <p:spPr bwMode="auto">
              <a:xfrm>
                <a:off x="2927" y="3047"/>
                <a:ext cx="204" cy="13"/>
              </a:xfrm>
              <a:custGeom>
                <a:avLst/>
                <a:gdLst>
                  <a:gd name="T0" fmla="*/ 13 w 1020"/>
                  <a:gd name="T1" fmla="*/ 0 h 64"/>
                  <a:gd name="T2" fmla="*/ 191 w 1020"/>
                  <a:gd name="T3" fmla="*/ 0 h 64"/>
                  <a:gd name="T4" fmla="*/ 204 w 1020"/>
                  <a:gd name="T5" fmla="*/ 13 h 64"/>
                  <a:gd name="T6" fmla="*/ 0 w 1020"/>
                  <a:gd name="T7" fmla="*/ 13 h 64"/>
                  <a:gd name="T8" fmla="*/ 13 w 1020"/>
                  <a:gd name="T9" fmla="*/ 0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20" h="64">
                    <a:moveTo>
                      <a:pt x="64" y="0"/>
                    </a:moveTo>
                    <a:lnTo>
                      <a:pt x="956" y="0"/>
                    </a:lnTo>
                    <a:lnTo>
                      <a:pt x="1020" y="64"/>
                    </a:lnTo>
                    <a:lnTo>
                      <a:pt x="0" y="64"/>
                    </a:lnTo>
                    <a:lnTo>
                      <a:pt x="64" y="0"/>
                    </a:lnTo>
                    <a:close/>
                  </a:path>
                </a:pathLst>
              </a:custGeom>
              <a:solidFill>
                <a:srgbClr val="5D5A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2133" name="Freeform 743">
                <a:extLst>
                  <a:ext uri="{FF2B5EF4-FFF2-40B4-BE49-F238E27FC236}">
                    <a16:creationId xmlns:a16="http://schemas.microsoft.com/office/drawing/2014/main" id="{54ECBC6E-C27D-4535-B715-92CCB548F0F4}"/>
                  </a:ext>
                </a:extLst>
              </p:cNvPr>
              <p:cNvSpPr>
                <a:spLocks/>
              </p:cNvSpPr>
              <p:nvPr/>
            </p:nvSpPr>
            <p:spPr bwMode="auto">
              <a:xfrm>
                <a:off x="2921" y="3053"/>
                <a:ext cx="216" cy="13"/>
              </a:xfrm>
              <a:custGeom>
                <a:avLst/>
                <a:gdLst>
                  <a:gd name="T0" fmla="*/ 13 w 1083"/>
                  <a:gd name="T1" fmla="*/ 0 h 64"/>
                  <a:gd name="T2" fmla="*/ 203 w 1083"/>
                  <a:gd name="T3" fmla="*/ 0 h 64"/>
                  <a:gd name="T4" fmla="*/ 216 w 1083"/>
                  <a:gd name="T5" fmla="*/ 13 h 64"/>
                  <a:gd name="T6" fmla="*/ 0 w 1083"/>
                  <a:gd name="T7" fmla="*/ 13 h 64"/>
                  <a:gd name="T8" fmla="*/ 13 w 1083"/>
                  <a:gd name="T9" fmla="*/ 0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83" h="64">
                    <a:moveTo>
                      <a:pt x="63" y="0"/>
                    </a:moveTo>
                    <a:lnTo>
                      <a:pt x="1019" y="0"/>
                    </a:lnTo>
                    <a:lnTo>
                      <a:pt x="1083" y="64"/>
                    </a:lnTo>
                    <a:lnTo>
                      <a:pt x="0" y="64"/>
                    </a:lnTo>
                    <a:lnTo>
                      <a:pt x="63" y="0"/>
                    </a:lnTo>
                    <a:close/>
                  </a:path>
                </a:pathLst>
              </a:custGeom>
              <a:solidFill>
                <a:srgbClr val="625F5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2134" name="Freeform 744">
                <a:extLst>
                  <a:ext uri="{FF2B5EF4-FFF2-40B4-BE49-F238E27FC236}">
                    <a16:creationId xmlns:a16="http://schemas.microsoft.com/office/drawing/2014/main" id="{3347EEB2-9C94-4701-983A-B38B7A624E4A}"/>
                  </a:ext>
                </a:extLst>
              </p:cNvPr>
              <p:cNvSpPr>
                <a:spLocks/>
              </p:cNvSpPr>
              <p:nvPr/>
            </p:nvSpPr>
            <p:spPr bwMode="auto">
              <a:xfrm>
                <a:off x="2914" y="3060"/>
                <a:ext cx="230" cy="13"/>
              </a:xfrm>
              <a:custGeom>
                <a:avLst/>
                <a:gdLst>
                  <a:gd name="T0" fmla="*/ 13 w 1146"/>
                  <a:gd name="T1" fmla="*/ 0 h 64"/>
                  <a:gd name="T2" fmla="*/ 217 w 1146"/>
                  <a:gd name="T3" fmla="*/ 0 h 64"/>
                  <a:gd name="T4" fmla="*/ 230 w 1146"/>
                  <a:gd name="T5" fmla="*/ 13 h 64"/>
                  <a:gd name="T6" fmla="*/ 0 w 1146"/>
                  <a:gd name="T7" fmla="*/ 13 h 64"/>
                  <a:gd name="T8" fmla="*/ 13 w 1146"/>
                  <a:gd name="T9" fmla="*/ 0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46" h="64">
                    <a:moveTo>
                      <a:pt x="63" y="0"/>
                    </a:moveTo>
                    <a:lnTo>
                      <a:pt x="1083" y="0"/>
                    </a:lnTo>
                    <a:lnTo>
                      <a:pt x="1146" y="64"/>
                    </a:lnTo>
                    <a:lnTo>
                      <a:pt x="0" y="64"/>
                    </a:lnTo>
                    <a:lnTo>
                      <a:pt x="63" y="0"/>
                    </a:lnTo>
                    <a:close/>
                  </a:path>
                </a:pathLst>
              </a:custGeom>
              <a:solidFill>
                <a:srgbClr val="65636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2135" name="Freeform 745">
                <a:extLst>
                  <a:ext uri="{FF2B5EF4-FFF2-40B4-BE49-F238E27FC236}">
                    <a16:creationId xmlns:a16="http://schemas.microsoft.com/office/drawing/2014/main" id="{E56E9AF6-F23E-4C88-82EC-44BD19FE7622}"/>
                  </a:ext>
                </a:extLst>
              </p:cNvPr>
              <p:cNvSpPr>
                <a:spLocks/>
              </p:cNvSpPr>
              <p:nvPr/>
            </p:nvSpPr>
            <p:spPr bwMode="auto">
              <a:xfrm>
                <a:off x="2908" y="3066"/>
                <a:ext cx="242" cy="13"/>
              </a:xfrm>
              <a:custGeom>
                <a:avLst/>
                <a:gdLst>
                  <a:gd name="T0" fmla="*/ 13 w 1211"/>
                  <a:gd name="T1" fmla="*/ 0 h 63"/>
                  <a:gd name="T2" fmla="*/ 229 w 1211"/>
                  <a:gd name="T3" fmla="*/ 0 h 63"/>
                  <a:gd name="T4" fmla="*/ 242 w 1211"/>
                  <a:gd name="T5" fmla="*/ 13 h 63"/>
                  <a:gd name="T6" fmla="*/ 0 w 1211"/>
                  <a:gd name="T7" fmla="*/ 13 h 63"/>
                  <a:gd name="T8" fmla="*/ 13 w 1211"/>
                  <a:gd name="T9" fmla="*/ 0 h 6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11" h="63">
                    <a:moveTo>
                      <a:pt x="64" y="0"/>
                    </a:moveTo>
                    <a:lnTo>
                      <a:pt x="1147" y="0"/>
                    </a:lnTo>
                    <a:lnTo>
                      <a:pt x="1211" y="63"/>
                    </a:lnTo>
                    <a:lnTo>
                      <a:pt x="0" y="63"/>
                    </a:lnTo>
                    <a:lnTo>
                      <a:pt x="64" y="0"/>
                    </a:lnTo>
                    <a:close/>
                  </a:path>
                </a:pathLst>
              </a:custGeom>
              <a:solidFill>
                <a:srgbClr val="6967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2136" name="Freeform 746">
                <a:extLst>
                  <a:ext uri="{FF2B5EF4-FFF2-40B4-BE49-F238E27FC236}">
                    <a16:creationId xmlns:a16="http://schemas.microsoft.com/office/drawing/2014/main" id="{C8B1E046-F18E-4B66-825F-716C6456D12A}"/>
                  </a:ext>
                </a:extLst>
              </p:cNvPr>
              <p:cNvSpPr>
                <a:spLocks/>
              </p:cNvSpPr>
              <p:nvPr/>
            </p:nvSpPr>
            <p:spPr bwMode="auto">
              <a:xfrm>
                <a:off x="2901" y="3073"/>
                <a:ext cx="256" cy="12"/>
              </a:xfrm>
              <a:custGeom>
                <a:avLst/>
                <a:gdLst>
                  <a:gd name="T0" fmla="*/ 13 w 1276"/>
                  <a:gd name="T1" fmla="*/ 0 h 63"/>
                  <a:gd name="T2" fmla="*/ 243 w 1276"/>
                  <a:gd name="T3" fmla="*/ 0 h 63"/>
                  <a:gd name="T4" fmla="*/ 256 w 1276"/>
                  <a:gd name="T5" fmla="*/ 12 h 63"/>
                  <a:gd name="T6" fmla="*/ 0 w 1276"/>
                  <a:gd name="T7" fmla="*/ 12 h 63"/>
                  <a:gd name="T8" fmla="*/ 13 w 1276"/>
                  <a:gd name="T9" fmla="*/ 0 h 6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76" h="63">
                    <a:moveTo>
                      <a:pt x="65" y="0"/>
                    </a:moveTo>
                    <a:lnTo>
                      <a:pt x="1211" y="0"/>
                    </a:lnTo>
                    <a:lnTo>
                      <a:pt x="1276" y="63"/>
                    </a:lnTo>
                    <a:lnTo>
                      <a:pt x="0" y="63"/>
                    </a:lnTo>
                    <a:lnTo>
                      <a:pt x="65" y="0"/>
                    </a:lnTo>
                    <a:close/>
                  </a:path>
                </a:pathLst>
              </a:custGeom>
              <a:solidFill>
                <a:srgbClr val="6C6A6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2137" name="Freeform 747">
                <a:extLst>
                  <a:ext uri="{FF2B5EF4-FFF2-40B4-BE49-F238E27FC236}">
                    <a16:creationId xmlns:a16="http://schemas.microsoft.com/office/drawing/2014/main" id="{294B59AB-0451-473E-9CD0-90D1D320B600}"/>
                  </a:ext>
                </a:extLst>
              </p:cNvPr>
              <p:cNvSpPr>
                <a:spLocks/>
              </p:cNvSpPr>
              <p:nvPr/>
            </p:nvSpPr>
            <p:spPr bwMode="auto">
              <a:xfrm>
                <a:off x="2895" y="3079"/>
                <a:ext cx="268" cy="13"/>
              </a:xfrm>
              <a:custGeom>
                <a:avLst/>
                <a:gdLst>
                  <a:gd name="T0" fmla="*/ 13 w 1338"/>
                  <a:gd name="T1" fmla="*/ 0 h 64"/>
                  <a:gd name="T2" fmla="*/ 255 w 1338"/>
                  <a:gd name="T3" fmla="*/ 0 h 64"/>
                  <a:gd name="T4" fmla="*/ 268 w 1338"/>
                  <a:gd name="T5" fmla="*/ 13 h 64"/>
                  <a:gd name="T6" fmla="*/ 0 w 1338"/>
                  <a:gd name="T7" fmla="*/ 13 h 64"/>
                  <a:gd name="T8" fmla="*/ 13 w 1338"/>
                  <a:gd name="T9" fmla="*/ 0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38" h="64">
                    <a:moveTo>
                      <a:pt x="64" y="0"/>
                    </a:moveTo>
                    <a:lnTo>
                      <a:pt x="1275" y="0"/>
                    </a:lnTo>
                    <a:lnTo>
                      <a:pt x="1338" y="64"/>
                    </a:lnTo>
                    <a:lnTo>
                      <a:pt x="0" y="64"/>
                    </a:lnTo>
                    <a:lnTo>
                      <a:pt x="64" y="0"/>
                    </a:lnTo>
                    <a:close/>
                  </a:path>
                </a:pathLst>
              </a:custGeom>
              <a:solidFill>
                <a:srgbClr val="706E6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2138" name="Freeform 748">
                <a:extLst>
                  <a:ext uri="{FF2B5EF4-FFF2-40B4-BE49-F238E27FC236}">
                    <a16:creationId xmlns:a16="http://schemas.microsoft.com/office/drawing/2014/main" id="{E1DE87CC-2405-4C01-9C96-CE1354B7BF60}"/>
                  </a:ext>
                </a:extLst>
              </p:cNvPr>
              <p:cNvSpPr>
                <a:spLocks/>
              </p:cNvSpPr>
              <p:nvPr/>
            </p:nvSpPr>
            <p:spPr bwMode="auto">
              <a:xfrm>
                <a:off x="2893" y="3085"/>
                <a:ext cx="272" cy="13"/>
              </a:xfrm>
              <a:custGeom>
                <a:avLst/>
                <a:gdLst>
                  <a:gd name="T0" fmla="*/ 9 w 1364"/>
                  <a:gd name="T1" fmla="*/ 0 h 65"/>
                  <a:gd name="T2" fmla="*/ 263 w 1364"/>
                  <a:gd name="T3" fmla="*/ 0 h 65"/>
                  <a:gd name="T4" fmla="*/ 272 w 1364"/>
                  <a:gd name="T5" fmla="*/ 9 h 65"/>
                  <a:gd name="T6" fmla="*/ 200 w 1364"/>
                  <a:gd name="T7" fmla="*/ 9 h 65"/>
                  <a:gd name="T8" fmla="*/ 200 w 1364"/>
                  <a:gd name="T9" fmla="*/ 13 h 65"/>
                  <a:gd name="T10" fmla="*/ 72 w 1364"/>
                  <a:gd name="T11" fmla="*/ 13 h 65"/>
                  <a:gd name="T12" fmla="*/ 72 w 1364"/>
                  <a:gd name="T13" fmla="*/ 9 h 65"/>
                  <a:gd name="T14" fmla="*/ 0 w 1364"/>
                  <a:gd name="T15" fmla="*/ 9 h 65"/>
                  <a:gd name="T16" fmla="*/ 9 w 1364"/>
                  <a:gd name="T17" fmla="*/ 0 h 6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64" h="65">
                    <a:moveTo>
                      <a:pt x="44" y="0"/>
                    </a:moveTo>
                    <a:lnTo>
                      <a:pt x="1320" y="0"/>
                    </a:lnTo>
                    <a:lnTo>
                      <a:pt x="1364" y="44"/>
                    </a:lnTo>
                    <a:lnTo>
                      <a:pt x="1001" y="44"/>
                    </a:lnTo>
                    <a:lnTo>
                      <a:pt x="1001" y="65"/>
                    </a:lnTo>
                    <a:lnTo>
                      <a:pt x="363" y="65"/>
                    </a:lnTo>
                    <a:lnTo>
                      <a:pt x="363" y="44"/>
                    </a:lnTo>
                    <a:lnTo>
                      <a:pt x="0" y="44"/>
                    </a:lnTo>
                    <a:lnTo>
                      <a:pt x="44" y="0"/>
                    </a:lnTo>
                    <a:close/>
                  </a:path>
                </a:pathLst>
              </a:custGeom>
              <a:solidFill>
                <a:srgbClr val="7372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2139" name="Freeform 749">
                <a:extLst>
                  <a:ext uri="{FF2B5EF4-FFF2-40B4-BE49-F238E27FC236}">
                    <a16:creationId xmlns:a16="http://schemas.microsoft.com/office/drawing/2014/main" id="{4DCD03F1-3601-4FC4-B99C-45E2E8190CEF}"/>
                  </a:ext>
                </a:extLst>
              </p:cNvPr>
              <p:cNvSpPr>
                <a:spLocks/>
              </p:cNvSpPr>
              <p:nvPr/>
            </p:nvSpPr>
            <p:spPr bwMode="auto">
              <a:xfrm>
                <a:off x="2893" y="3092"/>
                <a:ext cx="272" cy="12"/>
              </a:xfrm>
              <a:custGeom>
                <a:avLst/>
                <a:gdLst>
                  <a:gd name="T0" fmla="*/ 3 w 1364"/>
                  <a:gd name="T1" fmla="*/ 0 h 64"/>
                  <a:gd name="T2" fmla="*/ 269 w 1364"/>
                  <a:gd name="T3" fmla="*/ 0 h 64"/>
                  <a:gd name="T4" fmla="*/ 272 w 1364"/>
                  <a:gd name="T5" fmla="*/ 2 h 64"/>
                  <a:gd name="T6" fmla="*/ 200 w 1364"/>
                  <a:gd name="T7" fmla="*/ 2 h 64"/>
                  <a:gd name="T8" fmla="*/ 200 w 1364"/>
                  <a:gd name="T9" fmla="*/ 12 h 64"/>
                  <a:gd name="T10" fmla="*/ 72 w 1364"/>
                  <a:gd name="T11" fmla="*/ 12 h 64"/>
                  <a:gd name="T12" fmla="*/ 72 w 1364"/>
                  <a:gd name="T13" fmla="*/ 2 h 64"/>
                  <a:gd name="T14" fmla="*/ 0 w 1364"/>
                  <a:gd name="T15" fmla="*/ 2 h 64"/>
                  <a:gd name="T16" fmla="*/ 3 w 1364"/>
                  <a:gd name="T17" fmla="*/ 0 h 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64" h="64">
                    <a:moveTo>
                      <a:pt x="13" y="0"/>
                    </a:moveTo>
                    <a:lnTo>
                      <a:pt x="1351" y="0"/>
                    </a:lnTo>
                    <a:lnTo>
                      <a:pt x="1364" y="12"/>
                    </a:lnTo>
                    <a:lnTo>
                      <a:pt x="1001" y="12"/>
                    </a:lnTo>
                    <a:lnTo>
                      <a:pt x="1001" y="64"/>
                    </a:lnTo>
                    <a:lnTo>
                      <a:pt x="363" y="64"/>
                    </a:lnTo>
                    <a:lnTo>
                      <a:pt x="363" y="12"/>
                    </a:lnTo>
                    <a:lnTo>
                      <a:pt x="0" y="12"/>
                    </a:lnTo>
                    <a:lnTo>
                      <a:pt x="13" y="0"/>
                    </a:lnTo>
                    <a:close/>
                  </a:path>
                </a:pathLst>
              </a:custGeom>
              <a:solidFill>
                <a:srgbClr val="76757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2140" name="Rectangle 750">
                <a:extLst>
                  <a:ext uri="{FF2B5EF4-FFF2-40B4-BE49-F238E27FC236}">
                    <a16:creationId xmlns:a16="http://schemas.microsoft.com/office/drawing/2014/main" id="{1267F65E-8119-411B-9B12-55FF38E1EA0D}"/>
                  </a:ext>
                </a:extLst>
              </p:cNvPr>
              <p:cNvSpPr>
                <a:spLocks noChangeArrowheads="1"/>
              </p:cNvSpPr>
              <p:nvPr/>
            </p:nvSpPr>
            <p:spPr bwMode="auto">
              <a:xfrm>
                <a:off x="2965" y="3098"/>
                <a:ext cx="128" cy="13"/>
              </a:xfrm>
              <a:prstGeom prst="rect">
                <a:avLst/>
              </a:prstGeom>
              <a:solidFill>
                <a:srgbClr val="7A79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0000"/>
                    </a:solidFill>
                    <a:latin typeface="Arial" panose="020B0604020202020204" pitchFamily="34" charset="0"/>
                    <a:cs typeface="Times New Roman" panose="02020603050405020304" pitchFamily="18" charset="0"/>
                  </a:defRPr>
                </a:lvl1pPr>
                <a:lvl2pPr marL="742950" indent="-285750">
                  <a:defRPr sz="2000">
                    <a:solidFill>
                      <a:srgbClr val="FF0000"/>
                    </a:solidFill>
                    <a:latin typeface="Arial" panose="020B0604020202020204" pitchFamily="34" charset="0"/>
                    <a:cs typeface="Times New Roman" panose="02020603050405020304" pitchFamily="18" charset="0"/>
                  </a:defRPr>
                </a:lvl2pPr>
                <a:lvl3pPr marL="1143000" indent="-228600">
                  <a:defRPr sz="2000">
                    <a:solidFill>
                      <a:srgbClr val="FF0000"/>
                    </a:solidFill>
                    <a:latin typeface="Arial" panose="020B0604020202020204" pitchFamily="34" charset="0"/>
                    <a:cs typeface="Times New Roman" panose="02020603050405020304" pitchFamily="18" charset="0"/>
                  </a:defRPr>
                </a:lvl3pPr>
                <a:lvl4pPr marL="1600200" indent="-228600">
                  <a:defRPr sz="2000">
                    <a:solidFill>
                      <a:srgbClr val="FF0000"/>
                    </a:solidFill>
                    <a:latin typeface="Arial" panose="020B0604020202020204" pitchFamily="34" charset="0"/>
                    <a:cs typeface="Times New Roman" panose="02020603050405020304" pitchFamily="18" charset="0"/>
                  </a:defRPr>
                </a:lvl4pPr>
                <a:lvl5pPr marL="2057400" indent="-228600">
                  <a:defRPr sz="2000">
                    <a:solidFill>
                      <a:srgbClr val="FF0000"/>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9p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altLang="en-US" sz="2000" b="0" i="0" u="none" strike="noStrike" kern="0" cap="none" spc="0" normalizeH="0" baseline="0" noProof="0">
                  <a:ln>
                    <a:noFill/>
                  </a:ln>
                  <a:solidFill>
                    <a:srgbClr val="FF0000"/>
                  </a:solidFill>
                  <a:effectLst/>
                  <a:uLnTx/>
                  <a:uFillTx/>
                  <a:latin typeface="Arial" panose="020B0604020202020204" pitchFamily="34" charset="0"/>
                  <a:cs typeface="Times New Roman" panose="02020603050405020304" pitchFamily="18" charset="0"/>
                  <a:sym typeface="Helvetica Neue"/>
                </a:endParaRPr>
              </a:p>
            </p:txBody>
          </p:sp>
          <p:sp>
            <p:nvSpPr>
              <p:cNvPr id="22141" name="Rectangle 751">
                <a:extLst>
                  <a:ext uri="{FF2B5EF4-FFF2-40B4-BE49-F238E27FC236}">
                    <a16:creationId xmlns:a16="http://schemas.microsoft.com/office/drawing/2014/main" id="{C121A0E2-FA16-4D01-85DE-90FD353BB675}"/>
                  </a:ext>
                </a:extLst>
              </p:cNvPr>
              <p:cNvSpPr>
                <a:spLocks noChangeArrowheads="1"/>
              </p:cNvSpPr>
              <p:nvPr/>
            </p:nvSpPr>
            <p:spPr bwMode="auto">
              <a:xfrm>
                <a:off x="2965" y="3104"/>
                <a:ext cx="128" cy="13"/>
              </a:xfrm>
              <a:prstGeom prst="rect">
                <a:avLst/>
              </a:prstGeom>
              <a:solidFill>
                <a:srgbClr val="7E7D7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0000"/>
                    </a:solidFill>
                    <a:latin typeface="Arial" panose="020B0604020202020204" pitchFamily="34" charset="0"/>
                    <a:cs typeface="Times New Roman" panose="02020603050405020304" pitchFamily="18" charset="0"/>
                  </a:defRPr>
                </a:lvl1pPr>
                <a:lvl2pPr marL="742950" indent="-285750">
                  <a:defRPr sz="2000">
                    <a:solidFill>
                      <a:srgbClr val="FF0000"/>
                    </a:solidFill>
                    <a:latin typeface="Arial" panose="020B0604020202020204" pitchFamily="34" charset="0"/>
                    <a:cs typeface="Times New Roman" panose="02020603050405020304" pitchFamily="18" charset="0"/>
                  </a:defRPr>
                </a:lvl2pPr>
                <a:lvl3pPr marL="1143000" indent="-228600">
                  <a:defRPr sz="2000">
                    <a:solidFill>
                      <a:srgbClr val="FF0000"/>
                    </a:solidFill>
                    <a:latin typeface="Arial" panose="020B0604020202020204" pitchFamily="34" charset="0"/>
                    <a:cs typeface="Times New Roman" panose="02020603050405020304" pitchFamily="18" charset="0"/>
                  </a:defRPr>
                </a:lvl3pPr>
                <a:lvl4pPr marL="1600200" indent="-228600">
                  <a:defRPr sz="2000">
                    <a:solidFill>
                      <a:srgbClr val="FF0000"/>
                    </a:solidFill>
                    <a:latin typeface="Arial" panose="020B0604020202020204" pitchFamily="34" charset="0"/>
                    <a:cs typeface="Times New Roman" panose="02020603050405020304" pitchFamily="18" charset="0"/>
                  </a:defRPr>
                </a:lvl4pPr>
                <a:lvl5pPr marL="2057400" indent="-228600">
                  <a:defRPr sz="2000">
                    <a:solidFill>
                      <a:srgbClr val="FF0000"/>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9p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altLang="en-US" sz="2000" b="0" i="0" u="none" strike="noStrike" kern="0" cap="none" spc="0" normalizeH="0" baseline="0" noProof="0">
                  <a:ln>
                    <a:noFill/>
                  </a:ln>
                  <a:solidFill>
                    <a:srgbClr val="FF0000"/>
                  </a:solidFill>
                  <a:effectLst/>
                  <a:uLnTx/>
                  <a:uFillTx/>
                  <a:latin typeface="Arial" panose="020B0604020202020204" pitchFamily="34" charset="0"/>
                  <a:cs typeface="Times New Roman" panose="02020603050405020304" pitchFamily="18" charset="0"/>
                  <a:sym typeface="Helvetica Neue"/>
                </a:endParaRPr>
              </a:p>
            </p:txBody>
          </p:sp>
          <p:sp>
            <p:nvSpPr>
              <p:cNvPr id="22142" name="Rectangle 752">
                <a:extLst>
                  <a:ext uri="{FF2B5EF4-FFF2-40B4-BE49-F238E27FC236}">
                    <a16:creationId xmlns:a16="http://schemas.microsoft.com/office/drawing/2014/main" id="{DC76B239-F0FD-4C00-BF98-EECDB1574248}"/>
                  </a:ext>
                </a:extLst>
              </p:cNvPr>
              <p:cNvSpPr>
                <a:spLocks noChangeArrowheads="1"/>
              </p:cNvSpPr>
              <p:nvPr/>
            </p:nvSpPr>
            <p:spPr bwMode="auto">
              <a:xfrm>
                <a:off x="2965" y="3111"/>
                <a:ext cx="128" cy="12"/>
              </a:xfrm>
              <a:prstGeom prst="rect">
                <a:avLst/>
              </a:prstGeom>
              <a:solidFill>
                <a:srgbClr val="8280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0000"/>
                    </a:solidFill>
                    <a:latin typeface="Arial" panose="020B0604020202020204" pitchFamily="34" charset="0"/>
                    <a:cs typeface="Times New Roman" panose="02020603050405020304" pitchFamily="18" charset="0"/>
                  </a:defRPr>
                </a:lvl1pPr>
                <a:lvl2pPr marL="742950" indent="-285750">
                  <a:defRPr sz="2000">
                    <a:solidFill>
                      <a:srgbClr val="FF0000"/>
                    </a:solidFill>
                    <a:latin typeface="Arial" panose="020B0604020202020204" pitchFamily="34" charset="0"/>
                    <a:cs typeface="Times New Roman" panose="02020603050405020304" pitchFamily="18" charset="0"/>
                  </a:defRPr>
                </a:lvl2pPr>
                <a:lvl3pPr marL="1143000" indent="-228600">
                  <a:defRPr sz="2000">
                    <a:solidFill>
                      <a:srgbClr val="FF0000"/>
                    </a:solidFill>
                    <a:latin typeface="Arial" panose="020B0604020202020204" pitchFamily="34" charset="0"/>
                    <a:cs typeface="Times New Roman" panose="02020603050405020304" pitchFamily="18" charset="0"/>
                  </a:defRPr>
                </a:lvl3pPr>
                <a:lvl4pPr marL="1600200" indent="-228600">
                  <a:defRPr sz="2000">
                    <a:solidFill>
                      <a:srgbClr val="FF0000"/>
                    </a:solidFill>
                    <a:latin typeface="Arial" panose="020B0604020202020204" pitchFamily="34" charset="0"/>
                    <a:cs typeface="Times New Roman" panose="02020603050405020304" pitchFamily="18" charset="0"/>
                  </a:defRPr>
                </a:lvl4pPr>
                <a:lvl5pPr marL="2057400" indent="-228600">
                  <a:defRPr sz="2000">
                    <a:solidFill>
                      <a:srgbClr val="FF0000"/>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9p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altLang="en-US" sz="2000" b="0" i="0" u="none" strike="noStrike" kern="0" cap="none" spc="0" normalizeH="0" baseline="0" noProof="0">
                  <a:ln>
                    <a:noFill/>
                  </a:ln>
                  <a:solidFill>
                    <a:srgbClr val="FF0000"/>
                  </a:solidFill>
                  <a:effectLst/>
                  <a:uLnTx/>
                  <a:uFillTx/>
                  <a:latin typeface="Arial" panose="020B0604020202020204" pitchFamily="34" charset="0"/>
                  <a:cs typeface="Times New Roman" panose="02020603050405020304" pitchFamily="18" charset="0"/>
                  <a:sym typeface="Helvetica Neue"/>
                </a:endParaRPr>
              </a:p>
            </p:txBody>
          </p:sp>
          <p:sp>
            <p:nvSpPr>
              <p:cNvPr id="22143" name="Rectangle 753">
                <a:extLst>
                  <a:ext uri="{FF2B5EF4-FFF2-40B4-BE49-F238E27FC236}">
                    <a16:creationId xmlns:a16="http://schemas.microsoft.com/office/drawing/2014/main" id="{3EA4D614-8B3F-485E-87C4-F932C27CE56E}"/>
                  </a:ext>
                </a:extLst>
              </p:cNvPr>
              <p:cNvSpPr>
                <a:spLocks noChangeArrowheads="1"/>
              </p:cNvSpPr>
              <p:nvPr/>
            </p:nvSpPr>
            <p:spPr bwMode="auto">
              <a:xfrm>
                <a:off x="2965" y="3117"/>
                <a:ext cx="128" cy="13"/>
              </a:xfrm>
              <a:prstGeom prst="rect">
                <a:avLst/>
              </a:prstGeom>
              <a:solidFill>
                <a:srgbClr val="86858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0000"/>
                    </a:solidFill>
                    <a:latin typeface="Arial" panose="020B0604020202020204" pitchFamily="34" charset="0"/>
                    <a:cs typeface="Times New Roman" panose="02020603050405020304" pitchFamily="18" charset="0"/>
                  </a:defRPr>
                </a:lvl1pPr>
                <a:lvl2pPr marL="742950" indent="-285750">
                  <a:defRPr sz="2000">
                    <a:solidFill>
                      <a:srgbClr val="FF0000"/>
                    </a:solidFill>
                    <a:latin typeface="Arial" panose="020B0604020202020204" pitchFamily="34" charset="0"/>
                    <a:cs typeface="Times New Roman" panose="02020603050405020304" pitchFamily="18" charset="0"/>
                  </a:defRPr>
                </a:lvl2pPr>
                <a:lvl3pPr marL="1143000" indent="-228600">
                  <a:defRPr sz="2000">
                    <a:solidFill>
                      <a:srgbClr val="FF0000"/>
                    </a:solidFill>
                    <a:latin typeface="Arial" panose="020B0604020202020204" pitchFamily="34" charset="0"/>
                    <a:cs typeface="Times New Roman" panose="02020603050405020304" pitchFamily="18" charset="0"/>
                  </a:defRPr>
                </a:lvl3pPr>
                <a:lvl4pPr marL="1600200" indent="-228600">
                  <a:defRPr sz="2000">
                    <a:solidFill>
                      <a:srgbClr val="FF0000"/>
                    </a:solidFill>
                    <a:latin typeface="Arial" panose="020B0604020202020204" pitchFamily="34" charset="0"/>
                    <a:cs typeface="Times New Roman" panose="02020603050405020304" pitchFamily="18" charset="0"/>
                  </a:defRPr>
                </a:lvl4pPr>
                <a:lvl5pPr marL="2057400" indent="-228600">
                  <a:defRPr sz="2000">
                    <a:solidFill>
                      <a:srgbClr val="FF0000"/>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9p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altLang="en-US" sz="2000" b="0" i="0" u="none" strike="noStrike" kern="0" cap="none" spc="0" normalizeH="0" baseline="0" noProof="0">
                  <a:ln>
                    <a:noFill/>
                  </a:ln>
                  <a:solidFill>
                    <a:srgbClr val="FF0000"/>
                  </a:solidFill>
                  <a:effectLst/>
                  <a:uLnTx/>
                  <a:uFillTx/>
                  <a:latin typeface="Arial" panose="020B0604020202020204" pitchFamily="34" charset="0"/>
                  <a:cs typeface="Times New Roman" panose="02020603050405020304" pitchFamily="18" charset="0"/>
                  <a:sym typeface="Helvetica Neue"/>
                </a:endParaRPr>
              </a:p>
            </p:txBody>
          </p:sp>
          <p:sp>
            <p:nvSpPr>
              <p:cNvPr id="22144" name="Rectangle 754">
                <a:extLst>
                  <a:ext uri="{FF2B5EF4-FFF2-40B4-BE49-F238E27FC236}">
                    <a16:creationId xmlns:a16="http://schemas.microsoft.com/office/drawing/2014/main" id="{22D7587E-BC21-416B-A972-512E1AF5DB12}"/>
                  </a:ext>
                </a:extLst>
              </p:cNvPr>
              <p:cNvSpPr>
                <a:spLocks noChangeArrowheads="1"/>
              </p:cNvSpPr>
              <p:nvPr/>
            </p:nvSpPr>
            <p:spPr bwMode="auto">
              <a:xfrm>
                <a:off x="2965" y="3123"/>
                <a:ext cx="128" cy="13"/>
              </a:xfrm>
              <a:prstGeom prst="rect">
                <a:avLst/>
              </a:prstGeom>
              <a:solidFill>
                <a:srgbClr val="89888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0000"/>
                    </a:solidFill>
                    <a:latin typeface="Arial" panose="020B0604020202020204" pitchFamily="34" charset="0"/>
                    <a:cs typeface="Times New Roman" panose="02020603050405020304" pitchFamily="18" charset="0"/>
                  </a:defRPr>
                </a:lvl1pPr>
                <a:lvl2pPr marL="742950" indent="-285750">
                  <a:defRPr sz="2000">
                    <a:solidFill>
                      <a:srgbClr val="FF0000"/>
                    </a:solidFill>
                    <a:latin typeface="Arial" panose="020B0604020202020204" pitchFamily="34" charset="0"/>
                    <a:cs typeface="Times New Roman" panose="02020603050405020304" pitchFamily="18" charset="0"/>
                  </a:defRPr>
                </a:lvl2pPr>
                <a:lvl3pPr marL="1143000" indent="-228600">
                  <a:defRPr sz="2000">
                    <a:solidFill>
                      <a:srgbClr val="FF0000"/>
                    </a:solidFill>
                    <a:latin typeface="Arial" panose="020B0604020202020204" pitchFamily="34" charset="0"/>
                    <a:cs typeface="Times New Roman" panose="02020603050405020304" pitchFamily="18" charset="0"/>
                  </a:defRPr>
                </a:lvl3pPr>
                <a:lvl4pPr marL="1600200" indent="-228600">
                  <a:defRPr sz="2000">
                    <a:solidFill>
                      <a:srgbClr val="FF0000"/>
                    </a:solidFill>
                    <a:latin typeface="Arial" panose="020B0604020202020204" pitchFamily="34" charset="0"/>
                    <a:cs typeface="Times New Roman" panose="02020603050405020304" pitchFamily="18" charset="0"/>
                  </a:defRPr>
                </a:lvl4pPr>
                <a:lvl5pPr marL="2057400" indent="-228600">
                  <a:defRPr sz="2000">
                    <a:solidFill>
                      <a:srgbClr val="FF0000"/>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9p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altLang="en-US" sz="2000" b="0" i="0" u="none" strike="noStrike" kern="0" cap="none" spc="0" normalizeH="0" baseline="0" noProof="0">
                  <a:ln>
                    <a:noFill/>
                  </a:ln>
                  <a:solidFill>
                    <a:srgbClr val="FF0000"/>
                  </a:solidFill>
                  <a:effectLst/>
                  <a:uLnTx/>
                  <a:uFillTx/>
                  <a:latin typeface="Arial" panose="020B0604020202020204" pitchFamily="34" charset="0"/>
                  <a:cs typeface="Times New Roman" panose="02020603050405020304" pitchFamily="18" charset="0"/>
                  <a:sym typeface="Helvetica Neue"/>
                </a:endParaRPr>
              </a:p>
            </p:txBody>
          </p:sp>
          <p:sp>
            <p:nvSpPr>
              <p:cNvPr id="22145" name="Rectangle 755">
                <a:extLst>
                  <a:ext uri="{FF2B5EF4-FFF2-40B4-BE49-F238E27FC236}">
                    <a16:creationId xmlns:a16="http://schemas.microsoft.com/office/drawing/2014/main" id="{92FA3BB8-05A0-4A0A-A777-F46CE44E114C}"/>
                  </a:ext>
                </a:extLst>
              </p:cNvPr>
              <p:cNvSpPr>
                <a:spLocks noChangeArrowheads="1"/>
              </p:cNvSpPr>
              <p:nvPr/>
            </p:nvSpPr>
            <p:spPr bwMode="auto">
              <a:xfrm>
                <a:off x="2965" y="3130"/>
                <a:ext cx="128" cy="13"/>
              </a:xfrm>
              <a:prstGeom prst="rect">
                <a:avLst/>
              </a:prstGeom>
              <a:solidFill>
                <a:srgbClr val="8C8B8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0000"/>
                    </a:solidFill>
                    <a:latin typeface="Arial" panose="020B0604020202020204" pitchFamily="34" charset="0"/>
                    <a:cs typeface="Times New Roman" panose="02020603050405020304" pitchFamily="18" charset="0"/>
                  </a:defRPr>
                </a:lvl1pPr>
                <a:lvl2pPr marL="742950" indent="-285750">
                  <a:defRPr sz="2000">
                    <a:solidFill>
                      <a:srgbClr val="FF0000"/>
                    </a:solidFill>
                    <a:latin typeface="Arial" panose="020B0604020202020204" pitchFamily="34" charset="0"/>
                    <a:cs typeface="Times New Roman" panose="02020603050405020304" pitchFamily="18" charset="0"/>
                  </a:defRPr>
                </a:lvl2pPr>
                <a:lvl3pPr marL="1143000" indent="-228600">
                  <a:defRPr sz="2000">
                    <a:solidFill>
                      <a:srgbClr val="FF0000"/>
                    </a:solidFill>
                    <a:latin typeface="Arial" panose="020B0604020202020204" pitchFamily="34" charset="0"/>
                    <a:cs typeface="Times New Roman" panose="02020603050405020304" pitchFamily="18" charset="0"/>
                  </a:defRPr>
                </a:lvl3pPr>
                <a:lvl4pPr marL="1600200" indent="-228600">
                  <a:defRPr sz="2000">
                    <a:solidFill>
                      <a:srgbClr val="FF0000"/>
                    </a:solidFill>
                    <a:latin typeface="Arial" panose="020B0604020202020204" pitchFamily="34" charset="0"/>
                    <a:cs typeface="Times New Roman" panose="02020603050405020304" pitchFamily="18" charset="0"/>
                  </a:defRPr>
                </a:lvl4pPr>
                <a:lvl5pPr marL="2057400" indent="-228600">
                  <a:defRPr sz="2000">
                    <a:solidFill>
                      <a:srgbClr val="FF0000"/>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9p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altLang="en-US" sz="2000" b="0" i="0" u="none" strike="noStrike" kern="0" cap="none" spc="0" normalizeH="0" baseline="0" noProof="0">
                  <a:ln>
                    <a:noFill/>
                  </a:ln>
                  <a:solidFill>
                    <a:srgbClr val="FF0000"/>
                  </a:solidFill>
                  <a:effectLst/>
                  <a:uLnTx/>
                  <a:uFillTx/>
                  <a:latin typeface="Arial" panose="020B0604020202020204" pitchFamily="34" charset="0"/>
                  <a:cs typeface="Times New Roman" panose="02020603050405020304" pitchFamily="18" charset="0"/>
                  <a:sym typeface="Helvetica Neue"/>
                </a:endParaRPr>
              </a:p>
            </p:txBody>
          </p:sp>
          <p:sp>
            <p:nvSpPr>
              <p:cNvPr id="22146" name="Rectangle 756">
                <a:extLst>
                  <a:ext uri="{FF2B5EF4-FFF2-40B4-BE49-F238E27FC236}">
                    <a16:creationId xmlns:a16="http://schemas.microsoft.com/office/drawing/2014/main" id="{D7DEB1FF-CFB4-4823-B6F4-0F2F2DCB5022}"/>
                  </a:ext>
                </a:extLst>
              </p:cNvPr>
              <p:cNvSpPr>
                <a:spLocks noChangeArrowheads="1"/>
              </p:cNvSpPr>
              <p:nvPr/>
            </p:nvSpPr>
            <p:spPr bwMode="auto">
              <a:xfrm>
                <a:off x="2965" y="3136"/>
                <a:ext cx="128" cy="13"/>
              </a:xfrm>
              <a:prstGeom prst="rect">
                <a:avLst/>
              </a:prstGeom>
              <a:solidFill>
                <a:srgbClr val="908F8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0000"/>
                    </a:solidFill>
                    <a:latin typeface="Arial" panose="020B0604020202020204" pitchFamily="34" charset="0"/>
                    <a:cs typeface="Times New Roman" panose="02020603050405020304" pitchFamily="18" charset="0"/>
                  </a:defRPr>
                </a:lvl1pPr>
                <a:lvl2pPr marL="742950" indent="-285750">
                  <a:defRPr sz="2000">
                    <a:solidFill>
                      <a:srgbClr val="FF0000"/>
                    </a:solidFill>
                    <a:latin typeface="Arial" panose="020B0604020202020204" pitchFamily="34" charset="0"/>
                    <a:cs typeface="Times New Roman" panose="02020603050405020304" pitchFamily="18" charset="0"/>
                  </a:defRPr>
                </a:lvl2pPr>
                <a:lvl3pPr marL="1143000" indent="-228600">
                  <a:defRPr sz="2000">
                    <a:solidFill>
                      <a:srgbClr val="FF0000"/>
                    </a:solidFill>
                    <a:latin typeface="Arial" panose="020B0604020202020204" pitchFamily="34" charset="0"/>
                    <a:cs typeface="Times New Roman" panose="02020603050405020304" pitchFamily="18" charset="0"/>
                  </a:defRPr>
                </a:lvl3pPr>
                <a:lvl4pPr marL="1600200" indent="-228600">
                  <a:defRPr sz="2000">
                    <a:solidFill>
                      <a:srgbClr val="FF0000"/>
                    </a:solidFill>
                    <a:latin typeface="Arial" panose="020B0604020202020204" pitchFamily="34" charset="0"/>
                    <a:cs typeface="Times New Roman" panose="02020603050405020304" pitchFamily="18" charset="0"/>
                  </a:defRPr>
                </a:lvl4pPr>
                <a:lvl5pPr marL="2057400" indent="-228600">
                  <a:defRPr sz="2000">
                    <a:solidFill>
                      <a:srgbClr val="FF0000"/>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9p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altLang="en-US" sz="2000" b="0" i="0" u="none" strike="noStrike" kern="0" cap="none" spc="0" normalizeH="0" baseline="0" noProof="0">
                  <a:ln>
                    <a:noFill/>
                  </a:ln>
                  <a:solidFill>
                    <a:srgbClr val="FF0000"/>
                  </a:solidFill>
                  <a:effectLst/>
                  <a:uLnTx/>
                  <a:uFillTx/>
                  <a:latin typeface="Arial" panose="020B0604020202020204" pitchFamily="34" charset="0"/>
                  <a:cs typeface="Times New Roman" panose="02020603050405020304" pitchFamily="18" charset="0"/>
                  <a:sym typeface="Helvetica Neue"/>
                </a:endParaRPr>
              </a:p>
            </p:txBody>
          </p:sp>
          <p:sp>
            <p:nvSpPr>
              <p:cNvPr id="22147" name="Rectangle 757">
                <a:extLst>
                  <a:ext uri="{FF2B5EF4-FFF2-40B4-BE49-F238E27FC236}">
                    <a16:creationId xmlns:a16="http://schemas.microsoft.com/office/drawing/2014/main" id="{CCC8B364-3250-4A33-8AF2-CDE21C29C9D2}"/>
                  </a:ext>
                </a:extLst>
              </p:cNvPr>
              <p:cNvSpPr>
                <a:spLocks noChangeArrowheads="1"/>
              </p:cNvSpPr>
              <p:nvPr/>
            </p:nvSpPr>
            <p:spPr bwMode="auto">
              <a:xfrm>
                <a:off x="2965" y="3143"/>
                <a:ext cx="128" cy="12"/>
              </a:xfrm>
              <a:prstGeom prst="rect">
                <a:avLst/>
              </a:prstGeom>
              <a:solidFill>
                <a:srgbClr val="94939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0000"/>
                    </a:solidFill>
                    <a:latin typeface="Arial" panose="020B0604020202020204" pitchFamily="34" charset="0"/>
                    <a:cs typeface="Times New Roman" panose="02020603050405020304" pitchFamily="18" charset="0"/>
                  </a:defRPr>
                </a:lvl1pPr>
                <a:lvl2pPr marL="742950" indent="-285750">
                  <a:defRPr sz="2000">
                    <a:solidFill>
                      <a:srgbClr val="FF0000"/>
                    </a:solidFill>
                    <a:latin typeface="Arial" panose="020B0604020202020204" pitchFamily="34" charset="0"/>
                    <a:cs typeface="Times New Roman" panose="02020603050405020304" pitchFamily="18" charset="0"/>
                  </a:defRPr>
                </a:lvl2pPr>
                <a:lvl3pPr marL="1143000" indent="-228600">
                  <a:defRPr sz="2000">
                    <a:solidFill>
                      <a:srgbClr val="FF0000"/>
                    </a:solidFill>
                    <a:latin typeface="Arial" panose="020B0604020202020204" pitchFamily="34" charset="0"/>
                    <a:cs typeface="Times New Roman" panose="02020603050405020304" pitchFamily="18" charset="0"/>
                  </a:defRPr>
                </a:lvl3pPr>
                <a:lvl4pPr marL="1600200" indent="-228600">
                  <a:defRPr sz="2000">
                    <a:solidFill>
                      <a:srgbClr val="FF0000"/>
                    </a:solidFill>
                    <a:latin typeface="Arial" panose="020B0604020202020204" pitchFamily="34" charset="0"/>
                    <a:cs typeface="Times New Roman" panose="02020603050405020304" pitchFamily="18" charset="0"/>
                  </a:defRPr>
                </a:lvl4pPr>
                <a:lvl5pPr marL="2057400" indent="-228600">
                  <a:defRPr sz="2000">
                    <a:solidFill>
                      <a:srgbClr val="FF0000"/>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9p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altLang="en-US" sz="2000" b="0" i="0" u="none" strike="noStrike" kern="0" cap="none" spc="0" normalizeH="0" baseline="0" noProof="0">
                  <a:ln>
                    <a:noFill/>
                  </a:ln>
                  <a:solidFill>
                    <a:srgbClr val="FF0000"/>
                  </a:solidFill>
                  <a:effectLst/>
                  <a:uLnTx/>
                  <a:uFillTx/>
                  <a:latin typeface="Arial" panose="020B0604020202020204" pitchFamily="34" charset="0"/>
                  <a:cs typeface="Times New Roman" panose="02020603050405020304" pitchFamily="18" charset="0"/>
                  <a:sym typeface="Helvetica Neue"/>
                </a:endParaRPr>
              </a:p>
            </p:txBody>
          </p:sp>
          <p:sp>
            <p:nvSpPr>
              <p:cNvPr id="22148" name="Rectangle 758">
                <a:extLst>
                  <a:ext uri="{FF2B5EF4-FFF2-40B4-BE49-F238E27FC236}">
                    <a16:creationId xmlns:a16="http://schemas.microsoft.com/office/drawing/2014/main" id="{E852F3A0-D6AF-4304-96E9-927FBAEB4064}"/>
                  </a:ext>
                </a:extLst>
              </p:cNvPr>
              <p:cNvSpPr>
                <a:spLocks noChangeArrowheads="1"/>
              </p:cNvSpPr>
              <p:nvPr/>
            </p:nvSpPr>
            <p:spPr bwMode="auto">
              <a:xfrm>
                <a:off x="2965" y="3149"/>
                <a:ext cx="128" cy="13"/>
              </a:xfrm>
              <a:prstGeom prst="rect">
                <a:avLst/>
              </a:prstGeom>
              <a:solidFill>
                <a:srgbClr val="99989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0000"/>
                    </a:solidFill>
                    <a:latin typeface="Arial" panose="020B0604020202020204" pitchFamily="34" charset="0"/>
                    <a:cs typeface="Times New Roman" panose="02020603050405020304" pitchFamily="18" charset="0"/>
                  </a:defRPr>
                </a:lvl1pPr>
                <a:lvl2pPr marL="742950" indent="-285750">
                  <a:defRPr sz="2000">
                    <a:solidFill>
                      <a:srgbClr val="FF0000"/>
                    </a:solidFill>
                    <a:latin typeface="Arial" panose="020B0604020202020204" pitchFamily="34" charset="0"/>
                    <a:cs typeface="Times New Roman" panose="02020603050405020304" pitchFamily="18" charset="0"/>
                  </a:defRPr>
                </a:lvl2pPr>
                <a:lvl3pPr marL="1143000" indent="-228600">
                  <a:defRPr sz="2000">
                    <a:solidFill>
                      <a:srgbClr val="FF0000"/>
                    </a:solidFill>
                    <a:latin typeface="Arial" panose="020B0604020202020204" pitchFamily="34" charset="0"/>
                    <a:cs typeface="Times New Roman" panose="02020603050405020304" pitchFamily="18" charset="0"/>
                  </a:defRPr>
                </a:lvl3pPr>
                <a:lvl4pPr marL="1600200" indent="-228600">
                  <a:defRPr sz="2000">
                    <a:solidFill>
                      <a:srgbClr val="FF0000"/>
                    </a:solidFill>
                    <a:latin typeface="Arial" panose="020B0604020202020204" pitchFamily="34" charset="0"/>
                    <a:cs typeface="Times New Roman" panose="02020603050405020304" pitchFamily="18" charset="0"/>
                  </a:defRPr>
                </a:lvl4pPr>
                <a:lvl5pPr marL="2057400" indent="-228600">
                  <a:defRPr sz="2000">
                    <a:solidFill>
                      <a:srgbClr val="FF0000"/>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9p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altLang="en-US" sz="2000" b="0" i="0" u="none" strike="noStrike" kern="0" cap="none" spc="0" normalizeH="0" baseline="0" noProof="0">
                  <a:ln>
                    <a:noFill/>
                  </a:ln>
                  <a:solidFill>
                    <a:srgbClr val="FF0000"/>
                  </a:solidFill>
                  <a:effectLst/>
                  <a:uLnTx/>
                  <a:uFillTx/>
                  <a:latin typeface="Arial" panose="020B0604020202020204" pitchFamily="34" charset="0"/>
                  <a:cs typeface="Times New Roman" panose="02020603050405020304" pitchFamily="18" charset="0"/>
                  <a:sym typeface="Helvetica Neue"/>
                </a:endParaRPr>
              </a:p>
            </p:txBody>
          </p:sp>
          <p:sp>
            <p:nvSpPr>
              <p:cNvPr id="22149" name="Rectangle 759">
                <a:extLst>
                  <a:ext uri="{FF2B5EF4-FFF2-40B4-BE49-F238E27FC236}">
                    <a16:creationId xmlns:a16="http://schemas.microsoft.com/office/drawing/2014/main" id="{56884532-2B58-4E12-B5C1-1AEBA52FDB24}"/>
                  </a:ext>
                </a:extLst>
              </p:cNvPr>
              <p:cNvSpPr>
                <a:spLocks noChangeArrowheads="1"/>
              </p:cNvSpPr>
              <p:nvPr/>
            </p:nvSpPr>
            <p:spPr bwMode="auto">
              <a:xfrm>
                <a:off x="2965" y="3155"/>
                <a:ext cx="128" cy="13"/>
              </a:xfrm>
              <a:prstGeom prst="rect">
                <a:avLst/>
              </a:prstGeom>
              <a:solidFill>
                <a:srgbClr val="9D9C9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0000"/>
                    </a:solidFill>
                    <a:latin typeface="Arial" panose="020B0604020202020204" pitchFamily="34" charset="0"/>
                    <a:cs typeface="Times New Roman" panose="02020603050405020304" pitchFamily="18" charset="0"/>
                  </a:defRPr>
                </a:lvl1pPr>
                <a:lvl2pPr marL="742950" indent="-285750">
                  <a:defRPr sz="2000">
                    <a:solidFill>
                      <a:srgbClr val="FF0000"/>
                    </a:solidFill>
                    <a:latin typeface="Arial" panose="020B0604020202020204" pitchFamily="34" charset="0"/>
                    <a:cs typeface="Times New Roman" panose="02020603050405020304" pitchFamily="18" charset="0"/>
                  </a:defRPr>
                </a:lvl2pPr>
                <a:lvl3pPr marL="1143000" indent="-228600">
                  <a:defRPr sz="2000">
                    <a:solidFill>
                      <a:srgbClr val="FF0000"/>
                    </a:solidFill>
                    <a:latin typeface="Arial" panose="020B0604020202020204" pitchFamily="34" charset="0"/>
                    <a:cs typeface="Times New Roman" panose="02020603050405020304" pitchFamily="18" charset="0"/>
                  </a:defRPr>
                </a:lvl3pPr>
                <a:lvl4pPr marL="1600200" indent="-228600">
                  <a:defRPr sz="2000">
                    <a:solidFill>
                      <a:srgbClr val="FF0000"/>
                    </a:solidFill>
                    <a:latin typeface="Arial" panose="020B0604020202020204" pitchFamily="34" charset="0"/>
                    <a:cs typeface="Times New Roman" panose="02020603050405020304" pitchFamily="18" charset="0"/>
                  </a:defRPr>
                </a:lvl4pPr>
                <a:lvl5pPr marL="2057400" indent="-228600">
                  <a:defRPr sz="2000">
                    <a:solidFill>
                      <a:srgbClr val="FF0000"/>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9p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altLang="en-US" sz="2000" b="0" i="0" u="none" strike="noStrike" kern="0" cap="none" spc="0" normalizeH="0" baseline="0" noProof="0">
                  <a:ln>
                    <a:noFill/>
                  </a:ln>
                  <a:solidFill>
                    <a:srgbClr val="FF0000"/>
                  </a:solidFill>
                  <a:effectLst/>
                  <a:uLnTx/>
                  <a:uFillTx/>
                  <a:latin typeface="Arial" panose="020B0604020202020204" pitchFamily="34" charset="0"/>
                  <a:cs typeface="Times New Roman" panose="02020603050405020304" pitchFamily="18" charset="0"/>
                  <a:sym typeface="Helvetica Neue"/>
                </a:endParaRPr>
              </a:p>
            </p:txBody>
          </p:sp>
          <p:sp>
            <p:nvSpPr>
              <p:cNvPr id="22150" name="Rectangle 760">
                <a:extLst>
                  <a:ext uri="{FF2B5EF4-FFF2-40B4-BE49-F238E27FC236}">
                    <a16:creationId xmlns:a16="http://schemas.microsoft.com/office/drawing/2014/main" id="{28FD3007-C4AE-4A11-A4EF-CE7C81312C3C}"/>
                  </a:ext>
                </a:extLst>
              </p:cNvPr>
              <p:cNvSpPr>
                <a:spLocks noChangeArrowheads="1"/>
              </p:cNvSpPr>
              <p:nvPr/>
            </p:nvSpPr>
            <p:spPr bwMode="auto">
              <a:xfrm>
                <a:off x="2965" y="3162"/>
                <a:ext cx="128" cy="12"/>
              </a:xfrm>
              <a:prstGeom prst="rect">
                <a:avLst/>
              </a:prstGeom>
              <a:solidFill>
                <a:srgbClr val="A1A09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0000"/>
                    </a:solidFill>
                    <a:latin typeface="Arial" panose="020B0604020202020204" pitchFamily="34" charset="0"/>
                    <a:cs typeface="Times New Roman" panose="02020603050405020304" pitchFamily="18" charset="0"/>
                  </a:defRPr>
                </a:lvl1pPr>
                <a:lvl2pPr marL="742950" indent="-285750">
                  <a:defRPr sz="2000">
                    <a:solidFill>
                      <a:srgbClr val="FF0000"/>
                    </a:solidFill>
                    <a:latin typeface="Arial" panose="020B0604020202020204" pitchFamily="34" charset="0"/>
                    <a:cs typeface="Times New Roman" panose="02020603050405020304" pitchFamily="18" charset="0"/>
                  </a:defRPr>
                </a:lvl2pPr>
                <a:lvl3pPr marL="1143000" indent="-228600">
                  <a:defRPr sz="2000">
                    <a:solidFill>
                      <a:srgbClr val="FF0000"/>
                    </a:solidFill>
                    <a:latin typeface="Arial" panose="020B0604020202020204" pitchFamily="34" charset="0"/>
                    <a:cs typeface="Times New Roman" panose="02020603050405020304" pitchFamily="18" charset="0"/>
                  </a:defRPr>
                </a:lvl3pPr>
                <a:lvl4pPr marL="1600200" indent="-228600">
                  <a:defRPr sz="2000">
                    <a:solidFill>
                      <a:srgbClr val="FF0000"/>
                    </a:solidFill>
                    <a:latin typeface="Arial" panose="020B0604020202020204" pitchFamily="34" charset="0"/>
                    <a:cs typeface="Times New Roman" panose="02020603050405020304" pitchFamily="18" charset="0"/>
                  </a:defRPr>
                </a:lvl4pPr>
                <a:lvl5pPr marL="2057400" indent="-228600">
                  <a:defRPr sz="2000">
                    <a:solidFill>
                      <a:srgbClr val="FF0000"/>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9p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altLang="en-US" sz="2000" b="0" i="0" u="none" strike="noStrike" kern="0" cap="none" spc="0" normalizeH="0" baseline="0" noProof="0">
                  <a:ln>
                    <a:noFill/>
                  </a:ln>
                  <a:solidFill>
                    <a:srgbClr val="FF0000"/>
                  </a:solidFill>
                  <a:effectLst/>
                  <a:uLnTx/>
                  <a:uFillTx/>
                  <a:latin typeface="Arial" panose="020B0604020202020204" pitchFamily="34" charset="0"/>
                  <a:cs typeface="Times New Roman" panose="02020603050405020304" pitchFamily="18" charset="0"/>
                  <a:sym typeface="Helvetica Neue"/>
                </a:endParaRPr>
              </a:p>
            </p:txBody>
          </p:sp>
          <p:sp>
            <p:nvSpPr>
              <p:cNvPr id="22151" name="Rectangle 761">
                <a:extLst>
                  <a:ext uri="{FF2B5EF4-FFF2-40B4-BE49-F238E27FC236}">
                    <a16:creationId xmlns:a16="http://schemas.microsoft.com/office/drawing/2014/main" id="{AFD83E7E-C489-471F-885E-1F6FCB1938E4}"/>
                  </a:ext>
                </a:extLst>
              </p:cNvPr>
              <p:cNvSpPr>
                <a:spLocks noChangeArrowheads="1"/>
              </p:cNvSpPr>
              <p:nvPr/>
            </p:nvSpPr>
            <p:spPr bwMode="auto">
              <a:xfrm>
                <a:off x="2965" y="3168"/>
                <a:ext cx="128" cy="13"/>
              </a:xfrm>
              <a:prstGeom prst="rect">
                <a:avLst/>
              </a:prstGeom>
              <a:solidFill>
                <a:srgbClr val="A5A4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0000"/>
                    </a:solidFill>
                    <a:latin typeface="Arial" panose="020B0604020202020204" pitchFamily="34" charset="0"/>
                    <a:cs typeface="Times New Roman" panose="02020603050405020304" pitchFamily="18" charset="0"/>
                  </a:defRPr>
                </a:lvl1pPr>
                <a:lvl2pPr marL="742950" indent="-285750">
                  <a:defRPr sz="2000">
                    <a:solidFill>
                      <a:srgbClr val="FF0000"/>
                    </a:solidFill>
                    <a:latin typeface="Arial" panose="020B0604020202020204" pitchFamily="34" charset="0"/>
                    <a:cs typeface="Times New Roman" panose="02020603050405020304" pitchFamily="18" charset="0"/>
                  </a:defRPr>
                </a:lvl2pPr>
                <a:lvl3pPr marL="1143000" indent="-228600">
                  <a:defRPr sz="2000">
                    <a:solidFill>
                      <a:srgbClr val="FF0000"/>
                    </a:solidFill>
                    <a:latin typeface="Arial" panose="020B0604020202020204" pitchFamily="34" charset="0"/>
                    <a:cs typeface="Times New Roman" panose="02020603050405020304" pitchFamily="18" charset="0"/>
                  </a:defRPr>
                </a:lvl3pPr>
                <a:lvl4pPr marL="1600200" indent="-228600">
                  <a:defRPr sz="2000">
                    <a:solidFill>
                      <a:srgbClr val="FF0000"/>
                    </a:solidFill>
                    <a:latin typeface="Arial" panose="020B0604020202020204" pitchFamily="34" charset="0"/>
                    <a:cs typeface="Times New Roman" panose="02020603050405020304" pitchFamily="18" charset="0"/>
                  </a:defRPr>
                </a:lvl4pPr>
                <a:lvl5pPr marL="2057400" indent="-228600">
                  <a:defRPr sz="2000">
                    <a:solidFill>
                      <a:srgbClr val="FF0000"/>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9p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altLang="en-US" sz="2000" b="0" i="0" u="none" strike="noStrike" kern="0" cap="none" spc="0" normalizeH="0" baseline="0" noProof="0">
                  <a:ln>
                    <a:noFill/>
                  </a:ln>
                  <a:solidFill>
                    <a:srgbClr val="FF0000"/>
                  </a:solidFill>
                  <a:effectLst/>
                  <a:uLnTx/>
                  <a:uFillTx/>
                  <a:latin typeface="Arial" panose="020B0604020202020204" pitchFamily="34" charset="0"/>
                  <a:cs typeface="Times New Roman" panose="02020603050405020304" pitchFamily="18" charset="0"/>
                  <a:sym typeface="Helvetica Neue"/>
                </a:endParaRPr>
              </a:p>
            </p:txBody>
          </p:sp>
          <p:sp>
            <p:nvSpPr>
              <p:cNvPr id="22152" name="Rectangle 762">
                <a:extLst>
                  <a:ext uri="{FF2B5EF4-FFF2-40B4-BE49-F238E27FC236}">
                    <a16:creationId xmlns:a16="http://schemas.microsoft.com/office/drawing/2014/main" id="{4D04E484-B95D-4A77-AAA8-DDB0E30D8ED6}"/>
                  </a:ext>
                </a:extLst>
              </p:cNvPr>
              <p:cNvSpPr>
                <a:spLocks noChangeArrowheads="1"/>
              </p:cNvSpPr>
              <p:nvPr/>
            </p:nvSpPr>
            <p:spPr bwMode="auto">
              <a:xfrm>
                <a:off x="2965" y="3174"/>
                <a:ext cx="128" cy="13"/>
              </a:xfrm>
              <a:prstGeom prst="rect">
                <a:avLst/>
              </a:prstGeom>
              <a:solidFill>
                <a:srgbClr val="A8A8A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0000"/>
                    </a:solidFill>
                    <a:latin typeface="Arial" panose="020B0604020202020204" pitchFamily="34" charset="0"/>
                    <a:cs typeface="Times New Roman" panose="02020603050405020304" pitchFamily="18" charset="0"/>
                  </a:defRPr>
                </a:lvl1pPr>
                <a:lvl2pPr marL="742950" indent="-285750">
                  <a:defRPr sz="2000">
                    <a:solidFill>
                      <a:srgbClr val="FF0000"/>
                    </a:solidFill>
                    <a:latin typeface="Arial" panose="020B0604020202020204" pitchFamily="34" charset="0"/>
                    <a:cs typeface="Times New Roman" panose="02020603050405020304" pitchFamily="18" charset="0"/>
                  </a:defRPr>
                </a:lvl2pPr>
                <a:lvl3pPr marL="1143000" indent="-228600">
                  <a:defRPr sz="2000">
                    <a:solidFill>
                      <a:srgbClr val="FF0000"/>
                    </a:solidFill>
                    <a:latin typeface="Arial" panose="020B0604020202020204" pitchFamily="34" charset="0"/>
                    <a:cs typeface="Times New Roman" panose="02020603050405020304" pitchFamily="18" charset="0"/>
                  </a:defRPr>
                </a:lvl3pPr>
                <a:lvl4pPr marL="1600200" indent="-228600">
                  <a:defRPr sz="2000">
                    <a:solidFill>
                      <a:srgbClr val="FF0000"/>
                    </a:solidFill>
                    <a:latin typeface="Arial" panose="020B0604020202020204" pitchFamily="34" charset="0"/>
                    <a:cs typeface="Times New Roman" panose="02020603050405020304" pitchFamily="18" charset="0"/>
                  </a:defRPr>
                </a:lvl4pPr>
                <a:lvl5pPr marL="2057400" indent="-228600">
                  <a:defRPr sz="2000">
                    <a:solidFill>
                      <a:srgbClr val="FF0000"/>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9p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altLang="en-US" sz="2000" b="0" i="0" u="none" strike="noStrike" kern="0" cap="none" spc="0" normalizeH="0" baseline="0" noProof="0">
                  <a:ln>
                    <a:noFill/>
                  </a:ln>
                  <a:solidFill>
                    <a:srgbClr val="FF0000"/>
                  </a:solidFill>
                  <a:effectLst/>
                  <a:uLnTx/>
                  <a:uFillTx/>
                  <a:latin typeface="Arial" panose="020B0604020202020204" pitchFamily="34" charset="0"/>
                  <a:cs typeface="Times New Roman" panose="02020603050405020304" pitchFamily="18" charset="0"/>
                  <a:sym typeface="Helvetica Neue"/>
                </a:endParaRPr>
              </a:p>
            </p:txBody>
          </p:sp>
          <p:sp>
            <p:nvSpPr>
              <p:cNvPr id="22153" name="Rectangle 763">
                <a:extLst>
                  <a:ext uri="{FF2B5EF4-FFF2-40B4-BE49-F238E27FC236}">
                    <a16:creationId xmlns:a16="http://schemas.microsoft.com/office/drawing/2014/main" id="{0B323415-F72D-4747-ABC5-55AE8CDE3917}"/>
                  </a:ext>
                </a:extLst>
              </p:cNvPr>
              <p:cNvSpPr>
                <a:spLocks noChangeArrowheads="1"/>
              </p:cNvSpPr>
              <p:nvPr/>
            </p:nvSpPr>
            <p:spPr bwMode="auto">
              <a:xfrm>
                <a:off x="2965" y="3181"/>
                <a:ext cx="128" cy="13"/>
              </a:xfrm>
              <a:prstGeom prst="rect">
                <a:avLst/>
              </a:prstGeom>
              <a:solidFill>
                <a:srgbClr val="ADACA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0000"/>
                    </a:solidFill>
                    <a:latin typeface="Arial" panose="020B0604020202020204" pitchFamily="34" charset="0"/>
                    <a:cs typeface="Times New Roman" panose="02020603050405020304" pitchFamily="18" charset="0"/>
                  </a:defRPr>
                </a:lvl1pPr>
                <a:lvl2pPr marL="742950" indent="-285750">
                  <a:defRPr sz="2000">
                    <a:solidFill>
                      <a:srgbClr val="FF0000"/>
                    </a:solidFill>
                    <a:latin typeface="Arial" panose="020B0604020202020204" pitchFamily="34" charset="0"/>
                    <a:cs typeface="Times New Roman" panose="02020603050405020304" pitchFamily="18" charset="0"/>
                  </a:defRPr>
                </a:lvl2pPr>
                <a:lvl3pPr marL="1143000" indent="-228600">
                  <a:defRPr sz="2000">
                    <a:solidFill>
                      <a:srgbClr val="FF0000"/>
                    </a:solidFill>
                    <a:latin typeface="Arial" panose="020B0604020202020204" pitchFamily="34" charset="0"/>
                    <a:cs typeface="Times New Roman" panose="02020603050405020304" pitchFamily="18" charset="0"/>
                  </a:defRPr>
                </a:lvl3pPr>
                <a:lvl4pPr marL="1600200" indent="-228600">
                  <a:defRPr sz="2000">
                    <a:solidFill>
                      <a:srgbClr val="FF0000"/>
                    </a:solidFill>
                    <a:latin typeface="Arial" panose="020B0604020202020204" pitchFamily="34" charset="0"/>
                    <a:cs typeface="Times New Roman" panose="02020603050405020304" pitchFamily="18" charset="0"/>
                  </a:defRPr>
                </a:lvl4pPr>
                <a:lvl5pPr marL="2057400" indent="-228600">
                  <a:defRPr sz="2000">
                    <a:solidFill>
                      <a:srgbClr val="FF0000"/>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9p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altLang="en-US" sz="2000" b="0" i="0" u="none" strike="noStrike" kern="0" cap="none" spc="0" normalizeH="0" baseline="0" noProof="0">
                  <a:ln>
                    <a:noFill/>
                  </a:ln>
                  <a:solidFill>
                    <a:srgbClr val="FF0000"/>
                  </a:solidFill>
                  <a:effectLst/>
                  <a:uLnTx/>
                  <a:uFillTx/>
                  <a:latin typeface="Arial" panose="020B0604020202020204" pitchFamily="34" charset="0"/>
                  <a:cs typeface="Times New Roman" panose="02020603050405020304" pitchFamily="18" charset="0"/>
                  <a:sym typeface="Helvetica Neue"/>
                </a:endParaRPr>
              </a:p>
            </p:txBody>
          </p:sp>
          <p:sp>
            <p:nvSpPr>
              <p:cNvPr id="22154" name="Rectangle 764">
                <a:extLst>
                  <a:ext uri="{FF2B5EF4-FFF2-40B4-BE49-F238E27FC236}">
                    <a16:creationId xmlns:a16="http://schemas.microsoft.com/office/drawing/2014/main" id="{32B44A26-7E9F-4718-9649-0BC64CA276DA}"/>
                  </a:ext>
                </a:extLst>
              </p:cNvPr>
              <p:cNvSpPr>
                <a:spLocks noChangeArrowheads="1"/>
              </p:cNvSpPr>
              <p:nvPr/>
            </p:nvSpPr>
            <p:spPr bwMode="auto">
              <a:xfrm>
                <a:off x="2965" y="3187"/>
                <a:ext cx="128" cy="13"/>
              </a:xfrm>
              <a:prstGeom prst="rect">
                <a:avLst/>
              </a:prstGeom>
              <a:solidFill>
                <a:srgbClr val="B2B1B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0000"/>
                    </a:solidFill>
                    <a:latin typeface="Arial" panose="020B0604020202020204" pitchFamily="34" charset="0"/>
                    <a:cs typeface="Times New Roman" panose="02020603050405020304" pitchFamily="18" charset="0"/>
                  </a:defRPr>
                </a:lvl1pPr>
                <a:lvl2pPr marL="742950" indent="-285750">
                  <a:defRPr sz="2000">
                    <a:solidFill>
                      <a:srgbClr val="FF0000"/>
                    </a:solidFill>
                    <a:latin typeface="Arial" panose="020B0604020202020204" pitchFamily="34" charset="0"/>
                    <a:cs typeface="Times New Roman" panose="02020603050405020304" pitchFamily="18" charset="0"/>
                  </a:defRPr>
                </a:lvl2pPr>
                <a:lvl3pPr marL="1143000" indent="-228600">
                  <a:defRPr sz="2000">
                    <a:solidFill>
                      <a:srgbClr val="FF0000"/>
                    </a:solidFill>
                    <a:latin typeface="Arial" panose="020B0604020202020204" pitchFamily="34" charset="0"/>
                    <a:cs typeface="Times New Roman" panose="02020603050405020304" pitchFamily="18" charset="0"/>
                  </a:defRPr>
                </a:lvl3pPr>
                <a:lvl4pPr marL="1600200" indent="-228600">
                  <a:defRPr sz="2000">
                    <a:solidFill>
                      <a:srgbClr val="FF0000"/>
                    </a:solidFill>
                    <a:latin typeface="Arial" panose="020B0604020202020204" pitchFamily="34" charset="0"/>
                    <a:cs typeface="Times New Roman" panose="02020603050405020304" pitchFamily="18" charset="0"/>
                  </a:defRPr>
                </a:lvl4pPr>
                <a:lvl5pPr marL="2057400" indent="-228600">
                  <a:defRPr sz="2000">
                    <a:solidFill>
                      <a:srgbClr val="FF0000"/>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9p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altLang="en-US" sz="2000" b="0" i="0" u="none" strike="noStrike" kern="0" cap="none" spc="0" normalizeH="0" baseline="0" noProof="0">
                  <a:ln>
                    <a:noFill/>
                  </a:ln>
                  <a:solidFill>
                    <a:srgbClr val="FF0000"/>
                  </a:solidFill>
                  <a:effectLst/>
                  <a:uLnTx/>
                  <a:uFillTx/>
                  <a:latin typeface="Arial" panose="020B0604020202020204" pitchFamily="34" charset="0"/>
                  <a:cs typeface="Times New Roman" panose="02020603050405020304" pitchFamily="18" charset="0"/>
                  <a:sym typeface="Helvetica Neue"/>
                </a:endParaRPr>
              </a:p>
            </p:txBody>
          </p:sp>
          <p:sp>
            <p:nvSpPr>
              <p:cNvPr id="22155" name="Rectangle 765">
                <a:extLst>
                  <a:ext uri="{FF2B5EF4-FFF2-40B4-BE49-F238E27FC236}">
                    <a16:creationId xmlns:a16="http://schemas.microsoft.com/office/drawing/2014/main" id="{46AA39A1-5CDB-49F4-B325-11F7456E4A69}"/>
                  </a:ext>
                </a:extLst>
              </p:cNvPr>
              <p:cNvSpPr>
                <a:spLocks noChangeArrowheads="1"/>
              </p:cNvSpPr>
              <p:nvPr/>
            </p:nvSpPr>
            <p:spPr bwMode="auto">
              <a:xfrm>
                <a:off x="2965" y="3194"/>
                <a:ext cx="128" cy="12"/>
              </a:xfrm>
              <a:prstGeom prst="rect">
                <a:avLst/>
              </a:prstGeom>
              <a:solidFill>
                <a:srgbClr val="B7B7B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0000"/>
                    </a:solidFill>
                    <a:latin typeface="Arial" panose="020B0604020202020204" pitchFamily="34" charset="0"/>
                    <a:cs typeface="Times New Roman" panose="02020603050405020304" pitchFamily="18" charset="0"/>
                  </a:defRPr>
                </a:lvl1pPr>
                <a:lvl2pPr marL="742950" indent="-285750">
                  <a:defRPr sz="2000">
                    <a:solidFill>
                      <a:srgbClr val="FF0000"/>
                    </a:solidFill>
                    <a:latin typeface="Arial" panose="020B0604020202020204" pitchFamily="34" charset="0"/>
                    <a:cs typeface="Times New Roman" panose="02020603050405020304" pitchFamily="18" charset="0"/>
                  </a:defRPr>
                </a:lvl2pPr>
                <a:lvl3pPr marL="1143000" indent="-228600">
                  <a:defRPr sz="2000">
                    <a:solidFill>
                      <a:srgbClr val="FF0000"/>
                    </a:solidFill>
                    <a:latin typeface="Arial" panose="020B0604020202020204" pitchFamily="34" charset="0"/>
                    <a:cs typeface="Times New Roman" panose="02020603050405020304" pitchFamily="18" charset="0"/>
                  </a:defRPr>
                </a:lvl3pPr>
                <a:lvl4pPr marL="1600200" indent="-228600">
                  <a:defRPr sz="2000">
                    <a:solidFill>
                      <a:srgbClr val="FF0000"/>
                    </a:solidFill>
                    <a:latin typeface="Arial" panose="020B0604020202020204" pitchFamily="34" charset="0"/>
                    <a:cs typeface="Times New Roman" panose="02020603050405020304" pitchFamily="18" charset="0"/>
                  </a:defRPr>
                </a:lvl4pPr>
                <a:lvl5pPr marL="2057400" indent="-228600">
                  <a:defRPr sz="2000">
                    <a:solidFill>
                      <a:srgbClr val="FF0000"/>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9p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altLang="en-US" sz="2000" b="0" i="0" u="none" strike="noStrike" kern="0" cap="none" spc="0" normalizeH="0" baseline="0" noProof="0">
                  <a:ln>
                    <a:noFill/>
                  </a:ln>
                  <a:solidFill>
                    <a:srgbClr val="FF0000"/>
                  </a:solidFill>
                  <a:effectLst/>
                  <a:uLnTx/>
                  <a:uFillTx/>
                  <a:latin typeface="Arial" panose="020B0604020202020204" pitchFamily="34" charset="0"/>
                  <a:cs typeface="Times New Roman" panose="02020603050405020304" pitchFamily="18" charset="0"/>
                  <a:sym typeface="Helvetica Neue"/>
                </a:endParaRPr>
              </a:p>
            </p:txBody>
          </p:sp>
          <p:sp>
            <p:nvSpPr>
              <p:cNvPr id="22156" name="Rectangle 766">
                <a:extLst>
                  <a:ext uri="{FF2B5EF4-FFF2-40B4-BE49-F238E27FC236}">
                    <a16:creationId xmlns:a16="http://schemas.microsoft.com/office/drawing/2014/main" id="{39675137-0801-44D5-A95F-7B7E6CED9585}"/>
                  </a:ext>
                </a:extLst>
              </p:cNvPr>
              <p:cNvSpPr>
                <a:spLocks noChangeArrowheads="1"/>
              </p:cNvSpPr>
              <p:nvPr/>
            </p:nvSpPr>
            <p:spPr bwMode="auto">
              <a:xfrm>
                <a:off x="2965" y="3200"/>
                <a:ext cx="128" cy="13"/>
              </a:xfrm>
              <a:prstGeom prst="rect">
                <a:avLst/>
              </a:prstGeom>
              <a:solidFill>
                <a:srgbClr val="BCBCB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0000"/>
                    </a:solidFill>
                    <a:latin typeface="Arial" panose="020B0604020202020204" pitchFamily="34" charset="0"/>
                    <a:cs typeface="Times New Roman" panose="02020603050405020304" pitchFamily="18" charset="0"/>
                  </a:defRPr>
                </a:lvl1pPr>
                <a:lvl2pPr marL="742950" indent="-285750">
                  <a:defRPr sz="2000">
                    <a:solidFill>
                      <a:srgbClr val="FF0000"/>
                    </a:solidFill>
                    <a:latin typeface="Arial" panose="020B0604020202020204" pitchFamily="34" charset="0"/>
                    <a:cs typeface="Times New Roman" panose="02020603050405020304" pitchFamily="18" charset="0"/>
                  </a:defRPr>
                </a:lvl2pPr>
                <a:lvl3pPr marL="1143000" indent="-228600">
                  <a:defRPr sz="2000">
                    <a:solidFill>
                      <a:srgbClr val="FF0000"/>
                    </a:solidFill>
                    <a:latin typeface="Arial" panose="020B0604020202020204" pitchFamily="34" charset="0"/>
                    <a:cs typeface="Times New Roman" panose="02020603050405020304" pitchFamily="18" charset="0"/>
                  </a:defRPr>
                </a:lvl3pPr>
                <a:lvl4pPr marL="1600200" indent="-228600">
                  <a:defRPr sz="2000">
                    <a:solidFill>
                      <a:srgbClr val="FF0000"/>
                    </a:solidFill>
                    <a:latin typeface="Arial" panose="020B0604020202020204" pitchFamily="34" charset="0"/>
                    <a:cs typeface="Times New Roman" panose="02020603050405020304" pitchFamily="18" charset="0"/>
                  </a:defRPr>
                </a:lvl4pPr>
                <a:lvl5pPr marL="2057400" indent="-228600">
                  <a:defRPr sz="2000">
                    <a:solidFill>
                      <a:srgbClr val="FF0000"/>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9p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altLang="en-US" sz="2000" b="0" i="0" u="none" strike="noStrike" kern="0" cap="none" spc="0" normalizeH="0" baseline="0" noProof="0">
                  <a:ln>
                    <a:noFill/>
                  </a:ln>
                  <a:solidFill>
                    <a:srgbClr val="FF0000"/>
                  </a:solidFill>
                  <a:effectLst/>
                  <a:uLnTx/>
                  <a:uFillTx/>
                  <a:latin typeface="Arial" panose="020B0604020202020204" pitchFamily="34" charset="0"/>
                  <a:cs typeface="Times New Roman" panose="02020603050405020304" pitchFamily="18" charset="0"/>
                  <a:sym typeface="Helvetica Neue"/>
                </a:endParaRPr>
              </a:p>
            </p:txBody>
          </p:sp>
          <p:sp>
            <p:nvSpPr>
              <p:cNvPr id="22157" name="Rectangle 767">
                <a:extLst>
                  <a:ext uri="{FF2B5EF4-FFF2-40B4-BE49-F238E27FC236}">
                    <a16:creationId xmlns:a16="http://schemas.microsoft.com/office/drawing/2014/main" id="{430CD060-5488-4AC7-85D4-673DA4E10CB5}"/>
                  </a:ext>
                </a:extLst>
              </p:cNvPr>
              <p:cNvSpPr>
                <a:spLocks noChangeArrowheads="1"/>
              </p:cNvSpPr>
              <p:nvPr/>
            </p:nvSpPr>
            <p:spPr bwMode="auto">
              <a:xfrm>
                <a:off x="2965" y="3206"/>
                <a:ext cx="128" cy="13"/>
              </a:xfrm>
              <a:prstGeom prst="rect">
                <a:avLst/>
              </a:prstGeom>
              <a:solidFill>
                <a:srgbClr val="C1C1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0000"/>
                    </a:solidFill>
                    <a:latin typeface="Arial" panose="020B0604020202020204" pitchFamily="34" charset="0"/>
                    <a:cs typeface="Times New Roman" panose="02020603050405020304" pitchFamily="18" charset="0"/>
                  </a:defRPr>
                </a:lvl1pPr>
                <a:lvl2pPr marL="742950" indent="-285750">
                  <a:defRPr sz="2000">
                    <a:solidFill>
                      <a:srgbClr val="FF0000"/>
                    </a:solidFill>
                    <a:latin typeface="Arial" panose="020B0604020202020204" pitchFamily="34" charset="0"/>
                    <a:cs typeface="Times New Roman" panose="02020603050405020304" pitchFamily="18" charset="0"/>
                  </a:defRPr>
                </a:lvl2pPr>
                <a:lvl3pPr marL="1143000" indent="-228600">
                  <a:defRPr sz="2000">
                    <a:solidFill>
                      <a:srgbClr val="FF0000"/>
                    </a:solidFill>
                    <a:latin typeface="Arial" panose="020B0604020202020204" pitchFamily="34" charset="0"/>
                    <a:cs typeface="Times New Roman" panose="02020603050405020304" pitchFamily="18" charset="0"/>
                  </a:defRPr>
                </a:lvl3pPr>
                <a:lvl4pPr marL="1600200" indent="-228600">
                  <a:defRPr sz="2000">
                    <a:solidFill>
                      <a:srgbClr val="FF0000"/>
                    </a:solidFill>
                    <a:latin typeface="Arial" panose="020B0604020202020204" pitchFamily="34" charset="0"/>
                    <a:cs typeface="Times New Roman" panose="02020603050405020304" pitchFamily="18" charset="0"/>
                  </a:defRPr>
                </a:lvl4pPr>
                <a:lvl5pPr marL="2057400" indent="-228600">
                  <a:defRPr sz="2000">
                    <a:solidFill>
                      <a:srgbClr val="FF0000"/>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9p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altLang="en-US" sz="2000" b="0" i="0" u="none" strike="noStrike" kern="0" cap="none" spc="0" normalizeH="0" baseline="0" noProof="0">
                  <a:ln>
                    <a:noFill/>
                  </a:ln>
                  <a:solidFill>
                    <a:srgbClr val="FF0000"/>
                  </a:solidFill>
                  <a:effectLst/>
                  <a:uLnTx/>
                  <a:uFillTx/>
                  <a:latin typeface="Arial" panose="020B0604020202020204" pitchFamily="34" charset="0"/>
                  <a:cs typeface="Times New Roman" panose="02020603050405020304" pitchFamily="18" charset="0"/>
                  <a:sym typeface="Helvetica Neue"/>
                </a:endParaRPr>
              </a:p>
            </p:txBody>
          </p:sp>
          <p:sp>
            <p:nvSpPr>
              <p:cNvPr id="22158" name="Rectangle 768">
                <a:extLst>
                  <a:ext uri="{FF2B5EF4-FFF2-40B4-BE49-F238E27FC236}">
                    <a16:creationId xmlns:a16="http://schemas.microsoft.com/office/drawing/2014/main" id="{91F81B95-161E-4126-BABD-61A98A59E7C7}"/>
                  </a:ext>
                </a:extLst>
              </p:cNvPr>
              <p:cNvSpPr>
                <a:spLocks noChangeArrowheads="1"/>
              </p:cNvSpPr>
              <p:nvPr/>
            </p:nvSpPr>
            <p:spPr bwMode="auto">
              <a:xfrm>
                <a:off x="2965" y="3213"/>
                <a:ext cx="128" cy="13"/>
              </a:xfrm>
              <a:prstGeom prst="rect">
                <a:avLst/>
              </a:prstGeom>
              <a:solidFill>
                <a:srgbClr val="C7C6C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0000"/>
                    </a:solidFill>
                    <a:latin typeface="Arial" panose="020B0604020202020204" pitchFamily="34" charset="0"/>
                    <a:cs typeface="Times New Roman" panose="02020603050405020304" pitchFamily="18" charset="0"/>
                  </a:defRPr>
                </a:lvl1pPr>
                <a:lvl2pPr marL="742950" indent="-285750">
                  <a:defRPr sz="2000">
                    <a:solidFill>
                      <a:srgbClr val="FF0000"/>
                    </a:solidFill>
                    <a:latin typeface="Arial" panose="020B0604020202020204" pitchFamily="34" charset="0"/>
                    <a:cs typeface="Times New Roman" panose="02020603050405020304" pitchFamily="18" charset="0"/>
                  </a:defRPr>
                </a:lvl2pPr>
                <a:lvl3pPr marL="1143000" indent="-228600">
                  <a:defRPr sz="2000">
                    <a:solidFill>
                      <a:srgbClr val="FF0000"/>
                    </a:solidFill>
                    <a:latin typeface="Arial" panose="020B0604020202020204" pitchFamily="34" charset="0"/>
                    <a:cs typeface="Times New Roman" panose="02020603050405020304" pitchFamily="18" charset="0"/>
                  </a:defRPr>
                </a:lvl3pPr>
                <a:lvl4pPr marL="1600200" indent="-228600">
                  <a:defRPr sz="2000">
                    <a:solidFill>
                      <a:srgbClr val="FF0000"/>
                    </a:solidFill>
                    <a:latin typeface="Arial" panose="020B0604020202020204" pitchFamily="34" charset="0"/>
                    <a:cs typeface="Times New Roman" panose="02020603050405020304" pitchFamily="18" charset="0"/>
                  </a:defRPr>
                </a:lvl4pPr>
                <a:lvl5pPr marL="2057400" indent="-228600">
                  <a:defRPr sz="2000">
                    <a:solidFill>
                      <a:srgbClr val="FF0000"/>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9p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altLang="en-US" sz="2000" b="0" i="0" u="none" strike="noStrike" kern="0" cap="none" spc="0" normalizeH="0" baseline="0" noProof="0">
                  <a:ln>
                    <a:noFill/>
                  </a:ln>
                  <a:solidFill>
                    <a:srgbClr val="FF0000"/>
                  </a:solidFill>
                  <a:effectLst/>
                  <a:uLnTx/>
                  <a:uFillTx/>
                  <a:latin typeface="Arial" panose="020B0604020202020204" pitchFamily="34" charset="0"/>
                  <a:cs typeface="Times New Roman" panose="02020603050405020304" pitchFamily="18" charset="0"/>
                  <a:sym typeface="Helvetica Neue"/>
                </a:endParaRPr>
              </a:p>
            </p:txBody>
          </p:sp>
          <p:sp>
            <p:nvSpPr>
              <p:cNvPr id="22159" name="Rectangle 769">
                <a:extLst>
                  <a:ext uri="{FF2B5EF4-FFF2-40B4-BE49-F238E27FC236}">
                    <a16:creationId xmlns:a16="http://schemas.microsoft.com/office/drawing/2014/main" id="{03E60180-196E-4B06-855B-404265FE8536}"/>
                  </a:ext>
                </a:extLst>
              </p:cNvPr>
              <p:cNvSpPr>
                <a:spLocks noChangeArrowheads="1"/>
              </p:cNvSpPr>
              <p:nvPr/>
            </p:nvSpPr>
            <p:spPr bwMode="auto">
              <a:xfrm>
                <a:off x="2965" y="3219"/>
                <a:ext cx="128" cy="13"/>
              </a:xfrm>
              <a:prstGeom prst="rect">
                <a:avLst/>
              </a:prstGeom>
              <a:solidFill>
                <a:srgbClr val="CBCBC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0000"/>
                    </a:solidFill>
                    <a:latin typeface="Arial" panose="020B0604020202020204" pitchFamily="34" charset="0"/>
                    <a:cs typeface="Times New Roman" panose="02020603050405020304" pitchFamily="18" charset="0"/>
                  </a:defRPr>
                </a:lvl1pPr>
                <a:lvl2pPr marL="742950" indent="-285750">
                  <a:defRPr sz="2000">
                    <a:solidFill>
                      <a:srgbClr val="FF0000"/>
                    </a:solidFill>
                    <a:latin typeface="Arial" panose="020B0604020202020204" pitchFamily="34" charset="0"/>
                    <a:cs typeface="Times New Roman" panose="02020603050405020304" pitchFamily="18" charset="0"/>
                  </a:defRPr>
                </a:lvl2pPr>
                <a:lvl3pPr marL="1143000" indent="-228600">
                  <a:defRPr sz="2000">
                    <a:solidFill>
                      <a:srgbClr val="FF0000"/>
                    </a:solidFill>
                    <a:latin typeface="Arial" panose="020B0604020202020204" pitchFamily="34" charset="0"/>
                    <a:cs typeface="Times New Roman" panose="02020603050405020304" pitchFamily="18" charset="0"/>
                  </a:defRPr>
                </a:lvl3pPr>
                <a:lvl4pPr marL="1600200" indent="-228600">
                  <a:defRPr sz="2000">
                    <a:solidFill>
                      <a:srgbClr val="FF0000"/>
                    </a:solidFill>
                    <a:latin typeface="Arial" panose="020B0604020202020204" pitchFamily="34" charset="0"/>
                    <a:cs typeface="Times New Roman" panose="02020603050405020304" pitchFamily="18" charset="0"/>
                  </a:defRPr>
                </a:lvl4pPr>
                <a:lvl5pPr marL="2057400" indent="-228600">
                  <a:defRPr sz="2000">
                    <a:solidFill>
                      <a:srgbClr val="FF0000"/>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9p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altLang="en-US" sz="2000" b="0" i="0" u="none" strike="noStrike" kern="0" cap="none" spc="0" normalizeH="0" baseline="0" noProof="0">
                  <a:ln>
                    <a:noFill/>
                  </a:ln>
                  <a:solidFill>
                    <a:srgbClr val="FF0000"/>
                  </a:solidFill>
                  <a:effectLst/>
                  <a:uLnTx/>
                  <a:uFillTx/>
                  <a:latin typeface="Arial" panose="020B0604020202020204" pitchFamily="34" charset="0"/>
                  <a:cs typeface="Times New Roman" panose="02020603050405020304" pitchFamily="18" charset="0"/>
                  <a:sym typeface="Helvetica Neue"/>
                </a:endParaRPr>
              </a:p>
            </p:txBody>
          </p:sp>
          <p:sp>
            <p:nvSpPr>
              <p:cNvPr id="22160" name="Rectangle 770">
                <a:extLst>
                  <a:ext uri="{FF2B5EF4-FFF2-40B4-BE49-F238E27FC236}">
                    <a16:creationId xmlns:a16="http://schemas.microsoft.com/office/drawing/2014/main" id="{583579A4-4D89-41E0-B21A-2C92F653D315}"/>
                  </a:ext>
                </a:extLst>
              </p:cNvPr>
              <p:cNvSpPr>
                <a:spLocks noChangeArrowheads="1"/>
              </p:cNvSpPr>
              <p:nvPr/>
            </p:nvSpPr>
            <p:spPr bwMode="auto">
              <a:xfrm>
                <a:off x="2965" y="3226"/>
                <a:ext cx="128" cy="12"/>
              </a:xfrm>
              <a:prstGeom prst="rect">
                <a:avLst/>
              </a:prstGeom>
              <a:solidFill>
                <a:srgbClr val="D0CFC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0000"/>
                    </a:solidFill>
                    <a:latin typeface="Arial" panose="020B0604020202020204" pitchFamily="34" charset="0"/>
                    <a:cs typeface="Times New Roman" panose="02020603050405020304" pitchFamily="18" charset="0"/>
                  </a:defRPr>
                </a:lvl1pPr>
                <a:lvl2pPr marL="742950" indent="-285750">
                  <a:defRPr sz="2000">
                    <a:solidFill>
                      <a:srgbClr val="FF0000"/>
                    </a:solidFill>
                    <a:latin typeface="Arial" panose="020B0604020202020204" pitchFamily="34" charset="0"/>
                    <a:cs typeface="Times New Roman" panose="02020603050405020304" pitchFamily="18" charset="0"/>
                  </a:defRPr>
                </a:lvl2pPr>
                <a:lvl3pPr marL="1143000" indent="-228600">
                  <a:defRPr sz="2000">
                    <a:solidFill>
                      <a:srgbClr val="FF0000"/>
                    </a:solidFill>
                    <a:latin typeface="Arial" panose="020B0604020202020204" pitchFamily="34" charset="0"/>
                    <a:cs typeface="Times New Roman" panose="02020603050405020304" pitchFamily="18" charset="0"/>
                  </a:defRPr>
                </a:lvl3pPr>
                <a:lvl4pPr marL="1600200" indent="-228600">
                  <a:defRPr sz="2000">
                    <a:solidFill>
                      <a:srgbClr val="FF0000"/>
                    </a:solidFill>
                    <a:latin typeface="Arial" panose="020B0604020202020204" pitchFamily="34" charset="0"/>
                    <a:cs typeface="Times New Roman" panose="02020603050405020304" pitchFamily="18" charset="0"/>
                  </a:defRPr>
                </a:lvl4pPr>
                <a:lvl5pPr marL="2057400" indent="-228600">
                  <a:defRPr sz="2000">
                    <a:solidFill>
                      <a:srgbClr val="FF0000"/>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9p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altLang="en-US" sz="2000" b="0" i="0" u="none" strike="noStrike" kern="0" cap="none" spc="0" normalizeH="0" baseline="0" noProof="0">
                  <a:ln>
                    <a:noFill/>
                  </a:ln>
                  <a:solidFill>
                    <a:srgbClr val="FF0000"/>
                  </a:solidFill>
                  <a:effectLst/>
                  <a:uLnTx/>
                  <a:uFillTx/>
                  <a:latin typeface="Arial" panose="020B0604020202020204" pitchFamily="34" charset="0"/>
                  <a:cs typeface="Times New Roman" panose="02020603050405020304" pitchFamily="18" charset="0"/>
                  <a:sym typeface="Helvetica Neue"/>
                </a:endParaRPr>
              </a:p>
            </p:txBody>
          </p:sp>
          <p:sp>
            <p:nvSpPr>
              <p:cNvPr id="22161" name="Rectangle 771">
                <a:extLst>
                  <a:ext uri="{FF2B5EF4-FFF2-40B4-BE49-F238E27FC236}">
                    <a16:creationId xmlns:a16="http://schemas.microsoft.com/office/drawing/2014/main" id="{04BE34C7-B0E7-4710-860D-151900BC6F36}"/>
                  </a:ext>
                </a:extLst>
              </p:cNvPr>
              <p:cNvSpPr>
                <a:spLocks noChangeArrowheads="1"/>
              </p:cNvSpPr>
              <p:nvPr/>
            </p:nvSpPr>
            <p:spPr bwMode="auto">
              <a:xfrm>
                <a:off x="2965" y="3232"/>
                <a:ext cx="128" cy="13"/>
              </a:xfrm>
              <a:prstGeom prst="rect">
                <a:avLst/>
              </a:prstGeom>
              <a:solidFill>
                <a:srgbClr val="D7D6D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0000"/>
                    </a:solidFill>
                    <a:latin typeface="Arial" panose="020B0604020202020204" pitchFamily="34" charset="0"/>
                    <a:cs typeface="Times New Roman" panose="02020603050405020304" pitchFamily="18" charset="0"/>
                  </a:defRPr>
                </a:lvl1pPr>
                <a:lvl2pPr marL="742950" indent="-285750">
                  <a:defRPr sz="2000">
                    <a:solidFill>
                      <a:srgbClr val="FF0000"/>
                    </a:solidFill>
                    <a:latin typeface="Arial" panose="020B0604020202020204" pitchFamily="34" charset="0"/>
                    <a:cs typeface="Times New Roman" panose="02020603050405020304" pitchFamily="18" charset="0"/>
                  </a:defRPr>
                </a:lvl2pPr>
                <a:lvl3pPr marL="1143000" indent="-228600">
                  <a:defRPr sz="2000">
                    <a:solidFill>
                      <a:srgbClr val="FF0000"/>
                    </a:solidFill>
                    <a:latin typeface="Arial" panose="020B0604020202020204" pitchFamily="34" charset="0"/>
                    <a:cs typeface="Times New Roman" panose="02020603050405020304" pitchFamily="18" charset="0"/>
                  </a:defRPr>
                </a:lvl3pPr>
                <a:lvl4pPr marL="1600200" indent="-228600">
                  <a:defRPr sz="2000">
                    <a:solidFill>
                      <a:srgbClr val="FF0000"/>
                    </a:solidFill>
                    <a:latin typeface="Arial" panose="020B0604020202020204" pitchFamily="34" charset="0"/>
                    <a:cs typeface="Times New Roman" panose="02020603050405020304" pitchFamily="18" charset="0"/>
                  </a:defRPr>
                </a:lvl4pPr>
                <a:lvl5pPr marL="2057400" indent="-228600">
                  <a:defRPr sz="2000">
                    <a:solidFill>
                      <a:srgbClr val="FF0000"/>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9p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altLang="en-US" sz="2000" b="0" i="0" u="none" strike="noStrike" kern="0" cap="none" spc="0" normalizeH="0" baseline="0" noProof="0">
                  <a:ln>
                    <a:noFill/>
                  </a:ln>
                  <a:solidFill>
                    <a:srgbClr val="FF0000"/>
                  </a:solidFill>
                  <a:effectLst/>
                  <a:uLnTx/>
                  <a:uFillTx/>
                  <a:latin typeface="Arial" panose="020B0604020202020204" pitchFamily="34" charset="0"/>
                  <a:cs typeface="Times New Roman" panose="02020603050405020304" pitchFamily="18" charset="0"/>
                  <a:sym typeface="Helvetica Neue"/>
                </a:endParaRPr>
              </a:p>
            </p:txBody>
          </p:sp>
          <p:sp>
            <p:nvSpPr>
              <p:cNvPr id="22162" name="Rectangle 772">
                <a:extLst>
                  <a:ext uri="{FF2B5EF4-FFF2-40B4-BE49-F238E27FC236}">
                    <a16:creationId xmlns:a16="http://schemas.microsoft.com/office/drawing/2014/main" id="{796E5E46-DF47-4B57-BF34-C9600FDF1F33}"/>
                  </a:ext>
                </a:extLst>
              </p:cNvPr>
              <p:cNvSpPr>
                <a:spLocks noChangeArrowheads="1"/>
              </p:cNvSpPr>
              <p:nvPr/>
            </p:nvSpPr>
            <p:spPr bwMode="auto">
              <a:xfrm>
                <a:off x="2965" y="3238"/>
                <a:ext cx="128" cy="13"/>
              </a:xfrm>
              <a:prstGeom prst="rect">
                <a:avLst/>
              </a:prstGeom>
              <a:solidFill>
                <a:srgbClr val="DEDDD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0000"/>
                    </a:solidFill>
                    <a:latin typeface="Arial" panose="020B0604020202020204" pitchFamily="34" charset="0"/>
                    <a:cs typeface="Times New Roman" panose="02020603050405020304" pitchFamily="18" charset="0"/>
                  </a:defRPr>
                </a:lvl1pPr>
                <a:lvl2pPr marL="742950" indent="-285750">
                  <a:defRPr sz="2000">
                    <a:solidFill>
                      <a:srgbClr val="FF0000"/>
                    </a:solidFill>
                    <a:latin typeface="Arial" panose="020B0604020202020204" pitchFamily="34" charset="0"/>
                    <a:cs typeface="Times New Roman" panose="02020603050405020304" pitchFamily="18" charset="0"/>
                  </a:defRPr>
                </a:lvl2pPr>
                <a:lvl3pPr marL="1143000" indent="-228600">
                  <a:defRPr sz="2000">
                    <a:solidFill>
                      <a:srgbClr val="FF0000"/>
                    </a:solidFill>
                    <a:latin typeface="Arial" panose="020B0604020202020204" pitchFamily="34" charset="0"/>
                    <a:cs typeface="Times New Roman" panose="02020603050405020304" pitchFamily="18" charset="0"/>
                  </a:defRPr>
                </a:lvl3pPr>
                <a:lvl4pPr marL="1600200" indent="-228600">
                  <a:defRPr sz="2000">
                    <a:solidFill>
                      <a:srgbClr val="FF0000"/>
                    </a:solidFill>
                    <a:latin typeface="Arial" panose="020B0604020202020204" pitchFamily="34" charset="0"/>
                    <a:cs typeface="Times New Roman" panose="02020603050405020304" pitchFamily="18" charset="0"/>
                  </a:defRPr>
                </a:lvl4pPr>
                <a:lvl5pPr marL="2057400" indent="-228600">
                  <a:defRPr sz="2000">
                    <a:solidFill>
                      <a:srgbClr val="FF0000"/>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9p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altLang="en-US" sz="2000" b="0" i="0" u="none" strike="noStrike" kern="0" cap="none" spc="0" normalizeH="0" baseline="0" noProof="0">
                  <a:ln>
                    <a:noFill/>
                  </a:ln>
                  <a:solidFill>
                    <a:srgbClr val="FF0000"/>
                  </a:solidFill>
                  <a:effectLst/>
                  <a:uLnTx/>
                  <a:uFillTx/>
                  <a:latin typeface="Arial" panose="020B0604020202020204" pitchFamily="34" charset="0"/>
                  <a:cs typeface="Times New Roman" panose="02020603050405020304" pitchFamily="18" charset="0"/>
                  <a:sym typeface="Helvetica Neue"/>
                </a:endParaRPr>
              </a:p>
            </p:txBody>
          </p:sp>
          <p:sp>
            <p:nvSpPr>
              <p:cNvPr id="22163" name="Rectangle 773">
                <a:extLst>
                  <a:ext uri="{FF2B5EF4-FFF2-40B4-BE49-F238E27FC236}">
                    <a16:creationId xmlns:a16="http://schemas.microsoft.com/office/drawing/2014/main" id="{E3F0A38C-C918-4AFD-946C-8162CD6CB37E}"/>
                  </a:ext>
                </a:extLst>
              </p:cNvPr>
              <p:cNvSpPr>
                <a:spLocks noChangeArrowheads="1"/>
              </p:cNvSpPr>
              <p:nvPr/>
            </p:nvSpPr>
            <p:spPr bwMode="auto">
              <a:xfrm>
                <a:off x="2965" y="3245"/>
                <a:ext cx="128" cy="12"/>
              </a:xfrm>
              <a:prstGeom prst="rect">
                <a:avLst/>
              </a:prstGeom>
              <a:solidFill>
                <a:srgbClr val="E6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0000"/>
                    </a:solidFill>
                    <a:latin typeface="Arial" panose="020B0604020202020204" pitchFamily="34" charset="0"/>
                    <a:cs typeface="Times New Roman" panose="02020603050405020304" pitchFamily="18" charset="0"/>
                  </a:defRPr>
                </a:lvl1pPr>
                <a:lvl2pPr marL="742950" indent="-285750">
                  <a:defRPr sz="2000">
                    <a:solidFill>
                      <a:srgbClr val="FF0000"/>
                    </a:solidFill>
                    <a:latin typeface="Arial" panose="020B0604020202020204" pitchFamily="34" charset="0"/>
                    <a:cs typeface="Times New Roman" panose="02020603050405020304" pitchFamily="18" charset="0"/>
                  </a:defRPr>
                </a:lvl2pPr>
                <a:lvl3pPr marL="1143000" indent="-228600">
                  <a:defRPr sz="2000">
                    <a:solidFill>
                      <a:srgbClr val="FF0000"/>
                    </a:solidFill>
                    <a:latin typeface="Arial" panose="020B0604020202020204" pitchFamily="34" charset="0"/>
                    <a:cs typeface="Times New Roman" panose="02020603050405020304" pitchFamily="18" charset="0"/>
                  </a:defRPr>
                </a:lvl3pPr>
                <a:lvl4pPr marL="1600200" indent="-228600">
                  <a:defRPr sz="2000">
                    <a:solidFill>
                      <a:srgbClr val="FF0000"/>
                    </a:solidFill>
                    <a:latin typeface="Arial" panose="020B0604020202020204" pitchFamily="34" charset="0"/>
                    <a:cs typeface="Times New Roman" panose="02020603050405020304" pitchFamily="18" charset="0"/>
                  </a:defRPr>
                </a:lvl4pPr>
                <a:lvl5pPr marL="2057400" indent="-228600">
                  <a:defRPr sz="2000">
                    <a:solidFill>
                      <a:srgbClr val="FF0000"/>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9p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altLang="en-US" sz="2000" b="0" i="0" u="none" strike="noStrike" kern="0" cap="none" spc="0" normalizeH="0" baseline="0" noProof="0">
                  <a:ln>
                    <a:noFill/>
                  </a:ln>
                  <a:solidFill>
                    <a:srgbClr val="FF0000"/>
                  </a:solidFill>
                  <a:effectLst/>
                  <a:uLnTx/>
                  <a:uFillTx/>
                  <a:latin typeface="Arial" panose="020B0604020202020204" pitchFamily="34" charset="0"/>
                  <a:cs typeface="Times New Roman" panose="02020603050405020304" pitchFamily="18" charset="0"/>
                  <a:sym typeface="Helvetica Neue"/>
                </a:endParaRPr>
              </a:p>
            </p:txBody>
          </p:sp>
          <p:sp>
            <p:nvSpPr>
              <p:cNvPr id="22164" name="Rectangle 774">
                <a:extLst>
                  <a:ext uri="{FF2B5EF4-FFF2-40B4-BE49-F238E27FC236}">
                    <a16:creationId xmlns:a16="http://schemas.microsoft.com/office/drawing/2014/main" id="{2A53D07E-4AB2-43CA-B0E0-B0B343CDF5A5}"/>
                  </a:ext>
                </a:extLst>
              </p:cNvPr>
              <p:cNvSpPr>
                <a:spLocks noChangeArrowheads="1"/>
              </p:cNvSpPr>
              <p:nvPr/>
            </p:nvSpPr>
            <p:spPr bwMode="auto">
              <a:xfrm>
                <a:off x="2965" y="3251"/>
                <a:ext cx="128" cy="13"/>
              </a:xfrm>
              <a:prstGeom prst="rect">
                <a:avLst/>
              </a:prstGeom>
              <a:solidFill>
                <a:srgbClr val="ECEC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0000"/>
                    </a:solidFill>
                    <a:latin typeface="Arial" panose="020B0604020202020204" pitchFamily="34" charset="0"/>
                    <a:cs typeface="Times New Roman" panose="02020603050405020304" pitchFamily="18" charset="0"/>
                  </a:defRPr>
                </a:lvl1pPr>
                <a:lvl2pPr marL="742950" indent="-285750">
                  <a:defRPr sz="2000">
                    <a:solidFill>
                      <a:srgbClr val="FF0000"/>
                    </a:solidFill>
                    <a:latin typeface="Arial" panose="020B0604020202020204" pitchFamily="34" charset="0"/>
                    <a:cs typeface="Times New Roman" panose="02020603050405020304" pitchFamily="18" charset="0"/>
                  </a:defRPr>
                </a:lvl2pPr>
                <a:lvl3pPr marL="1143000" indent="-228600">
                  <a:defRPr sz="2000">
                    <a:solidFill>
                      <a:srgbClr val="FF0000"/>
                    </a:solidFill>
                    <a:latin typeface="Arial" panose="020B0604020202020204" pitchFamily="34" charset="0"/>
                    <a:cs typeface="Times New Roman" panose="02020603050405020304" pitchFamily="18" charset="0"/>
                  </a:defRPr>
                </a:lvl3pPr>
                <a:lvl4pPr marL="1600200" indent="-228600">
                  <a:defRPr sz="2000">
                    <a:solidFill>
                      <a:srgbClr val="FF0000"/>
                    </a:solidFill>
                    <a:latin typeface="Arial" panose="020B0604020202020204" pitchFamily="34" charset="0"/>
                    <a:cs typeface="Times New Roman" panose="02020603050405020304" pitchFamily="18" charset="0"/>
                  </a:defRPr>
                </a:lvl4pPr>
                <a:lvl5pPr marL="2057400" indent="-228600">
                  <a:defRPr sz="2000">
                    <a:solidFill>
                      <a:srgbClr val="FF0000"/>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9p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altLang="en-US" sz="2000" b="0" i="0" u="none" strike="noStrike" kern="0" cap="none" spc="0" normalizeH="0" baseline="0" noProof="0">
                  <a:ln>
                    <a:noFill/>
                  </a:ln>
                  <a:solidFill>
                    <a:srgbClr val="FF0000"/>
                  </a:solidFill>
                  <a:effectLst/>
                  <a:uLnTx/>
                  <a:uFillTx/>
                  <a:latin typeface="Arial" panose="020B0604020202020204" pitchFamily="34" charset="0"/>
                  <a:cs typeface="Times New Roman" panose="02020603050405020304" pitchFamily="18" charset="0"/>
                  <a:sym typeface="Helvetica Neue"/>
                </a:endParaRPr>
              </a:p>
            </p:txBody>
          </p:sp>
          <p:sp>
            <p:nvSpPr>
              <p:cNvPr id="22165" name="Rectangle 775">
                <a:extLst>
                  <a:ext uri="{FF2B5EF4-FFF2-40B4-BE49-F238E27FC236}">
                    <a16:creationId xmlns:a16="http://schemas.microsoft.com/office/drawing/2014/main" id="{F20B15F8-6140-4FB5-ADB2-D23F63E9570A}"/>
                  </a:ext>
                </a:extLst>
              </p:cNvPr>
              <p:cNvSpPr>
                <a:spLocks noChangeArrowheads="1"/>
              </p:cNvSpPr>
              <p:nvPr/>
            </p:nvSpPr>
            <p:spPr bwMode="auto">
              <a:xfrm>
                <a:off x="2965" y="3257"/>
                <a:ext cx="128" cy="13"/>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0000"/>
                    </a:solidFill>
                    <a:latin typeface="Arial" panose="020B0604020202020204" pitchFamily="34" charset="0"/>
                    <a:cs typeface="Times New Roman" panose="02020603050405020304" pitchFamily="18" charset="0"/>
                  </a:defRPr>
                </a:lvl1pPr>
                <a:lvl2pPr marL="742950" indent="-285750">
                  <a:defRPr sz="2000">
                    <a:solidFill>
                      <a:srgbClr val="FF0000"/>
                    </a:solidFill>
                    <a:latin typeface="Arial" panose="020B0604020202020204" pitchFamily="34" charset="0"/>
                    <a:cs typeface="Times New Roman" panose="02020603050405020304" pitchFamily="18" charset="0"/>
                  </a:defRPr>
                </a:lvl2pPr>
                <a:lvl3pPr marL="1143000" indent="-228600">
                  <a:defRPr sz="2000">
                    <a:solidFill>
                      <a:srgbClr val="FF0000"/>
                    </a:solidFill>
                    <a:latin typeface="Arial" panose="020B0604020202020204" pitchFamily="34" charset="0"/>
                    <a:cs typeface="Times New Roman" panose="02020603050405020304" pitchFamily="18" charset="0"/>
                  </a:defRPr>
                </a:lvl3pPr>
                <a:lvl4pPr marL="1600200" indent="-228600">
                  <a:defRPr sz="2000">
                    <a:solidFill>
                      <a:srgbClr val="FF0000"/>
                    </a:solidFill>
                    <a:latin typeface="Arial" panose="020B0604020202020204" pitchFamily="34" charset="0"/>
                    <a:cs typeface="Times New Roman" panose="02020603050405020304" pitchFamily="18" charset="0"/>
                  </a:defRPr>
                </a:lvl4pPr>
                <a:lvl5pPr marL="2057400" indent="-228600">
                  <a:defRPr sz="2000">
                    <a:solidFill>
                      <a:srgbClr val="FF0000"/>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9p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altLang="en-US" sz="2000" b="0" i="0" u="none" strike="noStrike" kern="0" cap="none" spc="0" normalizeH="0" baseline="0" noProof="0">
                  <a:ln>
                    <a:noFill/>
                  </a:ln>
                  <a:solidFill>
                    <a:srgbClr val="FF0000"/>
                  </a:solidFill>
                  <a:effectLst/>
                  <a:uLnTx/>
                  <a:uFillTx/>
                  <a:latin typeface="Arial" panose="020B0604020202020204" pitchFamily="34" charset="0"/>
                  <a:cs typeface="Times New Roman" panose="02020603050405020304" pitchFamily="18" charset="0"/>
                  <a:sym typeface="Helvetica Neue"/>
                </a:endParaRPr>
              </a:p>
            </p:txBody>
          </p:sp>
          <p:sp>
            <p:nvSpPr>
              <p:cNvPr id="22166" name="Rectangle 776">
                <a:extLst>
                  <a:ext uri="{FF2B5EF4-FFF2-40B4-BE49-F238E27FC236}">
                    <a16:creationId xmlns:a16="http://schemas.microsoft.com/office/drawing/2014/main" id="{23FCD1F8-A9B0-466C-89BE-80A808B0EAA8}"/>
                  </a:ext>
                </a:extLst>
              </p:cNvPr>
              <p:cNvSpPr>
                <a:spLocks noChangeArrowheads="1"/>
              </p:cNvSpPr>
              <p:nvPr/>
            </p:nvSpPr>
            <p:spPr bwMode="auto">
              <a:xfrm>
                <a:off x="2965" y="3264"/>
                <a:ext cx="128" cy="12"/>
              </a:xfrm>
              <a:prstGeom prst="rect">
                <a:avLst/>
              </a:prstGeom>
              <a:solidFill>
                <a:srgbClr val="F8F8F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0000"/>
                    </a:solidFill>
                    <a:latin typeface="Arial" panose="020B0604020202020204" pitchFamily="34" charset="0"/>
                    <a:cs typeface="Times New Roman" panose="02020603050405020304" pitchFamily="18" charset="0"/>
                  </a:defRPr>
                </a:lvl1pPr>
                <a:lvl2pPr marL="742950" indent="-285750">
                  <a:defRPr sz="2000">
                    <a:solidFill>
                      <a:srgbClr val="FF0000"/>
                    </a:solidFill>
                    <a:latin typeface="Arial" panose="020B0604020202020204" pitchFamily="34" charset="0"/>
                    <a:cs typeface="Times New Roman" panose="02020603050405020304" pitchFamily="18" charset="0"/>
                  </a:defRPr>
                </a:lvl2pPr>
                <a:lvl3pPr marL="1143000" indent="-228600">
                  <a:defRPr sz="2000">
                    <a:solidFill>
                      <a:srgbClr val="FF0000"/>
                    </a:solidFill>
                    <a:latin typeface="Arial" panose="020B0604020202020204" pitchFamily="34" charset="0"/>
                    <a:cs typeface="Times New Roman" panose="02020603050405020304" pitchFamily="18" charset="0"/>
                  </a:defRPr>
                </a:lvl3pPr>
                <a:lvl4pPr marL="1600200" indent="-228600">
                  <a:defRPr sz="2000">
                    <a:solidFill>
                      <a:srgbClr val="FF0000"/>
                    </a:solidFill>
                    <a:latin typeface="Arial" panose="020B0604020202020204" pitchFamily="34" charset="0"/>
                    <a:cs typeface="Times New Roman" panose="02020603050405020304" pitchFamily="18" charset="0"/>
                  </a:defRPr>
                </a:lvl4pPr>
                <a:lvl5pPr marL="2057400" indent="-228600">
                  <a:defRPr sz="2000">
                    <a:solidFill>
                      <a:srgbClr val="FF0000"/>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9p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altLang="en-US" sz="2000" b="0" i="0" u="none" strike="noStrike" kern="0" cap="none" spc="0" normalizeH="0" baseline="0" noProof="0">
                  <a:ln>
                    <a:noFill/>
                  </a:ln>
                  <a:solidFill>
                    <a:srgbClr val="FF0000"/>
                  </a:solidFill>
                  <a:effectLst/>
                  <a:uLnTx/>
                  <a:uFillTx/>
                  <a:latin typeface="Arial" panose="020B0604020202020204" pitchFamily="34" charset="0"/>
                  <a:cs typeface="Times New Roman" panose="02020603050405020304" pitchFamily="18" charset="0"/>
                  <a:sym typeface="Helvetica Neue"/>
                </a:endParaRPr>
              </a:p>
            </p:txBody>
          </p:sp>
          <p:sp>
            <p:nvSpPr>
              <p:cNvPr id="22167" name="Rectangle 777">
                <a:extLst>
                  <a:ext uri="{FF2B5EF4-FFF2-40B4-BE49-F238E27FC236}">
                    <a16:creationId xmlns:a16="http://schemas.microsoft.com/office/drawing/2014/main" id="{875CC293-9DA4-456A-8543-19C18623B5B5}"/>
                  </a:ext>
                </a:extLst>
              </p:cNvPr>
              <p:cNvSpPr>
                <a:spLocks noChangeArrowheads="1"/>
              </p:cNvSpPr>
              <p:nvPr/>
            </p:nvSpPr>
            <p:spPr bwMode="auto">
              <a:xfrm>
                <a:off x="2965" y="3270"/>
                <a:ext cx="128" cy="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0000"/>
                    </a:solidFill>
                    <a:latin typeface="Arial" panose="020B0604020202020204" pitchFamily="34" charset="0"/>
                    <a:cs typeface="Times New Roman" panose="02020603050405020304" pitchFamily="18" charset="0"/>
                  </a:defRPr>
                </a:lvl1pPr>
                <a:lvl2pPr marL="742950" indent="-285750">
                  <a:defRPr sz="2000">
                    <a:solidFill>
                      <a:srgbClr val="FF0000"/>
                    </a:solidFill>
                    <a:latin typeface="Arial" panose="020B0604020202020204" pitchFamily="34" charset="0"/>
                    <a:cs typeface="Times New Roman" panose="02020603050405020304" pitchFamily="18" charset="0"/>
                  </a:defRPr>
                </a:lvl2pPr>
                <a:lvl3pPr marL="1143000" indent="-228600">
                  <a:defRPr sz="2000">
                    <a:solidFill>
                      <a:srgbClr val="FF0000"/>
                    </a:solidFill>
                    <a:latin typeface="Arial" panose="020B0604020202020204" pitchFamily="34" charset="0"/>
                    <a:cs typeface="Times New Roman" panose="02020603050405020304" pitchFamily="18" charset="0"/>
                  </a:defRPr>
                </a:lvl3pPr>
                <a:lvl4pPr marL="1600200" indent="-228600">
                  <a:defRPr sz="2000">
                    <a:solidFill>
                      <a:srgbClr val="FF0000"/>
                    </a:solidFill>
                    <a:latin typeface="Arial" panose="020B0604020202020204" pitchFamily="34" charset="0"/>
                    <a:cs typeface="Times New Roman" panose="02020603050405020304" pitchFamily="18" charset="0"/>
                  </a:defRPr>
                </a:lvl4pPr>
                <a:lvl5pPr marL="2057400" indent="-228600">
                  <a:defRPr sz="2000">
                    <a:solidFill>
                      <a:srgbClr val="FF0000"/>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9p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altLang="en-US" sz="2000" b="0" i="0" u="none" strike="noStrike" kern="0" cap="none" spc="0" normalizeH="0" baseline="0" noProof="0">
                  <a:ln>
                    <a:noFill/>
                  </a:ln>
                  <a:solidFill>
                    <a:srgbClr val="FF0000"/>
                  </a:solidFill>
                  <a:effectLst/>
                  <a:uLnTx/>
                  <a:uFillTx/>
                  <a:latin typeface="Arial" panose="020B0604020202020204" pitchFamily="34" charset="0"/>
                  <a:cs typeface="Times New Roman" panose="02020603050405020304" pitchFamily="18" charset="0"/>
                  <a:sym typeface="Helvetica Neue"/>
                </a:endParaRPr>
              </a:p>
            </p:txBody>
          </p:sp>
          <p:sp>
            <p:nvSpPr>
              <p:cNvPr id="22168" name="Freeform 1054">
                <a:extLst>
                  <a:ext uri="{FF2B5EF4-FFF2-40B4-BE49-F238E27FC236}">
                    <a16:creationId xmlns:a16="http://schemas.microsoft.com/office/drawing/2014/main" id="{83E84662-76A5-4A30-85FA-CEF7FD0D40BD}"/>
                  </a:ext>
                </a:extLst>
              </p:cNvPr>
              <p:cNvSpPr>
                <a:spLocks noEditPoints="1"/>
              </p:cNvSpPr>
              <p:nvPr/>
            </p:nvSpPr>
            <p:spPr bwMode="auto">
              <a:xfrm>
                <a:off x="2667" y="3219"/>
                <a:ext cx="721" cy="720"/>
              </a:xfrm>
              <a:custGeom>
                <a:avLst/>
                <a:gdLst>
                  <a:gd name="T0" fmla="*/ 433 w 3602"/>
                  <a:gd name="T1" fmla="*/ 713 h 3603"/>
                  <a:gd name="T2" fmla="*/ 517 w 3602"/>
                  <a:gd name="T3" fmla="*/ 684 h 3603"/>
                  <a:gd name="T4" fmla="*/ 590 w 3602"/>
                  <a:gd name="T5" fmla="*/ 637 h 3603"/>
                  <a:gd name="T6" fmla="*/ 649 w 3602"/>
                  <a:gd name="T7" fmla="*/ 575 h 3603"/>
                  <a:gd name="T8" fmla="*/ 693 w 3602"/>
                  <a:gd name="T9" fmla="*/ 500 h 3603"/>
                  <a:gd name="T10" fmla="*/ 717 w 3602"/>
                  <a:gd name="T11" fmla="*/ 415 h 3603"/>
                  <a:gd name="T12" fmla="*/ 719 w 3602"/>
                  <a:gd name="T13" fmla="*/ 323 h 3603"/>
                  <a:gd name="T14" fmla="*/ 699 w 3602"/>
                  <a:gd name="T15" fmla="*/ 236 h 3603"/>
                  <a:gd name="T16" fmla="*/ 659 w 3602"/>
                  <a:gd name="T17" fmla="*/ 159 h 3603"/>
                  <a:gd name="T18" fmla="*/ 603 w 3602"/>
                  <a:gd name="T19" fmla="*/ 94 h 3603"/>
                  <a:gd name="T20" fmla="*/ 532 w 3602"/>
                  <a:gd name="T21" fmla="*/ 44 h 3603"/>
                  <a:gd name="T22" fmla="*/ 451 w 3602"/>
                  <a:gd name="T23" fmla="*/ 11 h 3603"/>
                  <a:gd name="T24" fmla="*/ 361 w 3602"/>
                  <a:gd name="T25" fmla="*/ 0 h 3603"/>
                  <a:gd name="T26" fmla="*/ 271 w 3602"/>
                  <a:gd name="T27" fmla="*/ 11 h 3603"/>
                  <a:gd name="T28" fmla="*/ 189 w 3602"/>
                  <a:gd name="T29" fmla="*/ 44 h 3603"/>
                  <a:gd name="T30" fmla="*/ 118 w 3602"/>
                  <a:gd name="T31" fmla="*/ 94 h 3603"/>
                  <a:gd name="T32" fmla="*/ 62 w 3602"/>
                  <a:gd name="T33" fmla="*/ 159 h 3603"/>
                  <a:gd name="T34" fmla="*/ 22 w 3602"/>
                  <a:gd name="T35" fmla="*/ 236 h 3603"/>
                  <a:gd name="T36" fmla="*/ 2 w 3602"/>
                  <a:gd name="T37" fmla="*/ 323 h 3603"/>
                  <a:gd name="T38" fmla="*/ 4 w 3602"/>
                  <a:gd name="T39" fmla="*/ 415 h 3603"/>
                  <a:gd name="T40" fmla="*/ 28 w 3602"/>
                  <a:gd name="T41" fmla="*/ 500 h 3603"/>
                  <a:gd name="T42" fmla="*/ 72 w 3602"/>
                  <a:gd name="T43" fmla="*/ 575 h 3603"/>
                  <a:gd name="T44" fmla="*/ 132 w 3602"/>
                  <a:gd name="T45" fmla="*/ 637 h 3603"/>
                  <a:gd name="T46" fmla="*/ 205 w 3602"/>
                  <a:gd name="T47" fmla="*/ 684 h 3603"/>
                  <a:gd name="T48" fmla="*/ 288 w 3602"/>
                  <a:gd name="T49" fmla="*/ 713 h 3603"/>
                  <a:gd name="T50" fmla="*/ 717 w 3602"/>
                  <a:gd name="T51" fmla="*/ 360 h 3603"/>
                  <a:gd name="T52" fmla="*/ 706 w 3602"/>
                  <a:gd name="T53" fmla="*/ 449 h 3603"/>
                  <a:gd name="T54" fmla="*/ 674 w 3602"/>
                  <a:gd name="T55" fmla="*/ 530 h 3603"/>
                  <a:gd name="T56" fmla="*/ 625 w 3602"/>
                  <a:gd name="T57" fmla="*/ 600 h 3603"/>
                  <a:gd name="T58" fmla="*/ 560 w 3602"/>
                  <a:gd name="T59" fmla="*/ 655 h 3603"/>
                  <a:gd name="T60" fmla="*/ 483 w 3602"/>
                  <a:gd name="T61" fmla="*/ 695 h 3603"/>
                  <a:gd name="T62" fmla="*/ 397 w 3602"/>
                  <a:gd name="T63" fmla="*/ 714 h 3603"/>
                  <a:gd name="T64" fmla="*/ 306 w 3602"/>
                  <a:gd name="T65" fmla="*/ 712 h 3603"/>
                  <a:gd name="T66" fmla="*/ 222 w 3602"/>
                  <a:gd name="T67" fmla="*/ 688 h 3603"/>
                  <a:gd name="T68" fmla="*/ 147 w 3602"/>
                  <a:gd name="T69" fmla="*/ 645 h 3603"/>
                  <a:gd name="T70" fmla="*/ 85 w 3602"/>
                  <a:gd name="T71" fmla="*/ 587 h 3603"/>
                  <a:gd name="T72" fmla="*/ 39 w 3602"/>
                  <a:gd name="T73" fmla="*/ 514 h 3603"/>
                  <a:gd name="T74" fmla="*/ 11 w 3602"/>
                  <a:gd name="T75" fmla="*/ 432 h 3603"/>
                  <a:gd name="T76" fmla="*/ 4 w 3602"/>
                  <a:gd name="T77" fmla="*/ 342 h 3603"/>
                  <a:gd name="T78" fmla="*/ 20 w 3602"/>
                  <a:gd name="T79" fmla="*/ 254 h 3603"/>
                  <a:gd name="T80" fmla="*/ 55 w 3602"/>
                  <a:gd name="T81" fmla="*/ 175 h 3603"/>
                  <a:gd name="T82" fmla="*/ 108 w 3602"/>
                  <a:gd name="T83" fmla="*/ 108 h 3603"/>
                  <a:gd name="T84" fmla="*/ 176 w 3602"/>
                  <a:gd name="T85" fmla="*/ 55 h 3603"/>
                  <a:gd name="T86" fmla="*/ 254 w 3602"/>
                  <a:gd name="T87" fmla="*/ 20 h 3603"/>
                  <a:gd name="T88" fmla="*/ 342 w 3602"/>
                  <a:gd name="T89" fmla="*/ 4 h 3603"/>
                  <a:gd name="T90" fmla="*/ 432 w 3602"/>
                  <a:gd name="T91" fmla="*/ 11 h 3603"/>
                  <a:gd name="T92" fmla="*/ 515 w 3602"/>
                  <a:gd name="T93" fmla="*/ 39 h 3603"/>
                  <a:gd name="T94" fmla="*/ 588 w 3602"/>
                  <a:gd name="T95" fmla="*/ 85 h 3603"/>
                  <a:gd name="T96" fmla="*/ 647 w 3602"/>
                  <a:gd name="T97" fmla="*/ 147 h 3603"/>
                  <a:gd name="T98" fmla="*/ 690 w 3602"/>
                  <a:gd name="T99" fmla="*/ 221 h 3603"/>
                  <a:gd name="T100" fmla="*/ 713 w 3602"/>
                  <a:gd name="T101" fmla="*/ 306 h 360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602" h="3603">
                    <a:moveTo>
                      <a:pt x="1801" y="3603"/>
                    </a:moveTo>
                    <a:lnTo>
                      <a:pt x="1894" y="3600"/>
                    </a:lnTo>
                    <a:lnTo>
                      <a:pt x="1985" y="3593"/>
                    </a:lnTo>
                    <a:lnTo>
                      <a:pt x="2075" y="3582"/>
                    </a:lnTo>
                    <a:lnTo>
                      <a:pt x="2163" y="3566"/>
                    </a:lnTo>
                    <a:lnTo>
                      <a:pt x="2251" y="3546"/>
                    </a:lnTo>
                    <a:lnTo>
                      <a:pt x="2336" y="3522"/>
                    </a:lnTo>
                    <a:lnTo>
                      <a:pt x="2420" y="3493"/>
                    </a:lnTo>
                    <a:lnTo>
                      <a:pt x="2501" y="3460"/>
                    </a:lnTo>
                    <a:lnTo>
                      <a:pt x="2581" y="3424"/>
                    </a:lnTo>
                    <a:lnTo>
                      <a:pt x="2659" y="3385"/>
                    </a:lnTo>
                    <a:lnTo>
                      <a:pt x="2734" y="3342"/>
                    </a:lnTo>
                    <a:lnTo>
                      <a:pt x="2808" y="3294"/>
                    </a:lnTo>
                    <a:lnTo>
                      <a:pt x="2878" y="3244"/>
                    </a:lnTo>
                    <a:lnTo>
                      <a:pt x="2946" y="3190"/>
                    </a:lnTo>
                    <a:lnTo>
                      <a:pt x="3012" y="3134"/>
                    </a:lnTo>
                    <a:lnTo>
                      <a:pt x="3074" y="3074"/>
                    </a:lnTo>
                    <a:lnTo>
                      <a:pt x="3134" y="3011"/>
                    </a:lnTo>
                    <a:lnTo>
                      <a:pt x="3190" y="2946"/>
                    </a:lnTo>
                    <a:lnTo>
                      <a:pt x="3244" y="2878"/>
                    </a:lnTo>
                    <a:lnTo>
                      <a:pt x="3294" y="2807"/>
                    </a:lnTo>
                    <a:lnTo>
                      <a:pt x="3341" y="2734"/>
                    </a:lnTo>
                    <a:lnTo>
                      <a:pt x="3384" y="2658"/>
                    </a:lnTo>
                    <a:lnTo>
                      <a:pt x="3425" y="2581"/>
                    </a:lnTo>
                    <a:lnTo>
                      <a:pt x="3461" y="2502"/>
                    </a:lnTo>
                    <a:lnTo>
                      <a:pt x="3493" y="2419"/>
                    </a:lnTo>
                    <a:lnTo>
                      <a:pt x="3522" y="2336"/>
                    </a:lnTo>
                    <a:lnTo>
                      <a:pt x="3546" y="2250"/>
                    </a:lnTo>
                    <a:lnTo>
                      <a:pt x="3566" y="2164"/>
                    </a:lnTo>
                    <a:lnTo>
                      <a:pt x="3582" y="2076"/>
                    </a:lnTo>
                    <a:lnTo>
                      <a:pt x="3593" y="1985"/>
                    </a:lnTo>
                    <a:lnTo>
                      <a:pt x="3600" y="1894"/>
                    </a:lnTo>
                    <a:lnTo>
                      <a:pt x="3602" y="1801"/>
                    </a:lnTo>
                    <a:lnTo>
                      <a:pt x="3600" y="1709"/>
                    </a:lnTo>
                    <a:lnTo>
                      <a:pt x="3593" y="1617"/>
                    </a:lnTo>
                    <a:lnTo>
                      <a:pt x="3582" y="1528"/>
                    </a:lnTo>
                    <a:lnTo>
                      <a:pt x="3566" y="1439"/>
                    </a:lnTo>
                    <a:lnTo>
                      <a:pt x="3546" y="1352"/>
                    </a:lnTo>
                    <a:lnTo>
                      <a:pt x="3522" y="1267"/>
                    </a:lnTo>
                    <a:lnTo>
                      <a:pt x="3493" y="1183"/>
                    </a:lnTo>
                    <a:lnTo>
                      <a:pt x="3461" y="1102"/>
                    </a:lnTo>
                    <a:lnTo>
                      <a:pt x="3425" y="1021"/>
                    </a:lnTo>
                    <a:lnTo>
                      <a:pt x="3384" y="944"/>
                    </a:lnTo>
                    <a:lnTo>
                      <a:pt x="3341" y="869"/>
                    </a:lnTo>
                    <a:lnTo>
                      <a:pt x="3294" y="795"/>
                    </a:lnTo>
                    <a:lnTo>
                      <a:pt x="3244" y="725"/>
                    </a:lnTo>
                    <a:lnTo>
                      <a:pt x="3190" y="657"/>
                    </a:lnTo>
                    <a:lnTo>
                      <a:pt x="3134" y="591"/>
                    </a:lnTo>
                    <a:lnTo>
                      <a:pt x="3074" y="529"/>
                    </a:lnTo>
                    <a:lnTo>
                      <a:pt x="3012" y="469"/>
                    </a:lnTo>
                    <a:lnTo>
                      <a:pt x="2946" y="412"/>
                    </a:lnTo>
                    <a:lnTo>
                      <a:pt x="2878" y="359"/>
                    </a:lnTo>
                    <a:lnTo>
                      <a:pt x="2808" y="309"/>
                    </a:lnTo>
                    <a:lnTo>
                      <a:pt x="2734" y="262"/>
                    </a:lnTo>
                    <a:lnTo>
                      <a:pt x="2659" y="218"/>
                    </a:lnTo>
                    <a:lnTo>
                      <a:pt x="2581" y="178"/>
                    </a:lnTo>
                    <a:lnTo>
                      <a:pt x="2501" y="142"/>
                    </a:lnTo>
                    <a:lnTo>
                      <a:pt x="2420" y="110"/>
                    </a:lnTo>
                    <a:lnTo>
                      <a:pt x="2336" y="82"/>
                    </a:lnTo>
                    <a:lnTo>
                      <a:pt x="2251" y="57"/>
                    </a:lnTo>
                    <a:lnTo>
                      <a:pt x="2163" y="37"/>
                    </a:lnTo>
                    <a:lnTo>
                      <a:pt x="2075" y="21"/>
                    </a:lnTo>
                    <a:lnTo>
                      <a:pt x="1985" y="9"/>
                    </a:lnTo>
                    <a:lnTo>
                      <a:pt x="1894" y="2"/>
                    </a:lnTo>
                    <a:lnTo>
                      <a:pt x="1801" y="0"/>
                    </a:lnTo>
                    <a:lnTo>
                      <a:pt x="1709" y="2"/>
                    </a:lnTo>
                    <a:lnTo>
                      <a:pt x="1618" y="9"/>
                    </a:lnTo>
                    <a:lnTo>
                      <a:pt x="1528" y="21"/>
                    </a:lnTo>
                    <a:lnTo>
                      <a:pt x="1439" y="37"/>
                    </a:lnTo>
                    <a:lnTo>
                      <a:pt x="1352" y="57"/>
                    </a:lnTo>
                    <a:lnTo>
                      <a:pt x="1267" y="82"/>
                    </a:lnTo>
                    <a:lnTo>
                      <a:pt x="1183" y="110"/>
                    </a:lnTo>
                    <a:lnTo>
                      <a:pt x="1101" y="142"/>
                    </a:lnTo>
                    <a:lnTo>
                      <a:pt x="1022" y="178"/>
                    </a:lnTo>
                    <a:lnTo>
                      <a:pt x="944" y="218"/>
                    </a:lnTo>
                    <a:lnTo>
                      <a:pt x="869" y="262"/>
                    </a:lnTo>
                    <a:lnTo>
                      <a:pt x="795" y="309"/>
                    </a:lnTo>
                    <a:lnTo>
                      <a:pt x="725" y="359"/>
                    </a:lnTo>
                    <a:lnTo>
                      <a:pt x="657" y="412"/>
                    </a:lnTo>
                    <a:lnTo>
                      <a:pt x="591" y="469"/>
                    </a:lnTo>
                    <a:lnTo>
                      <a:pt x="528" y="529"/>
                    </a:lnTo>
                    <a:lnTo>
                      <a:pt x="469" y="591"/>
                    </a:lnTo>
                    <a:lnTo>
                      <a:pt x="413" y="657"/>
                    </a:lnTo>
                    <a:lnTo>
                      <a:pt x="358" y="725"/>
                    </a:lnTo>
                    <a:lnTo>
                      <a:pt x="308" y="795"/>
                    </a:lnTo>
                    <a:lnTo>
                      <a:pt x="262" y="869"/>
                    </a:lnTo>
                    <a:lnTo>
                      <a:pt x="218" y="944"/>
                    </a:lnTo>
                    <a:lnTo>
                      <a:pt x="178" y="1021"/>
                    </a:lnTo>
                    <a:lnTo>
                      <a:pt x="142" y="1102"/>
                    </a:lnTo>
                    <a:lnTo>
                      <a:pt x="110" y="1183"/>
                    </a:lnTo>
                    <a:lnTo>
                      <a:pt x="81" y="1267"/>
                    </a:lnTo>
                    <a:lnTo>
                      <a:pt x="57" y="1352"/>
                    </a:lnTo>
                    <a:lnTo>
                      <a:pt x="37" y="1439"/>
                    </a:lnTo>
                    <a:lnTo>
                      <a:pt x="21" y="1528"/>
                    </a:lnTo>
                    <a:lnTo>
                      <a:pt x="10" y="1617"/>
                    </a:lnTo>
                    <a:lnTo>
                      <a:pt x="3" y="1709"/>
                    </a:lnTo>
                    <a:lnTo>
                      <a:pt x="0" y="1801"/>
                    </a:lnTo>
                    <a:lnTo>
                      <a:pt x="3" y="1894"/>
                    </a:lnTo>
                    <a:lnTo>
                      <a:pt x="10" y="1985"/>
                    </a:lnTo>
                    <a:lnTo>
                      <a:pt x="21" y="2076"/>
                    </a:lnTo>
                    <a:lnTo>
                      <a:pt x="37" y="2164"/>
                    </a:lnTo>
                    <a:lnTo>
                      <a:pt x="57" y="2250"/>
                    </a:lnTo>
                    <a:lnTo>
                      <a:pt x="81" y="2336"/>
                    </a:lnTo>
                    <a:lnTo>
                      <a:pt x="110" y="2419"/>
                    </a:lnTo>
                    <a:lnTo>
                      <a:pt x="142" y="2502"/>
                    </a:lnTo>
                    <a:lnTo>
                      <a:pt x="178" y="2581"/>
                    </a:lnTo>
                    <a:lnTo>
                      <a:pt x="218" y="2658"/>
                    </a:lnTo>
                    <a:lnTo>
                      <a:pt x="262" y="2734"/>
                    </a:lnTo>
                    <a:lnTo>
                      <a:pt x="308" y="2807"/>
                    </a:lnTo>
                    <a:lnTo>
                      <a:pt x="358" y="2878"/>
                    </a:lnTo>
                    <a:lnTo>
                      <a:pt x="413" y="2946"/>
                    </a:lnTo>
                    <a:lnTo>
                      <a:pt x="469" y="3011"/>
                    </a:lnTo>
                    <a:lnTo>
                      <a:pt x="528" y="3074"/>
                    </a:lnTo>
                    <a:lnTo>
                      <a:pt x="591" y="3134"/>
                    </a:lnTo>
                    <a:lnTo>
                      <a:pt x="657" y="3190"/>
                    </a:lnTo>
                    <a:lnTo>
                      <a:pt x="725" y="3244"/>
                    </a:lnTo>
                    <a:lnTo>
                      <a:pt x="795" y="3294"/>
                    </a:lnTo>
                    <a:lnTo>
                      <a:pt x="869" y="3342"/>
                    </a:lnTo>
                    <a:lnTo>
                      <a:pt x="944" y="3385"/>
                    </a:lnTo>
                    <a:lnTo>
                      <a:pt x="1022" y="3424"/>
                    </a:lnTo>
                    <a:lnTo>
                      <a:pt x="1101" y="3460"/>
                    </a:lnTo>
                    <a:lnTo>
                      <a:pt x="1183" y="3493"/>
                    </a:lnTo>
                    <a:lnTo>
                      <a:pt x="1267" y="3522"/>
                    </a:lnTo>
                    <a:lnTo>
                      <a:pt x="1352" y="3546"/>
                    </a:lnTo>
                    <a:lnTo>
                      <a:pt x="1439" y="3566"/>
                    </a:lnTo>
                    <a:lnTo>
                      <a:pt x="1528" y="3582"/>
                    </a:lnTo>
                    <a:lnTo>
                      <a:pt x="1618" y="3593"/>
                    </a:lnTo>
                    <a:lnTo>
                      <a:pt x="1709" y="3600"/>
                    </a:lnTo>
                    <a:lnTo>
                      <a:pt x="1801" y="3603"/>
                    </a:lnTo>
                    <a:close/>
                    <a:moveTo>
                      <a:pt x="3584" y="1801"/>
                    </a:moveTo>
                    <a:lnTo>
                      <a:pt x="3582" y="1894"/>
                    </a:lnTo>
                    <a:lnTo>
                      <a:pt x="3575" y="1984"/>
                    </a:lnTo>
                    <a:lnTo>
                      <a:pt x="3564" y="2072"/>
                    </a:lnTo>
                    <a:lnTo>
                      <a:pt x="3548" y="2161"/>
                    </a:lnTo>
                    <a:lnTo>
                      <a:pt x="3528" y="2247"/>
                    </a:lnTo>
                    <a:lnTo>
                      <a:pt x="3505" y="2332"/>
                    </a:lnTo>
                    <a:lnTo>
                      <a:pt x="3477" y="2414"/>
                    </a:lnTo>
                    <a:lnTo>
                      <a:pt x="3445" y="2496"/>
                    </a:lnTo>
                    <a:lnTo>
                      <a:pt x="3408" y="2574"/>
                    </a:lnTo>
                    <a:lnTo>
                      <a:pt x="3369" y="2651"/>
                    </a:lnTo>
                    <a:lnTo>
                      <a:pt x="3326" y="2726"/>
                    </a:lnTo>
                    <a:lnTo>
                      <a:pt x="3280" y="2798"/>
                    </a:lnTo>
                    <a:lnTo>
                      <a:pt x="3231" y="2868"/>
                    </a:lnTo>
                    <a:lnTo>
                      <a:pt x="3177" y="2936"/>
                    </a:lnTo>
                    <a:lnTo>
                      <a:pt x="3121" y="3000"/>
                    </a:lnTo>
                    <a:lnTo>
                      <a:pt x="3063" y="3062"/>
                    </a:lnTo>
                    <a:lnTo>
                      <a:pt x="3000" y="3122"/>
                    </a:lnTo>
                    <a:lnTo>
                      <a:pt x="2936" y="3177"/>
                    </a:lnTo>
                    <a:lnTo>
                      <a:pt x="2869" y="3230"/>
                    </a:lnTo>
                    <a:lnTo>
                      <a:pt x="2798" y="3280"/>
                    </a:lnTo>
                    <a:lnTo>
                      <a:pt x="2726" y="3327"/>
                    </a:lnTo>
                    <a:lnTo>
                      <a:pt x="2652" y="3369"/>
                    </a:lnTo>
                    <a:lnTo>
                      <a:pt x="2574" y="3409"/>
                    </a:lnTo>
                    <a:lnTo>
                      <a:pt x="2496" y="3444"/>
                    </a:lnTo>
                    <a:lnTo>
                      <a:pt x="2415" y="3476"/>
                    </a:lnTo>
                    <a:lnTo>
                      <a:pt x="2332" y="3504"/>
                    </a:lnTo>
                    <a:lnTo>
                      <a:pt x="2247" y="3529"/>
                    </a:lnTo>
                    <a:lnTo>
                      <a:pt x="2160" y="3549"/>
                    </a:lnTo>
                    <a:lnTo>
                      <a:pt x="2073" y="3564"/>
                    </a:lnTo>
                    <a:lnTo>
                      <a:pt x="1983" y="3575"/>
                    </a:lnTo>
                    <a:lnTo>
                      <a:pt x="1893" y="3582"/>
                    </a:lnTo>
                    <a:lnTo>
                      <a:pt x="1801" y="3585"/>
                    </a:lnTo>
                    <a:lnTo>
                      <a:pt x="1710" y="3582"/>
                    </a:lnTo>
                    <a:lnTo>
                      <a:pt x="1619" y="3575"/>
                    </a:lnTo>
                    <a:lnTo>
                      <a:pt x="1530" y="3564"/>
                    </a:lnTo>
                    <a:lnTo>
                      <a:pt x="1442" y="3549"/>
                    </a:lnTo>
                    <a:lnTo>
                      <a:pt x="1355" y="3529"/>
                    </a:lnTo>
                    <a:lnTo>
                      <a:pt x="1271" y="3504"/>
                    </a:lnTo>
                    <a:lnTo>
                      <a:pt x="1188" y="3476"/>
                    </a:lnTo>
                    <a:lnTo>
                      <a:pt x="1107" y="3444"/>
                    </a:lnTo>
                    <a:lnTo>
                      <a:pt x="1029" y="3409"/>
                    </a:lnTo>
                    <a:lnTo>
                      <a:pt x="951" y="3369"/>
                    </a:lnTo>
                    <a:lnTo>
                      <a:pt x="877" y="3327"/>
                    </a:lnTo>
                    <a:lnTo>
                      <a:pt x="805" y="3280"/>
                    </a:lnTo>
                    <a:lnTo>
                      <a:pt x="734" y="3230"/>
                    </a:lnTo>
                    <a:lnTo>
                      <a:pt x="667" y="3177"/>
                    </a:lnTo>
                    <a:lnTo>
                      <a:pt x="603" y="3122"/>
                    </a:lnTo>
                    <a:lnTo>
                      <a:pt x="540" y="3062"/>
                    </a:lnTo>
                    <a:lnTo>
                      <a:pt x="481" y="3000"/>
                    </a:lnTo>
                    <a:lnTo>
                      <a:pt x="426" y="2936"/>
                    </a:lnTo>
                    <a:lnTo>
                      <a:pt x="372" y="2868"/>
                    </a:lnTo>
                    <a:lnTo>
                      <a:pt x="323" y="2798"/>
                    </a:lnTo>
                    <a:lnTo>
                      <a:pt x="276" y="2726"/>
                    </a:lnTo>
                    <a:lnTo>
                      <a:pt x="234" y="2651"/>
                    </a:lnTo>
                    <a:lnTo>
                      <a:pt x="193" y="2574"/>
                    </a:lnTo>
                    <a:lnTo>
                      <a:pt x="158" y="2496"/>
                    </a:lnTo>
                    <a:lnTo>
                      <a:pt x="126" y="2414"/>
                    </a:lnTo>
                    <a:lnTo>
                      <a:pt x="98" y="2332"/>
                    </a:lnTo>
                    <a:lnTo>
                      <a:pt x="74" y="2247"/>
                    </a:lnTo>
                    <a:lnTo>
                      <a:pt x="55" y="2161"/>
                    </a:lnTo>
                    <a:lnTo>
                      <a:pt x="39" y="2072"/>
                    </a:lnTo>
                    <a:lnTo>
                      <a:pt x="28" y="1984"/>
                    </a:lnTo>
                    <a:lnTo>
                      <a:pt x="21" y="1894"/>
                    </a:lnTo>
                    <a:lnTo>
                      <a:pt x="18" y="1801"/>
                    </a:lnTo>
                    <a:lnTo>
                      <a:pt x="21" y="1710"/>
                    </a:lnTo>
                    <a:lnTo>
                      <a:pt x="28" y="1619"/>
                    </a:lnTo>
                    <a:lnTo>
                      <a:pt x="39" y="1530"/>
                    </a:lnTo>
                    <a:lnTo>
                      <a:pt x="55" y="1442"/>
                    </a:lnTo>
                    <a:lnTo>
                      <a:pt x="74" y="1356"/>
                    </a:lnTo>
                    <a:lnTo>
                      <a:pt x="98" y="1272"/>
                    </a:lnTo>
                    <a:lnTo>
                      <a:pt x="126" y="1188"/>
                    </a:lnTo>
                    <a:lnTo>
                      <a:pt x="158" y="1108"/>
                    </a:lnTo>
                    <a:lnTo>
                      <a:pt x="193" y="1028"/>
                    </a:lnTo>
                    <a:lnTo>
                      <a:pt x="234" y="951"/>
                    </a:lnTo>
                    <a:lnTo>
                      <a:pt x="276" y="877"/>
                    </a:lnTo>
                    <a:lnTo>
                      <a:pt x="323" y="804"/>
                    </a:lnTo>
                    <a:lnTo>
                      <a:pt x="372" y="735"/>
                    </a:lnTo>
                    <a:lnTo>
                      <a:pt x="426" y="668"/>
                    </a:lnTo>
                    <a:lnTo>
                      <a:pt x="481" y="602"/>
                    </a:lnTo>
                    <a:lnTo>
                      <a:pt x="540" y="541"/>
                    </a:lnTo>
                    <a:lnTo>
                      <a:pt x="603" y="482"/>
                    </a:lnTo>
                    <a:lnTo>
                      <a:pt x="667" y="426"/>
                    </a:lnTo>
                    <a:lnTo>
                      <a:pt x="734" y="372"/>
                    </a:lnTo>
                    <a:lnTo>
                      <a:pt x="805" y="323"/>
                    </a:lnTo>
                    <a:lnTo>
                      <a:pt x="877" y="277"/>
                    </a:lnTo>
                    <a:lnTo>
                      <a:pt x="951" y="234"/>
                    </a:lnTo>
                    <a:lnTo>
                      <a:pt x="1029" y="194"/>
                    </a:lnTo>
                    <a:lnTo>
                      <a:pt x="1107" y="158"/>
                    </a:lnTo>
                    <a:lnTo>
                      <a:pt x="1188" y="126"/>
                    </a:lnTo>
                    <a:lnTo>
                      <a:pt x="1271" y="99"/>
                    </a:lnTo>
                    <a:lnTo>
                      <a:pt x="1355" y="75"/>
                    </a:lnTo>
                    <a:lnTo>
                      <a:pt x="1442" y="55"/>
                    </a:lnTo>
                    <a:lnTo>
                      <a:pt x="1530" y="39"/>
                    </a:lnTo>
                    <a:lnTo>
                      <a:pt x="1619" y="28"/>
                    </a:lnTo>
                    <a:lnTo>
                      <a:pt x="1710" y="21"/>
                    </a:lnTo>
                    <a:lnTo>
                      <a:pt x="1801" y="19"/>
                    </a:lnTo>
                    <a:lnTo>
                      <a:pt x="1893" y="21"/>
                    </a:lnTo>
                    <a:lnTo>
                      <a:pt x="1983" y="28"/>
                    </a:lnTo>
                    <a:lnTo>
                      <a:pt x="2073" y="39"/>
                    </a:lnTo>
                    <a:lnTo>
                      <a:pt x="2160" y="55"/>
                    </a:lnTo>
                    <a:lnTo>
                      <a:pt x="2247" y="75"/>
                    </a:lnTo>
                    <a:lnTo>
                      <a:pt x="2332" y="99"/>
                    </a:lnTo>
                    <a:lnTo>
                      <a:pt x="2415" y="126"/>
                    </a:lnTo>
                    <a:lnTo>
                      <a:pt x="2496" y="158"/>
                    </a:lnTo>
                    <a:lnTo>
                      <a:pt x="2574" y="194"/>
                    </a:lnTo>
                    <a:lnTo>
                      <a:pt x="2652" y="234"/>
                    </a:lnTo>
                    <a:lnTo>
                      <a:pt x="2726" y="277"/>
                    </a:lnTo>
                    <a:lnTo>
                      <a:pt x="2798" y="323"/>
                    </a:lnTo>
                    <a:lnTo>
                      <a:pt x="2869" y="372"/>
                    </a:lnTo>
                    <a:lnTo>
                      <a:pt x="2936" y="426"/>
                    </a:lnTo>
                    <a:lnTo>
                      <a:pt x="3000" y="482"/>
                    </a:lnTo>
                    <a:lnTo>
                      <a:pt x="3063" y="541"/>
                    </a:lnTo>
                    <a:lnTo>
                      <a:pt x="3121" y="602"/>
                    </a:lnTo>
                    <a:lnTo>
                      <a:pt x="3177" y="668"/>
                    </a:lnTo>
                    <a:lnTo>
                      <a:pt x="3231" y="735"/>
                    </a:lnTo>
                    <a:lnTo>
                      <a:pt x="3280" y="804"/>
                    </a:lnTo>
                    <a:lnTo>
                      <a:pt x="3326" y="877"/>
                    </a:lnTo>
                    <a:lnTo>
                      <a:pt x="3369" y="951"/>
                    </a:lnTo>
                    <a:lnTo>
                      <a:pt x="3408" y="1028"/>
                    </a:lnTo>
                    <a:lnTo>
                      <a:pt x="3445" y="1108"/>
                    </a:lnTo>
                    <a:lnTo>
                      <a:pt x="3477" y="1188"/>
                    </a:lnTo>
                    <a:lnTo>
                      <a:pt x="3505" y="1272"/>
                    </a:lnTo>
                    <a:lnTo>
                      <a:pt x="3528" y="1356"/>
                    </a:lnTo>
                    <a:lnTo>
                      <a:pt x="3548" y="1442"/>
                    </a:lnTo>
                    <a:lnTo>
                      <a:pt x="3564" y="1530"/>
                    </a:lnTo>
                    <a:lnTo>
                      <a:pt x="3575" y="1619"/>
                    </a:lnTo>
                    <a:lnTo>
                      <a:pt x="3582" y="1710"/>
                    </a:lnTo>
                    <a:lnTo>
                      <a:pt x="3584" y="1801"/>
                    </a:lnTo>
                    <a:close/>
                  </a:path>
                </a:pathLst>
              </a:custGeom>
              <a:solidFill>
                <a:srgbClr val="6054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2169" name="Freeform 1055">
                <a:extLst>
                  <a:ext uri="{FF2B5EF4-FFF2-40B4-BE49-F238E27FC236}">
                    <a16:creationId xmlns:a16="http://schemas.microsoft.com/office/drawing/2014/main" id="{F1FAA2C3-B9A0-4BAF-AA20-92FD121F1B22}"/>
                  </a:ext>
                </a:extLst>
              </p:cNvPr>
              <p:cNvSpPr>
                <a:spLocks noEditPoints="1"/>
              </p:cNvSpPr>
              <p:nvPr/>
            </p:nvSpPr>
            <p:spPr bwMode="auto">
              <a:xfrm>
                <a:off x="2667" y="3219"/>
                <a:ext cx="721" cy="720"/>
              </a:xfrm>
              <a:custGeom>
                <a:avLst/>
                <a:gdLst>
                  <a:gd name="T0" fmla="*/ 433 w 3602"/>
                  <a:gd name="T1" fmla="*/ 713 h 3603"/>
                  <a:gd name="T2" fmla="*/ 517 w 3602"/>
                  <a:gd name="T3" fmla="*/ 684 h 3603"/>
                  <a:gd name="T4" fmla="*/ 590 w 3602"/>
                  <a:gd name="T5" fmla="*/ 637 h 3603"/>
                  <a:gd name="T6" fmla="*/ 649 w 3602"/>
                  <a:gd name="T7" fmla="*/ 575 h 3603"/>
                  <a:gd name="T8" fmla="*/ 693 w 3602"/>
                  <a:gd name="T9" fmla="*/ 500 h 3603"/>
                  <a:gd name="T10" fmla="*/ 717 w 3602"/>
                  <a:gd name="T11" fmla="*/ 415 h 3603"/>
                  <a:gd name="T12" fmla="*/ 719 w 3602"/>
                  <a:gd name="T13" fmla="*/ 323 h 3603"/>
                  <a:gd name="T14" fmla="*/ 699 w 3602"/>
                  <a:gd name="T15" fmla="*/ 236 h 3603"/>
                  <a:gd name="T16" fmla="*/ 659 w 3602"/>
                  <a:gd name="T17" fmla="*/ 159 h 3603"/>
                  <a:gd name="T18" fmla="*/ 603 w 3602"/>
                  <a:gd name="T19" fmla="*/ 94 h 3603"/>
                  <a:gd name="T20" fmla="*/ 532 w 3602"/>
                  <a:gd name="T21" fmla="*/ 44 h 3603"/>
                  <a:gd name="T22" fmla="*/ 451 w 3602"/>
                  <a:gd name="T23" fmla="*/ 11 h 3603"/>
                  <a:gd name="T24" fmla="*/ 361 w 3602"/>
                  <a:gd name="T25" fmla="*/ 0 h 3603"/>
                  <a:gd name="T26" fmla="*/ 271 w 3602"/>
                  <a:gd name="T27" fmla="*/ 11 h 3603"/>
                  <a:gd name="T28" fmla="*/ 189 w 3602"/>
                  <a:gd name="T29" fmla="*/ 44 h 3603"/>
                  <a:gd name="T30" fmla="*/ 118 w 3602"/>
                  <a:gd name="T31" fmla="*/ 94 h 3603"/>
                  <a:gd name="T32" fmla="*/ 62 w 3602"/>
                  <a:gd name="T33" fmla="*/ 159 h 3603"/>
                  <a:gd name="T34" fmla="*/ 22 w 3602"/>
                  <a:gd name="T35" fmla="*/ 236 h 3603"/>
                  <a:gd name="T36" fmla="*/ 2 w 3602"/>
                  <a:gd name="T37" fmla="*/ 323 h 3603"/>
                  <a:gd name="T38" fmla="*/ 4 w 3602"/>
                  <a:gd name="T39" fmla="*/ 415 h 3603"/>
                  <a:gd name="T40" fmla="*/ 28 w 3602"/>
                  <a:gd name="T41" fmla="*/ 500 h 3603"/>
                  <a:gd name="T42" fmla="*/ 72 w 3602"/>
                  <a:gd name="T43" fmla="*/ 575 h 3603"/>
                  <a:gd name="T44" fmla="*/ 132 w 3602"/>
                  <a:gd name="T45" fmla="*/ 637 h 3603"/>
                  <a:gd name="T46" fmla="*/ 205 w 3602"/>
                  <a:gd name="T47" fmla="*/ 684 h 3603"/>
                  <a:gd name="T48" fmla="*/ 288 w 3602"/>
                  <a:gd name="T49" fmla="*/ 713 h 3603"/>
                  <a:gd name="T50" fmla="*/ 707 w 3602"/>
                  <a:gd name="T51" fmla="*/ 360 h 3603"/>
                  <a:gd name="T52" fmla="*/ 696 w 3602"/>
                  <a:gd name="T53" fmla="*/ 446 h 3603"/>
                  <a:gd name="T54" fmla="*/ 666 w 3602"/>
                  <a:gd name="T55" fmla="*/ 525 h 3603"/>
                  <a:gd name="T56" fmla="*/ 617 w 3602"/>
                  <a:gd name="T57" fmla="*/ 593 h 3603"/>
                  <a:gd name="T58" fmla="*/ 554 w 3602"/>
                  <a:gd name="T59" fmla="*/ 647 h 3603"/>
                  <a:gd name="T60" fmla="*/ 480 w 3602"/>
                  <a:gd name="T61" fmla="*/ 685 h 3603"/>
                  <a:gd name="T62" fmla="*/ 396 w 3602"/>
                  <a:gd name="T63" fmla="*/ 704 h 3603"/>
                  <a:gd name="T64" fmla="*/ 308 w 3602"/>
                  <a:gd name="T65" fmla="*/ 702 h 3603"/>
                  <a:gd name="T66" fmla="*/ 226 w 3602"/>
                  <a:gd name="T67" fmla="*/ 679 h 3603"/>
                  <a:gd name="T68" fmla="*/ 153 w 3602"/>
                  <a:gd name="T69" fmla="*/ 637 h 3603"/>
                  <a:gd name="T70" fmla="*/ 93 w 3602"/>
                  <a:gd name="T71" fmla="*/ 580 h 3603"/>
                  <a:gd name="T72" fmla="*/ 48 w 3602"/>
                  <a:gd name="T73" fmla="*/ 510 h 3603"/>
                  <a:gd name="T74" fmla="*/ 21 w 3602"/>
                  <a:gd name="T75" fmla="*/ 430 h 3603"/>
                  <a:gd name="T76" fmla="*/ 14 w 3602"/>
                  <a:gd name="T77" fmla="*/ 342 h 3603"/>
                  <a:gd name="T78" fmla="*/ 29 w 3602"/>
                  <a:gd name="T79" fmla="*/ 257 h 3603"/>
                  <a:gd name="T80" fmla="*/ 64 w 3602"/>
                  <a:gd name="T81" fmla="*/ 180 h 3603"/>
                  <a:gd name="T82" fmla="*/ 115 w 3602"/>
                  <a:gd name="T83" fmla="*/ 115 h 3603"/>
                  <a:gd name="T84" fmla="*/ 181 w 3602"/>
                  <a:gd name="T85" fmla="*/ 64 h 3603"/>
                  <a:gd name="T86" fmla="*/ 257 w 3602"/>
                  <a:gd name="T87" fmla="*/ 29 h 3603"/>
                  <a:gd name="T88" fmla="*/ 343 w 3602"/>
                  <a:gd name="T89" fmla="*/ 14 h 3603"/>
                  <a:gd name="T90" fmla="*/ 430 w 3602"/>
                  <a:gd name="T91" fmla="*/ 21 h 3603"/>
                  <a:gd name="T92" fmla="*/ 511 w 3602"/>
                  <a:gd name="T93" fmla="*/ 48 h 3603"/>
                  <a:gd name="T94" fmla="*/ 581 w 3602"/>
                  <a:gd name="T95" fmla="*/ 93 h 3603"/>
                  <a:gd name="T96" fmla="*/ 638 w 3602"/>
                  <a:gd name="T97" fmla="*/ 153 h 3603"/>
                  <a:gd name="T98" fmla="*/ 680 w 3602"/>
                  <a:gd name="T99" fmla="*/ 225 h 3603"/>
                  <a:gd name="T100" fmla="*/ 703 w 3602"/>
                  <a:gd name="T101" fmla="*/ 307 h 360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602" h="3603">
                    <a:moveTo>
                      <a:pt x="1801" y="3603"/>
                    </a:moveTo>
                    <a:lnTo>
                      <a:pt x="1894" y="3600"/>
                    </a:lnTo>
                    <a:lnTo>
                      <a:pt x="1985" y="3593"/>
                    </a:lnTo>
                    <a:lnTo>
                      <a:pt x="2075" y="3582"/>
                    </a:lnTo>
                    <a:lnTo>
                      <a:pt x="2163" y="3566"/>
                    </a:lnTo>
                    <a:lnTo>
                      <a:pt x="2251" y="3546"/>
                    </a:lnTo>
                    <a:lnTo>
                      <a:pt x="2336" y="3522"/>
                    </a:lnTo>
                    <a:lnTo>
                      <a:pt x="2420" y="3493"/>
                    </a:lnTo>
                    <a:lnTo>
                      <a:pt x="2501" y="3460"/>
                    </a:lnTo>
                    <a:lnTo>
                      <a:pt x="2581" y="3424"/>
                    </a:lnTo>
                    <a:lnTo>
                      <a:pt x="2659" y="3385"/>
                    </a:lnTo>
                    <a:lnTo>
                      <a:pt x="2734" y="3342"/>
                    </a:lnTo>
                    <a:lnTo>
                      <a:pt x="2808" y="3294"/>
                    </a:lnTo>
                    <a:lnTo>
                      <a:pt x="2878" y="3244"/>
                    </a:lnTo>
                    <a:lnTo>
                      <a:pt x="2946" y="3190"/>
                    </a:lnTo>
                    <a:lnTo>
                      <a:pt x="3012" y="3134"/>
                    </a:lnTo>
                    <a:lnTo>
                      <a:pt x="3074" y="3074"/>
                    </a:lnTo>
                    <a:lnTo>
                      <a:pt x="3134" y="3011"/>
                    </a:lnTo>
                    <a:lnTo>
                      <a:pt x="3190" y="2946"/>
                    </a:lnTo>
                    <a:lnTo>
                      <a:pt x="3244" y="2878"/>
                    </a:lnTo>
                    <a:lnTo>
                      <a:pt x="3294" y="2807"/>
                    </a:lnTo>
                    <a:lnTo>
                      <a:pt x="3341" y="2734"/>
                    </a:lnTo>
                    <a:lnTo>
                      <a:pt x="3384" y="2658"/>
                    </a:lnTo>
                    <a:lnTo>
                      <a:pt x="3425" y="2581"/>
                    </a:lnTo>
                    <a:lnTo>
                      <a:pt x="3461" y="2502"/>
                    </a:lnTo>
                    <a:lnTo>
                      <a:pt x="3493" y="2419"/>
                    </a:lnTo>
                    <a:lnTo>
                      <a:pt x="3522" y="2336"/>
                    </a:lnTo>
                    <a:lnTo>
                      <a:pt x="3546" y="2250"/>
                    </a:lnTo>
                    <a:lnTo>
                      <a:pt x="3566" y="2164"/>
                    </a:lnTo>
                    <a:lnTo>
                      <a:pt x="3582" y="2076"/>
                    </a:lnTo>
                    <a:lnTo>
                      <a:pt x="3593" y="1985"/>
                    </a:lnTo>
                    <a:lnTo>
                      <a:pt x="3600" y="1894"/>
                    </a:lnTo>
                    <a:lnTo>
                      <a:pt x="3602" y="1801"/>
                    </a:lnTo>
                    <a:lnTo>
                      <a:pt x="3600" y="1709"/>
                    </a:lnTo>
                    <a:lnTo>
                      <a:pt x="3593" y="1617"/>
                    </a:lnTo>
                    <a:lnTo>
                      <a:pt x="3582" y="1528"/>
                    </a:lnTo>
                    <a:lnTo>
                      <a:pt x="3566" y="1439"/>
                    </a:lnTo>
                    <a:lnTo>
                      <a:pt x="3546" y="1352"/>
                    </a:lnTo>
                    <a:lnTo>
                      <a:pt x="3522" y="1267"/>
                    </a:lnTo>
                    <a:lnTo>
                      <a:pt x="3493" y="1183"/>
                    </a:lnTo>
                    <a:lnTo>
                      <a:pt x="3461" y="1102"/>
                    </a:lnTo>
                    <a:lnTo>
                      <a:pt x="3425" y="1021"/>
                    </a:lnTo>
                    <a:lnTo>
                      <a:pt x="3384" y="944"/>
                    </a:lnTo>
                    <a:lnTo>
                      <a:pt x="3341" y="869"/>
                    </a:lnTo>
                    <a:lnTo>
                      <a:pt x="3294" y="795"/>
                    </a:lnTo>
                    <a:lnTo>
                      <a:pt x="3244" y="725"/>
                    </a:lnTo>
                    <a:lnTo>
                      <a:pt x="3190" y="657"/>
                    </a:lnTo>
                    <a:lnTo>
                      <a:pt x="3134" y="591"/>
                    </a:lnTo>
                    <a:lnTo>
                      <a:pt x="3074" y="529"/>
                    </a:lnTo>
                    <a:lnTo>
                      <a:pt x="3012" y="469"/>
                    </a:lnTo>
                    <a:lnTo>
                      <a:pt x="2946" y="412"/>
                    </a:lnTo>
                    <a:lnTo>
                      <a:pt x="2878" y="359"/>
                    </a:lnTo>
                    <a:lnTo>
                      <a:pt x="2808" y="309"/>
                    </a:lnTo>
                    <a:lnTo>
                      <a:pt x="2734" y="262"/>
                    </a:lnTo>
                    <a:lnTo>
                      <a:pt x="2659" y="218"/>
                    </a:lnTo>
                    <a:lnTo>
                      <a:pt x="2581" y="178"/>
                    </a:lnTo>
                    <a:lnTo>
                      <a:pt x="2501" y="142"/>
                    </a:lnTo>
                    <a:lnTo>
                      <a:pt x="2420" y="110"/>
                    </a:lnTo>
                    <a:lnTo>
                      <a:pt x="2336" y="82"/>
                    </a:lnTo>
                    <a:lnTo>
                      <a:pt x="2251" y="57"/>
                    </a:lnTo>
                    <a:lnTo>
                      <a:pt x="2163" y="37"/>
                    </a:lnTo>
                    <a:lnTo>
                      <a:pt x="2075" y="21"/>
                    </a:lnTo>
                    <a:lnTo>
                      <a:pt x="1985" y="9"/>
                    </a:lnTo>
                    <a:lnTo>
                      <a:pt x="1894" y="2"/>
                    </a:lnTo>
                    <a:lnTo>
                      <a:pt x="1801" y="0"/>
                    </a:lnTo>
                    <a:lnTo>
                      <a:pt x="1709" y="2"/>
                    </a:lnTo>
                    <a:lnTo>
                      <a:pt x="1618" y="9"/>
                    </a:lnTo>
                    <a:lnTo>
                      <a:pt x="1528" y="21"/>
                    </a:lnTo>
                    <a:lnTo>
                      <a:pt x="1439" y="37"/>
                    </a:lnTo>
                    <a:lnTo>
                      <a:pt x="1352" y="57"/>
                    </a:lnTo>
                    <a:lnTo>
                      <a:pt x="1267" y="82"/>
                    </a:lnTo>
                    <a:lnTo>
                      <a:pt x="1183" y="110"/>
                    </a:lnTo>
                    <a:lnTo>
                      <a:pt x="1101" y="142"/>
                    </a:lnTo>
                    <a:lnTo>
                      <a:pt x="1022" y="178"/>
                    </a:lnTo>
                    <a:lnTo>
                      <a:pt x="944" y="218"/>
                    </a:lnTo>
                    <a:lnTo>
                      <a:pt x="869" y="262"/>
                    </a:lnTo>
                    <a:lnTo>
                      <a:pt x="795" y="309"/>
                    </a:lnTo>
                    <a:lnTo>
                      <a:pt x="725" y="359"/>
                    </a:lnTo>
                    <a:lnTo>
                      <a:pt x="657" y="412"/>
                    </a:lnTo>
                    <a:lnTo>
                      <a:pt x="591" y="469"/>
                    </a:lnTo>
                    <a:lnTo>
                      <a:pt x="528" y="529"/>
                    </a:lnTo>
                    <a:lnTo>
                      <a:pt x="469" y="591"/>
                    </a:lnTo>
                    <a:lnTo>
                      <a:pt x="413" y="657"/>
                    </a:lnTo>
                    <a:lnTo>
                      <a:pt x="358" y="725"/>
                    </a:lnTo>
                    <a:lnTo>
                      <a:pt x="308" y="795"/>
                    </a:lnTo>
                    <a:lnTo>
                      <a:pt x="262" y="869"/>
                    </a:lnTo>
                    <a:lnTo>
                      <a:pt x="218" y="944"/>
                    </a:lnTo>
                    <a:lnTo>
                      <a:pt x="178" y="1021"/>
                    </a:lnTo>
                    <a:lnTo>
                      <a:pt x="142" y="1102"/>
                    </a:lnTo>
                    <a:lnTo>
                      <a:pt x="110" y="1183"/>
                    </a:lnTo>
                    <a:lnTo>
                      <a:pt x="81" y="1267"/>
                    </a:lnTo>
                    <a:lnTo>
                      <a:pt x="57" y="1352"/>
                    </a:lnTo>
                    <a:lnTo>
                      <a:pt x="37" y="1439"/>
                    </a:lnTo>
                    <a:lnTo>
                      <a:pt x="21" y="1528"/>
                    </a:lnTo>
                    <a:lnTo>
                      <a:pt x="10" y="1617"/>
                    </a:lnTo>
                    <a:lnTo>
                      <a:pt x="3" y="1709"/>
                    </a:lnTo>
                    <a:lnTo>
                      <a:pt x="0" y="1801"/>
                    </a:lnTo>
                    <a:lnTo>
                      <a:pt x="3" y="1894"/>
                    </a:lnTo>
                    <a:lnTo>
                      <a:pt x="10" y="1985"/>
                    </a:lnTo>
                    <a:lnTo>
                      <a:pt x="21" y="2076"/>
                    </a:lnTo>
                    <a:lnTo>
                      <a:pt x="37" y="2164"/>
                    </a:lnTo>
                    <a:lnTo>
                      <a:pt x="57" y="2250"/>
                    </a:lnTo>
                    <a:lnTo>
                      <a:pt x="81" y="2336"/>
                    </a:lnTo>
                    <a:lnTo>
                      <a:pt x="110" y="2419"/>
                    </a:lnTo>
                    <a:lnTo>
                      <a:pt x="142" y="2502"/>
                    </a:lnTo>
                    <a:lnTo>
                      <a:pt x="178" y="2581"/>
                    </a:lnTo>
                    <a:lnTo>
                      <a:pt x="218" y="2658"/>
                    </a:lnTo>
                    <a:lnTo>
                      <a:pt x="262" y="2734"/>
                    </a:lnTo>
                    <a:lnTo>
                      <a:pt x="308" y="2807"/>
                    </a:lnTo>
                    <a:lnTo>
                      <a:pt x="358" y="2878"/>
                    </a:lnTo>
                    <a:lnTo>
                      <a:pt x="413" y="2946"/>
                    </a:lnTo>
                    <a:lnTo>
                      <a:pt x="469" y="3011"/>
                    </a:lnTo>
                    <a:lnTo>
                      <a:pt x="528" y="3074"/>
                    </a:lnTo>
                    <a:lnTo>
                      <a:pt x="591" y="3134"/>
                    </a:lnTo>
                    <a:lnTo>
                      <a:pt x="657" y="3190"/>
                    </a:lnTo>
                    <a:lnTo>
                      <a:pt x="725" y="3244"/>
                    </a:lnTo>
                    <a:lnTo>
                      <a:pt x="795" y="3294"/>
                    </a:lnTo>
                    <a:lnTo>
                      <a:pt x="869" y="3342"/>
                    </a:lnTo>
                    <a:lnTo>
                      <a:pt x="944" y="3385"/>
                    </a:lnTo>
                    <a:lnTo>
                      <a:pt x="1022" y="3424"/>
                    </a:lnTo>
                    <a:lnTo>
                      <a:pt x="1101" y="3460"/>
                    </a:lnTo>
                    <a:lnTo>
                      <a:pt x="1183" y="3493"/>
                    </a:lnTo>
                    <a:lnTo>
                      <a:pt x="1267" y="3522"/>
                    </a:lnTo>
                    <a:lnTo>
                      <a:pt x="1352" y="3546"/>
                    </a:lnTo>
                    <a:lnTo>
                      <a:pt x="1439" y="3566"/>
                    </a:lnTo>
                    <a:lnTo>
                      <a:pt x="1528" y="3582"/>
                    </a:lnTo>
                    <a:lnTo>
                      <a:pt x="1618" y="3593"/>
                    </a:lnTo>
                    <a:lnTo>
                      <a:pt x="1709" y="3600"/>
                    </a:lnTo>
                    <a:lnTo>
                      <a:pt x="1801" y="3603"/>
                    </a:lnTo>
                    <a:close/>
                    <a:moveTo>
                      <a:pt x="3534" y="1801"/>
                    </a:moveTo>
                    <a:lnTo>
                      <a:pt x="3531" y="1891"/>
                    </a:lnTo>
                    <a:lnTo>
                      <a:pt x="3525" y="1978"/>
                    </a:lnTo>
                    <a:lnTo>
                      <a:pt x="3514" y="2065"/>
                    </a:lnTo>
                    <a:lnTo>
                      <a:pt x="3499" y="2151"/>
                    </a:lnTo>
                    <a:lnTo>
                      <a:pt x="3479" y="2234"/>
                    </a:lnTo>
                    <a:lnTo>
                      <a:pt x="3456" y="2317"/>
                    </a:lnTo>
                    <a:lnTo>
                      <a:pt x="3429" y="2397"/>
                    </a:lnTo>
                    <a:lnTo>
                      <a:pt x="3397" y="2475"/>
                    </a:lnTo>
                    <a:lnTo>
                      <a:pt x="3363" y="2552"/>
                    </a:lnTo>
                    <a:lnTo>
                      <a:pt x="3325" y="2627"/>
                    </a:lnTo>
                    <a:lnTo>
                      <a:pt x="3283" y="2700"/>
                    </a:lnTo>
                    <a:lnTo>
                      <a:pt x="3238" y="2770"/>
                    </a:lnTo>
                    <a:lnTo>
                      <a:pt x="3189" y="2838"/>
                    </a:lnTo>
                    <a:lnTo>
                      <a:pt x="3138" y="2904"/>
                    </a:lnTo>
                    <a:lnTo>
                      <a:pt x="3084" y="2966"/>
                    </a:lnTo>
                    <a:lnTo>
                      <a:pt x="3027" y="3026"/>
                    </a:lnTo>
                    <a:lnTo>
                      <a:pt x="2966" y="3083"/>
                    </a:lnTo>
                    <a:lnTo>
                      <a:pt x="2903" y="3138"/>
                    </a:lnTo>
                    <a:lnTo>
                      <a:pt x="2838" y="3189"/>
                    </a:lnTo>
                    <a:lnTo>
                      <a:pt x="2770" y="3238"/>
                    </a:lnTo>
                    <a:lnTo>
                      <a:pt x="2700" y="3282"/>
                    </a:lnTo>
                    <a:lnTo>
                      <a:pt x="2627" y="3325"/>
                    </a:lnTo>
                    <a:lnTo>
                      <a:pt x="2552" y="3363"/>
                    </a:lnTo>
                    <a:lnTo>
                      <a:pt x="2476" y="3397"/>
                    </a:lnTo>
                    <a:lnTo>
                      <a:pt x="2397" y="3428"/>
                    </a:lnTo>
                    <a:lnTo>
                      <a:pt x="2316" y="3455"/>
                    </a:lnTo>
                    <a:lnTo>
                      <a:pt x="2235" y="3479"/>
                    </a:lnTo>
                    <a:lnTo>
                      <a:pt x="2150" y="3498"/>
                    </a:lnTo>
                    <a:lnTo>
                      <a:pt x="2065" y="3513"/>
                    </a:lnTo>
                    <a:lnTo>
                      <a:pt x="1978" y="3525"/>
                    </a:lnTo>
                    <a:lnTo>
                      <a:pt x="1891" y="3532"/>
                    </a:lnTo>
                    <a:lnTo>
                      <a:pt x="1801" y="3534"/>
                    </a:lnTo>
                    <a:lnTo>
                      <a:pt x="1712" y="3532"/>
                    </a:lnTo>
                    <a:lnTo>
                      <a:pt x="1625" y="3525"/>
                    </a:lnTo>
                    <a:lnTo>
                      <a:pt x="1537" y="3513"/>
                    </a:lnTo>
                    <a:lnTo>
                      <a:pt x="1453" y="3498"/>
                    </a:lnTo>
                    <a:lnTo>
                      <a:pt x="1368" y="3479"/>
                    </a:lnTo>
                    <a:lnTo>
                      <a:pt x="1286" y="3455"/>
                    </a:lnTo>
                    <a:lnTo>
                      <a:pt x="1206" y="3428"/>
                    </a:lnTo>
                    <a:lnTo>
                      <a:pt x="1127" y="3397"/>
                    </a:lnTo>
                    <a:lnTo>
                      <a:pt x="1051" y="3363"/>
                    </a:lnTo>
                    <a:lnTo>
                      <a:pt x="975" y="3325"/>
                    </a:lnTo>
                    <a:lnTo>
                      <a:pt x="903" y="3282"/>
                    </a:lnTo>
                    <a:lnTo>
                      <a:pt x="833" y="3238"/>
                    </a:lnTo>
                    <a:lnTo>
                      <a:pt x="765" y="3189"/>
                    </a:lnTo>
                    <a:lnTo>
                      <a:pt x="699" y="3138"/>
                    </a:lnTo>
                    <a:lnTo>
                      <a:pt x="637" y="3083"/>
                    </a:lnTo>
                    <a:lnTo>
                      <a:pt x="576" y="3026"/>
                    </a:lnTo>
                    <a:lnTo>
                      <a:pt x="519" y="2966"/>
                    </a:lnTo>
                    <a:lnTo>
                      <a:pt x="465" y="2904"/>
                    </a:lnTo>
                    <a:lnTo>
                      <a:pt x="414" y="2838"/>
                    </a:lnTo>
                    <a:lnTo>
                      <a:pt x="365" y="2770"/>
                    </a:lnTo>
                    <a:lnTo>
                      <a:pt x="320" y="2700"/>
                    </a:lnTo>
                    <a:lnTo>
                      <a:pt x="278" y="2627"/>
                    </a:lnTo>
                    <a:lnTo>
                      <a:pt x="240" y="2552"/>
                    </a:lnTo>
                    <a:lnTo>
                      <a:pt x="206" y="2475"/>
                    </a:lnTo>
                    <a:lnTo>
                      <a:pt x="174" y="2397"/>
                    </a:lnTo>
                    <a:lnTo>
                      <a:pt x="147" y="2317"/>
                    </a:lnTo>
                    <a:lnTo>
                      <a:pt x="123" y="2234"/>
                    </a:lnTo>
                    <a:lnTo>
                      <a:pt x="104" y="2151"/>
                    </a:lnTo>
                    <a:lnTo>
                      <a:pt x="89" y="2065"/>
                    </a:lnTo>
                    <a:lnTo>
                      <a:pt x="78" y="1978"/>
                    </a:lnTo>
                    <a:lnTo>
                      <a:pt x="71" y="1891"/>
                    </a:lnTo>
                    <a:lnTo>
                      <a:pt x="69" y="1801"/>
                    </a:lnTo>
                    <a:lnTo>
                      <a:pt x="71" y="1713"/>
                    </a:lnTo>
                    <a:lnTo>
                      <a:pt x="78" y="1624"/>
                    </a:lnTo>
                    <a:lnTo>
                      <a:pt x="89" y="1538"/>
                    </a:lnTo>
                    <a:lnTo>
                      <a:pt x="104" y="1452"/>
                    </a:lnTo>
                    <a:lnTo>
                      <a:pt x="123" y="1368"/>
                    </a:lnTo>
                    <a:lnTo>
                      <a:pt x="147" y="1287"/>
                    </a:lnTo>
                    <a:lnTo>
                      <a:pt x="174" y="1206"/>
                    </a:lnTo>
                    <a:lnTo>
                      <a:pt x="206" y="1127"/>
                    </a:lnTo>
                    <a:lnTo>
                      <a:pt x="240" y="1051"/>
                    </a:lnTo>
                    <a:lnTo>
                      <a:pt x="278" y="976"/>
                    </a:lnTo>
                    <a:lnTo>
                      <a:pt x="320" y="903"/>
                    </a:lnTo>
                    <a:lnTo>
                      <a:pt x="365" y="832"/>
                    </a:lnTo>
                    <a:lnTo>
                      <a:pt x="414" y="765"/>
                    </a:lnTo>
                    <a:lnTo>
                      <a:pt x="465" y="700"/>
                    </a:lnTo>
                    <a:lnTo>
                      <a:pt x="519" y="637"/>
                    </a:lnTo>
                    <a:lnTo>
                      <a:pt x="576" y="576"/>
                    </a:lnTo>
                    <a:lnTo>
                      <a:pt x="637" y="519"/>
                    </a:lnTo>
                    <a:lnTo>
                      <a:pt x="699" y="465"/>
                    </a:lnTo>
                    <a:lnTo>
                      <a:pt x="765" y="413"/>
                    </a:lnTo>
                    <a:lnTo>
                      <a:pt x="833" y="365"/>
                    </a:lnTo>
                    <a:lnTo>
                      <a:pt x="903" y="320"/>
                    </a:lnTo>
                    <a:lnTo>
                      <a:pt x="975" y="279"/>
                    </a:lnTo>
                    <a:lnTo>
                      <a:pt x="1051" y="240"/>
                    </a:lnTo>
                    <a:lnTo>
                      <a:pt x="1127" y="205"/>
                    </a:lnTo>
                    <a:lnTo>
                      <a:pt x="1206" y="174"/>
                    </a:lnTo>
                    <a:lnTo>
                      <a:pt x="1286" y="147"/>
                    </a:lnTo>
                    <a:lnTo>
                      <a:pt x="1368" y="124"/>
                    </a:lnTo>
                    <a:lnTo>
                      <a:pt x="1453" y="104"/>
                    </a:lnTo>
                    <a:lnTo>
                      <a:pt x="1537" y="89"/>
                    </a:lnTo>
                    <a:lnTo>
                      <a:pt x="1625" y="78"/>
                    </a:lnTo>
                    <a:lnTo>
                      <a:pt x="1712" y="72"/>
                    </a:lnTo>
                    <a:lnTo>
                      <a:pt x="1801" y="69"/>
                    </a:lnTo>
                    <a:lnTo>
                      <a:pt x="1891" y="72"/>
                    </a:lnTo>
                    <a:lnTo>
                      <a:pt x="1978" y="78"/>
                    </a:lnTo>
                    <a:lnTo>
                      <a:pt x="2065" y="89"/>
                    </a:lnTo>
                    <a:lnTo>
                      <a:pt x="2150" y="104"/>
                    </a:lnTo>
                    <a:lnTo>
                      <a:pt x="2235" y="124"/>
                    </a:lnTo>
                    <a:lnTo>
                      <a:pt x="2316" y="147"/>
                    </a:lnTo>
                    <a:lnTo>
                      <a:pt x="2397" y="174"/>
                    </a:lnTo>
                    <a:lnTo>
                      <a:pt x="2476" y="205"/>
                    </a:lnTo>
                    <a:lnTo>
                      <a:pt x="2552" y="240"/>
                    </a:lnTo>
                    <a:lnTo>
                      <a:pt x="2627" y="279"/>
                    </a:lnTo>
                    <a:lnTo>
                      <a:pt x="2700" y="320"/>
                    </a:lnTo>
                    <a:lnTo>
                      <a:pt x="2770" y="365"/>
                    </a:lnTo>
                    <a:lnTo>
                      <a:pt x="2838" y="413"/>
                    </a:lnTo>
                    <a:lnTo>
                      <a:pt x="2903" y="465"/>
                    </a:lnTo>
                    <a:lnTo>
                      <a:pt x="2966" y="519"/>
                    </a:lnTo>
                    <a:lnTo>
                      <a:pt x="3027" y="576"/>
                    </a:lnTo>
                    <a:lnTo>
                      <a:pt x="3084" y="637"/>
                    </a:lnTo>
                    <a:lnTo>
                      <a:pt x="3138" y="700"/>
                    </a:lnTo>
                    <a:lnTo>
                      <a:pt x="3189" y="765"/>
                    </a:lnTo>
                    <a:lnTo>
                      <a:pt x="3238" y="832"/>
                    </a:lnTo>
                    <a:lnTo>
                      <a:pt x="3283" y="903"/>
                    </a:lnTo>
                    <a:lnTo>
                      <a:pt x="3325" y="976"/>
                    </a:lnTo>
                    <a:lnTo>
                      <a:pt x="3363" y="1051"/>
                    </a:lnTo>
                    <a:lnTo>
                      <a:pt x="3397" y="1127"/>
                    </a:lnTo>
                    <a:lnTo>
                      <a:pt x="3429" y="1206"/>
                    </a:lnTo>
                    <a:lnTo>
                      <a:pt x="3456" y="1287"/>
                    </a:lnTo>
                    <a:lnTo>
                      <a:pt x="3479" y="1368"/>
                    </a:lnTo>
                    <a:lnTo>
                      <a:pt x="3499" y="1452"/>
                    </a:lnTo>
                    <a:lnTo>
                      <a:pt x="3514" y="1538"/>
                    </a:lnTo>
                    <a:lnTo>
                      <a:pt x="3525" y="1624"/>
                    </a:lnTo>
                    <a:lnTo>
                      <a:pt x="3531" y="1713"/>
                    </a:lnTo>
                    <a:lnTo>
                      <a:pt x="3534" y="1801"/>
                    </a:lnTo>
                    <a:close/>
                  </a:path>
                </a:pathLst>
              </a:custGeom>
              <a:solidFill>
                <a:srgbClr val="655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2170" name="Freeform 1056">
                <a:extLst>
                  <a:ext uri="{FF2B5EF4-FFF2-40B4-BE49-F238E27FC236}">
                    <a16:creationId xmlns:a16="http://schemas.microsoft.com/office/drawing/2014/main" id="{9FC47737-1A8A-4096-8A66-A08308F0EDEE}"/>
                  </a:ext>
                </a:extLst>
              </p:cNvPr>
              <p:cNvSpPr>
                <a:spLocks noEditPoints="1"/>
              </p:cNvSpPr>
              <p:nvPr/>
            </p:nvSpPr>
            <p:spPr bwMode="auto">
              <a:xfrm>
                <a:off x="2671" y="3223"/>
                <a:ext cx="713" cy="713"/>
              </a:xfrm>
              <a:custGeom>
                <a:avLst/>
                <a:gdLst>
                  <a:gd name="T0" fmla="*/ 706 w 3566"/>
                  <a:gd name="T1" fmla="*/ 285 h 3566"/>
                  <a:gd name="T2" fmla="*/ 678 w 3566"/>
                  <a:gd name="T3" fmla="*/ 202 h 3566"/>
                  <a:gd name="T4" fmla="*/ 632 w 3566"/>
                  <a:gd name="T5" fmla="*/ 130 h 3566"/>
                  <a:gd name="T6" fmla="*/ 570 w 3566"/>
                  <a:gd name="T7" fmla="*/ 71 h 3566"/>
                  <a:gd name="T8" fmla="*/ 495 w 3566"/>
                  <a:gd name="T9" fmla="*/ 28 h 3566"/>
                  <a:gd name="T10" fmla="*/ 411 w 3566"/>
                  <a:gd name="T11" fmla="*/ 4 h 3566"/>
                  <a:gd name="T12" fmla="*/ 320 w 3566"/>
                  <a:gd name="T13" fmla="*/ 2 h 3566"/>
                  <a:gd name="T14" fmla="*/ 234 w 3566"/>
                  <a:gd name="T15" fmla="*/ 21 h 3566"/>
                  <a:gd name="T16" fmla="*/ 157 w 3566"/>
                  <a:gd name="T17" fmla="*/ 61 h 3566"/>
                  <a:gd name="T18" fmla="*/ 93 w 3566"/>
                  <a:gd name="T19" fmla="*/ 117 h 3566"/>
                  <a:gd name="T20" fmla="*/ 43 w 3566"/>
                  <a:gd name="T21" fmla="*/ 186 h 3566"/>
                  <a:gd name="T22" fmla="*/ 11 w 3566"/>
                  <a:gd name="T23" fmla="*/ 267 h 3566"/>
                  <a:gd name="T24" fmla="*/ 0 w 3566"/>
                  <a:gd name="T25" fmla="*/ 356 h 3566"/>
                  <a:gd name="T26" fmla="*/ 11 w 3566"/>
                  <a:gd name="T27" fmla="*/ 445 h 3566"/>
                  <a:gd name="T28" fmla="*/ 43 w 3566"/>
                  <a:gd name="T29" fmla="*/ 526 h 3566"/>
                  <a:gd name="T30" fmla="*/ 93 w 3566"/>
                  <a:gd name="T31" fmla="*/ 596 h 3566"/>
                  <a:gd name="T32" fmla="*/ 157 w 3566"/>
                  <a:gd name="T33" fmla="*/ 652 h 3566"/>
                  <a:gd name="T34" fmla="*/ 234 w 3566"/>
                  <a:gd name="T35" fmla="*/ 691 h 3566"/>
                  <a:gd name="T36" fmla="*/ 320 w 3566"/>
                  <a:gd name="T37" fmla="*/ 711 h 3566"/>
                  <a:gd name="T38" fmla="*/ 411 w 3566"/>
                  <a:gd name="T39" fmla="*/ 709 h 3566"/>
                  <a:gd name="T40" fmla="*/ 495 w 3566"/>
                  <a:gd name="T41" fmla="*/ 685 h 3566"/>
                  <a:gd name="T42" fmla="*/ 570 w 3566"/>
                  <a:gd name="T43" fmla="*/ 642 h 3566"/>
                  <a:gd name="T44" fmla="*/ 632 w 3566"/>
                  <a:gd name="T45" fmla="*/ 583 h 3566"/>
                  <a:gd name="T46" fmla="*/ 678 w 3566"/>
                  <a:gd name="T47" fmla="*/ 511 h 3566"/>
                  <a:gd name="T48" fmla="*/ 706 w 3566"/>
                  <a:gd name="T49" fmla="*/ 428 h 3566"/>
                  <a:gd name="T50" fmla="*/ 693 w 3566"/>
                  <a:gd name="T51" fmla="*/ 356 h 3566"/>
                  <a:gd name="T52" fmla="*/ 682 w 3566"/>
                  <a:gd name="T53" fmla="*/ 440 h 3566"/>
                  <a:gd name="T54" fmla="*/ 652 w 3566"/>
                  <a:gd name="T55" fmla="*/ 517 h 3566"/>
                  <a:gd name="T56" fmla="*/ 605 w 3566"/>
                  <a:gd name="T57" fmla="*/ 582 h 3566"/>
                  <a:gd name="T58" fmla="*/ 544 w 3566"/>
                  <a:gd name="T59" fmla="*/ 635 h 3566"/>
                  <a:gd name="T60" fmla="*/ 472 w 3566"/>
                  <a:gd name="T61" fmla="*/ 672 h 3566"/>
                  <a:gd name="T62" fmla="*/ 391 w 3566"/>
                  <a:gd name="T63" fmla="*/ 691 h 3566"/>
                  <a:gd name="T64" fmla="*/ 305 w 3566"/>
                  <a:gd name="T65" fmla="*/ 689 h 3566"/>
                  <a:gd name="T66" fmla="*/ 226 w 3566"/>
                  <a:gd name="T67" fmla="*/ 666 h 3566"/>
                  <a:gd name="T68" fmla="*/ 155 w 3566"/>
                  <a:gd name="T69" fmla="*/ 626 h 3566"/>
                  <a:gd name="T70" fmla="*/ 97 w 3566"/>
                  <a:gd name="T71" fmla="*/ 570 h 3566"/>
                  <a:gd name="T72" fmla="*/ 54 w 3566"/>
                  <a:gd name="T73" fmla="*/ 502 h 3566"/>
                  <a:gd name="T74" fmla="*/ 27 w 3566"/>
                  <a:gd name="T75" fmla="*/ 424 h 3566"/>
                  <a:gd name="T76" fmla="*/ 21 w 3566"/>
                  <a:gd name="T77" fmla="*/ 339 h 3566"/>
                  <a:gd name="T78" fmla="*/ 36 w 3566"/>
                  <a:gd name="T79" fmla="*/ 257 h 3566"/>
                  <a:gd name="T80" fmla="*/ 69 w 3566"/>
                  <a:gd name="T81" fmla="*/ 182 h 3566"/>
                  <a:gd name="T82" fmla="*/ 119 w 3566"/>
                  <a:gd name="T83" fmla="*/ 119 h 3566"/>
                  <a:gd name="T84" fmla="*/ 182 w 3566"/>
                  <a:gd name="T85" fmla="*/ 69 h 3566"/>
                  <a:gd name="T86" fmla="*/ 257 w 3566"/>
                  <a:gd name="T87" fmla="*/ 35 h 3566"/>
                  <a:gd name="T88" fmla="*/ 339 w 3566"/>
                  <a:gd name="T89" fmla="*/ 21 h 3566"/>
                  <a:gd name="T90" fmla="*/ 424 w 3566"/>
                  <a:gd name="T91" fmla="*/ 27 h 3566"/>
                  <a:gd name="T92" fmla="*/ 502 w 3566"/>
                  <a:gd name="T93" fmla="*/ 53 h 3566"/>
                  <a:gd name="T94" fmla="*/ 570 w 3566"/>
                  <a:gd name="T95" fmla="*/ 97 h 3566"/>
                  <a:gd name="T96" fmla="*/ 626 w 3566"/>
                  <a:gd name="T97" fmla="*/ 155 h 3566"/>
                  <a:gd name="T98" fmla="*/ 666 w 3566"/>
                  <a:gd name="T99" fmla="*/ 226 h 3566"/>
                  <a:gd name="T100" fmla="*/ 689 w 3566"/>
                  <a:gd name="T101" fmla="*/ 305 h 35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566" h="3566">
                    <a:moveTo>
                      <a:pt x="3566" y="1782"/>
                    </a:moveTo>
                    <a:lnTo>
                      <a:pt x="3564" y="1691"/>
                    </a:lnTo>
                    <a:lnTo>
                      <a:pt x="3557" y="1600"/>
                    </a:lnTo>
                    <a:lnTo>
                      <a:pt x="3546" y="1511"/>
                    </a:lnTo>
                    <a:lnTo>
                      <a:pt x="3530" y="1423"/>
                    </a:lnTo>
                    <a:lnTo>
                      <a:pt x="3510" y="1337"/>
                    </a:lnTo>
                    <a:lnTo>
                      <a:pt x="3487" y="1253"/>
                    </a:lnTo>
                    <a:lnTo>
                      <a:pt x="3459" y="1169"/>
                    </a:lnTo>
                    <a:lnTo>
                      <a:pt x="3427" y="1089"/>
                    </a:lnTo>
                    <a:lnTo>
                      <a:pt x="3390" y="1009"/>
                    </a:lnTo>
                    <a:lnTo>
                      <a:pt x="3351" y="932"/>
                    </a:lnTo>
                    <a:lnTo>
                      <a:pt x="3308" y="858"/>
                    </a:lnTo>
                    <a:lnTo>
                      <a:pt x="3262" y="785"/>
                    </a:lnTo>
                    <a:lnTo>
                      <a:pt x="3213" y="716"/>
                    </a:lnTo>
                    <a:lnTo>
                      <a:pt x="3159" y="649"/>
                    </a:lnTo>
                    <a:lnTo>
                      <a:pt x="3103" y="583"/>
                    </a:lnTo>
                    <a:lnTo>
                      <a:pt x="3045" y="522"/>
                    </a:lnTo>
                    <a:lnTo>
                      <a:pt x="2982" y="463"/>
                    </a:lnTo>
                    <a:lnTo>
                      <a:pt x="2918" y="407"/>
                    </a:lnTo>
                    <a:lnTo>
                      <a:pt x="2851" y="353"/>
                    </a:lnTo>
                    <a:lnTo>
                      <a:pt x="2780" y="304"/>
                    </a:lnTo>
                    <a:lnTo>
                      <a:pt x="2708" y="258"/>
                    </a:lnTo>
                    <a:lnTo>
                      <a:pt x="2634" y="215"/>
                    </a:lnTo>
                    <a:lnTo>
                      <a:pt x="2556" y="175"/>
                    </a:lnTo>
                    <a:lnTo>
                      <a:pt x="2478" y="139"/>
                    </a:lnTo>
                    <a:lnTo>
                      <a:pt x="2397" y="107"/>
                    </a:lnTo>
                    <a:lnTo>
                      <a:pt x="2314" y="80"/>
                    </a:lnTo>
                    <a:lnTo>
                      <a:pt x="2229" y="56"/>
                    </a:lnTo>
                    <a:lnTo>
                      <a:pt x="2142" y="36"/>
                    </a:lnTo>
                    <a:lnTo>
                      <a:pt x="2055" y="20"/>
                    </a:lnTo>
                    <a:lnTo>
                      <a:pt x="1965" y="9"/>
                    </a:lnTo>
                    <a:lnTo>
                      <a:pt x="1875" y="2"/>
                    </a:lnTo>
                    <a:lnTo>
                      <a:pt x="1783" y="0"/>
                    </a:lnTo>
                    <a:lnTo>
                      <a:pt x="1692" y="2"/>
                    </a:lnTo>
                    <a:lnTo>
                      <a:pt x="1601" y="9"/>
                    </a:lnTo>
                    <a:lnTo>
                      <a:pt x="1512" y="20"/>
                    </a:lnTo>
                    <a:lnTo>
                      <a:pt x="1424" y="36"/>
                    </a:lnTo>
                    <a:lnTo>
                      <a:pt x="1337" y="56"/>
                    </a:lnTo>
                    <a:lnTo>
                      <a:pt x="1253" y="80"/>
                    </a:lnTo>
                    <a:lnTo>
                      <a:pt x="1170" y="107"/>
                    </a:lnTo>
                    <a:lnTo>
                      <a:pt x="1089" y="139"/>
                    </a:lnTo>
                    <a:lnTo>
                      <a:pt x="1011" y="175"/>
                    </a:lnTo>
                    <a:lnTo>
                      <a:pt x="933" y="215"/>
                    </a:lnTo>
                    <a:lnTo>
                      <a:pt x="859" y="258"/>
                    </a:lnTo>
                    <a:lnTo>
                      <a:pt x="787" y="304"/>
                    </a:lnTo>
                    <a:lnTo>
                      <a:pt x="716" y="353"/>
                    </a:lnTo>
                    <a:lnTo>
                      <a:pt x="649" y="407"/>
                    </a:lnTo>
                    <a:lnTo>
                      <a:pt x="585" y="463"/>
                    </a:lnTo>
                    <a:lnTo>
                      <a:pt x="522" y="522"/>
                    </a:lnTo>
                    <a:lnTo>
                      <a:pt x="463" y="583"/>
                    </a:lnTo>
                    <a:lnTo>
                      <a:pt x="408" y="649"/>
                    </a:lnTo>
                    <a:lnTo>
                      <a:pt x="354" y="716"/>
                    </a:lnTo>
                    <a:lnTo>
                      <a:pt x="305" y="785"/>
                    </a:lnTo>
                    <a:lnTo>
                      <a:pt x="258" y="858"/>
                    </a:lnTo>
                    <a:lnTo>
                      <a:pt x="216" y="932"/>
                    </a:lnTo>
                    <a:lnTo>
                      <a:pt x="175" y="1009"/>
                    </a:lnTo>
                    <a:lnTo>
                      <a:pt x="140" y="1089"/>
                    </a:lnTo>
                    <a:lnTo>
                      <a:pt x="108" y="1169"/>
                    </a:lnTo>
                    <a:lnTo>
                      <a:pt x="80" y="1253"/>
                    </a:lnTo>
                    <a:lnTo>
                      <a:pt x="56" y="1337"/>
                    </a:lnTo>
                    <a:lnTo>
                      <a:pt x="37" y="1423"/>
                    </a:lnTo>
                    <a:lnTo>
                      <a:pt x="21" y="1511"/>
                    </a:lnTo>
                    <a:lnTo>
                      <a:pt x="10" y="1600"/>
                    </a:lnTo>
                    <a:lnTo>
                      <a:pt x="3" y="1691"/>
                    </a:lnTo>
                    <a:lnTo>
                      <a:pt x="0" y="1782"/>
                    </a:lnTo>
                    <a:lnTo>
                      <a:pt x="3" y="1875"/>
                    </a:lnTo>
                    <a:lnTo>
                      <a:pt x="10" y="1965"/>
                    </a:lnTo>
                    <a:lnTo>
                      <a:pt x="21" y="2053"/>
                    </a:lnTo>
                    <a:lnTo>
                      <a:pt x="37" y="2142"/>
                    </a:lnTo>
                    <a:lnTo>
                      <a:pt x="56" y="2228"/>
                    </a:lnTo>
                    <a:lnTo>
                      <a:pt x="80" y="2313"/>
                    </a:lnTo>
                    <a:lnTo>
                      <a:pt x="108" y="2395"/>
                    </a:lnTo>
                    <a:lnTo>
                      <a:pt x="140" y="2477"/>
                    </a:lnTo>
                    <a:lnTo>
                      <a:pt x="175" y="2555"/>
                    </a:lnTo>
                    <a:lnTo>
                      <a:pt x="216" y="2632"/>
                    </a:lnTo>
                    <a:lnTo>
                      <a:pt x="258" y="2707"/>
                    </a:lnTo>
                    <a:lnTo>
                      <a:pt x="305" y="2779"/>
                    </a:lnTo>
                    <a:lnTo>
                      <a:pt x="354" y="2849"/>
                    </a:lnTo>
                    <a:lnTo>
                      <a:pt x="408" y="2917"/>
                    </a:lnTo>
                    <a:lnTo>
                      <a:pt x="463" y="2981"/>
                    </a:lnTo>
                    <a:lnTo>
                      <a:pt x="522" y="3043"/>
                    </a:lnTo>
                    <a:lnTo>
                      <a:pt x="585" y="3103"/>
                    </a:lnTo>
                    <a:lnTo>
                      <a:pt x="649" y="3158"/>
                    </a:lnTo>
                    <a:lnTo>
                      <a:pt x="716" y="3211"/>
                    </a:lnTo>
                    <a:lnTo>
                      <a:pt x="787" y="3261"/>
                    </a:lnTo>
                    <a:lnTo>
                      <a:pt x="859" y="3308"/>
                    </a:lnTo>
                    <a:lnTo>
                      <a:pt x="933" y="3350"/>
                    </a:lnTo>
                    <a:lnTo>
                      <a:pt x="1011" y="3390"/>
                    </a:lnTo>
                    <a:lnTo>
                      <a:pt x="1089" y="3425"/>
                    </a:lnTo>
                    <a:lnTo>
                      <a:pt x="1170" y="3457"/>
                    </a:lnTo>
                    <a:lnTo>
                      <a:pt x="1253" y="3485"/>
                    </a:lnTo>
                    <a:lnTo>
                      <a:pt x="1337" y="3510"/>
                    </a:lnTo>
                    <a:lnTo>
                      <a:pt x="1424" y="3530"/>
                    </a:lnTo>
                    <a:lnTo>
                      <a:pt x="1512" y="3545"/>
                    </a:lnTo>
                    <a:lnTo>
                      <a:pt x="1601" y="3556"/>
                    </a:lnTo>
                    <a:lnTo>
                      <a:pt x="1692" y="3563"/>
                    </a:lnTo>
                    <a:lnTo>
                      <a:pt x="1783" y="3566"/>
                    </a:lnTo>
                    <a:lnTo>
                      <a:pt x="1875" y="3563"/>
                    </a:lnTo>
                    <a:lnTo>
                      <a:pt x="1965" y="3556"/>
                    </a:lnTo>
                    <a:lnTo>
                      <a:pt x="2055" y="3545"/>
                    </a:lnTo>
                    <a:lnTo>
                      <a:pt x="2142" y="3530"/>
                    </a:lnTo>
                    <a:lnTo>
                      <a:pt x="2229" y="3510"/>
                    </a:lnTo>
                    <a:lnTo>
                      <a:pt x="2314" y="3485"/>
                    </a:lnTo>
                    <a:lnTo>
                      <a:pt x="2397" y="3457"/>
                    </a:lnTo>
                    <a:lnTo>
                      <a:pt x="2478" y="3425"/>
                    </a:lnTo>
                    <a:lnTo>
                      <a:pt x="2556" y="3390"/>
                    </a:lnTo>
                    <a:lnTo>
                      <a:pt x="2634" y="3350"/>
                    </a:lnTo>
                    <a:lnTo>
                      <a:pt x="2708" y="3308"/>
                    </a:lnTo>
                    <a:lnTo>
                      <a:pt x="2780" y="3261"/>
                    </a:lnTo>
                    <a:lnTo>
                      <a:pt x="2851" y="3211"/>
                    </a:lnTo>
                    <a:lnTo>
                      <a:pt x="2918" y="3158"/>
                    </a:lnTo>
                    <a:lnTo>
                      <a:pt x="2982" y="3103"/>
                    </a:lnTo>
                    <a:lnTo>
                      <a:pt x="3045" y="3043"/>
                    </a:lnTo>
                    <a:lnTo>
                      <a:pt x="3103" y="2981"/>
                    </a:lnTo>
                    <a:lnTo>
                      <a:pt x="3159" y="2917"/>
                    </a:lnTo>
                    <a:lnTo>
                      <a:pt x="3213" y="2849"/>
                    </a:lnTo>
                    <a:lnTo>
                      <a:pt x="3262" y="2779"/>
                    </a:lnTo>
                    <a:lnTo>
                      <a:pt x="3308" y="2707"/>
                    </a:lnTo>
                    <a:lnTo>
                      <a:pt x="3351" y="2632"/>
                    </a:lnTo>
                    <a:lnTo>
                      <a:pt x="3390" y="2555"/>
                    </a:lnTo>
                    <a:lnTo>
                      <a:pt x="3427" y="2477"/>
                    </a:lnTo>
                    <a:lnTo>
                      <a:pt x="3459" y="2395"/>
                    </a:lnTo>
                    <a:lnTo>
                      <a:pt x="3487" y="2313"/>
                    </a:lnTo>
                    <a:lnTo>
                      <a:pt x="3510" y="2228"/>
                    </a:lnTo>
                    <a:lnTo>
                      <a:pt x="3530" y="2142"/>
                    </a:lnTo>
                    <a:lnTo>
                      <a:pt x="3546" y="2053"/>
                    </a:lnTo>
                    <a:lnTo>
                      <a:pt x="3557" y="1965"/>
                    </a:lnTo>
                    <a:lnTo>
                      <a:pt x="3564" y="1875"/>
                    </a:lnTo>
                    <a:lnTo>
                      <a:pt x="3566" y="1782"/>
                    </a:lnTo>
                    <a:close/>
                    <a:moveTo>
                      <a:pt x="3465" y="1782"/>
                    </a:moveTo>
                    <a:lnTo>
                      <a:pt x="3463" y="1869"/>
                    </a:lnTo>
                    <a:lnTo>
                      <a:pt x="3456" y="1954"/>
                    </a:lnTo>
                    <a:lnTo>
                      <a:pt x="3446" y="2038"/>
                    </a:lnTo>
                    <a:lnTo>
                      <a:pt x="3431" y="2121"/>
                    </a:lnTo>
                    <a:lnTo>
                      <a:pt x="3412" y="2202"/>
                    </a:lnTo>
                    <a:lnTo>
                      <a:pt x="3389" y="2283"/>
                    </a:lnTo>
                    <a:lnTo>
                      <a:pt x="3362" y="2360"/>
                    </a:lnTo>
                    <a:lnTo>
                      <a:pt x="3332" y="2436"/>
                    </a:lnTo>
                    <a:lnTo>
                      <a:pt x="3299" y="2512"/>
                    </a:lnTo>
                    <a:lnTo>
                      <a:pt x="3262" y="2584"/>
                    </a:lnTo>
                    <a:lnTo>
                      <a:pt x="3222" y="2654"/>
                    </a:lnTo>
                    <a:lnTo>
                      <a:pt x="3177" y="2723"/>
                    </a:lnTo>
                    <a:lnTo>
                      <a:pt x="3131" y="2788"/>
                    </a:lnTo>
                    <a:lnTo>
                      <a:pt x="3081" y="2851"/>
                    </a:lnTo>
                    <a:lnTo>
                      <a:pt x="3028" y="2913"/>
                    </a:lnTo>
                    <a:lnTo>
                      <a:pt x="2972" y="2971"/>
                    </a:lnTo>
                    <a:lnTo>
                      <a:pt x="2914" y="3027"/>
                    </a:lnTo>
                    <a:lnTo>
                      <a:pt x="2853" y="3079"/>
                    </a:lnTo>
                    <a:lnTo>
                      <a:pt x="2790" y="3130"/>
                    </a:lnTo>
                    <a:lnTo>
                      <a:pt x="2723" y="3177"/>
                    </a:lnTo>
                    <a:lnTo>
                      <a:pt x="2655" y="3220"/>
                    </a:lnTo>
                    <a:lnTo>
                      <a:pt x="2584" y="3260"/>
                    </a:lnTo>
                    <a:lnTo>
                      <a:pt x="2512" y="3298"/>
                    </a:lnTo>
                    <a:lnTo>
                      <a:pt x="2438" y="3332"/>
                    </a:lnTo>
                    <a:lnTo>
                      <a:pt x="2361" y="3362"/>
                    </a:lnTo>
                    <a:lnTo>
                      <a:pt x="2283" y="3388"/>
                    </a:lnTo>
                    <a:lnTo>
                      <a:pt x="2204" y="3411"/>
                    </a:lnTo>
                    <a:lnTo>
                      <a:pt x="2122" y="3429"/>
                    </a:lnTo>
                    <a:lnTo>
                      <a:pt x="2040" y="3444"/>
                    </a:lnTo>
                    <a:lnTo>
                      <a:pt x="1955" y="3455"/>
                    </a:lnTo>
                    <a:lnTo>
                      <a:pt x="1870" y="3461"/>
                    </a:lnTo>
                    <a:lnTo>
                      <a:pt x="1783" y="3463"/>
                    </a:lnTo>
                    <a:lnTo>
                      <a:pt x="1697" y="3461"/>
                    </a:lnTo>
                    <a:lnTo>
                      <a:pt x="1612" y="3455"/>
                    </a:lnTo>
                    <a:lnTo>
                      <a:pt x="1527" y="3444"/>
                    </a:lnTo>
                    <a:lnTo>
                      <a:pt x="1445" y="3429"/>
                    </a:lnTo>
                    <a:lnTo>
                      <a:pt x="1363" y="3411"/>
                    </a:lnTo>
                    <a:lnTo>
                      <a:pt x="1283" y="3388"/>
                    </a:lnTo>
                    <a:lnTo>
                      <a:pt x="1206" y="3362"/>
                    </a:lnTo>
                    <a:lnTo>
                      <a:pt x="1129" y="3332"/>
                    </a:lnTo>
                    <a:lnTo>
                      <a:pt x="1055" y="3298"/>
                    </a:lnTo>
                    <a:lnTo>
                      <a:pt x="982" y="3260"/>
                    </a:lnTo>
                    <a:lnTo>
                      <a:pt x="911" y="3220"/>
                    </a:lnTo>
                    <a:lnTo>
                      <a:pt x="844" y="3177"/>
                    </a:lnTo>
                    <a:lnTo>
                      <a:pt x="777" y="3130"/>
                    </a:lnTo>
                    <a:lnTo>
                      <a:pt x="714" y="3079"/>
                    </a:lnTo>
                    <a:lnTo>
                      <a:pt x="653" y="3027"/>
                    </a:lnTo>
                    <a:lnTo>
                      <a:pt x="595" y="2971"/>
                    </a:lnTo>
                    <a:lnTo>
                      <a:pt x="539" y="2913"/>
                    </a:lnTo>
                    <a:lnTo>
                      <a:pt x="486" y="2851"/>
                    </a:lnTo>
                    <a:lnTo>
                      <a:pt x="436" y="2788"/>
                    </a:lnTo>
                    <a:lnTo>
                      <a:pt x="390" y="2723"/>
                    </a:lnTo>
                    <a:lnTo>
                      <a:pt x="345" y="2654"/>
                    </a:lnTo>
                    <a:lnTo>
                      <a:pt x="305" y="2584"/>
                    </a:lnTo>
                    <a:lnTo>
                      <a:pt x="268" y="2512"/>
                    </a:lnTo>
                    <a:lnTo>
                      <a:pt x="234" y="2436"/>
                    </a:lnTo>
                    <a:lnTo>
                      <a:pt x="204" y="2360"/>
                    </a:lnTo>
                    <a:lnTo>
                      <a:pt x="178" y="2283"/>
                    </a:lnTo>
                    <a:lnTo>
                      <a:pt x="155" y="2202"/>
                    </a:lnTo>
                    <a:lnTo>
                      <a:pt x="136" y="2121"/>
                    </a:lnTo>
                    <a:lnTo>
                      <a:pt x="121" y="2038"/>
                    </a:lnTo>
                    <a:lnTo>
                      <a:pt x="111" y="1954"/>
                    </a:lnTo>
                    <a:lnTo>
                      <a:pt x="104" y="1869"/>
                    </a:lnTo>
                    <a:lnTo>
                      <a:pt x="102" y="1782"/>
                    </a:lnTo>
                    <a:lnTo>
                      <a:pt x="104" y="1696"/>
                    </a:lnTo>
                    <a:lnTo>
                      <a:pt x="111" y="1610"/>
                    </a:lnTo>
                    <a:lnTo>
                      <a:pt x="121" y="1526"/>
                    </a:lnTo>
                    <a:lnTo>
                      <a:pt x="136" y="1444"/>
                    </a:lnTo>
                    <a:lnTo>
                      <a:pt x="155" y="1362"/>
                    </a:lnTo>
                    <a:lnTo>
                      <a:pt x="178" y="1283"/>
                    </a:lnTo>
                    <a:lnTo>
                      <a:pt x="204" y="1204"/>
                    </a:lnTo>
                    <a:lnTo>
                      <a:pt x="234" y="1128"/>
                    </a:lnTo>
                    <a:lnTo>
                      <a:pt x="268" y="1054"/>
                    </a:lnTo>
                    <a:lnTo>
                      <a:pt x="305" y="981"/>
                    </a:lnTo>
                    <a:lnTo>
                      <a:pt x="345" y="911"/>
                    </a:lnTo>
                    <a:lnTo>
                      <a:pt x="390" y="843"/>
                    </a:lnTo>
                    <a:lnTo>
                      <a:pt x="436" y="776"/>
                    </a:lnTo>
                    <a:lnTo>
                      <a:pt x="486" y="713"/>
                    </a:lnTo>
                    <a:lnTo>
                      <a:pt x="539" y="652"/>
                    </a:lnTo>
                    <a:lnTo>
                      <a:pt x="595" y="593"/>
                    </a:lnTo>
                    <a:lnTo>
                      <a:pt x="653" y="538"/>
                    </a:lnTo>
                    <a:lnTo>
                      <a:pt x="714" y="485"/>
                    </a:lnTo>
                    <a:lnTo>
                      <a:pt x="777" y="436"/>
                    </a:lnTo>
                    <a:lnTo>
                      <a:pt x="844" y="388"/>
                    </a:lnTo>
                    <a:lnTo>
                      <a:pt x="911" y="344"/>
                    </a:lnTo>
                    <a:lnTo>
                      <a:pt x="982" y="304"/>
                    </a:lnTo>
                    <a:lnTo>
                      <a:pt x="1055" y="267"/>
                    </a:lnTo>
                    <a:lnTo>
                      <a:pt x="1129" y="234"/>
                    </a:lnTo>
                    <a:lnTo>
                      <a:pt x="1206" y="204"/>
                    </a:lnTo>
                    <a:lnTo>
                      <a:pt x="1283" y="176"/>
                    </a:lnTo>
                    <a:lnTo>
                      <a:pt x="1363" y="154"/>
                    </a:lnTo>
                    <a:lnTo>
                      <a:pt x="1445" y="135"/>
                    </a:lnTo>
                    <a:lnTo>
                      <a:pt x="1527" y="120"/>
                    </a:lnTo>
                    <a:lnTo>
                      <a:pt x="1612" y="110"/>
                    </a:lnTo>
                    <a:lnTo>
                      <a:pt x="1697" y="103"/>
                    </a:lnTo>
                    <a:lnTo>
                      <a:pt x="1783" y="101"/>
                    </a:lnTo>
                    <a:lnTo>
                      <a:pt x="1870" y="103"/>
                    </a:lnTo>
                    <a:lnTo>
                      <a:pt x="1955" y="110"/>
                    </a:lnTo>
                    <a:lnTo>
                      <a:pt x="2040" y="120"/>
                    </a:lnTo>
                    <a:lnTo>
                      <a:pt x="2122" y="135"/>
                    </a:lnTo>
                    <a:lnTo>
                      <a:pt x="2204" y="154"/>
                    </a:lnTo>
                    <a:lnTo>
                      <a:pt x="2283" y="176"/>
                    </a:lnTo>
                    <a:lnTo>
                      <a:pt x="2361" y="204"/>
                    </a:lnTo>
                    <a:lnTo>
                      <a:pt x="2438" y="234"/>
                    </a:lnTo>
                    <a:lnTo>
                      <a:pt x="2512" y="267"/>
                    </a:lnTo>
                    <a:lnTo>
                      <a:pt x="2584" y="304"/>
                    </a:lnTo>
                    <a:lnTo>
                      <a:pt x="2655" y="344"/>
                    </a:lnTo>
                    <a:lnTo>
                      <a:pt x="2723" y="388"/>
                    </a:lnTo>
                    <a:lnTo>
                      <a:pt x="2790" y="436"/>
                    </a:lnTo>
                    <a:lnTo>
                      <a:pt x="2853" y="485"/>
                    </a:lnTo>
                    <a:lnTo>
                      <a:pt x="2914" y="538"/>
                    </a:lnTo>
                    <a:lnTo>
                      <a:pt x="2972" y="593"/>
                    </a:lnTo>
                    <a:lnTo>
                      <a:pt x="3028" y="652"/>
                    </a:lnTo>
                    <a:lnTo>
                      <a:pt x="3081" y="713"/>
                    </a:lnTo>
                    <a:lnTo>
                      <a:pt x="3131" y="776"/>
                    </a:lnTo>
                    <a:lnTo>
                      <a:pt x="3177" y="843"/>
                    </a:lnTo>
                    <a:lnTo>
                      <a:pt x="3222" y="911"/>
                    </a:lnTo>
                    <a:lnTo>
                      <a:pt x="3262" y="981"/>
                    </a:lnTo>
                    <a:lnTo>
                      <a:pt x="3299" y="1054"/>
                    </a:lnTo>
                    <a:lnTo>
                      <a:pt x="3332" y="1128"/>
                    </a:lnTo>
                    <a:lnTo>
                      <a:pt x="3362" y="1204"/>
                    </a:lnTo>
                    <a:lnTo>
                      <a:pt x="3389" y="1283"/>
                    </a:lnTo>
                    <a:lnTo>
                      <a:pt x="3412" y="1362"/>
                    </a:lnTo>
                    <a:lnTo>
                      <a:pt x="3431" y="1444"/>
                    </a:lnTo>
                    <a:lnTo>
                      <a:pt x="3446" y="1526"/>
                    </a:lnTo>
                    <a:lnTo>
                      <a:pt x="3456" y="1610"/>
                    </a:lnTo>
                    <a:lnTo>
                      <a:pt x="3463" y="1696"/>
                    </a:lnTo>
                    <a:lnTo>
                      <a:pt x="3465" y="1782"/>
                    </a:lnTo>
                    <a:close/>
                  </a:path>
                </a:pathLst>
              </a:custGeom>
              <a:solidFill>
                <a:srgbClr val="695D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2171" name="Freeform 1057">
                <a:extLst>
                  <a:ext uri="{FF2B5EF4-FFF2-40B4-BE49-F238E27FC236}">
                    <a16:creationId xmlns:a16="http://schemas.microsoft.com/office/drawing/2014/main" id="{EA19E0DF-4854-4E75-8EB1-FB9C51664000}"/>
                  </a:ext>
                </a:extLst>
              </p:cNvPr>
              <p:cNvSpPr>
                <a:spLocks noEditPoints="1"/>
              </p:cNvSpPr>
              <p:nvPr/>
            </p:nvSpPr>
            <p:spPr bwMode="auto">
              <a:xfrm>
                <a:off x="2681" y="3233"/>
                <a:ext cx="693" cy="693"/>
              </a:xfrm>
              <a:custGeom>
                <a:avLst/>
                <a:gdLst>
                  <a:gd name="T0" fmla="*/ 686 w 3465"/>
                  <a:gd name="T1" fmla="*/ 277 h 3465"/>
                  <a:gd name="T2" fmla="*/ 659 w 3465"/>
                  <a:gd name="T3" fmla="*/ 196 h 3465"/>
                  <a:gd name="T4" fmla="*/ 614 w 3465"/>
                  <a:gd name="T5" fmla="*/ 126 h 3465"/>
                  <a:gd name="T6" fmla="*/ 554 w 3465"/>
                  <a:gd name="T7" fmla="*/ 69 h 3465"/>
                  <a:gd name="T8" fmla="*/ 481 w 3465"/>
                  <a:gd name="T9" fmla="*/ 27 h 3465"/>
                  <a:gd name="T10" fmla="*/ 399 w 3465"/>
                  <a:gd name="T11" fmla="*/ 4 h 3465"/>
                  <a:gd name="T12" fmla="*/ 311 w 3465"/>
                  <a:gd name="T13" fmla="*/ 2 h 3465"/>
                  <a:gd name="T14" fmla="*/ 227 w 3465"/>
                  <a:gd name="T15" fmla="*/ 21 h 3465"/>
                  <a:gd name="T16" fmla="*/ 153 w 3465"/>
                  <a:gd name="T17" fmla="*/ 59 h 3465"/>
                  <a:gd name="T18" fmla="*/ 90 w 3465"/>
                  <a:gd name="T19" fmla="*/ 114 h 3465"/>
                  <a:gd name="T20" fmla="*/ 42 w 3465"/>
                  <a:gd name="T21" fmla="*/ 181 h 3465"/>
                  <a:gd name="T22" fmla="*/ 11 w 3465"/>
                  <a:gd name="T23" fmla="*/ 260 h 3465"/>
                  <a:gd name="T24" fmla="*/ 0 w 3465"/>
                  <a:gd name="T25" fmla="*/ 346 h 3465"/>
                  <a:gd name="T26" fmla="*/ 11 w 3465"/>
                  <a:gd name="T27" fmla="*/ 433 h 3465"/>
                  <a:gd name="T28" fmla="*/ 42 w 3465"/>
                  <a:gd name="T29" fmla="*/ 512 h 3465"/>
                  <a:gd name="T30" fmla="*/ 90 w 3465"/>
                  <a:gd name="T31" fmla="*/ 579 h 3465"/>
                  <a:gd name="T32" fmla="*/ 153 w 3465"/>
                  <a:gd name="T33" fmla="*/ 634 h 3465"/>
                  <a:gd name="T34" fmla="*/ 227 w 3465"/>
                  <a:gd name="T35" fmla="*/ 672 h 3465"/>
                  <a:gd name="T36" fmla="*/ 311 w 3465"/>
                  <a:gd name="T37" fmla="*/ 691 h 3465"/>
                  <a:gd name="T38" fmla="*/ 399 w 3465"/>
                  <a:gd name="T39" fmla="*/ 689 h 3465"/>
                  <a:gd name="T40" fmla="*/ 481 w 3465"/>
                  <a:gd name="T41" fmla="*/ 666 h 3465"/>
                  <a:gd name="T42" fmla="*/ 554 w 3465"/>
                  <a:gd name="T43" fmla="*/ 624 h 3465"/>
                  <a:gd name="T44" fmla="*/ 614 w 3465"/>
                  <a:gd name="T45" fmla="*/ 567 h 3465"/>
                  <a:gd name="T46" fmla="*/ 659 w 3465"/>
                  <a:gd name="T47" fmla="*/ 497 h 3465"/>
                  <a:gd name="T48" fmla="*/ 686 w 3465"/>
                  <a:gd name="T49" fmla="*/ 416 h 3465"/>
                  <a:gd name="T50" fmla="*/ 673 w 3465"/>
                  <a:gd name="T51" fmla="*/ 346 h 3465"/>
                  <a:gd name="T52" fmla="*/ 662 w 3465"/>
                  <a:gd name="T53" fmla="*/ 428 h 3465"/>
                  <a:gd name="T54" fmla="*/ 633 w 3465"/>
                  <a:gd name="T55" fmla="*/ 502 h 3465"/>
                  <a:gd name="T56" fmla="*/ 588 w 3465"/>
                  <a:gd name="T57" fmla="*/ 566 h 3465"/>
                  <a:gd name="T58" fmla="*/ 529 w 3465"/>
                  <a:gd name="T59" fmla="*/ 617 h 3465"/>
                  <a:gd name="T60" fmla="*/ 459 w 3465"/>
                  <a:gd name="T61" fmla="*/ 653 h 3465"/>
                  <a:gd name="T62" fmla="*/ 380 w 3465"/>
                  <a:gd name="T63" fmla="*/ 671 h 3465"/>
                  <a:gd name="T64" fmla="*/ 297 w 3465"/>
                  <a:gd name="T65" fmla="*/ 669 h 3465"/>
                  <a:gd name="T66" fmla="*/ 219 w 3465"/>
                  <a:gd name="T67" fmla="*/ 647 h 3465"/>
                  <a:gd name="T68" fmla="*/ 151 w 3465"/>
                  <a:gd name="T69" fmla="*/ 608 h 3465"/>
                  <a:gd name="T70" fmla="*/ 95 w 3465"/>
                  <a:gd name="T71" fmla="*/ 554 h 3465"/>
                  <a:gd name="T72" fmla="*/ 53 w 3465"/>
                  <a:gd name="T73" fmla="*/ 488 h 3465"/>
                  <a:gd name="T74" fmla="*/ 27 w 3465"/>
                  <a:gd name="T75" fmla="*/ 412 h 3465"/>
                  <a:gd name="T76" fmla="*/ 21 w 3465"/>
                  <a:gd name="T77" fmla="*/ 330 h 3465"/>
                  <a:gd name="T78" fmla="*/ 35 w 3465"/>
                  <a:gd name="T79" fmla="*/ 250 h 3465"/>
                  <a:gd name="T80" fmla="*/ 68 w 3465"/>
                  <a:gd name="T81" fmla="*/ 177 h 3465"/>
                  <a:gd name="T82" fmla="*/ 116 w 3465"/>
                  <a:gd name="T83" fmla="*/ 116 h 3465"/>
                  <a:gd name="T84" fmla="*/ 177 w 3465"/>
                  <a:gd name="T85" fmla="*/ 68 h 3465"/>
                  <a:gd name="T86" fmla="*/ 249 w 3465"/>
                  <a:gd name="T87" fmla="*/ 35 h 3465"/>
                  <a:gd name="T88" fmla="*/ 330 w 3465"/>
                  <a:gd name="T89" fmla="*/ 21 h 3465"/>
                  <a:gd name="T90" fmla="*/ 412 w 3465"/>
                  <a:gd name="T91" fmla="*/ 27 h 3465"/>
                  <a:gd name="T92" fmla="*/ 488 w 3465"/>
                  <a:gd name="T93" fmla="*/ 53 h 3465"/>
                  <a:gd name="T94" fmla="*/ 554 w 3465"/>
                  <a:gd name="T95" fmla="*/ 95 h 3465"/>
                  <a:gd name="T96" fmla="*/ 608 w 3465"/>
                  <a:gd name="T97" fmla="*/ 151 h 3465"/>
                  <a:gd name="T98" fmla="*/ 647 w 3465"/>
                  <a:gd name="T99" fmla="*/ 220 h 3465"/>
                  <a:gd name="T100" fmla="*/ 669 w 3465"/>
                  <a:gd name="T101" fmla="*/ 297 h 346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465" h="3465">
                    <a:moveTo>
                      <a:pt x="3465" y="1732"/>
                    </a:moveTo>
                    <a:lnTo>
                      <a:pt x="3462" y="1644"/>
                    </a:lnTo>
                    <a:lnTo>
                      <a:pt x="3456" y="1555"/>
                    </a:lnTo>
                    <a:lnTo>
                      <a:pt x="3445" y="1469"/>
                    </a:lnTo>
                    <a:lnTo>
                      <a:pt x="3430" y="1383"/>
                    </a:lnTo>
                    <a:lnTo>
                      <a:pt x="3410" y="1299"/>
                    </a:lnTo>
                    <a:lnTo>
                      <a:pt x="3387" y="1218"/>
                    </a:lnTo>
                    <a:lnTo>
                      <a:pt x="3360" y="1137"/>
                    </a:lnTo>
                    <a:lnTo>
                      <a:pt x="3328" y="1058"/>
                    </a:lnTo>
                    <a:lnTo>
                      <a:pt x="3294" y="982"/>
                    </a:lnTo>
                    <a:lnTo>
                      <a:pt x="3256" y="907"/>
                    </a:lnTo>
                    <a:lnTo>
                      <a:pt x="3214" y="834"/>
                    </a:lnTo>
                    <a:lnTo>
                      <a:pt x="3169" y="763"/>
                    </a:lnTo>
                    <a:lnTo>
                      <a:pt x="3120" y="696"/>
                    </a:lnTo>
                    <a:lnTo>
                      <a:pt x="3069" y="631"/>
                    </a:lnTo>
                    <a:lnTo>
                      <a:pt x="3015" y="568"/>
                    </a:lnTo>
                    <a:lnTo>
                      <a:pt x="2958" y="507"/>
                    </a:lnTo>
                    <a:lnTo>
                      <a:pt x="2897" y="450"/>
                    </a:lnTo>
                    <a:lnTo>
                      <a:pt x="2834" y="396"/>
                    </a:lnTo>
                    <a:lnTo>
                      <a:pt x="2769" y="344"/>
                    </a:lnTo>
                    <a:lnTo>
                      <a:pt x="2701" y="296"/>
                    </a:lnTo>
                    <a:lnTo>
                      <a:pt x="2631" y="251"/>
                    </a:lnTo>
                    <a:lnTo>
                      <a:pt x="2558" y="210"/>
                    </a:lnTo>
                    <a:lnTo>
                      <a:pt x="2483" y="171"/>
                    </a:lnTo>
                    <a:lnTo>
                      <a:pt x="2407" y="136"/>
                    </a:lnTo>
                    <a:lnTo>
                      <a:pt x="2328" y="105"/>
                    </a:lnTo>
                    <a:lnTo>
                      <a:pt x="2247" y="78"/>
                    </a:lnTo>
                    <a:lnTo>
                      <a:pt x="2166" y="55"/>
                    </a:lnTo>
                    <a:lnTo>
                      <a:pt x="2081" y="35"/>
                    </a:lnTo>
                    <a:lnTo>
                      <a:pt x="1996" y="20"/>
                    </a:lnTo>
                    <a:lnTo>
                      <a:pt x="1909" y="9"/>
                    </a:lnTo>
                    <a:lnTo>
                      <a:pt x="1822" y="3"/>
                    </a:lnTo>
                    <a:lnTo>
                      <a:pt x="1732" y="0"/>
                    </a:lnTo>
                    <a:lnTo>
                      <a:pt x="1643" y="3"/>
                    </a:lnTo>
                    <a:lnTo>
                      <a:pt x="1556" y="9"/>
                    </a:lnTo>
                    <a:lnTo>
                      <a:pt x="1468" y="20"/>
                    </a:lnTo>
                    <a:lnTo>
                      <a:pt x="1384" y="35"/>
                    </a:lnTo>
                    <a:lnTo>
                      <a:pt x="1299" y="55"/>
                    </a:lnTo>
                    <a:lnTo>
                      <a:pt x="1217" y="78"/>
                    </a:lnTo>
                    <a:lnTo>
                      <a:pt x="1137" y="105"/>
                    </a:lnTo>
                    <a:lnTo>
                      <a:pt x="1058" y="136"/>
                    </a:lnTo>
                    <a:lnTo>
                      <a:pt x="982" y="171"/>
                    </a:lnTo>
                    <a:lnTo>
                      <a:pt x="906" y="210"/>
                    </a:lnTo>
                    <a:lnTo>
                      <a:pt x="834" y="251"/>
                    </a:lnTo>
                    <a:lnTo>
                      <a:pt x="764" y="296"/>
                    </a:lnTo>
                    <a:lnTo>
                      <a:pt x="696" y="344"/>
                    </a:lnTo>
                    <a:lnTo>
                      <a:pt x="630" y="396"/>
                    </a:lnTo>
                    <a:lnTo>
                      <a:pt x="568" y="450"/>
                    </a:lnTo>
                    <a:lnTo>
                      <a:pt x="507" y="507"/>
                    </a:lnTo>
                    <a:lnTo>
                      <a:pt x="450" y="568"/>
                    </a:lnTo>
                    <a:lnTo>
                      <a:pt x="396" y="631"/>
                    </a:lnTo>
                    <a:lnTo>
                      <a:pt x="345" y="696"/>
                    </a:lnTo>
                    <a:lnTo>
                      <a:pt x="296" y="763"/>
                    </a:lnTo>
                    <a:lnTo>
                      <a:pt x="251" y="834"/>
                    </a:lnTo>
                    <a:lnTo>
                      <a:pt x="209" y="907"/>
                    </a:lnTo>
                    <a:lnTo>
                      <a:pt x="171" y="982"/>
                    </a:lnTo>
                    <a:lnTo>
                      <a:pt x="137" y="1058"/>
                    </a:lnTo>
                    <a:lnTo>
                      <a:pt x="105" y="1137"/>
                    </a:lnTo>
                    <a:lnTo>
                      <a:pt x="78" y="1218"/>
                    </a:lnTo>
                    <a:lnTo>
                      <a:pt x="54" y="1299"/>
                    </a:lnTo>
                    <a:lnTo>
                      <a:pt x="35" y="1383"/>
                    </a:lnTo>
                    <a:lnTo>
                      <a:pt x="20" y="1469"/>
                    </a:lnTo>
                    <a:lnTo>
                      <a:pt x="9" y="1555"/>
                    </a:lnTo>
                    <a:lnTo>
                      <a:pt x="2" y="1644"/>
                    </a:lnTo>
                    <a:lnTo>
                      <a:pt x="0" y="1732"/>
                    </a:lnTo>
                    <a:lnTo>
                      <a:pt x="2" y="1822"/>
                    </a:lnTo>
                    <a:lnTo>
                      <a:pt x="9" y="1909"/>
                    </a:lnTo>
                    <a:lnTo>
                      <a:pt x="20" y="1996"/>
                    </a:lnTo>
                    <a:lnTo>
                      <a:pt x="35" y="2082"/>
                    </a:lnTo>
                    <a:lnTo>
                      <a:pt x="54" y="2165"/>
                    </a:lnTo>
                    <a:lnTo>
                      <a:pt x="78" y="2248"/>
                    </a:lnTo>
                    <a:lnTo>
                      <a:pt x="105" y="2328"/>
                    </a:lnTo>
                    <a:lnTo>
                      <a:pt x="137" y="2406"/>
                    </a:lnTo>
                    <a:lnTo>
                      <a:pt x="171" y="2483"/>
                    </a:lnTo>
                    <a:lnTo>
                      <a:pt x="209" y="2558"/>
                    </a:lnTo>
                    <a:lnTo>
                      <a:pt x="251" y="2631"/>
                    </a:lnTo>
                    <a:lnTo>
                      <a:pt x="296" y="2701"/>
                    </a:lnTo>
                    <a:lnTo>
                      <a:pt x="345" y="2769"/>
                    </a:lnTo>
                    <a:lnTo>
                      <a:pt x="396" y="2835"/>
                    </a:lnTo>
                    <a:lnTo>
                      <a:pt x="450" y="2897"/>
                    </a:lnTo>
                    <a:lnTo>
                      <a:pt x="507" y="2957"/>
                    </a:lnTo>
                    <a:lnTo>
                      <a:pt x="568" y="3014"/>
                    </a:lnTo>
                    <a:lnTo>
                      <a:pt x="630" y="3069"/>
                    </a:lnTo>
                    <a:lnTo>
                      <a:pt x="696" y="3120"/>
                    </a:lnTo>
                    <a:lnTo>
                      <a:pt x="764" y="3169"/>
                    </a:lnTo>
                    <a:lnTo>
                      <a:pt x="834" y="3213"/>
                    </a:lnTo>
                    <a:lnTo>
                      <a:pt x="906" y="3256"/>
                    </a:lnTo>
                    <a:lnTo>
                      <a:pt x="982" y="3294"/>
                    </a:lnTo>
                    <a:lnTo>
                      <a:pt x="1058" y="3328"/>
                    </a:lnTo>
                    <a:lnTo>
                      <a:pt x="1137" y="3359"/>
                    </a:lnTo>
                    <a:lnTo>
                      <a:pt x="1217" y="3386"/>
                    </a:lnTo>
                    <a:lnTo>
                      <a:pt x="1299" y="3410"/>
                    </a:lnTo>
                    <a:lnTo>
                      <a:pt x="1384" y="3429"/>
                    </a:lnTo>
                    <a:lnTo>
                      <a:pt x="1468" y="3444"/>
                    </a:lnTo>
                    <a:lnTo>
                      <a:pt x="1556" y="3456"/>
                    </a:lnTo>
                    <a:lnTo>
                      <a:pt x="1643" y="3463"/>
                    </a:lnTo>
                    <a:lnTo>
                      <a:pt x="1732" y="3465"/>
                    </a:lnTo>
                    <a:lnTo>
                      <a:pt x="1822" y="3463"/>
                    </a:lnTo>
                    <a:lnTo>
                      <a:pt x="1909" y="3456"/>
                    </a:lnTo>
                    <a:lnTo>
                      <a:pt x="1996" y="3444"/>
                    </a:lnTo>
                    <a:lnTo>
                      <a:pt x="2081" y="3429"/>
                    </a:lnTo>
                    <a:lnTo>
                      <a:pt x="2166" y="3410"/>
                    </a:lnTo>
                    <a:lnTo>
                      <a:pt x="2247" y="3386"/>
                    </a:lnTo>
                    <a:lnTo>
                      <a:pt x="2328" y="3359"/>
                    </a:lnTo>
                    <a:lnTo>
                      <a:pt x="2407" y="3328"/>
                    </a:lnTo>
                    <a:lnTo>
                      <a:pt x="2483" y="3294"/>
                    </a:lnTo>
                    <a:lnTo>
                      <a:pt x="2558" y="3256"/>
                    </a:lnTo>
                    <a:lnTo>
                      <a:pt x="2631" y="3213"/>
                    </a:lnTo>
                    <a:lnTo>
                      <a:pt x="2701" y="3169"/>
                    </a:lnTo>
                    <a:lnTo>
                      <a:pt x="2769" y="3120"/>
                    </a:lnTo>
                    <a:lnTo>
                      <a:pt x="2834" y="3069"/>
                    </a:lnTo>
                    <a:lnTo>
                      <a:pt x="2897" y="3014"/>
                    </a:lnTo>
                    <a:lnTo>
                      <a:pt x="2958" y="2957"/>
                    </a:lnTo>
                    <a:lnTo>
                      <a:pt x="3015" y="2897"/>
                    </a:lnTo>
                    <a:lnTo>
                      <a:pt x="3069" y="2835"/>
                    </a:lnTo>
                    <a:lnTo>
                      <a:pt x="3120" y="2769"/>
                    </a:lnTo>
                    <a:lnTo>
                      <a:pt x="3169" y="2701"/>
                    </a:lnTo>
                    <a:lnTo>
                      <a:pt x="3214" y="2631"/>
                    </a:lnTo>
                    <a:lnTo>
                      <a:pt x="3256" y="2558"/>
                    </a:lnTo>
                    <a:lnTo>
                      <a:pt x="3294" y="2483"/>
                    </a:lnTo>
                    <a:lnTo>
                      <a:pt x="3328" y="2406"/>
                    </a:lnTo>
                    <a:lnTo>
                      <a:pt x="3360" y="2328"/>
                    </a:lnTo>
                    <a:lnTo>
                      <a:pt x="3387" y="2248"/>
                    </a:lnTo>
                    <a:lnTo>
                      <a:pt x="3410" y="2165"/>
                    </a:lnTo>
                    <a:lnTo>
                      <a:pt x="3430" y="2082"/>
                    </a:lnTo>
                    <a:lnTo>
                      <a:pt x="3445" y="1996"/>
                    </a:lnTo>
                    <a:lnTo>
                      <a:pt x="3456" y="1909"/>
                    </a:lnTo>
                    <a:lnTo>
                      <a:pt x="3462" y="1822"/>
                    </a:lnTo>
                    <a:lnTo>
                      <a:pt x="3465" y="1732"/>
                    </a:lnTo>
                    <a:close/>
                    <a:moveTo>
                      <a:pt x="3363" y="1732"/>
                    </a:moveTo>
                    <a:lnTo>
                      <a:pt x="3361" y="1817"/>
                    </a:lnTo>
                    <a:lnTo>
                      <a:pt x="3355" y="1899"/>
                    </a:lnTo>
                    <a:lnTo>
                      <a:pt x="3345" y="1980"/>
                    </a:lnTo>
                    <a:lnTo>
                      <a:pt x="3329" y="2061"/>
                    </a:lnTo>
                    <a:lnTo>
                      <a:pt x="3311" y="2140"/>
                    </a:lnTo>
                    <a:lnTo>
                      <a:pt x="3289" y="2218"/>
                    </a:lnTo>
                    <a:lnTo>
                      <a:pt x="3264" y="2293"/>
                    </a:lnTo>
                    <a:lnTo>
                      <a:pt x="3235" y="2367"/>
                    </a:lnTo>
                    <a:lnTo>
                      <a:pt x="3202" y="2440"/>
                    </a:lnTo>
                    <a:lnTo>
                      <a:pt x="3166" y="2509"/>
                    </a:lnTo>
                    <a:lnTo>
                      <a:pt x="3126" y="2577"/>
                    </a:lnTo>
                    <a:lnTo>
                      <a:pt x="3084" y="2644"/>
                    </a:lnTo>
                    <a:lnTo>
                      <a:pt x="3039" y="2708"/>
                    </a:lnTo>
                    <a:lnTo>
                      <a:pt x="2991" y="2769"/>
                    </a:lnTo>
                    <a:lnTo>
                      <a:pt x="2940" y="2828"/>
                    </a:lnTo>
                    <a:lnTo>
                      <a:pt x="2885" y="2885"/>
                    </a:lnTo>
                    <a:lnTo>
                      <a:pt x="2829" y="2939"/>
                    </a:lnTo>
                    <a:lnTo>
                      <a:pt x="2770" y="2990"/>
                    </a:lnTo>
                    <a:lnTo>
                      <a:pt x="2708" y="3039"/>
                    </a:lnTo>
                    <a:lnTo>
                      <a:pt x="2644" y="3084"/>
                    </a:lnTo>
                    <a:lnTo>
                      <a:pt x="2578" y="3127"/>
                    </a:lnTo>
                    <a:lnTo>
                      <a:pt x="2509" y="3166"/>
                    </a:lnTo>
                    <a:lnTo>
                      <a:pt x="2439" y="3202"/>
                    </a:lnTo>
                    <a:lnTo>
                      <a:pt x="2367" y="3234"/>
                    </a:lnTo>
                    <a:lnTo>
                      <a:pt x="2293" y="3264"/>
                    </a:lnTo>
                    <a:lnTo>
                      <a:pt x="2217" y="3290"/>
                    </a:lnTo>
                    <a:lnTo>
                      <a:pt x="2140" y="3311"/>
                    </a:lnTo>
                    <a:lnTo>
                      <a:pt x="2061" y="3330"/>
                    </a:lnTo>
                    <a:lnTo>
                      <a:pt x="1981" y="3344"/>
                    </a:lnTo>
                    <a:lnTo>
                      <a:pt x="1899" y="3354"/>
                    </a:lnTo>
                    <a:lnTo>
                      <a:pt x="1816" y="3360"/>
                    </a:lnTo>
                    <a:lnTo>
                      <a:pt x="1732" y="3363"/>
                    </a:lnTo>
                    <a:lnTo>
                      <a:pt x="1648" y="3360"/>
                    </a:lnTo>
                    <a:lnTo>
                      <a:pt x="1566" y="3354"/>
                    </a:lnTo>
                    <a:lnTo>
                      <a:pt x="1484" y="3344"/>
                    </a:lnTo>
                    <a:lnTo>
                      <a:pt x="1404" y="3330"/>
                    </a:lnTo>
                    <a:lnTo>
                      <a:pt x="1324" y="3311"/>
                    </a:lnTo>
                    <a:lnTo>
                      <a:pt x="1247" y="3290"/>
                    </a:lnTo>
                    <a:lnTo>
                      <a:pt x="1172" y="3264"/>
                    </a:lnTo>
                    <a:lnTo>
                      <a:pt x="1097" y="3234"/>
                    </a:lnTo>
                    <a:lnTo>
                      <a:pt x="1026" y="3202"/>
                    </a:lnTo>
                    <a:lnTo>
                      <a:pt x="956" y="3166"/>
                    </a:lnTo>
                    <a:lnTo>
                      <a:pt x="887" y="3127"/>
                    </a:lnTo>
                    <a:lnTo>
                      <a:pt x="821" y="3084"/>
                    </a:lnTo>
                    <a:lnTo>
                      <a:pt x="757" y="3039"/>
                    </a:lnTo>
                    <a:lnTo>
                      <a:pt x="695" y="2990"/>
                    </a:lnTo>
                    <a:lnTo>
                      <a:pt x="636" y="2939"/>
                    </a:lnTo>
                    <a:lnTo>
                      <a:pt x="580" y="2885"/>
                    </a:lnTo>
                    <a:lnTo>
                      <a:pt x="525" y="2828"/>
                    </a:lnTo>
                    <a:lnTo>
                      <a:pt x="474" y="2769"/>
                    </a:lnTo>
                    <a:lnTo>
                      <a:pt x="426" y="2708"/>
                    </a:lnTo>
                    <a:lnTo>
                      <a:pt x="381" y="2644"/>
                    </a:lnTo>
                    <a:lnTo>
                      <a:pt x="338" y="2577"/>
                    </a:lnTo>
                    <a:lnTo>
                      <a:pt x="298" y="2509"/>
                    </a:lnTo>
                    <a:lnTo>
                      <a:pt x="263" y="2440"/>
                    </a:lnTo>
                    <a:lnTo>
                      <a:pt x="230" y="2367"/>
                    </a:lnTo>
                    <a:lnTo>
                      <a:pt x="201" y="2293"/>
                    </a:lnTo>
                    <a:lnTo>
                      <a:pt x="176" y="2218"/>
                    </a:lnTo>
                    <a:lnTo>
                      <a:pt x="154" y="2140"/>
                    </a:lnTo>
                    <a:lnTo>
                      <a:pt x="136" y="2061"/>
                    </a:lnTo>
                    <a:lnTo>
                      <a:pt x="120" y="1980"/>
                    </a:lnTo>
                    <a:lnTo>
                      <a:pt x="110" y="1899"/>
                    </a:lnTo>
                    <a:lnTo>
                      <a:pt x="104" y="1817"/>
                    </a:lnTo>
                    <a:lnTo>
                      <a:pt x="102" y="1732"/>
                    </a:lnTo>
                    <a:lnTo>
                      <a:pt x="104" y="1649"/>
                    </a:lnTo>
                    <a:lnTo>
                      <a:pt x="110" y="1565"/>
                    </a:lnTo>
                    <a:lnTo>
                      <a:pt x="120" y="1484"/>
                    </a:lnTo>
                    <a:lnTo>
                      <a:pt x="136" y="1404"/>
                    </a:lnTo>
                    <a:lnTo>
                      <a:pt x="154" y="1325"/>
                    </a:lnTo>
                    <a:lnTo>
                      <a:pt x="176" y="1248"/>
                    </a:lnTo>
                    <a:lnTo>
                      <a:pt x="201" y="1171"/>
                    </a:lnTo>
                    <a:lnTo>
                      <a:pt x="230" y="1098"/>
                    </a:lnTo>
                    <a:lnTo>
                      <a:pt x="263" y="1026"/>
                    </a:lnTo>
                    <a:lnTo>
                      <a:pt x="298" y="955"/>
                    </a:lnTo>
                    <a:lnTo>
                      <a:pt x="338" y="887"/>
                    </a:lnTo>
                    <a:lnTo>
                      <a:pt x="381" y="821"/>
                    </a:lnTo>
                    <a:lnTo>
                      <a:pt x="426" y="757"/>
                    </a:lnTo>
                    <a:lnTo>
                      <a:pt x="474" y="695"/>
                    </a:lnTo>
                    <a:lnTo>
                      <a:pt x="525" y="636"/>
                    </a:lnTo>
                    <a:lnTo>
                      <a:pt x="580" y="580"/>
                    </a:lnTo>
                    <a:lnTo>
                      <a:pt x="636" y="525"/>
                    </a:lnTo>
                    <a:lnTo>
                      <a:pt x="695" y="474"/>
                    </a:lnTo>
                    <a:lnTo>
                      <a:pt x="757" y="426"/>
                    </a:lnTo>
                    <a:lnTo>
                      <a:pt x="821" y="381"/>
                    </a:lnTo>
                    <a:lnTo>
                      <a:pt x="887" y="338"/>
                    </a:lnTo>
                    <a:lnTo>
                      <a:pt x="956" y="299"/>
                    </a:lnTo>
                    <a:lnTo>
                      <a:pt x="1026" y="263"/>
                    </a:lnTo>
                    <a:lnTo>
                      <a:pt x="1097" y="230"/>
                    </a:lnTo>
                    <a:lnTo>
                      <a:pt x="1172" y="201"/>
                    </a:lnTo>
                    <a:lnTo>
                      <a:pt x="1247" y="176"/>
                    </a:lnTo>
                    <a:lnTo>
                      <a:pt x="1324" y="154"/>
                    </a:lnTo>
                    <a:lnTo>
                      <a:pt x="1404" y="135"/>
                    </a:lnTo>
                    <a:lnTo>
                      <a:pt x="1484" y="121"/>
                    </a:lnTo>
                    <a:lnTo>
                      <a:pt x="1566" y="110"/>
                    </a:lnTo>
                    <a:lnTo>
                      <a:pt x="1648" y="104"/>
                    </a:lnTo>
                    <a:lnTo>
                      <a:pt x="1732" y="102"/>
                    </a:lnTo>
                    <a:lnTo>
                      <a:pt x="1816" y="104"/>
                    </a:lnTo>
                    <a:lnTo>
                      <a:pt x="1899" y="110"/>
                    </a:lnTo>
                    <a:lnTo>
                      <a:pt x="1981" y="121"/>
                    </a:lnTo>
                    <a:lnTo>
                      <a:pt x="2061" y="135"/>
                    </a:lnTo>
                    <a:lnTo>
                      <a:pt x="2140" y="154"/>
                    </a:lnTo>
                    <a:lnTo>
                      <a:pt x="2217" y="176"/>
                    </a:lnTo>
                    <a:lnTo>
                      <a:pt x="2293" y="201"/>
                    </a:lnTo>
                    <a:lnTo>
                      <a:pt x="2367" y="230"/>
                    </a:lnTo>
                    <a:lnTo>
                      <a:pt x="2439" y="263"/>
                    </a:lnTo>
                    <a:lnTo>
                      <a:pt x="2509" y="299"/>
                    </a:lnTo>
                    <a:lnTo>
                      <a:pt x="2578" y="338"/>
                    </a:lnTo>
                    <a:lnTo>
                      <a:pt x="2644" y="381"/>
                    </a:lnTo>
                    <a:lnTo>
                      <a:pt x="2708" y="426"/>
                    </a:lnTo>
                    <a:lnTo>
                      <a:pt x="2770" y="474"/>
                    </a:lnTo>
                    <a:lnTo>
                      <a:pt x="2829" y="525"/>
                    </a:lnTo>
                    <a:lnTo>
                      <a:pt x="2885" y="580"/>
                    </a:lnTo>
                    <a:lnTo>
                      <a:pt x="2940" y="636"/>
                    </a:lnTo>
                    <a:lnTo>
                      <a:pt x="2991" y="695"/>
                    </a:lnTo>
                    <a:lnTo>
                      <a:pt x="3039" y="757"/>
                    </a:lnTo>
                    <a:lnTo>
                      <a:pt x="3084" y="821"/>
                    </a:lnTo>
                    <a:lnTo>
                      <a:pt x="3126" y="887"/>
                    </a:lnTo>
                    <a:lnTo>
                      <a:pt x="3166" y="955"/>
                    </a:lnTo>
                    <a:lnTo>
                      <a:pt x="3202" y="1026"/>
                    </a:lnTo>
                    <a:lnTo>
                      <a:pt x="3235" y="1098"/>
                    </a:lnTo>
                    <a:lnTo>
                      <a:pt x="3264" y="1171"/>
                    </a:lnTo>
                    <a:lnTo>
                      <a:pt x="3289" y="1248"/>
                    </a:lnTo>
                    <a:lnTo>
                      <a:pt x="3311" y="1325"/>
                    </a:lnTo>
                    <a:lnTo>
                      <a:pt x="3329" y="1404"/>
                    </a:lnTo>
                    <a:lnTo>
                      <a:pt x="3345" y="1484"/>
                    </a:lnTo>
                    <a:lnTo>
                      <a:pt x="3355" y="1565"/>
                    </a:lnTo>
                    <a:lnTo>
                      <a:pt x="3361" y="1649"/>
                    </a:lnTo>
                    <a:lnTo>
                      <a:pt x="3363" y="1732"/>
                    </a:lnTo>
                    <a:close/>
                  </a:path>
                </a:pathLst>
              </a:custGeom>
              <a:solidFill>
                <a:srgbClr val="6D61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2172" name="Freeform 1058">
                <a:extLst>
                  <a:ext uri="{FF2B5EF4-FFF2-40B4-BE49-F238E27FC236}">
                    <a16:creationId xmlns:a16="http://schemas.microsoft.com/office/drawing/2014/main" id="{500BDF9B-1244-4FA8-A089-6461AE51E44F}"/>
                  </a:ext>
                </a:extLst>
              </p:cNvPr>
              <p:cNvSpPr>
                <a:spLocks noEditPoints="1"/>
              </p:cNvSpPr>
              <p:nvPr/>
            </p:nvSpPr>
            <p:spPr bwMode="auto">
              <a:xfrm>
                <a:off x="2691" y="3243"/>
                <a:ext cx="673" cy="672"/>
              </a:xfrm>
              <a:custGeom>
                <a:avLst/>
                <a:gdLst>
                  <a:gd name="T0" fmla="*/ 666 w 3363"/>
                  <a:gd name="T1" fmla="*/ 268 h 3362"/>
                  <a:gd name="T2" fmla="*/ 640 w 3363"/>
                  <a:gd name="T3" fmla="*/ 190 h 3362"/>
                  <a:gd name="T4" fmla="*/ 596 w 3363"/>
                  <a:gd name="T5" fmla="*/ 122 h 3362"/>
                  <a:gd name="T6" fmla="*/ 538 w 3363"/>
                  <a:gd name="T7" fmla="*/ 67 h 3362"/>
                  <a:gd name="T8" fmla="*/ 467 w 3363"/>
                  <a:gd name="T9" fmla="*/ 27 h 3362"/>
                  <a:gd name="T10" fmla="*/ 388 w 3363"/>
                  <a:gd name="T11" fmla="*/ 4 h 3362"/>
                  <a:gd name="T12" fmla="*/ 302 w 3363"/>
                  <a:gd name="T13" fmla="*/ 2 h 3362"/>
                  <a:gd name="T14" fmla="*/ 221 w 3363"/>
                  <a:gd name="T15" fmla="*/ 21 h 3362"/>
                  <a:gd name="T16" fmla="*/ 148 w 3363"/>
                  <a:gd name="T17" fmla="*/ 57 h 3362"/>
                  <a:gd name="T18" fmla="*/ 87 w 3363"/>
                  <a:gd name="T19" fmla="*/ 110 h 3362"/>
                  <a:gd name="T20" fmla="*/ 41 w 3363"/>
                  <a:gd name="T21" fmla="*/ 176 h 3362"/>
                  <a:gd name="T22" fmla="*/ 11 w 3363"/>
                  <a:gd name="T23" fmla="*/ 252 h 3362"/>
                  <a:gd name="T24" fmla="*/ 0 w 3363"/>
                  <a:gd name="T25" fmla="*/ 336 h 3362"/>
                  <a:gd name="T26" fmla="*/ 11 w 3363"/>
                  <a:gd name="T27" fmla="*/ 420 h 3362"/>
                  <a:gd name="T28" fmla="*/ 41 w 3363"/>
                  <a:gd name="T29" fmla="*/ 496 h 3362"/>
                  <a:gd name="T30" fmla="*/ 87 w 3363"/>
                  <a:gd name="T31" fmla="*/ 562 h 3362"/>
                  <a:gd name="T32" fmla="*/ 148 w 3363"/>
                  <a:gd name="T33" fmla="*/ 615 h 3362"/>
                  <a:gd name="T34" fmla="*/ 221 w 3363"/>
                  <a:gd name="T35" fmla="*/ 652 h 3362"/>
                  <a:gd name="T36" fmla="*/ 302 w 3363"/>
                  <a:gd name="T37" fmla="*/ 670 h 3362"/>
                  <a:gd name="T38" fmla="*/ 388 w 3363"/>
                  <a:gd name="T39" fmla="*/ 668 h 3362"/>
                  <a:gd name="T40" fmla="*/ 467 w 3363"/>
                  <a:gd name="T41" fmla="*/ 646 h 3362"/>
                  <a:gd name="T42" fmla="*/ 538 w 3363"/>
                  <a:gd name="T43" fmla="*/ 605 h 3362"/>
                  <a:gd name="T44" fmla="*/ 596 w 3363"/>
                  <a:gd name="T45" fmla="*/ 550 h 3362"/>
                  <a:gd name="T46" fmla="*/ 640 w 3363"/>
                  <a:gd name="T47" fmla="*/ 482 h 3362"/>
                  <a:gd name="T48" fmla="*/ 666 w 3363"/>
                  <a:gd name="T49" fmla="*/ 404 h 3362"/>
                  <a:gd name="T50" fmla="*/ 653 w 3363"/>
                  <a:gd name="T51" fmla="*/ 336 h 3362"/>
                  <a:gd name="T52" fmla="*/ 643 w 3363"/>
                  <a:gd name="T53" fmla="*/ 415 h 3362"/>
                  <a:gd name="T54" fmla="*/ 614 w 3363"/>
                  <a:gd name="T55" fmla="*/ 487 h 3362"/>
                  <a:gd name="T56" fmla="*/ 570 w 3363"/>
                  <a:gd name="T57" fmla="*/ 548 h 3362"/>
                  <a:gd name="T58" fmla="*/ 513 w 3363"/>
                  <a:gd name="T59" fmla="*/ 598 h 3362"/>
                  <a:gd name="T60" fmla="*/ 445 w 3363"/>
                  <a:gd name="T61" fmla="*/ 632 h 3362"/>
                  <a:gd name="T62" fmla="*/ 369 w 3363"/>
                  <a:gd name="T63" fmla="*/ 650 h 3362"/>
                  <a:gd name="T64" fmla="*/ 288 w 3363"/>
                  <a:gd name="T65" fmla="*/ 648 h 3362"/>
                  <a:gd name="T66" fmla="*/ 213 w 3363"/>
                  <a:gd name="T67" fmla="*/ 627 h 3362"/>
                  <a:gd name="T68" fmla="*/ 147 w 3363"/>
                  <a:gd name="T69" fmla="*/ 589 h 3362"/>
                  <a:gd name="T70" fmla="*/ 92 w 3363"/>
                  <a:gd name="T71" fmla="*/ 537 h 3362"/>
                  <a:gd name="T72" fmla="*/ 51 w 3363"/>
                  <a:gd name="T73" fmla="*/ 473 h 3362"/>
                  <a:gd name="T74" fmla="*/ 27 w 3363"/>
                  <a:gd name="T75" fmla="*/ 400 h 3362"/>
                  <a:gd name="T76" fmla="*/ 21 w 3363"/>
                  <a:gd name="T77" fmla="*/ 320 h 3362"/>
                  <a:gd name="T78" fmla="*/ 35 w 3363"/>
                  <a:gd name="T79" fmla="*/ 242 h 3362"/>
                  <a:gd name="T80" fmla="*/ 66 w 3363"/>
                  <a:gd name="T81" fmla="*/ 172 h 3362"/>
                  <a:gd name="T82" fmla="*/ 113 w 3363"/>
                  <a:gd name="T83" fmla="*/ 113 h 3362"/>
                  <a:gd name="T84" fmla="*/ 173 w 3363"/>
                  <a:gd name="T85" fmla="*/ 66 h 3362"/>
                  <a:gd name="T86" fmla="*/ 243 w 3363"/>
                  <a:gd name="T87" fmla="*/ 35 h 3362"/>
                  <a:gd name="T88" fmla="*/ 320 w 3363"/>
                  <a:gd name="T89" fmla="*/ 21 h 3362"/>
                  <a:gd name="T90" fmla="*/ 400 w 3363"/>
                  <a:gd name="T91" fmla="*/ 27 h 3362"/>
                  <a:gd name="T92" fmla="*/ 473 w 3363"/>
                  <a:gd name="T93" fmla="*/ 52 h 3362"/>
                  <a:gd name="T94" fmla="*/ 538 w 3363"/>
                  <a:gd name="T95" fmla="*/ 92 h 3362"/>
                  <a:gd name="T96" fmla="*/ 590 w 3363"/>
                  <a:gd name="T97" fmla="*/ 147 h 3362"/>
                  <a:gd name="T98" fmla="*/ 628 w 3363"/>
                  <a:gd name="T99" fmla="*/ 213 h 3362"/>
                  <a:gd name="T100" fmla="*/ 649 w 3363"/>
                  <a:gd name="T101" fmla="*/ 288 h 336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363" h="3362">
                    <a:moveTo>
                      <a:pt x="3363" y="1681"/>
                    </a:moveTo>
                    <a:lnTo>
                      <a:pt x="3361" y="1595"/>
                    </a:lnTo>
                    <a:lnTo>
                      <a:pt x="3354" y="1509"/>
                    </a:lnTo>
                    <a:lnTo>
                      <a:pt x="3344" y="1425"/>
                    </a:lnTo>
                    <a:lnTo>
                      <a:pt x="3329" y="1343"/>
                    </a:lnTo>
                    <a:lnTo>
                      <a:pt x="3310" y="1261"/>
                    </a:lnTo>
                    <a:lnTo>
                      <a:pt x="3287" y="1182"/>
                    </a:lnTo>
                    <a:lnTo>
                      <a:pt x="3260" y="1103"/>
                    </a:lnTo>
                    <a:lnTo>
                      <a:pt x="3230" y="1027"/>
                    </a:lnTo>
                    <a:lnTo>
                      <a:pt x="3197" y="953"/>
                    </a:lnTo>
                    <a:lnTo>
                      <a:pt x="3160" y="880"/>
                    </a:lnTo>
                    <a:lnTo>
                      <a:pt x="3120" y="810"/>
                    </a:lnTo>
                    <a:lnTo>
                      <a:pt x="3075" y="742"/>
                    </a:lnTo>
                    <a:lnTo>
                      <a:pt x="3029" y="675"/>
                    </a:lnTo>
                    <a:lnTo>
                      <a:pt x="2979" y="612"/>
                    </a:lnTo>
                    <a:lnTo>
                      <a:pt x="2926" y="551"/>
                    </a:lnTo>
                    <a:lnTo>
                      <a:pt x="2870" y="492"/>
                    </a:lnTo>
                    <a:lnTo>
                      <a:pt x="2812" y="437"/>
                    </a:lnTo>
                    <a:lnTo>
                      <a:pt x="2751" y="384"/>
                    </a:lnTo>
                    <a:lnTo>
                      <a:pt x="2688" y="335"/>
                    </a:lnTo>
                    <a:lnTo>
                      <a:pt x="2621" y="287"/>
                    </a:lnTo>
                    <a:lnTo>
                      <a:pt x="2553" y="243"/>
                    </a:lnTo>
                    <a:lnTo>
                      <a:pt x="2482" y="203"/>
                    </a:lnTo>
                    <a:lnTo>
                      <a:pt x="2410" y="166"/>
                    </a:lnTo>
                    <a:lnTo>
                      <a:pt x="2336" y="133"/>
                    </a:lnTo>
                    <a:lnTo>
                      <a:pt x="2259" y="103"/>
                    </a:lnTo>
                    <a:lnTo>
                      <a:pt x="2181" y="75"/>
                    </a:lnTo>
                    <a:lnTo>
                      <a:pt x="2102" y="53"/>
                    </a:lnTo>
                    <a:lnTo>
                      <a:pt x="2020" y="34"/>
                    </a:lnTo>
                    <a:lnTo>
                      <a:pt x="1938" y="19"/>
                    </a:lnTo>
                    <a:lnTo>
                      <a:pt x="1853" y="9"/>
                    </a:lnTo>
                    <a:lnTo>
                      <a:pt x="1768" y="2"/>
                    </a:lnTo>
                    <a:lnTo>
                      <a:pt x="1681" y="0"/>
                    </a:lnTo>
                    <a:lnTo>
                      <a:pt x="1595" y="2"/>
                    </a:lnTo>
                    <a:lnTo>
                      <a:pt x="1510" y="9"/>
                    </a:lnTo>
                    <a:lnTo>
                      <a:pt x="1425" y="19"/>
                    </a:lnTo>
                    <a:lnTo>
                      <a:pt x="1343" y="34"/>
                    </a:lnTo>
                    <a:lnTo>
                      <a:pt x="1261" y="53"/>
                    </a:lnTo>
                    <a:lnTo>
                      <a:pt x="1181" y="75"/>
                    </a:lnTo>
                    <a:lnTo>
                      <a:pt x="1104" y="103"/>
                    </a:lnTo>
                    <a:lnTo>
                      <a:pt x="1027" y="133"/>
                    </a:lnTo>
                    <a:lnTo>
                      <a:pt x="953" y="166"/>
                    </a:lnTo>
                    <a:lnTo>
                      <a:pt x="880" y="203"/>
                    </a:lnTo>
                    <a:lnTo>
                      <a:pt x="809" y="243"/>
                    </a:lnTo>
                    <a:lnTo>
                      <a:pt x="742" y="287"/>
                    </a:lnTo>
                    <a:lnTo>
                      <a:pt x="675" y="335"/>
                    </a:lnTo>
                    <a:lnTo>
                      <a:pt x="612" y="384"/>
                    </a:lnTo>
                    <a:lnTo>
                      <a:pt x="551" y="437"/>
                    </a:lnTo>
                    <a:lnTo>
                      <a:pt x="493" y="492"/>
                    </a:lnTo>
                    <a:lnTo>
                      <a:pt x="437" y="551"/>
                    </a:lnTo>
                    <a:lnTo>
                      <a:pt x="384" y="612"/>
                    </a:lnTo>
                    <a:lnTo>
                      <a:pt x="334" y="675"/>
                    </a:lnTo>
                    <a:lnTo>
                      <a:pt x="288" y="742"/>
                    </a:lnTo>
                    <a:lnTo>
                      <a:pt x="243" y="810"/>
                    </a:lnTo>
                    <a:lnTo>
                      <a:pt x="203" y="880"/>
                    </a:lnTo>
                    <a:lnTo>
                      <a:pt x="166" y="953"/>
                    </a:lnTo>
                    <a:lnTo>
                      <a:pt x="132" y="1027"/>
                    </a:lnTo>
                    <a:lnTo>
                      <a:pt x="102" y="1103"/>
                    </a:lnTo>
                    <a:lnTo>
                      <a:pt x="76" y="1182"/>
                    </a:lnTo>
                    <a:lnTo>
                      <a:pt x="53" y="1261"/>
                    </a:lnTo>
                    <a:lnTo>
                      <a:pt x="34" y="1343"/>
                    </a:lnTo>
                    <a:lnTo>
                      <a:pt x="19" y="1425"/>
                    </a:lnTo>
                    <a:lnTo>
                      <a:pt x="9" y="1509"/>
                    </a:lnTo>
                    <a:lnTo>
                      <a:pt x="2" y="1595"/>
                    </a:lnTo>
                    <a:lnTo>
                      <a:pt x="0" y="1681"/>
                    </a:lnTo>
                    <a:lnTo>
                      <a:pt x="2" y="1768"/>
                    </a:lnTo>
                    <a:lnTo>
                      <a:pt x="9" y="1853"/>
                    </a:lnTo>
                    <a:lnTo>
                      <a:pt x="19" y="1937"/>
                    </a:lnTo>
                    <a:lnTo>
                      <a:pt x="34" y="2020"/>
                    </a:lnTo>
                    <a:lnTo>
                      <a:pt x="53" y="2101"/>
                    </a:lnTo>
                    <a:lnTo>
                      <a:pt x="76" y="2182"/>
                    </a:lnTo>
                    <a:lnTo>
                      <a:pt x="102" y="2259"/>
                    </a:lnTo>
                    <a:lnTo>
                      <a:pt x="132" y="2335"/>
                    </a:lnTo>
                    <a:lnTo>
                      <a:pt x="166" y="2411"/>
                    </a:lnTo>
                    <a:lnTo>
                      <a:pt x="203" y="2483"/>
                    </a:lnTo>
                    <a:lnTo>
                      <a:pt x="243" y="2553"/>
                    </a:lnTo>
                    <a:lnTo>
                      <a:pt x="288" y="2622"/>
                    </a:lnTo>
                    <a:lnTo>
                      <a:pt x="334" y="2687"/>
                    </a:lnTo>
                    <a:lnTo>
                      <a:pt x="384" y="2750"/>
                    </a:lnTo>
                    <a:lnTo>
                      <a:pt x="437" y="2812"/>
                    </a:lnTo>
                    <a:lnTo>
                      <a:pt x="493" y="2870"/>
                    </a:lnTo>
                    <a:lnTo>
                      <a:pt x="551" y="2926"/>
                    </a:lnTo>
                    <a:lnTo>
                      <a:pt x="612" y="2978"/>
                    </a:lnTo>
                    <a:lnTo>
                      <a:pt x="675" y="3029"/>
                    </a:lnTo>
                    <a:lnTo>
                      <a:pt x="742" y="3076"/>
                    </a:lnTo>
                    <a:lnTo>
                      <a:pt x="809" y="3119"/>
                    </a:lnTo>
                    <a:lnTo>
                      <a:pt x="880" y="3159"/>
                    </a:lnTo>
                    <a:lnTo>
                      <a:pt x="953" y="3197"/>
                    </a:lnTo>
                    <a:lnTo>
                      <a:pt x="1027" y="3231"/>
                    </a:lnTo>
                    <a:lnTo>
                      <a:pt x="1104" y="3261"/>
                    </a:lnTo>
                    <a:lnTo>
                      <a:pt x="1181" y="3287"/>
                    </a:lnTo>
                    <a:lnTo>
                      <a:pt x="1261" y="3310"/>
                    </a:lnTo>
                    <a:lnTo>
                      <a:pt x="1343" y="3328"/>
                    </a:lnTo>
                    <a:lnTo>
                      <a:pt x="1425" y="3343"/>
                    </a:lnTo>
                    <a:lnTo>
                      <a:pt x="1510" y="3354"/>
                    </a:lnTo>
                    <a:lnTo>
                      <a:pt x="1595" y="3360"/>
                    </a:lnTo>
                    <a:lnTo>
                      <a:pt x="1681" y="3362"/>
                    </a:lnTo>
                    <a:lnTo>
                      <a:pt x="1768" y="3360"/>
                    </a:lnTo>
                    <a:lnTo>
                      <a:pt x="1853" y="3354"/>
                    </a:lnTo>
                    <a:lnTo>
                      <a:pt x="1938" y="3343"/>
                    </a:lnTo>
                    <a:lnTo>
                      <a:pt x="2020" y="3328"/>
                    </a:lnTo>
                    <a:lnTo>
                      <a:pt x="2102" y="3310"/>
                    </a:lnTo>
                    <a:lnTo>
                      <a:pt x="2181" y="3287"/>
                    </a:lnTo>
                    <a:lnTo>
                      <a:pt x="2259" y="3261"/>
                    </a:lnTo>
                    <a:lnTo>
                      <a:pt x="2336" y="3231"/>
                    </a:lnTo>
                    <a:lnTo>
                      <a:pt x="2410" y="3197"/>
                    </a:lnTo>
                    <a:lnTo>
                      <a:pt x="2482" y="3159"/>
                    </a:lnTo>
                    <a:lnTo>
                      <a:pt x="2553" y="3119"/>
                    </a:lnTo>
                    <a:lnTo>
                      <a:pt x="2621" y="3076"/>
                    </a:lnTo>
                    <a:lnTo>
                      <a:pt x="2688" y="3029"/>
                    </a:lnTo>
                    <a:lnTo>
                      <a:pt x="2751" y="2978"/>
                    </a:lnTo>
                    <a:lnTo>
                      <a:pt x="2812" y="2926"/>
                    </a:lnTo>
                    <a:lnTo>
                      <a:pt x="2870" y="2870"/>
                    </a:lnTo>
                    <a:lnTo>
                      <a:pt x="2926" y="2812"/>
                    </a:lnTo>
                    <a:lnTo>
                      <a:pt x="2979" y="2750"/>
                    </a:lnTo>
                    <a:lnTo>
                      <a:pt x="3029" y="2687"/>
                    </a:lnTo>
                    <a:lnTo>
                      <a:pt x="3075" y="2622"/>
                    </a:lnTo>
                    <a:lnTo>
                      <a:pt x="3120" y="2553"/>
                    </a:lnTo>
                    <a:lnTo>
                      <a:pt x="3160" y="2483"/>
                    </a:lnTo>
                    <a:lnTo>
                      <a:pt x="3197" y="2411"/>
                    </a:lnTo>
                    <a:lnTo>
                      <a:pt x="3230" y="2335"/>
                    </a:lnTo>
                    <a:lnTo>
                      <a:pt x="3260" y="2259"/>
                    </a:lnTo>
                    <a:lnTo>
                      <a:pt x="3287" y="2182"/>
                    </a:lnTo>
                    <a:lnTo>
                      <a:pt x="3310" y="2101"/>
                    </a:lnTo>
                    <a:lnTo>
                      <a:pt x="3329" y="2020"/>
                    </a:lnTo>
                    <a:lnTo>
                      <a:pt x="3344" y="1937"/>
                    </a:lnTo>
                    <a:lnTo>
                      <a:pt x="3354" y="1853"/>
                    </a:lnTo>
                    <a:lnTo>
                      <a:pt x="3361" y="1768"/>
                    </a:lnTo>
                    <a:lnTo>
                      <a:pt x="3363" y="1681"/>
                    </a:lnTo>
                    <a:close/>
                    <a:moveTo>
                      <a:pt x="3261" y="1681"/>
                    </a:moveTo>
                    <a:lnTo>
                      <a:pt x="3258" y="1763"/>
                    </a:lnTo>
                    <a:lnTo>
                      <a:pt x="3252" y="1843"/>
                    </a:lnTo>
                    <a:lnTo>
                      <a:pt x="3242" y="1922"/>
                    </a:lnTo>
                    <a:lnTo>
                      <a:pt x="3229" y="2000"/>
                    </a:lnTo>
                    <a:lnTo>
                      <a:pt x="3211" y="2076"/>
                    </a:lnTo>
                    <a:lnTo>
                      <a:pt x="3190" y="2151"/>
                    </a:lnTo>
                    <a:lnTo>
                      <a:pt x="3165" y="2225"/>
                    </a:lnTo>
                    <a:lnTo>
                      <a:pt x="3137" y="2296"/>
                    </a:lnTo>
                    <a:lnTo>
                      <a:pt x="3106" y="2366"/>
                    </a:lnTo>
                    <a:lnTo>
                      <a:pt x="3070" y="2434"/>
                    </a:lnTo>
                    <a:lnTo>
                      <a:pt x="3032" y="2500"/>
                    </a:lnTo>
                    <a:lnTo>
                      <a:pt x="2991" y="2564"/>
                    </a:lnTo>
                    <a:lnTo>
                      <a:pt x="2947" y="2627"/>
                    </a:lnTo>
                    <a:lnTo>
                      <a:pt x="2901" y="2686"/>
                    </a:lnTo>
                    <a:lnTo>
                      <a:pt x="2850" y="2743"/>
                    </a:lnTo>
                    <a:lnTo>
                      <a:pt x="2798" y="2798"/>
                    </a:lnTo>
                    <a:lnTo>
                      <a:pt x="2744" y="2851"/>
                    </a:lnTo>
                    <a:lnTo>
                      <a:pt x="2686" y="2900"/>
                    </a:lnTo>
                    <a:lnTo>
                      <a:pt x="2626" y="2947"/>
                    </a:lnTo>
                    <a:lnTo>
                      <a:pt x="2565" y="2991"/>
                    </a:lnTo>
                    <a:lnTo>
                      <a:pt x="2501" y="3032"/>
                    </a:lnTo>
                    <a:lnTo>
                      <a:pt x="2434" y="3070"/>
                    </a:lnTo>
                    <a:lnTo>
                      <a:pt x="2366" y="3105"/>
                    </a:lnTo>
                    <a:lnTo>
                      <a:pt x="2297" y="3136"/>
                    </a:lnTo>
                    <a:lnTo>
                      <a:pt x="2224" y="3164"/>
                    </a:lnTo>
                    <a:lnTo>
                      <a:pt x="2151" y="3189"/>
                    </a:lnTo>
                    <a:lnTo>
                      <a:pt x="2076" y="3211"/>
                    </a:lnTo>
                    <a:lnTo>
                      <a:pt x="2000" y="3229"/>
                    </a:lnTo>
                    <a:lnTo>
                      <a:pt x="1922" y="3243"/>
                    </a:lnTo>
                    <a:lnTo>
                      <a:pt x="1843" y="3253"/>
                    </a:lnTo>
                    <a:lnTo>
                      <a:pt x="1763" y="3259"/>
                    </a:lnTo>
                    <a:lnTo>
                      <a:pt x="1681" y="3261"/>
                    </a:lnTo>
                    <a:lnTo>
                      <a:pt x="1600" y="3259"/>
                    </a:lnTo>
                    <a:lnTo>
                      <a:pt x="1520" y="3253"/>
                    </a:lnTo>
                    <a:lnTo>
                      <a:pt x="1441" y="3243"/>
                    </a:lnTo>
                    <a:lnTo>
                      <a:pt x="1363" y="3229"/>
                    </a:lnTo>
                    <a:lnTo>
                      <a:pt x="1287" y="3211"/>
                    </a:lnTo>
                    <a:lnTo>
                      <a:pt x="1212" y="3189"/>
                    </a:lnTo>
                    <a:lnTo>
                      <a:pt x="1139" y="3164"/>
                    </a:lnTo>
                    <a:lnTo>
                      <a:pt x="1066" y="3136"/>
                    </a:lnTo>
                    <a:lnTo>
                      <a:pt x="997" y="3105"/>
                    </a:lnTo>
                    <a:lnTo>
                      <a:pt x="929" y="3070"/>
                    </a:lnTo>
                    <a:lnTo>
                      <a:pt x="862" y="3032"/>
                    </a:lnTo>
                    <a:lnTo>
                      <a:pt x="798" y="2991"/>
                    </a:lnTo>
                    <a:lnTo>
                      <a:pt x="737" y="2947"/>
                    </a:lnTo>
                    <a:lnTo>
                      <a:pt x="676" y="2900"/>
                    </a:lnTo>
                    <a:lnTo>
                      <a:pt x="619" y="2851"/>
                    </a:lnTo>
                    <a:lnTo>
                      <a:pt x="565" y="2798"/>
                    </a:lnTo>
                    <a:lnTo>
                      <a:pt x="513" y="2743"/>
                    </a:lnTo>
                    <a:lnTo>
                      <a:pt x="462" y="2686"/>
                    </a:lnTo>
                    <a:lnTo>
                      <a:pt x="415" y="2627"/>
                    </a:lnTo>
                    <a:lnTo>
                      <a:pt x="372" y="2564"/>
                    </a:lnTo>
                    <a:lnTo>
                      <a:pt x="331" y="2500"/>
                    </a:lnTo>
                    <a:lnTo>
                      <a:pt x="293" y="2434"/>
                    </a:lnTo>
                    <a:lnTo>
                      <a:pt x="257" y="2366"/>
                    </a:lnTo>
                    <a:lnTo>
                      <a:pt x="226" y="2296"/>
                    </a:lnTo>
                    <a:lnTo>
                      <a:pt x="198" y="2225"/>
                    </a:lnTo>
                    <a:lnTo>
                      <a:pt x="173" y="2151"/>
                    </a:lnTo>
                    <a:lnTo>
                      <a:pt x="152" y="2076"/>
                    </a:lnTo>
                    <a:lnTo>
                      <a:pt x="134" y="2000"/>
                    </a:lnTo>
                    <a:lnTo>
                      <a:pt x="120" y="1922"/>
                    </a:lnTo>
                    <a:lnTo>
                      <a:pt x="110" y="1843"/>
                    </a:lnTo>
                    <a:lnTo>
                      <a:pt x="104" y="1763"/>
                    </a:lnTo>
                    <a:lnTo>
                      <a:pt x="102" y="1681"/>
                    </a:lnTo>
                    <a:lnTo>
                      <a:pt x="104" y="1600"/>
                    </a:lnTo>
                    <a:lnTo>
                      <a:pt x="110" y="1520"/>
                    </a:lnTo>
                    <a:lnTo>
                      <a:pt x="120" y="1441"/>
                    </a:lnTo>
                    <a:lnTo>
                      <a:pt x="134" y="1363"/>
                    </a:lnTo>
                    <a:lnTo>
                      <a:pt x="152" y="1286"/>
                    </a:lnTo>
                    <a:lnTo>
                      <a:pt x="173" y="1212"/>
                    </a:lnTo>
                    <a:lnTo>
                      <a:pt x="198" y="1139"/>
                    </a:lnTo>
                    <a:lnTo>
                      <a:pt x="226" y="1066"/>
                    </a:lnTo>
                    <a:lnTo>
                      <a:pt x="257" y="997"/>
                    </a:lnTo>
                    <a:lnTo>
                      <a:pt x="293" y="929"/>
                    </a:lnTo>
                    <a:lnTo>
                      <a:pt x="331" y="862"/>
                    </a:lnTo>
                    <a:lnTo>
                      <a:pt x="372" y="799"/>
                    </a:lnTo>
                    <a:lnTo>
                      <a:pt x="415" y="737"/>
                    </a:lnTo>
                    <a:lnTo>
                      <a:pt x="462" y="677"/>
                    </a:lnTo>
                    <a:lnTo>
                      <a:pt x="513" y="620"/>
                    </a:lnTo>
                    <a:lnTo>
                      <a:pt x="565" y="565"/>
                    </a:lnTo>
                    <a:lnTo>
                      <a:pt x="619" y="513"/>
                    </a:lnTo>
                    <a:lnTo>
                      <a:pt x="676" y="462"/>
                    </a:lnTo>
                    <a:lnTo>
                      <a:pt x="737" y="416"/>
                    </a:lnTo>
                    <a:lnTo>
                      <a:pt x="798" y="372"/>
                    </a:lnTo>
                    <a:lnTo>
                      <a:pt x="862" y="331"/>
                    </a:lnTo>
                    <a:lnTo>
                      <a:pt x="929" y="292"/>
                    </a:lnTo>
                    <a:lnTo>
                      <a:pt x="997" y="258"/>
                    </a:lnTo>
                    <a:lnTo>
                      <a:pt x="1066" y="226"/>
                    </a:lnTo>
                    <a:lnTo>
                      <a:pt x="1139" y="198"/>
                    </a:lnTo>
                    <a:lnTo>
                      <a:pt x="1212" y="173"/>
                    </a:lnTo>
                    <a:lnTo>
                      <a:pt x="1287" y="152"/>
                    </a:lnTo>
                    <a:lnTo>
                      <a:pt x="1363" y="134"/>
                    </a:lnTo>
                    <a:lnTo>
                      <a:pt x="1441" y="121"/>
                    </a:lnTo>
                    <a:lnTo>
                      <a:pt x="1520" y="111"/>
                    </a:lnTo>
                    <a:lnTo>
                      <a:pt x="1600" y="105"/>
                    </a:lnTo>
                    <a:lnTo>
                      <a:pt x="1681" y="103"/>
                    </a:lnTo>
                    <a:lnTo>
                      <a:pt x="1763" y="105"/>
                    </a:lnTo>
                    <a:lnTo>
                      <a:pt x="1843" y="111"/>
                    </a:lnTo>
                    <a:lnTo>
                      <a:pt x="1922" y="121"/>
                    </a:lnTo>
                    <a:lnTo>
                      <a:pt x="2000" y="134"/>
                    </a:lnTo>
                    <a:lnTo>
                      <a:pt x="2076" y="152"/>
                    </a:lnTo>
                    <a:lnTo>
                      <a:pt x="2151" y="173"/>
                    </a:lnTo>
                    <a:lnTo>
                      <a:pt x="2224" y="198"/>
                    </a:lnTo>
                    <a:lnTo>
                      <a:pt x="2297" y="226"/>
                    </a:lnTo>
                    <a:lnTo>
                      <a:pt x="2366" y="258"/>
                    </a:lnTo>
                    <a:lnTo>
                      <a:pt x="2434" y="292"/>
                    </a:lnTo>
                    <a:lnTo>
                      <a:pt x="2501" y="331"/>
                    </a:lnTo>
                    <a:lnTo>
                      <a:pt x="2565" y="372"/>
                    </a:lnTo>
                    <a:lnTo>
                      <a:pt x="2626" y="416"/>
                    </a:lnTo>
                    <a:lnTo>
                      <a:pt x="2686" y="462"/>
                    </a:lnTo>
                    <a:lnTo>
                      <a:pt x="2744" y="513"/>
                    </a:lnTo>
                    <a:lnTo>
                      <a:pt x="2798" y="565"/>
                    </a:lnTo>
                    <a:lnTo>
                      <a:pt x="2850" y="620"/>
                    </a:lnTo>
                    <a:lnTo>
                      <a:pt x="2901" y="677"/>
                    </a:lnTo>
                    <a:lnTo>
                      <a:pt x="2947" y="737"/>
                    </a:lnTo>
                    <a:lnTo>
                      <a:pt x="2991" y="799"/>
                    </a:lnTo>
                    <a:lnTo>
                      <a:pt x="3032" y="862"/>
                    </a:lnTo>
                    <a:lnTo>
                      <a:pt x="3070" y="929"/>
                    </a:lnTo>
                    <a:lnTo>
                      <a:pt x="3106" y="997"/>
                    </a:lnTo>
                    <a:lnTo>
                      <a:pt x="3137" y="1066"/>
                    </a:lnTo>
                    <a:lnTo>
                      <a:pt x="3165" y="1139"/>
                    </a:lnTo>
                    <a:lnTo>
                      <a:pt x="3190" y="1212"/>
                    </a:lnTo>
                    <a:lnTo>
                      <a:pt x="3211" y="1286"/>
                    </a:lnTo>
                    <a:lnTo>
                      <a:pt x="3229" y="1363"/>
                    </a:lnTo>
                    <a:lnTo>
                      <a:pt x="3242" y="1441"/>
                    </a:lnTo>
                    <a:lnTo>
                      <a:pt x="3252" y="1520"/>
                    </a:lnTo>
                    <a:lnTo>
                      <a:pt x="3258" y="1600"/>
                    </a:lnTo>
                    <a:lnTo>
                      <a:pt x="3261" y="1681"/>
                    </a:lnTo>
                    <a:close/>
                  </a:path>
                </a:pathLst>
              </a:custGeom>
              <a:solidFill>
                <a:srgbClr val="7064A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2173" name="Freeform 1059">
                <a:extLst>
                  <a:ext uri="{FF2B5EF4-FFF2-40B4-BE49-F238E27FC236}">
                    <a16:creationId xmlns:a16="http://schemas.microsoft.com/office/drawing/2014/main" id="{BFC136F2-EC78-433A-AEE3-869C95E4B4F3}"/>
                  </a:ext>
                </a:extLst>
              </p:cNvPr>
              <p:cNvSpPr>
                <a:spLocks noEditPoints="1"/>
              </p:cNvSpPr>
              <p:nvPr/>
            </p:nvSpPr>
            <p:spPr bwMode="auto">
              <a:xfrm>
                <a:off x="2702" y="3253"/>
                <a:ext cx="652" cy="652"/>
              </a:xfrm>
              <a:custGeom>
                <a:avLst/>
                <a:gdLst>
                  <a:gd name="T0" fmla="*/ 645 w 3261"/>
                  <a:gd name="T1" fmla="*/ 260 h 3261"/>
                  <a:gd name="T2" fmla="*/ 620 w 3261"/>
                  <a:gd name="T3" fmla="*/ 185 h 3261"/>
                  <a:gd name="T4" fmla="*/ 578 w 3261"/>
                  <a:gd name="T5" fmla="*/ 119 h 3261"/>
                  <a:gd name="T6" fmla="*/ 521 w 3261"/>
                  <a:gd name="T7" fmla="*/ 65 h 3261"/>
                  <a:gd name="T8" fmla="*/ 453 w 3261"/>
                  <a:gd name="T9" fmla="*/ 26 h 3261"/>
                  <a:gd name="T10" fmla="*/ 376 w 3261"/>
                  <a:gd name="T11" fmla="*/ 4 h 3261"/>
                  <a:gd name="T12" fmla="*/ 293 w 3261"/>
                  <a:gd name="T13" fmla="*/ 2 h 3261"/>
                  <a:gd name="T14" fmla="*/ 214 w 3261"/>
                  <a:gd name="T15" fmla="*/ 20 h 3261"/>
                  <a:gd name="T16" fmla="*/ 144 w 3261"/>
                  <a:gd name="T17" fmla="*/ 56 h 3261"/>
                  <a:gd name="T18" fmla="*/ 85 w 3261"/>
                  <a:gd name="T19" fmla="*/ 107 h 3261"/>
                  <a:gd name="T20" fmla="*/ 39 w 3261"/>
                  <a:gd name="T21" fmla="*/ 171 h 3261"/>
                  <a:gd name="T22" fmla="*/ 10 w 3261"/>
                  <a:gd name="T23" fmla="*/ 245 h 3261"/>
                  <a:gd name="T24" fmla="*/ 0 w 3261"/>
                  <a:gd name="T25" fmla="*/ 326 h 3261"/>
                  <a:gd name="T26" fmla="*/ 10 w 3261"/>
                  <a:gd name="T27" fmla="*/ 407 h 3261"/>
                  <a:gd name="T28" fmla="*/ 39 w 3261"/>
                  <a:gd name="T29" fmla="*/ 481 h 3261"/>
                  <a:gd name="T30" fmla="*/ 85 w 3261"/>
                  <a:gd name="T31" fmla="*/ 545 h 3261"/>
                  <a:gd name="T32" fmla="*/ 144 w 3261"/>
                  <a:gd name="T33" fmla="*/ 596 h 3261"/>
                  <a:gd name="T34" fmla="*/ 214 w 3261"/>
                  <a:gd name="T35" fmla="*/ 632 h 3261"/>
                  <a:gd name="T36" fmla="*/ 293 w 3261"/>
                  <a:gd name="T37" fmla="*/ 650 h 3261"/>
                  <a:gd name="T38" fmla="*/ 376 w 3261"/>
                  <a:gd name="T39" fmla="*/ 648 h 3261"/>
                  <a:gd name="T40" fmla="*/ 453 w 3261"/>
                  <a:gd name="T41" fmla="*/ 626 h 3261"/>
                  <a:gd name="T42" fmla="*/ 521 w 3261"/>
                  <a:gd name="T43" fmla="*/ 587 h 3261"/>
                  <a:gd name="T44" fmla="*/ 578 w 3261"/>
                  <a:gd name="T45" fmla="*/ 533 h 3261"/>
                  <a:gd name="T46" fmla="*/ 620 w 3261"/>
                  <a:gd name="T47" fmla="*/ 467 h 3261"/>
                  <a:gd name="T48" fmla="*/ 645 w 3261"/>
                  <a:gd name="T49" fmla="*/ 392 h 3261"/>
                  <a:gd name="T50" fmla="*/ 632 w 3261"/>
                  <a:gd name="T51" fmla="*/ 326 h 3261"/>
                  <a:gd name="T52" fmla="*/ 622 w 3261"/>
                  <a:gd name="T53" fmla="*/ 402 h 3261"/>
                  <a:gd name="T54" fmla="*/ 595 w 3261"/>
                  <a:gd name="T55" fmla="*/ 472 h 3261"/>
                  <a:gd name="T56" fmla="*/ 552 w 3261"/>
                  <a:gd name="T57" fmla="*/ 531 h 3261"/>
                  <a:gd name="T58" fmla="*/ 497 w 3261"/>
                  <a:gd name="T59" fmla="*/ 579 h 3261"/>
                  <a:gd name="T60" fmla="*/ 431 w 3261"/>
                  <a:gd name="T61" fmla="*/ 613 h 3261"/>
                  <a:gd name="T62" fmla="*/ 357 w 3261"/>
                  <a:gd name="T63" fmla="*/ 630 h 3261"/>
                  <a:gd name="T64" fmla="*/ 279 w 3261"/>
                  <a:gd name="T65" fmla="*/ 628 h 3261"/>
                  <a:gd name="T66" fmla="*/ 207 w 3261"/>
                  <a:gd name="T67" fmla="*/ 608 h 3261"/>
                  <a:gd name="T68" fmla="*/ 143 w 3261"/>
                  <a:gd name="T69" fmla="*/ 571 h 3261"/>
                  <a:gd name="T70" fmla="*/ 90 w 3261"/>
                  <a:gd name="T71" fmla="*/ 520 h 3261"/>
                  <a:gd name="T72" fmla="*/ 51 w 3261"/>
                  <a:gd name="T73" fmla="*/ 458 h 3261"/>
                  <a:gd name="T74" fmla="*/ 27 w 3261"/>
                  <a:gd name="T75" fmla="*/ 388 h 3261"/>
                  <a:gd name="T76" fmla="*/ 21 w 3261"/>
                  <a:gd name="T77" fmla="*/ 310 h 3261"/>
                  <a:gd name="T78" fmla="*/ 34 w 3261"/>
                  <a:gd name="T79" fmla="*/ 235 h 3261"/>
                  <a:gd name="T80" fmla="*/ 65 w 3261"/>
                  <a:gd name="T81" fmla="*/ 168 h 3261"/>
                  <a:gd name="T82" fmla="*/ 110 w 3261"/>
                  <a:gd name="T83" fmla="*/ 110 h 3261"/>
                  <a:gd name="T84" fmla="*/ 168 w 3261"/>
                  <a:gd name="T85" fmla="*/ 65 h 3261"/>
                  <a:gd name="T86" fmla="*/ 235 w 3261"/>
                  <a:gd name="T87" fmla="*/ 34 h 3261"/>
                  <a:gd name="T88" fmla="*/ 310 w 3261"/>
                  <a:gd name="T89" fmla="*/ 21 h 3261"/>
                  <a:gd name="T90" fmla="*/ 387 w 3261"/>
                  <a:gd name="T91" fmla="*/ 27 h 3261"/>
                  <a:gd name="T92" fmla="*/ 458 w 3261"/>
                  <a:gd name="T93" fmla="*/ 50 h 3261"/>
                  <a:gd name="T94" fmla="*/ 520 w 3261"/>
                  <a:gd name="T95" fmla="*/ 90 h 3261"/>
                  <a:gd name="T96" fmla="*/ 571 w 3261"/>
                  <a:gd name="T97" fmla="*/ 143 h 3261"/>
                  <a:gd name="T98" fmla="*/ 608 w 3261"/>
                  <a:gd name="T99" fmla="*/ 207 h 3261"/>
                  <a:gd name="T100" fmla="*/ 628 w 3261"/>
                  <a:gd name="T101" fmla="*/ 280 h 326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261" h="3261">
                    <a:moveTo>
                      <a:pt x="3261" y="1630"/>
                    </a:moveTo>
                    <a:lnTo>
                      <a:pt x="3259" y="1547"/>
                    </a:lnTo>
                    <a:lnTo>
                      <a:pt x="3253" y="1463"/>
                    </a:lnTo>
                    <a:lnTo>
                      <a:pt x="3243" y="1382"/>
                    </a:lnTo>
                    <a:lnTo>
                      <a:pt x="3227" y="1302"/>
                    </a:lnTo>
                    <a:lnTo>
                      <a:pt x="3209" y="1223"/>
                    </a:lnTo>
                    <a:lnTo>
                      <a:pt x="3187" y="1146"/>
                    </a:lnTo>
                    <a:lnTo>
                      <a:pt x="3162" y="1069"/>
                    </a:lnTo>
                    <a:lnTo>
                      <a:pt x="3133" y="996"/>
                    </a:lnTo>
                    <a:lnTo>
                      <a:pt x="3100" y="924"/>
                    </a:lnTo>
                    <a:lnTo>
                      <a:pt x="3064" y="853"/>
                    </a:lnTo>
                    <a:lnTo>
                      <a:pt x="3024" y="785"/>
                    </a:lnTo>
                    <a:lnTo>
                      <a:pt x="2982" y="719"/>
                    </a:lnTo>
                    <a:lnTo>
                      <a:pt x="2937" y="655"/>
                    </a:lnTo>
                    <a:lnTo>
                      <a:pt x="2889" y="593"/>
                    </a:lnTo>
                    <a:lnTo>
                      <a:pt x="2838" y="534"/>
                    </a:lnTo>
                    <a:lnTo>
                      <a:pt x="2783" y="478"/>
                    </a:lnTo>
                    <a:lnTo>
                      <a:pt x="2727" y="423"/>
                    </a:lnTo>
                    <a:lnTo>
                      <a:pt x="2668" y="372"/>
                    </a:lnTo>
                    <a:lnTo>
                      <a:pt x="2606" y="324"/>
                    </a:lnTo>
                    <a:lnTo>
                      <a:pt x="2542" y="279"/>
                    </a:lnTo>
                    <a:lnTo>
                      <a:pt x="2476" y="236"/>
                    </a:lnTo>
                    <a:lnTo>
                      <a:pt x="2407" y="197"/>
                    </a:lnTo>
                    <a:lnTo>
                      <a:pt x="2337" y="161"/>
                    </a:lnTo>
                    <a:lnTo>
                      <a:pt x="2265" y="128"/>
                    </a:lnTo>
                    <a:lnTo>
                      <a:pt x="2191" y="99"/>
                    </a:lnTo>
                    <a:lnTo>
                      <a:pt x="2115" y="74"/>
                    </a:lnTo>
                    <a:lnTo>
                      <a:pt x="2038" y="52"/>
                    </a:lnTo>
                    <a:lnTo>
                      <a:pt x="1959" y="33"/>
                    </a:lnTo>
                    <a:lnTo>
                      <a:pt x="1879" y="19"/>
                    </a:lnTo>
                    <a:lnTo>
                      <a:pt x="1797" y="8"/>
                    </a:lnTo>
                    <a:lnTo>
                      <a:pt x="1714" y="2"/>
                    </a:lnTo>
                    <a:lnTo>
                      <a:pt x="1630" y="0"/>
                    </a:lnTo>
                    <a:lnTo>
                      <a:pt x="1546" y="2"/>
                    </a:lnTo>
                    <a:lnTo>
                      <a:pt x="1464" y="8"/>
                    </a:lnTo>
                    <a:lnTo>
                      <a:pt x="1382" y="19"/>
                    </a:lnTo>
                    <a:lnTo>
                      <a:pt x="1302" y="33"/>
                    </a:lnTo>
                    <a:lnTo>
                      <a:pt x="1222" y="52"/>
                    </a:lnTo>
                    <a:lnTo>
                      <a:pt x="1145" y="74"/>
                    </a:lnTo>
                    <a:lnTo>
                      <a:pt x="1070" y="99"/>
                    </a:lnTo>
                    <a:lnTo>
                      <a:pt x="995" y="128"/>
                    </a:lnTo>
                    <a:lnTo>
                      <a:pt x="924" y="161"/>
                    </a:lnTo>
                    <a:lnTo>
                      <a:pt x="854" y="197"/>
                    </a:lnTo>
                    <a:lnTo>
                      <a:pt x="785" y="236"/>
                    </a:lnTo>
                    <a:lnTo>
                      <a:pt x="719" y="279"/>
                    </a:lnTo>
                    <a:lnTo>
                      <a:pt x="655" y="324"/>
                    </a:lnTo>
                    <a:lnTo>
                      <a:pt x="593" y="372"/>
                    </a:lnTo>
                    <a:lnTo>
                      <a:pt x="534" y="423"/>
                    </a:lnTo>
                    <a:lnTo>
                      <a:pt x="478" y="478"/>
                    </a:lnTo>
                    <a:lnTo>
                      <a:pt x="423" y="534"/>
                    </a:lnTo>
                    <a:lnTo>
                      <a:pt x="372" y="593"/>
                    </a:lnTo>
                    <a:lnTo>
                      <a:pt x="324" y="655"/>
                    </a:lnTo>
                    <a:lnTo>
                      <a:pt x="279" y="719"/>
                    </a:lnTo>
                    <a:lnTo>
                      <a:pt x="236" y="785"/>
                    </a:lnTo>
                    <a:lnTo>
                      <a:pt x="196" y="853"/>
                    </a:lnTo>
                    <a:lnTo>
                      <a:pt x="161" y="924"/>
                    </a:lnTo>
                    <a:lnTo>
                      <a:pt x="128" y="996"/>
                    </a:lnTo>
                    <a:lnTo>
                      <a:pt x="99" y="1069"/>
                    </a:lnTo>
                    <a:lnTo>
                      <a:pt x="74" y="1146"/>
                    </a:lnTo>
                    <a:lnTo>
                      <a:pt x="52" y="1223"/>
                    </a:lnTo>
                    <a:lnTo>
                      <a:pt x="34" y="1302"/>
                    </a:lnTo>
                    <a:lnTo>
                      <a:pt x="18" y="1382"/>
                    </a:lnTo>
                    <a:lnTo>
                      <a:pt x="8" y="1463"/>
                    </a:lnTo>
                    <a:lnTo>
                      <a:pt x="2" y="1547"/>
                    </a:lnTo>
                    <a:lnTo>
                      <a:pt x="0" y="1630"/>
                    </a:lnTo>
                    <a:lnTo>
                      <a:pt x="2" y="1715"/>
                    </a:lnTo>
                    <a:lnTo>
                      <a:pt x="8" y="1797"/>
                    </a:lnTo>
                    <a:lnTo>
                      <a:pt x="18" y="1878"/>
                    </a:lnTo>
                    <a:lnTo>
                      <a:pt x="34" y="1959"/>
                    </a:lnTo>
                    <a:lnTo>
                      <a:pt x="52" y="2038"/>
                    </a:lnTo>
                    <a:lnTo>
                      <a:pt x="74" y="2116"/>
                    </a:lnTo>
                    <a:lnTo>
                      <a:pt x="99" y="2191"/>
                    </a:lnTo>
                    <a:lnTo>
                      <a:pt x="128" y="2265"/>
                    </a:lnTo>
                    <a:lnTo>
                      <a:pt x="161" y="2338"/>
                    </a:lnTo>
                    <a:lnTo>
                      <a:pt x="196" y="2407"/>
                    </a:lnTo>
                    <a:lnTo>
                      <a:pt x="236" y="2475"/>
                    </a:lnTo>
                    <a:lnTo>
                      <a:pt x="279" y="2542"/>
                    </a:lnTo>
                    <a:lnTo>
                      <a:pt x="324" y="2606"/>
                    </a:lnTo>
                    <a:lnTo>
                      <a:pt x="372" y="2667"/>
                    </a:lnTo>
                    <a:lnTo>
                      <a:pt x="423" y="2726"/>
                    </a:lnTo>
                    <a:lnTo>
                      <a:pt x="478" y="2783"/>
                    </a:lnTo>
                    <a:lnTo>
                      <a:pt x="534" y="2837"/>
                    </a:lnTo>
                    <a:lnTo>
                      <a:pt x="593" y="2888"/>
                    </a:lnTo>
                    <a:lnTo>
                      <a:pt x="655" y="2937"/>
                    </a:lnTo>
                    <a:lnTo>
                      <a:pt x="719" y="2982"/>
                    </a:lnTo>
                    <a:lnTo>
                      <a:pt x="785" y="3025"/>
                    </a:lnTo>
                    <a:lnTo>
                      <a:pt x="854" y="3064"/>
                    </a:lnTo>
                    <a:lnTo>
                      <a:pt x="924" y="3100"/>
                    </a:lnTo>
                    <a:lnTo>
                      <a:pt x="995" y="3132"/>
                    </a:lnTo>
                    <a:lnTo>
                      <a:pt x="1070" y="3162"/>
                    </a:lnTo>
                    <a:lnTo>
                      <a:pt x="1145" y="3188"/>
                    </a:lnTo>
                    <a:lnTo>
                      <a:pt x="1222" y="3209"/>
                    </a:lnTo>
                    <a:lnTo>
                      <a:pt x="1302" y="3228"/>
                    </a:lnTo>
                    <a:lnTo>
                      <a:pt x="1382" y="3242"/>
                    </a:lnTo>
                    <a:lnTo>
                      <a:pt x="1464" y="3252"/>
                    </a:lnTo>
                    <a:lnTo>
                      <a:pt x="1546" y="3258"/>
                    </a:lnTo>
                    <a:lnTo>
                      <a:pt x="1630" y="3261"/>
                    </a:lnTo>
                    <a:lnTo>
                      <a:pt x="1714" y="3258"/>
                    </a:lnTo>
                    <a:lnTo>
                      <a:pt x="1797" y="3252"/>
                    </a:lnTo>
                    <a:lnTo>
                      <a:pt x="1879" y="3242"/>
                    </a:lnTo>
                    <a:lnTo>
                      <a:pt x="1959" y="3228"/>
                    </a:lnTo>
                    <a:lnTo>
                      <a:pt x="2038" y="3209"/>
                    </a:lnTo>
                    <a:lnTo>
                      <a:pt x="2115" y="3188"/>
                    </a:lnTo>
                    <a:lnTo>
                      <a:pt x="2191" y="3162"/>
                    </a:lnTo>
                    <a:lnTo>
                      <a:pt x="2265" y="3132"/>
                    </a:lnTo>
                    <a:lnTo>
                      <a:pt x="2337" y="3100"/>
                    </a:lnTo>
                    <a:lnTo>
                      <a:pt x="2407" y="3064"/>
                    </a:lnTo>
                    <a:lnTo>
                      <a:pt x="2476" y="3025"/>
                    </a:lnTo>
                    <a:lnTo>
                      <a:pt x="2542" y="2982"/>
                    </a:lnTo>
                    <a:lnTo>
                      <a:pt x="2606" y="2937"/>
                    </a:lnTo>
                    <a:lnTo>
                      <a:pt x="2668" y="2888"/>
                    </a:lnTo>
                    <a:lnTo>
                      <a:pt x="2727" y="2837"/>
                    </a:lnTo>
                    <a:lnTo>
                      <a:pt x="2783" y="2783"/>
                    </a:lnTo>
                    <a:lnTo>
                      <a:pt x="2838" y="2726"/>
                    </a:lnTo>
                    <a:lnTo>
                      <a:pt x="2889" y="2667"/>
                    </a:lnTo>
                    <a:lnTo>
                      <a:pt x="2937" y="2606"/>
                    </a:lnTo>
                    <a:lnTo>
                      <a:pt x="2982" y="2542"/>
                    </a:lnTo>
                    <a:lnTo>
                      <a:pt x="3024" y="2475"/>
                    </a:lnTo>
                    <a:lnTo>
                      <a:pt x="3064" y="2407"/>
                    </a:lnTo>
                    <a:lnTo>
                      <a:pt x="3100" y="2338"/>
                    </a:lnTo>
                    <a:lnTo>
                      <a:pt x="3133" y="2265"/>
                    </a:lnTo>
                    <a:lnTo>
                      <a:pt x="3162" y="2191"/>
                    </a:lnTo>
                    <a:lnTo>
                      <a:pt x="3187" y="2116"/>
                    </a:lnTo>
                    <a:lnTo>
                      <a:pt x="3209" y="2038"/>
                    </a:lnTo>
                    <a:lnTo>
                      <a:pt x="3227" y="1959"/>
                    </a:lnTo>
                    <a:lnTo>
                      <a:pt x="3243" y="1878"/>
                    </a:lnTo>
                    <a:lnTo>
                      <a:pt x="3253" y="1797"/>
                    </a:lnTo>
                    <a:lnTo>
                      <a:pt x="3259" y="1715"/>
                    </a:lnTo>
                    <a:lnTo>
                      <a:pt x="3261" y="1630"/>
                    </a:lnTo>
                    <a:close/>
                    <a:moveTo>
                      <a:pt x="3159" y="1630"/>
                    </a:moveTo>
                    <a:lnTo>
                      <a:pt x="3157" y="1709"/>
                    </a:lnTo>
                    <a:lnTo>
                      <a:pt x="3151" y="1787"/>
                    </a:lnTo>
                    <a:lnTo>
                      <a:pt x="3141" y="1863"/>
                    </a:lnTo>
                    <a:lnTo>
                      <a:pt x="3128" y="1939"/>
                    </a:lnTo>
                    <a:lnTo>
                      <a:pt x="3111" y="2012"/>
                    </a:lnTo>
                    <a:lnTo>
                      <a:pt x="3090" y="2084"/>
                    </a:lnTo>
                    <a:lnTo>
                      <a:pt x="3067" y="2156"/>
                    </a:lnTo>
                    <a:lnTo>
                      <a:pt x="3039" y="2225"/>
                    </a:lnTo>
                    <a:lnTo>
                      <a:pt x="3008" y="2293"/>
                    </a:lnTo>
                    <a:lnTo>
                      <a:pt x="2974" y="2359"/>
                    </a:lnTo>
                    <a:lnTo>
                      <a:pt x="2938" y="2423"/>
                    </a:lnTo>
                    <a:lnTo>
                      <a:pt x="2898" y="2485"/>
                    </a:lnTo>
                    <a:lnTo>
                      <a:pt x="2856" y="2545"/>
                    </a:lnTo>
                    <a:lnTo>
                      <a:pt x="2809" y="2603"/>
                    </a:lnTo>
                    <a:lnTo>
                      <a:pt x="2762" y="2658"/>
                    </a:lnTo>
                    <a:lnTo>
                      <a:pt x="2711" y="2711"/>
                    </a:lnTo>
                    <a:lnTo>
                      <a:pt x="2659" y="2762"/>
                    </a:lnTo>
                    <a:lnTo>
                      <a:pt x="2602" y="2810"/>
                    </a:lnTo>
                    <a:lnTo>
                      <a:pt x="2545" y="2855"/>
                    </a:lnTo>
                    <a:lnTo>
                      <a:pt x="2485" y="2897"/>
                    </a:lnTo>
                    <a:lnTo>
                      <a:pt x="2423" y="2938"/>
                    </a:lnTo>
                    <a:lnTo>
                      <a:pt x="2359" y="2975"/>
                    </a:lnTo>
                    <a:lnTo>
                      <a:pt x="2293" y="3008"/>
                    </a:lnTo>
                    <a:lnTo>
                      <a:pt x="2225" y="3039"/>
                    </a:lnTo>
                    <a:lnTo>
                      <a:pt x="2156" y="3066"/>
                    </a:lnTo>
                    <a:lnTo>
                      <a:pt x="2085" y="3090"/>
                    </a:lnTo>
                    <a:lnTo>
                      <a:pt x="2012" y="3110"/>
                    </a:lnTo>
                    <a:lnTo>
                      <a:pt x="1938" y="3127"/>
                    </a:lnTo>
                    <a:lnTo>
                      <a:pt x="1863" y="3142"/>
                    </a:lnTo>
                    <a:lnTo>
                      <a:pt x="1786" y="3151"/>
                    </a:lnTo>
                    <a:lnTo>
                      <a:pt x="1709" y="3157"/>
                    </a:lnTo>
                    <a:lnTo>
                      <a:pt x="1630" y="3159"/>
                    </a:lnTo>
                    <a:lnTo>
                      <a:pt x="1552" y="3157"/>
                    </a:lnTo>
                    <a:lnTo>
                      <a:pt x="1474" y="3151"/>
                    </a:lnTo>
                    <a:lnTo>
                      <a:pt x="1397" y="3142"/>
                    </a:lnTo>
                    <a:lnTo>
                      <a:pt x="1322" y="3127"/>
                    </a:lnTo>
                    <a:lnTo>
                      <a:pt x="1249" y="3110"/>
                    </a:lnTo>
                    <a:lnTo>
                      <a:pt x="1176" y="3090"/>
                    </a:lnTo>
                    <a:lnTo>
                      <a:pt x="1105" y="3066"/>
                    </a:lnTo>
                    <a:lnTo>
                      <a:pt x="1036" y="3039"/>
                    </a:lnTo>
                    <a:lnTo>
                      <a:pt x="968" y="3008"/>
                    </a:lnTo>
                    <a:lnTo>
                      <a:pt x="902" y="2975"/>
                    </a:lnTo>
                    <a:lnTo>
                      <a:pt x="838" y="2938"/>
                    </a:lnTo>
                    <a:lnTo>
                      <a:pt x="776" y="2897"/>
                    </a:lnTo>
                    <a:lnTo>
                      <a:pt x="716" y="2855"/>
                    </a:lnTo>
                    <a:lnTo>
                      <a:pt x="658" y="2810"/>
                    </a:lnTo>
                    <a:lnTo>
                      <a:pt x="602" y="2762"/>
                    </a:lnTo>
                    <a:lnTo>
                      <a:pt x="549" y="2711"/>
                    </a:lnTo>
                    <a:lnTo>
                      <a:pt x="499" y="2658"/>
                    </a:lnTo>
                    <a:lnTo>
                      <a:pt x="451" y="2603"/>
                    </a:lnTo>
                    <a:lnTo>
                      <a:pt x="405" y="2545"/>
                    </a:lnTo>
                    <a:lnTo>
                      <a:pt x="363" y="2485"/>
                    </a:lnTo>
                    <a:lnTo>
                      <a:pt x="323" y="2423"/>
                    </a:lnTo>
                    <a:lnTo>
                      <a:pt x="287" y="2359"/>
                    </a:lnTo>
                    <a:lnTo>
                      <a:pt x="253" y="2293"/>
                    </a:lnTo>
                    <a:lnTo>
                      <a:pt x="221" y="2225"/>
                    </a:lnTo>
                    <a:lnTo>
                      <a:pt x="194" y="2156"/>
                    </a:lnTo>
                    <a:lnTo>
                      <a:pt x="170" y="2084"/>
                    </a:lnTo>
                    <a:lnTo>
                      <a:pt x="150" y="2012"/>
                    </a:lnTo>
                    <a:lnTo>
                      <a:pt x="133" y="1939"/>
                    </a:lnTo>
                    <a:lnTo>
                      <a:pt x="119" y="1863"/>
                    </a:lnTo>
                    <a:lnTo>
                      <a:pt x="110" y="1787"/>
                    </a:lnTo>
                    <a:lnTo>
                      <a:pt x="104" y="1709"/>
                    </a:lnTo>
                    <a:lnTo>
                      <a:pt x="102" y="1630"/>
                    </a:lnTo>
                    <a:lnTo>
                      <a:pt x="104" y="1552"/>
                    </a:lnTo>
                    <a:lnTo>
                      <a:pt x="110" y="1474"/>
                    </a:lnTo>
                    <a:lnTo>
                      <a:pt x="119" y="1398"/>
                    </a:lnTo>
                    <a:lnTo>
                      <a:pt x="133" y="1323"/>
                    </a:lnTo>
                    <a:lnTo>
                      <a:pt x="150" y="1248"/>
                    </a:lnTo>
                    <a:lnTo>
                      <a:pt x="170" y="1176"/>
                    </a:lnTo>
                    <a:lnTo>
                      <a:pt x="194" y="1105"/>
                    </a:lnTo>
                    <a:lnTo>
                      <a:pt x="221" y="1035"/>
                    </a:lnTo>
                    <a:lnTo>
                      <a:pt x="253" y="968"/>
                    </a:lnTo>
                    <a:lnTo>
                      <a:pt x="287" y="902"/>
                    </a:lnTo>
                    <a:lnTo>
                      <a:pt x="323" y="838"/>
                    </a:lnTo>
                    <a:lnTo>
                      <a:pt x="363" y="776"/>
                    </a:lnTo>
                    <a:lnTo>
                      <a:pt x="405" y="716"/>
                    </a:lnTo>
                    <a:lnTo>
                      <a:pt x="451" y="658"/>
                    </a:lnTo>
                    <a:lnTo>
                      <a:pt x="499" y="603"/>
                    </a:lnTo>
                    <a:lnTo>
                      <a:pt x="549" y="550"/>
                    </a:lnTo>
                    <a:lnTo>
                      <a:pt x="602" y="499"/>
                    </a:lnTo>
                    <a:lnTo>
                      <a:pt x="658" y="451"/>
                    </a:lnTo>
                    <a:lnTo>
                      <a:pt x="716" y="405"/>
                    </a:lnTo>
                    <a:lnTo>
                      <a:pt x="776" y="363"/>
                    </a:lnTo>
                    <a:lnTo>
                      <a:pt x="838" y="323"/>
                    </a:lnTo>
                    <a:lnTo>
                      <a:pt x="902" y="287"/>
                    </a:lnTo>
                    <a:lnTo>
                      <a:pt x="968" y="252"/>
                    </a:lnTo>
                    <a:lnTo>
                      <a:pt x="1036" y="222"/>
                    </a:lnTo>
                    <a:lnTo>
                      <a:pt x="1105" y="195"/>
                    </a:lnTo>
                    <a:lnTo>
                      <a:pt x="1176" y="171"/>
                    </a:lnTo>
                    <a:lnTo>
                      <a:pt x="1249" y="150"/>
                    </a:lnTo>
                    <a:lnTo>
                      <a:pt x="1322" y="133"/>
                    </a:lnTo>
                    <a:lnTo>
                      <a:pt x="1397" y="120"/>
                    </a:lnTo>
                    <a:lnTo>
                      <a:pt x="1474" y="110"/>
                    </a:lnTo>
                    <a:lnTo>
                      <a:pt x="1552" y="104"/>
                    </a:lnTo>
                    <a:lnTo>
                      <a:pt x="1630" y="102"/>
                    </a:lnTo>
                    <a:lnTo>
                      <a:pt x="1709" y="104"/>
                    </a:lnTo>
                    <a:lnTo>
                      <a:pt x="1786" y="110"/>
                    </a:lnTo>
                    <a:lnTo>
                      <a:pt x="1863" y="120"/>
                    </a:lnTo>
                    <a:lnTo>
                      <a:pt x="1938" y="133"/>
                    </a:lnTo>
                    <a:lnTo>
                      <a:pt x="2012" y="150"/>
                    </a:lnTo>
                    <a:lnTo>
                      <a:pt x="2085" y="171"/>
                    </a:lnTo>
                    <a:lnTo>
                      <a:pt x="2156" y="195"/>
                    </a:lnTo>
                    <a:lnTo>
                      <a:pt x="2225" y="222"/>
                    </a:lnTo>
                    <a:lnTo>
                      <a:pt x="2293" y="252"/>
                    </a:lnTo>
                    <a:lnTo>
                      <a:pt x="2359" y="287"/>
                    </a:lnTo>
                    <a:lnTo>
                      <a:pt x="2423" y="323"/>
                    </a:lnTo>
                    <a:lnTo>
                      <a:pt x="2485" y="363"/>
                    </a:lnTo>
                    <a:lnTo>
                      <a:pt x="2545" y="405"/>
                    </a:lnTo>
                    <a:lnTo>
                      <a:pt x="2602" y="451"/>
                    </a:lnTo>
                    <a:lnTo>
                      <a:pt x="2659" y="499"/>
                    </a:lnTo>
                    <a:lnTo>
                      <a:pt x="2711" y="550"/>
                    </a:lnTo>
                    <a:lnTo>
                      <a:pt x="2762" y="603"/>
                    </a:lnTo>
                    <a:lnTo>
                      <a:pt x="2809" y="658"/>
                    </a:lnTo>
                    <a:lnTo>
                      <a:pt x="2856" y="716"/>
                    </a:lnTo>
                    <a:lnTo>
                      <a:pt x="2898" y="776"/>
                    </a:lnTo>
                    <a:lnTo>
                      <a:pt x="2938" y="838"/>
                    </a:lnTo>
                    <a:lnTo>
                      <a:pt x="2974" y="902"/>
                    </a:lnTo>
                    <a:lnTo>
                      <a:pt x="3008" y="968"/>
                    </a:lnTo>
                    <a:lnTo>
                      <a:pt x="3039" y="1035"/>
                    </a:lnTo>
                    <a:lnTo>
                      <a:pt x="3067" y="1105"/>
                    </a:lnTo>
                    <a:lnTo>
                      <a:pt x="3090" y="1176"/>
                    </a:lnTo>
                    <a:lnTo>
                      <a:pt x="3111" y="1248"/>
                    </a:lnTo>
                    <a:lnTo>
                      <a:pt x="3128" y="1323"/>
                    </a:lnTo>
                    <a:lnTo>
                      <a:pt x="3141" y="1398"/>
                    </a:lnTo>
                    <a:lnTo>
                      <a:pt x="3151" y="1474"/>
                    </a:lnTo>
                    <a:lnTo>
                      <a:pt x="3157" y="1552"/>
                    </a:lnTo>
                    <a:lnTo>
                      <a:pt x="3159" y="1630"/>
                    </a:lnTo>
                    <a:close/>
                  </a:path>
                </a:pathLst>
              </a:custGeom>
              <a:solidFill>
                <a:srgbClr val="7469A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2174" name="Freeform 1060">
                <a:extLst>
                  <a:ext uri="{FF2B5EF4-FFF2-40B4-BE49-F238E27FC236}">
                    <a16:creationId xmlns:a16="http://schemas.microsoft.com/office/drawing/2014/main" id="{8FC0403E-8D6E-429B-897D-36CA96A5C742}"/>
                  </a:ext>
                </a:extLst>
              </p:cNvPr>
              <p:cNvSpPr>
                <a:spLocks noEditPoints="1"/>
              </p:cNvSpPr>
              <p:nvPr/>
            </p:nvSpPr>
            <p:spPr bwMode="auto">
              <a:xfrm>
                <a:off x="2712" y="3263"/>
                <a:ext cx="632" cy="632"/>
              </a:xfrm>
              <a:custGeom>
                <a:avLst/>
                <a:gdLst>
                  <a:gd name="T0" fmla="*/ 626 w 3159"/>
                  <a:gd name="T1" fmla="*/ 252 h 3158"/>
                  <a:gd name="T2" fmla="*/ 601 w 3159"/>
                  <a:gd name="T3" fmla="*/ 179 h 3158"/>
                  <a:gd name="T4" fmla="*/ 560 w 3159"/>
                  <a:gd name="T5" fmla="*/ 115 h 3158"/>
                  <a:gd name="T6" fmla="*/ 505 w 3159"/>
                  <a:gd name="T7" fmla="*/ 63 h 3158"/>
                  <a:gd name="T8" fmla="*/ 439 w 3159"/>
                  <a:gd name="T9" fmla="*/ 25 h 3158"/>
                  <a:gd name="T10" fmla="*/ 364 w 3159"/>
                  <a:gd name="T11" fmla="*/ 4 h 3158"/>
                  <a:gd name="T12" fmla="*/ 284 w 3159"/>
                  <a:gd name="T13" fmla="*/ 2 h 3158"/>
                  <a:gd name="T14" fmla="*/ 207 w 3159"/>
                  <a:gd name="T15" fmla="*/ 19 h 3158"/>
                  <a:gd name="T16" fmla="*/ 139 w 3159"/>
                  <a:gd name="T17" fmla="*/ 54 h 3158"/>
                  <a:gd name="T18" fmla="*/ 82 w 3159"/>
                  <a:gd name="T19" fmla="*/ 103 h 3158"/>
                  <a:gd name="T20" fmla="*/ 38 w 3159"/>
                  <a:gd name="T21" fmla="*/ 165 h 3158"/>
                  <a:gd name="T22" fmla="*/ 10 w 3159"/>
                  <a:gd name="T23" fmla="*/ 237 h 3158"/>
                  <a:gd name="T24" fmla="*/ 0 w 3159"/>
                  <a:gd name="T25" fmla="*/ 316 h 3158"/>
                  <a:gd name="T26" fmla="*/ 10 w 3159"/>
                  <a:gd name="T27" fmla="*/ 395 h 3158"/>
                  <a:gd name="T28" fmla="*/ 38 w 3159"/>
                  <a:gd name="T29" fmla="*/ 466 h 3158"/>
                  <a:gd name="T30" fmla="*/ 82 w 3159"/>
                  <a:gd name="T31" fmla="*/ 528 h 3158"/>
                  <a:gd name="T32" fmla="*/ 139 w 3159"/>
                  <a:gd name="T33" fmla="*/ 578 h 3158"/>
                  <a:gd name="T34" fmla="*/ 207 w 3159"/>
                  <a:gd name="T35" fmla="*/ 613 h 3158"/>
                  <a:gd name="T36" fmla="*/ 284 w 3159"/>
                  <a:gd name="T37" fmla="*/ 630 h 3158"/>
                  <a:gd name="T38" fmla="*/ 364 w 3159"/>
                  <a:gd name="T39" fmla="*/ 628 h 3158"/>
                  <a:gd name="T40" fmla="*/ 439 w 3159"/>
                  <a:gd name="T41" fmla="*/ 607 h 3158"/>
                  <a:gd name="T42" fmla="*/ 505 w 3159"/>
                  <a:gd name="T43" fmla="*/ 569 h 3158"/>
                  <a:gd name="T44" fmla="*/ 560 w 3159"/>
                  <a:gd name="T45" fmla="*/ 517 h 3158"/>
                  <a:gd name="T46" fmla="*/ 601 w 3159"/>
                  <a:gd name="T47" fmla="*/ 453 h 3158"/>
                  <a:gd name="T48" fmla="*/ 626 w 3159"/>
                  <a:gd name="T49" fmla="*/ 380 h 3158"/>
                  <a:gd name="T50" fmla="*/ 612 w 3159"/>
                  <a:gd name="T51" fmla="*/ 316 h 3158"/>
                  <a:gd name="T52" fmla="*/ 602 w 3159"/>
                  <a:gd name="T53" fmla="*/ 390 h 3158"/>
                  <a:gd name="T54" fmla="*/ 576 w 3159"/>
                  <a:gd name="T55" fmla="*/ 457 h 3158"/>
                  <a:gd name="T56" fmla="*/ 535 w 3159"/>
                  <a:gd name="T57" fmla="*/ 515 h 3158"/>
                  <a:gd name="T58" fmla="*/ 481 w 3159"/>
                  <a:gd name="T59" fmla="*/ 561 h 3158"/>
                  <a:gd name="T60" fmla="*/ 418 w 3159"/>
                  <a:gd name="T61" fmla="*/ 594 h 3158"/>
                  <a:gd name="T62" fmla="*/ 346 w 3159"/>
                  <a:gd name="T63" fmla="*/ 610 h 3158"/>
                  <a:gd name="T64" fmla="*/ 271 w 3159"/>
                  <a:gd name="T65" fmla="*/ 608 h 3158"/>
                  <a:gd name="T66" fmla="*/ 201 w 3159"/>
                  <a:gd name="T67" fmla="*/ 588 h 3158"/>
                  <a:gd name="T68" fmla="*/ 139 w 3159"/>
                  <a:gd name="T69" fmla="*/ 553 h 3158"/>
                  <a:gd name="T70" fmla="*/ 88 w 3159"/>
                  <a:gd name="T71" fmla="*/ 504 h 3158"/>
                  <a:gd name="T72" fmla="*/ 50 w 3159"/>
                  <a:gd name="T73" fmla="*/ 444 h 3158"/>
                  <a:gd name="T74" fmla="*/ 26 w 3159"/>
                  <a:gd name="T75" fmla="*/ 375 h 3158"/>
                  <a:gd name="T76" fmla="*/ 21 w 3159"/>
                  <a:gd name="T77" fmla="*/ 301 h 3158"/>
                  <a:gd name="T78" fmla="*/ 34 w 3159"/>
                  <a:gd name="T79" fmla="*/ 228 h 3158"/>
                  <a:gd name="T80" fmla="*/ 63 w 3159"/>
                  <a:gd name="T81" fmla="*/ 163 h 3158"/>
                  <a:gd name="T82" fmla="*/ 107 w 3159"/>
                  <a:gd name="T83" fmla="*/ 107 h 3158"/>
                  <a:gd name="T84" fmla="*/ 163 w 3159"/>
                  <a:gd name="T85" fmla="*/ 63 h 3158"/>
                  <a:gd name="T86" fmla="*/ 228 w 3159"/>
                  <a:gd name="T87" fmla="*/ 33 h 3158"/>
                  <a:gd name="T88" fmla="*/ 301 w 3159"/>
                  <a:gd name="T89" fmla="*/ 21 h 3158"/>
                  <a:gd name="T90" fmla="*/ 376 w 3159"/>
                  <a:gd name="T91" fmla="*/ 26 h 3158"/>
                  <a:gd name="T92" fmla="*/ 444 w 3159"/>
                  <a:gd name="T93" fmla="*/ 49 h 3158"/>
                  <a:gd name="T94" fmla="*/ 504 w 3159"/>
                  <a:gd name="T95" fmla="*/ 88 h 3158"/>
                  <a:gd name="T96" fmla="*/ 553 w 3159"/>
                  <a:gd name="T97" fmla="*/ 139 h 3158"/>
                  <a:gd name="T98" fmla="*/ 588 w 3159"/>
                  <a:gd name="T99" fmla="*/ 201 h 3158"/>
                  <a:gd name="T100" fmla="*/ 608 w 3159"/>
                  <a:gd name="T101" fmla="*/ 271 h 315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159" h="3158">
                    <a:moveTo>
                      <a:pt x="3159" y="1578"/>
                    </a:moveTo>
                    <a:lnTo>
                      <a:pt x="3156" y="1497"/>
                    </a:lnTo>
                    <a:lnTo>
                      <a:pt x="3150" y="1417"/>
                    </a:lnTo>
                    <a:lnTo>
                      <a:pt x="3140" y="1338"/>
                    </a:lnTo>
                    <a:lnTo>
                      <a:pt x="3127" y="1260"/>
                    </a:lnTo>
                    <a:lnTo>
                      <a:pt x="3109" y="1183"/>
                    </a:lnTo>
                    <a:lnTo>
                      <a:pt x="3088" y="1109"/>
                    </a:lnTo>
                    <a:lnTo>
                      <a:pt x="3063" y="1036"/>
                    </a:lnTo>
                    <a:lnTo>
                      <a:pt x="3035" y="963"/>
                    </a:lnTo>
                    <a:lnTo>
                      <a:pt x="3004" y="894"/>
                    </a:lnTo>
                    <a:lnTo>
                      <a:pt x="2968" y="826"/>
                    </a:lnTo>
                    <a:lnTo>
                      <a:pt x="2930" y="759"/>
                    </a:lnTo>
                    <a:lnTo>
                      <a:pt x="2889" y="696"/>
                    </a:lnTo>
                    <a:lnTo>
                      <a:pt x="2845" y="634"/>
                    </a:lnTo>
                    <a:lnTo>
                      <a:pt x="2799" y="574"/>
                    </a:lnTo>
                    <a:lnTo>
                      <a:pt x="2748" y="517"/>
                    </a:lnTo>
                    <a:lnTo>
                      <a:pt x="2696" y="462"/>
                    </a:lnTo>
                    <a:lnTo>
                      <a:pt x="2642" y="410"/>
                    </a:lnTo>
                    <a:lnTo>
                      <a:pt x="2584" y="359"/>
                    </a:lnTo>
                    <a:lnTo>
                      <a:pt x="2524" y="313"/>
                    </a:lnTo>
                    <a:lnTo>
                      <a:pt x="2463" y="269"/>
                    </a:lnTo>
                    <a:lnTo>
                      <a:pt x="2399" y="228"/>
                    </a:lnTo>
                    <a:lnTo>
                      <a:pt x="2332" y="189"/>
                    </a:lnTo>
                    <a:lnTo>
                      <a:pt x="2264" y="155"/>
                    </a:lnTo>
                    <a:lnTo>
                      <a:pt x="2195" y="123"/>
                    </a:lnTo>
                    <a:lnTo>
                      <a:pt x="2122" y="95"/>
                    </a:lnTo>
                    <a:lnTo>
                      <a:pt x="2049" y="70"/>
                    </a:lnTo>
                    <a:lnTo>
                      <a:pt x="1974" y="49"/>
                    </a:lnTo>
                    <a:lnTo>
                      <a:pt x="1898" y="31"/>
                    </a:lnTo>
                    <a:lnTo>
                      <a:pt x="1820" y="18"/>
                    </a:lnTo>
                    <a:lnTo>
                      <a:pt x="1741" y="8"/>
                    </a:lnTo>
                    <a:lnTo>
                      <a:pt x="1661" y="2"/>
                    </a:lnTo>
                    <a:lnTo>
                      <a:pt x="1579" y="0"/>
                    </a:lnTo>
                    <a:lnTo>
                      <a:pt x="1498" y="2"/>
                    </a:lnTo>
                    <a:lnTo>
                      <a:pt x="1418" y="8"/>
                    </a:lnTo>
                    <a:lnTo>
                      <a:pt x="1339" y="18"/>
                    </a:lnTo>
                    <a:lnTo>
                      <a:pt x="1261" y="31"/>
                    </a:lnTo>
                    <a:lnTo>
                      <a:pt x="1185" y="49"/>
                    </a:lnTo>
                    <a:lnTo>
                      <a:pt x="1110" y="70"/>
                    </a:lnTo>
                    <a:lnTo>
                      <a:pt x="1037" y="95"/>
                    </a:lnTo>
                    <a:lnTo>
                      <a:pt x="964" y="123"/>
                    </a:lnTo>
                    <a:lnTo>
                      <a:pt x="895" y="155"/>
                    </a:lnTo>
                    <a:lnTo>
                      <a:pt x="827" y="189"/>
                    </a:lnTo>
                    <a:lnTo>
                      <a:pt x="760" y="228"/>
                    </a:lnTo>
                    <a:lnTo>
                      <a:pt x="696" y="269"/>
                    </a:lnTo>
                    <a:lnTo>
                      <a:pt x="635" y="313"/>
                    </a:lnTo>
                    <a:lnTo>
                      <a:pt x="574" y="359"/>
                    </a:lnTo>
                    <a:lnTo>
                      <a:pt x="517" y="410"/>
                    </a:lnTo>
                    <a:lnTo>
                      <a:pt x="463" y="462"/>
                    </a:lnTo>
                    <a:lnTo>
                      <a:pt x="411" y="517"/>
                    </a:lnTo>
                    <a:lnTo>
                      <a:pt x="360" y="574"/>
                    </a:lnTo>
                    <a:lnTo>
                      <a:pt x="313" y="634"/>
                    </a:lnTo>
                    <a:lnTo>
                      <a:pt x="270" y="696"/>
                    </a:lnTo>
                    <a:lnTo>
                      <a:pt x="229" y="759"/>
                    </a:lnTo>
                    <a:lnTo>
                      <a:pt x="191" y="826"/>
                    </a:lnTo>
                    <a:lnTo>
                      <a:pt x="155" y="894"/>
                    </a:lnTo>
                    <a:lnTo>
                      <a:pt x="124" y="963"/>
                    </a:lnTo>
                    <a:lnTo>
                      <a:pt x="96" y="1036"/>
                    </a:lnTo>
                    <a:lnTo>
                      <a:pt x="71" y="1109"/>
                    </a:lnTo>
                    <a:lnTo>
                      <a:pt x="50" y="1183"/>
                    </a:lnTo>
                    <a:lnTo>
                      <a:pt x="32" y="1260"/>
                    </a:lnTo>
                    <a:lnTo>
                      <a:pt x="18" y="1338"/>
                    </a:lnTo>
                    <a:lnTo>
                      <a:pt x="8" y="1417"/>
                    </a:lnTo>
                    <a:lnTo>
                      <a:pt x="2" y="1497"/>
                    </a:lnTo>
                    <a:lnTo>
                      <a:pt x="0" y="1578"/>
                    </a:lnTo>
                    <a:lnTo>
                      <a:pt x="2" y="1660"/>
                    </a:lnTo>
                    <a:lnTo>
                      <a:pt x="8" y="1740"/>
                    </a:lnTo>
                    <a:lnTo>
                      <a:pt x="18" y="1819"/>
                    </a:lnTo>
                    <a:lnTo>
                      <a:pt x="32" y="1897"/>
                    </a:lnTo>
                    <a:lnTo>
                      <a:pt x="50" y="1973"/>
                    </a:lnTo>
                    <a:lnTo>
                      <a:pt x="71" y="2048"/>
                    </a:lnTo>
                    <a:lnTo>
                      <a:pt x="96" y="2122"/>
                    </a:lnTo>
                    <a:lnTo>
                      <a:pt x="124" y="2193"/>
                    </a:lnTo>
                    <a:lnTo>
                      <a:pt x="155" y="2263"/>
                    </a:lnTo>
                    <a:lnTo>
                      <a:pt x="191" y="2331"/>
                    </a:lnTo>
                    <a:lnTo>
                      <a:pt x="229" y="2397"/>
                    </a:lnTo>
                    <a:lnTo>
                      <a:pt x="270" y="2461"/>
                    </a:lnTo>
                    <a:lnTo>
                      <a:pt x="313" y="2524"/>
                    </a:lnTo>
                    <a:lnTo>
                      <a:pt x="360" y="2583"/>
                    </a:lnTo>
                    <a:lnTo>
                      <a:pt x="411" y="2640"/>
                    </a:lnTo>
                    <a:lnTo>
                      <a:pt x="463" y="2695"/>
                    </a:lnTo>
                    <a:lnTo>
                      <a:pt x="517" y="2748"/>
                    </a:lnTo>
                    <a:lnTo>
                      <a:pt x="574" y="2797"/>
                    </a:lnTo>
                    <a:lnTo>
                      <a:pt x="635" y="2844"/>
                    </a:lnTo>
                    <a:lnTo>
                      <a:pt x="696" y="2888"/>
                    </a:lnTo>
                    <a:lnTo>
                      <a:pt x="760" y="2929"/>
                    </a:lnTo>
                    <a:lnTo>
                      <a:pt x="827" y="2967"/>
                    </a:lnTo>
                    <a:lnTo>
                      <a:pt x="895" y="3002"/>
                    </a:lnTo>
                    <a:lnTo>
                      <a:pt x="964" y="3033"/>
                    </a:lnTo>
                    <a:lnTo>
                      <a:pt x="1037" y="3061"/>
                    </a:lnTo>
                    <a:lnTo>
                      <a:pt x="1110" y="3086"/>
                    </a:lnTo>
                    <a:lnTo>
                      <a:pt x="1185" y="3108"/>
                    </a:lnTo>
                    <a:lnTo>
                      <a:pt x="1261" y="3126"/>
                    </a:lnTo>
                    <a:lnTo>
                      <a:pt x="1339" y="3140"/>
                    </a:lnTo>
                    <a:lnTo>
                      <a:pt x="1418" y="3150"/>
                    </a:lnTo>
                    <a:lnTo>
                      <a:pt x="1498" y="3156"/>
                    </a:lnTo>
                    <a:lnTo>
                      <a:pt x="1579" y="3158"/>
                    </a:lnTo>
                    <a:lnTo>
                      <a:pt x="1661" y="3156"/>
                    </a:lnTo>
                    <a:lnTo>
                      <a:pt x="1741" y="3150"/>
                    </a:lnTo>
                    <a:lnTo>
                      <a:pt x="1820" y="3140"/>
                    </a:lnTo>
                    <a:lnTo>
                      <a:pt x="1898" y="3126"/>
                    </a:lnTo>
                    <a:lnTo>
                      <a:pt x="1974" y="3108"/>
                    </a:lnTo>
                    <a:lnTo>
                      <a:pt x="2049" y="3086"/>
                    </a:lnTo>
                    <a:lnTo>
                      <a:pt x="2122" y="3061"/>
                    </a:lnTo>
                    <a:lnTo>
                      <a:pt x="2195" y="3033"/>
                    </a:lnTo>
                    <a:lnTo>
                      <a:pt x="2264" y="3002"/>
                    </a:lnTo>
                    <a:lnTo>
                      <a:pt x="2332" y="2967"/>
                    </a:lnTo>
                    <a:lnTo>
                      <a:pt x="2399" y="2929"/>
                    </a:lnTo>
                    <a:lnTo>
                      <a:pt x="2463" y="2888"/>
                    </a:lnTo>
                    <a:lnTo>
                      <a:pt x="2524" y="2844"/>
                    </a:lnTo>
                    <a:lnTo>
                      <a:pt x="2584" y="2797"/>
                    </a:lnTo>
                    <a:lnTo>
                      <a:pt x="2642" y="2748"/>
                    </a:lnTo>
                    <a:lnTo>
                      <a:pt x="2696" y="2695"/>
                    </a:lnTo>
                    <a:lnTo>
                      <a:pt x="2748" y="2640"/>
                    </a:lnTo>
                    <a:lnTo>
                      <a:pt x="2799" y="2583"/>
                    </a:lnTo>
                    <a:lnTo>
                      <a:pt x="2845" y="2524"/>
                    </a:lnTo>
                    <a:lnTo>
                      <a:pt x="2889" y="2461"/>
                    </a:lnTo>
                    <a:lnTo>
                      <a:pt x="2930" y="2397"/>
                    </a:lnTo>
                    <a:lnTo>
                      <a:pt x="2968" y="2331"/>
                    </a:lnTo>
                    <a:lnTo>
                      <a:pt x="3004" y="2263"/>
                    </a:lnTo>
                    <a:lnTo>
                      <a:pt x="3035" y="2193"/>
                    </a:lnTo>
                    <a:lnTo>
                      <a:pt x="3063" y="2122"/>
                    </a:lnTo>
                    <a:lnTo>
                      <a:pt x="3088" y="2048"/>
                    </a:lnTo>
                    <a:lnTo>
                      <a:pt x="3109" y="1973"/>
                    </a:lnTo>
                    <a:lnTo>
                      <a:pt x="3127" y="1897"/>
                    </a:lnTo>
                    <a:lnTo>
                      <a:pt x="3140" y="1819"/>
                    </a:lnTo>
                    <a:lnTo>
                      <a:pt x="3150" y="1740"/>
                    </a:lnTo>
                    <a:lnTo>
                      <a:pt x="3156" y="1660"/>
                    </a:lnTo>
                    <a:lnTo>
                      <a:pt x="3159" y="1578"/>
                    </a:lnTo>
                    <a:close/>
                    <a:moveTo>
                      <a:pt x="3057" y="1578"/>
                    </a:moveTo>
                    <a:lnTo>
                      <a:pt x="3055" y="1655"/>
                    </a:lnTo>
                    <a:lnTo>
                      <a:pt x="3050" y="1730"/>
                    </a:lnTo>
                    <a:lnTo>
                      <a:pt x="3040" y="1803"/>
                    </a:lnTo>
                    <a:lnTo>
                      <a:pt x="3027" y="1876"/>
                    </a:lnTo>
                    <a:lnTo>
                      <a:pt x="3011" y="1948"/>
                    </a:lnTo>
                    <a:lnTo>
                      <a:pt x="2991" y="2017"/>
                    </a:lnTo>
                    <a:lnTo>
                      <a:pt x="2967" y="2087"/>
                    </a:lnTo>
                    <a:lnTo>
                      <a:pt x="2941" y="2153"/>
                    </a:lnTo>
                    <a:lnTo>
                      <a:pt x="2911" y="2219"/>
                    </a:lnTo>
                    <a:lnTo>
                      <a:pt x="2879" y="2283"/>
                    </a:lnTo>
                    <a:lnTo>
                      <a:pt x="2843" y="2345"/>
                    </a:lnTo>
                    <a:lnTo>
                      <a:pt x="2805" y="2404"/>
                    </a:lnTo>
                    <a:lnTo>
                      <a:pt x="2763" y="2462"/>
                    </a:lnTo>
                    <a:lnTo>
                      <a:pt x="2719" y="2518"/>
                    </a:lnTo>
                    <a:lnTo>
                      <a:pt x="2673" y="2572"/>
                    </a:lnTo>
                    <a:lnTo>
                      <a:pt x="2624" y="2623"/>
                    </a:lnTo>
                    <a:lnTo>
                      <a:pt x="2572" y="2671"/>
                    </a:lnTo>
                    <a:lnTo>
                      <a:pt x="2519" y="2719"/>
                    </a:lnTo>
                    <a:lnTo>
                      <a:pt x="2464" y="2762"/>
                    </a:lnTo>
                    <a:lnTo>
                      <a:pt x="2406" y="2803"/>
                    </a:lnTo>
                    <a:lnTo>
                      <a:pt x="2345" y="2842"/>
                    </a:lnTo>
                    <a:lnTo>
                      <a:pt x="2284" y="2877"/>
                    </a:lnTo>
                    <a:lnTo>
                      <a:pt x="2220" y="2910"/>
                    </a:lnTo>
                    <a:lnTo>
                      <a:pt x="2154" y="2940"/>
                    </a:lnTo>
                    <a:lnTo>
                      <a:pt x="2087" y="2966"/>
                    </a:lnTo>
                    <a:lnTo>
                      <a:pt x="2019" y="2989"/>
                    </a:lnTo>
                    <a:lnTo>
                      <a:pt x="1948" y="3009"/>
                    </a:lnTo>
                    <a:lnTo>
                      <a:pt x="1877" y="3026"/>
                    </a:lnTo>
                    <a:lnTo>
                      <a:pt x="1805" y="3039"/>
                    </a:lnTo>
                    <a:lnTo>
                      <a:pt x="1730" y="3048"/>
                    </a:lnTo>
                    <a:lnTo>
                      <a:pt x="1656" y="3054"/>
                    </a:lnTo>
                    <a:lnTo>
                      <a:pt x="1579" y="3055"/>
                    </a:lnTo>
                    <a:lnTo>
                      <a:pt x="1503" y="3054"/>
                    </a:lnTo>
                    <a:lnTo>
                      <a:pt x="1429" y="3048"/>
                    </a:lnTo>
                    <a:lnTo>
                      <a:pt x="1354" y="3039"/>
                    </a:lnTo>
                    <a:lnTo>
                      <a:pt x="1282" y="3026"/>
                    </a:lnTo>
                    <a:lnTo>
                      <a:pt x="1210" y="3009"/>
                    </a:lnTo>
                    <a:lnTo>
                      <a:pt x="1140" y="2989"/>
                    </a:lnTo>
                    <a:lnTo>
                      <a:pt x="1071" y="2966"/>
                    </a:lnTo>
                    <a:lnTo>
                      <a:pt x="1005" y="2940"/>
                    </a:lnTo>
                    <a:lnTo>
                      <a:pt x="939" y="2910"/>
                    </a:lnTo>
                    <a:lnTo>
                      <a:pt x="875" y="2877"/>
                    </a:lnTo>
                    <a:lnTo>
                      <a:pt x="814" y="2842"/>
                    </a:lnTo>
                    <a:lnTo>
                      <a:pt x="753" y="2803"/>
                    </a:lnTo>
                    <a:lnTo>
                      <a:pt x="695" y="2762"/>
                    </a:lnTo>
                    <a:lnTo>
                      <a:pt x="640" y="2719"/>
                    </a:lnTo>
                    <a:lnTo>
                      <a:pt x="586" y="2671"/>
                    </a:lnTo>
                    <a:lnTo>
                      <a:pt x="534" y="2623"/>
                    </a:lnTo>
                    <a:lnTo>
                      <a:pt x="486" y="2572"/>
                    </a:lnTo>
                    <a:lnTo>
                      <a:pt x="439" y="2518"/>
                    </a:lnTo>
                    <a:lnTo>
                      <a:pt x="396" y="2462"/>
                    </a:lnTo>
                    <a:lnTo>
                      <a:pt x="354" y="2404"/>
                    </a:lnTo>
                    <a:lnTo>
                      <a:pt x="316" y="2345"/>
                    </a:lnTo>
                    <a:lnTo>
                      <a:pt x="280" y="2283"/>
                    </a:lnTo>
                    <a:lnTo>
                      <a:pt x="248" y="2219"/>
                    </a:lnTo>
                    <a:lnTo>
                      <a:pt x="218" y="2153"/>
                    </a:lnTo>
                    <a:lnTo>
                      <a:pt x="192" y="2087"/>
                    </a:lnTo>
                    <a:lnTo>
                      <a:pt x="168" y="2017"/>
                    </a:lnTo>
                    <a:lnTo>
                      <a:pt x="148" y="1948"/>
                    </a:lnTo>
                    <a:lnTo>
                      <a:pt x="132" y="1876"/>
                    </a:lnTo>
                    <a:lnTo>
                      <a:pt x="119" y="1803"/>
                    </a:lnTo>
                    <a:lnTo>
                      <a:pt x="109" y="1730"/>
                    </a:lnTo>
                    <a:lnTo>
                      <a:pt x="104" y="1655"/>
                    </a:lnTo>
                    <a:lnTo>
                      <a:pt x="102" y="1578"/>
                    </a:lnTo>
                    <a:lnTo>
                      <a:pt x="104" y="1503"/>
                    </a:lnTo>
                    <a:lnTo>
                      <a:pt x="109" y="1427"/>
                    </a:lnTo>
                    <a:lnTo>
                      <a:pt x="119" y="1353"/>
                    </a:lnTo>
                    <a:lnTo>
                      <a:pt x="132" y="1281"/>
                    </a:lnTo>
                    <a:lnTo>
                      <a:pt x="148" y="1209"/>
                    </a:lnTo>
                    <a:lnTo>
                      <a:pt x="168" y="1139"/>
                    </a:lnTo>
                    <a:lnTo>
                      <a:pt x="192" y="1071"/>
                    </a:lnTo>
                    <a:lnTo>
                      <a:pt x="218" y="1003"/>
                    </a:lnTo>
                    <a:lnTo>
                      <a:pt x="248" y="938"/>
                    </a:lnTo>
                    <a:lnTo>
                      <a:pt x="280" y="874"/>
                    </a:lnTo>
                    <a:lnTo>
                      <a:pt x="316" y="812"/>
                    </a:lnTo>
                    <a:lnTo>
                      <a:pt x="354" y="752"/>
                    </a:lnTo>
                    <a:lnTo>
                      <a:pt x="396" y="695"/>
                    </a:lnTo>
                    <a:lnTo>
                      <a:pt x="439" y="639"/>
                    </a:lnTo>
                    <a:lnTo>
                      <a:pt x="486" y="585"/>
                    </a:lnTo>
                    <a:lnTo>
                      <a:pt x="534" y="534"/>
                    </a:lnTo>
                    <a:lnTo>
                      <a:pt x="586" y="485"/>
                    </a:lnTo>
                    <a:lnTo>
                      <a:pt x="640" y="439"/>
                    </a:lnTo>
                    <a:lnTo>
                      <a:pt x="695" y="394"/>
                    </a:lnTo>
                    <a:lnTo>
                      <a:pt x="753" y="353"/>
                    </a:lnTo>
                    <a:lnTo>
                      <a:pt x="814" y="315"/>
                    </a:lnTo>
                    <a:lnTo>
                      <a:pt x="875" y="279"/>
                    </a:lnTo>
                    <a:lnTo>
                      <a:pt x="939" y="247"/>
                    </a:lnTo>
                    <a:lnTo>
                      <a:pt x="1005" y="217"/>
                    </a:lnTo>
                    <a:lnTo>
                      <a:pt x="1071" y="190"/>
                    </a:lnTo>
                    <a:lnTo>
                      <a:pt x="1140" y="167"/>
                    </a:lnTo>
                    <a:lnTo>
                      <a:pt x="1210" y="147"/>
                    </a:lnTo>
                    <a:lnTo>
                      <a:pt x="1282" y="131"/>
                    </a:lnTo>
                    <a:lnTo>
                      <a:pt x="1354" y="118"/>
                    </a:lnTo>
                    <a:lnTo>
                      <a:pt x="1429" y="109"/>
                    </a:lnTo>
                    <a:lnTo>
                      <a:pt x="1503" y="103"/>
                    </a:lnTo>
                    <a:lnTo>
                      <a:pt x="1579" y="101"/>
                    </a:lnTo>
                    <a:lnTo>
                      <a:pt x="1656" y="103"/>
                    </a:lnTo>
                    <a:lnTo>
                      <a:pt x="1730" y="109"/>
                    </a:lnTo>
                    <a:lnTo>
                      <a:pt x="1805" y="118"/>
                    </a:lnTo>
                    <a:lnTo>
                      <a:pt x="1877" y="131"/>
                    </a:lnTo>
                    <a:lnTo>
                      <a:pt x="1948" y="147"/>
                    </a:lnTo>
                    <a:lnTo>
                      <a:pt x="2019" y="167"/>
                    </a:lnTo>
                    <a:lnTo>
                      <a:pt x="2087" y="190"/>
                    </a:lnTo>
                    <a:lnTo>
                      <a:pt x="2154" y="217"/>
                    </a:lnTo>
                    <a:lnTo>
                      <a:pt x="2220" y="247"/>
                    </a:lnTo>
                    <a:lnTo>
                      <a:pt x="2284" y="279"/>
                    </a:lnTo>
                    <a:lnTo>
                      <a:pt x="2345" y="315"/>
                    </a:lnTo>
                    <a:lnTo>
                      <a:pt x="2406" y="353"/>
                    </a:lnTo>
                    <a:lnTo>
                      <a:pt x="2464" y="394"/>
                    </a:lnTo>
                    <a:lnTo>
                      <a:pt x="2519" y="439"/>
                    </a:lnTo>
                    <a:lnTo>
                      <a:pt x="2572" y="485"/>
                    </a:lnTo>
                    <a:lnTo>
                      <a:pt x="2624" y="534"/>
                    </a:lnTo>
                    <a:lnTo>
                      <a:pt x="2673" y="585"/>
                    </a:lnTo>
                    <a:lnTo>
                      <a:pt x="2719" y="639"/>
                    </a:lnTo>
                    <a:lnTo>
                      <a:pt x="2763" y="695"/>
                    </a:lnTo>
                    <a:lnTo>
                      <a:pt x="2805" y="752"/>
                    </a:lnTo>
                    <a:lnTo>
                      <a:pt x="2843" y="812"/>
                    </a:lnTo>
                    <a:lnTo>
                      <a:pt x="2879" y="874"/>
                    </a:lnTo>
                    <a:lnTo>
                      <a:pt x="2911" y="938"/>
                    </a:lnTo>
                    <a:lnTo>
                      <a:pt x="2941" y="1003"/>
                    </a:lnTo>
                    <a:lnTo>
                      <a:pt x="2967" y="1071"/>
                    </a:lnTo>
                    <a:lnTo>
                      <a:pt x="2991" y="1139"/>
                    </a:lnTo>
                    <a:lnTo>
                      <a:pt x="3011" y="1209"/>
                    </a:lnTo>
                    <a:lnTo>
                      <a:pt x="3027" y="1281"/>
                    </a:lnTo>
                    <a:lnTo>
                      <a:pt x="3040" y="1353"/>
                    </a:lnTo>
                    <a:lnTo>
                      <a:pt x="3050" y="1427"/>
                    </a:lnTo>
                    <a:lnTo>
                      <a:pt x="3055" y="1503"/>
                    </a:lnTo>
                    <a:lnTo>
                      <a:pt x="3057" y="1578"/>
                    </a:lnTo>
                    <a:close/>
                  </a:path>
                </a:pathLst>
              </a:custGeom>
              <a:solidFill>
                <a:srgbClr val="796E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2175" name="Freeform 1061">
                <a:extLst>
                  <a:ext uri="{FF2B5EF4-FFF2-40B4-BE49-F238E27FC236}">
                    <a16:creationId xmlns:a16="http://schemas.microsoft.com/office/drawing/2014/main" id="{804A4E2A-D069-475D-A448-39174372E536}"/>
                  </a:ext>
                </a:extLst>
              </p:cNvPr>
              <p:cNvSpPr>
                <a:spLocks noEditPoints="1"/>
              </p:cNvSpPr>
              <p:nvPr/>
            </p:nvSpPr>
            <p:spPr bwMode="auto">
              <a:xfrm>
                <a:off x="2722" y="3273"/>
                <a:ext cx="611" cy="612"/>
              </a:xfrm>
              <a:custGeom>
                <a:avLst/>
                <a:gdLst>
                  <a:gd name="T0" fmla="*/ 605 w 3057"/>
                  <a:gd name="T1" fmla="*/ 244 h 3057"/>
                  <a:gd name="T2" fmla="*/ 581 w 3057"/>
                  <a:gd name="T3" fmla="*/ 173 h 3057"/>
                  <a:gd name="T4" fmla="*/ 541 w 3057"/>
                  <a:gd name="T5" fmla="*/ 111 h 3057"/>
                  <a:gd name="T6" fmla="*/ 488 w 3057"/>
                  <a:gd name="T7" fmla="*/ 61 h 3057"/>
                  <a:gd name="T8" fmla="*/ 424 w 3057"/>
                  <a:gd name="T9" fmla="*/ 24 h 3057"/>
                  <a:gd name="T10" fmla="*/ 352 w 3057"/>
                  <a:gd name="T11" fmla="*/ 4 h 3057"/>
                  <a:gd name="T12" fmla="*/ 274 w 3057"/>
                  <a:gd name="T13" fmla="*/ 2 h 3057"/>
                  <a:gd name="T14" fmla="*/ 200 w 3057"/>
                  <a:gd name="T15" fmla="*/ 19 h 3057"/>
                  <a:gd name="T16" fmla="*/ 135 w 3057"/>
                  <a:gd name="T17" fmla="*/ 52 h 3057"/>
                  <a:gd name="T18" fmla="*/ 79 w 3057"/>
                  <a:gd name="T19" fmla="*/ 100 h 3057"/>
                  <a:gd name="T20" fmla="*/ 37 w 3057"/>
                  <a:gd name="T21" fmla="*/ 160 h 3057"/>
                  <a:gd name="T22" fmla="*/ 10 w 3057"/>
                  <a:gd name="T23" fmla="*/ 229 h 3057"/>
                  <a:gd name="T24" fmla="*/ 0 w 3057"/>
                  <a:gd name="T25" fmla="*/ 306 h 3057"/>
                  <a:gd name="T26" fmla="*/ 10 w 3057"/>
                  <a:gd name="T27" fmla="*/ 382 h 3057"/>
                  <a:gd name="T28" fmla="*/ 37 w 3057"/>
                  <a:gd name="T29" fmla="*/ 452 h 3057"/>
                  <a:gd name="T30" fmla="*/ 79 w 3057"/>
                  <a:gd name="T31" fmla="*/ 512 h 3057"/>
                  <a:gd name="T32" fmla="*/ 135 w 3057"/>
                  <a:gd name="T33" fmla="*/ 560 h 3057"/>
                  <a:gd name="T34" fmla="*/ 200 w 3057"/>
                  <a:gd name="T35" fmla="*/ 593 h 3057"/>
                  <a:gd name="T36" fmla="*/ 274 w 3057"/>
                  <a:gd name="T37" fmla="*/ 610 h 3057"/>
                  <a:gd name="T38" fmla="*/ 352 w 3057"/>
                  <a:gd name="T39" fmla="*/ 609 h 3057"/>
                  <a:gd name="T40" fmla="*/ 424 w 3057"/>
                  <a:gd name="T41" fmla="*/ 588 h 3057"/>
                  <a:gd name="T42" fmla="*/ 488 w 3057"/>
                  <a:gd name="T43" fmla="*/ 551 h 3057"/>
                  <a:gd name="T44" fmla="*/ 541 w 3057"/>
                  <a:gd name="T45" fmla="*/ 501 h 3057"/>
                  <a:gd name="T46" fmla="*/ 581 w 3057"/>
                  <a:gd name="T47" fmla="*/ 439 h 3057"/>
                  <a:gd name="T48" fmla="*/ 605 w 3057"/>
                  <a:gd name="T49" fmla="*/ 368 h 3057"/>
                  <a:gd name="T50" fmla="*/ 591 w 3057"/>
                  <a:gd name="T51" fmla="*/ 306 h 3057"/>
                  <a:gd name="T52" fmla="*/ 582 w 3057"/>
                  <a:gd name="T53" fmla="*/ 377 h 3057"/>
                  <a:gd name="T54" fmla="*/ 556 w 3057"/>
                  <a:gd name="T55" fmla="*/ 442 h 3057"/>
                  <a:gd name="T56" fmla="*/ 517 w 3057"/>
                  <a:gd name="T57" fmla="*/ 498 h 3057"/>
                  <a:gd name="T58" fmla="*/ 465 w 3057"/>
                  <a:gd name="T59" fmla="*/ 543 h 3057"/>
                  <a:gd name="T60" fmla="*/ 404 w 3057"/>
                  <a:gd name="T61" fmla="*/ 574 h 3057"/>
                  <a:gd name="T62" fmla="*/ 335 w 3057"/>
                  <a:gd name="T63" fmla="*/ 590 h 3057"/>
                  <a:gd name="T64" fmla="*/ 262 w 3057"/>
                  <a:gd name="T65" fmla="*/ 588 h 3057"/>
                  <a:gd name="T66" fmla="*/ 194 w 3057"/>
                  <a:gd name="T67" fmla="*/ 569 h 3057"/>
                  <a:gd name="T68" fmla="*/ 135 w 3057"/>
                  <a:gd name="T69" fmla="*/ 535 h 3057"/>
                  <a:gd name="T70" fmla="*/ 86 w 3057"/>
                  <a:gd name="T71" fmla="*/ 488 h 3057"/>
                  <a:gd name="T72" fmla="*/ 48 w 3057"/>
                  <a:gd name="T73" fmla="*/ 430 h 3057"/>
                  <a:gd name="T74" fmla="*/ 26 w 3057"/>
                  <a:gd name="T75" fmla="*/ 364 h 3057"/>
                  <a:gd name="T76" fmla="*/ 21 w 3057"/>
                  <a:gd name="T77" fmla="*/ 291 h 3057"/>
                  <a:gd name="T78" fmla="*/ 33 w 3057"/>
                  <a:gd name="T79" fmla="*/ 221 h 3057"/>
                  <a:gd name="T80" fmla="*/ 62 w 3057"/>
                  <a:gd name="T81" fmla="*/ 158 h 3057"/>
                  <a:gd name="T82" fmla="*/ 104 w 3057"/>
                  <a:gd name="T83" fmla="*/ 104 h 3057"/>
                  <a:gd name="T84" fmla="*/ 158 w 3057"/>
                  <a:gd name="T85" fmla="*/ 62 h 3057"/>
                  <a:gd name="T86" fmla="*/ 221 w 3057"/>
                  <a:gd name="T87" fmla="*/ 33 h 3057"/>
                  <a:gd name="T88" fmla="*/ 291 w 3057"/>
                  <a:gd name="T89" fmla="*/ 21 h 3057"/>
                  <a:gd name="T90" fmla="*/ 363 w 3057"/>
                  <a:gd name="T91" fmla="*/ 26 h 3057"/>
                  <a:gd name="T92" fmla="*/ 429 w 3057"/>
                  <a:gd name="T93" fmla="*/ 49 h 3057"/>
                  <a:gd name="T94" fmla="*/ 487 w 3057"/>
                  <a:gd name="T95" fmla="*/ 86 h 3057"/>
                  <a:gd name="T96" fmla="*/ 534 w 3057"/>
                  <a:gd name="T97" fmla="*/ 135 h 3057"/>
                  <a:gd name="T98" fmla="*/ 568 w 3057"/>
                  <a:gd name="T99" fmla="*/ 195 h 3057"/>
                  <a:gd name="T100" fmla="*/ 587 w 3057"/>
                  <a:gd name="T101" fmla="*/ 262 h 305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057" h="3057">
                    <a:moveTo>
                      <a:pt x="3057" y="1528"/>
                    </a:moveTo>
                    <a:lnTo>
                      <a:pt x="3055" y="1450"/>
                    </a:lnTo>
                    <a:lnTo>
                      <a:pt x="3049" y="1372"/>
                    </a:lnTo>
                    <a:lnTo>
                      <a:pt x="3039" y="1296"/>
                    </a:lnTo>
                    <a:lnTo>
                      <a:pt x="3026" y="1221"/>
                    </a:lnTo>
                    <a:lnTo>
                      <a:pt x="3009" y="1146"/>
                    </a:lnTo>
                    <a:lnTo>
                      <a:pt x="2988" y="1074"/>
                    </a:lnTo>
                    <a:lnTo>
                      <a:pt x="2965" y="1003"/>
                    </a:lnTo>
                    <a:lnTo>
                      <a:pt x="2937" y="933"/>
                    </a:lnTo>
                    <a:lnTo>
                      <a:pt x="2906" y="866"/>
                    </a:lnTo>
                    <a:lnTo>
                      <a:pt x="2872" y="800"/>
                    </a:lnTo>
                    <a:lnTo>
                      <a:pt x="2836" y="736"/>
                    </a:lnTo>
                    <a:lnTo>
                      <a:pt x="2796" y="674"/>
                    </a:lnTo>
                    <a:lnTo>
                      <a:pt x="2754" y="614"/>
                    </a:lnTo>
                    <a:lnTo>
                      <a:pt x="2707" y="556"/>
                    </a:lnTo>
                    <a:lnTo>
                      <a:pt x="2660" y="501"/>
                    </a:lnTo>
                    <a:lnTo>
                      <a:pt x="2609" y="448"/>
                    </a:lnTo>
                    <a:lnTo>
                      <a:pt x="2557" y="397"/>
                    </a:lnTo>
                    <a:lnTo>
                      <a:pt x="2500" y="349"/>
                    </a:lnTo>
                    <a:lnTo>
                      <a:pt x="2443" y="303"/>
                    </a:lnTo>
                    <a:lnTo>
                      <a:pt x="2383" y="261"/>
                    </a:lnTo>
                    <a:lnTo>
                      <a:pt x="2321" y="221"/>
                    </a:lnTo>
                    <a:lnTo>
                      <a:pt x="2257" y="185"/>
                    </a:lnTo>
                    <a:lnTo>
                      <a:pt x="2191" y="150"/>
                    </a:lnTo>
                    <a:lnTo>
                      <a:pt x="2123" y="120"/>
                    </a:lnTo>
                    <a:lnTo>
                      <a:pt x="2054" y="93"/>
                    </a:lnTo>
                    <a:lnTo>
                      <a:pt x="1983" y="69"/>
                    </a:lnTo>
                    <a:lnTo>
                      <a:pt x="1910" y="48"/>
                    </a:lnTo>
                    <a:lnTo>
                      <a:pt x="1836" y="31"/>
                    </a:lnTo>
                    <a:lnTo>
                      <a:pt x="1761" y="18"/>
                    </a:lnTo>
                    <a:lnTo>
                      <a:pt x="1684" y="8"/>
                    </a:lnTo>
                    <a:lnTo>
                      <a:pt x="1607" y="2"/>
                    </a:lnTo>
                    <a:lnTo>
                      <a:pt x="1528" y="0"/>
                    </a:lnTo>
                    <a:lnTo>
                      <a:pt x="1450" y="2"/>
                    </a:lnTo>
                    <a:lnTo>
                      <a:pt x="1372" y="8"/>
                    </a:lnTo>
                    <a:lnTo>
                      <a:pt x="1295" y="18"/>
                    </a:lnTo>
                    <a:lnTo>
                      <a:pt x="1220" y="31"/>
                    </a:lnTo>
                    <a:lnTo>
                      <a:pt x="1147" y="48"/>
                    </a:lnTo>
                    <a:lnTo>
                      <a:pt x="1074" y="69"/>
                    </a:lnTo>
                    <a:lnTo>
                      <a:pt x="1003" y="93"/>
                    </a:lnTo>
                    <a:lnTo>
                      <a:pt x="934" y="120"/>
                    </a:lnTo>
                    <a:lnTo>
                      <a:pt x="866" y="150"/>
                    </a:lnTo>
                    <a:lnTo>
                      <a:pt x="800" y="185"/>
                    </a:lnTo>
                    <a:lnTo>
                      <a:pt x="736" y="221"/>
                    </a:lnTo>
                    <a:lnTo>
                      <a:pt x="674" y="261"/>
                    </a:lnTo>
                    <a:lnTo>
                      <a:pt x="614" y="303"/>
                    </a:lnTo>
                    <a:lnTo>
                      <a:pt x="556" y="349"/>
                    </a:lnTo>
                    <a:lnTo>
                      <a:pt x="500" y="397"/>
                    </a:lnTo>
                    <a:lnTo>
                      <a:pt x="447" y="448"/>
                    </a:lnTo>
                    <a:lnTo>
                      <a:pt x="397" y="501"/>
                    </a:lnTo>
                    <a:lnTo>
                      <a:pt x="349" y="556"/>
                    </a:lnTo>
                    <a:lnTo>
                      <a:pt x="303" y="614"/>
                    </a:lnTo>
                    <a:lnTo>
                      <a:pt x="261" y="674"/>
                    </a:lnTo>
                    <a:lnTo>
                      <a:pt x="221" y="736"/>
                    </a:lnTo>
                    <a:lnTo>
                      <a:pt x="185" y="800"/>
                    </a:lnTo>
                    <a:lnTo>
                      <a:pt x="151" y="866"/>
                    </a:lnTo>
                    <a:lnTo>
                      <a:pt x="119" y="933"/>
                    </a:lnTo>
                    <a:lnTo>
                      <a:pt x="92" y="1003"/>
                    </a:lnTo>
                    <a:lnTo>
                      <a:pt x="68" y="1074"/>
                    </a:lnTo>
                    <a:lnTo>
                      <a:pt x="48" y="1146"/>
                    </a:lnTo>
                    <a:lnTo>
                      <a:pt x="31" y="1221"/>
                    </a:lnTo>
                    <a:lnTo>
                      <a:pt x="17" y="1296"/>
                    </a:lnTo>
                    <a:lnTo>
                      <a:pt x="8" y="1372"/>
                    </a:lnTo>
                    <a:lnTo>
                      <a:pt x="2" y="1450"/>
                    </a:lnTo>
                    <a:lnTo>
                      <a:pt x="0" y="1528"/>
                    </a:lnTo>
                    <a:lnTo>
                      <a:pt x="2" y="1607"/>
                    </a:lnTo>
                    <a:lnTo>
                      <a:pt x="8" y="1685"/>
                    </a:lnTo>
                    <a:lnTo>
                      <a:pt x="17" y="1761"/>
                    </a:lnTo>
                    <a:lnTo>
                      <a:pt x="31" y="1837"/>
                    </a:lnTo>
                    <a:lnTo>
                      <a:pt x="48" y="1910"/>
                    </a:lnTo>
                    <a:lnTo>
                      <a:pt x="68" y="1982"/>
                    </a:lnTo>
                    <a:lnTo>
                      <a:pt x="92" y="2054"/>
                    </a:lnTo>
                    <a:lnTo>
                      <a:pt x="119" y="2123"/>
                    </a:lnTo>
                    <a:lnTo>
                      <a:pt x="151" y="2191"/>
                    </a:lnTo>
                    <a:lnTo>
                      <a:pt x="185" y="2257"/>
                    </a:lnTo>
                    <a:lnTo>
                      <a:pt x="221" y="2321"/>
                    </a:lnTo>
                    <a:lnTo>
                      <a:pt x="261" y="2383"/>
                    </a:lnTo>
                    <a:lnTo>
                      <a:pt x="303" y="2443"/>
                    </a:lnTo>
                    <a:lnTo>
                      <a:pt x="349" y="2501"/>
                    </a:lnTo>
                    <a:lnTo>
                      <a:pt x="397" y="2556"/>
                    </a:lnTo>
                    <a:lnTo>
                      <a:pt x="447" y="2609"/>
                    </a:lnTo>
                    <a:lnTo>
                      <a:pt x="500" y="2660"/>
                    </a:lnTo>
                    <a:lnTo>
                      <a:pt x="556" y="2708"/>
                    </a:lnTo>
                    <a:lnTo>
                      <a:pt x="614" y="2753"/>
                    </a:lnTo>
                    <a:lnTo>
                      <a:pt x="674" y="2795"/>
                    </a:lnTo>
                    <a:lnTo>
                      <a:pt x="736" y="2836"/>
                    </a:lnTo>
                    <a:lnTo>
                      <a:pt x="800" y="2873"/>
                    </a:lnTo>
                    <a:lnTo>
                      <a:pt x="866" y="2906"/>
                    </a:lnTo>
                    <a:lnTo>
                      <a:pt x="934" y="2937"/>
                    </a:lnTo>
                    <a:lnTo>
                      <a:pt x="1003" y="2964"/>
                    </a:lnTo>
                    <a:lnTo>
                      <a:pt x="1074" y="2988"/>
                    </a:lnTo>
                    <a:lnTo>
                      <a:pt x="1147" y="3008"/>
                    </a:lnTo>
                    <a:lnTo>
                      <a:pt x="1220" y="3025"/>
                    </a:lnTo>
                    <a:lnTo>
                      <a:pt x="1295" y="3040"/>
                    </a:lnTo>
                    <a:lnTo>
                      <a:pt x="1372" y="3049"/>
                    </a:lnTo>
                    <a:lnTo>
                      <a:pt x="1450" y="3055"/>
                    </a:lnTo>
                    <a:lnTo>
                      <a:pt x="1528" y="3057"/>
                    </a:lnTo>
                    <a:lnTo>
                      <a:pt x="1607" y="3055"/>
                    </a:lnTo>
                    <a:lnTo>
                      <a:pt x="1684" y="3049"/>
                    </a:lnTo>
                    <a:lnTo>
                      <a:pt x="1761" y="3040"/>
                    </a:lnTo>
                    <a:lnTo>
                      <a:pt x="1836" y="3025"/>
                    </a:lnTo>
                    <a:lnTo>
                      <a:pt x="1910" y="3008"/>
                    </a:lnTo>
                    <a:lnTo>
                      <a:pt x="1983" y="2988"/>
                    </a:lnTo>
                    <a:lnTo>
                      <a:pt x="2054" y="2964"/>
                    </a:lnTo>
                    <a:lnTo>
                      <a:pt x="2123" y="2937"/>
                    </a:lnTo>
                    <a:lnTo>
                      <a:pt x="2191" y="2906"/>
                    </a:lnTo>
                    <a:lnTo>
                      <a:pt x="2257" y="2873"/>
                    </a:lnTo>
                    <a:lnTo>
                      <a:pt x="2321" y="2836"/>
                    </a:lnTo>
                    <a:lnTo>
                      <a:pt x="2383" y="2795"/>
                    </a:lnTo>
                    <a:lnTo>
                      <a:pt x="2443" y="2753"/>
                    </a:lnTo>
                    <a:lnTo>
                      <a:pt x="2500" y="2708"/>
                    </a:lnTo>
                    <a:lnTo>
                      <a:pt x="2557" y="2660"/>
                    </a:lnTo>
                    <a:lnTo>
                      <a:pt x="2609" y="2609"/>
                    </a:lnTo>
                    <a:lnTo>
                      <a:pt x="2660" y="2556"/>
                    </a:lnTo>
                    <a:lnTo>
                      <a:pt x="2707" y="2501"/>
                    </a:lnTo>
                    <a:lnTo>
                      <a:pt x="2754" y="2443"/>
                    </a:lnTo>
                    <a:lnTo>
                      <a:pt x="2796" y="2383"/>
                    </a:lnTo>
                    <a:lnTo>
                      <a:pt x="2836" y="2321"/>
                    </a:lnTo>
                    <a:lnTo>
                      <a:pt x="2872" y="2257"/>
                    </a:lnTo>
                    <a:lnTo>
                      <a:pt x="2906" y="2191"/>
                    </a:lnTo>
                    <a:lnTo>
                      <a:pt x="2937" y="2123"/>
                    </a:lnTo>
                    <a:lnTo>
                      <a:pt x="2965" y="2054"/>
                    </a:lnTo>
                    <a:lnTo>
                      <a:pt x="2988" y="1982"/>
                    </a:lnTo>
                    <a:lnTo>
                      <a:pt x="3009" y="1910"/>
                    </a:lnTo>
                    <a:lnTo>
                      <a:pt x="3026" y="1837"/>
                    </a:lnTo>
                    <a:lnTo>
                      <a:pt x="3039" y="1761"/>
                    </a:lnTo>
                    <a:lnTo>
                      <a:pt x="3049" y="1685"/>
                    </a:lnTo>
                    <a:lnTo>
                      <a:pt x="3055" y="1607"/>
                    </a:lnTo>
                    <a:lnTo>
                      <a:pt x="3057" y="1528"/>
                    </a:lnTo>
                    <a:close/>
                    <a:moveTo>
                      <a:pt x="2955" y="1528"/>
                    </a:moveTo>
                    <a:lnTo>
                      <a:pt x="2954" y="1602"/>
                    </a:lnTo>
                    <a:lnTo>
                      <a:pt x="2948" y="1674"/>
                    </a:lnTo>
                    <a:lnTo>
                      <a:pt x="2939" y="1745"/>
                    </a:lnTo>
                    <a:lnTo>
                      <a:pt x="2926" y="1816"/>
                    </a:lnTo>
                    <a:lnTo>
                      <a:pt x="2910" y="1885"/>
                    </a:lnTo>
                    <a:lnTo>
                      <a:pt x="2891" y="1952"/>
                    </a:lnTo>
                    <a:lnTo>
                      <a:pt x="2868" y="2019"/>
                    </a:lnTo>
                    <a:lnTo>
                      <a:pt x="2843" y="2084"/>
                    </a:lnTo>
                    <a:lnTo>
                      <a:pt x="2814" y="2147"/>
                    </a:lnTo>
                    <a:lnTo>
                      <a:pt x="2783" y="2208"/>
                    </a:lnTo>
                    <a:lnTo>
                      <a:pt x="2749" y="2268"/>
                    </a:lnTo>
                    <a:lnTo>
                      <a:pt x="2711" y="2326"/>
                    </a:lnTo>
                    <a:lnTo>
                      <a:pt x="2671" y="2382"/>
                    </a:lnTo>
                    <a:lnTo>
                      <a:pt x="2629" y="2436"/>
                    </a:lnTo>
                    <a:lnTo>
                      <a:pt x="2585" y="2488"/>
                    </a:lnTo>
                    <a:lnTo>
                      <a:pt x="2538" y="2537"/>
                    </a:lnTo>
                    <a:lnTo>
                      <a:pt x="2487" y="2584"/>
                    </a:lnTo>
                    <a:lnTo>
                      <a:pt x="2436" y="2630"/>
                    </a:lnTo>
                    <a:lnTo>
                      <a:pt x="2382" y="2672"/>
                    </a:lnTo>
                    <a:lnTo>
                      <a:pt x="2326" y="2711"/>
                    </a:lnTo>
                    <a:lnTo>
                      <a:pt x="2268" y="2748"/>
                    </a:lnTo>
                    <a:lnTo>
                      <a:pt x="2208" y="2782"/>
                    </a:lnTo>
                    <a:lnTo>
                      <a:pt x="2147" y="2814"/>
                    </a:lnTo>
                    <a:lnTo>
                      <a:pt x="2083" y="2843"/>
                    </a:lnTo>
                    <a:lnTo>
                      <a:pt x="2019" y="2869"/>
                    </a:lnTo>
                    <a:lnTo>
                      <a:pt x="1953" y="2891"/>
                    </a:lnTo>
                    <a:lnTo>
                      <a:pt x="1885" y="2910"/>
                    </a:lnTo>
                    <a:lnTo>
                      <a:pt x="1816" y="2926"/>
                    </a:lnTo>
                    <a:lnTo>
                      <a:pt x="1746" y="2938"/>
                    </a:lnTo>
                    <a:lnTo>
                      <a:pt x="1674" y="2947"/>
                    </a:lnTo>
                    <a:lnTo>
                      <a:pt x="1602" y="2953"/>
                    </a:lnTo>
                    <a:lnTo>
                      <a:pt x="1528" y="2955"/>
                    </a:lnTo>
                    <a:lnTo>
                      <a:pt x="1455" y="2953"/>
                    </a:lnTo>
                    <a:lnTo>
                      <a:pt x="1383" y="2947"/>
                    </a:lnTo>
                    <a:lnTo>
                      <a:pt x="1311" y="2938"/>
                    </a:lnTo>
                    <a:lnTo>
                      <a:pt x="1241" y="2926"/>
                    </a:lnTo>
                    <a:lnTo>
                      <a:pt x="1172" y="2910"/>
                    </a:lnTo>
                    <a:lnTo>
                      <a:pt x="1104" y="2891"/>
                    </a:lnTo>
                    <a:lnTo>
                      <a:pt x="1038" y="2869"/>
                    </a:lnTo>
                    <a:lnTo>
                      <a:pt x="973" y="2843"/>
                    </a:lnTo>
                    <a:lnTo>
                      <a:pt x="909" y="2814"/>
                    </a:lnTo>
                    <a:lnTo>
                      <a:pt x="848" y="2782"/>
                    </a:lnTo>
                    <a:lnTo>
                      <a:pt x="789" y="2748"/>
                    </a:lnTo>
                    <a:lnTo>
                      <a:pt x="731" y="2711"/>
                    </a:lnTo>
                    <a:lnTo>
                      <a:pt x="675" y="2672"/>
                    </a:lnTo>
                    <a:lnTo>
                      <a:pt x="621" y="2630"/>
                    </a:lnTo>
                    <a:lnTo>
                      <a:pt x="569" y="2584"/>
                    </a:lnTo>
                    <a:lnTo>
                      <a:pt x="519" y="2537"/>
                    </a:lnTo>
                    <a:lnTo>
                      <a:pt x="472" y="2488"/>
                    </a:lnTo>
                    <a:lnTo>
                      <a:pt x="428" y="2436"/>
                    </a:lnTo>
                    <a:lnTo>
                      <a:pt x="385" y="2382"/>
                    </a:lnTo>
                    <a:lnTo>
                      <a:pt x="346" y="2326"/>
                    </a:lnTo>
                    <a:lnTo>
                      <a:pt x="308" y="2268"/>
                    </a:lnTo>
                    <a:lnTo>
                      <a:pt x="274" y="2208"/>
                    </a:lnTo>
                    <a:lnTo>
                      <a:pt x="242" y="2147"/>
                    </a:lnTo>
                    <a:lnTo>
                      <a:pt x="214" y="2084"/>
                    </a:lnTo>
                    <a:lnTo>
                      <a:pt x="189" y="2019"/>
                    </a:lnTo>
                    <a:lnTo>
                      <a:pt x="166" y="1952"/>
                    </a:lnTo>
                    <a:lnTo>
                      <a:pt x="147" y="1885"/>
                    </a:lnTo>
                    <a:lnTo>
                      <a:pt x="131" y="1816"/>
                    </a:lnTo>
                    <a:lnTo>
                      <a:pt x="118" y="1745"/>
                    </a:lnTo>
                    <a:lnTo>
                      <a:pt x="109" y="1674"/>
                    </a:lnTo>
                    <a:lnTo>
                      <a:pt x="103" y="1602"/>
                    </a:lnTo>
                    <a:lnTo>
                      <a:pt x="101" y="1528"/>
                    </a:lnTo>
                    <a:lnTo>
                      <a:pt x="103" y="1455"/>
                    </a:lnTo>
                    <a:lnTo>
                      <a:pt x="109" y="1382"/>
                    </a:lnTo>
                    <a:lnTo>
                      <a:pt x="118" y="1311"/>
                    </a:lnTo>
                    <a:lnTo>
                      <a:pt x="131" y="1241"/>
                    </a:lnTo>
                    <a:lnTo>
                      <a:pt x="147" y="1171"/>
                    </a:lnTo>
                    <a:lnTo>
                      <a:pt x="166" y="1104"/>
                    </a:lnTo>
                    <a:lnTo>
                      <a:pt x="189" y="1038"/>
                    </a:lnTo>
                    <a:lnTo>
                      <a:pt x="214" y="973"/>
                    </a:lnTo>
                    <a:lnTo>
                      <a:pt x="242" y="910"/>
                    </a:lnTo>
                    <a:lnTo>
                      <a:pt x="274" y="849"/>
                    </a:lnTo>
                    <a:lnTo>
                      <a:pt x="308" y="789"/>
                    </a:lnTo>
                    <a:lnTo>
                      <a:pt x="346" y="731"/>
                    </a:lnTo>
                    <a:lnTo>
                      <a:pt x="385" y="675"/>
                    </a:lnTo>
                    <a:lnTo>
                      <a:pt x="428" y="621"/>
                    </a:lnTo>
                    <a:lnTo>
                      <a:pt x="472" y="570"/>
                    </a:lnTo>
                    <a:lnTo>
                      <a:pt x="519" y="519"/>
                    </a:lnTo>
                    <a:lnTo>
                      <a:pt x="569" y="472"/>
                    </a:lnTo>
                    <a:lnTo>
                      <a:pt x="621" y="428"/>
                    </a:lnTo>
                    <a:lnTo>
                      <a:pt x="675" y="386"/>
                    </a:lnTo>
                    <a:lnTo>
                      <a:pt x="731" y="345"/>
                    </a:lnTo>
                    <a:lnTo>
                      <a:pt x="789" y="308"/>
                    </a:lnTo>
                    <a:lnTo>
                      <a:pt x="848" y="274"/>
                    </a:lnTo>
                    <a:lnTo>
                      <a:pt x="909" y="243"/>
                    </a:lnTo>
                    <a:lnTo>
                      <a:pt x="973" y="214"/>
                    </a:lnTo>
                    <a:lnTo>
                      <a:pt x="1038" y="189"/>
                    </a:lnTo>
                    <a:lnTo>
                      <a:pt x="1104" y="166"/>
                    </a:lnTo>
                    <a:lnTo>
                      <a:pt x="1172" y="146"/>
                    </a:lnTo>
                    <a:lnTo>
                      <a:pt x="1241" y="130"/>
                    </a:lnTo>
                    <a:lnTo>
                      <a:pt x="1311" y="118"/>
                    </a:lnTo>
                    <a:lnTo>
                      <a:pt x="1383" y="109"/>
                    </a:lnTo>
                    <a:lnTo>
                      <a:pt x="1455" y="103"/>
                    </a:lnTo>
                    <a:lnTo>
                      <a:pt x="1528" y="102"/>
                    </a:lnTo>
                    <a:lnTo>
                      <a:pt x="1602" y="103"/>
                    </a:lnTo>
                    <a:lnTo>
                      <a:pt x="1674" y="109"/>
                    </a:lnTo>
                    <a:lnTo>
                      <a:pt x="1746" y="118"/>
                    </a:lnTo>
                    <a:lnTo>
                      <a:pt x="1816" y="130"/>
                    </a:lnTo>
                    <a:lnTo>
                      <a:pt x="1885" y="146"/>
                    </a:lnTo>
                    <a:lnTo>
                      <a:pt x="1953" y="166"/>
                    </a:lnTo>
                    <a:lnTo>
                      <a:pt x="2019" y="189"/>
                    </a:lnTo>
                    <a:lnTo>
                      <a:pt x="2083" y="214"/>
                    </a:lnTo>
                    <a:lnTo>
                      <a:pt x="2147" y="243"/>
                    </a:lnTo>
                    <a:lnTo>
                      <a:pt x="2208" y="274"/>
                    </a:lnTo>
                    <a:lnTo>
                      <a:pt x="2268" y="308"/>
                    </a:lnTo>
                    <a:lnTo>
                      <a:pt x="2326" y="345"/>
                    </a:lnTo>
                    <a:lnTo>
                      <a:pt x="2382" y="386"/>
                    </a:lnTo>
                    <a:lnTo>
                      <a:pt x="2436" y="428"/>
                    </a:lnTo>
                    <a:lnTo>
                      <a:pt x="2487" y="472"/>
                    </a:lnTo>
                    <a:lnTo>
                      <a:pt x="2538" y="519"/>
                    </a:lnTo>
                    <a:lnTo>
                      <a:pt x="2585" y="570"/>
                    </a:lnTo>
                    <a:lnTo>
                      <a:pt x="2629" y="621"/>
                    </a:lnTo>
                    <a:lnTo>
                      <a:pt x="2671" y="675"/>
                    </a:lnTo>
                    <a:lnTo>
                      <a:pt x="2711" y="731"/>
                    </a:lnTo>
                    <a:lnTo>
                      <a:pt x="2749" y="789"/>
                    </a:lnTo>
                    <a:lnTo>
                      <a:pt x="2783" y="849"/>
                    </a:lnTo>
                    <a:lnTo>
                      <a:pt x="2814" y="910"/>
                    </a:lnTo>
                    <a:lnTo>
                      <a:pt x="2843" y="973"/>
                    </a:lnTo>
                    <a:lnTo>
                      <a:pt x="2868" y="1038"/>
                    </a:lnTo>
                    <a:lnTo>
                      <a:pt x="2891" y="1104"/>
                    </a:lnTo>
                    <a:lnTo>
                      <a:pt x="2910" y="1171"/>
                    </a:lnTo>
                    <a:lnTo>
                      <a:pt x="2926" y="1241"/>
                    </a:lnTo>
                    <a:lnTo>
                      <a:pt x="2939" y="1311"/>
                    </a:lnTo>
                    <a:lnTo>
                      <a:pt x="2948" y="1382"/>
                    </a:lnTo>
                    <a:lnTo>
                      <a:pt x="2954" y="1455"/>
                    </a:lnTo>
                    <a:lnTo>
                      <a:pt x="2955" y="1528"/>
                    </a:lnTo>
                    <a:close/>
                  </a:path>
                </a:pathLst>
              </a:custGeom>
              <a:solidFill>
                <a:srgbClr val="7D72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2176" name="Freeform 1062">
                <a:extLst>
                  <a:ext uri="{FF2B5EF4-FFF2-40B4-BE49-F238E27FC236}">
                    <a16:creationId xmlns:a16="http://schemas.microsoft.com/office/drawing/2014/main" id="{F2338FA6-504B-4C71-A8D0-01E45A6CA2C0}"/>
                  </a:ext>
                </a:extLst>
              </p:cNvPr>
              <p:cNvSpPr>
                <a:spLocks noEditPoints="1"/>
              </p:cNvSpPr>
              <p:nvPr/>
            </p:nvSpPr>
            <p:spPr bwMode="auto">
              <a:xfrm>
                <a:off x="2732" y="3284"/>
                <a:ext cx="591" cy="590"/>
              </a:xfrm>
              <a:custGeom>
                <a:avLst/>
                <a:gdLst>
                  <a:gd name="T0" fmla="*/ 585 w 2955"/>
                  <a:gd name="T1" fmla="*/ 236 h 2954"/>
                  <a:gd name="T2" fmla="*/ 562 w 2955"/>
                  <a:gd name="T3" fmla="*/ 167 h 2954"/>
                  <a:gd name="T4" fmla="*/ 523 w 2955"/>
                  <a:gd name="T5" fmla="*/ 107 h 2954"/>
                  <a:gd name="T6" fmla="*/ 472 w 2955"/>
                  <a:gd name="T7" fmla="*/ 59 h 2954"/>
                  <a:gd name="T8" fmla="*/ 410 w 2955"/>
                  <a:gd name="T9" fmla="*/ 23 h 2954"/>
                  <a:gd name="T10" fmla="*/ 341 w 2955"/>
                  <a:gd name="T11" fmla="*/ 3 h 2954"/>
                  <a:gd name="T12" fmla="*/ 265 w 2955"/>
                  <a:gd name="T13" fmla="*/ 2 h 2954"/>
                  <a:gd name="T14" fmla="*/ 194 w 2955"/>
                  <a:gd name="T15" fmla="*/ 18 h 2954"/>
                  <a:gd name="T16" fmla="*/ 130 w 2955"/>
                  <a:gd name="T17" fmla="*/ 50 h 2954"/>
                  <a:gd name="T18" fmla="*/ 77 w 2955"/>
                  <a:gd name="T19" fmla="*/ 97 h 2954"/>
                  <a:gd name="T20" fmla="*/ 36 w 2955"/>
                  <a:gd name="T21" fmla="*/ 154 h 2954"/>
                  <a:gd name="T22" fmla="*/ 9 w 2955"/>
                  <a:gd name="T23" fmla="*/ 221 h 2954"/>
                  <a:gd name="T24" fmla="*/ 0 w 2955"/>
                  <a:gd name="T25" fmla="*/ 295 h 2954"/>
                  <a:gd name="T26" fmla="*/ 9 w 2955"/>
                  <a:gd name="T27" fmla="*/ 369 h 2954"/>
                  <a:gd name="T28" fmla="*/ 36 w 2955"/>
                  <a:gd name="T29" fmla="*/ 436 h 2954"/>
                  <a:gd name="T30" fmla="*/ 77 w 2955"/>
                  <a:gd name="T31" fmla="*/ 494 h 2954"/>
                  <a:gd name="T32" fmla="*/ 130 w 2955"/>
                  <a:gd name="T33" fmla="*/ 540 h 2954"/>
                  <a:gd name="T34" fmla="*/ 194 w 2955"/>
                  <a:gd name="T35" fmla="*/ 572 h 2954"/>
                  <a:gd name="T36" fmla="*/ 265 w 2955"/>
                  <a:gd name="T37" fmla="*/ 589 h 2954"/>
                  <a:gd name="T38" fmla="*/ 341 w 2955"/>
                  <a:gd name="T39" fmla="*/ 587 h 2954"/>
                  <a:gd name="T40" fmla="*/ 410 w 2955"/>
                  <a:gd name="T41" fmla="*/ 567 h 2954"/>
                  <a:gd name="T42" fmla="*/ 472 w 2955"/>
                  <a:gd name="T43" fmla="*/ 531 h 2954"/>
                  <a:gd name="T44" fmla="*/ 523 w 2955"/>
                  <a:gd name="T45" fmla="*/ 483 h 2954"/>
                  <a:gd name="T46" fmla="*/ 562 w 2955"/>
                  <a:gd name="T47" fmla="*/ 423 h 2954"/>
                  <a:gd name="T48" fmla="*/ 585 w 2955"/>
                  <a:gd name="T49" fmla="*/ 355 h 2954"/>
                  <a:gd name="T50" fmla="*/ 571 w 2955"/>
                  <a:gd name="T51" fmla="*/ 295 h 2954"/>
                  <a:gd name="T52" fmla="*/ 562 w 2955"/>
                  <a:gd name="T53" fmla="*/ 364 h 2954"/>
                  <a:gd name="T54" fmla="*/ 537 w 2955"/>
                  <a:gd name="T55" fmla="*/ 426 h 2954"/>
                  <a:gd name="T56" fmla="*/ 499 w 2955"/>
                  <a:gd name="T57" fmla="*/ 480 h 2954"/>
                  <a:gd name="T58" fmla="*/ 449 w 2955"/>
                  <a:gd name="T59" fmla="*/ 523 h 2954"/>
                  <a:gd name="T60" fmla="*/ 390 w 2955"/>
                  <a:gd name="T61" fmla="*/ 553 h 2954"/>
                  <a:gd name="T62" fmla="*/ 324 w 2955"/>
                  <a:gd name="T63" fmla="*/ 568 h 2954"/>
                  <a:gd name="T64" fmla="*/ 253 w 2955"/>
                  <a:gd name="T65" fmla="*/ 567 h 2954"/>
                  <a:gd name="T66" fmla="*/ 188 w 2955"/>
                  <a:gd name="T67" fmla="*/ 548 h 2954"/>
                  <a:gd name="T68" fmla="*/ 131 w 2955"/>
                  <a:gd name="T69" fmla="*/ 515 h 2954"/>
                  <a:gd name="T70" fmla="*/ 83 w 2955"/>
                  <a:gd name="T71" fmla="*/ 470 h 2954"/>
                  <a:gd name="T72" fmla="*/ 47 w 2955"/>
                  <a:gd name="T73" fmla="*/ 414 h 2954"/>
                  <a:gd name="T74" fmla="*/ 26 w 2955"/>
                  <a:gd name="T75" fmla="*/ 351 h 2954"/>
                  <a:gd name="T76" fmla="*/ 21 w 2955"/>
                  <a:gd name="T77" fmla="*/ 281 h 2954"/>
                  <a:gd name="T78" fmla="*/ 33 w 2955"/>
                  <a:gd name="T79" fmla="*/ 213 h 2954"/>
                  <a:gd name="T80" fmla="*/ 60 w 2955"/>
                  <a:gd name="T81" fmla="*/ 153 h 2954"/>
                  <a:gd name="T82" fmla="*/ 101 w 2955"/>
                  <a:gd name="T83" fmla="*/ 101 h 2954"/>
                  <a:gd name="T84" fmla="*/ 153 w 2955"/>
                  <a:gd name="T85" fmla="*/ 60 h 2954"/>
                  <a:gd name="T86" fmla="*/ 214 w 2955"/>
                  <a:gd name="T87" fmla="*/ 33 h 2954"/>
                  <a:gd name="T88" fmla="*/ 281 w 2955"/>
                  <a:gd name="T89" fmla="*/ 21 h 2954"/>
                  <a:gd name="T90" fmla="*/ 351 w 2955"/>
                  <a:gd name="T91" fmla="*/ 26 h 2954"/>
                  <a:gd name="T92" fmla="*/ 415 w 2955"/>
                  <a:gd name="T93" fmla="*/ 47 h 2954"/>
                  <a:gd name="T94" fmla="*/ 471 w 2955"/>
                  <a:gd name="T95" fmla="*/ 83 h 2954"/>
                  <a:gd name="T96" fmla="*/ 516 w 2955"/>
                  <a:gd name="T97" fmla="*/ 131 h 2954"/>
                  <a:gd name="T98" fmla="*/ 549 w 2955"/>
                  <a:gd name="T99" fmla="*/ 188 h 2954"/>
                  <a:gd name="T100" fmla="*/ 567 w 2955"/>
                  <a:gd name="T101" fmla="*/ 253 h 295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955" h="2954">
                    <a:moveTo>
                      <a:pt x="2955" y="1477"/>
                    </a:moveTo>
                    <a:lnTo>
                      <a:pt x="2953" y="1402"/>
                    </a:lnTo>
                    <a:lnTo>
                      <a:pt x="2948" y="1326"/>
                    </a:lnTo>
                    <a:lnTo>
                      <a:pt x="2938" y="1252"/>
                    </a:lnTo>
                    <a:lnTo>
                      <a:pt x="2925" y="1180"/>
                    </a:lnTo>
                    <a:lnTo>
                      <a:pt x="2909" y="1108"/>
                    </a:lnTo>
                    <a:lnTo>
                      <a:pt x="2889" y="1038"/>
                    </a:lnTo>
                    <a:lnTo>
                      <a:pt x="2865" y="970"/>
                    </a:lnTo>
                    <a:lnTo>
                      <a:pt x="2839" y="902"/>
                    </a:lnTo>
                    <a:lnTo>
                      <a:pt x="2809" y="837"/>
                    </a:lnTo>
                    <a:lnTo>
                      <a:pt x="2777" y="773"/>
                    </a:lnTo>
                    <a:lnTo>
                      <a:pt x="2741" y="711"/>
                    </a:lnTo>
                    <a:lnTo>
                      <a:pt x="2703" y="651"/>
                    </a:lnTo>
                    <a:lnTo>
                      <a:pt x="2661" y="594"/>
                    </a:lnTo>
                    <a:lnTo>
                      <a:pt x="2617" y="538"/>
                    </a:lnTo>
                    <a:lnTo>
                      <a:pt x="2571" y="484"/>
                    </a:lnTo>
                    <a:lnTo>
                      <a:pt x="2522" y="433"/>
                    </a:lnTo>
                    <a:lnTo>
                      <a:pt x="2470" y="384"/>
                    </a:lnTo>
                    <a:lnTo>
                      <a:pt x="2417" y="338"/>
                    </a:lnTo>
                    <a:lnTo>
                      <a:pt x="2362" y="293"/>
                    </a:lnTo>
                    <a:lnTo>
                      <a:pt x="2304" y="252"/>
                    </a:lnTo>
                    <a:lnTo>
                      <a:pt x="2243" y="214"/>
                    </a:lnTo>
                    <a:lnTo>
                      <a:pt x="2182" y="178"/>
                    </a:lnTo>
                    <a:lnTo>
                      <a:pt x="2118" y="146"/>
                    </a:lnTo>
                    <a:lnTo>
                      <a:pt x="2052" y="116"/>
                    </a:lnTo>
                    <a:lnTo>
                      <a:pt x="1985" y="89"/>
                    </a:lnTo>
                    <a:lnTo>
                      <a:pt x="1917" y="66"/>
                    </a:lnTo>
                    <a:lnTo>
                      <a:pt x="1846" y="46"/>
                    </a:lnTo>
                    <a:lnTo>
                      <a:pt x="1775" y="30"/>
                    </a:lnTo>
                    <a:lnTo>
                      <a:pt x="1703" y="17"/>
                    </a:lnTo>
                    <a:lnTo>
                      <a:pt x="1628" y="8"/>
                    </a:lnTo>
                    <a:lnTo>
                      <a:pt x="1554" y="2"/>
                    </a:lnTo>
                    <a:lnTo>
                      <a:pt x="1477" y="0"/>
                    </a:lnTo>
                    <a:lnTo>
                      <a:pt x="1401" y="2"/>
                    </a:lnTo>
                    <a:lnTo>
                      <a:pt x="1327" y="8"/>
                    </a:lnTo>
                    <a:lnTo>
                      <a:pt x="1252" y="17"/>
                    </a:lnTo>
                    <a:lnTo>
                      <a:pt x="1180" y="30"/>
                    </a:lnTo>
                    <a:lnTo>
                      <a:pt x="1108" y="46"/>
                    </a:lnTo>
                    <a:lnTo>
                      <a:pt x="1038" y="66"/>
                    </a:lnTo>
                    <a:lnTo>
                      <a:pt x="969" y="89"/>
                    </a:lnTo>
                    <a:lnTo>
                      <a:pt x="903" y="116"/>
                    </a:lnTo>
                    <a:lnTo>
                      <a:pt x="837" y="146"/>
                    </a:lnTo>
                    <a:lnTo>
                      <a:pt x="773" y="178"/>
                    </a:lnTo>
                    <a:lnTo>
                      <a:pt x="712" y="214"/>
                    </a:lnTo>
                    <a:lnTo>
                      <a:pt x="651" y="252"/>
                    </a:lnTo>
                    <a:lnTo>
                      <a:pt x="593" y="293"/>
                    </a:lnTo>
                    <a:lnTo>
                      <a:pt x="538" y="338"/>
                    </a:lnTo>
                    <a:lnTo>
                      <a:pt x="484" y="384"/>
                    </a:lnTo>
                    <a:lnTo>
                      <a:pt x="432" y="433"/>
                    </a:lnTo>
                    <a:lnTo>
                      <a:pt x="384" y="484"/>
                    </a:lnTo>
                    <a:lnTo>
                      <a:pt x="337" y="538"/>
                    </a:lnTo>
                    <a:lnTo>
                      <a:pt x="294" y="594"/>
                    </a:lnTo>
                    <a:lnTo>
                      <a:pt x="252" y="651"/>
                    </a:lnTo>
                    <a:lnTo>
                      <a:pt x="214" y="711"/>
                    </a:lnTo>
                    <a:lnTo>
                      <a:pt x="178" y="773"/>
                    </a:lnTo>
                    <a:lnTo>
                      <a:pt x="146" y="837"/>
                    </a:lnTo>
                    <a:lnTo>
                      <a:pt x="116" y="902"/>
                    </a:lnTo>
                    <a:lnTo>
                      <a:pt x="90" y="970"/>
                    </a:lnTo>
                    <a:lnTo>
                      <a:pt x="66" y="1038"/>
                    </a:lnTo>
                    <a:lnTo>
                      <a:pt x="46" y="1108"/>
                    </a:lnTo>
                    <a:lnTo>
                      <a:pt x="30" y="1180"/>
                    </a:lnTo>
                    <a:lnTo>
                      <a:pt x="17" y="1252"/>
                    </a:lnTo>
                    <a:lnTo>
                      <a:pt x="7" y="1326"/>
                    </a:lnTo>
                    <a:lnTo>
                      <a:pt x="2" y="1402"/>
                    </a:lnTo>
                    <a:lnTo>
                      <a:pt x="0" y="1477"/>
                    </a:lnTo>
                    <a:lnTo>
                      <a:pt x="2" y="1554"/>
                    </a:lnTo>
                    <a:lnTo>
                      <a:pt x="7" y="1629"/>
                    </a:lnTo>
                    <a:lnTo>
                      <a:pt x="17" y="1702"/>
                    </a:lnTo>
                    <a:lnTo>
                      <a:pt x="30" y="1775"/>
                    </a:lnTo>
                    <a:lnTo>
                      <a:pt x="46" y="1847"/>
                    </a:lnTo>
                    <a:lnTo>
                      <a:pt x="66" y="1916"/>
                    </a:lnTo>
                    <a:lnTo>
                      <a:pt x="90" y="1986"/>
                    </a:lnTo>
                    <a:lnTo>
                      <a:pt x="116" y="2052"/>
                    </a:lnTo>
                    <a:lnTo>
                      <a:pt x="146" y="2118"/>
                    </a:lnTo>
                    <a:lnTo>
                      <a:pt x="178" y="2182"/>
                    </a:lnTo>
                    <a:lnTo>
                      <a:pt x="214" y="2244"/>
                    </a:lnTo>
                    <a:lnTo>
                      <a:pt x="252" y="2303"/>
                    </a:lnTo>
                    <a:lnTo>
                      <a:pt x="294" y="2361"/>
                    </a:lnTo>
                    <a:lnTo>
                      <a:pt x="337" y="2417"/>
                    </a:lnTo>
                    <a:lnTo>
                      <a:pt x="384" y="2471"/>
                    </a:lnTo>
                    <a:lnTo>
                      <a:pt x="432" y="2522"/>
                    </a:lnTo>
                    <a:lnTo>
                      <a:pt x="484" y="2570"/>
                    </a:lnTo>
                    <a:lnTo>
                      <a:pt x="538" y="2618"/>
                    </a:lnTo>
                    <a:lnTo>
                      <a:pt x="593" y="2661"/>
                    </a:lnTo>
                    <a:lnTo>
                      <a:pt x="651" y="2702"/>
                    </a:lnTo>
                    <a:lnTo>
                      <a:pt x="712" y="2741"/>
                    </a:lnTo>
                    <a:lnTo>
                      <a:pt x="773" y="2776"/>
                    </a:lnTo>
                    <a:lnTo>
                      <a:pt x="837" y="2809"/>
                    </a:lnTo>
                    <a:lnTo>
                      <a:pt x="903" y="2839"/>
                    </a:lnTo>
                    <a:lnTo>
                      <a:pt x="969" y="2865"/>
                    </a:lnTo>
                    <a:lnTo>
                      <a:pt x="1038" y="2888"/>
                    </a:lnTo>
                    <a:lnTo>
                      <a:pt x="1108" y="2908"/>
                    </a:lnTo>
                    <a:lnTo>
                      <a:pt x="1180" y="2925"/>
                    </a:lnTo>
                    <a:lnTo>
                      <a:pt x="1252" y="2938"/>
                    </a:lnTo>
                    <a:lnTo>
                      <a:pt x="1327" y="2947"/>
                    </a:lnTo>
                    <a:lnTo>
                      <a:pt x="1401" y="2953"/>
                    </a:lnTo>
                    <a:lnTo>
                      <a:pt x="1477" y="2954"/>
                    </a:lnTo>
                    <a:lnTo>
                      <a:pt x="1554" y="2953"/>
                    </a:lnTo>
                    <a:lnTo>
                      <a:pt x="1628" y="2947"/>
                    </a:lnTo>
                    <a:lnTo>
                      <a:pt x="1703" y="2938"/>
                    </a:lnTo>
                    <a:lnTo>
                      <a:pt x="1775" y="2925"/>
                    </a:lnTo>
                    <a:lnTo>
                      <a:pt x="1846" y="2908"/>
                    </a:lnTo>
                    <a:lnTo>
                      <a:pt x="1917" y="2888"/>
                    </a:lnTo>
                    <a:lnTo>
                      <a:pt x="1985" y="2865"/>
                    </a:lnTo>
                    <a:lnTo>
                      <a:pt x="2052" y="2839"/>
                    </a:lnTo>
                    <a:lnTo>
                      <a:pt x="2118" y="2809"/>
                    </a:lnTo>
                    <a:lnTo>
                      <a:pt x="2182" y="2776"/>
                    </a:lnTo>
                    <a:lnTo>
                      <a:pt x="2243" y="2741"/>
                    </a:lnTo>
                    <a:lnTo>
                      <a:pt x="2304" y="2702"/>
                    </a:lnTo>
                    <a:lnTo>
                      <a:pt x="2362" y="2661"/>
                    </a:lnTo>
                    <a:lnTo>
                      <a:pt x="2417" y="2618"/>
                    </a:lnTo>
                    <a:lnTo>
                      <a:pt x="2470" y="2570"/>
                    </a:lnTo>
                    <a:lnTo>
                      <a:pt x="2522" y="2522"/>
                    </a:lnTo>
                    <a:lnTo>
                      <a:pt x="2571" y="2471"/>
                    </a:lnTo>
                    <a:lnTo>
                      <a:pt x="2617" y="2417"/>
                    </a:lnTo>
                    <a:lnTo>
                      <a:pt x="2661" y="2361"/>
                    </a:lnTo>
                    <a:lnTo>
                      <a:pt x="2703" y="2303"/>
                    </a:lnTo>
                    <a:lnTo>
                      <a:pt x="2741" y="2244"/>
                    </a:lnTo>
                    <a:lnTo>
                      <a:pt x="2777" y="2182"/>
                    </a:lnTo>
                    <a:lnTo>
                      <a:pt x="2809" y="2118"/>
                    </a:lnTo>
                    <a:lnTo>
                      <a:pt x="2839" y="2052"/>
                    </a:lnTo>
                    <a:lnTo>
                      <a:pt x="2865" y="1986"/>
                    </a:lnTo>
                    <a:lnTo>
                      <a:pt x="2889" y="1916"/>
                    </a:lnTo>
                    <a:lnTo>
                      <a:pt x="2909" y="1847"/>
                    </a:lnTo>
                    <a:lnTo>
                      <a:pt x="2925" y="1775"/>
                    </a:lnTo>
                    <a:lnTo>
                      <a:pt x="2938" y="1702"/>
                    </a:lnTo>
                    <a:lnTo>
                      <a:pt x="2948" y="1629"/>
                    </a:lnTo>
                    <a:lnTo>
                      <a:pt x="2953" y="1554"/>
                    </a:lnTo>
                    <a:lnTo>
                      <a:pt x="2955" y="1477"/>
                    </a:lnTo>
                    <a:close/>
                    <a:moveTo>
                      <a:pt x="2853" y="1477"/>
                    </a:moveTo>
                    <a:lnTo>
                      <a:pt x="2851" y="1549"/>
                    </a:lnTo>
                    <a:lnTo>
                      <a:pt x="2846" y="1618"/>
                    </a:lnTo>
                    <a:lnTo>
                      <a:pt x="2837" y="1687"/>
                    </a:lnTo>
                    <a:lnTo>
                      <a:pt x="2825" y="1755"/>
                    </a:lnTo>
                    <a:lnTo>
                      <a:pt x="2810" y="1821"/>
                    </a:lnTo>
                    <a:lnTo>
                      <a:pt x="2791" y="1886"/>
                    </a:lnTo>
                    <a:lnTo>
                      <a:pt x="2770" y="1950"/>
                    </a:lnTo>
                    <a:lnTo>
                      <a:pt x="2745" y="2013"/>
                    </a:lnTo>
                    <a:lnTo>
                      <a:pt x="2718" y="2074"/>
                    </a:lnTo>
                    <a:lnTo>
                      <a:pt x="2687" y="2133"/>
                    </a:lnTo>
                    <a:lnTo>
                      <a:pt x="2654" y="2191"/>
                    </a:lnTo>
                    <a:lnTo>
                      <a:pt x="2618" y="2247"/>
                    </a:lnTo>
                    <a:lnTo>
                      <a:pt x="2580" y="2300"/>
                    </a:lnTo>
                    <a:lnTo>
                      <a:pt x="2539" y="2352"/>
                    </a:lnTo>
                    <a:lnTo>
                      <a:pt x="2496" y="2403"/>
                    </a:lnTo>
                    <a:lnTo>
                      <a:pt x="2450" y="2450"/>
                    </a:lnTo>
                    <a:lnTo>
                      <a:pt x="2402" y="2495"/>
                    </a:lnTo>
                    <a:lnTo>
                      <a:pt x="2353" y="2538"/>
                    </a:lnTo>
                    <a:lnTo>
                      <a:pt x="2301" y="2580"/>
                    </a:lnTo>
                    <a:lnTo>
                      <a:pt x="2246" y="2618"/>
                    </a:lnTo>
                    <a:lnTo>
                      <a:pt x="2191" y="2654"/>
                    </a:lnTo>
                    <a:lnTo>
                      <a:pt x="2133" y="2687"/>
                    </a:lnTo>
                    <a:lnTo>
                      <a:pt x="2073" y="2717"/>
                    </a:lnTo>
                    <a:lnTo>
                      <a:pt x="2013" y="2744"/>
                    </a:lnTo>
                    <a:lnTo>
                      <a:pt x="1951" y="2769"/>
                    </a:lnTo>
                    <a:lnTo>
                      <a:pt x="1887" y="2792"/>
                    </a:lnTo>
                    <a:lnTo>
                      <a:pt x="1821" y="2810"/>
                    </a:lnTo>
                    <a:lnTo>
                      <a:pt x="1755" y="2825"/>
                    </a:lnTo>
                    <a:lnTo>
                      <a:pt x="1687" y="2837"/>
                    </a:lnTo>
                    <a:lnTo>
                      <a:pt x="1618" y="2846"/>
                    </a:lnTo>
                    <a:lnTo>
                      <a:pt x="1548" y="2851"/>
                    </a:lnTo>
                    <a:lnTo>
                      <a:pt x="1477" y="2853"/>
                    </a:lnTo>
                    <a:lnTo>
                      <a:pt x="1406" y="2851"/>
                    </a:lnTo>
                    <a:lnTo>
                      <a:pt x="1337" y="2846"/>
                    </a:lnTo>
                    <a:lnTo>
                      <a:pt x="1267" y="2837"/>
                    </a:lnTo>
                    <a:lnTo>
                      <a:pt x="1200" y="2825"/>
                    </a:lnTo>
                    <a:lnTo>
                      <a:pt x="1134" y="2810"/>
                    </a:lnTo>
                    <a:lnTo>
                      <a:pt x="1068" y="2792"/>
                    </a:lnTo>
                    <a:lnTo>
                      <a:pt x="1004" y="2769"/>
                    </a:lnTo>
                    <a:lnTo>
                      <a:pt x="942" y="2744"/>
                    </a:lnTo>
                    <a:lnTo>
                      <a:pt x="881" y="2717"/>
                    </a:lnTo>
                    <a:lnTo>
                      <a:pt x="821" y="2687"/>
                    </a:lnTo>
                    <a:lnTo>
                      <a:pt x="764" y="2654"/>
                    </a:lnTo>
                    <a:lnTo>
                      <a:pt x="709" y="2618"/>
                    </a:lnTo>
                    <a:lnTo>
                      <a:pt x="654" y="2580"/>
                    </a:lnTo>
                    <a:lnTo>
                      <a:pt x="602" y="2538"/>
                    </a:lnTo>
                    <a:lnTo>
                      <a:pt x="553" y="2495"/>
                    </a:lnTo>
                    <a:lnTo>
                      <a:pt x="505" y="2450"/>
                    </a:lnTo>
                    <a:lnTo>
                      <a:pt x="459" y="2403"/>
                    </a:lnTo>
                    <a:lnTo>
                      <a:pt x="416" y="2352"/>
                    </a:lnTo>
                    <a:lnTo>
                      <a:pt x="375" y="2300"/>
                    </a:lnTo>
                    <a:lnTo>
                      <a:pt x="337" y="2247"/>
                    </a:lnTo>
                    <a:lnTo>
                      <a:pt x="301" y="2191"/>
                    </a:lnTo>
                    <a:lnTo>
                      <a:pt x="267" y="2133"/>
                    </a:lnTo>
                    <a:lnTo>
                      <a:pt x="237" y="2074"/>
                    </a:lnTo>
                    <a:lnTo>
                      <a:pt x="210" y="2013"/>
                    </a:lnTo>
                    <a:lnTo>
                      <a:pt x="185" y="1950"/>
                    </a:lnTo>
                    <a:lnTo>
                      <a:pt x="164" y="1886"/>
                    </a:lnTo>
                    <a:lnTo>
                      <a:pt x="145" y="1821"/>
                    </a:lnTo>
                    <a:lnTo>
                      <a:pt x="130" y="1755"/>
                    </a:lnTo>
                    <a:lnTo>
                      <a:pt x="118" y="1687"/>
                    </a:lnTo>
                    <a:lnTo>
                      <a:pt x="109" y="1618"/>
                    </a:lnTo>
                    <a:lnTo>
                      <a:pt x="104" y="1549"/>
                    </a:lnTo>
                    <a:lnTo>
                      <a:pt x="102" y="1477"/>
                    </a:lnTo>
                    <a:lnTo>
                      <a:pt x="104" y="1407"/>
                    </a:lnTo>
                    <a:lnTo>
                      <a:pt x="109" y="1336"/>
                    </a:lnTo>
                    <a:lnTo>
                      <a:pt x="118" y="1268"/>
                    </a:lnTo>
                    <a:lnTo>
                      <a:pt x="130" y="1200"/>
                    </a:lnTo>
                    <a:lnTo>
                      <a:pt x="145" y="1134"/>
                    </a:lnTo>
                    <a:lnTo>
                      <a:pt x="164" y="1068"/>
                    </a:lnTo>
                    <a:lnTo>
                      <a:pt x="185" y="1005"/>
                    </a:lnTo>
                    <a:lnTo>
                      <a:pt x="210" y="942"/>
                    </a:lnTo>
                    <a:lnTo>
                      <a:pt x="237" y="881"/>
                    </a:lnTo>
                    <a:lnTo>
                      <a:pt x="267" y="822"/>
                    </a:lnTo>
                    <a:lnTo>
                      <a:pt x="301" y="764"/>
                    </a:lnTo>
                    <a:lnTo>
                      <a:pt x="337" y="708"/>
                    </a:lnTo>
                    <a:lnTo>
                      <a:pt x="375" y="654"/>
                    </a:lnTo>
                    <a:lnTo>
                      <a:pt x="416" y="603"/>
                    </a:lnTo>
                    <a:lnTo>
                      <a:pt x="459" y="553"/>
                    </a:lnTo>
                    <a:lnTo>
                      <a:pt x="505" y="504"/>
                    </a:lnTo>
                    <a:lnTo>
                      <a:pt x="553" y="459"/>
                    </a:lnTo>
                    <a:lnTo>
                      <a:pt x="602" y="416"/>
                    </a:lnTo>
                    <a:lnTo>
                      <a:pt x="654" y="375"/>
                    </a:lnTo>
                    <a:lnTo>
                      <a:pt x="709" y="337"/>
                    </a:lnTo>
                    <a:lnTo>
                      <a:pt x="764" y="301"/>
                    </a:lnTo>
                    <a:lnTo>
                      <a:pt x="821" y="268"/>
                    </a:lnTo>
                    <a:lnTo>
                      <a:pt x="881" y="237"/>
                    </a:lnTo>
                    <a:lnTo>
                      <a:pt x="942" y="210"/>
                    </a:lnTo>
                    <a:lnTo>
                      <a:pt x="1004" y="185"/>
                    </a:lnTo>
                    <a:lnTo>
                      <a:pt x="1068" y="164"/>
                    </a:lnTo>
                    <a:lnTo>
                      <a:pt x="1134" y="145"/>
                    </a:lnTo>
                    <a:lnTo>
                      <a:pt x="1200" y="130"/>
                    </a:lnTo>
                    <a:lnTo>
                      <a:pt x="1267" y="118"/>
                    </a:lnTo>
                    <a:lnTo>
                      <a:pt x="1337" y="109"/>
                    </a:lnTo>
                    <a:lnTo>
                      <a:pt x="1406" y="104"/>
                    </a:lnTo>
                    <a:lnTo>
                      <a:pt x="1477" y="102"/>
                    </a:lnTo>
                    <a:lnTo>
                      <a:pt x="1548" y="104"/>
                    </a:lnTo>
                    <a:lnTo>
                      <a:pt x="1618" y="109"/>
                    </a:lnTo>
                    <a:lnTo>
                      <a:pt x="1687" y="118"/>
                    </a:lnTo>
                    <a:lnTo>
                      <a:pt x="1755" y="130"/>
                    </a:lnTo>
                    <a:lnTo>
                      <a:pt x="1821" y="145"/>
                    </a:lnTo>
                    <a:lnTo>
                      <a:pt x="1887" y="164"/>
                    </a:lnTo>
                    <a:lnTo>
                      <a:pt x="1951" y="185"/>
                    </a:lnTo>
                    <a:lnTo>
                      <a:pt x="2013" y="210"/>
                    </a:lnTo>
                    <a:lnTo>
                      <a:pt x="2073" y="237"/>
                    </a:lnTo>
                    <a:lnTo>
                      <a:pt x="2133" y="268"/>
                    </a:lnTo>
                    <a:lnTo>
                      <a:pt x="2191" y="301"/>
                    </a:lnTo>
                    <a:lnTo>
                      <a:pt x="2246" y="337"/>
                    </a:lnTo>
                    <a:lnTo>
                      <a:pt x="2301" y="375"/>
                    </a:lnTo>
                    <a:lnTo>
                      <a:pt x="2353" y="416"/>
                    </a:lnTo>
                    <a:lnTo>
                      <a:pt x="2402" y="459"/>
                    </a:lnTo>
                    <a:lnTo>
                      <a:pt x="2450" y="504"/>
                    </a:lnTo>
                    <a:lnTo>
                      <a:pt x="2496" y="553"/>
                    </a:lnTo>
                    <a:lnTo>
                      <a:pt x="2539" y="603"/>
                    </a:lnTo>
                    <a:lnTo>
                      <a:pt x="2580" y="654"/>
                    </a:lnTo>
                    <a:lnTo>
                      <a:pt x="2618" y="708"/>
                    </a:lnTo>
                    <a:lnTo>
                      <a:pt x="2654" y="764"/>
                    </a:lnTo>
                    <a:lnTo>
                      <a:pt x="2687" y="822"/>
                    </a:lnTo>
                    <a:lnTo>
                      <a:pt x="2718" y="881"/>
                    </a:lnTo>
                    <a:lnTo>
                      <a:pt x="2745" y="942"/>
                    </a:lnTo>
                    <a:lnTo>
                      <a:pt x="2770" y="1005"/>
                    </a:lnTo>
                    <a:lnTo>
                      <a:pt x="2791" y="1068"/>
                    </a:lnTo>
                    <a:lnTo>
                      <a:pt x="2810" y="1134"/>
                    </a:lnTo>
                    <a:lnTo>
                      <a:pt x="2825" y="1200"/>
                    </a:lnTo>
                    <a:lnTo>
                      <a:pt x="2837" y="1268"/>
                    </a:lnTo>
                    <a:lnTo>
                      <a:pt x="2846" y="1336"/>
                    </a:lnTo>
                    <a:lnTo>
                      <a:pt x="2851" y="1407"/>
                    </a:lnTo>
                    <a:lnTo>
                      <a:pt x="2853" y="1477"/>
                    </a:lnTo>
                    <a:close/>
                  </a:path>
                </a:pathLst>
              </a:custGeom>
              <a:solidFill>
                <a:srgbClr val="7F75A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2177" name="Freeform 1063">
                <a:extLst>
                  <a:ext uri="{FF2B5EF4-FFF2-40B4-BE49-F238E27FC236}">
                    <a16:creationId xmlns:a16="http://schemas.microsoft.com/office/drawing/2014/main" id="{99D44A11-E5E8-4F13-8403-B13849F48E67}"/>
                  </a:ext>
                </a:extLst>
              </p:cNvPr>
              <p:cNvSpPr>
                <a:spLocks noEditPoints="1"/>
              </p:cNvSpPr>
              <p:nvPr/>
            </p:nvSpPr>
            <p:spPr bwMode="auto">
              <a:xfrm>
                <a:off x="2742" y="3294"/>
                <a:ext cx="571" cy="570"/>
              </a:xfrm>
              <a:custGeom>
                <a:avLst/>
                <a:gdLst>
                  <a:gd name="T0" fmla="*/ 565 w 2854"/>
                  <a:gd name="T1" fmla="*/ 228 h 2853"/>
                  <a:gd name="T2" fmla="*/ 543 w 2854"/>
                  <a:gd name="T3" fmla="*/ 161 h 2853"/>
                  <a:gd name="T4" fmla="*/ 506 w 2854"/>
                  <a:gd name="T5" fmla="*/ 104 h 2853"/>
                  <a:gd name="T6" fmla="*/ 456 w 2854"/>
                  <a:gd name="T7" fmla="*/ 57 h 2853"/>
                  <a:gd name="T8" fmla="*/ 397 w 2854"/>
                  <a:gd name="T9" fmla="*/ 22 h 2853"/>
                  <a:gd name="T10" fmla="*/ 329 w 2854"/>
                  <a:gd name="T11" fmla="*/ 3 h 2853"/>
                  <a:gd name="T12" fmla="*/ 256 w 2854"/>
                  <a:gd name="T13" fmla="*/ 1 h 2853"/>
                  <a:gd name="T14" fmla="*/ 187 w 2854"/>
                  <a:gd name="T15" fmla="*/ 17 h 2853"/>
                  <a:gd name="T16" fmla="*/ 126 w 2854"/>
                  <a:gd name="T17" fmla="*/ 49 h 2853"/>
                  <a:gd name="T18" fmla="*/ 74 w 2854"/>
                  <a:gd name="T19" fmla="*/ 94 h 2853"/>
                  <a:gd name="T20" fmla="*/ 35 w 2854"/>
                  <a:gd name="T21" fmla="*/ 149 h 2853"/>
                  <a:gd name="T22" fmla="*/ 9 w 2854"/>
                  <a:gd name="T23" fmla="*/ 214 h 2853"/>
                  <a:gd name="T24" fmla="*/ 0 w 2854"/>
                  <a:gd name="T25" fmla="*/ 285 h 2853"/>
                  <a:gd name="T26" fmla="*/ 9 w 2854"/>
                  <a:gd name="T27" fmla="*/ 356 h 2853"/>
                  <a:gd name="T28" fmla="*/ 35 w 2854"/>
                  <a:gd name="T29" fmla="*/ 421 h 2853"/>
                  <a:gd name="T30" fmla="*/ 74 w 2854"/>
                  <a:gd name="T31" fmla="*/ 477 h 2853"/>
                  <a:gd name="T32" fmla="*/ 126 w 2854"/>
                  <a:gd name="T33" fmla="*/ 521 h 2853"/>
                  <a:gd name="T34" fmla="*/ 187 w 2854"/>
                  <a:gd name="T35" fmla="*/ 553 h 2853"/>
                  <a:gd name="T36" fmla="*/ 256 w 2854"/>
                  <a:gd name="T37" fmla="*/ 568 h 2853"/>
                  <a:gd name="T38" fmla="*/ 329 w 2854"/>
                  <a:gd name="T39" fmla="*/ 567 h 2853"/>
                  <a:gd name="T40" fmla="*/ 397 w 2854"/>
                  <a:gd name="T41" fmla="*/ 548 h 2853"/>
                  <a:gd name="T42" fmla="*/ 456 w 2854"/>
                  <a:gd name="T43" fmla="*/ 513 h 2853"/>
                  <a:gd name="T44" fmla="*/ 506 w 2854"/>
                  <a:gd name="T45" fmla="*/ 466 h 2853"/>
                  <a:gd name="T46" fmla="*/ 543 w 2854"/>
                  <a:gd name="T47" fmla="*/ 409 h 2853"/>
                  <a:gd name="T48" fmla="*/ 565 w 2854"/>
                  <a:gd name="T49" fmla="*/ 342 h 2853"/>
                  <a:gd name="T50" fmla="*/ 551 w 2854"/>
                  <a:gd name="T51" fmla="*/ 285 h 2853"/>
                  <a:gd name="T52" fmla="*/ 542 w 2854"/>
                  <a:gd name="T53" fmla="*/ 351 h 2853"/>
                  <a:gd name="T54" fmla="*/ 519 w 2854"/>
                  <a:gd name="T55" fmla="*/ 411 h 2853"/>
                  <a:gd name="T56" fmla="*/ 482 w 2854"/>
                  <a:gd name="T57" fmla="*/ 463 h 2853"/>
                  <a:gd name="T58" fmla="*/ 434 w 2854"/>
                  <a:gd name="T59" fmla="*/ 504 h 2853"/>
                  <a:gd name="T60" fmla="*/ 377 w 2854"/>
                  <a:gd name="T61" fmla="*/ 533 h 2853"/>
                  <a:gd name="T62" fmla="*/ 313 w 2854"/>
                  <a:gd name="T63" fmla="*/ 548 h 2853"/>
                  <a:gd name="T64" fmla="*/ 245 w 2854"/>
                  <a:gd name="T65" fmla="*/ 547 h 2853"/>
                  <a:gd name="T66" fmla="*/ 182 w 2854"/>
                  <a:gd name="T67" fmla="*/ 529 h 2853"/>
                  <a:gd name="T68" fmla="*/ 127 w 2854"/>
                  <a:gd name="T69" fmla="*/ 497 h 2853"/>
                  <a:gd name="T70" fmla="*/ 81 w 2854"/>
                  <a:gd name="T71" fmla="*/ 453 h 2853"/>
                  <a:gd name="T72" fmla="*/ 47 w 2854"/>
                  <a:gd name="T73" fmla="*/ 400 h 2853"/>
                  <a:gd name="T74" fmla="*/ 26 w 2854"/>
                  <a:gd name="T75" fmla="*/ 338 h 2853"/>
                  <a:gd name="T76" fmla="*/ 21 w 2854"/>
                  <a:gd name="T77" fmla="*/ 271 h 2853"/>
                  <a:gd name="T78" fmla="*/ 32 w 2854"/>
                  <a:gd name="T79" fmla="*/ 206 h 2853"/>
                  <a:gd name="T80" fmla="*/ 59 w 2854"/>
                  <a:gd name="T81" fmla="*/ 148 h 2853"/>
                  <a:gd name="T82" fmla="*/ 98 w 2854"/>
                  <a:gd name="T83" fmla="*/ 98 h 2853"/>
                  <a:gd name="T84" fmla="*/ 148 w 2854"/>
                  <a:gd name="T85" fmla="*/ 59 h 2853"/>
                  <a:gd name="T86" fmla="*/ 207 w 2854"/>
                  <a:gd name="T87" fmla="*/ 32 h 2853"/>
                  <a:gd name="T88" fmla="*/ 272 w 2854"/>
                  <a:gd name="T89" fmla="*/ 21 h 2853"/>
                  <a:gd name="T90" fmla="*/ 339 w 2854"/>
                  <a:gd name="T91" fmla="*/ 26 h 2853"/>
                  <a:gd name="T92" fmla="*/ 400 w 2854"/>
                  <a:gd name="T93" fmla="*/ 46 h 2853"/>
                  <a:gd name="T94" fmla="*/ 454 w 2854"/>
                  <a:gd name="T95" fmla="*/ 81 h 2853"/>
                  <a:gd name="T96" fmla="*/ 498 w 2854"/>
                  <a:gd name="T97" fmla="*/ 127 h 2853"/>
                  <a:gd name="T98" fmla="*/ 530 w 2854"/>
                  <a:gd name="T99" fmla="*/ 182 h 2853"/>
                  <a:gd name="T100" fmla="*/ 548 w 2854"/>
                  <a:gd name="T101" fmla="*/ 245 h 285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854" h="2853">
                    <a:moveTo>
                      <a:pt x="2854" y="1426"/>
                    </a:moveTo>
                    <a:lnTo>
                      <a:pt x="2853" y="1353"/>
                    </a:lnTo>
                    <a:lnTo>
                      <a:pt x="2847" y="1280"/>
                    </a:lnTo>
                    <a:lnTo>
                      <a:pt x="2838" y="1209"/>
                    </a:lnTo>
                    <a:lnTo>
                      <a:pt x="2825" y="1139"/>
                    </a:lnTo>
                    <a:lnTo>
                      <a:pt x="2809" y="1069"/>
                    </a:lnTo>
                    <a:lnTo>
                      <a:pt x="2790" y="1002"/>
                    </a:lnTo>
                    <a:lnTo>
                      <a:pt x="2767" y="936"/>
                    </a:lnTo>
                    <a:lnTo>
                      <a:pt x="2742" y="871"/>
                    </a:lnTo>
                    <a:lnTo>
                      <a:pt x="2713" y="808"/>
                    </a:lnTo>
                    <a:lnTo>
                      <a:pt x="2682" y="747"/>
                    </a:lnTo>
                    <a:lnTo>
                      <a:pt x="2648" y="687"/>
                    </a:lnTo>
                    <a:lnTo>
                      <a:pt x="2610" y="629"/>
                    </a:lnTo>
                    <a:lnTo>
                      <a:pt x="2570" y="573"/>
                    </a:lnTo>
                    <a:lnTo>
                      <a:pt x="2528" y="519"/>
                    </a:lnTo>
                    <a:lnTo>
                      <a:pt x="2484" y="468"/>
                    </a:lnTo>
                    <a:lnTo>
                      <a:pt x="2437" y="417"/>
                    </a:lnTo>
                    <a:lnTo>
                      <a:pt x="2386" y="370"/>
                    </a:lnTo>
                    <a:lnTo>
                      <a:pt x="2335" y="326"/>
                    </a:lnTo>
                    <a:lnTo>
                      <a:pt x="2281" y="284"/>
                    </a:lnTo>
                    <a:lnTo>
                      <a:pt x="2225" y="243"/>
                    </a:lnTo>
                    <a:lnTo>
                      <a:pt x="2167" y="206"/>
                    </a:lnTo>
                    <a:lnTo>
                      <a:pt x="2108" y="172"/>
                    </a:lnTo>
                    <a:lnTo>
                      <a:pt x="2046" y="141"/>
                    </a:lnTo>
                    <a:lnTo>
                      <a:pt x="1982" y="112"/>
                    </a:lnTo>
                    <a:lnTo>
                      <a:pt x="1918" y="87"/>
                    </a:lnTo>
                    <a:lnTo>
                      <a:pt x="1852" y="64"/>
                    </a:lnTo>
                    <a:lnTo>
                      <a:pt x="1784" y="44"/>
                    </a:lnTo>
                    <a:lnTo>
                      <a:pt x="1715" y="28"/>
                    </a:lnTo>
                    <a:lnTo>
                      <a:pt x="1645" y="16"/>
                    </a:lnTo>
                    <a:lnTo>
                      <a:pt x="1573" y="7"/>
                    </a:lnTo>
                    <a:lnTo>
                      <a:pt x="1501" y="1"/>
                    </a:lnTo>
                    <a:lnTo>
                      <a:pt x="1427" y="0"/>
                    </a:lnTo>
                    <a:lnTo>
                      <a:pt x="1354" y="1"/>
                    </a:lnTo>
                    <a:lnTo>
                      <a:pt x="1282" y="7"/>
                    </a:lnTo>
                    <a:lnTo>
                      <a:pt x="1210" y="16"/>
                    </a:lnTo>
                    <a:lnTo>
                      <a:pt x="1140" y="28"/>
                    </a:lnTo>
                    <a:lnTo>
                      <a:pt x="1071" y="44"/>
                    </a:lnTo>
                    <a:lnTo>
                      <a:pt x="1003" y="64"/>
                    </a:lnTo>
                    <a:lnTo>
                      <a:pt x="937" y="87"/>
                    </a:lnTo>
                    <a:lnTo>
                      <a:pt x="872" y="112"/>
                    </a:lnTo>
                    <a:lnTo>
                      <a:pt x="808" y="141"/>
                    </a:lnTo>
                    <a:lnTo>
                      <a:pt x="747" y="172"/>
                    </a:lnTo>
                    <a:lnTo>
                      <a:pt x="688" y="206"/>
                    </a:lnTo>
                    <a:lnTo>
                      <a:pt x="630" y="243"/>
                    </a:lnTo>
                    <a:lnTo>
                      <a:pt x="574" y="284"/>
                    </a:lnTo>
                    <a:lnTo>
                      <a:pt x="520" y="326"/>
                    </a:lnTo>
                    <a:lnTo>
                      <a:pt x="468" y="370"/>
                    </a:lnTo>
                    <a:lnTo>
                      <a:pt x="418" y="417"/>
                    </a:lnTo>
                    <a:lnTo>
                      <a:pt x="371" y="468"/>
                    </a:lnTo>
                    <a:lnTo>
                      <a:pt x="327" y="519"/>
                    </a:lnTo>
                    <a:lnTo>
                      <a:pt x="284" y="573"/>
                    </a:lnTo>
                    <a:lnTo>
                      <a:pt x="245" y="629"/>
                    </a:lnTo>
                    <a:lnTo>
                      <a:pt x="207" y="687"/>
                    </a:lnTo>
                    <a:lnTo>
                      <a:pt x="173" y="747"/>
                    </a:lnTo>
                    <a:lnTo>
                      <a:pt x="141" y="808"/>
                    </a:lnTo>
                    <a:lnTo>
                      <a:pt x="113" y="871"/>
                    </a:lnTo>
                    <a:lnTo>
                      <a:pt x="87" y="936"/>
                    </a:lnTo>
                    <a:lnTo>
                      <a:pt x="65" y="1002"/>
                    </a:lnTo>
                    <a:lnTo>
                      <a:pt x="46" y="1069"/>
                    </a:lnTo>
                    <a:lnTo>
                      <a:pt x="30" y="1139"/>
                    </a:lnTo>
                    <a:lnTo>
                      <a:pt x="17" y="1209"/>
                    </a:lnTo>
                    <a:lnTo>
                      <a:pt x="8" y="1280"/>
                    </a:lnTo>
                    <a:lnTo>
                      <a:pt x="2" y="1353"/>
                    </a:lnTo>
                    <a:lnTo>
                      <a:pt x="0" y="1426"/>
                    </a:lnTo>
                    <a:lnTo>
                      <a:pt x="2" y="1500"/>
                    </a:lnTo>
                    <a:lnTo>
                      <a:pt x="8" y="1572"/>
                    </a:lnTo>
                    <a:lnTo>
                      <a:pt x="17" y="1643"/>
                    </a:lnTo>
                    <a:lnTo>
                      <a:pt x="30" y="1714"/>
                    </a:lnTo>
                    <a:lnTo>
                      <a:pt x="46" y="1783"/>
                    </a:lnTo>
                    <a:lnTo>
                      <a:pt x="65" y="1850"/>
                    </a:lnTo>
                    <a:lnTo>
                      <a:pt x="87" y="1917"/>
                    </a:lnTo>
                    <a:lnTo>
                      <a:pt x="113" y="1982"/>
                    </a:lnTo>
                    <a:lnTo>
                      <a:pt x="141" y="2045"/>
                    </a:lnTo>
                    <a:lnTo>
                      <a:pt x="173" y="2106"/>
                    </a:lnTo>
                    <a:lnTo>
                      <a:pt x="207" y="2166"/>
                    </a:lnTo>
                    <a:lnTo>
                      <a:pt x="245" y="2224"/>
                    </a:lnTo>
                    <a:lnTo>
                      <a:pt x="284" y="2280"/>
                    </a:lnTo>
                    <a:lnTo>
                      <a:pt x="327" y="2334"/>
                    </a:lnTo>
                    <a:lnTo>
                      <a:pt x="371" y="2386"/>
                    </a:lnTo>
                    <a:lnTo>
                      <a:pt x="418" y="2435"/>
                    </a:lnTo>
                    <a:lnTo>
                      <a:pt x="468" y="2482"/>
                    </a:lnTo>
                    <a:lnTo>
                      <a:pt x="520" y="2528"/>
                    </a:lnTo>
                    <a:lnTo>
                      <a:pt x="574" y="2570"/>
                    </a:lnTo>
                    <a:lnTo>
                      <a:pt x="630" y="2609"/>
                    </a:lnTo>
                    <a:lnTo>
                      <a:pt x="688" y="2646"/>
                    </a:lnTo>
                    <a:lnTo>
                      <a:pt x="747" y="2680"/>
                    </a:lnTo>
                    <a:lnTo>
                      <a:pt x="808" y="2712"/>
                    </a:lnTo>
                    <a:lnTo>
                      <a:pt x="872" y="2741"/>
                    </a:lnTo>
                    <a:lnTo>
                      <a:pt x="937" y="2767"/>
                    </a:lnTo>
                    <a:lnTo>
                      <a:pt x="1003" y="2789"/>
                    </a:lnTo>
                    <a:lnTo>
                      <a:pt x="1071" y="2808"/>
                    </a:lnTo>
                    <a:lnTo>
                      <a:pt x="1140" y="2824"/>
                    </a:lnTo>
                    <a:lnTo>
                      <a:pt x="1210" y="2836"/>
                    </a:lnTo>
                    <a:lnTo>
                      <a:pt x="1282" y="2845"/>
                    </a:lnTo>
                    <a:lnTo>
                      <a:pt x="1354" y="2851"/>
                    </a:lnTo>
                    <a:lnTo>
                      <a:pt x="1427" y="2853"/>
                    </a:lnTo>
                    <a:lnTo>
                      <a:pt x="1501" y="2851"/>
                    </a:lnTo>
                    <a:lnTo>
                      <a:pt x="1573" y="2845"/>
                    </a:lnTo>
                    <a:lnTo>
                      <a:pt x="1645" y="2836"/>
                    </a:lnTo>
                    <a:lnTo>
                      <a:pt x="1715" y="2824"/>
                    </a:lnTo>
                    <a:lnTo>
                      <a:pt x="1784" y="2808"/>
                    </a:lnTo>
                    <a:lnTo>
                      <a:pt x="1852" y="2789"/>
                    </a:lnTo>
                    <a:lnTo>
                      <a:pt x="1918" y="2767"/>
                    </a:lnTo>
                    <a:lnTo>
                      <a:pt x="1982" y="2741"/>
                    </a:lnTo>
                    <a:lnTo>
                      <a:pt x="2046" y="2712"/>
                    </a:lnTo>
                    <a:lnTo>
                      <a:pt x="2108" y="2680"/>
                    </a:lnTo>
                    <a:lnTo>
                      <a:pt x="2167" y="2646"/>
                    </a:lnTo>
                    <a:lnTo>
                      <a:pt x="2225" y="2609"/>
                    </a:lnTo>
                    <a:lnTo>
                      <a:pt x="2281" y="2570"/>
                    </a:lnTo>
                    <a:lnTo>
                      <a:pt x="2335" y="2528"/>
                    </a:lnTo>
                    <a:lnTo>
                      <a:pt x="2386" y="2482"/>
                    </a:lnTo>
                    <a:lnTo>
                      <a:pt x="2437" y="2435"/>
                    </a:lnTo>
                    <a:lnTo>
                      <a:pt x="2484" y="2386"/>
                    </a:lnTo>
                    <a:lnTo>
                      <a:pt x="2528" y="2334"/>
                    </a:lnTo>
                    <a:lnTo>
                      <a:pt x="2570" y="2280"/>
                    </a:lnTo>
                    <a:lnTo>
                      <a:pt x="2610" y="2224"/>
                    </a:lnTo>
                    <a:lnTo>
                      <a:pt x="2648" y="2166"/>
                    </a:lnTo>
                    <a:lnTo>
                      <a:pt x="2682" y="2106"/>
                    </a:lnTo>
                    <a:lnTo>
                      <a:pt x="2713" y="2045"/>
                    </a:lnTo>
                    <a:lnTo>
                      <a:pt x="2742" y="1982"/>
                    </a:lnTo>
                    <a:lnTo>
                      <a:pt x="2767" y="1917"/>
                    </a:lnTo>
                    <a:lnTo>
                      <a:pt x="2790" y="1850"/>
                    </a:lnTo>
                    <a:lnTo>
                      <a:pt x="2809" y="1783"/>
                    </a:lnTo>
                    <a:lnTo>
                      <a:pt x="2825" y="1714"/>
                    </a:lnTo>
                    <a:lnTo>
                      <a:pt x="2838" y="1643"/>
                    </a:lnTo>
                    <a:lnTo>
                      <a:pt x="2847" y="1572"/>
                    </a:lnTo>
                    <a:lnTo>
                      <a:pt x="2853" y="1500"/>
                    </a:lnTo>
                    <a:lnTo>
                      <a:pt x="2854" y="1426"/>
                    </a:lnTo>
                    <a:close/>
                    <a:moveTo>
                      <a:pt x="2752" y="1426"/>
                    </a:moveTo>
                    <a:lnTo>
                      <a:pt x="2750" y="1495"/>
                    </a:lnTo>
                    <a:lnTo>
                      <a:pt x="2745" y="1562"/>
                    </a:lnTo>
                    <a:lnTo>
                      <a:pt x="2737" y="1628"/>
                    </a:lnTo>
                    <a:lnTo>
                      <a:pt x="2725" y="1693"/>
                    </a:lnTo>
                    <a:lnTo>
                      <a:pt x="2711" y="1758"/>
                    </a:lnTo>
                    <a:lnTo>
                      <a:pt x="2693" y="1820"/>
                    </a:lnTo>
                    <a:lnTo>
                      <a:pt x="2672" y="1881"/>
                    </a:lnTo>
                    <a:lnTo>
                      <a:pt x="2648" y="1942"/>
                    </a:lnTo>
                    <a:lnTo>
                      <a:pt x="2621" y="2001"/>
                    </a:lnTo>
                    <a:lnTo>
                      <a:pt x="2592" y="2057"/>
                    </a:lnTo>
                    <a:lnTo>
                      <a:pt x="2560" y="2114"/>
                    </a:lnTo>
                    <a:lnTo>
                      <a:pt x="2526" y="2167"/>
                    </a:lnTo>
                    <a:lnTo>
                      <a:pt x="2489" y="2219"/>
                    </a:lnTo>
                    <a:lnTo>
                      <a:pt x="2450" y="2269"/>
                    </a:lnTo>
                    <a:lnTo>
                      <a:pt x="2408" y="2316"/>
                    </a:lnTo>
                    <a:lnTo>
                      <a:pt x="2364" y="2363"/>
                    </a:lnTo>
                    <a:lnTo>
                      <a:pt x="2318" y="2407"/>
                    </a:lnTo>
                    <a:lnTo>
                      <a:pt x="2270" y="2448"/>
                    </a:lnTo>
                    <a:lnTo>
                      <a:pt x="2220" y="2487"/>
                    </a:lnTo>
                    <a:lnTo>
                      <a:pt x="2168" y="2525"/>
                    </a:lnTo>
                    <a:lnTo>
                      <a:pt x="2114" y="2560"/>
                    </a:lnTo>
                    <a:lnTo>
                      <a:pt x="2059" y="2591"/>
                    </a:lnTo>
                    <a:lnTo>
                      <a:pt x="2001" y="2620"/>
                    </a:lnTo>
                    <a:lnTo>
                      <a:pt x="1943" y="2647"/>
                    </a:lnTo>
                    <a:lnTo>
                      <a:pt x="1883" y="2670"/>
                    </a:lnTo>
                    <a:lnTo>
                      <a:pt x="1821" y="2691"/>
                    </a:lnTo>
                    <a:lnTo>
                      <a:pt x="1758" y="2709"/>
                    </a:lnTo>
                    <a:lnTo>
                      <a:pt x="1695" y="2724"/>
                    </a:lnTo>
                    <a:lnTo>
                      <a:pt x="1630" y="2736"/>
                    </a:lnTo>
                    <a:lnTo>
                      <a:pt x="1563" y="2745"/>
                    </a:lnTo>
                    <a:lnTo>
                      <a:pt x="1496" y="2750"/>
                    </a:lnTo>
                    <a:lnTo>
                      <a:pt x="1427" y="2751"/>
                    </a:lnTo>
                    <a:lnTo>
                      <a:pt x="1359" y="2750"/>
                    </a:lnTo>
                    <a:lnTo>
                      <a:pt x="1292" y="2745"/>
                    </a:lnTo>
                    <a:lnTo>
                      <a:pt x="1225" y="2736"/>
                    </a:lnTo>
                    <a:lnTo>
                      <a:pt x="1160" y="2724"/>
                    </a:lnTo>
                    <a:lnTo>
                      <a:pt x="1096" y="2709"/>
                    </a:lnTo>
                    <a:lnTo>
                      <a:pt x="1034" y="2691"/>
                    </a:lnTo>
                    <a:lnTo>
                      <a:pt x="972" y="2670"/>
                    </a:lnTo>
                    <a:lnTo>
                      <a:pt x="912" y="2647"/>
                    </a:lnTo>
                    <a:lnTo>
                      <a:pt x="853" y="2620"/>
                    </a:lnTo>
                    <a:lnTo>
                      <a:pt x="796" y="2591"/>
                    </a:lnTo>
                    <a:lnTo>
                      <a:pt x="740" y="2560"/>
                    </a:lnTo>
                    <a:lnTo>
                      <a:pt x="687" y="2525"/>
                    </a:lnTo>
                    <a:lnTo>
                      <a:pt x="635" y="2487"/>
                    </a:lnTo>
                    <a:lnTo>
                      <a:pt x="584" y="2448"/>
                    </a:lnTo>
                    <a:lnTo>
                      <a:pt x="537" y="2407"/>
                    </a:lnTo>
                    <a:lnTo>
                      <a:pt x="491" y="2363"/>
                    </a:lnTo>
                    <a:lnTo>
                      <a:pt x="447" y="2316"/>
                    </a:lnTo>
                    <a:lnTo>
                      <a:pt x="405" y="2269"/>
                    </a:lnTo>
                    <a:lnTo>
                      <a:pt x="366" y="2219"/>
                    </a:lnTo>
                    <a:lnTo>
                      <a:pt x="329" y="2167"/>
                    </a:lnTo>
                    <a:lnTo>
                      <a:pt x="295" y="2114"/>
                    </a:lnTo>
                    <a:lnTo>
                      <a:pt x="263" y="2057"/>
                    </a:lnTo>
                    <a:lnTo>
                      <a:pt x="234" y="2001"/>
                    </a:lnTo>
                    <a:lnTo>
                      <a:pt x="206" y="1942"/>
                    </a:lnTo>
                    <a:lnTo>
                      <a:pt x="183" y="1881"/>
                    </a:lnTo>
                    <a:lnTo>
                      <a:pt x="162" y="1820"/>
                    </a:lnTo>
                    <a:lnTo>
                      <a:pt x="144" y="1758"/>
                    </a:lnTo>
                    <a:lnTo>
                      <a:pt x="130" y="1693"/>
                    </a:lnTo>
                    <a:lnTo>
                      <a:pt x="118" y="1628"/>
                    </a:lnTo>
                    <a:lnTo>
                      <a:pt x="110" y="1562"/>
                    </a:lnTo>
                    <a:lnTo>
                      <a:pt x="104" y="1495"/>
                    </a:lnTo>
                    <a:lnTo>
                      <a:pt x="103" y="1426"/>
                    </a:lnTo>
                    <a:lnTo>
                      <a:pt x="104" y="1358"/>
                    </a:lnTo>
                    <a:lnTo>
                      <a:pt x="110" y="1291"/>
                    </a:lnTo>
                    <a:lnTo>
                      <a:pt x="118" y="1224"/>
                    </a:lnTo>
                    <a:lnTo>
                      <a:pt x="130" y="1160"/>
                    </a:lnTo>
                    <a:lnTo>
                      <a:pt x="144" y="1096"/>
                    </a:lnTo>
                    <a:lnTo>
                      <a:pt x="162" y="1032"/>
                    </a:lnTo>
                    <a:lnTo>
                      <a:pt x="183" y="971"/>
                    </a:lnTo>
                    <a:lnTo>
                      <a:pt x="206" y="911"/>
                    </a:lnTo>
                    <a:lnTo>
                      <a:pt x="234" y="852"/>
                    </a:lnTo>
                    <a:lnTo>
                      <a:pt x="263" y="795"/>
                    </a:lnTo>
                    <a:lnTo>
                      <a:pt x="295" y="740"/>
                    </a:lnTo>
                    <a:lnTo>
                      <a:pt x="329" y="686"/>
                    </a:lnTo>
                    <a:lnTo>
                      <a:pt x="366" y="634"/>
                    </a:lnTo>
                    <a:lnTo>
                      <a:pt x="405" y="584"/>
                    </a:lnTo>
                    <a:lnTo>
                      <a:pt x="447" y="536"/>
                    </a:lnTo>
                    <a:lnTo>
                      <a:pt x="491" y="490"/>
                    </a:lnTo>
                    <a:lnTo>
                      <a:pt x="537" y="446"/>
                    </a:lnTo>
                    <a:lnTo>
                      <a:pt x="584" y="404"/>
                    </a:lnTo>
                    <a:lnTo>
                      <a:pt x="635" y="365"/>
                    </a:lnTo>
                    <a:lnTo>
                      <a:pt x="687" y="328"/>
                    </a:lnTo>
                    <a:lnTo>
                      <a:pt x="740" y="294"/>
                    </a:lnTo>
                    <a:lnTo>
                      <a:pt x="796" y="262"/>
                    </a:lnTo>
                    <a:lnTo>
                      <a:pt x="853" y="232"/>
                    </a:lnTo>
                    <a:lnTo>
                      <a:pt x="912" y="206"/>
                    </a:lnTo>
                    <a:lnTo>
                      <a:pt x="972" y="182"/>
                    </a:lnTo>
                    <a:lnTo>
                      <a:pt x="1034" y="161"/>
                    </a:lnTo>
                    <a:lnTo>
                      <a:pt x="1096" y="144"/>
                    </a:lnTo>
                    <a:lnTo>
                      <a:pt x="1160" y="129"/>
                    </a:lnTo>
                    <a:lnTo>
                      <a:pt x="1225" y="117"/>
                    </a:lnTo>
                    <a:lnTo>
                      <a:pt x="1292" y="109"/>
                    </a:lnTo>
                    <a:lnTo>
                      <a:pt x="1359" y="104"/>
                    </a:lnTo>
                    <a:lnTo>
                      <a:pt x="1427" y="102"/>
                    </a:lnTo>
                    <a:lnTo>
                      <a:pt x="1496" y="104"/>
                    </a:lnTo>
                    <a:lnTo>
                      <a:pt x="1563" y="109"/>
                    </a:lnTo>
                    <a:lnTo>
                      <a:pt x="1630" y="117"/>
                    </a:lnTo>
                    <a:lnTo>
                      <a:pt x="1695" y="129"/>
                    </a:lnTo>
                    <a:lnTo>
                      <a:pt x="1758" y="144"/>
                    </a:lnTo>
                    <a:lnTo>
                      <a:pt x="1821" y="161"/>
                    </a:lnTo>
                    <a:lnTo>
                      <a:pt x="1883" y="182"/>
                    </a:lnTo>
                    <a:lnTo>
                      <a:pt x="1943" y="206"/>
                    </a:lnTo>
                    <a:lnTo>
                      <a:pt x="2001" y="232"/>
                    </a:lnTo>
                    <a:lnTo>
                      <a:pt x="2059" y="262"/>
                    </a:lnTo>
                    <a:lnTo>
                      <a:pt x="2114" y="294"/>
                    </a:lnTo>
                    <a:lnTo>
                      <a:pt x="2168" y="328"/>
                    </a:lnTo>
                    <a:lnTo>
                      <a:pt x="2220" y="365"/>
                    </a:lnTo>
                    <a:lnTo>
                      <a:pt x="2270" y="404"/>
                    </a:lnTo>
                    <a:lnTo>
                      <a:pt x="2318" y="446"/>
                    </a:lnTo>
                    <a:lnTo>
                      <a:pt x="2364" y="490"/>
                    </a:lnTo>
                    <a:lnTo>
                      <a:pt x="2408" y="536"/>
                    </a:lnTo>
                    <a:lnTo>
                      <a:pt x="2450" y="584"/>
                    </a:lnTo>
                    <a:lnTo>
                      <a:pt x="2489" y="634"/>
                    </a:lnTo>
                    <a:lnTo>
                      <a:pt x="2526" y="686"/>
                    </a:lnTo>
                    <a:lnTo>
                      <a:pt x="2560" y="740"/>
                    </a:lnTo>
                    <a:lnTo>
                      <a:pt x="2592" y="795"/>
                    </a:lnTo>
                    <a:lnTo>
                      <a:pt x="2621" y="852"/>
                    </a:lnTo>
                    <a:lnTo>
                      <a:pt x="2648" y="911"/>
                    </a:lnTo>
                    <a:lnTo>
                      <a:pt x="2672" y="971"/>
                    </a:lnTo>
                    <a:lnTo>
                      <a:pt x="2693" y="1032"/>
                    </a:lnTo>
                    <a:lnTo>
                      <a:pt x="2711" y="1096"/>
                    </a:lnTo>
                    <a:lnTo>
                      <a:pt x="2725" y="1160"/>
                    </a:lnTo>
                    <a:lnTo>
                      <a:pt x="2737" y="1224"/>
                    </a:lnTo>
                    <a:lnTo>
                      <a:pt x="2745" y="1291"/>
                    </a:lnTo>
                    <a:lnTo>
                      <a:pt x="2750" y="1358"/>
                    </a:lnTo>
                    <a:lnTo>
                      <a:pt x="2752" y="1426"/>
                    </a:lnTo>
                    <a:close/>
                  </a:path>
                </a:pathLst>
              </a:custGeom>
              <a:solidFill>
                <a:srgbClr val="8279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2178" name="Freeform 1064">
                <a:extLst>
                  <a:ext uri="{FF2B5EF4-FFF2-40B4-BE49-F238E27FC236}">
                    <a16:creationId xmlns:a16="http://schemas.microsoft.com/office/drawing/2014/main" id="{57F760C5-259D-44FB-BC86-B34656AB5334}"/>
                  </a:ext>
                </a:extLst>
              </p:cNvPr>
              <p:cNvSpPr>
                <a:spLocks noEditPoints="1"/>
              </p:cNvSpPr>
              <p:nvPr/>
            </p:nvSpPr>
            <p:spPr bwMode="auto">
              <a:xfrm>
                <a:off x="2753" y="3304"/>
                <a:ext cx="550" cy="550"/>
              </a:xfrm>
              <a:custGeom>
                <a:avLst/>
                <a:gdLst>
                  <a:gd name="T0" fmla="*/ 544 w 2751"/>
                  <a:gd name="T1" fmla="*/ 220 h 2751"/>
                  <a:gd name="T2" fmla="*/ 523 w 2751"/>
                  <a:gd name="T3" fmla="*/ 156 h 2751"/>
                  <a:gd name="T4" fmla="*/ 487 w 2751"/>
                  <a:gd name="T5" fmla="*/ 100 h 2751"/>
                  <a:gd name="T6" fmla="*/ 440 w 2751"/>
                  <a:gd name="T7" fmla="*/ 55 h 2751"/>
                  <a:gd name="T8" fmla="*/ 382 w 2751"/>
                  <a:gd name="T9" fmla="*/ 22 h 2751"/>
                  <a:gd name="T10" fmla="*/ 317 w 2751"/>
                  <a:gd name="T11" fmla="*/ 3 h 2751"/>
                  <a:gd name="T12" fmla="*/ 247 w 2751"/>
                  <a:gd name="T13" fmla="*/ 1 h 2751"/>
                  <a:gd name="T14" fmla="*/ 180 w 2751"/>
                  <a:gd name="T15" fmla="*/ 17 h 2751"/>
                  <a:gd name="T16" fmla="*/ 121 w 2751"/>
                  <a:gd name="T17" fmla="*/ 47 h 2751"/>
                  <a:gd name="T18" fmla="*/ 71 w 2751"/>
                  <a:gd name="T19" fmla="*/ 90 h 2751"/>
                  <a:gd name="T20" fmla="*/ 33 w 2751"/>
                  <a:gd name="T21" fmla="*/ 144 h 2751"/>
                  <a:gd name="T22" fmla="*/ 9 w 2751"/>
                  <a:gd name="T23" fmla="*/ 206 h 2751"/>
                  <a:gd name="T24" fmla="*/ 0 w 2751"/>
                  <a:gd name="T25" fmla="*/ 275 h 2751"/>
                  <a:gd name="T26" fmla="*/ 9 w 2751"/>
                  <a:gd name="T27" fmla="*/ 344 h 2751"/>
                  <a:gd name="T28" fmla="*/ 33 w 2751"/>
                  <a:gd name="T29" fmla="*/ 406 h 2751"/>
                  <a:gd name="T30" fmla="*/ 71 w 2751"/>
                  <a:gd name="T31" fmla="*/ 460 h 2751"/>
                  <a:gd name="T32" fmla="*/ 121 w 2751"/>
                  <a:gd name="T33" fmla="*/ 503 h 2751"/>
                  <a:gd name="T34" fmla="*/ 180 w 2751"/>
                  <a:gd name="T35" fmla="*/ 533 h 2751"/>
                  <a:gd name="T36" fmla="*/ 247 w 2751"/>
                  <a:gd name="T37" fmla="*/ 549 h 2751"/>
                  <a:gd name="T38" fmla="*/ 317 w 2751"/>
                  <a:gd name="T39" fmla="*/ 547 h 2751"/>
                  <a:gd name="T40" fmla="*/ 382 w 2751"/>
                  <a:gd name="T41" fmla="*/ 528 h 2751"/>
                  <a:gd name="T42" fmla="*/ 440 w 2751"/>
                  <a:gd name="T43" fmla="*/ 495 h 2751"/>
                  <a:gd name="T44" fmla="*/ 487 w 2751"/>
                  <a:gd name="T45" fmla="*/ 450 h 2751"/>
                  <a:gd name="T46" fmla="*/ 523 w 2751"/>
                  <a:gd name="T47" fmla="*/ 394 h 2751"/>
                  <a:gd name="T48" fmla="*/ 544 w 2751"/>
                  <a:gd name="T49" fmla="*/ 330 h 2751"/>
                  <a:gd name="T50" fmla="*/ 530 w 2751"/>
                  <a:gd name="T51" fmla="*/ 275 h 2751"/>
                  <a:gd name="T52" fmla="*/ 522 w 2751"/>
                  <a:gd name="T53" fmla="*/ 339 h 2751"/>
                  <a:gd name="T54" fmla="*/ 499 w 2751"/>
                  <a:gd name="T55" fmla="*/ 396 h 2751"/>
                  <a:gd name="T56" fmla="*/ 463 w 2751"/>
                  <a:gd name="T57" fmla="*/ 446 h 2751"/>
                  <a:gd name="T58" fmla="*/ 417 w 2751"/>
                  <a:gd name="T59" fmla="*/ 486 h 2751"/>
                  <a:gd name="T60" fmla="*/ 363 w 2751"/>
                  <a:gd name="T61" fmla="*/ 514 h 2751"/>
                  <a:gd name="T62" fmla="*/ 301 w 2751"/>
                  <a:gd name="T63" fmla="*/ 528 h 2751"/>
                  <a:gd name="T64" fmla="*/ 236 w 2751"/>
                  <a:gd name="T65" fmla="*/ 527 h 2751"/>
                  <a:gd name="T66" fmla="*/ 176 w 2751"/>
                  <a:gd name="T67" fmla="*/ 510 h 2751"/>
                  <a:gd name="T68" fmla="*/ 123 w 2751"/>
                  <a:gd name="T69" fmla="*/ 479 h 2751"/>
                  <a:gd name="T70" fmla="*/ 79 w 2751"/>
                  <a:gd name="T71" fmla="*/ 437 h 2751"/>
                  <a:gd name="T72" fmla="*/ 45 w 2751"/>
                  <a:gd name="T73" fmla="*/ 385 h 2751"/>
                  <a:gd name="T74" fmla="*/ 25 w 2751"/>
                  <a:gd name="T75" fmla="*/ 326 h 2751"/>
                  <a:gd name="T76" fmla="*/ 21 w 2751"/>
                  <a:gd name="T77" fmla="*/ 262 h 2751"/>
                  <a:gd name="T78" fmla="*/ 32 w 2751"/>
                  <a:gd name="T79" fmla="*/ 199 h 2751"/>
                  <a:gd name="T80" fmla="*/ 57 w 2751"/>
                  <a:gd name="T81" fmla="*/ 143 h 2751"/>
                  <a:gd name="T82" fmla="*/ 95 w 2751"/>
                  <a:gd name="T83" fmla="*/ 95 h 2751"/>
                  <a:gd name="T84" fmla="*/ 143 w 2751"/>
                  <a:gd name="T85" fmla="*/ 57 h 2751"/>
                  <a:gd name="T86" fmla="*/ 199 w 2751"/>
                  <a:gd name="T87" fmla="*/ 32 h 2751"/>
                  <a:gd name="T88" fmla="*/ 262 w 2751"/>
                  <a:gd name="T89" fmla="*/ 21 h 2751"/>
                  <a:gd name="T90" fmla="*/ 326 w 2751"/>
                  <a:gd name="T91" fmla="*/ 25 h 2751"/>
                  <a:gd name="T92" fmla="*/ 385 w 2751"/>
                  <a:gd name="T93" fmla="*/ 46 h 2751"/>
                  <a:gd name="T94" fmla="*/ 437 w 2751"/>
                  <a:gd name="T95" fmla="*/ 78 h 2751"/>
                  <a:gd name="T96" fmla="*/ 479 w 2751"/>
                  <a:gd name="T97" fmla="*/ 123 h 2751"/>
                  <a:gd name="T98" fmla="*/ 510 w 2751"/>
                  <a:gd name="T99" fmla="*/ 176 h 2751"/>
                  <a:gd name="T100" fmla="*/ 527 w 2751"/>
                  <a:gd name="T101" fmla="*/ 236 h 275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751" h="2751">
                    <a:moveTo>
                      <a:pt x="2751" y="1375"/>
                    </a:moveTo>
                    <a:lnTo>
                      <a:pt x="2749" y="1305"/>
                    </a:lnTo>
                    <a:lnTo>
                      <a:pt x="2744" y="1234"/>
                    </a:lnTo>
                    <a:lnTo>
                      <a:pt x="2735" y="1166"/>
                    </a:lnTo>
                    <a:lnTo>
                      <a:pt x="2723" y="1098"/>
                    </a:lnTo>
                    <a:lnTo>
                      <a:pt x="2708" y="1032"/>
                    </a:lnTo>
                    <a:lnTo>
                      <a:pt x="2689" y="966"/>
                    </a:lnTo>
                    <a:lnTo>
                      <a:pt x="2668" y="903"/>
                    </a:lnTo>
                    <a:lnTo>
                      <a:pt x="2643" y="840"/>
                    </a:lnTo>
                    <a:lnTo>
                      <a:pt x="2616" y="779"/>
                    </a:lnTo>
                    <a:lnTo>
                      <a:pt x="2585" y="720"/>
                    </a:lnTo>
                    <a:lnTo>
                      <a:pt x="2552" y="662"/>
                    </a:lnTo>
                    <a:lnTo>
                      <a:pt x="2516" y="606"/>
                    </a:lnTo>
                    <a:lnTo>
                      <a:pt x="2478" y="552"/>
                    </a:lnTo>
                    <a:lnTo>
                      <a:pt x="2437" y="501"/>
                    </a:lnTo>
                    <a:lnTo>
                      <a:pt x="2394" y="451"/>
                    </a:lnTo>
                    <a:lnTo>
                      <a:pt x="2348" y="402"/>
                    </a:lnTo>
                    <a:lnTo>
                      <a:pt x="2300" y="357"/>
                    </a:lnTo>
                    <a:lnTo>
                      <a:pt x="2251" y="314"/>
                    </a:lnTo>
                    <a:lnTo>
                      <a:pt x="2199" y="273"/>
                    </a:lnTo>
                    <a:lnTo>
                      <a:pt x="2144" y="235"/>
                    </a:lnTo>
                    <a:lnTo>
                      <a:pt x="2089" y="199"/>
                    </a:lnTo>
                    <a:lnTo>
                      <a:pt x="2031" y="166"/>
                    </a:lnTo>
                    <a:lnTo>
                      <a:pt x="1971" y="135"/>
                    </a:lnTo>
                    <a:lnTo>
                      <a:pt x="1911" y="108"/>
                    </a:lnTo>
                    <a:lnTo>
                      <a:pt x="1849" y="83"/>
                    </a:lnTo>
                    <a:lnTo>
                      <a:pt x="1785" y="62"/>
                    </a:lnTo>
                    <a:lnTo>
                      <a:pt x="1719" y="43"/>
                    </a:lnTo>
                    <a:lnTo>
                      <a:pt x="1653" y="28"/>
                    </a:lnTo>
                    <a:lnTo>
                      <a:pt x="1585" y="16"/>
                    </a:lnTo>
                    <a:lnTo>
                      <a:pt x="1516" y="7"/>
                    </a:lnTo>
                    <a:lnTo>
                      <a:pt x="1446" y="2"/>
                    </a:lnTo>
                    <a:lnTo>
                      <a:pt x="1375" y="0"/>
                    </a:lnTo>
                    <a:lnTo>
                      <a:pt x="1304" y="2"/>
                    </a:lnTo>
                    <a:lnTo>
                      <a:pt x="1235" y="7"/>
                    </a:lnTo>
                    <a:lnTo>
                      <a:pt x="1165" y="16"/>
                    </a:lnTo>
                    <a:lnTo>
                      <a:pt x="1098" y="28"/>
                    </a:lnTo>
                    <a:lnTo>
                      <a:pt x="1032" y="43"/>
                    </a:lnTo>
                    <a:lnTo>
                      <a:pt x="966" y="62"/>
                    </a:lnTo>
                    <a:lnTo>
                      <a:pt x="902" y="83"/>
                    </a:lnTo>
                    <a:lnTo>
                      <a:pt x="840" y="108"/>
                    </a:lnTo>
                    <a:lnTo>
                      <a:pt x="779" y="135"/>
                    </a:lnTo>
                    <a:lnTo>
                      <a:pt x="719" y="166"/>
                    </a:lnTo>
                    <a:lnTo>
                      <a:pt x="662" y="199"/>
                    </a:lnTo>
                    <a:lnTo>
                      <a:pt x="607" y="235"/>
                    </a:lnTo>
                    <a:lnTo>
                      <a:pt x="552" y="273"/>
                    </a:lnTo>
                    <a:lnTo>
                      <a:pt x="500" y="314"/>
                    </a:lnTo>
                    <a:lnTo>
                      <a:pt x="451" y="357"/>
                    </a:lnTo>
                    <a:lnTo>
                      <a:pt x="403" y="402"/>
                    </a:lnTo>
                    <a:lnTo>
                      <a:pt x="357" y="451"/>
                    </a:lnTo>
                    <a:lnTo>
                      <a:pt x="314" y="501"/>
                    </a:lnTo>
                    <a:lnTo>
                      <a:pt x="273" y="552"/>
                    </a:lnTo>
                    <a:lnTo>
                      <a:pt x="235" y="606"/>
                    </a:lnTo>
                    <a:lnTo>
                      <a:pt x="199" y="662"/>
                    </a:lnTo>
                    <a:lnTo>
                      <a:pt x="165" y="720"/>
                    </a:lnTo>
                    <a:lnTo>
                      <a:pt x="135" y="779"/>
                    </a:lnTo>
                    <a:lnTo>
                      <a:pt x="108" y="840"/>
                    </a:lnTo>
                    <a:lnTo>
                      <a:pt x="83" y="903"/>
                    </a:lnTo>
                    <a:lnTo>
                      <a:pt x="62" y="966"/>
                    </a:lnTo>
                    <a:lnTo>
                      <a:pt x="43" y="1032"/>
                    </a:lnTo>
                    <a:lnTo>
                      <a:pt x="28" y="1098"/>
                    </a:lnTo>
                    <a:lnTo>
                      <a:pt x="16" y="1166"/>
                    </a:lnTo>
                    <a:lnTo>
                      <a:pt x="7" y="1234"/>
                    </a:lnTo>
                    <a:lnTo>
                      <a:pt x="2" y="1305"/>
                    </a:lnTo>
                    <a:lnTo>
                      <a:pt x="0" y="1375"/>
                    </a:lnTo>
                    <a:lnTo>
                      <a:pt x="2" y="1447"/>
                    </a:lnTo>
                    <a:lnTo>
                      <a:pt x="7" y="1516"/>
                    </a:lnTo>
                    <a:lnTo>
                      <a:pt x="16" y="1585"/>
                    </a:lnTo>
                    <a:lnTo>
                      <a:pt x="28" y="1653"/>
                    </a:lnTo>
                    <a:lnTo>
                      <a:pt x="43" y="1719"/>
                    </a:lnTo>
                    <a:lnTo>
                      <a:pt x="62" y="1784"/>
                    </a:lnTo>
                    <a:lnTo>
                      <a:pt x="83" y="1848"/>
                    </a:lnTo>
                    <a:lnTo>
                      <a:pt x="108" y="1911"/>
                    </a:lnTo>
                    <a:lnTo>
                      <a:pt x="135" y="1972"/>
                    </a:lnTo>
                    <a:lnTo>
                      <a:pt x="165" y="2031"/>
                    </a:lnTo>
                    <a:lnTo>
                      <a:pt x="199" y="2089"/>
                    </a:lnTo>
                    <a:lnTo>
                      <a:pt x="235" y="2145"/>
                    </a:lnTo>
                    <a:lnTo>
                      <a:pt x="273" y="2198"/>
                    </a:lnTo>
                    <a:lnTo>
                      <a:pt x="314" y="2250"/>
                    </a:lnTo>
                    <a:lnTo>
                      <a:pt x="357" y="2301"/>
                    </a:lnTo>
                    <a:lnTo>
                      <a:pt x="403" y="2348"/>
                    </a:lnTo>
                    <a:lnTo>
                      <a:pt x="451" y="2393"/>
                    </a:lnTo>
                    <a:lnTo>
                      <a:pt x="500" y="2436"/>
                    </a:lnTo>
                    <a:lnTo>
                      <a:pt x="552" y="2478"/>
                    </a:lnTo>
                    <a:lnTo>
                      <a:pt x="607" y="2516"/>
                    </a:lnTo>
                    <a:lnTo>
                      <a:pt x="662" y="2552"/>
                    </a:lnTo>
                    <a:lnTo>
                      <a:pt x="719" y="2585"/>
                    </a:lnTo>
                    <a:lnTo>
                      <a:pt x="779" y="2615"/>
                    </a:lnTo>
                    <a:lnTo>
                      <a:pt x="840" y="2642"/>
                    </a:lnTo>
                    <a:lnTo>
                      <a:pt x="902" y="2667"/>
                    </a:lnTo>
                    <a:lnTo>
                      <a:pt x="966" y="2690"/>
                    </a:lnTo>
                    <a:lnTo>
                      <a:pt x="1032" y="2708"/>
                    </a:lnTo>
                    <a:lnTo>
                      <a:pt x="1098" y="2723"/>
                    </a:lnTo>
                    <a:lnTo>
                      <a:pt x="1165" y="2735"/>
                    </a:lnTo>
                    <a:lnTo>
                      <a:pt x="1235" y="2744"/>
                    </a:lnTo>
                    <a:lnTo>
                      <a:pt x="1304" y="2749"/>
                    </a:lnTo>
                    <a:lnTo>
                      <a:pt x="1375" y="2751"/>
                    </a:lnTo>
                    <a:lnTo>
                      <a:pt x="1446" y="2749"/>
                    </a:lnTo>
                    <a:lnTo>
                      <a:pt x="1516" y="2744"/>
                    </a:lnTo>
                    <a:lnTo>
                      <a:pt x="1585" y="2735"/>
                    </a:lnTo>
                    <a:lnTo>
                      <a:pt x="1653" y="2723"/>
                    </a:lnTo>
                    <a:lnTo>
                      <a:pt x="1719" y="2708"/>
                    </a:lnTo>
                    <a:lnTo>
                      <a:pt x="1785" y="2690"/>
                    </a:lnTo>
                    <a:lnTo>
                      <a:pt x="1849" y="2667"/>
                    </a:lnTo>
                    <a:lnTo>
                      <a:pt x="1911" y="2642"/>
                    </a:lnTo>
                    <a:lnTo>
                      <a:pt x="1971" y="2615"/>
                    </a:lnTo>
                    <a:lnTo>
                      <a:pt x="2031" y="2585"/>
                    </a:lnTo>
                    <a:lnTo>
                      <a:pt x="2089" y="2552"/>
                    </a:lnTo>
                    <a:lnTo>
                      <a:pt x="2144" y="2516"/>
                    </a:lnTo>
                    <a:lnTo>
                      <a:pt x="2199" y="2478"/>
                    </a:lnTo>
                    <a:lnTo>
                      <a:pt x="2251" y="2436"/>
                    </a:lnTo>
                    <a:lnTo>
                      <a:pt x="2300" y="2393"/>
                    </a:lnTo>
                    <a:lnTo>
                      <a:pt x="2348" y="2348"/>
                    </a:lnTo>
                    <a:lnTo>
                      <a:pt x="2394" y="2301"/>
                    </a:lnTo>
                    <a:lnTo>
                      <a:pt x="2437" y="2250"/>
                    </a:lnTo>
                    <a:lnTo>
                      <a:pt x="2478" y="2198"/>
                    </a:lnTo>
                    <a:lnTo>
                      <a:pt x="2516" y="2145"/>
                    </a:lnTo>
                    <a:lnTo>
                      <a:pt x="2552" y="2089"/>
                    </a:lnTo>
                    <a:lnTo>
                      <a:pt x="2585" y="2031"/>
                    </a:lnTo>
                    <a:lnTo>
                      <a:pt x="2616" y="1972"/>
                    </a:lnTo>
                    <a:lnTo>
                      <a:pt x="2643" y="1911"/>
                    </a:lnTo>
                    <a:lnTo>
                      <a:pt x="2668" y="1848"/>
                    </a:lnTo>
                    <a:lnTo>
                      <a:pt x="2689" y="1784"/>
                    </a:lnTo>
                    <a:lnTo>
                      <a:pt x="2708" y="1719"/>
                    </a:lnTo>
                    <a:lnTo>
                      <a:pt x="2723" y="1653"/>
                    </a:lnTo>
                    <a:lnTo>
                      <a:pt x="2735" y="1585"/>
                    </a:lnTo>
                    <a:lnTo>
                      <a:pt x="2744" y="1516"/>
                    </a:lnTo>
                    <a:lnTo>
                      <a:pt x="2749" y="1447"/>
                    </a:lnTo>
                    <a:lnTo>
                      <a:pt x="2751" y="1375"/>
                    </a:lnTo>
                    <a:close/>
                    <a:moveTo>
                      <a:pt x="2649" y="1375"/>
                    </a:moveTo>
                    <a:lnTo>
                      <a:pt x="2648" y="1440"/>
                    </a:lnTo>
                    <a:lnTo>
                      <a:pt x="2643" y="1506"/>
                    </a:lnTo>
                    <a:lnTo>
                      <a:pt x="2635" y="1569"/>
                    </a:lnTo>
                    <a:lnTo>
                      <a:pt x="2624" y="1632"/>
                    </a:lnTo>
                    <a:lnTo>
                      <a:pt x="2609" y="1694"/>
                    </a:lnTo>
                    <a:lnTo>
                      <a:pt x="2592" y="1754"/>
                    </a:lnTo>
                    <a:lnTo>
                      <a:pt x="2571" y="1813"/>
                    </a:lnTo>
                    <a:lnTo>
                      <a:pt x="2549" y="1872"/>
                    </a:lnTo>
                    <a:lnTo>
                      <a:pt x="2523" y="1928"/>
                    </a:lnTo>
                    <a:lnTo>
                      <a:pt x="2495" y="1982"/>
                    </a:lnTo>
                    <a:lnTo>
                      <a:pt x="2465" y="2035"/>
                    </a:lnTo>
                    <a:lnTo>
                      <a:pt x="2432" y="2088"/>
                    </a:lnTo>
                    <a:lnTo>
                      <a:pt x="2397" y="2138"/>
                    </a:lnTo>
                    <a:lnTo>
                      <a:pt x="2358" y="2185"/>
                    </a:lnTo>
                    <a:lnTo>
                      <a:pt x="2318" y="2231"/>
                    </a:lnTo>
                    <a:lnTo>
                      <a:pt x="2276" y="2276"/>
                    </a:lnTo>
                    <a:lnTo>
                      <a:pt x="2232" y="2318"/>
                    </a:lnTo>
                    <a:lnTo>
                      <a:pt x="2186" y="2358"/>
                    </a:lnTo>
                    <a:lnTo>
                      <a:pt x="2137" y="2396"/>
                    </a:lnTo>
                    <a:lnTo>
                      <a:pt x="2088" y="2431"/>
                    </a:lnTo>
                    <a:lnTo>
                      <a:pt x="2036" y="2464"/>
                    </a:lnTo>
                    <a:lnTo>
                      <a:pt x="1983" y="2496"/>
                    </a:lnTo>
                    <a:lnTo>
                      <a:pt x="1927" y="2524"/>
                    </a:lnTo>
                    <a:lnTo>
                      <a:pt x="1871" y="2549"/>
                    </a:lnTo>
                    <a:lnTo>
                      <a:pt x="1814" y="2572"/>
                    </a:lnTo>
                    <a:lnTo>
                      <a:pt x="1754" y="2592"/>
                    </a:lnTo>
                    <a:lnTo>
                      <a:pt x="1694" y="2609"/>
                    </a:lnTo>
                    <a:lnTo>
                      <a:pt x="1632" y="2623"/>
                    </a:lnTo>
                    <a:lnTo>
                      <a:pt x="1569" y="2634"/>
                    </a:lnTo>
                    <a:lnTo>
                      <a:pt x="1505" y="2642"/>
                    </a:lnTo>
                    <a:lnTo>
                      <a:pt x="1441" y="2647"/>
                    </a:lnTo>
                    <a:lnTo>
                      <a:pt x="1375" y="2649"/>
                    </a:lnTo>
                    <a:lnTo>
                      <a:pt x="1310" y="2647"/>
                    </a:lnTo>
                    <a:lnTo>
                      <a:pt x="1245" y="2642"/>
                    </a:lnTo>
                    <a:lnTo>
                      <a:pt x="1182" y="2634"/>
                    </a:lnTo>
                    <a:lnTo>
                      <a:pt x="1118" y="2623"/>
                    </a:lnTo>
                    <a:lnTo>
                      <a:pt x="1057" y="2609"/>
                    </a:lnTo>
                    <a:lnTo>
                      <a:pt x="997" y="2592"/>
                    </a:lnTo>
                    <a:lnTo>
                      <a:pt x="937" y="2572"/>
                    </a:lnTo>
                    <a:lnTo>
                      <a:pt x="880" y="2549"/>
                    </a:lnTo>
                    <a:lnTo>
                      <a:pt x="823" y="2524"/>
                    </a:lnTo>
                    <a:lnTo>
                      <a:pt x="768" y="2496"/>
                    </a:lnTo>
                    <a:lnTo>
                      <a:pt x="715" y="2464"/>
                    </a:lnTo>
                    <a:lnTo>
                      <a:pt x="663" y="2431"/>
                    </a:lnTo>
                    <a:lnTo>
                      <a:pt x="614" y="2396"/>
                    </a:lnTo>
                    <a:lnTo>
                      <a:pt x="565" y="2358"/>
                    </a:lnTo>
                    <a:lnTo>
                      <a:pt x="519" y="2318"/>
                    </a:lnTo>
                    <a:lnTo>
                      <a:pt x="475" y="2276"/>
                    </a:lnTo>
                    <a:lnTo>
                      <a:pt x="433" y="2231"/>
                    </a:lnTo>
                    <a:lnTo>
                      <a:pt x="393" y="2185"/>
                    </a:lnTo>
                    <a:lnTo>
                      <a:pt x="354" y="2138"/>
                    </a:lnTo>
                    <a:lnTo>
                      <a:pt x="319" y="2088"/>
                    </a:lnTo>
                    <a:lnTo>
                      <a:pt x="286" y="2035"/>
                    </a:lnTo>
                    <a:lnTo>
                      <a:pt x="255" y="1982"/>
                    </a:lnTo>
                    <a:lnTo>
                      <a:pt x="227" y="1928"/>
                    </a:lnTo>
                    <a:lnTo>
                      <a:pt x="202" y="1872"/>
                    </a:lnTo>
                    <a:lnTo>
                      <a:pt x="179" y="1813"/>
                    </a:lnTo>
                    <a:lnTo>
                      <a:pt x="158" y="1754"/>
                    </a:lnTo>
                    <a:lnTo>
                      <a:pt x="141" y="1694"/>
                    </a:lnTo>
                    <a:lnTo>
                      <a:pt x="127" y="1632"/>
                    </a:lnTo>
                    <a:lnTo>
                      <a:pt x="116" y="1569"/>
                    </a:lnTo>
                    <a:lnTo>
                      <a:pt x="108" y="1506"/>
                    </a:lnTo>
                    <a:lnTo>
                      <a:pt x="103" y="1440"/>
                    </a:lnTo>
                    <a:lnTo>
                      <a:pt x="101" y="1375"/>
                    </a:lnTo>
                    <a:lnTo>
                      <a:pt x="103" y="1310"/>
                    </a:lnTo>
                    <a:lnTo>
                      <a:pt x="108" y="1246"/>
                    </a:lnTo>
                    <a:lnTo>
                      <a:pt x="116" y="1181"/>
                    </a:lnTo>
                    <a:lnTo>
                      <a:pt x="127" y="1119"/>
                    </a:lnTo>
                    <a:lnTo>
                      <a:pt x="141" y="1057"/>
                    </a:lnTo>
                    <a:lnTo>
                      <a:pt x="158" y="996"/>
                    </a:lnTo>
                    <a:lnTo>
                      <a:pt x="179" y="937"/>
                    </a:lnTo>
                    <a:lnTo>
                      <a:pt x="202" y="880"/>
                    </a:lnTo>
                    <a:lnTo>
                      <a:pt x="227" y="823"/>
                    </a:lnTo>
                    <a:lnTo>
                      <a:pt x="255" y="768"/>
                    </a:lnTo>
                    <a:lnTo>
                      <a:pt x="286" y="715"/>
                    </a:lnTo>
                    <a:lnTo>
                      <a:pt x="319" y="664"/>
                    </a:lnTo>
                    <a:lnTo>
                      <a:pt x="354" y="613"/>
                    </a:lnTo>
                    <a:lnTo>
                      <a:pt x="393" y="565"/>
                    </a:lnTo>
                    <a:lnTo>
                      <a:pt x="433" y="519"/>
                    </a:lnTo>
                    <a:lnTo>
                      <a:pt x="475" y="475"/>
                    </a:lnTo>
                    <a:lnTo>
                      <a:pt x="519" y="433"/>
                    </a:lnTo>
                    <a:lnTo>
                      <a:pt x="565" y="392"/>
                    </a:lnTo>
                    <a:lnTo>
                      <a:pt x="614" y="355"/>
                    </a:lnTo>
                    <a:lnTo>
                      <a:pt x="663" y="319"/>
                    </a:lnTo>
                    <a:lnTo>
                      <a:pt x="715" y="286"/>
                    </a:lnTo>
                    <a:lnTo>
                      <a:pt x="768" y="256"/>
                    </a:lnTo>
                    <a:lnTo>
                      <a:pt x="823" y="228"/>
                    </a:lnTo>
                    <a:lnTo>
                      <a:pt x="880" y="201"/>
                    </a:lnTo>
                    <a:lnTo>
                      <a:pt x="937" y="179"/>
                    </a:lnTo>
                    <a:lnTo>
                      <a:pt x="997" y="159"/>
                    </a:lnTo>
                    <a:lnTo>
                      <a:pt x="1057" y="142"/>
                    </a:lnTo>
                    <a:lnTo>
                      <a:pt x="1118" y="127"/>
                    </a:lnTo>
                    <a:lnTo>
                      <a:pt x="1182" y="116"/>
                    </a:lnTo>
                    <a:lnTo>
                      <a:pt x="1245" y="108"/>
                    </a:lnTo>
                    <a:lnTo>
                      <a:pt x="1310" y="103"/>
                    </a:lnTo>
                    <a:lnTo>
                      <a:pt x="1375" y="102"/>
                    </a:lnTo>
                    <a:lnTo>
                      <a:pt x="1441" y="103"/>
                    </a:lnTo>
                    <a:lnTo>
                      <a:pt x="1505" y="108"/>
                    </a:lnTo>
                    <a:lnTo>
                      <a:pt x="1569" y="116"/>
                    </a:lnTo>
                    <a:lnTo>
                      <a:pt x="1632" y="127"/>
                    </a:lnTo>
                    <a:lnTo>
                      <a:pt x="1694" y="142"/>
                    </a:lnTo>
                    <a:lnTo>
                      <a:pt x="1754" y="159"/>
                    </a:lnTo>
                    <a:lnTo>
                      <a:pt x="1814" y="179"/>
                    </a:lnTo>
                    <a:lnTo>
                      <a:pt x="1871" y="201"/>
                    </a:lnTo>
                    <a:lnTo>
                      <a:pt x="1927" y="228"/>
                    </a:lnTo>
                    <a:lnTo>
                      <a:pt x="1983" y="256"/>
                    </a:lnTo>
                    <a:lnTo>
                      <a:pt x="2036" y="286"/>
                    </a:lnTo>
                    <a:lnTo>
                      <a:pt x="2088" y="319"/>
                    </a:lnTo>
                    <a:lnTo>
                      <a:pt x="2137" y="355"/>
                    </a:lnTo>
                    <a:lnTo>
                      <a:pt x="2186" y="392"/>
                    </a:lnTo>
                    <a:lnTo>
                      <a:pt x="2232" y="433"/>
                    </a:lnTo>
                    <a:lnTo>
                      <a:pt x="2276" y="475"/>
                    </a:lnTo>
                    <a:lnTo>
                      <a:pt x="2318" y="519"/>
                    </a:lnTo>
                    <a:lnTo>
                      <a:pt x="2358" y="565"/>
                    </a:lnTo>
                    <a:lnTo>
                      <a:pt x="2397" y="613"/>
                    </a:lnTo>
                    <a:lnTo>
                      <a:pt x="2432" y="664"/>
                    </a:lnTo>
                    <a:lnTo>
                      <a:pt x="2465" y="715"/>
                    </a:lnTo>
                    <a:lnTo>
                      <a:pt x="2495" y="768"/>
                    </a:lnTo>
                    <a:lnTo>
                      <a:pt x="2523" y="823"/>
                    </a:lnTo>
                    <a:lnTo>
                      <a:pt x="2549" y="880"/>
                    </a:lnTo>
                    <a:lnTo>
                      <a:pt x="2571" y="937"/>
                    </a:lnTo>
                    <a:lnTo>
                      <a:pt x="2592" y="996"/>
                    </a:lnTo>
                    <a:lnTo>
                      <a:pt x="2609" y="1057"/>
                    </a:lnTo>
                    <a:lnTo>
                      <a:pt x="2624" y="1119"/>
                    </a:lnTo>
                    <a:lnTo>
                      <a:pt x="2635" y="1181"/>
                    </a:lnTo>
                    <a:lnTo>
                      <a:pt x="2643" y="1246"/>
                    </a:lnTo>
                    <a:lnTo>
                      <a:pt x="2648" y="1310"/>
                    </a:lnTo>
                    <a:lnTo>
                      <a:pt x="2649" y="1375"/>
                    </a:lnTo>
                    <a:close/>
                  </a:path>
                </a:pathLst>
              </a:custGeom>
              <a:solidFill>
                <a:srgbClr val="857B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2179" name="Freeform 1065">
                <a:extLst>
                  <a:ext uri="{FF2B5EF4-FFF2-40B4-BE49-F238E27FC236}">
                    <a16:creationId xmlns:a16="http://schemas.microsoft.com/office/drawing/2014/main" id="{18A93188-B61B-4094-B1F3-A0E68DC446A6}"/>
                  </a:ext>
                </a:extLst>
              </p:cNvPr>
              <p:cNvSpPr>
                <a:spLocks noEditPoints="1"/>
              </p:cNvSpPr>
              <p:nvPr/>
            </p:nvSpPr>
            <p:spPr bwMode="auto">
              <a:xfrm>
                <a:off x="2763" y="3314"/>
                <a:ext cx="530" cy="530"/>
              </a:xfrm>
              <a:custGeom>
                <a:avLst/>
                <a:gdLst>
                  <a:gd name="T0" fmla="*/ 525 w 2649"/>
                  <a:gd name="T1" fmla="*/ 212 h 2649"/>
                  <a:gd name="T2" fmla="*/ 504 w 2649"/>
                  <a:gd name="T3" fmla="*/ 150 h 2649"/>
                  <a:gd name="T4" fmla="*/ 470 w 2649"/>
                  <a:gd name="T5" fmla="*/ 96 h 2649"/>
                  <a:gd name="T6" fmla="*/ 424 w 2649"/>
                  <a:gd name="T7" fmla="*/ 53 h 2649"/>
                  <a:gd name="T8" fmla="*/ 368 w 2649"/>
                  <a:gd name="T9" fmla="*/ 21 h 2649"/>
                  <a:gd name="T10" fmla="*/ 306 w 2649"/>
                  <a:gd name="T11" fmla="*/ 3 h 2649"/>
                  <a:gd name="T12" fmla="*/ 238 w 2649"/>
                  <a:gd name="T13" fmla="*/ 1 h 2649"/>
                  <a:gd name="T14" fmla="*/ 174 w 2649"/>
                  <a:gd name="T15" fmla="*/ 16 h 2649"/>
                  <a:gd name="T16" fmla="*/ 117 w 2649"/>
                  <a:gd name="T17" fmla="*/ 45 h 2649"/>
                  <a:gd name="T18" fmla="*/ 69 w 2649"/>
                  <a:gd name="T19" fmla="*/ 87 h 2649"/>
                  <a:gd name="T20" fmla="*/ 32 w 2649"/>
                  <a:gd name="T21" fmla="*/ 139 h 2649"/>
                  <a:gd name="T22" fmla="*/ 8 w 2649"/>
                  <a:gd name="T23" fmla="*/ 199 h 2649"/>
                  <a:gd name="T24" fmla="*/ 0 w 2649"/>
                  <a:gd name="T25" fmla="*/ 265 h 2649"/>
                  <a:gd name="T26" fmla="*/ 8 w 2649"/>
                  <a:gd name="T27" fmla="*/ 331 h 2649"/>
                  <a:gd name="T28" fmla="*/ 32 w 2649"/>
                  <a:gd name="T29" fmla="*/ 391 h 2649"/>
                  <a:gd name="T30" fmla="*/ 69 w 2649"/>
                  <a:gd name="T31" fmla="*/ 443 h 2649"/>
                  <a:gd name="T32" fmla="*/ 117 w 2649"/>
                  <a:gd name="T33" fmla="*/ 485 h 2649"/>
                  <a:gd name="T34" fmla="*/ 174 w 2649"/>
                  <a:gd name="T35" fmla="*/ 514 h 2649"/>
                  <a:gd name="T36" fmla="*/ 238 w 2649"/>
                  <a:gd name="T37" fmla="*/ 529 h 2649"/>
                  <a:gd name="T38" fmla="*/ 306 w 2649"/>
                  <a:gd name="T39" fmla="*/ 527 h 2649"/>
                  <a:gd name="T40" fmla="*/ 368 w 2649"/>
                  <a:gd name="T41" fmla="*/ 509 h 2649"/>
                  <a:gd name="T42" fmla="*/ 424 w 2649"/>
                  <a:gd name="T43" fmla="*/ 477 h 2649"/>
                  <a:gd name="T44" fmla="*/ 470 w 2649"/>
                  <a:gd name="T45" fmla="*/ 434 h 2649"/>
                  <a:gd name="T46" fmla="*/ 504 w 2649"/>
                  <a:gd name="T47" fmla="*/ 380 h 2649"/>
                  <a:gd name="T48" fmla="*/ 525 w 2649"/>
                  <a:gd name="T49" fmla="*/ 318 h 2649"/>
                  <a:gd name="T50" fmla="*/ 510 w 2649"/>
                  <a:gd name="T51" fmla="*/ 265 h 2649"/>
                  <a:gd name="T52" fmla="*/ 502 w 2649"/>
                  <a:gd name="T53" fmla="*/ 326 h 2649"/>
                  <a:gd name="T54" fmla="*/ 480 w 2649"/>
                  <a:gd name="T55" fmla="*/ 382 h 2649"/>
                  <a:gd name="T56" fmla="*/ 446 w 2649"/>
                  <a:gd name="T57" fmla="*/ 429 h 2649"/>
                  <a:gd name="T58" fmla="*/ 402 w 2649"/>
                  <a:gd name="T59" fmla="*/ 468 h 2649"/>
                  <a:gd name="T60" fmla="*/ 349 w 2649"/>
                  <a:gd name="T61" fmla="*/ 495 h 2649"/>
                  <a:gd name="T62" fmla="*/ 290 w 2649"/>
                  <a:gd name="T63" fmla="*/ 508 h 2649"/>
                  <a:gd name="T64" fmla="*/ 228 w 2649"/>
                  <a:gd name="T65" fmla="*/ 507 h 2649"/>
                  <a:gd name="T66" fmla="*/ 170 w 2649"/>
                  <a:gd name="T67" fmla="*/ 490 h 2649"/>
                  <a:gd name="T68" fmla="*/ 119 w 2649"/>
                  <a:gd name="T69" fmla="*/ 461 h 2649"/>
                  <a:gd name="T70" fmla="*/ 76 w 2649"/>
                  <a:gd name="T71" fmla="*/ 421 h 2649"/>
                  <a:gd name="T72" fmla="*/ 44 w 2649"/>
                  <a:gd name="T73" fmla="*/ 371 h 2649"/>
                  <a:gd name="T74" fmla="*/ 25 w 2649"/>
                  <a:gd name="T75" fmla="*/ 314 h 2649"/>
                  <a:gd name="T76" fmla="*/ 21 w 2649"/>
                  <a:gd name="T77" fmla="*/ 252 h 2649"/>
                  <a:gd name="T78" fmla="*/ 31 w 2649"/>
                  <a:gd name="T79" fmla="*/ 192 h 2649"/>
                  <a:gd name="T80" fmla="*/ 56 w 2649"/>
                  <a:gd name="T81" fmla="*/ 138 h 2649"/>
                  <a:gd name="T82" fmla="*/ 92 w 2649"/>
                  <a:gd name="T83" fmla="*/ 92 h 2649"/>
                  <a:gd name="T84" fmla="*/ 138 w 2649"/>
                  <a:gd name="T85" fmla="*/ 56 h 2649"/>
                  <a:gd name="T86" fmla="*/ 192 w 2649"/>
                  <a:gd name="T87" fmla="*/ 31 h 2649"/>
                  <a:gd name="T88" fmla="*/ 252 w 2649"/>
                  <a:gd name="T89" fmla="*/ 21 h 2649"/>
                  <a:gd name="T90" fmla="*/ 314 w 2649"/>
                  <a:gd name="T91" fmla="*/ 25 h 2649"/>
                  <a:gd name="T92" fmla="*/ 371 w 2649"/>
                  <a:gd name="T93" fmla="*/ 44 h 2649"/>
                  <a:gd name="T94" fmla="*/ 421 w 2649"/>
                  <a:gd name="T95" fmla="*/ 76 h 2649"/>
                  <a:gd name="T96" fmla="*/ 461 w 2649"/>
                  <a:gd name="T97" fmla="*/ 119 h 2649"/>
                  <a:gd name="T98" fmla="*/ 490 w 2649"/>
                  <a:gd name="T99" fmla="*/ 170 h 2649"/>
                  <a:gd name="T100" fmla="*/ 507 w 2649"/>
                  <a:gd name="T101" fmla="*/ 228 h 264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649" h="2649">
                    <a:moveTo>
                      <a:pt x="2649" y="1324"/>
                    </a:moveTo>
                    <a:lnTo>
                      <a:pt x="2647" y="1256"/>
                    </a:lnTo>
                    <a:lnTo>
                      <a:pt x="2642" y="1189"/>
                    </a:lnTo>
                    <a:lnTo>
                      <a:pt x="2634" y="1122"/>
                    </a:lnTo>
                    <a:lnTo>
                      <a:pt x="2622" y="1058"/>
                    </a:lnTo>
                    <a:lnTo>
                      <a:pt x="2608" y="994"/>
                    </a:lnTo>
                    <a:lnTo>
                      <a:pt x="2590" y="930"/>
                    </a:lnTo>
                    <a:lnTo>
                      <a:pt x="2569" y="869"/>
                    </a:lnTo>
                    <a:lnTo>
                      <a:pt x="2545" y="809"/>
                    </a:lnTo>
                    <a:lnTo>
                      <a:pt x="2518" y="750"/>
                    </a:lnTo>
                    <a:lnTo>
                      <a:pt x="2489" y="693"/>
                    </a:lnTo>
                    <a:lnTo>
                      <a:pt x="2457" y="638"/>
                    </a:lnTo>
                    <a:lnTo>
                      <a:pt x="2423" y="584"/>
                    </a:lnTo>
                    <a:lnTo>
                      <a:pt x="2386" y="532"/>
                    </a:lnTo>
                    <a:lnTo>
                      <a:pt x="2347" y="482"/>
                    </a:lnTo>
                    <a:lnTo>
                      <a:pt x="2305" y="434"/>
                    </a:lnTo>
                    <a:lnTo>
                      <a:pt x="2261" y="388"/>
                    </a:lnTo>
                    <a:lnTo>
                      <a:pt x="2215" y="344"/>
                    </a:lnTo>
                    <a:lnTo>
                      <a:pt x="2167" y="302"/>
                    </a:lnTo>
                    <a:lnTo>
                      <a:pt x="2117" y="263"/>
                    </a:lnTo>
                    <a:lnTo>
                      <a:pt x="2065" y="226"/>
                    </a:lnTo>
                    <a:lnTo>
                      <a:pt x="2011" y="192"/>
                    </a:lnTo>
                    <a:lnTo>
                      <a:pt x="1956" y="160"/>
                    </a:lnTo>
                    <a:lnTo>
                      <a:pt x="1898" y="130"/>
                    </a:lnTo>
                    <a:lnTo>
                      <a:pt x="1840" y="104"/>
                    </a:lnTo>
                    <a:lnTo>
                      <a:pt x="1780" y="80"/>
                    </a:lnTo>
                    <a:lnTo>
                      <a:pt x="1718" y="59"/>
                    </a:lnTo>
                    <a:lnTo>
                      <a:pt x="1655" y="42"/>
                    </a:lnTo>
                    <a:lnTo>
                      <a:pt x="1592" y="27"/>
                    </a:lnTo>
                    <a:lnTo>
                      <a:pt x="1527" y="15"/>
                    </a:lnTo>
                    <a:lnTo>
                      <a:pt x="1460" y="7"/>
                    </a:lnTo>
                    <a:lnTo>
                      <a:pt x="1393" y="2"/>
                    </a:lnTo>
                    <a:lnTo>
                      <a:pt x="1324" y="0"/>
                    </a:lnTo>
                    <a:lnTo>
                      <a:pt x="1256" y="2"/>
                    </a:lnTo>
                    <a:lnTo>
                      <a:pt x="1189" y="7"/>
                    </a:lnTo>
                    <a:lnTo>
                      <a:pt x="1122" y="15"/>
                    </a:lnTo>
                    <a:lnTo>
                      <a:pt x="1057" y="27"/>
                    </a:lnTo>
                    <a:lnTo>
                      <a:pt x="993" y="42"/>
                    </a:lnTo>
                    <a:lnTo>
                      <a:pt x="931" y="59"/>
                    </a:lnTo>
                    <a:lnTo>
                      <a:pt x="869" y="80"/>
                    </a:lnTo>
                    <a:lnTo>
                      <a:pt x="809" y="104"/>
                    </a:lnTo>
                    <a:lnTo>
                      <a:pt x="750" y="130"/>
                    </a:lnTo>
                    <a:lnTo>
                      <a:pt x="693" y="160"/>
                    </a:lnTo>
                    <a:lnTo>
                      <a:pt x="637" y="192"/>
                    </a:lnTo>
                    <a:lnTo>
                      <a:pt x="584" y="226"/>
                    </a:lnTo>
                    <a:lnTo>
                      <a:pt x="532" y="263"/>
                    </a:lnTo>
                    <a:lnTo>
                      <a:pt x="481" y="302"/>
                    </a:lnTo>
                    <a:lnTo>
                      <a:pt x="434" y="344"/>
                    </a:lnTo>
                    <a:lnTo>
                      <a:pt x="388" y="388"/>
                    </a:lnTo>
                    <a:lnTo>
                      <a:pt x="344" y="434"/>
                    </a:lnTo>
                    <a:lnTo>
                      <a:pt x="302" y="482"/>
                    </a:lnTo>
                    <a:lnTo>
                      <a:pt x="263" y="532"/>
                    </a:lnTo>
                    <a:lnTo>
                      <a:pt x="226" y="584"/>
                    </a:lnTo>
                    <a:lnTo>
                      <a:pt x="192" y="638"/>
                    </a:lnTo>
                    <a:lnTo>
                      <a:pt x="160" y="693"/>
                    </a:lnTo>
                    <a:lnTo>
                      <a:pt x="131" y="750"/>
                    </a:lnTo>
                    <a:lnTo>
                      <a:pt x="103" y="809"/>
                    </a:lnTo>
                    <a:lnTo>
                      <a:pt x="80" y="869"/>
                    </a:lnTo>
                    <a:lnTo>
                      <a:pt x="59" y="930"/>
                    </a:lnTo>
                    <a:lnTo>
                      <a:pt x="41" y="994"/>
                    </a:lnTo>
                    <a:lnTo>
                      <a:pt x="27" y="1058"/>
                    </a:lnTo>
                    <a:lnTo>
                      <a:pt x="15" y="1122"/>
                    </a:lnTo>
                    <a:lnTo>
                      <a:pt x="7" y="1189"/>
                    </a:lnTo>
                    <a:lnTo>
                      <a:pt x="1" y="1256"/>
                    </a:lnTo>
                    <a:lnTo>
                      <a:pt x="0" y="1324"/>
                    </a:lnTo>
                    <a:lnTo>
                      <a:pt x="1" y="1393"/>
                    </a:lnTo>
                    <a:lnTo>
                      <a:pt x="7" y="1460"/>
                    </a:lnTo>
                    <a:lnTo>
                      <a:pt x="15" y="1526"/>
                    </a:lnTo>
                    <a:lnTo>
                      <a:pt x="27" y="1591"/>
                    </a:lnTo>
                    <a:lnTo>
                      <a:pt x="41" y="1656"/>
                    </a:lnTo>
                    <a:lnTo>
                      <a:pt x="59" y="1718"/>
                    </a:lnTo>
                    <a:lnTo>
                      <a:pt x="80" y="1779"/>
                    </a:lnTo>
                    <a:lnTo>
                      <a:pt x="103" y="1840"/>
                    </a:lnTo>
                    <a:lnTo>
                      <a:pt x="131" y="1899"/>
                    </a:lnTo>
                    <a:lnTo>
                      <a:pt x="160" y="1955"/>
                    </a:lnTo>
                    <a:lnTo>
                      <a:pt x="192" y="2012"/>
                    </a:lnTo>
                    <a:lnTo>
                      <a:pt x="226" y="2065"/>
                    </a:lnTo>
                    <a:lnTo>
                      <a:pt x="263" y="2117"/>
                    </a:lnTo>
                    <a:lnTo>
                      <a:pt x="302" y="2167"/>
                    </a:lnTo>
                    <a:lnTo>
                      <a:pt x="344" y="2214"/>
                    </a:lnTo>
                    <a:lnTo>
                      <a:pt x="388" y="2261"/>
                    </a:lnTo>
                    <a:lnTo>
                      <a:pt x="434" y="2305"/>
                    </a:lnTo>
                    <a:lnTo>
                      <a:pt x="481" y="2346"/>
                    </a:lnTo>
                    <a:lnTo>
                      <a:pt x="532" y="2385"/>
                    </a:lnTo>
                    <a:lnTo>
                      <a:pt x="584" y="2423"/>
                    </a:lnTo>
                    <a:lnTo>
                      <a:pt x="637" y="2458"/>
                    </a:lnTo>
                    <a:lnTo>
                      <a:pt x="693" y="2489"/>
                    </a:lnTo>
                    <a:lnTo>
                      <a:pt x="750" y="2518"/>
                    </a:lnTo>
                    <a:lnTo>
                      <a:pt x="809" y="2545"/>
                    </a:lnTo>
                    <a:lnTo>
                      <a:pt x="869" y="2568"/>
                    </a:lnTo>
                    <a:lnTo>
                      <a:pt x="931" y="2589"/>
                    </a:lnTo>
                    <a:lnTo>
                      <a:pt x="993" y="2607"/>
                    </a:lnTo>
                    <a:lnTo>
                      <a:pt x="1057" y="2622"/>
                    </a:lnTo>
                    <a:lnTo>
                      <a:pt x="1122" y="2634"/>
                    </a:lnTo>
                    <a:lnTo>
                      <a:pt x="1189" y="2643"/>
                    </a:lnTo>
                    <a:lnTo>
                      <a:pt x="1256" y="2648"/>
                    </a:lnTo>
                    <a:lnTo>
                      <a:pt x="1324" y="2649"/>
                    </a:lnTo>
                    <a:lnTo>
                      <a:pt x="1393" y="2648"/>
                    </a:lnTo>
                    <a:lnTo>
                      <a:pt x="1460" y="2643"/>
                    </a:lnTo>
                    <a:lnTo>
                      <a:pt x="1527" y="2634"/>
                    </a:lnTo>
                    <a:lnTo>
                      <a:pt x="1592" y="2622"/>
                    </a:lnTo>
                    <a:lnTo>
                      <a:pt x="1655" y="2607"/>
                    </a:lnTo>
                    <a:lnTo>
                      <a:pt x="1718" y="2589"/>
                    </a:lnTo>
                    <a:lnTo>
                      <a:pt x="1780" y="2568"/>
                    </a:lnTo>
                    <a:lnTo>
                      <a:pt x="1840" y="2545"/>
                    </a:lnTo>
                    <a:lnTo>
                      <a:pt x="1898" y="2518"/>
                    </a:lnTo>
                    <a:lnTo>
                      <a:pt x="1956" y="2489"/>
                    </a:lnTo>
                    <a:lnTo>
                      <a:pt x="2011" y="2458"/>
                    </a:lnTo>
                    <a:lnTo>
                      <a:pt x="2065" y="2423"/>
                    </a:lnTo>
                    <a:lnTo>
                      <a:pt x="2117" y="2385"/>
                    </a:lnTo>
                    <a:lnTo>
                      <a:pt x="2167" y="2346"/>
                    </a:lnTo>
                    <a:lnTo>
                      <a:pt x="2215" y="2305"/>
                    </a:lnTo>
                    <a:lnTo>
                      <a:pt x="2261" y="2261"/>
                    </a:lnTo>
                    <a:lnTo>
                      <a:pt x="2305" y="2214"/>
                    </a:lnTo>
                    <a:lnTo>
                      <a:pt x="2347" y="2167"/>
                    </a:lnTo>
                    <a:lnTo>
                      <a:pt x="2386" y="2117"/>
                    </a:lnTo>
                    <a:lnTo>
                      <a:pt x="2423" y="2065"/>
                    </a:lnTo>
                    <a:lnTo>
                      <a:pt x="2457" y="2012"/>
                    </a:lnTo>
                    <a:lnTo>
                      <a:pt x="2489" y="1955"/>
                    </a:lnTo>
                    <a:lnTo>
                      <a:pt x="2518" y="1899"/>
                    </a:lnTo>
                    <a:lnTo>
                      <a:pt x="2545" y="1840"/>
                    </a:lnTo>
                    <a:lnTo>
                      <a:pt x="2569" y="1779"/>
                    </a:lnTo>
                    <a:lnTo>
                      <a:pt x="2590" y="1718"/>
                    </a:lnTo>
                    <a:lnTo>
                      <a:pt x="2608" y="1656"/>
                    </a:lnTo>
                    <a:lnTo>
                      <a:pt x="2622" y="1591"/>
                    </a:lnTo>
                    <a:lnTo>
                      <a:pt x="2634" y="1526"/>
                    </a:lnTo>
                    <a:lnTo>
                      <a:pt x="2642" y="1460"/>
                    </a:lnTo>
                    <a:lnTo>
                      <a:pt x="2647" y="1393"/>
                    </a:lnTo>
                    <a:lnTo>
                      <a:pt x="2649" y="1324"/>
                    </a:lnTo>
                    <a:close/>
                    <a:moveTo>
                      <a:pt x="2548" y="1324"/>
                    </a:moveTo>
                    <a:lnTo>
                      <a:pt x="2546" y="1387"/>
                    </a:lnTo>
                    <a:lnTo>
                      <a:pt x="2541" y="1450"/>
                    </a:lnTo>
                    <a:lnTo>
                      <a:pt x="2534" y="1510"/>
                    </a:lnTo>
                    <a:lnTo>
                      <a:pt x="2522" y="1570"/>
                    </a:lnTo>
                    <a:lnTo>
                      <a:pt x="2508" y="1630"/>
                    </a:lnTo>
                    <a:lnTo>
                      <a:pt x="2492" y="1688"/>
                    </a:lnTo>
                    <a:lnTo>
                      <a:pt x="2473" y="1745"/>
                    </a:lnTo>
                    <a:lnTo>
                      <a:pt x="2451" y="1800"/>
                    </a:lnTo>
                    <a:lnTo>
                      <a:pt x="2427" y="1855"/>
                    </a:lnTo>
                    <a:lnTo>
                      <a:pt x="2400" y="1907"/>
                    </a:lnTo>
                    <a:lnTo>
                      <a:pt x="2370" y="1958"/>
                    </a:lnTo>
                    <a:lnTo>
                      <a:pt x="2339" y="2007"/>
                    </a:lnTo>
                    <a:lnTo>
                      <a:pt x="2304" y="2056"/>
                    </a:lnTo>
                    <a:lnTo>
                      <a:pt x="2268" y="2102"/>
                    </a:lnTo>
                    <a:lnTo>
                      <a:pt x="2230" y="2146"/>
                    </a:lnTo>
                    <a:lnTo>
                      <a:pt x="2189" y="2189"/>
                    </a:lnTo>
                    <a:lnTo>
                      <a:pt x="2147" y="2230"/>
                    </a:lnTo>
                    <a:lnTo>
                      <a:pt x="2102" y="2268"/>
                    </a:lnTo>
                    <a:lnTo>
                      <a:pt x="2056" y="2304"/>
                    </a:lnTo>
                    <a:lnTo>
                      <a:pt x="2008" y="2338"/>
                    </a:lnTo>
                    <a:lnTo>
                      <a:pt x="1959" y="2370"/>
                    </a:lnTo>
                    <a:lnTo>
                      <a:pt x="1907" y="2399"/>
                    </a:lnTo>
                    <a:lnTo>
                      <a:pt x="1854" y="2427"/>
                    </a:lnTo>
                    <a:lnTo>
                      <a:pt x="1800" y="2451"/>
                    </a:lnTo>
                    <a:lnTo>
                      <a:pt x="1745" y="2473"/>
                    </a:lnTo>
                    <a:lnTo>
                      <a:pt x="1688" y="2492"/>
                    </a:lnTo>
                    <a:lnTo>
                      <a:pt x="1630" y="2509"/>
                    </a:lnTo>
                    <a:lnTo>
                      <a:pt x="1571" y="2522"/>
                    </a:lnTo>
                    <a:lnTo>
                      <a:pt x="1510" y="2533"/>
                    </a:lnTo>
                    <a:lnTo>
                      <a:pt x="1449" y="2541"/>
                    </a:lnTo>
                    <a:lnTo>
                      <a:pt x="1388" y="2545"/>
                    </a:lnTo>
                    <a:lnTo>
                      <a:pt x="1324" y="2547"/>
                    </a:lnTo>
                    <a:lnTo>
                      <a:pt x="1261" y="2545"/>
                    </a:lnTo>
                    <a:lnTo>
                      <a:pt x="1199" y="2541"/>
                    </a:lnTo>
                    <a:lnTo>
                      <a:pt x="1139" y="2533"/>
                    </a:lnTo>
                    <a:lnTo>
                      <a:pt x="1078" y="2522"/>
                    </a:lnTo>
                    <a:lnTo>
                      <a:pt x="1019" y="2509"/>
                    </a:lnTo>
                    <a:lnTo>
                      <a:pt x="961" y="2492"/>
                    </a:lnTo>
                    <a:lnTo>
                      <a:pt x="904" y="2473"/>
                    </a:lnTo>
                    <a:lnTo>
                      <a:pt x="848" y="2451"/>
                    </a:lnTo>
                    <a:lnTo>
                      <a:pt x="794" y="2427"/>
                    </a:lnTo>
                    <a:lnTo>
                      <a:pt x="742" y="2399"/>
                    </a:lnTo>
                    <a:lnTo>
                      <a:pt x="690" y="2370"/>
                    </a:lnTo>
                    <a:lnTo>
                      <a:pt x="641" y="2338"/>
                    </a:lnTo>
                    <a:lnTo>
                      <a:pt x="593" y="2304"/>
                    </a:lnTo>
                    <a:lnTo>
                      <a:pt x="547" y="2268"/>
                    </a:lnTo>
                    <a:lnTo>
                      <a:pt x="502" y="2230"/>
                    </a:lnTo>
                    <a:lnTo>
                      <a:pt x="460" y="2189"/>
                    </a:lnTo>
                    <a:lnTo>
                      <a:pt x="419" y="2146"/>
                    </a:lnTo>
                    <a:lnTo>
                      <a:pt x="381" y="2102"/>
                    </a:lnTo>
                    <a:lnTo>
                      <a:pt x="345" y="2056"/>
                    </a:lnTo>
                    <a:lnTo>
                      <a:pt x="310" y="2007"/>
                    </a:lnTo>
                    <a:lnTo>
                      <a:pt x="278" y="1958"/>
                    </a:lnTo>
                    <a:lnTo>
                      <a:pt x="249" y="1907"/>
                    </a:lnTo>
                    <a:lnTo>
                      <a:pt x="222" y="1855"/>
                    </a:lnTo>
                    <a:lnTo>
                      <a:pt x="198" y="1800"/>
                    </a:lnTo>
                    <a:lnTo>
                      <a:pt x="176" y="1745"/>
                    </a:lnTo>
                    <a:lnTo>
                      <a:pt x="157" y="1688"/>
                    </a:lnTo>
                    <a:lnTo>
                      <a:pt x="140" y="1630"/>
                    </a:lnTo>
                    <a:lnTo>
                      <a:pt x="127" y="1570"/>
                    </a:lnTo>
                    <a:lnTo>
                      <a:pt x="115" y="1510"/>
                    </a:lnTo>
                    <a:lnTo>
                      <a:pt x="107" y="1450"/>
                    </a:lnTo>
                    <a:lnTo>
                      <a:pt x="103" y="1387"/>
                    </a:lnTo>
                    <a:lnTo>
                      <a:pt x="101" y="1324"/>
                    </a:lnTo>
                    <a:lnTo>
                      <a:pt x="103" y="1262"/>
                    </a:lnTo>
                    <a:lnTo>
                      <a:pt x="107" y="1200"/>
                    </a:lnTo>
                    <a:lnTo>
                      <a:pt x="115" y="1138"/>
                    </a:lnTo>
                    <a:lnTo>
                      <a:pt x="127" y="1078"/>
                    </a:lnTo>
                    <a:lnTo>
                      <a:pt x="140" y="1019"/>
                    </a:lnTo>
                    <a:lnTo>
                      <a:pt x="157" y="960"/>
                    </a:lnTo>
                    <a:lnTo>
                      <a:pt x="176" y="904"/>
                    </a:lnTo>
                    <a:lnTo>
                      <a:pt x="198" y="849"/>
                    </a:lnTo>
                    <a:lnTo>
                      <a:pt x="222" y="795"/>
                    </a:lnTo>
                    <a:lnTo>
                      <a:pt x="249" y="741"/>
                    </a:lnTo>
                    <a:lnTo>
                      <a:pt x="278" y="690"/>
                    </a:lnTo>
                    <a:lnTo>
                      <a:pt x="310" y="641"/>
                    </a:lnTo>
                    <a:lnTo>
                      <a:pt x="345" y="593"/>
                    </a:lnTo>
                    <a:lnTo>
                      <a:pt x="381" y="546"/>
                    </a:lnTo>
                    <a:lnTo>
                      <a:pt x="419" y="502"/>
                    </a:lnTo>
                    <a:lnTo>
                      <a:pt x="460" y="460"/>
                    </a:lnTo>
                    <a:lnTo>
                      <a:pt x="502" y="420"/>
                    </a:lnTo>
                    <a:lnTo>
                      <a:pt x="547" y="381"/>
                    </a:lnTo>
                    <a:lnTo>
                      <a:pt x="593" y="344"/>
                    </a:lnTo>
                    <a:lnTo>
                      <a:pt x="641" y="310"/>
                    </a:lnTo>
                    <a:lnTo>
                      <a:pt x="690" y="279"/>
                    </a:lnTo>
                    <a:lnTo>
                      <a:pt x="742" y="249"/>
                    </a:lnTo>
                    <a:lnTo>
                      <a:pt x="794" y="222"/>
                    </a:lnTo>
                    <a:lnTo>
                      <a:pt x="848" y="198"/>
                    </a:lnTo>
                    <a:lnTo>
                      <a:pt x="904" y="176"/>
                    </a:lnTo>
                    <a:lnTo>
                      <a:pt x="961" y="157"/>
                    </a:lnTo>
                    <a:lnTo>
                      <a:pt x="1019" y="140"/>
                    </a:lnTo>
                    <a:lnTo>
                      <a:pt x="1078" y="126"/>
                    </a:lnTo>
                    <a:lnTo>
                      <a:pt x="1139" y="115"/>
                    </a:lnTo>
                    <a:lnTo>
                      <a:pt x="1199" y="108"/>
                    </a:lnTo>
                    <a:lnTo>
                      <a:pt x="1261" y="103"/>
                    </a:lnTo>
                    <a:lnTo>
                      <a:pt x="1324" y="101"/>
                    </a:lnTo>
                    <a:lnTo>
                      <a:pt x="1388" y="103"/>
                    </a:lnTo>
                    <a:lnTo>
                      <a:pt x="1449" y="108"/>
                    </a:lnTo>
                    <a:lnTo>
                      <a:pt x="1510" y="115"/>
                    </a:lnTo>
                    <a:lnTo>
                      <a:pt x="1571" y="126"/>
                    </a:lnTo>
                    <a:lnTo>
                      <a:pt x="1630" y="140"/>
                    </a:lnTo>
                    <a:lnTo>
                      <a:pt x="1688" y="157"/>
                    </a:lnTo>
                    <a:lnTo>
                      <a:pt x="1745" y="176"/>
                    </a:lnTo>
                    <a:lnTo>
                      <a:pt x="1800" y="198"/>
                    </a:lnTo>
                    <a:lnTo>
                      <a:pt x="1854" y="222"/>
                    </a:lnTo>
                    <a:lnTo>
                      <a:pt x="1907" y="249"/>
                    </a:lnTo>
                    <a:lnTo>
                      <a:pt x="1959" y="279"/>
                    </a:lnTo>
                    <a:lnTo>
                      <a:pt x="2008" y="310"/>
                    </a:lnTo>
                    <a:lnTo>
                      <a:pt x="2056" y="344"/>
                    </a:lnTo>
                    <a:lnTo>
                      <a:pt x="2102" y="381"/>
                    </a:lnTo>
                    <a:lnTo>
                      <a:pt x="2147" y="420"/>
                    </a:lnTo>
                    <a:lnTo>
                      <a:pt x="2189" y="460"/>
                    </a:lnTo>
                    <a:lnTo>
                      <a:pt x="2230" y="502"/>
                    </a:lnTo>
                    <a:lnTo>
                      <a:pt x="2268" y="546"/>
                    </a:lnTo>
                    <a:lnTo>
                      <a:pt x="2304" y="593"/>
                    </a:lnTo>
                    <a:lnTo>
                      <a:pt x="2339" y="641"/>
                    </a:lnTo>
                    <a:lnTo>
                      <a:pt x="2370" y="690"/>
                    </a:lnTo>
                    <a:lnTo>
                      <a:pt x="2400" y="741"/>
                    </a:lnTo>
                    <a:lnTo>
                      <a:pt x="2427" y="795"/>
                    </a:lnTo>
                    <a:lnTo>
                      <a:pt x="2451" y="849"/>
                    </a:lnTo>
                    <a:lnTo>
                      <a:pt x="2473" y="904"/>
                    </a:lnTo>
                    <a:lnTo>
                      <a:pt x="2492" y="960"/>
                    </a:lnTo>
                    <a:lnTo>
                      <a:pt x="2508" y="1019"/>
                    </a:lnTo>
                    <a:lnTo>
                      <a:pt x="2522" y="1078"/>
                    </a:lnTo>
                    <a:lnTo>
                      <a:pt x="2534" y="1138"/>
                    </a:lnTo>
                    <a:lnTo>
                      <a:pt x="2541" y="1200"/>
                    </a:lnTo>
                    <a:lnTo>
                      <a:pt x="2546" y="1262"/>
                    </a:lnTo>
                    <a:lnTo>
                      <a:pt x="2548" y="1324"/>
                    </a:lnTo>
                    <a:close/>
                  </a:path>
                </a:pathLst>
              </a:custGeom>
              <a:solidFill>
                <a:srgbClr val="887E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2180" name="Freeform 1066">
                <a:extLst>
                  <a:ext uri="{FF2B5EF4-FFF2-40B4-BE49-F238E27FC236}">
                    <a16:creationId xmlns:a16="http://schemas.microsoft.com/office/drawing/2014/main" id="{811CB1A4-D4BE-491D-B63D-AB8EE3F4ECE8}"/>
                  </a:ext>
                </a:extLst>
              </p:cNvPr>
              <p:cNvSpPr>
                <a:spLocks noEditPoints="1"/>
              </p:cNvSpPr>
              <p:nvPr/>
            </p:nvSpPr>
            <p:spPr bwMode="auto">
              <a:xfrm>
                <a:off x="2773" y="3324"/>
                <a:ext cx="509" cy="510"/>
              </a:xfrm>
              <a:custGeom>
                <a:avLst/>
                <a:gdLst>
                  <a:gd name="T0" fmla="*/ 504 w 2548"/>
                  <a:gd name="T1" fmla="*/ 204 h 2547"/>
                  <a:gd name="T2" fmla="*/ 484 w 2548"/>
                  <a:gd name="T3" fmla="*/ 144 h 2547"/>
                  <a:gd name="T4" fmla="*/ 451 w 2548"/>
                  <a:gd name="T5" fmla="*/ 93 h 2547"/>
                  <a:gd name="T6" fmla="*/ 407 w 2548"/>
                  <a:gd name="T7" fmla="*/ 51 h 2547"/>
                  <a:gd name="T8" fmla="*/ 354 w 2548"/>
                  <a:gd name="T9" fmla="*/ 20 h 2547"/>
                  <a:gd name="T10" fmla="*/ 293 w 2548"/>
                  <a:gd name="T11" fmla="*/ 3 h 2547"/>
                  <a:gd name="T12" fmla="*/ 229 w 2548"/>
                  <a:gd name="T13" fmla="*/ 1 h 2547"/>
                  <a:gd name="T14" fmla="*/ 167 w 2548"/>
                  <a:gd name="T15" fmla="*/ 15 h 2547"/>
                  <a:gd name="T16" fmla="*/ 112 w 2548"/>
                  <a:gd name="T17" fmla="*/ 43 h 2547"/>
                  <a:gd name="T18" fmla="*/ 66 w 2548"/>
                  <a:gd name="T19" fmla="*/ 83 h 2547"/>
                  <a:gd name="T20" fmla="*/ 31 w 2548"/>
                  <a:gd name="T21" fmla="*/ 133 h 2547"/>
                  <a:gd name="T22" fmla="*/ 8 w 2548"/>
                  <a:gd name="T23" fmla="*/ 191 h 2547"/>
                  <a:gd name="T24" fmla="*/ 0 w 2548"/>
                  <a:gd name="T25" fmla="*/ 255 h 2547"/>
                  <a:gd name="T26" fmla="*/ 8 w 2548"/>
                  <a:gd name="T27" fmla="*/ 319 h 2547"/>
                  <a:gd name="T28" fmla="*/ 31 w 2548"/>
                  <a:gd name="T29" fmla="*/ 376 h 2547"/>
                  <a:gd name="T30" fmla="*/ 66 w 2548"/>
                  <a:gd name="T31" fmla="*/ 426 h 2547"/>
                  <a:gd name="T32" fmla="*/ 112 w 2548"/>
                  <a:gd name="T33" fmla="*/ 466 h 2547"/>
                  <a:gd name="T34" fmla="*/ 167 w 2548"/>
                  <a:gd name="T35" fmla="*/ 495 h 2547"/>
                  <a:gd name="T36" fmla="*/ 229 w 2548"/>
                  <a:gd name="T37" fmla="*/ 509 h 2547"/>
                  <a:gd name="T38" fmla="*/ 293 w 2548"/>
                  <a:gd name="T39" fmla="*/ 507 h 2547"/>
                  <a:gd name="T40" fmla="*/ 354 w 2548"/>
                  <a:gd name="T41" fmla="*/ 490 h 2547"/>
                  <a:gd name="T42" fmla="*/ 407 w 2548"/>
                  <a:gd name="T43" fmla="*/ 459 h 2547"/>
                  <a:gd name="T44" fmla="*/ 451 w 2548"/>
                  <a:gd name="T45" fmla="*/ 417 h 2547"/>
                  <a:gd name="T46" fmla="*/ 484 w 2548"/>
                  <a:gd name="T47" fmla="*/ 366 h 2547"/>
                  <a:gd name="T48" fmla="*/ 504 w 2548"/>
                  <a:gd name="T49" fmla="*/ 306 h 2547"/>
                  <a:gd name="T50" fmla="*/ 489 w 2548"/>
                  <a:gd name="T51" fmla="*/ 255 h 2547"/>
                  <a:gd name="T52" fmla="*/ 481 w 2548"/>
                  <a:gd name="T53" fmla="*/ 314 h 2547"/>
                  <a:gd name="T54" fmla="*/ 460 w 2548"/>
                  <a:gd name="T55" fmla="*/ 367 h 2547"/>
                  <a:gd name="T56" fmla="*/ 428 w 2548"/>
                  <a:gd name="T57" fmla="*/ 413 h 2547"/>
                  <a:gd name="T58" fmla="*/ 386 w 2548"/>
                  <a:gd name="T59" fmla="*/ 450 h 2547"/>
                  <a:gd name="T60" fmla="*/ 335 w 2548"/>
                  <a:gd name="T61" fmla="*/ 476 h 2547"/>
                  <a:gd name="T62" fmla="*/ 278 w 2548"/>
                  <a:gd name="T63" fmla="*/ 488 h 2547"/>
                  <a:gd name="T64" fmla="*/ 219 w 2548"/>
                  <a:gd name="T65" fmla="*/ 487 h 2547"/>
                  <a:gd name="T66" fmla="*/ 163 w 2548"/>
                  <a:gd name="T67" fmla="*/ 471 h 2547"/>
                  <a:gd name="T68" fmla="*/ 114 w 2548"/>
                  <a:gd name="T69" fmla="*/ 443 h 2547"/>
                  <a:gd name="T70" fmla="*/ 74 w 2548"/>
                  <a:gd name="T71" fmla="*/ 404 h 2547"/>
                  <a:gd name="T72" fmla="*/ 44 w 2548"/>
                  <a:gd name="T73" fmla="*/ 357 h 2547"/>
                  <a:gd name="T74" fmla="*/ 25 w 2548"/>
                  <a:gd name="T75" fmla="*/ 302 h 2547"/>
                  <a:gd name="T76" fmla="*/ 21 w 2548"/>
                  <a:gd name="T77" fmla="*/ 243 h 2547"/>
                  <a:gd name="T78" fmla="*/ 31 w 2548"/>
                  <a:gd name="T79" fmla="*/ 185 h 2547"/>
                  <a:gd name="T80" fmla="*/ 55 w 2548"/>
                  <a:gd name="T81" fmla="*/ 133 h 2547"/>
                  <a:gd name="T82" fmla="*/ 89 w 2548"/>
                  <a:gd name="T83" fmla="*/ 89 h 2547"/>
                  <a:gd name="T84" fmla="*/ 133 w 2548"/>
                  <a:gd name="T85" fmla="*/ 54 h 2547"/>
                  <a:gd name="T86" fmla="*/ 185 w 2548"/>
                  <a:gd name="T87" fmla="*/ 31 h 2547"/>
                  <a:gd name="T88" fmla="*/ 243 w 2548"/>
                  <a:gd name="T89" fmla="*/ 21 h 2547"/>
                  <a:gd name="T90" fmla="*/ 302 w 2548"/>
                  <a:gd name="T91" fmla="*/ 25 h 2547"/>
                  <a:gd name="T92" fmla="*/ 356 w 2548"/>
                  <a:gd name="T93" fmla="*/ 43 h 2547"/>
                  <a:gd name="T94" fmla="*/ 404 w 2548"/>
                  <a:gd name="T95" fmla="*/ 74 h 2547"/>
                  <a:gd name="T96" fmla="*/ 442 w 2548"/>
                  <a:gd name="T97" fmla="*/ 115 h 2547"/>
                  <a:gd name="T98" fmla="*/ 470 w 2548"/>
                  <a:gd name="T99" fmla="*/ 164 h 2547"/>
                  <a:gd name="T100" fmla="*/ 486 w 2548"/>
                  <a:gd name="T101" fmla="*/ 219 h 254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548" h="2547">
                    <a:moveTo>
                      <a:pt x="2548" y="1273"/>
                    </a:moveTo>
                    <a:lnTo>
                      <a:pt x="2547" y="1208"/>
                    </a:lnTo>
                    <a:lnTo>
                      <a:pt x="2542" y="1144"/>
                    </a:lnTo>
                    <a:lnTo>
                      <a:pt x="2534" y="1079"/>
                    </a:lnTo>
                    <a:lnTo>
                      <a:pt x="2523" y="1017"/>
                    </a:lnTo>
                    <a:lnTo>
                      <a:pt x="2508" y="955"/>
                    </a:lnTo>
                    <a:lnTo>
                      <a:pt x="2491" y="894"/>
                    </a:lnTo>
                    <a:lnTo>
                      <a:pt x="2470" y="835"/>
                    </a:lnTo>
                    <a:lnTo>
                      <a:pt x="2448" y="778"/>
                    </a:lnTo>
                    <a:lnTo>
                      <a:pt x="2422" y="721"/>
                    </a:lnTo>
                    <a:lnTo>
                      <a:pt x="2394" y="666"/>
                    </a:lnTo>
                    <a:lnTo>
                      <a:pt x="2364" y="613"/>
                    </a:lnTo>
                    <a:lnTo>
                      <a:pt x="2331" y="562"/>
                    </a:lnTo>
                    <a:lnTo>
                      <a:pt x="2296" y="511"/>
                    </a:lnTo>
                    <a:lnTo>
                      <a:pt x="2257" y="463"/>
                    </a:lnTo>
                    <a:lnTo>
                      <a:pt x="2217" y="417"/>
                    </a:lnTo>
                    <a:lnTo>
                      <a:pt x="2175" y="373"/>
                    </a:lnTo>
                    <a:lnTo>
                      <a:pt x="2131" y="331"/>
                    </a:lnTo>
                    <a:lnTo>
                      <a:pt x="2085" y="290"/>
                    </a:lnTo>
                    <a:lnTo>
                      <a:pt x="2036" y="253"/>
                    </a:lnTo>
                    <a:lnTo>
                      <a:pt x="1987" y="217"/>
                    </a:lnTo>
                    <a:lnTo>
                      <a:pt x="1935" y="184"/>
                    </a:lnTo>
                    <a:lnTo>
                      <a:pt x="1882" y="154"/>
                    </a:lnTo>
                    <a:lnTo>
                      <a:pt x="1826" y="126"/>
                    </a:lnTo>
                    <a:lnTo>
                      <a:pt x="1770" y="99"/>
                    </a:lnTo>
                    <a:lnTo>
                      <a:pt x="1713" y="77"/>
                    </a:lnTo>
                    <a:lnTo>
                      <a:pt x="1653" y="57"/>
                    </a:lnTo>
                    <a:lnTo>
                      <a:pt x="1593" y="40"/>
                    </a:lnTo>
                    <a:lnTo>
                      <a:pt x="1531" y="25"/>
                    </a:lnTo>
                    <a:lnTo>
                      <a:pt x="1468" y="14"/>
                    </a:lnTo>
                    <a:lnTo>
                      <a:pt x="1404" y="6"/>
                    </a:lnTo>
                    <a:lnTo>
                      <a:pt x="1340" y="1"/>
                    </a:lnTo>
                    <a:lnTo>
                      <a:pt x="1274" y="0"/>
                    </a:lnTo>
                    <a:lnTo>
                      <a:pt x="1209" y="1"/>
                    </a:lnTo>
                    <a:lnTo>
                      <a:pt x="1144" y="6"/>
                    </a:lnTo>
                    <a:lnTo>
                      <a:pt x="1081" y="14"/>
                    </a:lnTo>
                    <a:lnTo>
                      <a:pt x="1017" y="25"/>
                    </a:lnTo>
                    <a:lnTo>
                      <a:pt x="956" y="40"/>
                    </a:lnTo>
                    <a:lnTo>
                      <a:pt x="896" y="57"/>
                    </a:lnTo>
                    <a:lnTo>
                      <a:pt x="836" y="77"/>
                    </a:lnTo>
                    <a:lnTo>
                      <a:pt x="779" y="99"/>
                    </a:lnTo>
                    <a:lnTo>
                      <a:pt x="722" y="126"/>
                    </a:lnTo>
                    <a:lnTo>
                      <a:pt x="667" y="154"/>
                    </a:lnTo>
                    <a:lnTo>
                      <a:pt x="614" y="184"/>
                    </a:lnTo>
                    <a:lnTo>
                      <a:pt x="562" y="217"/>
                    </a:lnTo>
                    <a:lnTo>
                      <a:pt x="513" y="253"/>
                    </a:lnTo>
                    <a:lnTo>
                      <a:pt x="464" y="290"/>
                    </a:lnTo>
                    <a:lnTo>
                      <a:pt x="418" y="331"/>
                    </a:lnTo>
                    <a:lnTo>
                      <a:pt x="374" y="373"/>
                    </a:lnTo>
                    <a:lnTo>
                      <a:pt x="332" y="417"/>
                    </a:lnTo>
                    <a:lnTo>
                      <a:pt x="292" y="463"/>
                    </a:lnTo>
                    <a:lnTo>
                      <a:pt x="253" y="511"/>
                    </a:lnTo>
                    <a:lnTo>
                      <a:pt x="218" y="562"/>
                    </a:lnTo>
                    <a:lnTo>
                      <a:pt x="185" y="613"/>
                    </a:lnTo>
                    <a:lnTo>
                      <a:pt x="154" y="666"/>
                    </a:lnTo>
                    <a:lnTo>
                      <a:pt x="126" y="721"/>
                    </a:lnTo>
                    <a:lnTo>
                      <a:pt x="101" y="778"/>
                    </a:lnTo>
                    <a:lnTo>
                      <a:pt x="78" y="835"/>
                    </a:lnTo>
                    <a:lnTo>
                      <a:pt x="57" y="894"/>
                    </a:lnTo>
                    <a:lnTo>
                      <a:pt x="40" y="955"/>
                    </a:lnTo>
                    <a:lnTo>
                      <a:pt x="26" y="1017"/>
                    </a:lnTo>
                    <a:lnTo>
                      <a:pt x="15" y="1079"/>
                    </a:lnTo>
                    <a:lnTo>
                      <a:pt x="7" y="1144"/>
                    </a:lnTo>
                    <a:lnTo>
                      <a:pt x="2" y="1208"/>
                    </a:lnTo>
                    <a:lnTo>
                      <a:pt x="0" y="1273"/>
                    </a:lnTo>
                    <a:lnTo>
                      <a:pt x="2" y="1338"/>
                    </a:lnTo>
                    <a:lnTo>
                      <a:pt x="7" y="1404"/>
                    </a:lnTo>
                    <a:lnTo>
                      <a:pt x="15" y="1467"/>
                    </a:lnTo>
                    <a:lnTo>
                      <a:pt x="26" y="1530"/>
                    </a:lnTo>
                    <a:lnTo>
                      <a:pt x="40" y="1592"/>
                    </a:lnTo>
                    <a:lnTo>
                      <a:pt x="57" y="1652"/>
                    </a:lnTo>
                    <a:lnTo>
                      <a:pt x="78" y="1711"/>
                    </a:lnTo>
                    <a:lnTo>
                      <a:pt x="101" y="1770"/>
                    </a:lnTo>
                    <a:lnTo>
                      <a:pt x="126" y="1826"/>
                    </a:lnTo>
                    <a:lnTo>
                      <a:pt x="154" y="1880"/>
                    </a:lnTo>
                    <a:lnTo>
                      <a:pt x="185" y="1933"/>
                    </a:lnTo>
                    <a:lnTo>
                      <a:pt x="218" y="1986"/>
                    </a:lnTo>
                    <a:lnTo>
                      <a:pt x="253" y="2036"/>
                    </a:lnTo>
                    <a:lnTo>
                      <a:pt x="292" y="2083"/>
                    </a:lnTo>
                    <a:lnTo>
                      <a:pt x="332" y="2129"/>
                    </a:lnTo>
                    <a:lnTo>
                      <a:pt x="374" y="2174"/>
                    </a:lnTo>
                    <a:lnTo>
                      <a:pt x="418" y="2216"/>
                    </a:lnTo>
                    <a:lnTo>
                      <a:pt x="464" y="2256"/>
                    </a:lnTo>
                    <a:lnTo>
                      <a:pt x="513" y="2294"/>
                    </a:lnTo>
                    <a:lnTo>
                      <a:pt x="562" y="2329"/>
                    </a:lnTo>
                    <a:lnTo>
                      <a:pt x="614" y="2362"/>
                    </a:lnTo>
                    <a:lnTo>
                      <a:pt x="667" y="2394"/>
                    </a:lnTo>
                    <a:lnTo>
                      <a:pt x="722" y="2422"/>
                    </a:lnTo>
                    <a:lnTo>
                      <a:pt x="779" y="2447"/>
                    </a:lnTo>
                    <a:lnTo>
                      <a:pt x="836" y="2470"/>
                    </a:lnTo>
                    <a:lnTo>
                      <a:pt x="896" y="2490"/>
                    </a:lnTo>
                    <a:lnTo>
                      <a:pt x="956" y="2507"/>
                    </a:lnTo>
                    <a:lnTo>
                      <a:pt x="1017" y="2521"/>
                    </a:lnTo>
                    <a:lnTo>
                      <a:pt x="1081" y="2532"/>
                    </a:lnTo>
                    <a:lnTo>
                      <a:pt x="1144" y="2540"/>
                    </a:lnTo>
                    <a:lnTo>
                      <a:pt x="1209" y="2545"/>
                    </a:lnTo>
                    <a:lnTo>
                      <a:pt x="1274" y="2547"/>
                    </a:lnTo>
                    <a:lnTo>
                      <a:pt x="1340" y="2545"/>
                    </a:lnTo>
                    <a:lnTo>
                      <a:pt x="1404" y="2540"/>
                    </a:lnTo>
                    <a:lnTo>
                      <a:pt x="1468" y="2532"/>
                    </a:lnTo>
                    <a:lnTo>
                      <a:pt x="1531" y="2521"/>
                    </a:lnTo>
                    <a:lnTo>
                      <a:pt x="1593" y="2507"/>
                    </a:lnTo>
                    <a:lnTo>
                      <a:pt x="1653" y="2490"/>
                    </a:lnTo>
                    <a:lnTo>
                      <a:pt x="1713" y="2470"/>
                    </a:lnTo>
                    <a:lnTo>
                      <a:pt x="1770" y="2447"/>
                    </a:lnTo>
                    <a:lnTo>
                      <a:pt x="1826" y="2422"/>
                    </a:lnTo>
                    <a:lnTo>
                      <a:pt x="1882" y="2394"/>
                    </a:lnTo>
                    <a:lnTo>
                      <a:pt x="1935" y="2362"/>
                    </a:lnTo>
                    <a:lnTo>
                      <a:pt x="1987" y="2329"/>
                    </a:lnTo>
                    <a:lnTo>
                      <a:pt x="2036" y="2294"/>
                    </a:lnTo>
                    <a:lnTo>
                      <a:pt x="2085" y="2256"/>
                    </a:lnTo>
                    <a:lnTo>
                      <a:pt x="2131" y="2216"/>
                    </a:lnTo>
                    <a:lnTo>
                      <a:pt x="2175" y="2174"/>
                    </a:lnTo>
                    <a:lnTo>
                      <a:pt x="2217" y="2129"/>
                    </a:lnTo>
                    <a:lnTo>
                      <a:pt x="2257" y="2083"/>
                    </a:lnTo>
                    <a:lnTo>
                      <a:pt x="2296" y="2036"/>
                    </a:lnTo>
                    <a:lnTo>
                      <a:pt x="2331" y="1986"/>
                    </a:lnTo>
                    <a:lnTo>
                      <a:pt x="2364" y="1933"/>
                    </a:lnTo>
                    <a:lnTo>
                      <a:pt x="2394" y="1880"/>
                    </a:lnTo>
                    <a:lnTo>
                      <a:pt x="2422" y="1826"/>
                    </a:lnTo>
                    <a:lnTo>
                      <a:pt x="2448" y="1770"/>
                    </a:lnTo>
                    <a:lnTo>
                      <a:pt x="2470" y="1711"/>
                    </a:lnTo>
                    <a:lnTo>
                      <a:pt x="2491" y="1652"/>
                    </a:lnTo>
                    <a:lnTo>
                      <a:pt x="2508" y="1592"/>
                    </a:lnTo>
                    <a:lnTo>
                      <a:pt x="2523" y="1530"/>
                    </a:lnTo>
                    <a:lnTo>
                      <a:pt x="2534" y="1467"/>
                    </a:lnTo>
                    <a:lnTo>
                      <a:pt x="2542" y="1404"/>
                    </a:lnTo>
                    <a:lnTo>
                      <a:pt x="2547" y="1338"/>
                    </a:lnTo>
                    <a:lnTo>
                      <a:pt x="2548" y="1273"/>
                    </a:lnTo>
                    <a:close/>
                    <a:moveTo>
                      <a:pt x="2446" y="1273"/>
                    </a:moveTo>
                    <a:lnTo>
                      <a:pt x="2444" y="1333"/>
                    </a:lnTo>
                    <a:lnTo>
                      <a:pt x="2440" y="1393"/>
                    </a:lnTo>
                    <a:lnTo>
                      <a:pt x="2433" y="1452"/>
                    </a:lnTo>
                    <a:lnTo>
                      <a:pt x="2422" y="1509"/>
                    </a:lnTo>
                    <a:lnTo>
                      <a:pt x="2409" y="1567"/>
                    </a:lnTo>
                    <a:lnTo>
                      <a:pt x="2394" y="1622"/>
                    </a:lnTo>
                    <a:lnTo>
                      <a:pt x="2375" y="1676"/>
                    </a:lnTo>
                    <a:lnTo>
                      <a:pt x="2354" y="1729"/>
                    </a:lnTo>
                    <a:lnTo>
                      <a:pt x="2331" y="1782"/>
                    </a:lnTo>
                    <a:lnTo>
                      <a:pt x="2305" y="1832"/>
                    </a:lnTo>
                    <a:lnTo>
                      <a:pt x="2276" y="1881"/>
                    </a:lnTo>
                    <a:lnTo>
                      <a:pt x="2246" y="1928"/>
                    </a:lnTo>
                    <a:lnTo>
                      <a:pt x="2213" y="1975"/>
                    </a:lnTo>
                    <a:lnTo>
                      <a:pt x="2179" y="2019"/>
                    </a:lnTo>
                    <a:lnTo>
                      <a:pt x="2142" y="2061"/>
                    </a:lnTo>
                    <a:lnTo>
                      <a:pt x="2103" y="2102"/>
                    </a:lnTo>
                    <a:lnTo>
                      <a:pt x="2062" y="2140"/>
                    </a:lnTo>
                    <a:lnTo>
                      <a:pt x="2020" y="2178"/>
                    </a:lnTo>
                    <a:lnTo>
                      <a:pt x="1976" y="2213"/>
                    </a:lnTo>
                    <a:lnTo>
                      <a:pt x="1930" y="2245"/>
                    </a:lnTo>
                    <a:lnTo>
                      <a:pt x="1883" y="2275"/>
                    </a:lnTo>
                    <a:lnTo>
                      <a:pt x="1833" y="2304"/>
                    </a:lnTo>
                    <a:lnTo>
                      <a:pt x="1782" y="2329"/>
                    </a:lnTo>
                    <a:lnTo>
                      <a:pt x="1731" y="2353"/>
                    </a:lnTo>
                    <a:lnTo>
                      <a:pt x="1678" y="2375"/>
                    </a:lnTo>
                    <a:lnTo>
                      <a:pt x="1623" y="2393"/>
                    </a:lnTo>
                    <a:lnTo>
                      <a:pt x="1567" y="2409"/>
                    </a:lnTo>
                    <a:lnTo>
                      <a:pt x="1511" y="2422"/>
                    </a:lnTo>
                    <a:lnTo>
                      <a:pt x="1452" y="2432"/>
                    </a:lnTo>
                    <a:lnTo>
                      <a:pt x="1394" y="2439"/>
                    </a:lnTo>
                    <a:lnTo>
                      <a:pt x="1335" y="2444"/>
                    </a:lnTo>
                    <a:lnTo>
                      <a:pt x="1274" y="2445"/>
                    </a:lnTo>
                    <a:lnTo>
                      <a:pt x="1214" y="2444"/>
                    </a:lnTo>
                    <a:lnTo>
                      <a:pt x="1155" y="2439"/>
                    </a:lnTo>
                    <a:lnTo>
                      <a:pt x="1096" y="2432"/>
                    </a:lnTo>
                    <a:lnTo>
                      <a:pt x="1038" y="2422"/>
                    </a:lnTo>
                    <a:lnTo>
                      <a:pt x="981" y="2409"/>
                    </a:lnTo>
                    <a:lnTo>
                      <a:pt x="926" y="2393"/>
                    </a:lnTo>
                    <a:lnTo>
                      <a:pt x="871" y="2375"/>
                    </a:lnTo>
                    <a:lnTo>
                      <a:pt x="818" y="2353"/>
                    </a:lnTo>
                    <a:lnTo>
                      <a:pt x="766" y="2329"/>
                    </a:lnTo>
                    <a:lnTo>
                      <a:pt x="716" y="2304"/>
                    </a:lnTo>
                    <a:lnTo>
                      <a:pt x="666" y="2275"/>
                    </a:lnTo>
                    <a:lnTo>
                      <a:pt x="619" y="2245"/>
                    </a:lnTo>
                    <a:lnTo>
                      <a:pt x="573" y="2213"/>
                    </a:lnTo>
                    <a:lnTo>
                      <a:pt x="529" y="2178"/>
                    </a:lnTo>
                    <a:lnTo>
                      <a:pt x="487" y="2140"/>
                    </a:lnTo>
                    <a:lnTo>
                      <a:pt x="445" y="2102"/>
                    </a:lnTo>
                    <a:lnTo>
                      <a:pt x="407" y="2061"/>
                    </a:lnTo>
                    <a:lnTo>
                      <a:pt x="370" y="2019"/>
                    </a:lnTo>
                    <a:lnTo>
                      <a:pt x="335" y="1975"/>
                    </a:lnTo>
                    <a:lnTo>
                      <a:pt x="303" y="1928"/>
                    </a:lnTo>
                    <a:lnTo>
                      <a:pt x="273" y="1881"/>
                    </a:lnTo>
                    <a:lnTo>
                      <a:pt x="244" y="1832"/>
                    </a:lnTo>
                    <a:lnTo>
                      <a:pt x="218" y="1782"/>
                    </a:lnTo>
                    <a:lnTo>
                      <a:pt x="194" y="1729"/>
                    </a:lnTo>
                    <a:lnTo>
                      <a:pt x="174" y="1676"/>
                    </a:lnTo>
                    <a:lnTo>
                      <a:pt x="155" y="1622"/>
                    </a:lnTo>
                    <a:lnTo>
                      <a:pt x="140" y="1567"/>
                    </a:lnTo>
                    <a:lnTo>
                      <a:pt x="127" y="1509"/>
                    </a:lnTo>
                    <a:lnTo>
                      <a:pt x="116" y="1452"/>
                    </a:lnTo>
                    <a:lnTo>
                      <a:pt x="109" y="1393"/>
                    </a:lnTo>
                    <a:lnTo>
                      <a:pt x="104" y="1333"/>
                    </a:lnTo>
                    <a:lnTo>
                      <a:pt x="103" y="1273"/>
                    </a:lnTo>
                    <a:lnTo>
                      <a:pt x="104" y="1213"/>
                    </a:lnTo>
                    <a:lnTo>
                      <a:pt x="109" y="1154"/>
                    </a:lnTo>
                    <a:lnTo>
                      <a:pt x="116" y="1095"/>
                    </a:lnTo>
                    <a:lnTo>
                      <a:pt x="127" y="1037"/>
                    </a:lnTo>
                    <a:lnTo>
                      <a:pt x="140" y="981"/>
                    </a:lnTo>
                    <a:lnTo>
                      <a:pt x="155" y="924"/>
                    </a:lnTo>
                    <a:lnTo>
                      <a:pt x="174" y="870"/>
                    </a:lnTo>
                    <a:lnTo>
                      <a:pt x="194" y="817"/>
                    </a:lnTo>
                    <a:lnTo>
                      <a:pt x="218" y="766"/>
                    </a:lnTo>
                    <a:lnTo>
                      <a:pt x="244" y="714"/>
                    </a:lnTo>
                    <a:lnTo>
                      <a:pt x="273" y="666"/>
                    </a:lnTo>
                    <a:lnTo>
                      <a:pt x="303" y="618"/>
                    </a:lnTo>
                    <a:lnTo>
                      <a:pt x="335" y="573"/>
                    </a:lnTo>
                    <a:lnTo>
                      <a:pt x="370" y="529"/>
                    </a:lnTo>
                    <a:lnTo>
                      <a:pt x="407" y="485"/>
                    </a:lnTo>
                    <a:lnTo>
                      <a:pt x="445" y="445"/>
                    </a:lnTo>
                    <a:lnTo>
                      <a:pt x="487" y="406"/>
                    </a:lnTo>
                    <a:lnTo>
                      <a:pt x="529" y="369"/>
                    </a:lnTo>
                    <a:lnTo>
                      <a:pt x="573" y="335"/>
                    </a:lnTo>
                    <a:lnTo>
                      <a:pt x="619" y="301"/>
                    </a:lnTo>
                    <a:lnTo>
                      <a:pt x="666" y="271"/>
                    </a:lnTo>
                    <a:lnTo>
                      <a:pt x="716" y="243"/>
                    </a:lnTo>
                    <a:lnTo>
                      <a:pt x="766" y="217"/>
                    </a:lnTo>
                    <a:lnTo>
                      <a:pt x="818" y="194"/>
                    </a:lnTo>
                    <a:lnTo>
                      <a:pt x="871" y="173"/>
                    </a:lnTo>
                    <a:lnTo>
                      <a:pt x="926" y="155"/>
                    </a:lnTo>
                    <a:lnTo>
                      <a:pt x="981" y="139"/>
                    </a:lnTo>
                    <a:lnTo>
                      <a:pt x="1038" y="126"/>
                    </a:lnTo>
                    <a:lnTo>
                      <a:pt x="1096" y="116"/>
                    </a:lnTo>
                    <a:lnTo>
                      <a:pt x="1155" y="108"/>
                    </a:lnTo>
                    <a:lnTo>
                      <a:pt x="1214" y="103"/>
                    </a:lnTo>
                    <a:lnTo>
                      <a:pt x="1274" y="101"/>
                    </a:lnTo>
                    <a:lnTo>
                      <a:pt x="1335" y="103"/>
                    </a:lnTo>
                    <a:lnTo>
                      <a:pt x="1394" y="108"/>
                    </a:lnTo>
                    <a:lnTo>
                      <a:pt x="1452" y="116"/>
                    </a:lnTo>
                    <a:lnTo>
                      <a:pt x="1511" y="126"/>
                    </a:lnTo>
                    <a:lnTo>
                      <a:pt x="1567" y="139"/>
                    </a:lnTo>
                    <a:lnTo>
                      <a:pt x="1623" y="155"/>
                    </a:lnTo>
                    <a:lnTo>
                      <a:pt x="1678" y="173"/>
                    </a:lnTo>
                    <a:lnTo>
                      <a:pt x="1731" y="194"/>
                    </a:lnTo>
                    <a:lnTo>
                      <a:pt x="1782" y="217"/>
                    </a:lnTo>
                    <a:lnTo>
                      <a:pt x="1833" y="243"/>
                    </a:lnTo>
                    <a:lnTo>
                      <a:pt x="1883" y="271"/>
                    </a:lnTo>
                    <a:lnTo>
                      <a:pt x="1930" y="301"/>
                    </a:lnTo>
                    <a:lnTo>
                      <a:pt x="1976" y="335"/>
                    </a:lnTo>
                    <a:lnTo>
                      <a:pt x="2020" y="369"/>
                    </a:lnTo>
                    <a:lnTo>
                      <a:pt x="2062" y="406"/>
                    </a:lnTo>
                    <a:lnTo>
                      <a:pt x="2103" y="445"/>
                    </a:lnTo>
                    <a:lnTo>
                      <a:pt x="2142" y="485"/>
                    </a:lnTo>
                    <a:lnTo>
                      <a:pt x="2179" y="529"/>
                    </a:lnTo>
                    <a:lnTo>
                      <a:pt x="2213" y="573"/>
                    </a:lnTo>
                    <a:lnTo>
                      <a:pt x="2246" y="618"/>
                    </a:lnTo>
                    <a:lnTo>
                      <a:pt x="2276" y="666"/>
                    </a:lnTo>
                    <a:lnTo>
                      <a:pt x="2305" y="714"/>
                    </a:lnTo>
                    <a:lnTo>
                      <a:pt x="2331" y="766"/>
                    </a:lnTo>
                    <a:lnTo>
                      <a:pt x="2354" y="817"/>
                    </a:lnTo>
                    <a:lnTo>
                      <a:pt x="2375" y="870"/>
                    </a:lnTo>
                    <a:lnTo>
                      <a:pt x="2394" y="924"/>
                    </a:lnTo>
                    <a:lnTo>
                      <a:pt x="2409" y="981"/>
                    </a:lnTo>
                    <a:lnTo>
                      <a:pt x="2422" y="1037"/>
                    </a:lnTo>
                    <a:lnTo>
                      <a:pt x="2433" y="1095"/>
                    </a:lnTo>
                    <a:lnTo>
                      <a:pt x="2440" y="1154"/>
                    </a:lnTo>
                    <a:lnTo>
                      <a:pt x="2444" y="1213"/>
                    </a:lnTo>
                    <a:lnTo>
                      <a:pt x="2446" y="1273"/>
                    </a:lnTo>
                    <a:close/>
                  </a:path>
                </a:pathLst>
              </a:custGeom>
              <a:solidFill>
                <a:srgbClr val="8B82B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2181" name="Freeform 1067">
                <a:extLst>
                  <a:ext uri="{FF2B5EF4-FFF2-40B4-BE49-F238E27FC236}">
                    <a16:creationId xmlns:a16="http://schemas.microsoft.com/office/drawing/2014/main" id="{F6A6C9F8-1D4B-472A-9A66-60FB77D03FE9}"/>
                  </a:ext>
                </a:extLst>
              </p:cNvPr>
              <p:cNvSpPr>
                <a:spLocks noEditPoints="1"/>
              </p:cNvSpPr>
              <p:nvPr/>
            </p:nvSpPr>
            <p:spPr bwMode="auto">
              <a:xfrm>
                <a:off x="2783" y="3334"/>
                <a:ext cx="489" cy="490"/>
              </a:xfrm>
              <a:custGeom>
                <a:avLst/>
                <a:gdLst>
                  <a:gd name="T0" fmla="*/ 484 w 2447"/>
                  <a:gd name="T1" fmla="*/ 196 h 2446"/>
                  <a:gd name="T2" fmla="*/ 465 w 2447"/>
                  <a:gd name="T3" fmla="*/ 139 h 2446"/>
                  <a:gd name="T4" fmla="*/ 433 w 2447"/>
                  <a:gd name="T5" fmla="*/ 89 h 2446"/>
                  <a:gd name="T6" fmla="*/ 391 w 2447"/>
                  <a:gd name="T7" fmla="*/ 49 h 2446"/>
                  <a:gd name="T8" fmla="*/ 340 w 2447"/>
                  <a:gd name="T9" fmla="*/ 19 h 2446"/>
                  <a:gd name="T10" fmla="*/ 282 w 2447"/>
                  <a:gd name="T11" fmla="*/ 3 h 2446"/>
                  <a:gd name="T12" fmla="*/ 219 w 2447"/>
                  <a:gd name="T13" fmla="*/ 1 h 2446"/>
                  <a:gd name="T14" fmla="*/ 160 w 2447"/>
                  <a:gd name="T15" fmla="*/ 15 h 2446"/>
                  <a:gd name="T16" fmla="*/ 108 w 2447"/>
                  <a:gd name="T17" fmla="*/ 42 h 2446"/>
                  <a:gd name="T18" fmla="*/ 64 w 2447"/>
                  <a:gd name="T19" fmla="*/ 80 h 2446"/>
                  <a:gd name="T20" fmla="*/ 30 w 2447"/>
                  <a:gd name="T21" fmla="*/ 128 h 2446"/>
                  <a:gd name="T22" fmla="*/ 8 w 2447"/>
                  <a:gd name="T23" fmla="*/ 184 h 2446"/>
                  <a:gd name="T24" fmla="*/ 0 w 2447"/>
                  <a:gd name="T25" fmla="*/ 245 h 2446"/>
                  <a:gd name="T26" fmla="*/ 8 w 2447"/>
                  <a:gd name="T27" fmla="*/ 306 h 2446"/>
                  <a:gd name="T28" fmla="*/ 30 w 2447"/>
                  <a:gd name="T29" fmla="*/ 362 h 2446"/>
                  <a:gd name="T30" fmla="*/ 64 w 2447"/>
                  <a:gd name="T31" fmla="*/ 410 h 2446"/>
                  <a:gd name="T32" fmla="*/ 108 w 2447"/>
                  <a:gd name="T33" fmla="*/ 448 h 2446"/>
                  <a:gd name="T34" fmla="*/ 160 w 2447"/>
                  <a:gd name="T35" fmla="*/ 475 h 2446"/>
                  <a:gd name="T36" fmla="*/ 219 w 2447"/>
                  <a:gd name="T37" fmla="*/ 489 h 2446"/>
                  <a:gd name="T38" fmla="*/ 282 w 2447"/>
                  <a:gd name="T39" fmla="*/ 487 h 2446"/>
                  <a:gd name="T40" fmla="*/ 340 w 2447"/>
                  <a:gd name="T41" fmla="*/ 471 h 2446"/>
                  <a:gd name="T42" fmla="*/ 391 w 2447"/>
                  <a:gd name="T43" fmla="*/ 441 h 2446"/>
                  <a:gd name="T44" fmla="*/ 433 w 2447"/>
                  <a:gd name="T45" fmla="*/ 401 h 2446"/>
                  <a:gd name="T46" fmla="*/ 465 w 2447"/>
                  <a:gd name="T47" fmla="*/ 351 h 2446"/>
                  <a:gd name="T48" fmla="*/ 484 w 2447"/>
                  <a:gd name="T49" fmla="*/ 294 h 2446"/>
                  <a:gd name="T50" fmla="*/ 468 w 2447"/>
                  <a:gd name="T51" fmla="*/ 245 h 2446"/>
                  <a:gd name="T52" fmla="*/ 461 w 2447"/>
                  <a:gd name="T53" fmla="*/ 301 h 2446"/>
                  <a:gd name="T54" fmla="*/ 441 w 2447"/>
                  <a:gd name="T55" fmla="*/ 352 h 2446"/>
                  <a:gd name="T56" fmla="*/ 410 w 2447"/>
                  <a:gd name="T57" fmla="*/ 396 h 2446"/>
                  <a:gd name="T58" fmla="*/ 370 w 2447"/>
                  <a:gd name="T59" fmla="*/ 431 h 2446"/>
                  <a:gd name="T60" fmla="*/ 321 w 2447"/>
                  <a:gd name="T61" fmla="*/ 456 h 2446"/>
                  <a:gd name="T62" fmla="*/ 267 w 2447"/>
                  <a:gd name="T63" fmla="*/ 469 h 2446"/>
                  <a:gd name="T64" fmla="*/ 210 w 2447"/>
                  <a:gd name="T65" fmla="*/ 467 h 2446"/>
                  <a:gd name="T66" fmla="*/ 157 w 2447"/>
                  <a:gd name="T67" fmla="*/ 452 h 2446"/>
                  <a:gd name="T68" fmla="*/ 111 w 2447"/>
                  <a:gd name="T69" fmla="*/ 425 h 2446"/>
                  <a:gd name="T70" fmla="*/ 72 w 2447"/>
                  <a:gd name="T71" fmla="*/ 388 h 2446"/>
                  <a:gd name="T72" fmla="*/ 43 w 2447"/>
                  <a:gd name="T73" fmla="*/ 343 h 2446"/>
                  <a:gd name="T74" fmla="*/ 25 w 2447"/>
                  <a:gd name="T75" fmla="*/ 290 h 2446"/>
                  <a:gd name="T76" fmla="*/ 21 w 2447"/>
                  <a:gd name="T77" fmla="*/ 234 h 2446"/>
                  <a:gd name="T78" fmla="*/ 31 w 2447"/>
                  <a:gd name="T79" fmla="*/ 178 h 2446"/>
                  <a:gd name="T80" fmla="*/ 53 w 2447"/>
                  <a:gd name="T81" fmla="*/ 129 h 2446"/>
                  <a:gd name="T82" fmla="*/ 86 w 2447"/>
                  <a:gd name="T83" fmla="*/ 86 h 2446"/>
                  <a:gd name="T84" fmla="*/ 128 w 2447"/>
                  <a:gd name="T85" fmla="*/ 53 h 2446"/>
                  <a:gd name="T86" fmla="*/ 178 w 2447"/>
                  <a:gd name="T87" fmla="*/ 31 h 2446"/>
                  <a:gd name="T88" fmla="*/ 233 w 2447"/>
                  <a:gd name="T89" fmla="*/ 21 h 2446"/>
                  <a:gd name="T90" fmla="*/ 290 w 2447"/>
                  <a:gd name="T91" fmla="*/ 25 h 2446"/>
                  <a:gd name="T92" fmla="*/ 342 w 2447"/>
                  <a:gd name="T93" fmla="*/ 43 h 2446"/>
                  <a:gd name="T94" fmla="*/ 387 w 2447"/>
                  <a:gd name="T95" fmla="*/ 72 h 2446"/>
                  <a:gd name="T96" fmla="*/ 424 w 2447"/>
                  <a:gd name="T97" fmla="*/ 111 h 2446"/>
                  <a:gd name="T98" fmla="*/ 451 w 2447"/>
                  <a:gd name="T99" fmla="*/ 158 h 2446"/>
                  <a:gd name="T100" fmla="*/ 466 w 2447"/>
                  <a:gd name="T101" fmla="*/ 211 h 244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447" h="2446">
                    <a:moveTo>
                      <a:pt x="2447" y="1223"/>
                    </a:moveTo>
                    <a:lnTo>
                      <a:pt x="2445" y="1161"/>
                    </a:lnTo>
                    <a:lnTo>
                      <a:pt x="2440" y="1099"/>
                    </a:lnTo>
                    <a:lnTo>
                      <a:pt x="2433" y="1037"/>
                    </a:lnTo>
                    <a:lnTo>
                      <a:pt x="2421" y="977"/>
                    </a:lnTo>
                    <a:lnTo>
                      <a:pt x="2407" y="918"/>
                    </a:lnTo>
                    <a:lnTo>
                      <a:pt x="2391" y="859"/>
                    </a:lnTo>
                    <a:lnTo>
                      <a:pt x="2372" y="803"/>
                    </a:lnTo>
                    <a:lnTo>
                      <a:pt x="2350" y="748"/>
                    </a:lnTo>
                    <a:lnTo>
                      <a:pt x="2326" y="694"/>
                    </a:lnTo>
                    <a:lnTo>
                      <a:pt x="2299" y="640"/>
                    </a:lnTo>
                    <a:lnTo>
                      <a:pt x="2269" y="589"/>
                    </a:lnTo>
                    <a:lnTo>
                      <a:pt x="2238" y="540"/>
                    </a:lnTo>
                    <a:lnTo>
                      <a:pt x="2203" y="492"/>
                    </a:lnTo>
                    <a:lnTo>
                      <a:pt x="2167" y="445"/>
                    </a:lnTo>
                    <a:lnTo>
                      <a:pt x="2129" y="401"/>
                    </a:lnTo>
                    <a:lnTo>
                      <a:pt x="2088" y="359"/>
                    </a:lnTo>
                    <a:lnTo>
                      <a:pt x="2046" y="319"/>
                    </a:lnTo>
                    <a:lnTo>
                      <a:pt x="2001" y="280"/>
                    </a:lnTo>
                    <a:lnTo>
                      <a:pt x="1955" y="243"/>
                    </a:lnTo>
                    <a:lnTo>
                      <a:pt x="1907" y="209"/>
                    </a:lnTo>
                    <a:lnTo>
                      <a:pt x="1858" y="178"/>
                    </a:lnTo>
                    <a:lnTo>
                      <a:pt x="1806" y="148"/>
                    </a:lnTo>
                    <a:lnTo>
                      <a:pt x="1753" y="121"/>
                    </a:lnTo>
                    <a:lnTo>
                      <a:pt x="1699" y="97"/>
                    </a:lnTo>
                    <a:lnTo>
                      <a:pt x="1644" y="75"/>
                    </a:lnTo>
                    <a:lnTo>
                      <a:pt x="1587" y="56"/>
                    </a:lnTo>
                    <a:lnTo>
                      <a:pt x="1529" y="39"/>
                    </a:lnTo>
                    <a:lnTo>
                      <a:pt x="1470" y="25"/>
                    </a:lnTo>
                    <a:lnTo>
                      <a:pt x="1409" y="14"/>
                    </a:lnTo>
                    <a:lnTo>
                      <a:pt x="1348" y="7"/>
                    </a:lnTo>
                    <a:lnTo>
                      <a:pt x="1287" y="2"/>
                    </a:lnTo>
                    <a:lnTo>
                      <a:pt x="1223" y="0"/>
                    </a:lnTo>
                    <a:lnTo>
                      <a:pt x="1160" y="2"/>
                    </a:lnTo>
                    <a:lnTo>
                      <a:pt x="1098" y="7"/>
                    </a:lnTo>
                    <a:lnTo>
                      <a:pt x="1038" y="14"/>
                    </a:lnTo>
                    <a:lnTo>
                      <a:pt x="977" y="25"/>
                    </a:lnTo>
                    <a:lnTo>
                      <a:pt x="918" y="39"/>
                    </a:lnTo>
                    <a:lnTo>
                      <a:pt x="860" y="56"/>
                    </a:lnTo>
                    <a:lnTo>
                      <a:pt x="803" y="75"/>
                    </a:lnTo>
                    <a:lnTo>
                      <a:pt x="747" y="97"/>
                    </a:lnTo>
                    <a:lnTo>
                      <a:pt x="693" y="121"/>
                    </a:lnTo>
                    <a:lnTo>
                      <a:pt x="641" y="148"/>
                    </a:lnTo>
                    <a:lnTo>
                      <a:pt x="589" y="178"/>
                    </a:lnTo>
                    <a:lnTo>
                      <a:pt x="540" y="209"/>
                    </a:lnTo>
                    <a:lnTo>
                      <a:pt x="492" y="243"/>
                    </a:lnTo>
                    <a:lnTo>
                      <a:pt x="446" y="280"/>
                    </a:lnTo>
                    <a:lnTo>
                      <a:pt x="401" y="319"/>
                    </a:lnTo>
                    <a:lnTo>
                      <a:pt x="359" y="359"/>
                    </a:lnTo>
                    <a:lnTo>
                      <a:pt x="318" y="401"/>
                    </a:lnTo>
                    <a:lnTo>
                      <a:pt x="280" y="445"/>
                    </a:lnTo>
                    <a:lnTo>
                      <a:pt x="244" y="492"/>
                    </a:lnTo>
                    <a:lnTo>
                      <a:pt x="209" y="540"/>
                    </a:lnTo>
                    <a:lnTo>
                      <a:pt x="177" y="589"/>
                    </a:lnTo>
                    <a:lnTo>
                      <a:pt x="148" y="640"/>
                    </a:lnTo>
                    <a:lnTo>
                      <a:pt x="121" y="694"/>
                    </a:lnTo>
                    <a:lnTo>
                      <a:pt x="97" y="748"/>
                    </a:lnTo>
                    <a:lnTo>
                      <a:pt x="75" y="803"/>
                    </a:lnTo>
                    <a:lnTo>
                      <a:pt x="56" y="859"/>
                    </a:lnTo>
                    <a:lnTo>
                      <a:pt x="39" y="918"/>
                    </a:lnTo>
                    <a:lnTo>
                      <a:pt x="26" y="977"/>
                    </a:lnTo>
                    <a:lnTo>
                      <a:pt x="14" y="1037"/>
                    </a:lnTo>
                    <a:lnTo>
                      <a:pt x="6" y="1099"/>
                    </a:lnTo>
                    <a:lnTo>
                      <a:pt x="2" y="1161"/>
                    </a:lnTo>
                    <a:lnTo>
                      <a:pt x="0" y="1223"/>
                    </a:lnTo>
                    <a:lnTo>
                      <a:pt x="2" y="1286"/>
                    </a:lnTo>
                    <a:lnTo>
                      <a:pt x="6" y="1349"/>
                    </a:lnTo>
                    <a:lnTo>
                      <a:pt x="14" y="1409"/>
                    </a:lnTo>
                    <a:lnTo>
                      <a:pt x="26" y="1469"/>
                    </a:lnTo>
                    <a:lnTo>
                      <a:pt x="39" y="1529"/>
                    </a:lnTo>
                    <a:lnTo>
                      <a:pt x="56" y="1587"/>
                    </a:lnTo>
                    <a:lnTo>
                      <a:pt x="75" y="1644"/>
                    </a:lnTo>
                    <a:lnTo>
                      <a:pt x="97" y="1699"/>
                    </a:lnTo>
                    <a:lnTo>
                      <a:pt x="121" y="1754"/>
                    </a:lnTo>
                    <a:lnTo>
                      <a:pt x="148" y="1806"/>
                    </a:lnTo>
                    <a:lnTo>
                      <a:pt x="177" y="1857"/>
                    </a:lnTo>
                    <a:lnTo>
                      <a:pt x="209" y="1906"/>
                    </a:lnTo>
                    <a:lnTo>
                      <a:pt x="244" y="1955"/>
                    </a:lnTo>
                    <a:lnTo>
                      <a:pt x="280" y="2001"/>
                    </a:lnTo>
                    <a:lnTo>
                      <a:pt x="318" y="2045"/>
                    </a:lnTo>
                    <a:lnTo>
                      <a:pt x="359" y="2088"/>
                    </a:lnTo>
                    <a:lnTo>
                      <a:pt x="401" y="2129"/>
                    </a:lnTo>
                    <a:lnTo>
                      <a:pt x="446" y="2167"/>
                    </a:lnTo>
                    <a:lnTo>
                      <a:pt x="492" y="2203"/>
                    </a:lnTo>
                    <a:lnTo>
                      <a:pt x="540" y="2237"/>
                    </a:lnTo>
                    <a:lnTo>
                      <a:pt x="589" y="2269"/>
                    </a:lnTo>
                    <a:lnTo>
                      <a:pt x="641" y="2298"/>
                    </a:lnTo>
                    <a:lnTo>
                      <a:pt x="693" y="2326"/>
                    </a:lnTo>
                    <a:lnTo>
                      <a:pt x="747" y="2350"/>
                    </a:lnTo>
                    <a:lnTo>
                      <a:pt x="803" y="2372"/>
                    </a:lnTo>
                    <a:lnTo>
                      <a:pt x="860" y="2391"/>
                    </a:lnTo>
                    <a:lnTo>
                      <a:pt x="918" y="2408"/>
                    </a:lnTo>
                    <a:lnTo>
                      <a:pt x="977" y="2421"/>
                    </a:lnTo>
                    <a:lnTo>
                      <a:pt x="1038" y="2432"/>
                    </a:lnTo>
                    <a:lnTo>
                      <a:pt x="1098" y="2440"/>
                    </a:lnTo>
                    <a:lnTo>
                      <a:pt x="1160" y="2444"/>
                    </a:lnTo>
                    <a:lnTo>
                      <a:pt x="1223" y="2446"/>
                    </a:lnTo>
                    <a:lnTo>
                      <a:pt x="1287" y="2444"/>
                    </a:lnTo>
                    <a:lnTo>
                      <a:pt x="1348" y="2440"/>
                    </a:lnTo>
                    <a:lnTo>
                      <a:pt x="1409" y="2432"/>
                    </a:lnTo>
                    <a:lnTo>
                      <a:pt x="1470" y="2421"/>
                    </a:lnTo>
                    <a:lnTo>
                      <a:pt x="1529" y="2408"/>
                    </a:lnTo>
                    <a:lnTo>
                      <a:pt x="1587" y="2391"/>
                    </a:lnTo>
                    <a:lnTo>
                      <a:pt x="1644" y="2372"/>
                    </a:lnTo>
                    <a:lnTo>
                      <a:pt x="1699" y="2350"/>
                    </a:lnTo>
                    <a:lnTo>
                      <a:pt x="1753" y="2326"/>
                    </a:lnTo>
                    <a:lnTo>
                      <a:pt x="1806" y="2298"/>
                    </a:lnTo>
                    <a:lnTo>
                      <a:pt x="1858" y="2269"/>
                    </a:lnTo>
                    <a:lnTo>
                      <a:pt x="1907" y="2237"/>
                    </a:lnTo>
                    <a:lnTo>
                      <a:pt x="1955" y="2203"/>
                    </a:lnTo>
                    <a:lnTo>
                      <a:pt x="2001" y="2167"/>
                    </a:lnTo>
                    <a:lnTo>
                      <a:pt x="2046" y="2129"/>
                    </a:lnTo>
                    <a:lnTo>
                      <a:pt x="2088" y="2088"/>
                    </a:lnTo>
                    <a:lnTo>
                      <a:pt x="2129" y="2045"/>
                    </a:lnTo>
                    <a:lnTo>
                      <a:pt x="2167" y="2001"/>
                    </a:lnTo>
                    <a:lnTo>
                      <a:pt x="2203" y="1955"/>
                    </a:lnTo>
                    <a:lnTo>
                      <a:pt x="2238" y="1906"/>
                    </a:lnTo>
                    <a:lnTo>
                      <a:pt x="2269" y="1857"/>
                    </a:lnTo>
                    <a:lnTo>
                      <a:pt x="2299" y="1806"/>
                    </a:lnTo>
                    <a:lnTo>
                      <a:pt x="2326" y="1754"/>
                    </a:lnTo>
                    <a:lnTo>
                      <a:pt x="2350" y="1699"/>
                    </a:lnTo>
                    <a:lnTo>
                      <a:pt x="2372" y="1644"/>
                    </a:lnTo>
                    <a:lnTo>
                      <a:pt x="2391" y="1587"/>
                    </a:lnTo>
                    <a:lnTo>
                      <a:pt x="2407" y="1529"/>
                    </a:lnTo>
                    <a:lnTo>
                      <a:pt x="2421" y="1469"/>
                    </a:lnTo>
                    <a:lnTo>
                      <a:pt x="2433" y="1409"/>
                    </a:lnTo>
                    <a:lnTo>
                      <a:pt x="2440" y="1349"/>
                    </a:lnTo>
                    <a:lnTo>
                      <a:pt x="2445" y="1286"/>
                    </a:lnTo>
                    <a:lnTo>
                      <a:pt x="2447" y="1223"/>
                    </a:lnTo>
                    <a:close/>
                    <a:moveTo>
                      <a:pt x="2344" y="1223"/>
                    </a:moveTo>
                    <a:lnTo>
                      <a:pt x="2343" y="1281"/>
                    </a:lnTo>
                    <a:lnTo>
                      <a:pt x="2338" y="1338"/>
                    </a:lnTo>
                    <a:lnTo>
                      <a:pt x="2331" y="1394"/>
                    </a:lnTo>
                    <a:lnTo>
                      <a:pt x="2322" y="1449"/>
                    </a:lnTo>
                    <a:lnTo>
                      <a:pt x="2309" y="1504"/>
                    </a:lnTo>
                    <a:lnTo>
                      <a:pt x="2294" y="1557"/>
                    </a:lnTo>
                    <a:lnTo>
                      <a:pt x="2277" y="1609"/>
                    </a:lnTo>
                    <a:lnTo>
                      <a:pt x="2257" y="1659"/>
                    </a:lnTo>
                    <a:lnTo>
                      <a:pt x="2234" y="1710"/>
                    </a:lnTo>
                    <a:lnTo>
                      <a:pt x="2209" y="1758"/>
                    </a:lnTo>
                    <a:lnTo>
                      <a:pt x="2182" y="1805"/>
                    </a:lnTo>
                    <a:lnTo>
                      <a:pt x="2153" y="1850"/>
                    </a:lnTo>
                    <a:lnTo>
                      <a:pt x="2122" y="1894"/>
                    </a:lnTo>
                    <a:lnTo>
                      <a:pt x="2089" y="1937"/>
                    </a:lnTo>
                    <a:lnTo>
                      <a:pt x="2053" y="1977"/>
                    </a:lnTo>
                    <a:lnTo>
                      <a:pt x="2016" y="2016"/>
                    </a:lnTo>
                    <a:lnTo>
                      <a:pt x="1977" y="2053"/>
                    </a:lnTo>
                    <a:lnTo>
                      <a:pt x="1936" y="2088"/>
                    </a:lnTo>
                    <a:lnTo>
                      <a:pt x="1894" y="2122"/>
                    </a:lnTo>
                    <a:lnTo>
                      <a:pt x="1850" y="2153"/>
                    </a:lnTo>
                    <a:lnTo>
                      <a:pt x="1804" y="2182"/>
                    </a:lnTo>
                    <a:lnTo>
                      <a:pt x="1758" y="2209"/>
                    </a:lnTo>
                    <a:lnTo>
                      <a:pt x="1709" y="2234"/>
                    </a:lnTo>
                    <a:lnTo>
                      <a:pt x="1660" y="2256"/>
                    </a:lnTo>
                    <a:lnTo>
                      <a:pt x="1608" y="2276"/>
                    </a:lnTo>
                    <a:lnTo>
                      <a:pt x="1557" y="2293"/>
                    </a:lnTo>
                    <a:lnTo>
                      <a:pt x="1504" y="2308"/>
                    </a:lnTo>
                    <a:lnTo>
                      <a:pt x="1450" y="2322"/>
                    </a:lnTo>
                    <a:lnTo>
                      <a:pt x="1394" y="2332"/>
                    </a:lnTo>
                    <a:lnTo>
                      <a:pt x="1338" y="2339"/>
                    </a:lnTo>
                    <a:lnTo>
                      <a:pt x="1281" y="2343"/>
                    </a:lnTo>
                    <a:lnTo>
                      <a:pt x="1223" y="2345"/>
                    </a:lnTo>
                    <a:lnTo>
                      <a:pt x="1165" y="2343"/>
                    </a:lnTo>
                    <a:lnTo>
                      <a:pt x="1109" y="2339"/>
                    </a:lnTo>
                    <a:lnTo>
                      <a:pt x="1053" y="2332"/>
                    </a:lnTo>
                    <a:lnTo>
                      <a:pt x="997" y="2322"/>
                    </a:lnTo>
                    <a:lnTo>
                      <a:pt x="943" y="2308"/>
                    </a:lnTo>
                    <a:lnTo>
                      <a:pt x="890" y="2293"/>
                    </a:lnTo>
                    <a:lnTo>
                      <a:pt x="838" y="2276"/>
                    </a:lnTo>
                    <a:lnTo>
                      <a:pt x="787" y="2256"/>
                    </a:lnTo>
                    <a:lnTo>
                      <a:pt x="737" y="2234"/>
                    </a:lnTo>
                    <a:lnTo>
                      <a:pt x="689" y="2209"/>
                    </a:lnTo>
                    <a:lnTo>
                      <a:pt x="643" y="2182"/>
                    </a:lnTo>
                    <a:lnTo>
                      <a:pt x="596" y="2153"/>
                    </a:lnTo>
                    <a:lnTo>
                      <a:pt x="553" y="2122"/>
                    </a:lnTo>
                    <a:lnTo>
                      <a:pt x="510" y="2088"/>
                    </a:lnTo>
                    <a:lnTo>
                      <a:pt x="470" y="2053"/>
                    </a:lnTo>
                    <a:lnTo>
                      <a:pt x="431" y="2016"/>
                    </a:lnTo>
                    <a:lnTo>
                      <a:pt x="393" y="1977"/>
                    </a:lnTo>
                    <a:lnTo>
                      <a:pt x="358" y="1937"/>
                    </a:lnTo>
                    <a:lnTo>
                      <a:pt x="325" y="1894"/>
                    </a:lnTo>
                    <a:lnTo>
                      <a:pt x="294" y="1850"/>
                    </a:lnTo>
                    <a:lnTo>
                      <a:pt x="265" y="1805"/>
                    </a:lnTo>
                    <a:lnTo>
                      <a:pt x="238" y="1758"/>
                    </a:lnTo>
                    <a:lnTo>
                      <a:pt x="213" y="1710"/>
                    </a:lnTo>
                    <a:lnTo>
                      <a:pt x="190" y="1659"/>
                    </a:lnTo>
                    <a:lnTo>
                      <a:pt x="170" y="1609"/>
                    </a:lnTo>
                    <a:lnTo>
                      <a:pt x="153" y="1557"/>
                    </a:lnTo>
                    <a:lnTo>
                      <a:pt x="138" y="1504"/>
                    </a:lnTo>
                    <a:lnTo>
                      <a:pt x="125" y="1449"/>
                    </a:lnTo>
                    <a:lnTo>
                      <a:pt x="115" y="1394"/>
                    </a:lnTo>
                    <a:lnTo>
                      <a:pt x="108" y="1338"/>
                    </a:lnTo>
                    <a:lnTo>
                      <a:pt x="104" y="1281"/>
                    </a:lnTo>
                    <a:lnTo>
                      <a:pt x="103" y="1223"/>
                    </a:lnTo>
                    <a:lnTo>
                      <a:pt x="104" y="1166"/>
                    </a:lnTo>
                    <a:lnTo>
                      <a:pt x="108" y="1109"/>
                    </a:lnTo>
                    <a:lnTo>
                      <a:pt x="115" y="1052"/>
                    </a:lnTo>
                    <a:lnTo>
                      <a:pt x="125" y="997"/>
                    </a:lnTo>
                    <a:lnTo>
                      <a:pt x="138" y="943"/>
                    </a:lnTo>
                    <a:lnTo>
                      <a:pt x="153" y="891"/>
                    </a:lnTo>
                    <a:lnTo>
                      <a:pt x="170" y="838"/>
                    </a:lnTo>
                    <a:lnTo>
                      <a:pt x="190" y="787"/>
                    </a:lnTo>
                    <a:lnTo>
                      <a:pt x="213" y="738"/>
                    </a:lnTo>
                    <a:lnTo>
                      <a:pt x="238" y="690"/>
                    </a:lnTo>
                    <a:lnTo>
                      <a:pt x="265" y="642"/>
                    </a:lnTo>
                    <a:lnTo>
                      <a:pt x="294" y="597"/>
                    </a:lnTo>
                    <a:lnTo>
                      <a:pt x="325" y="553"/>
                    </a:lnTo>
                    <a:lnTo>
                      <a:pt x="358" y="511"/>
                    </a:lnTo>
                    <a:lnTo>
                      <a:pt x="393" y="470"/>
                    </a:lnTo>
                    <a:lnTo>
                      <a:pt x="431" y="431"/>
                    </a:lnTo>
                    <a:lnTo>
                      <a:pt x="470" y="394"/>
                    </a:lnTo>
                    <a:lnTo>
                      <a:pt x="510" y="359"/>
                    </a:lnTo>
                    <a:lnTo>
                      <a:pt x="553" y="325"/>
                    </a:lnTo>
                    <a:lnTo>
                      <a:pt x="596" y="294"/>
                    </a:lnTo>
                    <a:lnTo>
                      <a:pt x="643" y="265"/>
                    </a:lnTo>
                    <a:lnTo>
                      <a:pt x="689" y="237"/>
                    </a:lnTo>
                    <a:lnTo>
                      <a:pt x="737" y="213"/>
                    </a:lnTo>
                    <a:lnTo>
                      <a:pt x="787" y="190"/>
                    </a:lnTo>
                    <a:lnTo>
                      <a:pt x="838" y="171"/>
                    </a:lnTo>
                    <a:lnTo>
                      <a:pt x="890" y="153"/>
                    </a:lnTo>
                    <a:lnTo>
                      <a:pt x="943" y="138"/>
                    </a:lnTo>
                    <a:lnTo>
                      <a:pt x="997" y="126"/>
                    </a:lnTo>
                    <a:lnTo>
                      <a:pt x="1053" y="116"/>
                    </a:lnTo>
                    <a:lnTo>
                      <a:pt x="1109" y="109"/>
                    </a:lnTo>
                    <a:lnTo>
                      <a:pt x="1165" y="104"/>
                    </a:lnTo>
                    <a:lnTo>
                      <a:pt x="1223" y="103"/>
                    </a:lnTo>
                    <a:lnTo>
                      <a:pt x="1281" y="104"/>
                    </a:lnTo>
                    <a:lnTo>
                      <a:pt x="1338" y="109"/>
                    </a:lnTo>
                    <a:lnTo>
                      <a:pt x="1394" y="116"/>
                    </a:lnTo>
                    <a:lnTo>
                      <a:pt x="1450" y="126"/>
                    </a:lnTo>
                    <a:lnTo>
                      <a:pt x="1504" y="138"/>
                    </a:lnTo>
                    <a:lnTo>
                      <a:pt x="1557" y="153"/>
                    </a:lnTo>
                    <a:lnTo>
                      <a:pt x="1608" y="171"/>
                    </a:lnTo>
                    <a:lnTo>
                      <a:pt x="1660" y="190"/>
                    </a:lnTo>
                    <a:lnTo>
                      <a:pt x="1709" y="213"/>
                    </a:lnTo>
                    <a:lnTo>
                      <a:pt x="1758" y="237"/>
                    </a:lnTo>
                    <a:lnTo>
                      <a:pt x="1804" y="265"/>
                    </a:lnTo>
                    <a:lnTo>
                      <a:pt x="1850" y="294"/>
                    </a:lnTo>
                    <a:lnTo>
                      <a:pt x="1894" y="325"/>
                    </a:lnTo>
                    <a:lnTo>
                      <a:pt x="1936" y="359"/>
                    </a:lnTo>
                    <a:lnTo>
                      <a:pt x="1977" y="394"/>
                    </a:lnTo>
                    <a:lnTo>
                      <a:pt x="2016" y="431"/>
                    </a:lnTo>
                    <a:lnTo>
                      <a:pt x="2053" y="470"/>
                    </a:lnTo>
                    <a:lnTo>
                      <a:pt x="2089" y="511"/>
                    </a:lnTo>
                    <a:lnTo>
                      <a:pt x="2122" y="553"/>
                    </a:lnTo>
                    <a:lnTo>
                      <a:pt x="2153" y="597"/>
                    </a:lnTo>
                    <a:lnTo>
                      <a:pt x="2182" y="642"/>
                    </a:lnTo>
                    <a:lnTo>
                      <a:pt x="2209" y="690"/>
                    </a:lnTo>
                    <a:lnTo>
                      <a:pt x="2234" y="738"/>
                    </a:lnTo>
                    <a:lnTo>
                      <a:pt x="2257" y="787"/>
                    </a:lnTo>
                    <a:lnTo>
                      <a:pt x="2277" y="838"/>
                    </a:lnTo>
                    <a:lnTo>
                      <a:pt x="2294" y="891"/>
                    </a:lnTo>
                    <a:lnTo>
                      <a:pt x="2309" y="943"/>
                    </a:lnTo>
                    <a:lnTo>
                      <a:pt x="2322" y="997"/>
                    </a:lnTo>
                    <a:lnTo>
                      <a:pt x="2331" y="1052"/>
                    </a:lnTo>
                    <a:lnTo>
                      <a:pt x="2338" y="1109"/>
                    </a:lnTo>
                    <a:lnTo>
                      <a:pt x="2343" y="1166"/>
                    </a:lnTo>
                    <a:lnTo>
                      <a:pt x="2344" y="1223"/>
                    </a:lnTo>
                    <a:close/>
                  </a:path>
                </a:pathLst>
              </a:custGeom>
              <a:solidFill>
                <a:srgbClr val="8E85B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2182" name="Freeform 1068">
                <a:extLst>
                  <a:ext uri="{FF2B5EF4-FFF2-40B4-BE49-F238E27FC236}">
                    <a16:creationId xmlns:a16="http://schemas.microsoft.com/office/drawing/2014/main" id="{4E62A278-F412-4F74-8047-0FE5F0A37F3F}"/>
                  </a:ext>
                </a:extLst>
              </p:cNvPr>
              <p:cNvSpPr>
                <a:spLocks noEditPoints="1"/>
              </p:cNvSpPr>
              <p:nvPr/>
            </p:nvSpPr>
            <p:spPr bwMode="auto">
              <a:xfrm>
                <a:off x="2793" y="3345"/>
                <a:ext cx="469" cy="468"/>
              </a:xfrm>
              <a:custGeom>
                <a:avLst/>
                <a:gdLst>
                  <a:gd name="T0" fmla="*/ 464 w 2343"/>
                  <a:gd name="T1" fmla="*/ 187 h 2344"/>
                  <a:gd name="T2" fmla="*/ 446 w 2343"/>
                  <a:gd name="T3" fmla="*/ 133 h 2344"/>
                  <a:gd name="T4" fmla="*/ 416 w 2343"/>
                  <a:gd name="T5" fmla="*/ 85 h 2344"/>
                  <a:gd name="T6" fmla="*/ 375 w 2343"/>
                  <a:gd name="T7" fmla="*/ 47 h 2344"/>
                  <a:gd name="T8" fmla="*/ 326 w 2343"/>
                  <a:gd name="T9" fmla="*/ 19 h 2344"/>
                  <a:gd name="T10" fmla="*/ 270 w 2343"/>
                  <a:gd name="T11" fmla="*/ 3 h 2344"/>
                  <a:gd name="T12" fmla="*/ 211 w 2343"/>
                  <a:gd name="T13" fmla="*/ 1 h 2344"/>
                  <a:gd name="T14" fmla="*/ 154 w 2343"/>
                  <a:gd name="T15" fmla="*/ 14 h 2344"/>
                  <a:gd name="T16" fmla="*/ 103 w 2343"/>
                  <a:gd name="T17" fmla="*/ 40 h 2344"/>
                  <a:gd name="T18" fmla="*/ 61 w 2343"/>
                  <a:gd name="T19" fmla="*/ 77 h 2344"/>
                  <a:gd name="T20" fmla="*/ 28 w 2343"/>
                  <a:gd name="T21" fmla="*/ 122 h 2344"/>
                  <a:gd name="T22" fmla="*/ 7 w 2343"/>
                  <a:gd name="T23" fmla="*/ 176 h 2344"/>
                  <a:gd name="T24" fmla="*/ 0 w 2343"/>
                  <a:gd name="T25" fmla="*/ 234 h 2344"/>
                  <a:gd name="T26" fmla="*/ 7 w 2343"/>
                  <a:gd name="T27" fmla="*/ 293 h 2344"/>
                  <a:gd name="T28" fmla="*/ 28 w 2343"/>
                  <a:gd name="T29" fmla="*/ 346 h 2344"/>
                  <a:gd name="T30" fmla="*/ 61 w 2343"/>
                  <a:gd name="T31" fmla="*/ 391 h 2344"/>
                  <a:gd name="T32" fmla="*/ 103 w 2343"/>
                  <a:gd name="T33" fmla="*/ 428 h 2344"/>
                  <a:gd name="T34" fmla="*/ 154 w 2343"/>
                  <a:gd name="T35" fmla="*/ 454 h 2344"/>
                  <a:gd name="T36" fmla="*/ 211 w 2343"/>
                  <a:gd name="T37" fmla="*/ 467 h 2344"/>
                  <a:gd name="T38" fmla="*/ 270 w 2343"/>
                  <a:gd name="T39" fmla="*/ 465 h 2344"/>
                  <a:gd name="T40" fmla="*/ 326 w 2343"/>
                  <a:gd name="T41" fmla="*/ 450 h 2344"/>
                  <a:gd name="T42" fmla="*/ 375 w 2343"/>
                  <a:gd name="T43" fmla="*/ 422 h 2344"/>
                  <a:gd name="T44" fmla="*/ 416 w 2343"/>
                  <a:gd name="T45" fmla="*/ 383 h 2344"/>
                  <a:gd name="T46" fmla="*/ 446 w 2343"/>
                  <a:gd name="T47" fmla="*/ 336 h 2344"/>
                  <a:gd name="T48" fmla="*/ 464 w 2343"/>
                  <a:gd name="T49" fmla="*/ 281 h 2344"/>
                  <a:gd name="T50" fmla="*/ 449 w 2343"/>
                  <a:gd name="T51" fmla="*/ 234 h 2344"/>
                  <a:gd name="T52" fmla="*/ 442 w 2343"/>
                  <a:gd name="T53" fmla="*/ 287 h 2344"/>
                  <a:gd name="T54" fmla="*/ 423 w 2343"/>
                  <a:gd name="T55" fmla="*/ 336 h 2344"/>
                  <a:gd name="T56" fmla="*/ 393 w 2343"/>
                  <a:gd name="T57" fmla="*/ 378 h 2344"/>
                  <a:gd name="T58" fmla="*/ 354 w 2343"/>
                  <a:gd name="T59" fmla="*/ 411 h 2344"/>
                  <a:gd name="T60" fmla="*/ 308 w 2343"/>
                  <a:gd name="T61" fmla="*/ 435 h 2344"/>
                  <a:gd name="T62" fmla="*/ 256 w 2343"/>
                  <a:gd name="T63" fmla="*/ 446 h 2344"/>
                  <a:gd name="T64" fmla="*/ 202 w 2343"/>
                  <a:gd name="T65" fmla="*/ 445 h 2344"/>
                  <a:gd name="T66" fmla="*/ 151 w 2343"/>
                  <a:gd name="T67" fmla="*/ 431 h 2344"/>
                  <a:gd name="T68" fmla="*/ 106 w 2343"/>
                  <a:gd name="T69" fmla="*/ 405 h 2344"/>
                  <a:gd name="T70" fmla="*/ 69 w 2343"/>
                  <a:gd name="T71" fmla="*/ 370 h 2344"/>
                  <a:gd name="T72" fmla="*/ 41 w 2343"/>
                  <a:gd name="T73" fmla="*/ 327 h 2344"/>
                  <a:gd name="T74" fmla="*/ 25 w 2343"/>
                  <a:gd name="T75" fmla="*/ 277 h 2344"/>
                  <a:gd name="T76" fmla="*/ 21 w 2343"/>
                  <a:gd name="T77" fmla="*/ 223 h 2344"/>
                  <a:gd name="T78" fmla="*/ 30 w 2343"/>
                  <a:gd name="T79" fmla="*/ 171 h 2344"/>
                  <a:gd name="T80" fmla="*/ 51 w 2343"/>
                  <a:gd name="T81" fmla="*/ 123 h 2344"/>
                  <a:gd name="T82" fmla="*/ 83 w 2343"/>
                  <a:gd name="T83" fmla="*/ 83 h 2344"/>
                  <a:gd name="T84" fmla="*/ 124 w 2343"/>
                  <a:gd name="T85" fmla="*/ 52 h 2344"/>
                  <a:gd name="T86" fmla="*/ 171 w 2343"/>
                  <a:gd name="T87" fmla="*/ 30 h 2344"/>
                  <a:gd name="T88" fmla="*/ 223 w 2343"/>
                  <a:gd name="T89" fmla="*/ 21 h 2344"/>
                  <a:gd name="T90" fmla="*/ 278 w 2343"/>
                  <a:gd name="T91" fmla="*/ 25 h 2344"/>
                  <a:gd name="T92" fmla="*/ 327 w 2343"/>
                  <a:gd name="T93" fmla="*/ 42 h 2344"/>
                  <a:gd name="T94" fmla="*/ 371 w 2343"/>
                  <a:gd name="T95" fmla="*/ 69 h 2344"/>
                  <a:gd name="T96" fmla="*/ 406 w 2343"/>
                  <a:gd name="T97" fmla="*/ 106 h 2344"/>
                  <a:gd name="T98" fmla="*/ 432 w 2343"/>
                  <a:gd name="T99" fmla="*/ 151 h 2344"/>
                  <a:gd name="T100" fmla="*/ 446 w 2343"/>
                  <a:gd name="T101" fmla="*/ 201 h 234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343" h="2344">
                    <a:moveTo>
                      <a:pt x="2343" y="1172"/>
                    </a:moveTo>
                    <a:lnTo>
                      <a:pt x="2341" y="1112"/>
                    </a:lnTo>
                    <a:lnTo>
                      <a:pt x="2337" y="1053"/>
                    </a:lnTo>
                    <a:lnTo>
                      <a:pt x="2329" y="994"/>
                    </a:lnTo>
                    <a:lnTo>
                      <a:pt x="2319" y="936"/>
                    </a:lnTo>
                    <a:lnTo>
                      <a:pt x="2306" y="880"/>
                    </a:lnTo>
                    <a:lnTo>
                      <a:pt x="2291" y="823"/>
                    </a:lnTo>
                    <a:lnTo>
                      <a:pt x="2272" y="769"/>
                    </a:lnTo>
                    <a:lnTo>
                      <a:pt x="2251" y="716"/>
                    </a:lnTo>
                    <a:lnTo>
                      <a:pt x="2228" y="665"/>
                    </a:lnTo>
                    <a:lnTo>
                      <a:pt x="2202" y="613"/>
                    </a:lnTo>
                    <a:lnTo>
                      <a:pt x="2173" y="565"/>
                    </a:lnTo>
                    <a:lnTo>
                      <a:pt x="2143" y="517"/>
                    </a:lnTo>
                    <a:lnTo>
                      <a:pt x="2110" y="472"/>
                    </a:lnTo>
                    <a:lnTo>
                      <a:pt x="2076" y="428"/>
                    </a:lnTo>
                    <a:lnTo>
                      <a:pt x="2039" y="384"/>
                    </a:lnTo>
                    <a:lnTo>
                      <a:pt x="2000" y="344"/>
                    </a:lnTo>
                    <a:lnTo>
                      <a:pt x="1959" y="305"/>
                    </a:lnTo>
                    <a:lnTo>
                      <a:pt x="1917" y="268"/>
                    </a:lnTo>
                    <a:lnTo>
                      <a:pt x="1873" y="234"/>
                    </a:lnTo>
                    <a:lnTo>
                      <a:pt x="1827" y="200"/>
                    </a:lnTo>
                    <a:lnTo>
                      <a:pt x="1780" y="170"/>
                    </a:lnTo>
                    <a:lnTo>
                      <a:pt x="1730" y="142"/>
                    </a:lnTo>
                    <a:lnTo>
                      <a:pt x="1679" y="116"/>
                    </a:lnTo>
                    <a:lnTo>
                      <a:pt x="1628" y="93"/>
                    </a:lnTo>
                    <a:lnTo>
                      <a:pt x="1575" y="72"/>
                    </a:lnTo>
                    <a:lnTo>
                      <a:pt x="1520" y="54"/>
                    </a:lnTo>
                    <a:lnTo>
                      <a:pt x="1464" y="38"/>
                    </a:lnTo>
                    <a:lnTo>
                      <a:pt x="1408" y="25"/>
                    </a:lnTo>
                    <a:lnTo>
                      <a:pt x="1349" y="15"/>
                    </a:lnTo>
                    <a:lnTo>
                      <a:pt x="1291" y="7"/>
                    </a:lnTo>
                    <a:lnTo>
                      <a:pt x="1232" y="2"/>
                    </a:lnTo>
                    <a:lnTo>
                      <a:pt x="1171" y="0"/>
                    </a:lnTo>
                    <a:lnTo>
                      <a:pt x="1111" y="2"/>
                    </a:lnTo>
                    <a:lnTo>
                      <a:pt x="1052" y="7"/>
                    </a:lnTo>
                    <a:lnTo>
                      <a:pt x="993" y="15"/>
                    </a:lnTo>
                    <a:lnTo>
                      <a:pt x="935" y="25"/>
                    </a:lnTo>
                    <a:lnTo>
                      <a:pt x="878" y="38"/>
                    </a:lnTo>
                    <a:lnTo>
                      <a:pt x="823" y="54"/>
                    </a:lnTo>
                    <a:lnTo>
                      <a:pt x="768" y="72"/>
                    </a:lnTo>
                    <a:lnTo>
                      <a:pt x="715" y="93"/>
                    </a:lnTo>
                    <a:lnTo>
                      <a:pt x="663" y="116"/>
                    </a:lnTo>
                    <a:lnTo>
                      <a:pt x="613" y="142"/>
                    </a:lnTo>
                    <a:lnTo>
                      <a:pt x="563" y="170"/>
                    </a:lnTo>
                    <a:lnTo>
                      <a:pt x="516" y="200"/>
                    </a:lnTo>
                    <a:lnTo>
                      <a:pt x="470" y="234"/>
                    </a:lnTo>
                    <a:lnTo>
                      <a:pt x="426" y="268"/>
                    </a:lnTo>
                    <a:lnTo>
                      <a:pt x="384" y="305"/>
                    </a:lnTo>
                    <a:lnTo>
                      <a:pt x="342" y="344"/>
                    </a:lnTo>
                    <a:lnTo>
                      <a:pt x="304" y="384"/>
                    </a:lnTo>
                    <a:lnTo>
                      <a:pt x="267" y="428"/>
                    </a:lnTo>
                    <a:lnTo>
                      <a:pt x="233" y="472"/>
                    </a:lnTo>
                    <a:lnTo>
                      <a:pt x="200" y="517"/>
                    </a:lnTo>
                    <a:lnTo>
                      <a:pt x="170" y="565"/>
                    </a:lnTo>
                    <a:lnTo>
                      <a:pt x="141" y="613"/>
                    </a:lnTo>
                    <a:lnTo>
                      <a:pt x="115" y="665"/>
                    </a:lnTo>
                    <a:lnTo>
                      <a:pt x="91" y="716"/>
                    </a:lnTo>
                    <a:lnTo>
                      <a:pt x="71" y="769"/>
                    </a:lnTo>
                    <a:lnTo>
                      <a:pt x="52" y="823"/>
                    </a:lnTo>
                    <a:lnTo>
                      <a:pt x="37" y="880"/>
                    </a:lnTo>
                    <a:lnTo>
                      <a:pt x="24" y="936"/>
                    </a:lnTo>
                    <a:lnTo>
                      <a:pt x="13" y="994"/>
                    </a:lnTo>
                    <a:lnTo>
                      <a:pt x="6" y="1053"/>
                    </a:lnTo>
                    <a:lnTo>
                      <a:pt x="1" y="1112"/>
                    </a:lnTo>
                    <a:lnTo>
                      <a:pt x="0" y="1172"/>
                    </a:lnTo>
                    <a:lnTo>
                      <a:pt x="1" y="1232"/>
                    </a:lnTo>
                    <a:lnTo>
                      <a:pt x="6" y="1292"/>
                    </a:lnTo>
                    <a:lnTo>
                      <a:pt x="13" y="1351"/>
                    </a:lnTo>
                    <a:lnTo>
                      <a:pt x="24" y="1408"/>
                    </a:lnTo>
                    <a:lnTo>
                      <a:pt x="37" y="1466"/>
                    </a:lnTo>
                    <a:lnTo>
                      <a:pt x="52" y="1521"/>
                    </a:lnTo>
                    <a:lnTo>
                      <a:pt x="71" y="1575"/>
                    </a:lnTo>
                    <a:lnTo>
                      <a:pt x="91" y="1628"/>
                    </a:lnTo>
                    <a:lnTo>
                      <a:pt x="115" y="1681"/>
                    </a:lnTo>
                    <a:lnTo>
                      <a:pt x="141" y="1731"/>
                    </a:lnTo>
                    <a:lnTo>
                      <a:pt x="170" y="1780"/>
                    </a:lnTo>
                    <a:lnTo>
                      <a:pt x="200" y="1827"/>
                    </a:lnTo>
                    <a:lnTo>
                      <a:pt x="233" y="1874"/>
                    </a:lnTo>
                    <a:lnTo>
                      <a:pt x="267" y="1918"/>
                    </a:lnTo>
                    <a:lnTo>
                      <a:pt x="304" y="1960"/>
                    </a:lnTo>
                    <a:lnTo>
                      <a:pt x="342" y="2001"/>
                    </a:lnTo>
                    <a:lnTo>
                      <a:pt x="384" y="2039"/>
                    </a:lnTo>
                    <a:lnTo>
                      <a:pt x="426" y="2077"/>
                    </a:lnTo>
                    <a:lnTo>
                      <a:pt x="470" y="2112"/>
                    </a:lnTo>
                    <a:lnTo>
                      <a:pt x="516" y="2144"/>
                    </a:lnTo>
                    <a:lnTo>
                      <a:pt x="563" y="2174"/>
                    </a:lnTo>
                    <a:lnTo>
                      <a:pt x="613" y="2203"/>
                    </a:lnTo>
                    <a:lnTo>
                      <a:pt x="663" y="2228"/>
                    </a:lnTo>
                    <a:lnTo>
                      <a:pt x="715" y="2252"/>
                    </a:lnTo>
                    <a:lnTo>
                      <a:pt x="768" y="2274"/>
                    </a:lnTo>
                    <a:lnTo>
                      <a:pt x="823" y="2292"/>
                    </a:lnTo>
                    <a:lnTo>
                      <a:pt x="878" y="2308"/>
                    </a:lnTo>
                    <a:lnTo>
                      <a:pt x="935" y="2321"/>
                    </a:lnTo>
                    <a:lnTo>
                      <a:pt x="993" y="2331"/>
                    </a:lnTo>
                    <a:lnTo>
                      <a:pt x="1052" y="2338"/>
                    </a:lnTo>
                    <a:lnTo>
                      <a:pt x="1111" y="2343"/>
                    </a:lnTo>
                    <a:lnTo>
                      <a:pt x="1171" y="2344"/>
                    </a:lnTo>
                    <a:lnTo>
                      <a:pt x="1232" y="2343"/>
                    </a:lnTo>
                    <a:lnTo>
                      <a:pt x="1291" y="2338"/>
                    </a:lnTo>
                    <a:lnTo>
                      <a:pt x="1349" y="2331"/>
                    </a:lnTo>
                    <a:lnTo>
                      <a:pt x="1408" y="2321"/>
                    </a:lnTo>
                    <a:lnTo>
                      <a:pt x="1464" y="2308"/>
                    </a:lnTo>
                    <a:lnTo>
                      <a:pt x="1520" y="2292"/>
                    </a:lnTo>
                    <a:lnTo>
                      <a:pt x="1575" y="2274"/>
                    </a:lnTo>
                    <a:lnTo>
                      <a:pt x="1628" y="2252"/>
                    </a:lnTo>
                    <a:lnTo>
                      <a:pt x="1679" y="2228"/>
                    </a:lnTo>
                    <a:lnTo>
                      <a:pt x="1730" y="2203"/>
                    </a:lnTo>
                    <a:lnTo>
                      <a:pt x="1780" y="2174"/>
                    </a:lnTo>
                    <a:lnTo>
                      <a:pt x="1827" y="2144"/>
                    </a:lnTo>
                    <a:lnTo>
                      <a:pt x="1873" y="2112"/>
                    </a:lnTo>
                    <a:lnTo>
                      <a:pt x="1917" y="2077"/>
                    </a:lnTo>
                    <a:lnTo>
                      <a:pt x="1959" y="2039"/>
                    </a:lnTo>
                    <a:lnTo>
                      <a:pt x="2000" y="2001"/>
                    </a:lnTo>
                    <a:lnTo>
                      <a:pt x="2039" y="1960"/>
                    </a:lnTo>
                    <a:lnTo>
                      <a:pt x="2076" y="1918"/>
                    </a:lnTo>
                    <a:lnTo>
                      <a:pt x="2110" y="1874"/>
                    </a:lnTo>
                    <a:lnTo>
                      <a:pt x="2143" y="1827"/>
                    </a:lnTo>
                    <a:lnTo>
                      <a:pt x="2173" y="1780"/>
                    </a:lnTo>
                    <a:lnTo>
                      <a:pt x="2202" y="1731"/>
                    </a:lnTo>
                    <a:lnTo>
                      <a:pt x="2228" y="1681"/>
                    </a:lnTo>
                    <a:lnTo>
                      <a:pt x="2251" y="1628"/>
                    </a:lnTo>
                    <a:lnTo>
                      <a:pt x="2272" y="1575"/>
                    </a:lnTo>
                    <a:lnTo>
                      <a:pt x="2291" y="1521"/>
                    </a:lnTo>
                    <a:lnTo>
                      <a:pt x="2306" y="1466"/>
                    </a:lnTo>
                    <a:lnTo>
                      <a:pt x="2319" y="1408"/>
                    </a:lnTo>
                    <a:lnTo>
                      <a:pt x="2329" y="1351"/>
                    </a:lnTo>
                    <a:lnTo>
                      <a:pt x="2337" y="1292"/>
                    </a:lnTo>
                    <a:lnTo>
                      <a:pt x="2341" y="1232"/>
                    </a:lnTo>
                    <a:lnTo>
                      <a:pt x="2343" y="1172"/>
                    </a:lnTo>
                    <a:close/>
                    <a:moveTo>
                      <a:pt x="2242" y="1172"/>
                    </a:moveTo>
                    <a:lnTo>
                      <a:pt x="2240" y="1227"/>
                    </a:lnTo>
                    <a:lnTo>
                      <a:pt x="2236" y="1282"/>
                    </a:lnTo>
                    <a:lnTo>
                      <a:pt x="2229" y="1335"/>
                    </a:lnTo>
                    <a:lnTo>
                      <a:pt x="2220" y="1388"/>
                    </a:lnTo>
                    <a:lnTo>
                      <a:pt x="2208" y="1439"/>
                    </a:lnTo>
                    <a:lnTo>
                      <a:pt x="2194" y="1491"/>
                    </a:lnTo>
                    <a:lnTo>
                      <a:pt x="2176" y="1540"/>
                    </a:lnTo>
                    <a:lnTo>
                      <a:pt x="2157" y="1589"/>
                    </a:lnTo>
                    <a:lnTo>
                      <a:pt x="2136" y="1636"/>
                    </a:lnTo>
                    <a:lnTo>
                      <a:pt x="2112" y="1683"/>
                    </a:lnTo>
                    <a:lnTo>
                      <a:pt x="2086" y="1727"/>
                    </a:lnTo>
                    <a:lnTo>
                      <a:pt x="2059" y="1770"/>
                    </a:lnTo>
                    <a:lnTo>
                      <a:pt x="2029" y="1812"/>
                    </a:lnTo>
                    <a:lnTo>
                      <a:pt x="1997" y="1852"/>
                    </a:lnTo>
                    <a:lnTo>
                      <a:pt x="1963" y="1892"/>
                    </a:lnTo>
                    <a:lnTo>
                      <a:pt x="1928" y="1929"/>
                    </a:lnTo>
                    <a:lnTo>
                      <a:pt x="1891" y="1964"/>
                    </a:lnTo>
                    <a:lnTo>
                      <a:pt x="1852" y="1998"/>
                    </a:lnTo>
                    <a:lnTo>
                      <a:pt x="1812" y="2029"/>
                    </a:lnTo>
                    <a:lnTo>
                      <a:pt x="1769" y="2059"/>
                    </a:lnTo>
                    <a:lnTo>
                      <a:pt x="1726" y="2088"/>
                    </a:lnTo>
                    <a:lnTo>
                      <a:pt x="1681" y="2113"/>
                    </a:lnTo>
                    <a:lnTo>
                      <a:pt x="1635" y="2137"/>
                    </a:lnTo>
                    <a:lnTo>
                      <a:pt x="1588" y="2158"/>
                    </a:lnTo>
                    <a:lnTo>
                      <a:pt x="1539" y="2177"/>
                    </a:lnTo>
                    <a:lnTo>
                      <a:pt x="1489" y="2194"/>
                    </a:lnTo>
                    <a:lnTo>
                      <a:pt x="1439" y="2208"/>
                    </a:lnTo>
                    <a:lnTo>
                      <a:pt x="1387" y="2220"/>
                    </a:lnTo>
                    <a:lnTo>
                      <a:pt x="1334" y="2230"/>
                    </a:lnTo>
                    <a:lnTo>
                      <a:pt x="1281" y="2236"/>
                    </a:lnTo>
                    <a:lnTo>
                      <a:pt x="1227" y="2240"/>
                    </a:lnTo>
                    <a:lnTo>
                      <a:pt x="1171" y="2242"/>
                    </a:lnTo>
                    <a:lnTo>
                      <a:pt x="1116" y="2240"/>
                    </a:lnTo>
                    <a:lnTo>
                      <a:pt x="1062" y="2236"/>
                    </a:lnTo>
                    <a:lnTo>
                      <a:pt x="1009" y="2230"/>
                    </a:lnTo>
                    <a:lnTo>
                      <a:pt x="955" y="2220"/>
                    </a:lnTo>
                    <a:lnTo>
                      <a:pt x="904" y="2208"/>
                    </a:lnTo>
                    <a:lnTo>
                      <a:pt x="853" y="2194"/>
                    </a:lnTo>
                    <a:lnTo>
                      <a:pt x="804" y="2177"/>
                    </a:lnTo>
                    <a:lnTo>
                      <a:pt x="755" y="2158"/>
                    </a:lnTo>
                    <a:lnTo>
                      <a:pt x="707" y="2137"/>
                    </a:lnTo>
                    <a:lnTo>
                      <a:pt x="661" y="2113"/>
                    </a:lnTo>
                    <a:lnTo>
                      <a:pt x="617" y="2088"/>
                    </a:lnTo>
                    <a:lnTo>
                      <a:pt x="574" y="2059"/>
                    </a:lnTo>
                    <a:lnTo>
                      <a:pt x="531" y="2029"/>
                    </a:lnTo>
                    <a:lnTo>
                      <a:pt x="491" y="1998"/>
                    </a:lnTo>
                    <a:lnTo>
                      <a:pt x="452" y="1964"/>
                    </a:lnTo>
                    <a:lnTo>
                      <a:pt x="415" y="1929"/>
                    </a:lnTo>
                    <a:lnTo>
                      <a:pt x="380" y="1892"/>
                    </a:lnTo>
                    <a:lnTo>
                      <a:pt x="345" y="1852"/>
                    </a:lnTo>
                    <a:lnTo>
                      <a:pt x="314" y="1812"/>
                    </a:lnTo>
                    <a:lnTo>
                      <a:pt x="284" y="1770"/>
                    </a:lnTo>
                    <a:lnTo>
                      <a:pt x="256" y="1727"/>
                    </a:lnTo>
                    <a:lnTo>
                      <a:pt x="231" y="1683"/>
                    </a:lnTo>
                    <a:lnTo>
                      <a:pt x="207" y="1636"/>
                    </a:lnTo>
                    <a:lnTo>
                      <a:pt x="186" y="1589"/>
                    </a:lnTo>
                    <a:lnTo>
                      <a:pt x="166" y="1540"/>
                    </a:lnTo>
                    <a:lnTo>
                      <a:pt x="149" y="1491"/>
                    </a:lnTo>
                    <a:lnTo>
                      <a:pt x="135" y="1439"/>
                    </a:lnTo>
                    <a:lnTo>
                      <a:pt x="123" y="1388"/>
                    </a:lnTo>
                    <a:lnTo>
                      <a:pt x="114" y="1335"/>
                    </a:lnTo>
                    <a:lnTo>
                      <a:pt x="107" y="1282"/>
                    </a:lnTo>
                    <a:lnTo>
                      <a:pt x="103" y="1227"/>
                    </a:lnTo>
                    <a:lnTo>
                      <a:pt x="101" y="1172"/>
                    </a:lnTo>
                    <a:lnTo>
                      <a:pt x="103" y="1117"/>
                    </a:lnTo>
                    <a:lnTo>
                      <a:pt x="107" y="1063"/>
                    </a:lnTo>
                    <a:lnTo>
                      <a:pt x="114" y="1009"/>
                    </a:lnTo>
                    <a:lnTo>
                      <a:pt x="123" y="957"/>
                    </a:lnTo>
                    <a:lnTo>
                      <a:pt x="135" y="905"/>
                    </a:lnTo>
                    <a:lnTo>
                      <a:pt x="149" y="855"/>
                    </a:lnTo>
                    <a:lnTo>
                      <a:pt x="166" y="804"/>
                    </a:lnTo>
                    <a:lnTo>
                      <a:pt x="186" y="756"/>
                    </a:lnTo>
                    <a:lnTo>
                      <a:pt x="207" y="709"/>
                    </a:lnTo>
                    <a:lnTo>
                      <a:pt x="231" y="663"/>
                    </a:lnTo>
                    <a:lnTo>
                      <a:pt x="256" y="617"/>
                    </a:lnTo>
                    <a:lnTo>
                      <a:pt x="284" y="574"/>
                    </a:lnTo>
                    <a:lnTo>
                      <a:pt x="314" y="532"/>
                    </a:lnTo>
                    <a:lnTo>
                      <a:pt x="345" y="492"/>
                    </a:lnTo>
                    <a:lnTo>
                      <a:pt x="380" y="453"/>
                    </a:lnTo>
                    <a:lnTo>
                      <a:pt x="415" y="416"/>
                    </a:lnTo>
                    <a:lnTo>
                      <a:pt x="452" y="380"/>
                    </a:lnTo>
                    <a:lnTo>
                      <a:pt x="491" y="347"/>
                    </a:lnTo>
                    <a:lnTo>
                      <a:pt x="531" y="315"/>
                    </a:lnTo>
                    <a:lnTo>
                      <a:pt x="574" y="285"/>
                    </a:lnTo>
                    <a:lnTo>
                      <a:pt x="617" y="258"/>
                    </a:lnTo>
                    <a:lnTo>
                      <a:pt x="661" y="232"/>
                    </a:lnTo>
                    <a:lnTo>
                      <a:pt x="707" y="208"/>
                    </a:lnTo>
                    <a:lnTo>
                      <a:pt x="755" y="186"/>
                    </a:lnTo>
                    <a:lnTo>
                      <a:pt x="804" y="167"/>
                    </a:lnTo>
                    <a:lnTo>
                      <a:pt x="853" y="150"/>
                    </a:lnTo>
                    <a:lnTo>
                      <a:pt x="904" y="136"/>
                    </a:lnTo>
                    <a:lnTo>
                      <a:pt x="955" y="124"/>
                    </a:lnTo>
                    <a:lnTo>
                      <a:pt x="1009" y="115"/>
                    </a:lnTo>
                    <a:lnTo>
                      <a:pt x="1062" y="108"/>
                    </a:lnTo>
                    <a:lnTo>
                      <a:pt x="1116" y="104"/>
                    </a:lnTo>
                    <a:lnTo>
                      <a:pt x="1171" y="103"/>
                    </a:lnTo>
                    <a:lnTo>
                      <a:pt x="1227" y="104"/>
                    </a:lnTo>
                    <a:lnTo>
                      <a:pt x="1281" y="108"/>
                    </a:lnTo>
                    <a:lnTo>
                      <a:pt x="1334" y="115"/>
                    </a:lnTo>
                    <a:lnTo>
                      <a:pt x="1387" y="124"/>
                    </a:lnTo>
                    <a:lnTo>
                      <a:pt x="1439" y="136"/>
                    </a:lnTo>
                    <a:lnTo>
                      <a:pt x="1489" y="150"/>
                    </a:lnTo>
                    <a:lnTo>
                      <a:pt x="1539" y="167"/>
                    </a:lnTo>
                    <a:lnTo>
                      <a:pt x="1588" y="186"/>
                    </a:lnTo>
                    <a:lnTo>
                      <a:pt x="1635" y="208"/>
                    </a:lnTo>
                    <a:lnTo>
                      <a:pt x="1681" y="232"/>
                    </a:lnTo>
                    <a:lnTo>
                      <a:pt x="1726" y="258"/>
                    </a:lnTo>
                    <a:lnTo>
                      <a:pt x="1769" y="285"/>
                    </a:lnTo>
                    <a:lnTo>
                      <a:pt x="1812" y="315"/>
                    </a:lnTo>
                    <a:lnTo>
                      <a:pt x="1852" y="347"/>
                    </a:lnTo>
                    <a:lnTo>
                      <a:pt x="1891" y="380"/>
                    </a:lnTo>
                    <a:lnTo>
                      <a:pt x="1928" y="416"/>
                    </a:lnTo>
                    <a:lnTo>
                      <a:pt x="1963" y="453"/>
                    </a:lnTo>
                    <a:lnTo>
                      <a:pt x="1997" y="492"/>
                    </a:lnTo>
                    <a:lnTo>
                      <a:pt x="2029" y="532"/>
                    </a:lnTo>
                    <a:lnTo>
                      <a:pt x="2059" y="574"/>
                    </a:lnTo>
                    <a:lnTo>
                      <a:pt x="2086" y="617"/>
                    </a:lnTo>
                    <a:lnTo>
                      <a:pt x="2112" y="663"/>
                    </a:lnTo>
                    <a:lnTo>
                      <a:pt x="2136" y="709"/>
                    </a:lnTo>
                    <a:lnTo>
                      <a:pt x="2157" y="756"/>
                    </a:lnTo>
                    <a:lnTo>
                      <a:pt x="2176" y="804"/>
                    </a:lnTo>
                    <a:lnTo>
                      <a:pt x="2194" y="855"/>
                    </a:lnTo>
                    <a:lnTo>
                      <a:pt x="2208" y="905"/>
                    </a:lnTo>
                    <a:lnTo>
                      <a:pt x="2220" y="957"/>
                    </a:lnTo>
                    <a:lnTo>
                      <a:pt x="2229" y="1009"/>
                    </a:lnTo>
                    <a:lnTo>
                      <a:pt x="2236" y="1063"/>
                    </a:lnTo>
                    <a:lnTo>
                      <a:pt x="2240" y="1117"/>
                    </a:lnTo>
                    <a:lnTo>
                      <a:pt x="2242" y="1172"/>
                    </a:lnTo>
                    <a:close/>
                  </a:path>
                </a:pathLst>
              </a:custGeom>
              <a:solidFill>
                <a:srgbClr val="9289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2183" name="Freeform 1069">
                <a:extLst>
                  <a:ext uri="{FF2B5EF4-FFF2-40B4-BE49-F238E27FC236}">
                    <a16:creationId xmlns:a16="http://schemas.microsoft.com/office/drawing/2014/main" id="{6C5BF48C-AAC5-4BE0-B9E5-C895D451C81D}"/>
                  </a:ext>
                </a:extLst>
              </p:cNvPr>
              <p:cNvSpPr>
                <a:spLocks noEditPoints="1"/>
              </p:cNvSpPr>
              <p:nvPr/>
            </p:nvSpPr>
            <p:spPr bwMode="auto">
              <a:xfrm>
                <a:off x="2804" y="3355"/>
                <a:ext cx="448" cy="448"/>
              </a:xfrm>
              <a:custGeom>
                <a:avLst/>
                <a:gdLst>
                  <a:gd name="T0" fmla="*/ 444 w 2241"/>
                  <a:gd name="T1" fmla="*/ 179 h 2242"/>
                  <a:gd name="T2" fmla="*/ 426 w 2241"/>
                  <a:gd name="T3" fmla="*/ 127 h 2242"/>
                  <a:gd name="T4" fmla="*/ 397 w 2241"/>
                  <a:gd name="T5" fmla="*/ 82 h 2242"/>
                  <a:gd name="T6" fmla="*/ 358 w 2241"/>
                  <a:gd name="T7" fmla="*/ 44 h 2242"/>
                  <a:gd name="T8" fmla="*/ 311 w 2241"/>
                  <a:gd name="T9" fmla="*/ 17 h 2242"/>
                  <a:gd name="T10" fmla="*/ 258 w 2241"/>
                  <a:gd name="T11" fmla="*/ 3 h 2242"/>
                  <a:gd name="T12" fmla="*/ 201 w 2241"/>
                  <a:gd name="T13" fmla="*/ 1 h 2242"/>
                  <a:gd name="T14" fmla="*/ 147 w 2241"/>
                  <a:gd name="T15" fmla="*/ 14 h 2242"/>
                  <a:gd name="T16" fmla="*/ 99 w 2241"/>
                  <a:gd name="T17" fmla="*/ 38 h 2242"/>
                  <a:gd name="T18" fmla="*/ 58 w 2241"/>
                  <a:gd name="T19" fmla="*/ 73 h 2242"/>
                  <a:gd name="T20" fmla="*/ 27 w 2241"/>
                  <a:gd name="T21" fmla="*/ 117 h 2242"/>
                  <a:gd name="T22" fmla="*/ 7 w 2241"/>
                  <a:gd name="T23" fmla="*/ 168 h 2242"/>
                  <a:gd name="T24" fmla="*/ 0 w 2241"/>
                  <a:gd name="T25" fmla="*/ 224 h 2242"/>
                  <a:gd name="T26" fmla="*/ 7 w 2241"/>
                  <a:gd name="T27" fmla="*/ 280 h 2242"/>
                  <a:gd name="T28" fmla="*/ 27 w 2241"/>
                  <a:gd name="T29" fmla="*/ 331 h 2242"/>
                  <a:gd name="T30" fmla="*/ 58 w 2241"/>
                  <a:gd name="T31" fmla="*/ 374 h 2242"/>
                  <a:gd name="T32" fmla="*/ 99 w 2241"/>
                  <a:gd name="T33" fmla="*/ 410 h 2242"/>
                  <a:gd name="T34" fmla="*/ 147 w 2241"/>
                  <a:gd name="T35" fmla="*/ 434 h 2242"/>
                  <a:gd name="T36" fmla="*/ 201 w 2241"/>
                  <a:gd name="T37" fmla="*/ 447 h 2242"/>
                  <a:gd name="T38" fmla="*/ 258 w 2241"/>
                  <a:gd name="T39" fmla="*/ 445 h 2242"/>
                  <a:gd name="T40" fmla="*/ 311 w 2241"/>
                  <a:gd name="T41" fmla="*/ 430 h 2242"/>
                  <a:gd name="T42" fmla="*/ 358 w 2241"/>
                  <a:gd name="T43" fmla="*/ 403 h 2242"/>
                  <a:gd name="T44" fmla="*/ 397 w 2241"/>
                  <a:gd name="T45" fmla="*/ 366 h 2242"/>
                  <a:gd name="T46" fmla="*/ 426 w 2241"/>
                  <a:gd name="T47" fmla="*/ 321 h 2242"/>
                  <a:gd name="T48" fmla="*/ 444 w 2241"/>
                  <a:gd name="T49" fmla="*/ 269 h 2242"/>
                  <a:gd name="T50" fmla="*/ 428 w 2241"/>
                  <a:gd name="T51" fmla="*/ 224 h 2242"/>
                  <a:gd name="T52" fmla="*/ 421 w 2241"/>
                  <a:gd name="T53" fmla="*/ 275 h 2242"/>
                  <a:gd name="T54" fmla="*/ 403 w 2241"/>
                  <a:gd name="T55" fmla="*/ 321 h 2242"/>
                  <a:gd name="T56" fmla="*/ 375 w 2241"/>
                  <a:gd name="T57" fmla="*/ 361 h 2242"/>
                  <a:gd name="T58" fmla="*/ 338 w 2241"/>
                  <a:gd name="T59" fmla="*/ 393 h 2242"/>
                  <a:gd name="T60" fmla="*/ 294 w 2241"/>
                  <a:gd name="T61" fmla="*/ 415 h 2242"/>
                  <a:gd name="T62" fmla="*/ 245 w 2241"/>
                  <a:gd name="T63" fmla="*/ 426 h 2242"/>
                  <a:gd name="T64" fmla="*/ 193 w 2241"/>
                  <a:gd name="T65" fmla="*/ 425 h 2242"/>
                  <a:gd name="T66" fmla="*/ 145 w 2241"/>
                  <a:gd name="T67" fmla="*/ 411 h 2242"/>
                  <a:gd name="T68" fmla="*/ 102 w 2241"/>
                  <a:gd name="T69" fmla="*/ 387 h 2242"/>
                  <a:gd name="T70" fmla="*/ 67 w 2241"/>
                  <a:gd name="T71" fmla="*/ 353 h 2242"/>
                  <a:gd name="T72" fmla="*/ 40 w 2241"/>
                  <a:gd name="T73" fmla="*/ 312 h 2242"/>
                  <a:gd name="T74" fmla="*/ 25 w 2241"/>
                  <a:gd name="T75" fmla="*/ 265 h 2242"/>
                  <a:gd name="T76" fmla="*/ 20 w 2241"/>
                  <a:gd name="T77" fmla="*/ 213 h 2242"/>
                  <a:gd name="T78" fmla="*/ 30 w 2241"/>
                  <a:gd name="T79" fmla="*/ 163 h 2242"/>
                  <a:gd name="T80" fmla="*/ 50 w 2241"/>
                  <a:gd name="T81" fmla="*/ 118 h 2242"/>
                  <a:gd name="T82" fmla="*/ 80 w 2241"/>
                  <a:gd name="T83" fmla="*/ 80 h 2242"/>
                  <a:gd name="T84" fmla="*/ 118 w 2241"/>
                  <a:gd name="T85" fmla="*/ 50 h 2242"/>
                  <a:gd name="T86" fmla="*/ 163 w 2241"/>
                  <a:gd name="T87" fmla="*/ 29 h 2242"/>
                  <a:gd name="T88" fmla="*/ 214 w 2241"/>
                  <a:gd name="T89" fmla="*/ 21 h 2242"/>
                  <a:gd name="T90" fmla="*/ 265 w 2241"/>
                  <a:gd name="T91" fmla="*/ 24 h 2242"/>
                  <a:gd name="T92" fmla="*/ 312 w 2241"/>
                  <a:gd name="T93" fmla="*/ 40 h 2242"/>
                  <a:gd name="T94" fmla="*/ 354 w 2241"/>
                  <a:gd name="T95" fmla="*/ 67 h 2242"/>
                  <a:gd name="T96" fmla="*/ 387 w 2241"/>
                  <a:gd name="T97" fmla="*/ 102 h 2242"/>
                  <a:gd name="T98" fmla="*/ 412 w 2241"/>
                  <a:gd name="T99" fmla="*/ 145 h 2242"/>
                  <a:gd name="T100" fmla="*/ 425 w 2241"/>
                  <a:gd name="T101" fmla="*/ 193 h 224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241" h="2242">
                    <a:moveTo>
                      <a:pt x="2241" y="1120"/>
                    </a:moveTo>
                    <a:lnTo>
                      <a:pt x="2240" y="1063"/>
                    </a:lnTo>
                    <a:lnTo>
                      <a:pt x="2235" y="1006"/>
                    </a:lnTo>
                    <a:lnTo>
                      <a:pt x="2228" y="949"/>
                    </a:lnTo>
                    <a:lnTo>
                      <a:pt x="2219" y="894"/>
                    </a:lnTo>
                    <a:lnTo>
                      <a:pt x="2206" y="840"/>
                    </a:lnTo>
                    <a:lnTo>
                      <a:pt x="2191" y="788"/>
                    </a:lnTo>
                    <a:lnTo>
                      <a:pt x="2174" y="735"/>
                    </a:lnTo>
                    <a:lnTo>
                      <a:pt x="2154" y="684"/>
                    </a:lnTo>
                    <a:lnTo>
                      <a:pt x="2131" y="635"/>
                    </a:lnTo>
                    <a:lnTo>
                      <a:pt x="2106" y="587"/>
                    </a:lnTo>
                    <a:lnTo>
                      <a:pt x="2079" y="539"/>
                    </a:lnTo>
                    <a:lnTo>
                      <a:pt x="2050" y="494"/>
                    </a:lnTo>
                    <a:lnTo>
                      <a:pt x="2019" y="450"/>
                    </a:lnTo>
                    <a:lnTo>
                      <a:pt x="1986" y="408"/>
                    </a:lnTo>
                    <a:lnTo>
                      <a:pt x="1950" y="367"/>
                    </a:lnTo>
                    <a:lnTo>
                      <a:pt x="1913" y="328"/>
                    </a:lnTo>
                    <a:lnTo>
                      <a:pt x="1874" y="291"/>
                    </a:lnTo>
                    <a:lnTo>
                      <a:pt x="1833" y="256"/>
                    </a:lnTo>
                    <a:lnTo>
                      <a:pt x="1791" y="222"/>
                    </a:lnTo>
                    <a:lnTo>
                      <a:pt x="1747" y="191"/>
                    </a:lnTo>
                    <a:lnTo>
                      <a:pt x="1701" y="162"/>
                    </a:lnTo>
                    <a:lnTo>
                      <a:pt x="1655" y="134"/>
                    </a:lnTo>
                    <a:lnTo>
                      <a:pt x="1606" y="110"/>
                    </a:lnTo>
                    <a:lnTo>
                      <a:pt x="1557" y="87"/>
                    </a:lnTo>
                    <a:lnTo>
                      <a:pt x="1505" y="68"/>
                    </a:lnTo>
                    <a:lnTo>
                      <a:pt x="1454" y="50"/>
                    </a:lnTo>
                    <a:lnTo>
                      <a:pt x="1401" y="35"/>
                    </a:lnTo>
                    <a:lnTo>
                      <a:pt x="1347" y="23"/>
                    </a:lnTo>
                    <a:lnTo>
                      <a:pt x="1291" y="13"/>
                    </a:lnTo>
                    <a:lnTo>
                      <a:pt x="1235" y="6"/>
                    </a:lnTo>
                    <a:lnTo>
                      <a:pt x="1178" y="1"/>
                    </a:lnTo>
                    <a:lnTo>
                      <a:pt x="1120" y="0"/>
                    </a:lnTo>
                    <a:lnTo>
                      <a:pt x="1062" y="1"/>
                    </a:lnTo>
                    <a:lnTo>
                      <a:pt x="1006" y="6"/>
                    </a:lnTo>
                    <a:lnTo>
                      <a:pt x="950" y="13"/>
                    </a:lnTo>
                    <a:lnTo>
                      <a:pt x="894" y="23"/>
                    </a:lnTo>
                    <a:lnTo>
                      <a:pt x="840" y="35"/>
                    </a:lnTo>
                    <a:lnTo>
                      <a:pt x="787" y="50"/>
                    </a:lnTo>
                    <a:lnTo>
                      <a:pt x="735" y="68"/>
                    </a:lnTo>
                    <a:lnTo>
                      <a:pt x="684" y="87"/>
                    </a:lnTo>
                    <a:lnTo>
                      <a:pt x="634" y="110"/>
                    </a:lnTo>
                    <a:lnTo>
                      <a:pt x="586" y="134"/>
                    </a:lnTo>
                    <a:lnTo>
                      <a:pt x="540" y="162"/>
                    </a:lnTo>
                    <a:lnTo>
                      <a:pt x="493" y="191"/>
                    </a:lnTo>
                    <a:lnTo>
                      <a:pt x="450" y="222"/>
                    </a:lnTo>
                    <a:lnTo>
                      <a:pt x="407" y="256"/>
                    </a:lnTo>
                    <a:lnTo>
                      <a:pt x="367" y="291"/>
                    </a:lnTo>
                    <a:lnTo>
                      <a:pt x="328" y="328"/>
                    </a:lnTo>
                    <a:lnTo>
                      <a:pt x="290" y="367"/>
                    </a:lnTo>
                    <a:lnTo>
                      <a:pt x="255" y="408"/>
                    </a:lnTo>
                    <a:lnTo>
                      <a:pt x="222" y="450"/>
                    </a:lnTo>
                    <a:lnTo>
                      <a:pt x="191" y="494"/>
                    </a:lnTo>
                    <a:lnTo>
                      <a:pt x="162" y="539"/>
                    </a:lnTo>
                    <a:lnTo>
                      <a:pt x="135" y="587"/>
                    </a:lnTo>
                    <a:lnTo>
                      <a:pt x="110" y="635"/>
                    </a:lnTo>
                    <a:lnTo>
                      <a:pt x="87" y="684"/>
                    </a:lnTo>
                    <a:lnTo>
                      <a:pt x="67" y="735"/>
                    </a:lnTo>
                    <a:lnTo>
                      <a:pt x="50" y="788"/>
                    </a:lnTo>
                    <a:lnTo>
                      <a:pt x="35" y="840"/>
                    </a:lnTo>
                    <a:lnTo>
                      <a:pt x="22" y="894"/>
                    </a:lnTo>
                    <a:lnTo>
                      <a:pt x="12" y="949"/>
                    </a:lnTo>
                    <a:lnTo>
                      <a:pt x="5" y="1006"/>
                    </a:lnTo>
                    <a:lnTo>
                      <a:pt x="1" y="1063"/>
                    </a:lnTo>
                    <a:lnTo>
                      <a:pt x="0" y="1120"/>
                    </a:lnTo>
                    <a:lnTo>
                      <a:pt x="1" y="1178"/>
                    </a:lnTo>
                    <a:lnTo>
                      <a:pt x="5" y="1235"/>
                    </a:lnTo>
                    <a:lnTo>
                      <a:pt x="12" y="1291"/>
                    </a:lnTo>
                    <a:lnTo>
                      <a:pt x="22" y="1346"/>
                    </a:lnTo>
                    <a:lnTo>
                      <a:pt x="35" y="1401"/>
                    </a:lnTo>
                    <a:lnTo>
                      <a:pt x="50" y="1454"/>
                    </a:lnTo>
                    <a:lnTo>
                      <a:pt x="67" y="1506"/>
                    </a:lnTo>
                    <a:lnTo>
                      <a:pt x="87" y="1556"/>
                    </a:lnTo>
                    <a:lnTo>
                      <a:pt x="110" y="1607"/>
                    </a:lnTo>
                    <a:lnTo>
                      <a:pt x="135" y="1655"/>
                    </a:lnTo>
                    <a:lnTo>
                      <a:pt x="162" y="1702"/>
                    </a:lnTo>
                    <a:lnTo>
                      <a:pt x="191" y="1747"/>
                    </a:lnTo>
                    <a:lnTo>
                      <a:pt x="222" y="1791"/>
                    </a:lnTo>
                    <a:lnTo>
                      <a:pt x="255" y="1834"/>
                    </a:lnTo>
                    <a:lnTo>
                      <a:pt x="290" y="1874"/>
                    </a:lnTo>
                    <a:lnTo>
                      <a:pt x="328" y="1913"/>
                    </a:lnTo>
                    <a:lnTo>
                      <a:pt x="367" y="1950"/>
                    </a:lnTo>
                    <a:lnTo>
                      <a:pt x="407" y="1985"/>
                    </a:lnTo>
                    <a:lnTo>
                      <a:pt x="450" y="2019"/>
                    </a:lnTo>
                    <a:lnTo>
                      <a:pt x="493" y="2050"/>
                    </a:lnTo>
                    <a:lnTo>
                      <a:pt x="540" y="2079"/>
                    </a:lnTo>
                    <a:lnTo>
                      <a:pt x="586" y="2106"/>
                    </a:lnTo>
                    <a:lnTo>
                      <a:pt x="634" y="2131"/>
                    </a:lnTo>
                    <a:lnTo>
                      <a:pt x="684" y="2153"/>
                    </a:lnTo>
                    <a:lnTo>
                      <a:pt x="735" y="2173"/>
                    </a:lnTo>
                    <a:lnTo>
                      <a:pt x="787" y="2190"/>
                    </a:lnTo>
                    <a:lnTo>
                      <a:pt x="840" y="2205"/>
                    </a:lnTo>
                    <a:lnTo>
                      <a:pt x="894" y="2219"/>
                    </a:lnTo>
                    <a:lnTo>
                      <a:pt x="950" y="2229"/>
                    </a:lnTo>
                    <a:lnTo>
                      <a:pt x="1006" y="2236"/>
                    </a:lnTo>
                    <a:lnTo>
                      <a:pt x="1062" y="2240"/>
                    </a:lnTo>
                    <a:lnTo>
                      <a:pt x="1120" y="2242"/>
                    </a:lnTo>
                    <a:lnTo>
                      <a:pt x="1178" y="2240"/>
                    </a:lnTo>
                    <a:lnTo>
                      <a:pt x="1235" y="2236"/>
                    </a:lnTo>
                    <a:lnTo>
                      <a:pt x="1291" y="2229"/>
                    </a:lnTo>
                    <a:lnTo>
                      <a:pt x="1347" y="2219"/>
                    </a:lnTo>
                    <a:lnTo>
                      <a:pt x="1401" y="2205"/>
                    </a:lnTo>
                    <a:lnTo>
                      <a:pt x="1454" y="2190"/>
                    </a:lnTo>
                    <a:lnTo>
                      <a:pt x="1505" y="2173"/>
                    </a:lnTo>
                    <a:lnTo>
                      <a:pt x="1557" y="2153"/>
                    </a:lnTo>
                    <a:lnTo>
                      <a:pt x="1606" y="2131"/>
                    </a:lnTo>
                    <a:lnTo>
                      <a:pt x="1655" y="2106"/>
                    </a:lnTo>
                    <a:lnTo>
                      <a:pt x="1701" y="2079"/>
                    </a:lnTo>
                    <a:lnTo>
                      <a:pt x="1747" y="2050"/>
                    </a:lnTo>
                    <a:lnTo>
                      <a:pt x="1791" y="2019"/>
                    </a:lnTo>
                    <a:lnTo>
                      <a:pt x="1833" y="1985"/>
                    </a:lnTo>
                    <a:lnTo>
                      <a:pt x="1874" y="1950"/>
                    </a:lnTo>
                    <a:lnTo>
                      <a:pt x="1913" y="1913"/>
                    </a:lnTo>
                    <a:lnTo>
                      <a:pt x="1950" y="1874"/>
                    </a:lnTo>
                    <a:lnTo>
                      <a:pt x="1986" y="1834"/>
                    </a:lnTo>
                    <a:lnTo>
                      <a:pt x="2019" y="1791"/>
                    </a:lnTo>
                    <a:lnTo>
                      <a:pt x="2050" y="1747"/>
                    </a:lnTo>
                    <a:lnTo>
                      <a:pt x="2079" y="1702"/>
                    </a:lnTo>
                    <a:lnTo>
                      <a:pt x="2106" y="1655"/>
                    </a:lnTo>
                    <a:lnTo>
                      <a:pt x="2131" y="1607"/>
                    </a:lnTo>
                    <a:lnTo>
                      <a:pt x="2154" y="1556"/>
                    </a:lnTo>
                    <a:lnTo>
                      <a:pt x="2174" y="1506"/>
                    </a:lnTo>
                    <a:lnTo>
                      <a:pt x="2191" y="1454"/>
                    </a:lnTo>
                    <a:lnTo>
                      <a:pt x="2206" y="1401"/>
                    </a:lnTo>
                    <a:lnTo>
                      <a:pt x="2219" y="1346"/>
                    </a:lnTo>
                    <a:lnTo>
                      <a:pt x="2228" y="1291"/>
                    </a:lnTo>
                    <a:lnTo>
                      <a:pt x="2235" y="1235"/>
                    </a:lnTo>
                    <a:lnTo>
                      <a:pt x="2240" y="1178"/>
                    </a:lnTo>
                    <a:lnTo>
                      <a:pt x="2241" y="1120"/>
                    </a:lnTo>
                    <a:close/>
                    <a:moveTo>
                      <a:pt x="2140" y="1120"/>
                    </a:moveTo>
                    <a:lnTo>
                      <a:pt x="2139" y="1172"/>
                    </a:lnTo>
                    <a:lnTo>
                      <a:pt x="2135" y="1225"/>
                    </a:lnTo>
                    <a:lnTo>
                      <a:pt x="2128" y="1276"/>
                    </a:lnTo>
                    <a:lnTo>
                      <a:pt x="2118" y="1326"/>
                    </a:lnTo>
                    <a:lnTo>
                      <a:pt x="2107" y="1375"/>
                    </a:lnTo>
                    <a:lnTo>
                      <a:pt x="2093" y="1424"/>
                    </a:lnTo>
                    <a:lnTo>
                      <a:pt x="2077" y="1471"/>
                    </a:lnTo>
                    <a:lnTo>
                      <a:pt x="2059" y="1517"/>
                    </a:lnTo>
                    <a:lnTo>
                      <a:pt x="2039" y="1562"/>
                    </a:lnTo>
                    <a:lnTo>
                      <a:pt x="2016" y="1607"/>
                    </a:lnTo>
                    <a:lnTo>
                      <a:pt x="1992" y="1649"/>
                    </a:lnTo>
                    <a:lnTo>
                      <a:pt x="1966" y="1690"/>
                    </a:lnTo>
                    <a:lnTo>
                      <a:pt x="1937" y="1730"/>
                    </a:lnTo>
                    <a:lnTo>
                      <a:pt x="1906" y="1768"/>
                    </a:lnTo>
                    <a:lnTo>
                      <a:pt x="1874" y="1805"/>
                    </a:lnTo>
                    <a:lnTo>
                      <a:pt x="1841" y="1841"/>
                    </a:lnTo>
                    <a:lnTo>
                      <a:pt x="1806" y="1875"/>
                    </a:lnTo>
                    <a:lnTo>
                      <a:pt x="1769" y="1907"/>
                    </a:lnTo>
                    <a:lnTo>
                      <a:pt x="1731" y="1937"/>
                    </a:lnTo>
                    <a:lnTo>
                      <a:pt x="1690" y="1965"/>
                    </a:lnTo>
                    <a:lnTo>
                      <a:pt x="1649" y="1991"/>
                    </a:lnTo>
                    <a:lnTo>
                      <a:pt x="1606" y="2017"/>
                    </a:lnTo>
                    <a:lnTo>
                      <a:pt x="1562" y="2039"/>
                    </a:lnTo>
                    <a:lnTo>
                      <a:pt x="1517" y="2059"/>
                    </a:lnTo>
                    <a:lnTo>
                      <a:pt x="1470" y="2078"/>
                    </a:lnTo>
                    <a:lnTo>
                      <a:pt x="1423" y="2094"/>
                    </a:lnTo>
                    <a:lnTo>
                      <a:pt x="1375" y="2107"/>
                    </a:lnTo>
                    <a:lnTo>
                      <a:pt x="1326" y="2119"/>
                    </a:lnTo>
                    <a:lnTo>
                      <a:pt x="1275" y="2127"/>
                    </a:lnTo>
                    <a:lnTo>
                      <a:pt x="1225" y="2134"/>
                    </a:lnTo>
                    <a:lnTo>
                      <a:pt x="1173" y="2138"/>
                    </a:lnTo>
                    <a:lnTo>
                      <a:pt x="1120" y="2139"/>
                    </a:lnTo>
                    <a:lnTo>
                      <a:pt x="1068" y="2138"/>
                    </a:lnTo>
                    <a:lnTo>
                      <a:pt x="1016" y="2134"/>
                    </a:lnTo>
                    <a:lnTo>
                      <a:pt x="965" y="2127"/>
                    </a:lnTo>
                    <a:lnTo>
                      <a:pt x="915" y="2119"/>
                    </a:lnTo>
                    <a:lnTo>
                      <a:pt x="865" y="2107"/>
                    </a:lnTo>
                    <a:lnTo>
                      <a:pt x="817" y="2094"/>
                    </a:lnTo>
                    <a:lnTo>
                      <a:pt x="770" y="2078"/>
                    </a:lnTo>
                    <a:lnTo>
                      <a:pt x="724" y="2059"/>
                    </a:lnTo>
                    <a:lnTo>
                      <a:pt x="678" y="2039"/>
                    </a:lnTo>
                    <a:lnTo>
                      <a:pt x="635" y="2017"/>
                    </a:lnTo>
                    <a:lnTo>
                      <a:pt x="592" y="1991"/>
                    </a:lnTo>
                    <a:lnTo>
                      <a:pt x="551" y="1965"/>
                    </a:lnTo>
                    <a:lnTo>
                      <a:pt x="510" y="1937"/>
                    </a:lnTo>
                    <a:lnTo>
                      <a:pt x="472" y="1907"/>
                    </a:lnTo>
                    <a:lnTo>
                      <a:pt x="435" y="1875"/>
                    </a:lnTo>
                    <a:lnTo>
                      <a:pt x="400" y="1841"/>
                    </a:lnTo>
                    <a:lnTo>
                      <a:pt x="366" y="1805"/>
                    </a:lnTo>
                    <a:lnTo>
                      <a:pt x="334" y="1768"/>
                    </a:lnTo>
                    <a:lnTo>
                      <a:pt x="303" y="1730"/>
                    </a:lnTo>
                    <a:lnTo>
                      <a:pt x="275" y="1690"/>
                    </a:lnTo>
                    <a:lnTo>
                      <a:pt x="249" y="1649"/>
                    </a:lnTo>
                    <a:lnTo>
                      <a:pt x="224" y="1607"/>
                    </a:lnTo>
                    <a:lnTo>
                      <a:pt x="202" y="1562"/>
                    </a:lnTo>
                    <a:lnTo>
                      <a:pt x="182" y="1517"/>
                    </a:lnTo>
                    <a:lnTo>
                      <a:pt x="163" y="1471"/>
                    </a:lnTo>
                    <a:lnTo>
                      <a:pt x="148" y="1424"/>
                    </a:lnTo>
                    <a:lnTo>
                      <a:pt x="134" y="1375"/>
                    </a:lnTo>
                    <a:lnTo>
                      <a:pt x="123" y="1326"/>
                    </a:lnTo>
                    <a:lnTo>
                      <a:pt x="113" y="1276"/>
                    </a:lnTo>
                    <a:lnTo>
                      <a:pt x="106" y="1225"/>
                    </a:lnTo>
                    <a:lnTo>
                      <a:pt x="102" y="1172"/>
                    </a:lnTo>
                    <a:lnTo>
                      <a:pt x="101" y="1120"/>
                    </a:lnTo>
                    <a:lnTo>
                      <a:pt x="102" y="1068"/>
                    </a:lnTo>
                    <a:lnTo>
                      <a:pt x="106" y="1017"/>
                    </a:lnTo>
                    <a:lnTo>
                      <a:pt x="113" y="965"/>
                    </a:lnTo>
                    <a:lnTo>
                      <a:pt x="123" y="915"/>
                    </a:lnTo>
                    <a:lnTo>
                      <a:pt x="134" y="866"/>
                    </a:lnTo>
                    <a:lnTo>
                      <a:pt x="148" y="818"/>
                    </a:lnTo>
                    <a:lnTo>
                      <a:pt x="163" y="770"/>
                    </a:lnTo>
                    <a:lnTo>
                      <a:pt x="182" y="724"/>
                    </a:lnTo>
                    <a:lnTo>
                      <a:pt x="202" y="679"/>
                    </a:lnTo>
                    <a:lnTo>
                      <a:pt x="224" y="635"/>
                    </a:lnTo>
                    <a:lnTo>
                      <a:pt x="249" y="592"/>
                    </a:lnTo>
                    <a:lnTo>
                      <a:pt x="275" y="550"/>
                    </a:lnTo>
                    <a:lnTo>
                      <a:pt x="303" y="511"/>
                    </a:lnTo>
                    <a:lnTo>
                      <a:pt x="334" y="472"/>
                    </a:lnTo>
                    <a:lnTo>
                      <a:pt x="366" y="435"/>
                    </a:lnTo>
                    <a:lnTo>
                      <a:pt x="400" y="400"/>
                    </a:lnTo>
                    <a:lnTo>
                      <a:pt x="435" y="367"/>
                    </a:lnTo>
                    <a:lnTo>
                      <a:pt x="472" y="334"/>
                    </a:lnTo>
                    <a:lnTo>
                      <a:pt x="510" y="304"/>
                    </a:lnTo>
                    <a:lnTo>
                      <a:pt x="551" y="275"/>
                    </a:lnTo>
                    <a:lnTo>
                      <a:pt x="592" y="249"/>
                    </a:lnTo>
                    <a:lnTo>
                      <a:pt x="635" y="225"/>
                    </a:lnTo>
                    <a:lnTo>
                      <a:pt x="678" y="202"/>
                    </a:lnTo>
                    <a:lnTo>
                      <a:pt x="724" y="182"/>
                    </a:lnTo>
                    <a:lnTo>
                      <a:pt x="770" y="164"/>
                    </a:lnTo>
                    <a:lnTo>
                      <a:pt x="817" y="147"/>
                    </a:lnTo>
                    <a:lnTo>
                      <a:pt x="865" y="133"/>
                    </a:lnTo>
                    <a:lnTo>
                      <a:pt x="915" y="122"/>
                    </a:lnTo>
                    <a:lnTo>
                      <a:pt x="965" y="113"/>
                    </a:lnTo>
                    <a:lnTo>
                      <a:pt x="1016" y="106"/>
                    </a:lnTo>
                    <a:lnTo>
                      <a:pt x="1068" y="103"/>
                    </a:lnTo>
                    <a:lnTo>
                      <a:pt x="1120" y="101"/>
                    </a:lnTo>
                    <a:lnTo>
                      <a:pt x="1173" y="103"/>
                    </a:lnTo>
                    <a:lnTo>
                      <a:pt x="1225" y="106"/>
                    </a:lnTo>
                    <a:lnTo>
                      <a:pt x="1275" y="113"/>
                    </a:lnTo>
                    <a:lnTo>
                      <a:pt x="1326" y="122"/>
                    </a:lnTo>
                    <a:lnTo>
                      <a:pt x="1375" y="133"/>
                    </a:lnTo>
                    <a:lnTo>
                      <a:pt x="1423" y="147"/>
                    </a:lnTo>
                    <a:lnTo>
                      <a:pt x="1470" y="164"/>
                    </a:lnTo>
                    <a:lnTo>
                      <a:pt x="1517" y="182"/>
                    </a:lnTo>
                    <a:lnTo>
                      <a:pt x="1562" y="202"/>
                    </a:lnTo>
                    <a:lnTo>
                      <a:pt x="1606" y="225"/>
                    </a:lnTo>
                    <a:lnTo>
                      <a:pt x="1649" y="249"/>
                    </a:lnTo>
                    <a:lnTo>
                      <a:pt x="1690" y="275"/>
                    </a:lnTo>
                    <a:lnTo>
                      <a:pt x="1731" y="304"/>
                    </a:lnTo>
                    <a:lnTo>
                      <a:pt x="1769" y="334"/>
                    </a:lnTo>
                    <a:lnTo>
                      <a:pt x="1806" y="367"/>
                    </a:lnTo>
                    <a:lnTo>
                      <a:pt x="1841" y="400"/>
                    </a:lnTo>
                    <a:lnTo>
                      <a:pt x="1874" y="435"/>
                    </a:lnTo>
                    <a:lnTo>
                      <a:pt x="1906" y="472"/>
                    </a:lnTo>
                    <a:lnTo>
                      <a:pt x="1937" y="511"/>
                    </a:lnTo>
                    <a:lnTo>
                      <a:pt x="1966" y="550"/>
                    </a:lnTo>
                    <a:lnTo>
                      <a:pt x="1992" y="592"/>
                    </a:lnTo>
                    <a:lnTo>
                      <a:pt x="2016" y="635"/>
                    </a:lnTo>
                    <a:lnTo>
                      <a:pt x="2039" y="679"/>
                    </a:lnTo>
                    <a:lnTo>
                      <a:pt x="2059" y="724"/>
                    </a:lnTo>
                    <a:lnTo>
                      <a:pt x="2077" y="770"/>
                    </a:lnTo>
                    <a:lnTo>
                      <a:pt x="2093" y="818"/>
                    </a:lnTo>
                    <a:lnTo>
                      <a:pt x="2107" y="866"/>
                    </a:lnTo>
                    <a:lnTo>
                      <a:pt x="2118" y="915"/>
                    </a:lnTo>
                    <a:lnTo>
                      <a:pt x="2128" y="965"/>
                    </a:lnTo>
                    <a:lnTo>
                      <a:pt x="2135" y="1017"/>
                    </a:lnTo>
                    <a:lnTo>
                      <a:pt x="2139" y="1068"/>
                    </a:lnTo>
                    <a:lnTo>
                      <a:pt x="2140" y="1120"/>
                    </a:lnTo>
                    <a:close/>
                  </a:path>
                </a:pathLst>
              </a:custGeom>
              <a:solidFill>
                <a:srgbClr val="958D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2184" name="Freeform 1070">
                <a:extLst>
                  <a:ext uri="{FF2B5EF4-FFF2-40B4-BE49-F238E27FC236}">
                    <a16:creationId xmlns:a16="http://schemas.microsoft.com/office/drawing/2014/main" id="{8696EBF5-5288-4E86-8E41-A3BBDC87E5E6}"/>
                  </a:ext>
                </a:extLst>
              </p:cNvPr>
              <p:cNvSpPr>
                <a:spLocks noEditPoints="1"/>
              </p:cNvSpPr>
              <p:nvPr/>
            </p:nvSpPr>
            <p:spPr bwMode="auto">
              <a:xfrm>
                <a:off x="2814" y="3365"/>
                <a:ext cx="428" cy="428"/>
              </a:xfrm>
              <a:custGeom>
                <a:avLst/>
                <a:gdLst>
                  <a:gd name="T0" fmla="*/ 424 w 2141"/>
                  <a:gd name="T1" fmla="*/ 171 h 2139"/>
                  <a:gd name="T2" fmla="*/ 407 w 2141"/>
                  <a:gd name="T3" fmla="*/ 121 h 2139"/>
                  <a:gd name="T4" fmla="*/ 379 w 2141"/>
                  <a:gd name="T5" fmla="*/ 78 h 2139"/>
                  <a:gd name="T6" fmla="*/ 342 w 2141"/>
                  <a:gd name="T7" fmla="*/ 42 h 2139"/>
                  <a:gd name="T8" fmla="*/ 297 w 2141"/>
                  <a:gd name="T9" fmla="*/ 17 h 2139"/>
                  <a:gd name="T10" fmla="*/ 246 w 2141"/>
                  <a:gd name="T11" fmla="*/ 2 h 2139"/>
                  <a:gd name="T12" fmla="*/ 192 w 2141"/>
                  <a:gd name="T13" fmla="*/ 1 h 2139"/>
                  <a:gd name="T14" fmla="*/ 141 w 2141"/>
                  <a:gd name="T15" fmla="*/ 13 h 2139"/>
                  <a:gd name="T16" fmla="*/ 95 w 2141"/>
                  <a:gd name="T17" fmla="*/ 36 h 2139"/>
                  <a:gd name="T18" fmla="*/ 56 w 2141"/>
                  <a:gd name="T19" fmla="*/ 70 h 2139"/>
                  <a:gd name="T20" fmla="*/ 26 w 2141"/>
                  <a:gd name="T21" fmla="*/ 112 h 2139"/>
                  <a:gd name="T22" fmla="*/ 7 w 2141"/>
                  <a:gd name="T23" fmla="*/ 160 h 2139"/>
                  <a:gd name="T24" fmla="*/ 0 w 2141"/>
                  <a:gd name="T25" fmla="*/ 214 h 2139"/>
                  <a:gd name="T26" fmla="*/ 7 w 2141"/>
                  <a:gd name="T27" fmla="*/ 267 h 2139"/>
                  <a:gd name="T28" fmla="*/ 26 w 2141"/>
                  <a:gd name="T29" fmla="*/ 316 h 2139"/>
                  <a:gd name="T30" fmla="*/ 56 w 2141"/>
                  <a:gd name="T31" fmla="*/ 358 h 2139"/>
                  <a:gd name="T32" fmla="*/ 95 w 2141"/>
                  <a:gd name="T33" fmla="*/ 391 h 2139"/>
                  <a:gd name="T34" fmla="*/ 141 w 2141"/>
                  <a:gd name="T35" fmla="*/ 415 h 2139"/>
                  <a:gd name="T36" fmla="*/ 192 w 2141"/>
                  <a:gd name="T37" fmla="*/ 427 h 2139"/>
                  <a:gd name="T38" fmla="*/ 246 w 2141"/>
                  <a:gd name="T39" fmla="*/ 426 h 2139"/>
                  <a:gd name="T40" fmla="*/ 297 w 2141"/>
                  <a:gd name="T41" fmla="*/ 411 h 2139"/>
                  <a:gd name="T42" fmla="*/ 342 w 2141"/>
                  <a:gd name="T43" fmla="*/ 385 h 2139"/>
                  <a:gd name="T44" fmla="*/ 379 w 2141"/>
                  <a:gd name="T45" fmla="*/ 350 h 2139"/>
                  <a:gd name="T46" fmla="*/ 407 w 2141"/>
                  <a:gd name="T47" fmla="*/ 307 h 2139"/>
                  <a:gd name="T48" fmla="*/ 424 w 2141"/>
                  <a:gd name="T49" fmla="*/ 257 h 2139"/>
                  <a:gd name="T50" fmla="*/ 407 w 2141"/>
                  <a:gd name="T51" fmla="*/ 214 h 2139"/>
                  <a:gd name="T52" fmla="*/ 401 w 2141"/>
                  <a:gd name="T53" fmla="*/ 262 h 2139"/>
                  <a:gd name="T54" fmla="*/ 384 w 2141"/>
                  <a:gd name="T55" fmla="*/ 306 h 2139"/>
                  <a:gd name="T56" fmla="*/ 357 w 2141"/>
                  <a:gd name="T57" fmla="*/ 344 h 2139"/>
                  <a:gd name="T58" fmla="*/ 322 w 2141"/>
                  <a:gd name="T59" fmla="*/ 375 h 2139"/>
                  <a:gd name="T60" fmla="*/ 280 w 2141"/>
                  <a:gd name="T61" fmla="*/ 396 h 2139"/>
                  <a:gd name="T62" fmla="*/ 234 w 2141"/>
                  <a:gd name="T63" fmla="*/ 407 h 2139"/>
                  <a:gd name="T64" fmla="*/ 185 w 2141"/>
                  <a:gd name="T65" fmla="*/ 405 h 2139"/>
                  <a:gd name="T66" fmla="*/ 139 w 2141"/>
                  <a:gd name="T67" fmla="*/ 393 h 2139"/>
                  <a:gd name="T68" fmla="*/ 98 w 2141"/>
                  <a:gd name="T69" fmla="*/ 369 h 2139"/>
                  <a:gd name="T70" fmla="*/ 65 w 2141"/>
                  <a:gd name="T71" fmla="*/ 337 h 2139"/>
                  <a:gd name="T72" fmla="*/ 40 w 2141"/>
                  <a:gd name="T73" fmla="*/ 298 h 2139"/>
                  <a:gd name="T74" fmla="*/ 24 w 2141"/>
                  <a:gd name="T75" fmla="*/ 253 h 2139"/>
                  <a:gd name="T76" fmla="*/ 21 w 2141"/>
                  <a:gd name="T77" fmla="*/ 204 h 2139"/>
                  <a:gd name="T78" fmla="*/ 29 w 2141"/>
                  <a:gd name="T79" fmla="*/ 156 h 2139"/>
                  <a:gd name="T80" fmla="*/ 48 w 2141"/>
                  <a:gd name="T81" fmla="*/ 114 h 2139"/>
                  <a:gd name="T82" fmla="*/ 77 w 2141"/>
                  <a:gd name="T83" fmla="*/ 77 h 2139"/>
                  <a:gd name="T84" fmla="*/ 114 w 2141"/>
                  <a:gd name="T85" fmla="*/ 48 h 2139"/>
                  <a:gd name="T86" fmla="*/ 156 w 2141"/>
                  <a:gd name="T87" fmla="*/ 29 h 2139"/>
                  <a:gd name="T88" fmla="*/ 204 w 2141"/>
                  <a:gd name="T89" fmla="*/ 20 h 2139"/>
                  <a:gd name="T90" fmla="*/ 253 w 2141"/>
                  <a:gd name="T91" fmla="*/ 24 h 2139"/>
                  <a:gd name="T92" fmla="*/ 298 w 2141"/>
                  <a:gd name="T93" fmla="*/ 39 h 2139"/>
                  <a:gd name="T94" fmla="*/ 337 w 2141"/>
                  <a:gd name="T95" fmla="*/ 65 h 2139"/>
                  <a:gd name="T96" fmla="*/ 369 w 2141"/>
                  <a:gd name="T97" fmla="*/ 98 h 2139"/>
                  <a:gd name="T98" fmla="*/ 392 w 2141"/>
                  <a:gd name="T99" fmla="*/ 138 h 2139"/>
                  <a:gd name="T100" fmla="*/ 405 w 2141"/>
                  <a:gd name="T101" fmla="*/ 184 h 213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141" h="2139">
                    <a:moveTo>
                      <a:pt x="2141" y="1069"/>
                    </a:moveTo>
                    <a:lnTo>
                      <a:pt x="2139" y="1014"/>
                    </a:lnTo>
                    <a:lnTo>
                      <a:pt x="2135" y="960"/>
                    </a:lnTo>
                    <a:lnTo>
                      <a:pt x="2128" y="906"/>
                    </a:lnTo>
                    <a:lnTo>
                      <a:pt x="2119" y="854"/>
                    </a:lnTo>
                    <a:lnTo>
                      <a:pt x="2107" y="802"/>
                    </a:lnTo>
                    <a:lnTo>
                      <a:pt x="2093" y="752"/>
                    </a:lnTo>
                    <a:lnTo>
                      <a:pt x="2075" y="701"/>
                    </a:lnTo>
                    <a:lnTo>
                      <a:pt x="2056" y="653"/>
                    </a:lnTo>
                    <a:lnTo>
                      <a:pt x="2035" y="606"/>
                    </a:lnTo>
                    <a:lnTo>
                      <a:pt x="2011" y="560"/>
                    </a:lnTo>
                    <a:lnTo>
                      <a:pt x="1985" y="514"/>
                    </a:lnTo>
                    <a:lnTo>
                      <a:pt x="1958" y="471"/>
                    </a:lnTo>
                    <a:lnTo>
                      <a:pt x="1928" y="429"/>
                    </a:lnTo>
                    <a:lnTo>
                      <a:pt x="1896" y="389"/>
                    </a:lnTo>
                    <a:lnTo>
                      <a:pt x="1862" y="350"/>
                    </a:lnTo>
                    <a:lnTo>
                      <a:pt x="1827" y="313"/>
                    </a:lnTo>
                    <a:lnTo>
                      <a:pt x="1790" y="277"/>
                    </a:lnTo>
                    <a:lnTo>
                      <a:pt x="1751" y="244"/>
                    </a:lnTo>
                    <a:lnTo>
                      <a:pt x="1711" y="212"/>
                    </a:lnTo>
                    <a:lnTo>
                      <a:pt x="1668" y="182"/>
                    </a:lnTo>
                    <a:lnTo>
                      <a:pt x="1625" y="155"/>
                    </a:lnTo>
                    <a:lnTo>
                      <a:pt x="1580" y="129"/>
                    </a:lnTo>
                    <a:lnTo>
                      <a:pt x="1534" y="105"/>
                    </a:lnTo>
                    <a:lnTo>
                      <a:pt x="1487" y="83"/>
                    </a:lnTo>
                    <a:lnTo>
                      <a:pt x="1438" y="64"/>
                    </a:lnTo>
                    <a:lnTo>
                      <a:pt x="1388" y="47"/>
                    </a:lnTo>
                    <a:lnTo>
                      <a:pt x="1338" y="33"/>
                    </a:lnTo>
                    <a:lnTo>
                      <a:pt x="1286" y="21"/>
                    </a:lnTo>
                    <a:lnTo>
                      <a:pt x="1233" y="12"/>
                    </a:lnTo>
                    <a:lnTo>
                      <a:pt x="1180" y="5"/>
                    </a:lnTo>
                    <a:lnTo>
                      <a:pt x="1126" y="1"/>
                    </a:lnTo>
                    <a:lnTo>
                      <a:pt x="1070" y="0"/>
                    </a:lnTo>
                    <a:lnTo>
                      <a:pt x="1015" y="1"/>
                    </a:lnTo>
                    <a:lnTo>
                      <a:pt x="961" y="5"/>
                    </a:lnTo>
                    <a:lnTo>
                      <a:pt x="908" y="12"/>
                    </a:lnTo>
                    <a:lnTo>
                      <a:pt x="854" y="21"/>
                    </a:lnTo>
                    <a:lnTo>
                      <a:pt x="803" y="33"/>
                    </a:lnTo>
                    <a:lnTo>
                      <a:pt x="752" y="47"/>
                    </a:lnTo>
                    <a:lnTo>
                      <a:pt x="703" y="64"/>
                    </a:lnTo>
                    <a:lnTo>
                      <a:pt x="654" y="83"/>
                    </a:lnTo>
                    <a:lnTo>
                      <a:pt x="606" y="105"/>
                    </a:lnTo>
                    <a:lnTo>
                      <a:pt x="560" y="129"/>
                    </a:lnTo>
                    <a:lnTo>
                      <a:pt x="516" y="155"/>
                    </a:lnTo>
                    <a:lnTo>
                      <a:pt x="473" y="182"/>
                    </a:lnTo>
                    <a:lnTo>
                      <a:pt x="430" y="212"/>
                    </a:lnTo>
                    <a:lnTo>
                      <a:pt x="390" y="244"/>
                    </a:lnTo>
                    <a:lnTo>
                      <a:pt x="351" y="277"/>
                    </a:lnTo>
                    <a:lnTo>
                      <a:pt x="314" y="313"/>
                    </a:lnTo>
                    <a:lnTo>
                      <a:pt x="279" y="350"/>
                    </a:lnTo>
                    <a:lnTo>
                      <a:pt x="244" y="389"/>
                    </a:lnTo>
                    <a:lnTo>
                      <a:pt x="213" y="429"/>
                    </a:lnTo>
                    <a:lnTo>
                      <a:pt x="183" y="471"/>
                    </a:lnTo>
                    <a:lnTo>
                      <a:pt x="155" y="514"/>
                    </a:lnTo>
                    <a:lnTo>
                      <a:pt x="130" y="560"/>
                    </a:lnTo>
                    <a:lnTo>
                      <a:pt x="106" y="606"/>
                    </a:lnTo>
                    <a:lnTo>
                      <a:pt x="85" y="653"/>
                    </a:lnTo>
                    <a:lnTo>
                      <a:pt x="65" y="701"/>
                    </a:lnTo>
                    <a:lnTo>
                      <a:pt x="48" y="752"/>
                    </a:lnTo>
                    <a:lnTo>
                      <a:pt x="34" y="802"/>
                    </a:lnTo>
                    <a:lnTo>
                      <a:pt x="22" y="854"/>
                    </a:lnTo>
                    <a:lnTo>
                      <a:pt x="13" y="906"/>
                    </a:lnTo>
                    <a:lnTo>
                      <a:pt x="6" y="960"/>
                    </a:lnTo>
                    <a:lnTo>
                      <a:pt x="2" y="1014"/>
                    </a:lnTo>
                    <a:lnTo>
                      <a:pt x="0" y="1069"/>
                    </a:lnTo>
                    <a:lnTo>
                      <a:pt x="2" y="1124"/>
                    </a:lnTo>
                    <a:lnTo>
                      <a:pt x="6" y="1179"/>
                    </a:lnTo>
                    <a:lnTo>
                      <a:pt x="13" y="1232"/>
                    </a:lnTo>
                    <a:lnTo>
                      <a:pt x="22" y="1285"/>
                    </a:lnTo>
                    <a:lnTo>
                      <a:pt x="34" y="1336"/>
                    </a:lnTo>
                    <a:lnTo>
                      <a:pt x="48" y="1388"/>
                    </a:lnTo>
                    <a:lnTo>
                      <a:pt x="65" y="1437"/>
                    </a:lnTo>
                    <a:lnTo>
                      <a:pt x="85" y="1486"/>
                    </a:lnTo>
                    <a:lnTo>
                      <a:pt x="106" y="1533"/>
                    </a:lnTo>
                    <a:lnTo>
                      <a:pt x="130" y="1580"/>
                    </a:lnTo>
                    <a:lnTo>
                      <a:pt x="155" y="1624"/>
                    </a:lnTo>
                    <a:lnTo>
                      <a:pt x="183" y="1667"/>
                    </a:lnTo>
                    <a:lnTo>
                      <a:pt x="213" y="1709"/>
                    </a:lnTo>
                    <a:lnTo>
                      <a:pt x="244" y="1749"/>
                    </a:lnTo>
                    <a:lnTo>
                      <a:pt x="279" y="1789"/>
                    </a:lnTo>
                    <a:lnTo>
                      <a:pt x="314" y="1826"/>
                    </a:lnTo>
                    <a:lnTo>
                      <a:pt x="351" y="1861"/>
                    </a:lnTo>
                    <a:lnTo>
                      <a:pt x="390" y="1895"/>
                    </a:lnTo>
                    <a:lnTo>
                      <a:pt x="430" y="1926"/>
                    </a:lnTo>
                    <a:lnTo>
                      <a:pt x="473" y="1956"/>
                    </a:lnTo>
                    <a:lnTo>
                      <a:pt x="516" y="1985"/>
                    </a:lnTo>
                    <a:lnTo>
                      <a:pt x="560" y="2010"/>
                    </a:lnTo>
                    <a:lnTo>
                      <a:pt x="606" y="2034"/>
                    </a:lnTo>
                    <a:lnTo>
                      <a:pt x="654" y="2055"/>
                    </a:lnTo>
                    <a:lnTo>
                      <a:pt x="703" y="2074"/>
                    </a:lnTo>
                    <a:lnTo>
                      <a:pt x="752" y="2091"/>
                    </a:lnTo>
                    <a:lnTo>
                      <a:pt x="803" y="2105"/>
                    </a:lnTo>
                    <a:lnTo>
                      <a:pt x="854" y="2117"/>
                    </a:lnTo>
                    <a:lnTo>
                      <a:pt x="908" y="2127"/>
                    </a:lnTo>
                    <a:lnTo>
                      <a:pt x="961" y="2133"/>
                    </a:lnTo>
                    <a:lnTo>
                      <a:pt x="1015" y="2137"/>
                    </a:lnTo>
                    <a:lnTo>
                      <a:pt x="1070" y="2139"/>
                    </a:lnTo>
                    <a:lnTo>
                      <a:pt x="1126" y="2137"/>
                    </a:lnTo>
                    <a:lnTo>
                      <a:pt x="1180" y="2133"/>
                    </a:lnTo>
                    <a:lnTo>
                      <a:pt x="1233" y="2127"/>
                    </a:lnTo>
                    <a:lnTo>
                      <a:pt x="1286" y="2117"/>
                    </a:lnTo>
                    <a:lnTo>
                      <a:pt x="1338" y="2105"/>
                    </a:lnTo>
                    <a:lnTo>
                      <a:pt x="1388" y="2091"/>
                    </a:lnTo>
                    <a:lnTo>
                      <a:pt x="1438" y="2074"/>
                    </a:lnTo>
                    <a:lnTo>
                      <a:pt x="1487" y="2055"/>
                    </a:lnTo>
                    <a:lnTo>
                      <a:pt x="1534" y="2034"/>
                    </a:lnTo>
                    <a:lnTo>
                      <a:pt x="1580" y="2010"/>
                    </a:lnTo>
                    <a:lnTo>
                      <a:pt x="1625" y="1985"/>
                    </a:lnTo>
                    <a:lnTo>
                      <a:pt x="1668" y="1956"/>
                    </a:lnTo>
                    <a:lnTo>
                      <a:pt x="1711" y="1926"/>
                    </a:lnTo>
                    <a:lnTo>
                      <a:pt x="1751" y="1895"/>
                    </a:lnTo>
                    <a:lnTo>
                      <a:pt x="1790" y="1861"/>
                    </a:lnTo>
                    <a:lnTo>
                      <a:pt x="1827" y="1826"/>
                    </a:lnTo>
                    <a:lnTo>
                      <a:pt x="1862" y="1789"/>
                    </a:lnTo>
                    <a:lnTo>
                      <a:pt x="1896" y="1749"/>
                    </a:lnTo>
                    <a:lnTo>
                      <a:pt x="1928" y="1709"/>
                    </a:lnTo>
                    <a:lnTo>
                      <a:pt x="1958" y="1667"/>
                    </a:lnTo>
                    <a:lnTo>
                      <a:pt x="1985" y="1624"/>
                    </a:lnTo>
                    <a:lnTo>
                      <a:pt x="2011" y="1580"/>
                    </a:lnTo>
                    <a:lnTo>
                      <a:pt x="2035" y="1533"/>
                    </a:lnTo>
                    <a:lnTo>
                      <a:pt x="2056" y="1486"/>
                    </a:lnTo>
                    <a:lnTo>
                      <a:pt x="2075" y="1437"/>
                    </a:lnTo>
                    <a:lnTo>
                      <a:pt x="2093" y="1388"/>
                    </a:lnTo>
                    <a:lnTo>
                      <a:pt x="2107" y="1336"/>
                    </a:lnTo>
                    <a:lnTo>
                      <a:pt x="2119" y="1285"/>
                    </a:lnTo>
                    <a:lnTo>
                      <a:pt x="2128" y="1232"/>
                    </a:lnTo>
                    <a:lnTo>
                      <a:pt x="2135" y="1179"/>
                    </a:lnTo>
                    <a:lnTo>
                      <a:pt x="2139" y="1124"/>
                    </a:lnTo>
                    <a:lnTo>
                      <a:pt x="2141" y="1069"/>
                    </a:lnTo>
                    <a:close/>
                    <a:moveTo>
                      <a:pt x="2038" y="1069"/>
                    </a:moveTo>
                    <a:lnTo>
                      <a:pt x="2037" y="1119"/>
                    </a:lnTo>
                    <a:lnTo>
                      <a:pt x="2033" y="1169"/>
                    </a:lnTo>
                    <a:lnTo>
                      <a:pt x="2027" y="1217"/>
                    </a:lnTo>
                    <a:lnTo>
                      <a:pt x="2019" y="1264"/>
                    </a:lnTo>
                    <a:lnTo>
                      <a:pt x="2008" y="1311"/>
                    </a:lnTo>
                    <a:lnTo>
                      <a:pt x="1995" y="1358"/>
                    </a:lnTo>
                    <a:lnTo>
                      <a:pt x="1980" y="1402"/>
                    </a:lnTo>
                    <a:lnTo>
                      <a:pt x="1962" y="1446"/>
                    </a:lnTo>
                    <a:lnTo>
                      <a:pt x="1943" y="1489"/>
                    </a:lnTo>
                    <a:lnTo>
                      <a:pt x="1922" y="1530"/>
                    </a:lnTo>
                    <a:lnTo>
                      <a:pt x="1899" y="1572"/>
                    </a:lnTo>
                    <a:lnTo>
                      <a:pt x="1873" y="1611"/>
                    </a:lnTo>
                    <a:lnTo>
                      <a:pt x="1846" y="1649"/>
                    </a:lnTo>
                    <a:lnTo>
                      <a:pt x="1817" y="1685"/>
                    </a:lnTo>
                    <a:lnTo>
                      <a:pt x="1787" y="1720"/>
                    </a:lnTo>
                    <a:lnTo>
                      <a:pt x="1755" y="1753"/>
                    </a:lnTo>
                    <a:lnTo>
                      <a:pt x="1722" y="1786"/>
                    </a:lnTo>
                    <a:lnTo>
                      <a:pt x="1687" y="1817"/>
                    </a:lnTo>
                    <a:lnTo>
                      <a:pt x="1649" y="1845"/>
                    </a:lnTo>
                    <a:lnTo>
                      <a:pt x="1611" y="1872"/>
                    </a:lnTo>
                    <a:lnTo>
                      <a:pt x="1572" y="1897"/>
                    </a:lnTo>
                    <a:lnTo>
                      <a:pt x="1532" y="1920"/>
                    </a:lnTo>
                    <a:lnTo>
                      <a:pt x="1490" y="1941"/>
                    </a:lnTo>
                    <a:lnTo>
                      <a:pt x="1447" y="1962"/>
                    </a:lnTo>
                    <a:lnTo>
                      <a:pt x="1403" y="1979"/>
                    </a:lnTo>
                    <a:lnTo>
                      <a:pt x="1358" y="1994"/>
                    </a:lnTo>
                    <a:lnTo>
                      <a:pt x="1313" y="2007"/>
                    </a:lnTo>
                    <a:lnTo>
                      <a:pt x="1265" y="2018"/>
                    </a:lnTo>
                    <a:lnTo>
                      <a:pt x="1218" y="2026"/>
                    </a:lnTo>
                    <a:lnTo>
                      <a:pt x="1169" y="2033"/>
                    </a:lnTo>
                    <a:lnTo>
                      <a:pt x="1120" y="2036"/>
                    </a:lnTo>
                    <a:lnTo>
                      <a:pt x="1070" y="2037"/>
                    </a:lnTo>
                    <a:lnTo>
                      <a:pt x="1020" y="2036"/>
                    </a:lnTo>
                    <a:lnTo>
                      <a:pt x="971" y="2033"/>
                    </a:lnTo>
                    <a:lnTo>
                      <a:pt x="923" y="2026"/>
                    </a:lnTo>
                    <a:lnTo>
                      <a:pt x="876" y="2018"/>
                    </a:lnTo>
                    <a:lnTo>
                      <a:pt x="828" y="2007"/>
                    </a:lnTo>
                    <a:lnTo>
                      <a:pt x="782" y="1994"/>
                    </a:lnTo>
                    <a:lnTo>
                      <a:pt x="738" y="1979"/>
                    </a:lnTo>
                    <a:lnTo>
                      <a:pt x="694" y="1962"/>
                    </a:lnTo>
                    <a:lnTo>
                      <a:pt x="650" y="1941"/>
                    </a:lnTo>
                    <a:lnTo>
                      <a:pt x="609" y="1920"/>
                    </a:lnTo>
                    <a:lnTo>
                      <a:pt x="568" y="1897"/>
                    </a:lnTo>
                    <a:lnTo>
                      <a:pt x="529" y="1872"/>
                    </a:lnTo>
                    <a:lnTo>
                      <a:pt x="492" y="1845"/>
                    </a:lnTo>
                    <a:lnTo>
                      <a:pt x="454" y="1817"/>
                    </a:lnTo>
                    <a:lnTo>
                      <a:pt x="419" y="1786"/>
                    </a:lnTo>
                    <a:lnTo>
                      <a:pt x="386" y="1753"/>
                    </a:lnTo>
                    <a:lnTo>
                      <a:pt x="354" y="1720"/>
                    </a:lnTo>
                    <a:lnTo>
                      <a:pt x="324" y="1685"/>
                    </a:lnTo>
                    <a:lnTo>
                      <a:pt x="295" y="1649"/>
                    </a:lnTo>
                    <a:lnTo>
                      <a:pt x="268" y="1611"/>
                    </a:lnTo>
                    <a:lnTo>
                      <a:pt x="242" y="1572"/>
                    </a:lnTo>
                    <a:lnTo>
                      <a:pt x="219" y="1530"/>
                    </a:lnTo>
                    <a:lnTo>
                      <a:pt x="198" y="1489"/>
                    </a:lnTo>
                    <a:lnTo>
                      <a:pt x="178" y="1446"/>
                    </a:lnTo>
                    <a:lnTo>
                      <a:pt x="161" y="1402"/>
                    </a:lnTo>
                    <a:lnTo>
                      <a:pt x="146" y="1358"/>
                    </a:lnTo>
                    <a:lnTo>
                      <a:pt x="133" y="1311"/>
                    </a:lnTo>
                    <a:lnTo>
                      <a:pt x="122" y="1264"/>
                    </a:lnTo>
                    <a:lnTo>
                      <a:pt x="114" y="1217"/>
                    </a:lnTo>
                    <a:lnTo>
                      <a:pt x="108" y="1169"/>
                    </a:lnTo>
                    <a:lnTo>
                      <a:pt x="104" y="1119"/>
                    </a:lnTo>
                    <a:lnTo>
                      <a:pt x="103" y="1069"/>
                    </a:lnTo>
                    <a:lnTo>
                      <a:pt x="104" y="1020"/>
                    </a:lnTo>
                    <a:lnTo>
                      <a:pt x="108" y="971"/>
                    </a:lnTo>
                    <a:lnTo>
                      <a:pt x="114" y="922"/>
                    </a:lnTo>
                    <a:lnTo>
                      <a:pt x="122" y="874"/>
                    </a:lnTo>
                    <a:lnTo>
                      <a:pt x="133" y="827"/>
                    </a:lnTo>
                    <a:lnTo>
                      <a:pt x="146" y="782"/>
                    </a:lnTo>
                    <a:lnTo>
                      <a:pt x="161" y="737"/>
                    </a:lnTo>
                    <a:lnTo>
                      <a:pt x="178" y="692"/>
                    </a:lnTo>
                    <a:lnTo>
                      <a:pt x="198" y="650"/>
                    </a:lnTo>
                    <a:lnTo>
                      <a:pt x="219" y="608"/>
                    </a:lnTo>
                    <a:lnTo>
                      <a:pt x="242" y="568"/>
                    </a:lnTo>
                    <a:lnTo>
                      <a:pt x="268" y="529"/>
                    </a:lnTo>
                    <a:lnTo>
                      <a:pt x="295" y="490"/>
                    </a:lnTo>
                    <a:lnTo>
                      <a:pt x="324" y="453"/>
                    </a:lnTo>
                    <a:lnTo>
                      <a:pt x="354" y="419"/>
                    </a:lnTo>
                    <a:lnTo>
                      <a:pt x="386" y="385"/>
                    </a:lnTo>
                    <a:lnTo>
                      <a:pt x="419" y="353"/>
                    </a:lnTo>
                    <a:lnTo>
                      <a:pt x="454" y="323"/>
                    </a:lnTo>
                    <a:lnTo>
                      <a:pt x="492" y="293"/>
                    </a:lnTo>
                    <a:lnTo>
                      <a:pt x="529" y="266"/>
                    </a:lnTo>
                    <a:lnTo>
                      <a:pt x="568" y="241"/>
                    </a:lnTo>
                    <a:lnTo>
                      <a:pt x="609" y="218"/>
                    </a:lnTo>
                    <a:lnTo>
                      <a:pt x="650" y="197"/>
                    </a:lnTo>
                    <a:lnTo>
                      <a:pt x="694" y="178"/>
                    </a:lnTo>
                    <a:lnTo>
                      <a:pt x="738" y="160"/>
                    </a:lnTo>
                    <a:lnTo>
                      <a:pt x="782" y="145"/>
                    </a:lnTo>
                    <a:lnTo>
                      <a:pt x="828" y="132"/>
                    </a:lnTo>
                    <a:lnTo>
                      <a:pt x="876" y="122"/>
                    </a:lnTo>
                    <a:lnTo>
                      <a:pt x="923" y="113"/>
                    </a:lnTo>
                    <a:lnTo>
                      <a:pt x="971" y="107"/>
                    </a:lnTo>
                    <a:lnTo>
                      <a:pt x="1020" y="102"/>
                    </a:lnTo>
                    <a:lnTo>
                      <a:pt x="1070" y="101"/>
                    </a:lnTo>
                    <a:lnTo>
                      <a:pt x="1120" y="102"/>
                    </a:lnTo>
                    <a:lnTo>
                      <a:pt x="1169" y="107"/>
                    </a:lnTo>
                    <a:lnTo>
                      <a:pt x="1218" y="113"/>
                    </a:lnTo>
                    <a:lnTo>
                      <a:pt x="1265" y="122"/>
                    </a:lnTo>
                    <a:lnTo>
                      <a:pt x="1313" y="132"/>
                    </a:lnTo>
                    <a:lnTo>
                      <a:pt x="1358" y="145"/>
                    </a:lnTo>
                    <a:lnTo>
                      <a:pt x="1403" y="160"/>
                    </a:lnTo>
                    <a:lnTo>
                      <a:pt x="1447" y="178"/>
                    </a:lnTo>
                    <a:lnTo>
                      <a:pt x="1490" y="197"/>
                    </a:lnTo>
                    <a:lnTo>
                      <a:pt x="1532" y="218"/>
                    </a:lnTo>
                    <a:lnTo>
                      <a:pt x="1572" y="241"/>
                    </a:lnTo>
                    <a:lnTo>
                      <a:pt x="1611" y="266"/>
                    </a:lnTo>
                    <a:lnTo>
                      <a:pt x="1649" y="293"/>
                    </a:lnTo>
                    <a:lnTo>
                      <a:pt x="1687" y="323"/>
                    </a:lnTo>
                    <a:lnTo>
                      <a:pt x="1722" y="353"/>
                    </a:lnTo>
                    <a:lnTo>
                      <a:pt x="1755" y="385"/>
                    </a:lnTo>
                    <a:lnTo>
                      <a:pt x="1787" y="419"/>
                    </a:lnTo>
                    <a:lnTo>
                      <a:pt x="1817" y="453"/>
                    </a:lnTo>
                    <a:lnTo>
                      <a:pt x="1846" y="490"/>
                    </a:lnTo>
                    <a:lnTo>
                      <a:pt x="1873" y="529"/>
                    </a:lnTo>
                    <a:lnTo>
                      <a:pt x="1899" y="568"/>
                    </a:lnTo>
                    <a:lnTo>
                      <a:pt x="1922" y="608"/>
                    </a:lnTo>
                    <a:lnTo>
                      <a:pt x="1943" y="650"/>
                    </a:lnTo>
                    <a:lnTo>
                      <a:pt x="1962" y="692"/>
                    </a:lnTo>
                    <a:lnTo>
                      <a:pt x="1980" y="737"/>
                    </a:lnTo>
                    <a:lnTo>
                      <a:pt x="1995" y="782"/>
                    </a:lnTo>
                    <a:lnTo>
                      <a:pt x="2008" y="827"/>
                    </a:lnTo>
                    <a:lnTo>
                      <a:pt x="2019" y="874"/>
                    </a:lnTo>
                    <a:lnTo>
                      <a:pt x="2027" y="922"/>
                    </a:lnTo>
                    <a:lnTo>
                      <a:pt x="2033" y="971"/>
                    </a:lnTo>
                    <a:lnTo>
                      <a:pt x="2037" y="1020"/>
                    </a:lnTo>
                    <a:lnTo>
                      <a:pt x="2038" y="1069"/>
                    </a:lnTo>
                    <a:close/>
                  </a:path>
                </a:pathLst>
              </a:custGeom>
              <a:solidFill>
                <a:srgbClr val="9990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2185" name="Freeform 1071">
                <a:extLst>
                  <a:ext uri="{FF2B5EF4-FFF2-40B4-BE49-F238E27FC236}">
                    <a16:creationId xmlns:a16="http://schemas.microsoft.com/office/drawing/2014/main" id="{00940180-5D72-474C-B05F-B66B29B51585}"/>
                  </a:ext>
                </a:extLst>
              </p:cNvPr>
              <p:cNvSpPr>
                <a:spLocks noEditPoints="1"/>
              </p:cNvSpPr>
              <p:nvPr/>
            </p:nvSpPr>
            <p:spPr bwMode="auto">
              <a:xfrm>
                <a:off x="2824" y="3375"/>
                <a:ext cx="408" cy="408"/>
              </a:xfrm>
              <a:custGeom>
                <a:avLst/>
                <a:gdLst>
                  <a:gd name="T0" fmla="*/ 404 w 2039"/>
                  <a:gd name="T1" fmla="*/ 163 h 2038"/>
                  <a:gd name="T2" fmla="*/ 388 w 2039"/>
                  <a:gd name="T3" fmla="*/ 116 h 2038"/>
                  <a:gd name="T4" fmla="*/ 361 w 2039"/>
                  <a:gd name="T5" fmla="*/ 74 h 2038"/>
                  <a:gd name="T6" fmla="*/ 326 w 2039"/>
                  <a:gd name="T7" fmla="*/ 41 h 2038"/>
                  <a:gd name="T8" fmla="*/ 283 w 2039"/>
                  <a:gd name="T9" fmla="*/ 16 h 2038"/>
                  <a:gd name="T10" fmla="*/ 235 w 2039"/>
                  <a:gd name="T11" fmla="*/ 2 h 2038"/>
                  <a:gd name="T12" fmla="*/ 183 w 2039"/>
                  <a:gd name="T13" fmla="*/ 1 h 2038"/>
                  <a:gd name="T14" fmla="*/ 134 w 2039"/>
                  <a:gd name="T15" fmla="*/ 13 h 2038"/>
                  <a:gd name="T16" fmla="*/ 90 w 2039"/>
                  <a:gd name="T17" fmla="*/ 35 h 2038"/>
                  <a:gd name="T18" fmla="*/ 53 w 2039"/>
                  <a:gd name="T19" fmla="*/ 67 h 2038"/>
                  <a:gd name="T20" fmla="*/ 25 w 2039"/>
                  <a:gd name="T21" fmla="*/ 107 h 2038"/>
                  <a:gd name="T22" fmla="*/ 7 w 2039"/>
                  <a:gd name="T23" fmla="*/ 153 h 2038"/>
                  <a:gd name="T24" fmla="*/ 0 w 2039"/>
                  <a:gd name="T25" fmla="*/ 204 h 2038"/>
                  <a:gd name="T26" fmla="*/ 7 w 2039"/>
                  <a:gd name="T27" fmla="*/ 255 h 2038"/>
                  <a:gd name="T28" fmla="*/ 25 w 2039"/>
                  <a:gd name="T29" fmla="*/ 301 h 2038"/>
                  <a:gd name="T30" fmla="*/ 53 w 2039"/>
                  <a:gd name="T31" fmla="*/ 341 h 2038"/>
                  <a:gd name="T32" fmla="*/ 90 w 2039"/>
                  <a:gd name="T33" fmla="*/ 373 h 2038"/>
                  <a:gd name="T34" fmla="*/ 134 w 2039"/>
                  <a:gd name="T35" fmla="*/ 396 h 2038"/>
                  <a:gd name="T36" fmla="*/ 183 w 2039"/>
                  <a:gd name="T37" fmla="*/ 407 h 2038"/>
                  <a:gd name="T38" fmla="*/ 235 w 2039"/>
                  <a:gd name="T39" fmla="*/ 406 h 2038"/>
                  <a:gd name="T40" fmla="*/ 283 w 2039"/>
                  <a:gd name="T41" fmla="*/ 392 h 2038"/>
                  <a:gd name="T42" fmla="*/ 326 w 2039"/>
                  <a:gd name="T43" fmla="*/ 368 h 2038"/>
                  <a:gd name="T44" fmla="*/ 361 w 2039"/>
                  <a:gd name="T45" fmla="*/ 334 h 2038"/>
                  <a:gd name="T46" fmla="*/ 388 w 2039"/>
                  <a:gd name="T47" fmla="*/ 292 h 2038"/>
                  <a:gd name="T48" fmla="*/ 404 w 2039"/>
                  <a:gd name="T49" fmla="*/ 245 h 2038"/>
                  <a:gd name="T50" fmla="*/ 387 w 2039"/>
                  <a:gd name="T51" fmla="*/ 204 h 2038"/>
                  <a:gd name="T52" fmla="*/ 382 w 2039"/>
                  <a:gd name="T53" fmla="*/ 250 h 2038"/>
                  <a:gd name="T54" fmla="*/ 365 w 2039"/>
                  <a:gd name="T55" fmla="*/ 291 h 2038"/>
                  <a:gd name="T56" fmla="*/ 340 w 2039"/>
                  <a:gd name="T57" fmla="*/ 328 h 2038"/>
                  <a:gd name="T58" fmla="*/ 307 w 2039"/>
                  <a:gd name="T59" fmla="*/ 356 h 2038"/>
                  <a:gd name="T60" fmla="*/ 267 w 2039"/>
                  <a:gd name="T61" fmla="*/ 376 h 2038"/>
                  <a:gd name="T62" fmla="*/ 223 w 2039"/>
                  <a:gd name="T63" fmla="*/ 387 h 2038"/>
                  <a:gd name="T64" fmla="*/ 176 w 2039"/>
                  <a:gd name="T65" fmla="*/ 386 h 2038"/>
                  <a:gd name="T66" fmla="*/ 133 w 2039"/>
                  <a:gd name="T67" fmla="*/ 373 h 2038"/>
                  <a:gd name="T68" fmla="*/ 94 w 2039"/>
                  <a:gd name="T69" fmla="*/ 351 h 2038"/>
                  <a:gd name="T70" fmla="*/ 62 w 2039"/>
                  <a:gd name="T71" fmla="*/ 321 h 2038"/>
                  <a:gd name="T72" fmla="*/ 38 w 2039"/>
                  <a:gd name="T73" fmla="*/ 284 h 2038"/>
                  <a:gd name="T74" fmla="*/ 24 w 2039"/>
                  <a:gd name="T75" fmla="*/ 241 h 2038"/>
                  <a:gd name="T76" fmla="*/ 21 w 2039"/>
                  <a:gd name="T77" fmla="*/ 195 h 2038"/>
                  <a:gd name="T78" fmla="*/ 29 w 2039"/>
                  <a:gd name="T79" fmla="*/ 150 h 2038"/>
                  <a:gd name="T80" fmla="*/ 47 w 2039"/>
                  <a:gd name="T81" fmla="*/ 109 h 2038"/>
                  <a:gd name="T82" fmla="*/ 74 w 2039"/>
                  <a:gd name="T83" fmla="*/ 74 h 2038"/>
                  <a:gd name="T84" fmla="*/ 109 w 2039"/>
                  <a:gd name="T85" fmla="*/ 47 h 2038"/>
                  <a:gd name="T86" fmla="*/ 149 w 2039"/>
                  <a:gd name="T87" fmla="*/ 29 h 2038"/>
                  <a:gd name="T88" fmla="*/ 194 w 2039"/>
                  <a:gd name="T89" fmla="*/ 21 h 2038"/>
                  <a:gd name="T90" fmla="*/ 241 w 2039"/>
                  <a:gd name="T91" fmla="*/ 24 h 2038"/>
                  <a:gd name="T92" fmla="*/ 283 w 2039"/>
                  <a:gd name="T93" fmla="*/ 39 h 2038"/>
                  <a:gd name="T94" fmla="*/ 321 w 2039"/>
                  <a:gd name="T95" fmla="*/ 62 h 2038"/>
                  <a:gd name="T96" fmla="*/ 351 w 2039"/>
                  <a:gd name="T97" fmla="*/ 94 h 2038"/>
                  <a:gd name="T98" fmla="*/ 373 w 2039"/>
                  <a:gd name="T99" fmla="*/ 133 h 2038"/>
                  <a:gd name="T100" fmla="*/ 385 w 2039"/>
                  <a:gd name="T101" fmla="*/ 176 h 203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039" h="2038">
                    <a:moveTo>
                      <a:pt x="2039" y="1019"/>
                    </a:moveTo>
                    <a:lnTo>
                      <a:pt x="2038" y="967"/>
                    </a:lnTo>
                    <a:lnTo>
                      <a:pt x="2034" y="916"/>
                    </a:lnTo>
                    <a:lnTo>
                      <a:pt x="2027" y="864"/>
                    </a:lnTo>
                    <a:lnTo>
                      <a:pt x="2017" y="814"/>
                    </a:lnTo>
                    <a:lnTo>
                      <a:pt x="2006" y="765"/>
                    </a:lnTo>
                    <a:lnTo>
                      <a:pt x="1992" y="717"/>
                    </a:lnTo>
                    <a:lnTo>
                      <a:pt x="1976" y="669"/>
                    </a:lnTo>
                    <a:lnTo>
                      <a:pt x="1958" y="623"/>
                    </a:lnTo>
                    <a:lnTo>
                      <a:pt x="1938" y="578"/>
                    </a:lnTo>
                    <a:lnTo>
                      <a:pt x="1915" y="534"/>
                    </a:lnTo>
                    <a:lnTo>
                      <a:pt x="1891" y="491"/>
                    </a:lnTo>
                    <a:lnTo>
                      <a:pt x="1865" y="449"/>
                    </a:lnTo>
                    <a:lnTo>
                      <a:pt x="1836" y="410"/>
                    </a:lnTo>
                    <a:lnTo>
                      <a:pt x="1805" y="371"/>
                    </a:lnTo>
                    <a:lnTo>
                      <a:pt x="1773" y="334"/>
                    </a:lnTo>
                    <a:lnTo>
                      <a:pt x="1740" y="299"/>
                    </a:lnTo>
                    <a:lnTo>
                      <a:pt x="1705" y="266"/>
                    </a:lnTo>
                    <a:lnTo>
                      <a:pt x="1668" y="233"/>
                    </a:lnTo>
                    <a:lnTo>
                      <a:pt x="1630" y="203"/>
                    </a:lnTo>
                    <a:lnTo>
                      <a:pt x="1589" y="174"/>
                    </a:lnTo>
                    <a:lnTo>
                      <a:pt x="1548" y="148"/>
                    </a:lnTo>
                    <a:lnTo>
                      <a:pt x="1505" y="124"/>
                    </a:lnTo>
                    <a:lnTo>
                      <a:pt x="1461" y="101"/>
                    </a:lnTo>
                    <a:lnTo>
                      <a:pt x="1416" y="81"/>
                    </a:lnTo>
                    <a:lnTo>
                      <a:pt x="1369" y="63"/>
                    </a:lnTo>
                    <a:lnTo>
                      <a:pt x="1322" y="46"/>
                    </a:lnTo>
                    <a:lnTo>
                      <a:pt x="1274" y="32"/>
                    </a:lnTo>
                    <a:lnTo>
                      <a:pt x="1225" y="21"/>
                    </a:lnTo>
                    <a:lnTo>
                      <a:pt x="1174" y="12"/>
                    </a:lnTo>
                    <a:lnTo>
                      <a:pt x="1124" y="5"/>
                    </a:lnTo>
                    <a:lnTo>
                      <a:pt x="1072" y="2"/>
                    </a:lnTo>
                    <a:lnTo>
                      <a:pt x="1019" y="0"/>
                    </a:lnTo>
                    <a:lnTo>
                      <a:pt x="967" y="2"/>
                    </a:lnTo>
                    <a:lnTo>
                      <a:pt x="915" y="5"/>
                    </a:lnTo>
                    <a:lnTo>
                      <a:pt x="864" y="12"/>
                    </a:lnTo>
                    <a:lnTo>
                      <a:pt x="814" y="21"/>
                    </a:lnTo>
                    <a:lnTo>
                      <a:pt x="764" y="32"/>
                    </a:lnTo>
                    <a:lnTo>
                      <a:pt x="716" y="46"/>
                    </a:lnTo>
                    <a:lnTo>
                      <a:pt x="669" y="63"/>
                    </a:lnTo>
                    <a:lnTo>
                      <a:pt x="623" y="81"/>
                    </a:lnTo>
                    <a:lnTo>
                      <a:pt x="577" y="101"/>
                    </a:lnTo>
                    <a:lnTo>
                      <a:pt x="534" y="124"/>
                    </a:lnTo>
                    <a:lnTo>
                      <a:pt x="491" y="148"/>
                    </a:lnTo>
                    <a:lnTo>
                      <a:pt x="450" y="174"/>
                    </a:lnTo>
                    <a:lnTo>
                      <a:pt x="409" y="203"/>
                    </a:lnTo>
                    <a:lnTo>
                      <a:pt x="371" y="233"/>
                    </a:lnTo>
                    <a:lnTo>
                      <a:pt x="334" y="266"/>
                    </a:lnTo>
                    <a:lnTo>
                      <a:pt x="299" y="299"/>
                    </a:lnTo>
                    <a:lnTo>
                      <a:pt x="265" y="334"/>
                    </a:lnTo>
                    <a:lnTo>
                      <a:pt x="233" y="371"/>
                    </a:lnTo>
                    <a:lnTo>
                      <a:pt x="202" y="410"/>
                    </a:lnTo>
                    <a:lnTo>
                      <a:pt x="174" y="449"/>
                    </a:lnTo>
                    <a:lnTo>
                      <a:pt x="148" y="491"/>
                    </a:lnTo>
                    <a:lnTo>
                      <a:pt x="123" y="534"/>
                    </a:lnTo>
                    <a:lnTo>
                      <a:pt x="101" y="578"/>
                    </a:lnTo>
                    <a:lnTo>
                      <a:pt x="81" y="623"/>
                    </a:lnTo>
                    <a:lnTo>
                      <a:pt x="62" y="669"/>
                    </a:lnTo>
                    <a:lnTo>
                      <a:pt x="47" y="717"/>
                    </a:lnTo>
                    <a:lnTo>
                      <a:pt x="33" y="765"/>
                    </a:lnTo>
                    <a:lnTo>
                      <a:pt x="22" y="814"/>
                    </a:lnTo>
                    <a:lnTo>
                      <a:pt x="12" y="864"/>
                    </a:lnTo>
                    <a:lnTo>
                      <a:pt x="5" y="916"/>
                    </a:lnTo>
                    <a:lnTo>
                      <a:pt x="1" y="967"/>
                    </a:lnTo>
                    <a:lnTo>
                      <a:pt x="0" y="1019"/>
                    </a:lnTo>
                    <a:lnTo>
                      <a:pt x="1" y="1071"/>
                    </a:lnTo>
                    <a:lnTo>
                      <a:pt x="5" y="1124"/>
                    </a:lnTo>
                    <a:lnTo>
                      <a:pt x="12" y="1175"/>
                    </a:lnTo>
                    <a:lnTo>
                      <a:pt x="22" y="1225"/>
                    </a:lnTo>
                    <a:lnTo>
                      <a:pt x="33" y="1274"/>
                    </a:lnTo>
                    <a:lnTo>
                      <a:pt x="47" y="1323"/>
                    </a:lnTo>
                    <a:lnTo>
                      <a:pt x="62" y="1370"/>
                    </a:lnTo>
                    <a:lnTo>
                      <a:pt x="81" y="1416"/>
                    </a:lnTo>
                    <a:lnTo>
                      <a:pt x="101" y="1461"/>
                    </a:lnTo>
                    <a:lnTo>
                      <a:pt x="123" y="1506"/>
                    </a:lnTo>
                    <a:lnTo>
                      <a:pt x="148" y="1548"/>
                    </a:lnTo>
                    <a:lnTo>
                      <a:pt x="174" y="1589"/>
                    </a:lnTo>
                    <a:lnTo>
                      <a:pt x="202" y="1629"/>
                    </a:lnTo>
                    <a:lnTo>
                      <a:pt x="233" y="1667"/>
                    </a:lnTo>
                    <a:lnTo>
                      <a:pt x="265" y="1704"/>
                    </a:lnTo>
                    <a:lnTo>
                      <a:pt x="299" y="1740"/>
                    </a:lnTo>
                    <a:lnTo>
                      <a:pt x="334" y="1774"/>
                    </a:lnTo>
                    <a:lnTo>
                      <a:pt x="371" y="1806"/>
                    </a:lnTo>
                    <a:lnTo>
                      <a:pt x="409" y="1836"/>
                    </a:lnTo>
                    <a:lnTo>
                      <a:pt x="450" y="1864"/>
                    </a:lnTo>
                    <a:lnTo>
                      <a:pt x="491" y="1890"/>
                    </a:lnTo>
                    <a:lnTo>
                      <a:pt x="534" y="1916"/>
                    </a:lnTo>
                    <a:lnTo>
                      <a:pt x="577" y="1938"/>
                    </a:lnTo>
                    <a:lnTo>
                      <a:pt x="623" y="1958"/>
                    </a:lnTo>
                    <a:lnTo>
                      <a:pt x="669" y="1977"/>
                    </a:lnTo>
                    <a:lnTo>
                      <a:pt x="716" y="1993"/>
                    </a:lnTo>
                    <a:lnTo>
                      <a:pt x="764" y="2006"/>
                    </a:lnTo>
                    <a:lnTo>
                      <a:pt x="814" y="2018"/>
                    </a:lnTo>
                    <a:lnTo>
                      <a:pt x="864" y="2026"/>
                    </a:lnTo>
                    <a:lnTo>
                      <a:pt x="915" y="2033"/>
                    </a:lnTo>
                    <a:lnTo>
                      <a:pt x="967" y="2037"/>
                    </a:lnTo>
                    <a:lnTo>
                      <a:pt x="1019" y="2038"/>
                    </a:lnTo>
                    <a:lnTo>
                      <a:pt x="1072" y="2037"/>
                    </a:lnTo>
                    <a:lnTo>
                      <a:pt x="1124" y="2033"/>
                    </a:lnTo>
                    <a:lnTo>
                      <a:pt x="1174" y="2026"/>
                    </a:lnTo>
                    <a:lnTo>
                      <a:pt x="1225" y="2018"/>
                    </a:lnTo>
                    <a:lnTo>
                      <a:pt x="1274" y="2006"/>
                    </a:lnTo>
                    <a:lnTo>
                      <a:pt x="1322" y="1993"/>
                    </a:lnTo>
                    <a:lnTo>
                      <a:pt x="1369" y="1977"/>
                    </a:lnTo>
                    <a:lnTo>
                      <a:pt x="1416" y="1958"/>
                    </a:lnTo>
                    <a:lnTo>
                      <a:pt x="1461" y="1938"/>
                    </a:lnTo>
                    <a:lnTo>
                      <a:pt x="1505" y="1916"/>
                    </a:lnTo>
                    <a:lnTo>
                      <a:pt x="1548" y="1890"/>
                    </a:lnTo>
                    <a:lnTo>
                      <a:pt x="1589" y="1864"/>
                    </a:lnTo>
                    <a:lnTo>
                      <a:pt x="1630" y="1836"/>
                    </a:lnTo>
                    <a:lnTo>
                      <a:pt x="1668" y="1806"/>
                    </a:lnTo>
                    <a:lnTo>
                      <a:pt x="1705" y="1774"/>
                    </a:lnTo>
                    <a:lnTo>
                      <a:pt x="1740" y="1740"/>
                    </a:lnTo>
                    <a:lnTo>
                      <a:pt x="1773" y="1704"/>
                    </a:lnTo>
                    <a:lnTo>
                      <a:pt x="1805" y="1667"/>
                    </a:lnTo>
                    <a:lnTo>
                      <a:pt x="1836" y="1629"/>
                    </a:lnTo>
                    <a:lnTo>
                      <a:pt x="1865" y="1589"/>
                    </a:lnTo>
                    <a:lnTo>
                      <a:pt x="1891" y="1548"/>
                    </a:lnTo>
                    <a:lnTo>
                      <a:pt x="1915" y="1506"/>
                    </a:lnTo>
                    <a:lnTo>
                      <a:pt x="1938" y="1461"/>
                    </a:lnTo>
                    <a:lnTo>
                      <a:pt x="1958" y="1416"/>
                    </a:lnTo>
                    <a:lnTo>
                      <a:pt x="1976" y="1370"/>
                    </a:lnTo>
                    <a:lnTo>
                      <a:pt x="1992" y="1323"/>
                    </a:lnTo>
                    <a:lnTo>
                      <a:pt x="2006" y="1274"/>
                    </a:lnTo>
                    <a:lnTo>
                      <a:pt x="2017" y="1225"/>
                    </a:lnTo>
                    <a:lnTo>
                      <a:pt x="2027" y="1175"/>
                    </a:lnTo>
                    <a:lnTo>
                      <a:pt x="2034" y="1124"/>
                    </a:lnTo>
                    <a:lnTo>
                      <a:pt x="2038" y="1071"/>
                    </a:lnTo>
                    <a:lnTo>
                      <a:pt x="2039" y="1019"/>
                    </a:lnTo>
                    <a:close/>
                    <a:moveTo>
                      <a:pt x="1936" y="1019"/>
                    </a:moveTo>
                    <a:lnTo>
                      <a:pt x="1935" y="1066"/>
                    </a:lnTo>
                    <a:lnTo>
                      <a:pt x="1932" y="1114"/>
                    </a:lnTo>
                    <a:lnTo>
                      <a:pt x="1926" y="1159"/>
                    </a:lnTo>
                    <a:lnTo>
                      <a:pt x="1918" y="1204"/>
                    </a:lnTo>
                    <a:lnTo>
                      <a:pt x="1908" y="1248"/>
                    </a:lnTo>
                    <a:lnTo>
                      <a:pt x="1895" y="1292"/>
                    </a:lnTo>
                    <a:lnTo>
                      <a:pt x="1881" y="1335"/>
                    </a:lnTo>
                    <a:lnTo>
                      <a:pt x="1865" y="1376"/>
                    </a:lnTo>
                    <a:lnTo>
                      <a:pt x="1846" y="1417"/>
                    </a:lnTo>
                    <a:lnTo>
                      <a:pt x="1826" y="1456"/>
                    </a:lnTo>
                    <a:lnTo>
                      <a:pt x="1803" y="1494"/>
                    </a:lnTo>
                    <a:lnTo>
                      <a:pt x="1780" y="1532"/>
                    </a:lnTo>
                    <a:lnTo>
                      <a:pt x="1754" y="1568"/>
                    </a:lnTo>
                    <a:lnTo>
                      <a:pt x="1727" y="1603"/>
                    </a:lnTo>
                    <a:lnTo>
                      <a:pt x="1698" y="1636"/>
                    </a:lnTo>
                    <a:lnTo>
                      <a:pt x="1668" y="1667"/>
                    </a:lnTo>
                    <a:lnTo>
                      <a:pt x="1636" y="1698"/>
                    </a:lnTo>
                    <a:lnTo>
                      <a:pt x="1602" y="1727"/>
                    </a:lnTo>
                    <a:lnTo>
                      <a:pt x="1568" y="1754"/>
                    </a:lnTo>
                    <a:lnTo>
                      <a:pt x="1532" y="1780"/>
                    </a:lnTo>
                    <a:lnTo>
                      <a:pt x="1495" y="1804"/>
                    </a:lnTo>
                    <a:lnTo>
                      <a:pt x="1457" y="1826"/>
                    </a:lnTo>
                    <a:lnTo>
                      <a:pt x="1416" y="1846"/>
                    </a:lnTo>
                    <a:lnTo>
                      <a:pt x="1376" y="1864"/>
                    </a:lnTo>
                    <a:lnTo>
                      <a:pt x="1335" y="1880"/>
                    </a:lnTo>
                    <a:lnTo>
                      <a:pt x="1292" y="1895"/>
                    </a:lnTo>
                    <a:lnTo>
                      <a:pt x="1249" y="1907"/>
                    </a:lnTo>
                    <a:lnTo>
                      <a:pt x="1204" y="1918"/>
                    </a:lnTo>
                    <a:lnTo>
                      <a:pt x="1159" y="1926"/>
                    </a:lnTo>
                    <a:lnTo>
                      <a:pt x="1113" y="1932"/>
                    </a:lnTo>
                    <a:lnTo>
                      <a:pt x="1067" y="1936"/>
                    </a:lnTo>
                    <a:lnTo>
                      <a:pt x="1019" y="1937"/>
                    </a:lnTo>
                    <a:lnTo>
                      <a:pt x="972" y="1936"/>
                    </a:lnTo>
                    <a:lnTo>
                      <a:pt x="926" y="1932"/>
                    </a:lnTo>
                    <a:lnTo>
                      <a:pt x="880" y="1926"/>
                    </a:lnTo>
                    <a:lnTo>
                      <a:pt x="835" y="1918"/>
                    </a:lnTo>
                    <a:lnTo>
                      <a:pt x="790" y="1907"/>
                    </a:lnTo>
                    <a:lnTo>
                      <a:pt x="747" y="1895"/>
                    </a:lnTo>
                    <a:lnTo>
                      <a:pt x="704" y="1880"/>
                    </a:lnTo>
                    <a:lnTo>
                      <a:pt x="663" y="1864"/>
                    </a:lnTo>
                    <a:lnTo>
                      <a:pt x="622" y="1846"/>
                    </a:lnTo>
                    <a:lnTo>
                      <a:pt x="582" y="1826"/>
                    </a:lnTo>
                    <a:lnTo>
                      <a:pt x="544" y="1804"/>
                    </a:lnTo>
                    <a:lnTo>
                      <a:pt x="507" y="1780"/>
                    </a:lnTo>
                    <a:lnTo>
                      <a:pt x="471" y="1754"/>
                    </a:lnTo>
                    <a:lnTo>
                      <a:pt x="436" y="1727"/>
                    </a:lnTo>
                    <a:lnTo>
                      <a:pt x="402" y="1698"/>
                    </a:lnTo>
                    <a:lnTo>
                      <a:pt x="371" y="1667"/>
                    </a:lnTo>
                    <a:lnTo>
                      <a:pt x="340" y="1636"/>
                    </a:lnTo>
                    <a:lnTo>
                      <a:pt x="312" y="1603"/>
                    </a:lnTo>
                    <a:lnTo>
                      <a:pt x="285" y="1568"/>
                    </a:lnTo>
                    <a:lnTo>
                      <a:pt x="259" y="1532"/>
                    </a:lnTo>
                    <a:lnTo>
                      <a:pt x="235" y="1494"/>
                    </a:lnTo>
                    <a:lnTo>
                      <a:pt x="212" y="1456"/>
                    </a:lnTo>
                    <a:lnTo>
                      <a:pt x="192" y="1417"/>
                    </a:lnTo>
                    <a:lnTo>
                      <a:pt x="174" y="1376"/>
                    </a:lnTo>
                    <a:lnTo>
                      <a:pt x="158" y="1335"/>
                    </a:lnTo>
                    <a:lnTo>
                      <a:pt x="143" y="1292"/>
                    </a:lnTo>
                    <a:lnTo>
                      <a:pt x="131" y="1248"/>
                    </a:lnTo>
                    <a:lnTo>
                      <a:pt x="121" y="1204"/>
                    </a:lnTo>
                    <a:lnTo>
                      <a:pt x="113" y="1159"/>
                    </a:lnTo>
                    <a:lnTo>
                      <a:pt x="107" y="1114"/>
                    </a:lnTo>
                    <a:lnTo>
                      <a:pt x="104" y="1066"/>
                    </a:lnTo>
                    <a:lnTo>
                      <a:pt x="102" y="1019"/>
                    </a:lnTo>
                    <a:lnTo>
                      <a:pt x="104" y="972"/>
                    </a:lnTo>
                    <a:lnTo>
                      <a:pt x="107" y="926"/>
                    </a:lnTo>
                    <a:lnTo>
                      <a:pt x="113" y="879"/>
                    </a:lnTo>
                    <a:lnTo>
                      <a:pt x="121" y="834"/>
                    </a:lnTo>
                    <a:lnTo>
                      <a:pt x="131" y="790"/>
                    </a:lnTo>
                    <a:lnTo>
                      <a:pt x="143" y="747"/>
                    </a:lnTo>
                    <a:lnTo>
                      <a:pt x="158" y="704"/>
                    </a:lnTo>
                    <a:lnTo>
                      <a:pt x="174" y="662"/>
                    </a:lnTo>
                    <a:lnTo>
                      <a:pt x="192" y="622"/>
                    </a:lnTo>
                    <a:lnTo>
                      <a:pt x="212" y="582"/>
                    </a:lnTo>
                    <a:lnTo>
                      <a:pt x="235" y="544"/>
                    </a:lnTo>
                    <a:lnTo>
                      <a:pt x="259" y="507"/>
                    </a:lnTo>
                    <a:lnTo>
                      <a:pt x="285" y="471"/>
                    </a:lnTo>
                    <a:lnTo>
                      <a:pt x="312" y="436"/>
                    </a:lnTo>
                    <a:lnTo>
                      <a:pt x="340" y="403"/>
                    </a:lnTo>
                    <a:lnTo>
                      <a:pt x="371" y="371"/>
                    </a:lnTo>
                    <a:lnTo>
                      <a:pt x="402" y="341"/>
                    </a:lnTo>
                    <a:lnTo>
                      <a:pt x="436" y="312"/>
                    </a:lnTo>
                    <a:lnTo>
                      <a:pt x="471" y="285"/>
                    </a:lnTo>
                    <a:lnTo>
                      <a:pt x="507" y="259"/>
                    </a:lnTo>
                    <a:lnTo>
                      <a:pt x="544" y="235"/>
                    </a:lnTo>
                    <a:lnTo>
                      <a:pt x="582" y="213"/>
                    </a:lnTo>
                    <a:lnTo>
                      <a:pt x="622" y="193"/>
                    </a:lnTo>
                    <a:lnTo>
                      <a:pt x="663" y="174"/>
                    </a:lnTo>
                    <a:lnTo>
                      <a:pt x="704" y="158"/>
                    </a:lnTo>
                    <a:lnTo>
                      <a:pt x="747" y="144"/>
                    </a:lnTo>
                    <a:lnTo>
                      <a:pt x="790" y="131"/>
                    </a:lnTo>
                    <a:lnTo>
                      <a:pt x="835" y="121"/>
                    </a:lnTo>
                    <a:lnTo>
                      <a:pt x="880" y="113"/>
                    </a:lnTo>
                    <a:lnTo>
                      <a:pt x="926" y="107"/>
                    </a:lnTo>
                    <a:lnTo>
                      <a:pt x="972" y="104"/>
                    </a:lnTo>
                    <a:lnTo>
                      <a:pt x="1019" y="103"/>
                    </a:lnTo>
                    <a:lnTo>
                      <a:pt x="1067" y="104"/>
                    </a:lnTo>
                    <a:lnTo>
                      <a:pt x="1113" y="107"/>
                    </a:lnTo>
                    <a:lnTo>
                      <a:pt x="1159" y="113"/>
                    </a:lnTo>
                    <a:lnTo>
                      <a:pt x="1204" y="121"/>
                    </a:lnTo>
                    <a:lnTo>
                      <a:pt x="1249" y="131"/>
                    </a:lnTo>
                    <a:lnTo>
                      <a:pt x="1292" y="144"/>
                    </a:lnTo>
                    <a:lnTo>
                      <a:pt x="1335" y="158"/>
                    </a:lnTo>
                    <a:lnTo>
                      <a:pt x="1376" y="174"/>
                    </a:lnTo>
                    <a:lnTo>
                      <a:pt x="1416" y="193"/>
                    </a:lnTo>
                    <a:lnTo>
                      <a:pt x="1457" y="213"/>
                    </a:lnTo>
                    <a:lnTo>
                      <a:pt x="1495" y="235"/>
                    </a:lnTo>
                    <a:lnTo>
                      <a:pt x="1532" y="259"/>
                    </a:lnTo>
                    <a:lnTo>
                      <a:pt x="1568" y="285"/>
                    </a:lnTo>
                    <a:lnTo>
                      <a:pt x="1602" y="312"/>
                    </a:lnTo>
                    <a:lnTo>
                      <a:pt x="1636" y="341"/>
                    </a:lnTo>
                    <a:lnTo>
                      <a:pt x="1668" y="371"/>
                    </a:lnTo>
                    <a:lnTo>
                      <a:pt x="1698" y="403"/>
                    </a:lnTo>
                    <a:lnTo>
                      <a:pt x="1727" y="436"/>
                    </a:lnTo>
                    <a:lnTo>
                      <a:pt x="1754" y="471"/>
                    </a:lnTo>
                    <a:lnTo>
                      <a:pt x="1780" y="507"/>
                    </a:lnTo>
                    <a:lnTo>
                      <a:pt x="1803" y="544"/>
                    </a:lnTo>
                    <a:lnTo>
                      <a:pt x="1826" y="582"/>
                    </a:lnTo>
                    <a:lnTo>
                      <a:pt x="1846" y="622"/>
                    </a:lnTo>
                    <a:lnTo>
                      <a:pt x="1865" y="662"/>
                    </a:lnTo>
                    <a:lnTo>
                      <a:pt x="1881" y="704"/>
                    </a:lnTo>
                    <a:lnTo>
                      <a:pt x="1895" y="747"/>
                    </a:lnTo>
                    <a:lnTo>
                      <a:pt x="1908" y="790"/>
                    </a:lnTo>
                    <a:lnTo>
                      <a:pt x="1918" y="834"/>
                    </a:lnTo>
                    <a:lnTo>
                      <a:pt x="1926" y="879"/>
                    </a:lnTo>
                    <a:lnTo>
                      <a:pt x="1932" y="926"/>
                    </a:lnTo>
                    <a:lnTo>
                      <a:pt x="1935" y="972"/>
                    </a:lnTo>
                    <a:lnTo>
                      <a:pt x="1936" y="1019"/>
                    </a:lnTo>
                    <a:close/>
                  </a:path>
                </a:pathLst>
              </a:custGeom>
              <a:solidFill>
                <a:srgbClr val="9C93C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2186" name="Freeform 1072">
                <a:extLst>
                  <a:ext uri="{FF2B5EF4-FFF2-40B4-BE49-F238E27FC236}">
                    <a16:creationId xmlns:a16="http://schemas.microsoft.com/office/drawing/2014/main" id="{694C2D3D-FEBD-4D02-8153-0542FDF6FCFD}"/>
                  </a:ext>
                </a:extLst>
              </p:cNvPr>
              <p:cNvSpPr>
                <a:spLocks noEditPoints="1"/>
              </p:cNvSpPr>
              <p:nvPr/>
            </p:nvSpPr>
            <p:spPr bwMode="auto">
              <a:xfrm>
                <a:off x="2834" y="3385"/>
                <a:ext cx="387" cy="388"/>
              </a:xfrm>
              <a:custGeom>
                <a:avLst/>
                <a:gdLst>
                  <a:gd name="T0" fmla="*/ 383 w 1935"/>
                  <a:gd name="T1" fmla="*/ 155 h 1936"/>
                  <a:gd name="T2" fmla="*/ 368 w 1935"/>
                  <a:gd name="T3" fmla="*/ 110 h 1936"/>
                  <a:gd name="T4" fmla="*/ 343 w 1935"/>
                  <a:gd name="T5" fmla="*/ 71 h 1936"/>
                  <a:gd name="T6" fmla="*/ 309 w 1935"/>
                  <a:gd name="T7" fmla="*/ 38 h 1936"/>
                  <a:gd name="T8" fmla="*/ 269 w 1935"/>
                  <a:gd name="T9" fmla="*/ 15 h 1936"/>
                  <a:gd name="T10" fmla="*/ 223 w 1935"/>
                  <a:gd name="T11" fmla="*/ 2 h 1936"/>
                  <a:gd name="T12" fmla="*/ 174 w 1935"/>
                  <a:gd name="T13" fmla="*/ 1 h 1936"/>
                  <a:gd name="T14" fmla="*/ 127 w 1935"/>
                  <a:gd name="T15" fmla="*/ 12 h 1936"/>
                  <a:gd name="T16" fmla="*/ 85 w 1935"/>
                  <a:gd name="T17" fmla="*/ 33 h 1936"/>
                  <a:gd name="T18" fmla="*/ 50 w 1935"/>
                  <a:gd name="T19" fmla="*/ 64 h 1936"/>
                  <a:gd name="T20" fmla="*/ 23 w 1935"/>
                  <a:gd name="T21" fmla="*/ 102 h 1936"/>
                  <a:gd name="T22" fmla="*/ 6 w 1935"/>
                  <a:gd name="T23" fmla="*/ 146 h 1936"/>
                  <a:gd name="T24" fmla="*/ 0 w 1935"/>
                  <a:gd name="T25" fmla="*/ 194 h 1936"/>
                  <a:gd name="T26" fmla="*/ 6 w 1935"/>
                  <a:gd name="T27" fmla="*/ 243 h 1936"/>
                  <a:gd name="T28" fmla="*/ 23 w 1935"/>
                  <a:gd name="T29" fmla="*/ 286 h 1936"/>
                  <a:gd name="T30" fmla="*/ 50 w 1935"/>
                  <a:gd name="T31" fmla="*/ 324 h 1936"/>
                  <a:gd name="T32" fmla="*/ 85 w 1935"/>
                  <a:gd name="T33" fmla="*/ 355 h 1936"/>
                  <a:gd name="T34" fmla="*/ 127 w 1935"/>
                  <a:gd name="T35" fmla="*/ 376 h 1936"/>
                  <a:gd name="T36" fmla="*/ 174 w 1935"/>
                  <a:gd name="T37" fmla="*/ 387 h 1936"/>
                  <a:gd name="T38" fmla="*/ 223 w 1935"/>
                  <a:gd name="T39" fmla="*/ 386 h 1936"/>
                  <a:gd name="T40" fmla="*/ 269 w 1935"/>
                  <a:gd name="T41" fmla="*/ 373 h 1936"/>
                  <a:gd name="T42" fmla="*/ 309 w 1935"/>
                  <a:gd name="T43" fmla="*/ 350 h 1936"/>
                  <a:gd name="T44" fmla="*/ 343 w 1935"/>
                  <a:gd name="T45" fmla="*/ 317 h 1936"/>
                  <a:gd name="T46" fmla="*/ 368 w 1935"/>
                  <a:gd name="T47" fmla="*/ 278 h 1936"/>
                  <a:gd name="T48" fmla="*/ 383 w 1935"/>
                  <a:gd name="T49" fmla="*/ 233 h 1936"/>
                  <a:gd name="T50" fmla="*/ 367 w 1935"/>
                  <a:gd name="T51" fmla="*/ 194 h 1936"/>
                  <a:gd name="T52" fmla="*/ 361 w 1935"/>
                  <a:gd name="T53" fmla="*/ 237 h 1936"/>
                  <a:gd name="T54" fmla="*/ 346 w 1935"/>
                  <a:gd name="T55" fmla="*/ 277 h 1936"/>
                  <a:gd name="T56" fmla="*/ 322 w 1935"/>
                  <a:gd name="T57" fmla="*/ 311 h 1936"/>
                  <a:gd name="T58" fmla="*/ 290 w 1935"/>
                  <a:gd name="T59" fmla="*/ 338 h 1936"/>
                  <a:gd name="T60" fmla="*/ 253 w 1935"/>
                  <a:gd name="T61" fmla="*/ 357 h 1936"/>
                  <a:gd name="T62" fmla="*/ 211 w 1935"/>
                  <a:gd name="T63" fmla="*/ 367 h 1936"/>
                  <a:gd name="T64" fmla="*/ 167 w 1935"/>
                  <a:gd name="T65" fmla="*/ 366 h 1936"/>
                  <a:gd name="T66" fmla="*/ 126 w 1935"/>
                  <a:gd name="T67" fmla="*/ 354 h 1936"/>
                  <a:gd name="T68" fmla="*/ 90 w 1935"/>
                  <a:gd name="T69" fmla="*/ 333 h 1936"/>
                  <a:gd name="T70" fmla="*/ 60 w 1935"/>
                  <a:gd name="T71" fmla="*/ 304 h 1936"/>
                  <a:gd name="T72" fmla="*/ 37 w 1935"/>
                  <a:gd name="T73" fmla="*/ 269 h 1936"/>
                  <a:gd name="T74" fmla="*/ 24 w 1935"/>
                  <a:gd name="T75" fmla="*/ 229 h 1936"/>
                  <a:gd name="T76" fmla="*/ 20 w 1935"/>
                  <a:gd name="T77" fmla="*/ 185 h 1936"/>
                  <a:gd name="T78" fmla="*/ 28 w 1935"/>
                  <a:gd name="T79" fmla="*/ 142 h 1936"/>
                  <a:gd name="T80" fmla="*/ 45 w 1935"/>
                  <a:gd name="T81" fmla="*/ 104 h 1936"/>
                  <a:gd name="T82" fmla="*/ 71 w 1935"/>
                  <a:gd name="T83" fmla="*/ 71 h 1936"/>
                  <a:gd name="T84" fmla="*/ 104 w 1935"/>
                  <a:gd name="T85" fmla="*/ 46 h 1936"/>
                  <a:gd name="T86" fmla="*/ 142 w 1935"/>
                  <a:gd name="T87" fmla="*/ 28 h 1936"/>
                  <a:gd name="T88" fmla="*/ 185 w 1935"/>
                  <a:gd name="T89" fmla="*/ 21 h 1936"/>
                  <a:gd name="T90" fmla="*/ 228 w 1935"/>
                  <a:gd name="T91" fmla="*/ 24 h 1936"/>
                  <a:gd name="T92" fmla="*/ 269 w 1935"/>
                  <a:gd name="T93" fmla="*/ 37 h 1936"/>
                  <a:gd name="T94" fmla="*/ 304 w 1935"/>
                  <a:gd name="T95" fmla="*/ 60 h 1936"/>
                  <a:gd name="T96" fmla="*/ 332 w 1935"/>
                  <a:gd name="T97" fmla="*/ 90 h 1936"/>
                  <a:gd name="T98" fmla="*/ 353 w 1935"/>
                  <a:gd name="T99" fmla="*/ 127 h 1936"/>
                  <a:gd name="T100" fmla="*/ 365 w 1935"/>
                  <a:gd name="T101" fmla="*/ 168 h 19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935" h="1936">
                    <a:moveTo>
                      <a:pt x="1935" y="968"/>
                    </a:moveTo>
                    <a:lnTo>
                      <a:pt x="1934" y="919"/>
                    </a:lnTo>
                    <a:lnTo>
                      <a:pt x="1930" y="870"/>
                    </a:lnTo>
                    <a:lnTo>
                      <a:pt x="1924" y="821"/>
                    </a:lnTo>
                    <a:lnTo>
                      <a:pt x="1916" y="773"/>
                    </a:lnTo>
                    <a:lnTo>
                      <a:pt x="1905" y="726"/>
                    </a:lnTo>
                    <a:lnTo>
                      <a:pt x="1892" y="681"/>
                    </a:lnTo>
                    <a:lnTo>
                      <a:pt x="1877" y="636"/>
                    </a:lnTo>
                    <a:lnTo>
                      <a:pt x="1859" y="591"/>
                    </a:lnTo>
                    <a:lnTo>
                      <a:pt x="1840" y="549"/>
                    </a:lnTo>
                    <a:lnTo>
                      <a:pt x="1819" y="507"/>
                    </a:lnTo>
                    <a:lnTo>
                      <a:pt x="1796" y="467"/>
                    </a:lnTo>
                    <a:lnTo>
                      <a:pt x="1770" y="428"/>
                    </a:lnTo>
                    <a:lnTo>
                      <a:pt x="1743" y="389"/>
                    </a:lnTo>
                    <a:lnTo>
                      <a:pt x="1714" y="352"/>
                    </a:lnTo>
                    <a:lnTo>
                      <a:pt x="1684" y="318"/>
                    </a:lnTo>
                    <a:lnTo>
                      <a:pt x="1652" y="284"/>
                    </a:lnTo>
                    <a:lnTo>
                      <a:pt x="1619" y="252"/>
                    </a:lnTo>
                    <a:lnTo>
                      <a:pt x="1584" y="222"/>
                    </a:lnTo>
                    <a:lnTo>
                      <a:pt x="1546" y="192"/>
                    </a:lnTo>
                    <a:lnTo>
                      <a:pt x="1508" y="165"/>
                    </a:lnTo>
                    <a:lnTo>
                      <a:pt x="1469" y="140"/>
                    </a:lnTo>
                    <a:lnTo>
                      <a:pt x="1429" y="117"/>
                    </a:lnTo>
                    <a:lnTo>
                      <a:pt x="1387" y="96"/>
                    </a:lnTo>
                    <a:lnTo>
                      <a:pt x="1344" y="77"/>
                    </a:lnTo>
                    <a:lnTo>
                      <a:pt x="1300" y="59"/>
                    </a:lnTo>
                    <a:lnTo>
                      <a:pt x="1255" y="44"/>
                    </a:lnTo>
                    <a:lnTo>
                      <a:pt x="1210" y="31"/>
                    </a:lnTo>
                    <a:lnTo>
                      <a:pt x="1162" y="21"/>
                    </a:lnTo>
                    <a:lnTo>
                      <a:pt x="1115" y="12"/>
                    </a:lnTo>
                    <a:lnTo>
                      <a:pt x="1066" y="6"/>
                    </a:lnTo>
                    <a:lnTo>
                      <a:pt x="1017" y="1"/>
                    </a:lnTo>
                    <a:lnTo>
                      <a:pt x="967" y="0"/>
                    </a:lnTo>
                    <a:lnTo>
                      <a:pt x="917" y="1"/>
                    </a:lnTo>
                    <a:lnTo>
                      <a:pt x="868" y="6"/>
                    </a:lnTo>
                    <a:lnTo>
                      <a:pt x="820" y="12"/>
                    </a:lnTo>
                    <a:lnTo>
                      <a:pt x="773" y="21"/>
                    </a:lnTo>
                    <a:lnTo>
                      <a:pt x="725" y="31"/>
                    </a:lnTo>
                    <a:lnTo>
                      <a:pt x="679" y="44"/>
                    </a:lnTo>
                    <a:lnTo>
                      <a:pt x="635" y="59"/>
                    </a:lnTo>
                    <a:lnTo>
                      <a:pt x="591" y="77"/>
                    </a:lnTo>
                    <a:lnTo>
                      <a:pt x="547" y="96"/>
                    </a:lnTo>
                    <a:lnTo>
                      <a:pt x="506" y="117"/>
                    </a:lnTo>
                    <a:lnTo>
                      <a:pt x="465" y="140"/>
                    </a:lnTo>
                    <a:lnTo>
                      <a:pt x="426" y="165"/>
                    </a:lnTo>
                    <a:lnTo>
                      <a:pt x="389" y="192"/>
                    </a:lnTo>
                    <a:lnTo>
                      <a:pt x="351" y="222"/>
                    </a:lnTo>
                    <a:lnTo>
                      <a:pt x="316" y="252"/>
                    </a:lnTo>
                    <a:lnTo>
                      <a:pt x="283" y="284"/>
                    </a:lnTo>
                    <a:lnTo>
                      <a:pt x="251" y="318"/>
                    </a:lnTo>
                    <a:lnTo>
                      <a:pt x="221" y="352"/>
                    </a:lnTo>
                    <a:lnTo>
                      <a:pt x="192" y="389"/>
                    </a:lnTo>
                    <a:lnTo>
                      <a:pt x="165" y="428"/>
                    </a:lnTo>
                    <a:lnTo>
                      <a:pt x="139" y="467"/>
                    </a:lnTo>
                    <a:lnTo>
                      <a:pt x="116" y="507"/>
                    </a:lnTo>
                    <a:lnTo>
                      <a:pt x="95" y="549"/>
                    </a:lnTo>
                    <a:lnTo>
                      <a:pt x="75" y="591"/>
                    </a:lnTo>
                    <a:lnTo>
                      <a:pt x="58" y="636"/>
                    </a:lnTo>
                    <a:lnTo>
                      <a:pt x="43" y="681"/>
                    </a:lnTo>
                    <a:lnTo>
                      <a:pt x="30" y="726"/>
                    </a:lnTo>
                    <a:lnTo>
                      <a:pt x="19" y="773"/>
                    </a:lnTo>
                    <a:lnTo>
                      <a:pt x="11" y="821"/>
                    </a:lnTo>
                    <a:lnTo>
                      <a:pt x="5" y="870"/>
                    </a:lnTo>
                    <a:lnTo>
                      <a:pt x="1" y="919"/>
                    </a:lnTo>
                    <a:lnTo>
                      <a:pt x="0" y="968"/>
                    </a:lnTo>
                    <a:lnTo>
                      <a:pt x="1" y="1018"/>
                    </a:lnTo>
                    <a:lnTo>
                      <a:pt x="5" y="1068"/>
                    </a:lnTo>
                    <a:lnTo>
                      <a:pt x="11" y="1116"/>
                    </a:lnTo>
                    <a:lnTo>
                      <a:pt x="19" y="1163"/>
                    </a:lnTo>
                    <a:lnTo>
                      <a:pt x="30" y="1210"/>
                    </a:lnTo>
                    <a:lnTo>
                      <a:pt x="43" y="1257"/>
                    </a:lnTo>
                    <a:lnTo>
                      <a:pt x="58" y="1301"/>
                    </a:lnTo>
                    <a:lnTo>
                      <a:pt x="75" y="1345"/>
                    </a:lnTo>
                    <a:lnTo>
                      <a:pt x="95" y="1388"/>
                    </a:lnTo>
                    <a:lnTo>
                      <a:pt x="116" y="1429"/>
                    </a:lnTo>
                    <a:lnTo>
                      <a:pt x="139" y="1471"/>
                    </a:lnTo>
                    <a:lnTo>
                      <a:pt x="165" y="1510"/>
                    </a:lnTo>
                    <a:lnTo>
                      <a:pt x="192" y="1548"/>
                    </a:lnTo>
                    <a:lnTo>
                      <a:pt x="221" y="1584"/>
                    </a:lnTo>
                    <a:lnTo>
                      <a:pt x="251" y="1619"/>
                    </a:lnTo>
                    <a:lnTo>
                      <a:pt x="283" y="1652"/>
                    </a:lnTo>
                    <a:lnTo>
                      <a:pt x="316" y="1685"/>
                    </a:lnTo>
                    <a:lnTo>
                      <a:pt x="351" y="1716"/>
                    </a:lnTo>
                    <a:lnTo>
                      <a:pt x="389" y="1744"/>
                    </a:lnTo>
                    <a:lnTo>
                      <a:pt x="426" y="1771"/>
                    </a:lnTo>
                    <a:lnTo>
                      <a:pt x="465" y="1796"/>
                    </a:lnTo>
                    <a:lnTo>
                      <a:pt x="506" y="1819"/>
                    </a:lnTo>
                    <a:lnTo>
                      <a:pt x="547" y="1840"/>
                    </a:lnTo>
                    <a:lnTo>
                      <a:pt x="591" y="1861"/>
                    </a:lnTo>
                    <a:lnTo>
                      <a:pt x="635" y="1878"/>
                    </a:lnTo>
                    <a:lnTo>
                      <a:pt x="679" y="1893"/>
                    </a:lnTo>
                    <a:lnTo>
                      <a:pt x="725" y="1906"/>
                    </a:lnTo>
                    <a:lnTo>
                      <a:pt x="773" y="1917"/>
                    </a:lnTo>
                    <a:lnTo>
                      <a:pt x="820" y="1925"/>
                    </a:lnTo>
                    <a:lnTo>
                      <a:pt x="868" y="1931"/>
                    </a:lnTo>
                    <a:lnTo>
                      <a:pt x="917" y="1935"/>
                    </a:lnTo>
                    <a:lnTo>
                      <a:pt x="967" y="1936"/>
                    </a:lnTo>
                    <a:lnTo>
                      <a:pt x="1017" y="1935"/>
                    </a:lnTo>
                    <a:lnTo>
                      <a:pt x="1066" y="1931"/>
                    </a:lnTo>
                    <a:lnTo>
                      <a:pt x="1115" y="1925"/>
                    </a:lnTo>
                    <a:lnTo>
                      <a:pt x="1162" y="1917"/>
                    </a:lnTo>
                    <a:lnTo>
                      <a:pt x="1210" y="1906"/>
                    </a:lnTo>
                    <a:lnTo>
                      <a:pt x="1255" y="1893"/>
                    </a:lnTo>
                    <a:lnTo>
                      <a:pt x="1300" y="1878"/>
                    </a:lnTo>
                    <a:lnTo>
                      <a:pt x="1344" y="1861"/>
                    </a:lnTo>
                    <a:lnTo>
                      <a:pt x="1387" y="1840"/>
                    </a:lnTo>
                    <a:lnTo>
                      <a:pt x="1429" y="1819"/>
                    </a:lnTo>
                    <a:lnTo>
                      <a:pt x="1469" y="1796"/>
                    </a:lnTo>
                    <a:lnTo>
                      <a:pt x="1508" y="1771"/>
                    </a:lnTo>
                    <a:lnTo>
                      <a:pt x="1546" y="1744"/>
                    </a:lnTo>
                    <a:lnTo>
                      <a:pt x="1584" y="1716"/>
                    </a:lnTo>
                    <a:lnTo>
                      <a:pt x="1619" y="1685"/>
                    </a:lnTo>
                    <a:lnTo>
                      <a:pt x="1652" y="1652"/>
                    </a:lnTo>
                    <a:lnTo>
                      <a:pt x="1684" y="1619"/>
                    </a:lnTo>
                    <a:lnTo>
                      <a:pt x="1714" y="1584"/>
                    </a:lnTo>
                    <a:lnTo>
                      <a:pt x="1743" y="1548"/>
                    </a:lnTo>
                    <a:lnTo>
                      <a:pt x="1770" y="1510"/>
                    </a:lnTo>
                    <a:lnTo>
                      <a:pt x="1796" y="1471"/>
                    </a:lnTo>
                    <a:lnTo>
                      <a:pt x="1819" y="1429"/>
                    </a:lnTo>
                    <a:lnTo>
                      <a:pt x="1840" y="1388"/>
                    </a:lnTo>
                    <a:lnTo>
                      <a:pt x="1859" y="1345"/>
                    </a:lnTo>
                    <a:lnTo>
                      <a:pt x="1877" y="1301"/>
                    </a:lnTo>
                    <a:lnTo>
                      <a:pt x="1892" y="1257"/>
                    </a:lnTo>
                    <a:lnTo>
                      <a:pt x="1905" y="1210"/>
                    </a:lnTo>
                    <a:lnTo>
                      <a:pt x="1916" y="1163"/>
                    </a:lnTo>
                    <a:lnTo>
                      <a:pt x="1924" y="1116"/>
                    </a:lnTo>
                    <a:lnTo>
                      <a:pt x="1930" y="1068"/>
                    </a:lnTo>
                    <a:lnTo>
                      <a:pt x="1934" y="1018"/>
                    </a:lnTo>
                    <a:lnTo>
                      <a:pt x="1935" y="968"/>
                    </a:lnTo>
                    <a:close/>
                    <a:moveTo>
                      <a:pt x="1834" y="968"/>
                    </a:moveTo>
                    <a:lnTo>
                      <a:pt x="1833" y="1013"/>
                    </a:lnTo>
                    <a:lnTo>
                      <a:pt x="1829" y="1057"/>
                    </a:lnTo>
                    <a:lnTo>
                      <a:pt x="1824" y="1100"/>
                    </a:lnTo>
                    <a:lnTo>
                      <a:pt x="1816" y="1143"/>
                    </a:lnTo>
                    <a:lnTo>
                      <a:pt x="1807" y="1185"/>
                    </a:lnTo>
                    <a:lnTo>
                      <a:pt x="1795" y="1225"/>
                    </a:lnTo>
                    <a:lnTo>
                      <a:pt x="1781" y="1267"/>
                    </a:lnTo>
                    <a:lnTo>
                      <a:pt x="1765" y="1306"/>
                    </a:lnTo>
                    <a:lnTo>
                      <a:pt x="1748" y="1344"/>
                    </a:lnTo>
                    <a:lnTo>
                      <a:pt x="1729" y="1381"/>
                    </a:lnTo>
                    <a:lnTo>
                      <a:pt x="1708" y="1417"/>
                    </a:lnTo>
                    <a:lnTo>
                      <a:pt x="1686" y="1453"/>
                    </a:lnTo>
                    <a:lnTo>
                      <a:pt x="1662" y="1487"/>
                    </a:lnTo>
                    <a:lnTo>
                      <a:pt x="1636" y="1519"/>
                    </a:lnTo>
                    <a:lnTo>
                      <a:pt x="1609" y="1551"/>
                    </a:lnTo>
                    <a:lnTo>
                      <a:pt x="1580" y="1581"/>
                    </a:lnTo>
                    <a:lnTo>
                      <a:pt x="1549" y="1609"/>
                    </a:lnTo>
                    <a:lnTo>
                      <a:pt x="1518" y="1636"/>
                    </a:lnTo>
                    <a:lnTo>
                      <a:pt x="1486" y="1663"/>
                    </a:lnTo>
                    <a:lnTo>
                      <a:pt x="1452" y="1687"/>
                    </a:lnTo>
                    <a:lnTo>
                      <a:pt x="1417" y="1709"/>
                    </a:lnTo>
                    <a:lnTo>
                      <a:pt x="1381" y="1730"/>
                    </a:lnTo>
                    <a:lnTo>
                      <a:pt x="1343" y="1749"/>
                    </a:lnTo>
                    <a:lnTo>
                      <a:pt x="1304" y="1766"/>
                    </a:lnTo>
                    <a:lnTo>
                      <a:pt x="1265" y="1782"/>
                    </a:lnTo>
                    <a:lnTo>
                      <a:pt x="1225" y="1795"/>
                    </a:lnTo>
                    <a:lnTo>
                      <a:pt x="1184" y="1807"/>
                    </a:lnTo>
                    <a:lnTo>
                      <a:pt x="1142" y="1817"/>
                    </a:lnTo>
                    <a:lnTo>
                      <a:pt x="1099" y="1824"/>
                    </a:lnTo>
                    <a:lnTo>
                      <a:pt x="1056" y="1830"/>
                    </a:lnTo>
                    <a:lnTo>
                      <a:pt x="1012" y="1833"/>
                    </a:lnTo>
                    <a:lnTo>
                      <a:pt x="967" y="1834"/>
                    </a:lnTo>
                    <a:lnTo>
                      <a:pt x="923" y="1833"/>
                    </a:lnTo>
                    <a:lnTo>
                      <a:pt x="879" y="1830"/>
                    </a:lnTo>
                    <a:lnTo>
                      <a:pt x="836" y="1824"/>
                    </a:lnTo>
                    <a:lnTo>
                      <a:pt x="793" y="1817"/>
                    </a:lnTo>
                    <a:lnTo>
                      <a:pt x="751" y="1807"/>
                    </a:lnTo>
                    <a:lnTo>
                      <a:pt x="710" y="1795"/>
                    </a:lnTo>
                    <a:lnTo>
                      <a:pt x="670" y="1782"/>
                    </a:lnTo>
                    <a:lnTo>
                      <a:pt x="630" y="1766"/>
                    </a:lnTo>
                    <a:lnTo>
                      <a:pt x="592" y="1749"/>
                    </a:lnTo>
                    <a:lnTo>
                      <a:pt x="554" y="1730"/>
                    </a:lnTo>
                    <a:lnTo>
                      <a:pt x="518" y="1709"/>
                    </a:lnTo>
                    <a:lnTo>
                      <a:pt x="483" y="1687"/>
                    </a:lnTo>
                    <a:lnTo>
                      <a:pt x="449" y="1663"/>
                    </a:lnTo>
                    <a:lnTo>
                      <a:pt x="417" y="1636"/>
                    </a:lnTo>
                    <a:lnTo>
                      <a:pt x="385" y="1609"/>
                    </a:lnTo>
                    <a:lnTo>
                      <a:pt x="354" y="1581"/>
                    </a:lnTo>
                    <a:lnTo>
                      <a:pt x="326" y="1551"/>
                    </a:lnTo>
                    <a:lnTo>
                      <a:pt x="299" y="1519"/>
                    </a:lnTo>
                    <a:lnTo>
                      <a:pt x="273" y="1487"/>
                    </a:lnTo>
                    <a:lnTo>
                      <a:pt x="249" y="1453"/>
                    </a:lnTo>
                    <a:lnTo>
                      <a:pt x="227" y="1417"/>
                    </a:lnTo>
                    <a:lnTo>
                      <a:pt x="206" y="1381"/>
                    </a:lnTo>
                    <a:lnTo>
                      <a:pt x="187" y="1344"/>
                    </a:lnTo>
                    <a:lnTo>
                      <a:pt x="170" y="1306"/>
                    </a:lnTo>
                    <a:lnTo>
                      <a:pt x="153" y="1267"/>
                    </a:lnTo>
                    <a:lnTo>
                      <a:pt x="140" y="1225"/>
                    </a:lnTo>
                    <a:lnTo>
                      <a:pt x="128" y="1185"/>
                    </a:lnTo>
                    <a:lnTo>
                      <a:pt x="119" y="1143"/>
                    </a:lnTo>
                    <a:lnTo>
                      <a:pt x="111" y="1100"/>
                    </a:lnTo>
                    <a:lnTo>
                      <a:pt x="105" y="1057"/>
                    </a:lnTo>
                    <a:lnTo>
                      <a:pt x="102" y="1013"/>
                    </a:lnTo>
                    <a:lnTo>
                      <a:pt x="101" y="968"/>
                    </a:lnTo>
                    <a:lnTo>
                      <a:pt x="102" y="924"/>
                    </a:lnTo>
                    <a:lnTo>
                      <a:pt x="105" y="880"/>
                    </a:lnTo>
                    <a:lnTo>
                      <a:pt x="111" y="837"/>
                    </a:lnTo>
                    <a:lnTo>
                      <a:pt x="119" y="794"/>
                    </a:lnTo>
                    <a:lnTo>
                      <a:pt x="128" y="752"/>
                    </a:lnTo>
                    <a:lnTo>
                      <a:pt x="140" y="711"/>
                    </a:lnTo>
                    <a:lnTo>
                      <a:pt x="153" y="671"/>
                    </a:lnTo>
                    <a:lnTo>
                      <a:pt x="170" y="632"/>
                    </a:lnTo>
                    <a:lnTo>
                      <a:pt x="187" y="593"/>
                    </a:lnTo>
                    <a:lnTo>
                      <a:pt x="206" y="555"/>
                    </a:lnTo>
                    <a:lnTo>
                      <a:pt x="227" y="519"/>
                    </a:lnTo>
                    <a:lnTo>
                      <a:pt x="249" y="484"/>
                    </a:lnTo>
                    <a:lnTo>
                      <a:pt x="273" y="451"/>
                    </a:lnTo>
                    <a:lnTo>
                      <a:pt x="299" y="418"/>
                    </a:lnTo>
                    <a:lnTo>
                      <a:pt x="326" y="386"/>
                    </a:lnTo>
                    <a:lnTo>
                      <a:pt x="354" y="356"/>
                    </a:lnTo>
                    <a:lnTo>
                      <a:pt x="385" y="327"/>
                    </a:lnTo>
                    <a:lnTo>
                      <a:pt x="417" y="300"/>
                    </a:lnTo>
                    <a:lnTo>
                      <a:pt x="449" y="275"/>
                    </a:lnTo>
                    <a:lnTo>
                      <a:pt x="483" y="251"/>
                    </a:lnTo>
                    <a:lnTo>
                      <a:pt x="518" y="228"/>
                    </a:lnTo>
                    <a:lnTo>
                      <a:pt x="554" y="206"/>
                    </a:lnTo>
                    <a:lnTo>
                      <a:pt x="592" y="187"/>
                    </a:lnTo>
                    <a:lnTo>
                      <a:pt x="630" y="170"/>
                    </a:lnTo>
                    <a:lnTo>
                      <a:pt x="670" y="155"/>
                    </a:lnTo>
                    <a:lnTo>
                      <a:pt x="710" y="141"/>
                    </a:lnTo>
                    <a:lnTo>
                      <a:pt x="751" y="129"/>
                    </a:lnTo>
                    <a:lnTo>
                      <a:pt x="793" y="120"/>
                    </a:lnTo>
                    <a:lnTo>
                      <a:pt x="836" y="112"/>
                    </a:lnTo>
                    <a:lnTo>
                      <a:pt x="879" y="107"/>
                    </a:lnTo>
                    <a:lnTo>
                      <a:pt x="923" y="103"/>
                    </a:lnTo>
                    <a:lnTo>
                      <a:pt x="967" y="102"/>
                    </a:lnTo>
                    <a:lnTo>
                      <a:pt x="1012" y="103"/>
                    </a:lnTo>
                    <a:lnTo>
                      <a:pt x="1056" y="107"/>
                    </a:lnTo>
                    <a:lnTo>
                      <a:pt x="1099" y="112"/>
                    </a:lnTo>
                    <a:lnTo>
                      <a:pt x="1142" y="120"/>
                    </a:lnTo>
                    <a:lnTo>
                      <a:pt x="1184" y="129"/>
                    </a:lnTo>
                    <a:lnTo>
                      <a:pt x="1225" y="141"/>
                    </a:lnTo>
                    <a:lnTo>
                      <a:pt x="1265" y="155"/>
                    </a:lnTo>
                    <a:lnTo>
                      <a:pt x="1304" y="170"/>
                    </a:lnTo>
                    <a:lnTo>
                      <a:pt x="1343" y="187"/>
                    </a:lnTo>
                    <a:lnTo>
                      <a:pt x="1381" y="206"/>
                    </a:lnTo>
                    <a:lnTo>
                      <a:pt x="1417" y="228"/>
                    </a:lnTo>
                    <a:lnTo>
                      <a:pt x="1452" y="251"/>
                    </a:lnTo>
                    <a:lnTo>
                      <a:pt x="1486" y="275"/>
                    </a:lnTo>
                    <a:lnTo>
                      <a:pt x="1518" y="300"/>
                    </a:lnTo>
                    <a:lnTo>
                      <a:pt x="1549" y="327"/>
                    </a:lnTo>
                    <a:lnTo>
                      <a:pt x="1580" y="356"/>
                    </a:lnTo>
                    <a:lnTo>
                      <a:pt x="1609" y="386"/>
                    </a:lnTo>
                    <a:lnTo>
                      <a:pt x="1636" y="418"/>
                    </a:lnTo>
                    <a:lnTo>
                      <a:pt x="1662" y="451"/>
                    </a:lnTo>
                    <a:lnTo>
                      <a:pt x="1686" y="484"/>
                    </a:lnTo>
                    <a:lnTo>
                      <a:pt x="1708" y="519"/>
                    </a:lnTo>
                    <a:lnTo>
                      <a:pt x="1729" y="555"/>
                    </a:lnTo>
                    <a:lnTo>
                      <a:pt x="1748" y="593"/>
                    </a:lnTo>
                    <a:lnTo>
                      <a:pt x="1765" y="632"/>
                    </a:lnTo>
                    <a:lnTo>
                      <a:pt x="1781" y="671"/>
                    </a:lnTo>
                    <a:lnTo>
                      <a:pt x="1795" y="711"/>
                    </a:lnTo>
                    <a:lnTo>
                      <a:pt x="1807" y="752"/>
                    </a:lnTo>
                    <a:lnTo>
                      <a:pt x="1816" y="794"/>
                    </a:lnTo>
                    <a:lnTo>
                      <a:pt x="1824" y="837"/>
                    </a:lnTo>
                    <a:lnTo>
                      <a:pt x="1829" y="880"/>
                    </a:lnTo>
                    <a:lnTo>
                      <a:pt x="1833" y="924"/>
                    </a:lnTo>
                    <a:lnTo>
                      <a:pt x="1834" y="968"/>
                    </a:lnTo>
                    <a:close/>
                  </a:path>
                </a:pathLst>
              </a:custGeom>
              <a:solidFill>
                <a:srgbClr val="9F96C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2187" name="Freeform 1073">
                <a:extLst>
                  <a:ext uri="{FF2B5EF4-FFF2-40B4-BE49-F238E27FC236}">
                    <a16:creationId xmlns:a16="http://schemas.microsoft.com/office/drawing/2014/main" id="{B99165DA-E4EE-41B5-B1B2-1C768A28820A}"/>
                  </a:ext>
                </a:extLst>
              </p:cNvPr>
              <p:cNvSpPr>
                <a:spLocks noEditPoints="1"/>
              </p:cNvSpPr>
              <p:nvPr/>
            </p:nvSpPr>
            <p:spPr bwMode="auto">
              <a:xfrm>
                <a:off x="2844" y="3396"/>
                <a:ext cx="367" cy="367"/>
              </a:xfrm>
              <a:custGeom>
                <a:avLst/>
                <a:gdLst>
                  <a:gd name="T0" fmla="*/ 363 w 1834"/>
                  <a:gd name="T1" fmla="*/ 146 h 1834"/>
                  <a:gd name="T2" fmla="*/ 349 w 1834"/>
                  <a:gd name="T3" fmla="*/ 104 h 1834"/>
                  <a:gd name="T4" fmla="*/ 325 w 1834"/>
                  <a:gd name="T5" fmla="*/ 67 h 1834"/>
                  <a:gd name="T6" fmla="*/ 293 w 1834"/>
                  <a:gd name="T7" fmla="*/ 36 h 1834"/>
                  <a:gd name="T8" fmla="*/ 255 w 1834"/>
                  <a:gd name="T9" fmla="*/ 14 h 1834"/>
                  <a:gd name="T10" fmla="*/ 212 w 1834"/>
                  <a:gd name="T11" fmla="*/ 2 h 1834"/>
                  <a:gd name="T12" fmla="*/ 165 w 1834"/>
                  <a:gd name="T13" fmla="*/ 1 h 1834"/>
                  <a:gd name="T14" fmla="*/ 120 w 1834"/>
                  <a:gd name="T15" fmla="*/ 11 h 1834"/>
                  <a:gd name="T16" fmla="*/ 81 w 1834"/>
                  <a:gd name="T17" fmla="*/ 31 h 1834"/>
                  <a:gd name="T18" fmla="*/ 48 w 1834"/>
                  <a:gd name="T19" fmla="*/ 60 h 1834"/>
                  <a:gd name="T20" fmla="*/ 22 w 1834"/>
                  <a:gd name="T21" fmla="*/ 96 h 1834"/>
                  <a:gd name="T22" fmla="*/ 6 w 1834"/>
                  <a:gd name="T23" fmla="*/ 137 h 1834"/>
                  <a:gd name="T24" fmla="*/ 0 w 1834"/>
                  <a:gd name="T25" fmla="*/ 183 h 1834"/>
                  <a:gd name="T26" fmla="*/ 6 w 1834"/>
                  <a:gd name="T27" fmla="*/ 229 h 1834"/>
                  <a:gd name="T28" fmla="*/ 22 w 1834"/>
                  <a:gd name="T29" fmla="*/ 271 h 1834"/>
                  <a:gd name="T30" fmla="*/ 48 w 1834"/>
                  <a:gd name="T31" fmla="*/ 307 h 1834"/>
                  <a:gd name="T32" fmla="*/ 81 w 1834"/>
                  <a:gd name="T33" fmla="*/ 336 h 1834"/>
                  <a:gd name="T34" fmla="*/ 120 w 1834"/>
                  <a:gd name="T35" fmla="*/ 356 h 1834"/>
                  <a:gd name="T36" fmla="*/ 165 w 1834"/>
                  <a:gd name="T37" fmla="*/ 366 h 1834"/>
                  <a:gd name="T38" fmla="*/ 212 w 1834"/>
                  <a:gd name="T39" fmla="*/ 365 h 1834"/>
                  <a:gd name="T40" fmla="*/ 255 w 1834"/>
                  <a:gd name="T41" fmla="*/ 352 h 1834"/>
                  <a:gd name="T42" fmla="*/ 293 w 1834"/>
                  <a:gd name="T43" fmla="*/ 330 h 1834"/>
                  <a:gd name="T44" fmla="*/ 325 w 1834"/>
                  <a:gd name="T45" fmla="*/ 300 h 1834"/>
                  <a:gd name="T46" fmla="*/ 349 w 1834"/>
                  <a:gd name="T47" fmla="*/ 263 h 1834"/>
                  <a:gd name="T48" fmla="*/ 363 w 1834"/>
                  <a:gd name="T49" fmla="*/ 220 h 1834"/>
                  <a:gd name="T50" fmla="*/ 347 w 1834"/>
                  <a:gd name="T51" fmla="*/ 183 h 1834"/>
                  <a:gd name="T52" fmla="*/ 342 w 1834"/>
                  <a:gd name="T53" fmla="*/ 224 h 1834"/>
                  <a:gd name="T54" fmla="*/ 327 w 1834"/>
                  <a:gd name="T55" fmla="*/ 261 h 1834"/>
                  <a:gd name="T56" fmla="*/ 304 w 1834"/>
                  <a:gd name="T57" fmla="*/ 293 h 1834"/>
                  <a:gd name="T58" fmla="*/ 275 w 1834"/>
                  <a:gd name="T59" fmla="*/ 319 h 1834"/>
                  <a:gd name="T60" fmla="*/ 240 w 1834"/>
                  <a:gd name="T61" fmla="*/ 337 h 1834"/>
                  <a:gd name="T62" fmla="*/ 200 w 1834"/>
                  <a:gd name="T63" fmla="*/ 346 h 1834"/>
                  <a:gd name="T64" fmla="*/ 159 w 1834"/>
                  <a:gd name="T65" fmla="*/ 345 h 1834"/>
                  <a:gd name="T66" fmla="*/ 120 w 1834"/>
                  <a:gd name="T67" fmla="*/ 334 h 1834"/>
                  <a:gd name="T68" fmla="*/ 86 w 1834"/>
                  <a:gd name="T69" fmla="*/ 314 h 1834"/>
                  <a:gd name="T70" fmla="*/ 58 w 1834"/>
                  <a:gd name="T71" fmla="*/ 287 h 1834"/>
                  <a:gd name="T72" fmla="*/ 37 w 1834"/>
                  <a:gd name="T73" fmla="*/ 254 h 1834"/>
                  <a:gd name="T74" fmla="*/ 24 w 1834"/>
                  <a:gd name="T75" fmla="*/ 216 h 1834"/>
                  <a:gd name="T76" fmla="*/ 21 w 1834"/>
                  <a:gd name="T77" fmla="*/ 175 h 1834"/>
                  <a:gd name="T78" fmla="*/ 28 w 1834"/>
                  <a:gd name="T79" fmla="*/ 135 h 1834"/>
                  <a:gd name="T80" fmla="*/ 44 w 1834"/>
                  <a:gd name="T81" fmla="*/ 99 h 1834"/>
                  <a:gd name="T82" fmla="*/ 68 w 1834"/>
                  <a:gd name="T83" fmla="*/ 68 h 1834"/>
                  <a:gd name="T84" fmla="*/ 99 w 1834"/>
                  <a:gd name="T85" fmla="*/ 44 h 1834"/>
                  <a:gd name="T86" fmla="*/ 135 w 1834"/>
                  <a:gd name="T87" fmla="*/ 28 h 1834"/>
                  <a:gd name="T88" fmla="*/ 175 w 1834"/>
                  <a:gd name="T89" fmla="*/ 20 h 1834"/>
                  <a:gd name="T90" fmla="*/ 216 w 1834"/>
                  <a:gd name="T91" fmla="*/ 24 h 1834"/>
                  <a:gd name="T92" fmla="*/ 254 w 1834"/>
                  <a:gd name="T93" fmla="*/ 36 h 1834"/>
                  <a:gd name="T94" fmla="*/ 287 w 1834"/>
                  <a:gd name="T95" fmla="*/ 57 h 1834"/>
                  <a:gd name="T96" fmla="*/ 314 w 1834"/>
                  <a:gd name="T97" fmla="*/ 86 h 1834"/>
                  <a:gd name="T98" fmla="*/ 334 w 1834"/>
                  <a:gd name="T99" fmla="*/ 120 h 1834"/>
                  <a:gd name="T100" fmla="*/ 345 w 1834"/>
                  <a:gd name="T101" fmla="*/ 159 h 183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834" h="1834">
                    <a:moveTo>
                      <a:pt x="1834" y="916"/>
                    </a:moveTo>
                    <a:lnTo>
                      <a:pt x="1833" y="869"/>
                    </a:lnTo>
                    <a:lnTo>
                      <a:pt x="1830" y="823"/>
                    </a:lnTo>
                    <a:lnTo>
                      <a:pt x="1824" y="776"/>
                    </a:lnTo>
                    <a:lnTo>
                      <a:pt x="1816" y="731"/>
                    </a:lnTo>
                    <a:lnTo>
                      <a:pt x="1806" y="687"/>
                    </a:lnTo>
                    <a:lnTo>
                      <a:pt x="1793" y="644"/>
                    </a:lnTo>
                    <a:lnTo>
                      <a:pt x="1779" y="601"/>
                    </a:lnTo>
                    <a:lnTo>
                      <a:pt x="1763" y="559"/>
                    </a:lnTo>
                    <a:lnTo>
                      <a:pt x="1744" y="519"/>
                    </a:lnTo>
                    <a:lnTo>
                      <a:pt x="1724" y="479"/>
                    </a:lnTo>
                    <a:lnTo>
                      <a:pt x="1701" y="441"/>
                    </a:lnTo>
                    <a:lnTo>
                      <a:pt x="1678" y="404"/>
                    </a:lnTo>
                    <a:lnTo>
                      <a:pt x="1652" y="368"/>
                    </a:lnTo>
                    <a:lnTo>
                      <a:pt x="1625" y="333"/>
                    </a:lnTo>
                    <a:lnTo>
                      <a:pt x="1596" y="300"/>
                    </a:lnTo>
                    <a:lnTo>
                      <a:pt x="1566" y="268"/>
                    </a:lnTo>
                    <a:lnTo>
                      <a:pt x="1534" y="238"/>
                    </a:lnTo>
                    <a:lnTo>
                      <a:pt x="1500" y="209"/>
                    </a:lnTo>
                    <a:lnTo>
                      <a:pt x="1466" y="182"/>
                    </a:lnTo>
                    <a:lnTo>
                      <a:pt x="1430" y="156"/>
                    </a:lnTo>
                    <a:lnTo>
                      <a:pt x="1393" y="132"/>
                    </a:lnTo>
                    <a:lnTo>
                      <a:pt x="1355" y="110"/>
                    </a:lnTo>
                    <a:lnTo>
                      <a:pt x="1314" y="90"/>
                    </a:lnTo>
                    <a:lnTo>
                      <a:pt x="1274" y="71"/>
                    </a:lnTo>
                    <a:lnTo>
                      <a:pt x="1233" y="55"/>
                    </a:lnTo>
                    <a:lnTo>
                      <a:pt x="1190" y="41"/>
                    </a:lnTo>
                    <a:lnTo>
                      <a:pt x="1147" y="28"/>
                    </a:lnTo>
                    <a:lnTo>
                      <a:pt x="1102" y="18"/>
                    </a:lnTo>
                    <a:lnTo>
                      <a:pt x="1057" y="10"/>
                    </a:lnTo>
                    <a:lnTo>
                      <a:pt x="1011" y="4"/>
                    </a:lnTo>
                    <a:lnTo>
                      <a:pt x="965" y="1"/>
                    </a:lnTo>
                    <a:lnTo>
                      <a:pt x="917" y="0"/>
                    </a:lnTo>
                    <a:lnTo>
                      <a:pt x="870" y="1"/>
                    </a:lnTo>
                    <a:lnTo>
                      <a:pt x="824" y="4"/>
                    </a:lnTo>
                    <a:lnTo>
                      <a:pt x="778" y="10"/>
                    </a:lnTo>
                    <a:lnTo>
                      <a:pt x="733" y="18"/>
                    </a:lnTo>
                    <a:lnTo>
                      <a:pt x="688" y="28"/>
                    </a:lnTo>
                    <a:lnTo>
                      <a:pt x="645" y="41"/>
                    </a:lnTo>
                    <a:lnTo>
                      <a:pt x="602" y="55"/>
                    </a:lnTo>
                    <a:lnTo>
                      <a:pt x="561" y="71"/>
                    </a:lnTo>
                    <a:lnTo>
                      <a:pt x="520" y="90"/>
                    </a:lnTo>
                    <a:lnTo>
                      <a:pt x="480" y="110"/>
                    </a:lnTo>
                    <a:lnTo>
                      <a:pt x="442" y="132"/>
                    </a:lnTo>
                    <a:lnTo>
                      <a:pt x="405" y="156"/>
                    </a:lnTo>
                    <a:lnTo>
                      <a:pt x="369" y="182"/>
                    </a:lnTo>
                    <a:lnTo>
                      <a:pt x="334" y="209"/>
                    </a:lnTo>
                    <a:lnTo>
                      <a:pt x="300" y="238"/>
                    </a:lnTo>
                    <a:lnTo>
                      <a:pt x="269" y="268"/>
                    </a:lnTo>
                    <a:lnTo>
                      <a:pt x="238" y="300"/>
                    </a:lnTo>
                    <a:lnTo>
                      <a:pt x="210" y="333"/>
                    </a:lnTo>
                    <a:lnTo>
                      <a:pt x="183" y="368"/>
                    </a:lnTo>
                    <a:lnTo>
                      <a:pt x="157" y="404"/>
                    </a:lnTo>
                    <a:lnTo>
                      <a:pt x="133" y="441"/>
                    </a:lnTo>
                    <a:lnTo>
                      <a:pt x="110" y="479"/>
                    </a:lnTo>
                    <a:lnTo>
                      <a:pt x="90" y="519"/>
                    </a:lnTo>
                    <a:lnTo>
                      <a:pt x="72" y="559"/>
                    </a:lnTo>
                    <a:lnTo>
                      <a:pt x="56" y="601"/>
                    </a:lnTo>
                    <a:lnTo>
                      <a:pt x="41" y="644"/>
                    </a:lnTo>
                    <a:lnTo>
                      <a:pt x="29" y="687"/>
                    </a:lnTo>
                    <a:lnTo>
                      <a:pt x="19" y="731"/>
                    </a:lnTo>
                    <a:lnTo>
                      <a:pt x="11" y="776"/>
                    </a:lnTo>
                    <a:lnTo>
                      <a:pt x="5" y="823"/>
                    </a:lnTo>
                    <a:lnTo>
                      <a:pt x="2" y="869"/>
                    </a:lnTo>
                    <a:lnTo>
                      <a:pt x="0" y="916"/>
                    </a:lnTo>
                    <a:lnTo>
                      <a:pt x="2" y="963"/>
                    </a:lnTo>
                    <a:lnTo>
                      <a:pt x="5" y="1011"/>
                    </a:lnTo>
                    <a:lnTo>
                      <a:pt x="11" y="1056"/>
                    </a:lnTo>
                    <a:lnTo>
                      <a:pt x="19" y="1101"/>
                    </a:lnTo>
                    <a:lnTo>
                      <a:pt x="29" y="1145"/>
                    </a:lnTo>
                    <a:lnTo>
                      <a:pt x="41" y="1189"/>
                    </a:lnTo>
                    <a:lnTo>
                      <a:pt x="56" y="1232"/>
                    </a:lnTo>
                    <a:lnTo>
                      <a:pt x="72" y="1273"/>
                    </a:lnTo>
                    <a:lnTo>
                      <a:pt x="90" y="1314"/>
                    </a:lnTo>
                    <a:lnTo>
                      <a:pt x="110" y="1353"/>
                    </a:lnTo>
                    <a:lnTo>
                      <a:pt x="133" y="1391"/>
                    </a:lnTo>
                    <a:lnTo>
                      <a:pt x="157" y="1429"/>
                    </a:lnTo>
                    <a:lnTo>
                      <a:pt x="183" y="1465"/>
                    </a:lnTo>
                    <a:lnTo>
                      <a:pt x="210" y="1500"/>
                    </a:lnTo>
                    <a:lnTo>
                      <a:pt x="238" y="1533"/>
                    </a:lnTo>
                    <a:lnTo>
                      <a:pt x="269" y="1564"/>
                    </a:lnTo>
                    <a:lnTo>
                      <a:pt x="300" y="1595"/>
                    </a:lnTo>
                    <a:lnTo>
                      <a:pt x="334" y="1624"/>
                    </a:lnTo>
                    <a:lnTo>
                      <a:pt x="369" y="1651"/>
                    </a:lnTo>
                    <a:lnTo>
                      <a:pt x="405" y="1677"/>
                    </a:lnTo>
                    <a:lnTo>
                      <a:pt x="442" y="1701"/>
                    </a:lnTo>
                    <a:lnTo>
                      <a:pt x="480" y="1723"/>
                    </a:lnTo>
                    <a:lnTo>
                      <a:pt x="520" y="1743"/>
                    </a:lnTo>
                    <a:lnTo>
                      <a:pt x="561" y="1761"/>
                    </a:lnTo>
                    <a:lnTo>
                      <a:pt x="602" y="1777"/>
                    </a:lnTo>
                    <a:lnTo>
                      <a:pt x="645" y="1792"/>
                    </a:lnTo>
                    <a:lnTo>
                      <a:pt x="688" y="1804"/>
                    </a:lnTo>
                    <a:lnTo>
                      <a:pt x="733" y="1815"/>
                    </a:lnTo>
                    <a:lnTo>
                      <a:pt x="778" y="1823"/>
                    </a:lnTo>
                    <a:lnTo>
                      <a:pt x="824" y="1829"/>
                    </a:lnTo>
                    <a:lnTo>
                      <a:pt x="870" y="1833"/>
                    </a:lnTo>
                    <a:lnTo>
                      <a:pt x="917" y="1834"/>
                    </a:lnTo>
                    <a:lnTo>
                      <a:pt x="965" y="1833"/>
                    </a:lnTo>
                    <a:lnTo>
                      <a:pt x="1011" y="1829"/>
                    </a:lnTo>
                    <a:lnTo>
                      <a:pt x="1057" y="1823"/>
                    </a:lnTo>
                    <a:lnTo>
                      <a:pt x="1102" y="1815"/>
                    </a:lnTo>
                    <a:lnTo>
                      <a:pt x="1147" y="1804"/>
                    </a:lnTo>
                    <a:lnTo>
                      <a:pt x="1190" y="1792"/>
                    </a:lnTo>
                    <a:lnTo>
                      <a:pt x="1233" y="1777"/>
                    </a:lnTo>
                    <a:lnTo>
                      <a:pt x="1274" y="1761"/>
                    </a:lnTo>
                    <a:lnTo>
                      <a:pt x="1314" y="1743"/>
                    </a:lnTo>
                    <a:lnTo>
                      <a:pt x="1355" y="1723"/>
                    </a:lnTo>
                    <a:lnTo>
                      <a:pt x="1393" y="1701"/>
                    </a:lnTo>
                    <a:lnTo>
                      <a:pt x="1430" y="1677"/>
                    </a:lnTo>
                    <a:lnTo>
                      <a:pt x="1466" y="1651"/>
                    </a:lnTo>
                    <a:lnTo>
                      <a:pt x="1500" y="1624"/>
                    </a:lnTo>
                    <a:lnTo>
                      <a:pt x="1534" y="1595"/>
                    </a:lnTo>
                    <a:lnTo>
                      <a:pt x="1566" y="1564"/>
                    </a:lnTo>
                    <a:lnTo>
                      <a:pt x="1596" y="1533"/>
                    </a:lnTo>
                    <a:lnTo>
                      <a:pt x="1625" y="1500"/>
                    </a:lnTo>
                    <a:lnTo>
                      <a:pt x="1652" y="1465"/>
                    </a:lnTo>
                    <a:lnTo>
                      <a:pt x="1678" y="1429"/>
                    </a:lnTo>
                    <a:lnTo>
                      <a:pt x="1701" y="1391"/>
                    </a:lnTo>
                    <a:lnTo>
                      <a:pt x="1724" y="1353"/>
                    </a:lnTo>
                    <a:lnTo>
                      <a:pt x="1744" y="1314"/>
                    </a:lnTo>
                    <a:lnTo>
                      <a:pt x="1763" y="1273"/>
                    </a:lnTo>
                    <a:lnTo>
                      <a:pt x="1779" y="1232"/>
                    </a:lnTo>
                    <a:lnTo>
                      <a:pt x="1793" y="1189"/>
                    </a:lnTo>
                    <a:lnTo>
                      <a:pt x="1806" y="1145"/>
                    </a:lnTo>
                    <a:lnTo>
                      <a:pt x="1816" y="1101"/>
                    </a:lnTo>
                    <a:lnTo>
                      <a:pt x="1824" y="1056"/>
                    </a:lnTo>
                    <a:lnTo>
                      <a:pt x="1830" y="1011"/>
                    </a:lnTo>
                    <a:lnTo>
                      <a:pt x="1833" y="963"/>
                    </a:lnTo>
                    <a:lnTo>
                      <a:pt x="1834" y="916"/>
                    </a:lnTo>
                    <a:close/>
                    <a:moveTo>
                      <a:pt x="1733" y="916"/>
                    </a:moveTo>
                    <a:lnTo>
                      <a:pt x="1732" y="958"/>
                    </a:lnTo>
                    <a:lnTo>
                      <a:pt x="1729" y="1000"/>
                    </a:lnTo>
                    <a:lnTo>
                      <a:pt x="1724" y="1041"/>
                    </a:lnTo>
                    <a:lnTo>
                      <a:pt x="1716" y="1081"/>
                    </a:lnTo>
                    <a:lnTo>
                      <a:pt x="1707" y="1120"/>
                    </a:lnTo>
                    <a:lnTo>
                      <a:pt x="1696" y="1158"/>
                    </a:lnTo>
                    <a:lnTo>
                      <a:pt x="1683" y="1197"/>
                    </a:lnTo>
                    <a:lnTo>
                      <a:pt x="1668" y="1234"/>
                    </a:lnTo>
                    <a:lnTo>
                      <a:pt x="1652" y="1270"/>
                    </a:lnTo>
                    <a:lnTo>
                      <a:pt x="1634" y="1305"/>
                    </a:lnTo>
                    <a:lnTo>
                      <a:pt x="1615" y="1339"/>
                    </a:lnTo>
                    <a:lnTo>
                      <a:pt x="1594" y="1372"/>
                    </a:lnTo>
                    <a:lnTo>
                      <a:pt x="1571" y="1405"/>
                    </a:lnTo>
                    <a:lnTo>
                      <a:pt x="1547" y="1435"/>
                    </a:lnTo>
                    <a:lnTo>
                      <a:pt x="1520" y="1465"/>
                    </a:lnTo>
                    <a:lnTo>
                      <a:pt x="1493" y="1493"/>
                    </a:lnTo>
                    <a:lnTo>
                      <a:pt x="1465" y="1520"/>
                    </a:lnTo>
                    <a:lnTo>
                      <a:pt x="1436" y="1545"/>
                    </a:lnTo>
                    <a:lnTo>
                      <a:pt x="1405" y="1569"/>
                    </a:lnTo>
                    <a:lnTo>
                      <a:pt x="1373" y="1592"/>
                    </a:lnTo>
                    <a:lnTo>
                      <a:pt x="1340" y="1614"/>
                    </a:lnTo>
                    <a:lnTo>
                      <a:pt x="1306" y="1633"/>
                    </a:lnTo>
                    <a:lnTo>
                      <a:pt x="1271" y="1651"/>
                    </a:lnTo>
                    <a:lnTo>
                      <a:pt x="1235" y="1668"/>
                    </a:lnTo>
                    <a:lnTo>
                      <a:pt x="1198" y="1682"/>
                    </a:lnTo>
                    <a:lnTo>
                      <a:pt x="1160" y="1695"/>
                    </a:lnTo>
                    <a:lnTo>
                      <a:pt x="1122" y="1706"/>
                    </a:lnTo>
                    <a:lnTo>
                      <a:pt x="1081" y="1715"/>
                    </a:lnTo>
                    <a:lnTo>
                      <a:pt x="1041" y="1722"/>
                    </a:lnTo>
                    <a:lnTo>
                      <a:pt x="1001" y="1727"/>
                    </a:lnTo>
                    <a:lnTo>
                      <a:pt x="960" y="1730"/>
                    </a:lnTo>
                    <a:lnTo>
                      <a:pt x="917" y="1731"/>
                    </a:lnTo>
                    <a:lnTo>
                      <a:pt x="875" y="1730"/>
                    </a:lnTo>
                    <a:lnTo>
                      <a:pt x="834" y="1727"/>
                    </a:lnTo>
                    <a:lnTo>
                      <a:pt x="793" y="1722"/>
                    </a:lnTo>
                    <a:lnTo>
                      <a:pt x="753" y="1715"/>
                    </a:lnTo>
                    <a:lnTo>
                      <a:pt x="713" y="1706"/>
                    </a:lnTo>
                    <a:lnTo>
                      <a:pt x="675" y="1695"/>
                    </a:lnTo>
                    <a:lnTo>
                      <a:pt x="637" y="1682"/>
                    </a:lnTo>
                    <a:lnTo>
                      <a:pt x="600" y="1668"/>
                    </a:lnTo>
                    <a:lnTo>
                      <a:pt x="564" y="1651"/>
                    </a:lnTo>
                    <a:lnTo>
                      <a:pt x="529" y="1633"/>
                    </a:lnTo>
                    <a:lnTo>
                      <a:pt x="494" y="1614"/>
                    </a:lnTo>
                    <a:lnTo>
                      <a:pt x="461" y="1592"/>
                    </a:lnTo>
                    <a:lnTo>
                      <a:pt x="430" y="1569"/>
                    </a:lnTo>
                    <a:lnTo>
                      <a:pt x="399" y="1545"/>
                    </a:lnTo>
                    <a:lnTo>
                      <a:pt x="369" y="1520"/>
                    </a:lnTo>
                    <a:lnTo>
                      <a:pt x="341" y="1493"/>
                    </a:lnTo>
                    <a:lnTo>
                      <a:pt x="313" y="1465"/>
                    </a:lnTo>
                    <a:lnTo>
                      <a:pt x="288" y="1435"/>
                    </a:lnTo>
                    <a:lnTo>
                      <a:pt x="264" y="1405"/>
                    </a:lnTo>
                    <a:lnTo>
                      <a:pt x="241" y="1372"/>
                    </a:lnTo>
                    <a:lnTo>
                      <a:pt x="220" y="1339"/>
                    </a:lnTo>
                    <a:lnTo>
                      <a:pt x="201" y="1305"/>
                    </a:lnTo>
                    <a:lnTo>
                      <a:pt x="183" y="1270"/>
                    </a:lnTo>
                    <a:lnTo>
                      <a:pt x="166" y="1234"/>
                    </a:lnTo>
                    <a:lnTo>
                      <a:pt x="152" y="1197"/>
                    </a:lnTo>
                    <a:lnTo>
                      <a:pt x="139" y="1158"/>
                    </a:lnTo>
                    <a:lnTo>
                      <a:pt x="128" y="1120"/>
                    </a:lnTo>
                    <a:lnTo>
                      <a:pt x="119" y="1081"/>
                    </a:lnTo>
                    <a:lnTo>
                      <a:pt x="111" y="1041"/>
                    </a:lnTo>
                    <a:lnTo>
                      <a:pt x="106" y="1000"/>
                    </a:lnTo>
                    <a:lnTo>
                      <a:pt x="103" y="958"/>
                    </a:lnTo>
                    <a:lnTo>
                      <a:pt x="102" y="916"/>
                    </a:lnTo>
                    <a:lnTo>
                      <a:pt x="103" y="874"/>
                    </a:lnTo>
                    <a:lnTo>
                      <a:pt x="106" y="833"/>
                    </a:lnTo>
                    <a:lnTo>
                      <a:pt x="111" y="793"/>
                    </a:lnTo>
                    <a:lnTo>
                      <a:pt x="119" y="752"/>
                    </a:lnTo>
                    <a:lnTo>
                      <a:pt x="128" y="713"/>
                    </a:lnTo>
                    <a:lnTo>
                      <a:pt x="139" y="674"/>
                    </a:lnTo>
                    <a:lnTo>
                      <a:pt x="152" y="636"/>
                    </a:lnTo>
                    <a:lnTo>
                      <a:pt x="166" y="599"/>
                    </a:lnTo>
                    <a:lnTo>
                      <a:pt x="183" y="563"/>
                    </a:lnTo>
                    <a:lnTo>
                      <a:pt x="201" y="528"/>
                    </a:lnTo>
                    <a:lnTo>
                      <a:pt x="220" y="494"/>
                    </a:lnTo>
                    <a:lnTo>
                      <a:pt x="241" y="461"/>
                    </a:lnTo>
                    <a:lnTo>
                      <a:pt x="264" y="429"/>
                    </a:lnTo>
                    <a:lnTo>
                      <a:pt x="288" y="398"/>
                    </a:lnTo>
                    <a:lnTo>
                      <a:pt x="313" y="369"/>
                    </a:lnTo>
                    <a:lnTo>
                      <a:pt x="341" y="340"/>
                    </a:lnTo>
                    <a:lnTo>
                      <a:pt x="369" y="313"/>
                    </a:lnTo>
                    <a:lnTo>
                      <a:pt x="399" y="287"/>
                    </a:lnTo>
                    <a:lnTo>
                      <a:pt x="430" y="263"/>
                    </a:lnTo>
                    <a:lnTo>
                      <a:pt x="461" y="241"/>
                    </a:lnTo>
                    <a:lnTo>
                      <a:pt x="494" y="219"/>
                    </a:lnTo>
                    <a:lnTo>
                      <a:pt x="529" y="200"/>
                    </a:lnTo>
                    <a:lnTo>
                      <a:pt x="564" y="182"/>
                    </a:lnTo>
                    <a:lnTo>
                      <a:pt x="600" y="166"/>
                    </a:lnTo>
                    <a:lnTo>
                      <a:pt x="637" y="150"/>
                    </a:lnTo>
                    <a:lnTo>
                      <a:pt x="675" y="138"/>
                    </a:lnTo>
                    <a:lnTo>
                      <a:pt x="713" y="127"/>
                    </a:lnTo>
                    <a:lnTo>
                      <a:pt x="753" y="118"/>
                    </a:lnTo>
                    <a:lnTo>
                      <a:pt x="793" y="110"/>
                    </a:lnTo>
                    <a:lnTo>
                      <a:pt x="834" y="105"/>
                    </a:lnTo>
                    <a:lnTo>
                      <a:pt x="875" y="102"/>
                    </a:lnTo>
                    <a:lnTo>
                      <a:pt x="917" y="101"/>
                    </a:lnTo>
                    <a:lnTo>
                      <a:pt x="960" y="102"/>
                    </a:lnTo>
                    <a:lnTo>
                      <a:pt x="1001" y="105"/>
                    </a:lnTo>
                    <a:lnTo>
                      <a:pt x="1041" y="110"/>
                    </a:lnTo>
                    <a:lnTo>
                      <a:pt x="1081" y="118"/>
                    </a:lnTo>
                    <a:lnTo>
                      <a:pt x="1122" y="127"/>
                    </a:lnTo>
                    <a:lnTo>
                      <a:pt x="1160" y="138"/>
                    </a:lnTo>
                    <a:lnTo>
                      <a:pt x="1198" y="150"/>
                    </a:lnTo>
                    <a:lnTo>
                      <a:pt x="1235" y="166"/>
                    </a:lnTo>
                    <a:lnTo>
                      <a:pt x="1271" y="182"/>
                    </a:lnTo>
                    <a:lnTo>
                      <a:pt x="1306" y="200"/>
                    </a:lnTo>
                    <a:lnTo>
                      <a:pt x="1340" y="219"/>
                    </a:lnTo>
                    <a:lnTo>
                      <a:pt x="1373" y="241"/>
                    </a:lnTo>
                    <a:lnTo>
                      <a:pt x="1405" y="263"/>
                    </a:lnTo>
                    <a:lnTo>
                      <a:pt x="1436" y="287"/>
                    </a:lnTo>
                    <a:lnTo>
                      <a:pt x="1465" y="313"/>
                    </a:lnTo>
                    <a:lnTo>
                      <a:pt x="1493" y="340"/>
                    </a:lnTo>
                    <a:lnTo>
                      <a:pt x="1520" y="369"/>
                    </a:lnTo>
                    <a:lnTo>
                      <a:pt x="1547" y="398"/>
                    </a:lnTo>
                    <a:lnTo>
                      <a:pt x="1571" y="429"/>
                    </a:lnTo>
                    <a:lnTo>
                      <a:pt x="1594" y="461"/>
                    </a:lnTo>
                    <a:lnTo>
                      <a:pt x="1615" y="494"/>
                    </a:lnTo>
                    <a:lnTo>
                      <a:pt x="1634" y="528"/>
                    </a:lnTo>
                    <a:lnTo>
                      <a:pt x="1652" y="563"/>
                    </a:lnTo>
                    <a:lnTo>
                      <a:pt x="1668" y="599"/>
                    </a:lnTo>
                    <a:lnTo>
                      <a:pt x="1683" y="636"/>
                    </a:lnTo>
                    <a:lnTo>
                      <a:pt x="1696" y="674"/>
                    </a:lnTo>
                    <a:lnTo>
                      <a:pt x="1707" y="713"/>
                    </a:lnTo>
                    <a:lnTo>
                      <a:pt x="1716" y="752"/>
                    </a:lnTo>
                    <a:lnTo>
                      <a:pt x="1724" y="793"/>
                    </a:lnTo>
                    <a:lnTo>
                      <a:pt x="1729" y="833"/>
                    </a:lnTo>
                    <a:lnTo>
                      <a:pt x="1732" y="874"/>
                    </a:lnTo>
                    <a:lnTo>
                      <a:pt x="1733" y="916"/>
                    </a:lnTo>
                    <a:close/>
                  </a:path>
                </a:pathLst>
              </a:custGeom>
              <a:solidFill>
                <a:srgbClr val="A29AC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2188" name="Freeform 1074">
                <a:extLst>
                  <a:ext uri="{FF2B5EF4-FFF2-40B4-BE49-F238E27FC236}">
                    <a16:creationId xmlns:a16="http://schemas.microsoft.com/office/drawing/2014/main" id="{3DF50223-CA46-43A0-B9B4-22B2B841CA52}"/>
                  </a:ext>
                </a:extLst>
              </p:cNvPr>
              <p:cNvSpPr>
                <a:spLocks noEditPoints="1"/>
              </p:cNvSpPr>
              <p:nvPr/>
            </p:nvSpPr>
            <p:spPr bwMode="auto">
              <a:xfrm>
                <a:off x="2854" y="3406"/>
                <a:ext cx="347" cy="346"/>
              </a:xfrm>
              <a:custGeom>
                <a:avLst/>
                <a:gdLst>
                  <a:gd name="T0" fmla="*/ 343 w 1733"/>
                  <a:gd name="T1" fmla="*/ 138 h 1732"/>
                  <a:gd name="T2" fmla="*/ 330 w 1733"/>
                  <a:gd name="T3" fmla="*/ 98 h 1732"/>
                  <a:gd name="T4" fmla="*/ 307 w 1733"/>
                  <a:gd name="T5" fmla="*/ 63 h 1732"/>
                  <a:gd name="T6" fmla="*/ 277 w 1733"/>
                  <a:gd name="T7" fmla="*/ 35 h 1732"/>
                  <a:gd name="T8" fmla="*/ 241 w 1733"/>
                  <a:gd name="T9" fmla="*/ 14 h 1732"/>
                  <a:gd name="T10" fmla="*/ 200 w 1733"/>
                  <a:gd name="T11" fmla="*/ 2 h 1732"/>
                  <a:gd name="T12" fmla="*/ 156 w 1733"/>
                  <a:gd name="T13" fmla="*/ 1 h 1732"/>
                  <a:gd name="T14" fmla="*/ 114 w 1733"/>
                  <a:gd name="T15" fmla="*/ 11 h 1732"/>
                  <a:gd name="T16" fmla="*/ 76 w 1733"/>
                  <a:gd name="T17" fmla="*/ 30 h 1732"/>
                  <a:gd name="T18" fmla="*/ 45 w 1733"/>
                  <a:gd name="T19" fmla="*/ 57 h 1732"/>
                  <a:gd name="T20" fmla="*/ 21 w 1733"/>
                  <a:gd name="T21" fmla="*/ 90 h 1732"/>
                  <a:gd name="T22" fmla="*/ 5 w 1733"/>
                  <a:gd name="T23" fmla="*/ 130 h 1732"/>
                  <a:gd name="T24" fmla="*/ 0 w 1733"/>
                  <a:gd name="T25" fmla="*/ 173 h 1732"/>
                  <a:gd name="T26" fmla="*/ 5 w 1733"/>
                  <a:gd name="T27" fmla="*/ 216 h 1732"/>
                  <a:gd name="T28" fmla="*/ 21 w 1733"/>
                  <a:gd name="T29" fmla="*/ 256 h 1732"/>
                  <a:gd name="T30" fmla="*/ 45 w 1733"/>
                  <a:gd name="T31" fmla="*/ 289 h 1732"/>
                  <a:gd name="T32" fmla="*/ 76 w 1733"/>
                  <a:gd name="T33" fmla="*/ 317 h 1732"/>
                  <a:gd name="T34" fmla="*/ 114 w 1733"/>
                  <a:gd name="T35" fmla="*/ 336 h 1732"/>
                  <a:gd name="T36" fmla="*/ 156 w 1733"/>
                  <a:gd name="T37" fmla="*/ 345 h 1732"/>
                  <a:gd name="T38" fmla="*/ 200 w 1733"/>
                  <a:gd name="T39" fmla="*/ 344 h 1732"/>
                  <a:gd name="T40" fmla="*/ 241 w 1733"/>
                  <a:gd name="T41" fmla="*/ 332 h 1732"/>
                  <a:gd name="T42" fmla="*/ 277 w 1733"/>
                  <a:gd name="T43" fmla="*/ 312 h 1732"/>
                  <a:gd name="T44" fmla="*/ 307 w 1733"/>
                  <a:gd name="T45" fmla="*/ 283 h 1732"/>
                  <a:gd name="T46" fmla="*/ 330 w 1733"/>
                  <a:gd name="T47" fmla="*/ 248 h 1732"/>
                  <a:gd name="T48" fmla="*/ 343 w 1733"/>
                  <a:gd name="T49" fmla="*/ 208 h 1732"/>
                  <a:gd name="T50" fmla="*/ 326 w 1733"/>
                  <a:gd name="T51" fmla="*/ 173 h 1732"/>
                  <a:gd name="T52" fmla="*/ 322 w 1733"/>
                  <a:gd name="T53" fmla="*/ 211 h 1732"/>
                  <a:gd name="T54" fmla="*/ 308 w 1733"/>
                  <a:gd name="T55" fmla="*/ 246 h 1732"/>
                  <a:gd name="T56" fmla="*/ 287 w 1733"/>
                  <a:gd name="T57" fmla="*/ 276 h 1732"/>
                  <a:gd name="T58" fmla="*/ 259 w 1733"/>
                  <a:gd name="T59" fmla="*/ 300 h 1732"/>
                  <a:gd name="T60" fmla="*/ 226 w 1733"/>
                  <a:gd name="T61" fmla="*/ 317 h 1732"/>
                  <a:gd name="T62" fmla="*/ 189 w 1733"/>
                  <a:gd name="T63" fmla="*/ 325 h 1732"/>
                  <a:gd name="T64" fmla="*/ 150 w 1733"/>
                  <a:gd name="T65" fmla="*/ 324 h 1732"/>
                  <a:gd name="T66" fmla="*/ 114 w 1733"/>
                  <a:gd name="T67" fmla="*/ 314 h 1732"/>
                  <a:gd name="T68" fmla="*/ 82 w 1733"/>
                  <a:gd name="T69" fmla="*/ 295 h 1732"/>
                  <a:gd name="T70" fmla="*/ 55 w 1733"/>
                  <a:gd name="T71" fmla="*/ 270 h 1732"/>
                  <a:gd name="T72" fmla="*/ 35 w 1733"/>
                  <a:gd name="T73" fmla="*/ 239 h 1732"/>
                  <a:gd name="T74" fmla="*/ 24 w 1733"/>
                  <a:gd name="T75" fmla="*/ 204 h 1732"/>
                  <a:gd name="T76" fmla="*/ 21 w 1733"/>
                  <a:gd name="T77" fmla="*/ 165 h 1732"/>
                  <a:gd name="T78" fmla="*/ 27 w 1733"/>
                  <a:gd name="T79" fmla="*/ 128 h 1732"/>
                  <a:gd name="T80" fmla="*/ 43 w 1733"/>
                  <a:gd name="T81" fmla="*/ 94 h 1732"/>
                  <a:gd name="T82" fmla="*/ 65 w 1733"/>
                  <a:gd name="T83" fmla="*/ 65 h 1732"/>
                  <a:gd name="T84" fmla="*/ 94 w 1733"/>
                  <a:gd name="T85" fmla="*/ 43 h 1732"/>
                  <a:gd name="T86" fmla="*/ 128 w 1733"/>
                  <a:gd name="T87" fmla="*/ 27 h 1732"/>
                  <a:gd name="T88" fmla="*/ 166 w 1733"/>
                  <a:gd name="T89" fmla="*/ 21 h 1732"/>
                  <a:gd name="T90" fmla="*/ 204 w 1733"/>
                  <a:gd name="T91" fmla="*/ 24 h 1732"/>
                  <a:gd name="T92" fmla="*/ 240 w 1733"/>
                  <a:gd name="T93" fmla="*/ 36 h 1732"/>
                  <a:gd name="T94" fmla="*/ 271 w 1733"/>
                  <a:gd name="T95" fmla="*/ 55 h 1732"/>
                  <a:gd name="T96" fmla="*/ 296 w 1733"/>
                  <a:gd name="T97" fmla="*/ 82 h 1732"/>
                  <a:gd name="T98" fmla="*/ 315 w 1733"/>
                  <a:gd name="T99" fmla="*/ 114 h 1732"/>
                  <a:gd name="T100" fmla="*/ 325 w 1733"/>
                  <a:gd name="T101" fmla="*/ 150 h 173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733" h="1732">
                    <a:moveTo>
                      <a:pt x="1733" y="866"/>
                    </a:moveTo>
                    <a:lnTo>
                      <a:pt x="1732" y="822"/>
                    </a:lnTo>
                    <a:lnTo>
                      <a:pt x="1728" y="778"/>
                    </a:lnTo>
                    <a:lnTo>
                      <a:pt x="1723" y="735"/>
                    </a:lnTo>
                    <a:lnTo>
                      <a:pt x="1715" y="692"/>
                    </a:lnTo>
                    <a:lnTo>
                      <a:pt x="1706" y="650"/>
                    </a:lnTo>
                    <a:lnTo>
                      <a:pt x="1694" y="609"/>
                    </a:lnTo>
                    <a:lnTo>
                      <a:pt x="1680" y="569"/>
                    </a:lnTo>
                    <a:lnTo>
                      <a:pt x="1664" y="530"/>
                    </a:lnTo>
                    <a:lnTo>
                      <a:pt x="1647" y="491"/>
                    </a:lnTo>
                    <a:lnTo>
                      <a:pt x="1628" y="453"/>
                    </a:lnTo>
                    <a:lnTo>
                      <a:pt x="1607" y="417"/>
                    </a:lnTo>
                    <a:lnTo>
                      <a:pt x="1585" y="382"/>
                    </a:lnTo>
                    <a:lnTo>
                      <a:pt x="1561" y="349"/>
                    </a:lnTo>
                    <a:lnTo>
                      <a:pt x="1535" y="316"/>
                    </a:lnTo>
                    <a:lnTo>
                      <a:pt x="1508" y="284"/>
                    </a:lnTo>
                    <a:lnTo>
                      <a:pt x="1479" y="254"/>
                    </a:lnTo>
                    <a:lnTo>
                      <a:pt x="1448" y="225"/>
                    </a:lnTo>
                    <a:lnTo>
                      <a:pt x="1417" y="198"/>
                    </a:lnTo>
                    <a:lnTo>
                      <a:pt x="1385" y="173"/>
                    </a:lnTo>
                    <a:lnTo>
                      <a:pt x="1351" y="149"/>
                    </a:lnTo>
                    <a:lnTo>
                      <a:pt x="1316" y="126"/>
                    </a:lnTo>
                    <a:lnTo>
                      <a:pt x="1280" y="104"/>
                    </a:lnTo>
                    <a:lnTo>
                      <a:pt x="1242" y="85"/>
                    </a:lnTo>
                    <a:lnTo>
                      <a:pt x="1203" y="68"/>
                    </a:lnTo>
                    <a:lnTo>
                      <a:pt x="1164" y="53"/>
                    </a:lnTo>
                    <a:lnTo>
                      <a:pt x="1124" y="39"/>
                    </a:lnTo>
                    <a:lnTo>
                      <a:pt x="1083" y="27"/>
                    </a:lnTo>
                    <a:lnTo>
                      <a:pt x="1041" y="18"/>
                    </a:lnTo>
                    <a:lnTo>
                      <a:pt x="998" y="10"/>
                    </a:lnTo>
                    <a:lnTo>
                      <a:pt x="955" y="5"/>
                    </a:lnTo>
                    <a:lnTo>
                      <a:pt x="911" y="1"/>
                    </a:lnTo>
                    <a:lnTo>
                      <a:pt x="866" y="0"/>
                    </a:lnTo>
                    <a:lnTo>
                      <a:pt x="822" y="1"/>
                    </a:lnTo>
                    <a:lnTo>
                      <a:pt x="778" y="5"/>
                    </a:lnTo>
                    <a:lnTo>
                      <a:pt x="735" y="10"/>
                    </a:lnTo>
                    <a:lnTo>
                      <a:pt x="692" y="18"/>
                    </a:lnTo>
                    <a:lnTo>
                      <a:pt x="650" y="27"/>
                    </a:lnTo>
                    <a:lnTo>
                      <a:pt x="609" y="39"/>
                    </a:lnTo>
                    <a:lnTo>
                      <a:pt x="569" y="53"/>
                    </a:lnTo>
                    <a:lnTo>
                      <a:pt x="529" y="68"/>
                    </a:lnTo>
                    <a:lnTo>
                      <a:pt x="491" y="85"/>
                    </a:lnTo>
                    <a:lnTo>
                      <a:pt x="453" y="104"/>
                    </a:lnTo>
                    <a:lnTo>
                      <a:pt x="417" y="126"/>
                    </a:lnTo>
                    <a:lnTo>
                      <a:pt x="382" y="149"/>
                    </a:lnTo>
                    <a:lnTo>
                      <a:pt x="348" y="173"/>
                    </a:lnTo>
                    <a:lnTo>
                      <a:pt x="316" y="198"/>
                    </a:lnTo>
                    <a:lnTo>
                      <a:pt x="284" y="225"/>
                    </a:lnTo>
                    <a:lnTo>
                      <a:pt x="253" y="254"/>
                    </a:lnTo>
                    <a:lnTo>
                      <a:pt x="225" y="284"/>
                    </a:lnTo>
                    <a:lnTo>
                      <a:pt x="198" y="316"/>
                    </a:lnTo>
                    <a:lnTo>
                      <a:pt x="172" y="349"/>
                    </a:lnTo>
                    <a:lnTo>
                      <a:pt x="148" y="382"/>
                    </a:lnTo>
                    <a:lnTo>
                      <a:pt x="126" y="417"/>
                    </a:lnTo>
                    <a:lnTo>
                      <a:pt x="105" y="453"/>
                    </a:lnTo>
                    <a:lnTo>
                      <a:pt x="86" y="491"/>
                    </a:lnTo>
                    <a:lnTo>
                      <a:pt x="69" y="530"/>
                    </a:lnTo>
                    <a:lnTo>
                      <a:pt x="52" y="569"/>
                    </a:lnTo>
                    <a:lnTo>
                      <a:pt x="39" y="609"/>
                    </a:lnTo>
                    <a:lnTo>
                      <a:pt x="27" y="650"/>
                    </a:lnTo>
                    <a:lnTo>
                      <a:pt x="18" y="692"/>
                    </a:lnTo>
                    <a:lnTo>
                      <a:pt x="10" y="735"/>
                    </a:lnTo>
                    <a:lnTo>
                      <a:pt x="4" y="778"/>
                    </a:lnTo>
                    <a:lnTo>
                      <a:pt x="1" y="822"/>
                    </a:lnTo>
                    <a:lnTo>
                      <a:pt x="0" y="866"/>
                    </a:lnTo>
                    <a:lnTo>
                      <a:pt x="1" y="911"/>
                    </a:lnTo>
                    <a:lnTo>
                      <a:pt x="4" y="955"/>
                    </a:lnTo>
                    <a:lnTo>
                      <a:pt x="10" y="998"/>
                    </a:lnTo>
                    <a:lnTo>
                      <a:pt x="18" y="1041"/>
                    </a:lnTo>
                    <a:lnTo>
                      <a:pt x="27" y="1083"/>
                    </a:lnTo>
                    <a:lnTo>
                      <a:pt x="39" y="1123"/>
                    </a:lnTo>
                    <a:lnTo>
                      <a:pt x="52" y="1165"/>
                    </a:lnTo>
                    <a:lnTo>
                      <a:pt x="69" y="1204"/>
                    </a:lnTo>
                    <a:lnTo>
                      <a:pt x="86" y="1242"/>
                    </a:lnTo>
                    <a:lnTo>
                      <a:pt x="105" y="1279"/>
                    </a:lnTo>
                    <a:lnTo>
                      <a:pt x="126" y="1315"/>
                    </a:lnTo>
                    <a:lnTo>
                      <a:pt x="148" y="1351"/>
                    </a:lnTo>
                    <a:lnTo>
                      <a:pt x="172" y="1385"/>
                    </a:lnTo>
                    <a:lnTo>
                      <a:pt x="198" y="1417"/>
                    </a:lnTo>
                    <a:lnTo>
                      <a:pt x="225" y="1449"/>
                    </a:lnTo>
                    <a:lnTo>
                      <a:pt x="253" y="1479"/>
                    </a:lnTo>
                    <a:lnTo>
                      <a:pt x="284" y="1507"/>
                    </a:lnTo>
                    <a:lnTo>
                      <a:pt x="316" y="1534"/>
                    </a:lnTo>
                    <a:lnTo>
                      <a:pt x="348" y="1561"/>
                    </a:lnTo>
                    <a:lnTo>
                      <a:pt x="382" y="1585"/>
                    </a:lnTo>
                    <a:lnTo>
                      <a:pt x="417" y="1607"/>
                    </a:lnTo>
                    <a:lnTo>
                      <a:pt x="453" y="1628"/>
                    </a:lnTo>
                    <a:lnTo>
                      <a:pt x="491" y="1647"/>
                    </a:lnTo>
                    <a:lnTo>
                      <a:pt x="529" y="1664"/>
                    </a:lnTo>
                    <a:lnTo>
                      <a:pt x="569" y="1680"/>
                    </a:lnTo>
                    <a:lnTo>
                      <a:pt x="609" y="1693"/>
                    </a:lnTo>
                    <a:lnTo>
                      <a:pt x="650" y="1705"/>
                    </a:lnTo>
                    <a:lnTo>
                      <a:pt x="692" y="1715"/>
                    </a:lnTo>
                    <a:lnTo>
                      <a:pt x="735" y="1722"/>
                    </a:lnTo>
                    <a:lnTo>
                      <a:pt x="778" y="1728"/>
                    </a:lnTo>
                    <a:lnTo>
                      <a:pt x="822" y="1731"/>
                    </a:lnTo>
                    <a:lnTo>
                      <a:pt x="866" y="1732"/>
                    </a:lnTo>
                    <a:lnTo>
                      <a:pt x="911" y="1731"/>
                    </a:lnTo>
                    <a:lnTo>
                      <a:pt x="955" y="1728"/>
                    </a:lnTo>
                    <a:lnTo>
                      <a:pt x="998" y="1722"/>
                    </a:lnTo>
                    <a:lnTo>
                      <a:pt x="1041" y="1715"/>
                    </a:lnTo>
                    <a:lnTo>
                      <a:pt x="1083" y="1705"/>
                    </a:lnTo>
                    <a:lnTo>
                      <a:pt x="1124" y="1693"/>
                    </a:lnTo>
                    <a:lnTo>
                      <a:pt x="1164" y="1680"/>
                    </a:lnTo>
                    <a:lnTo>
                      <a:pt x="1203" y="1664"/>
                    </a:lnTo>
                    <a:lnTo>
                      <a:pt x="1242" y="1647"/>
                    </a:lnTo>
                    <a:lnTo>
                      <a:pt x="1280" y="1628"/>
                    </a:lnTo>
                    <a:lnTo>
                      <a:pt x="1316" y="1607"/>
                    </a:lnTo>
                    <a:lnTo>
                      <a:pt x="1351" y="1585"/>
                    </a:lnTo>
                    <a:lnTo>
                      <a:pt x="1385" y="1561"/>
                    </a:lnTo>
                    <a:lnTo>
                      <a:pt x="1417" y="1534"/>
                    </a:lnTo>
                    <a:lnTo>
                      <a:pt x="1448" y="1507"/>
                    </a:lnTo>
                    <a:lnTo>
                      <a:pt x="1479" y="1479"/>
                    </a:lnTo>
                    <a:lnTo>
                      <a:pt x="1508" y="1449"/>
                    </a:lnTo>
                    <a:lnTo>
                      <a:pt x="1535" y="1417"/>
                    </a:lnTo>
                    <a:lnTo>
                      <a:pt x="1561" y="1385"/>
                    </a:lnTo>
                    <a:lnTo>
                      <a:pt x="1585" y="1351"/>
                    </a:lnTo>
                    <a:lnTo>
                      <a:pt x="1607" y="1315"/>
                    </a:lnTo>
                    <a:lnTo>
                      <a:pt x="1628" y="1279"/>
                    </a:lnTo>
                    <a:lnTo>
                      <a:pt x="1647" y="1242"/>
                    </a:lnTo>
                    <a:lnTo>
                      <a:pt x="1664" y="1204"/>
                    </a:lnTo>
                    <a:lnTo>
                      <a:pt x="1680" y="1165"/>
                    </a:lnTo>
                    <a:lnTo>
                      <a:pt x="1694" y="1123"/>
                    </a:lnTo>
                    <a:lnTo>
                      <a:pt x="1706" y="1083"/>
                    </a:lnTo>
                    <a:lnTo>
                      <a:pt x="1715" y="1041"/>
                    </a:lnTo>
                    <a:lnTo>
                      <a:pt x="1723" y="998"/>
                    </a:lnTo>
                    <a:lnTo>
                      <a:pt x="1728" y="955"/>
                    </a:lnTo>
                    <a:lnTo>
                      <a:pt x="1732" y="911"/>
                    </a:lnTo>
                    <a:lnTo>
                      <a:pt x="1733" y="866"/>
                    </a:lnTo>
                    <a:close/>
                    <a:moveTo>
                      <a:pt x="1630" y="866"/>
                    </a:moveTo>
                    <a:lnTo>
                      <a:pt x="1629" y="905"/>
                    </a:lnTo>
                    <a:lnTo>
                      <a:pt x="1626" y="945"/>
                    </a:lnTo>
                    <a:lnTo>
                      <a:pt x="1622" y="983"/>
                    </a:lnTo>
                    <a:lnTo>
                      <a:pt x="1615" y="1020"/>
                    </a:lnTo>
                    <a:lnTo>
                      <a:pt x="1606" y="1057"/>
                    </a:lnTo>
                    <a:lnTo>
                      <a:pt x="1596" y="1093"/>
                    </a:lnTo>
                    <a:lnTo>
                      <a:pt x="1584" y="1129"/>
                    </a:lnTo>
                    <a:lnTo>
                      <a:pt x="1571" y="1164"/>
                    </a:lnTo>
                    <a:lnTo>
                      <a:pt x="1555" y="1198"/>
                    </a:lnTo>
                    <a:lnTo>
                      <a:pt x="1539" y="1231"/>
                    </a:lnTo>
                    <a:lnTo>
                      <a:pt x="1520" y="1263"/>
                    </a:lnTo>
                    <a:lnTo>
                      <a:pt x="1500" y="1293"/>
                    </a:lnTo>
                    <a:lnTo>
                      <a:pt x="1479" y="1323"/>
                    </a:lnTo>
                    <a:lnTo>
                      <a:pt x="1456" y="1353"/>
                    </a:lnTo>
                    <a:lnTo>
                      <a:pt x="1432" y="1381"/>
                    </a:lnTo>
                    <a:lnTo>
                      <a:pt x="1407" y="1407"/>
                    </a:lnTo>
                    <a:lnTo>
                      <a:pt x="1380" y="1432"/>
                    </a:lnTo>
                    <a:lnTo>
                      <a:pt x="1353" y="1456"/>
                    </a:lnTo>
                    <a:lnTo>
                      <a:pt x="1324" y="1479"/>
                    </a:lnTo>
                    <a:lnTo>
                      <a:pt x="1294" y="1500"/>
                    </a:lnTo>
                    <a:lnTo>
                      <a:pt x="1262" y="1520"/>
                    </a:lnTo>
                    <a:lnTo>
                      <a:pt x="1230" y="1538"/>
                    </a:lnTo>
                    <a:lnTo>
                      <a:pt x="1198" y="1556"/>
                    </a:lnTo>
                    <a:lnTo>
                      <a:pt x="1164" y="1571"/>
                    </a:lnTo>
                    <a:lnTo>
                      <a:pt x="1129" y="1585"/>
                    </a:lnTo>
                    <a:lnTo>
                      <a:pt x="1094" y="1596"/>
                    </a:lnTo>
                    <a:lnTo>
                      <a:pt x="1057" y="1607"/>
                    </a:lnTo>
                    <a:lnTo>
                      <a:pt x="1020" y="1615"/>
                    </a:lnTo>
                    <a:lnTo>
                      <a:pt x="983" y="1622"/>
                    </a:lnTo>
                    <a:lnTo>
                      <a:pt x="945" y="1627"/>
                    </a:lnTo>
                    <a:lnTo>
                      <a:pt x="906" y="1630"/>
                    </a:lnTo>
                    <a:lnTo>
                      <a:pt x="866" y="1631"/>
                    </a:lnTo>
                    <a:lnTo>
                      <a:pt x="827" y="1630"/>
                    </a:lnTo>
                    <a:lnTo>
                      <a:pt x="788" y="1627"/>
                    </a:lnTo>
                    <a:lnTo>
                      <a:pt x="750" y="1622"/>
                    </a:lnTo>
                    <a:lnTo>
                      <a:pt x="713" y="1615"/>
                    </a:lnTo>
                    <a:lnTo>
                      <a:pt x="676" y="1607"/>
                    </a:lnTo>
                    <a:lnTo>
                      <a:pt x="639" y="1596"/>
                    </a:lnTo>
                    <a:lnTo>
                      <a:pt x="603" y="1585"/>
                    </a:lnTo>
                    <a:lnTo>
                      <a:pt x="569" y="1571"/>
                    </a:lnTo>
                    <a:lnTo>
                      <a:pt x="535" y="1556"/>
                    </a:lnTo>
                    <a:lnTo>
                      <a:pt x="502" y="1538"/>
                    </a:lnTo>
                    <a:lnTo>
                      <a:pt x="471" y="1520"/>
                    </a:lnTo>
                    <a:lnTo>
                      <a:pt x="439" y="1500"/>
                    </a:lnTo>
                    <a:lnTo>
                      <a:pt x="409" y="1479"/>
                    </a:lnTo>
                    <a:lnTo>
                      <a:pt x="380" y="1456"/>
                    </a:lnTo>
                    <a:lnTo>
                      <a:pt x="353" y="1432"/>
                    </a:lnTo>
                    <a:lnTo>
                      <a:pt x="326" y="1407"/>
                    </a:lnTo>
                    <a:lnTo>
                      <a:pt x="301" y="1381"/>
                    </a:lnTo>
                    <a:lnTo>
                      <a:pt x="277" y="1353"/>
                    </a:lnTo>
                    <a:lnTo>
                      <a:pt x="254" y="1323"/>
                    </a:lnTo>
                    <a:lnTo>
                      <a:pt x="232" y="1293"/>
                    </a:lnTo>
                    <a:lnTo>
                      <a:pt x="213" y="1263"/>
                    </a:lnTo>
                    <a:lnTo>
                      <a:pt x="194" y="1231"/>
                    </a:lnTo>
                    <a:lnTo>
                      <a:pt x="177" y="1198"/>
                    </a:lnTo>
                    <a:lnTo>
                      <a:pt x="162" y="1164"/>
                    </a:lnTo>
                    <a:lnTo>
                      <a:pt x="149" y="1129"/>
                    </a:lnTo>
                    <a:lnTo>
                      <a:pt x="137" y="1093"/>
                    </a:lnTo>
                    <a:lnTo>
                      <a:pt x="126" y="1057"/>
                    </a:lnTo>
                    <a:lnTo>
                      <a:pt x="118" y="1020"/>
                    </a:lnTo>
                    <a:lnTo>
                      <a:pt x="111" y="983"/>
                    </a:lnTo>
                    <a:lnTo>
                      <a:pt x="106" y="945"/>
                    </a:lnTo>
                    <a:lnTo>
                      <a:pt x="103" y="905"/>
                    </a:lnTo>
                    <a:lnTo>
                      <a:pt x="102" y="866"/>
                    </a:lnTo>
                    <a:lnTo>
                      <a:pt x="103" y="827"/>
                    </a:lnTo>
                    <a:lnTo>
                      <a:pt x="106" y="788"/>
                    </a:lnTo>
                    <a:lnTo>
                      <a:pt x="111" y="750"/>
                    </a:lnTo>
                    <a:lnTo>
                      <a:pt x="118" y="712"/>
                    </a:lnTo>
                    <a:lnTo>
                      <a:pt x="126" y="675"/>
                    </a:lnTo>
                    <a:lnTo>
                      <a:pt x="137" y="639"/>
                    </a:lnTo>
                    <a:lnTo>
                      <a:pt x="149" y="604"/>
                    </a:lnTo>
                    <a:lnTo>
                      <a:pt x="162" y="569"/>
                    </a:lnTo>
                    <a:lnTo>
                      <a:pt x="177" y="536"/>
                    </a:lnTo>
                    <a:lnTo>
                      <a:pt x="194" y="502"/>
                    </a:lnTo>
                    <a:lnTo>
                      <a:pt x="213" y="470"/>
                    </a:lnTo>
                    <a:lnTo>
                      <a:pt x="232" y="439"/>
                    </a:lnTo>
                    <a:lnTo>
                      <a:pt x="254" y="409"/>
                    </a:lnTo>
                    <a:lnTo>
                      <a:pt x="277" y="380"/>
                    </a:lnTo>
                    <a:lnTo>
                      <a:pt x="301" y="353"/>
                    </a:lnTo>
                    <a:lnTo>
                      <a:pt x="326" y="326"/>
                    </a:lnTo>
                    <a:lnTo>
                      <a:pt x="353" y="300"/>
                    </a:lnTo>
                    <a:lnTo>
                      <a:pt x="380" y="276"/>
                    </a:lnTo>
                    <a:lnTo>
                      <a:pt x="409" y="254"/>
                    </a:lnTo>
                    <a:lnTo>
                      <a:pt x="439" y="233"/>
                    </a:lnTo>
                    <a:lnTo>
                      <a:pt x="471" y="213"/>
                    </a:lnTo>
                    <a:lnTo>
                      <a:pt x="502" y="195"/>
                    </a:lnTo>
                    <a:lnTo>
                      <a:pt x="535" y="178"/>
                    </a:lnTo>
                    <a:lnTo>
                      <a:pt x="569" y="162"/>
                    </a:lnTo>
                    <a:lnTo>
                      <a:pt x="603" y="149"/>
                    </a:lnTo>
                    <a:lnTo>
                      <a:pt x="639" y="137"/>
                    </a:lnTo>
                    <a:lnTo>
                      <a:pt x="676" y="127"/>
                    </a:lnTo>
                    <a:lnTo>
                      <a:pt x="713" y="118"/>
                    </a:lnTo>
                    <a:lnTo>
                      <a:pt x="750" y="112"/>
                    </a:lnTo>
                    <a:lnTo>
                      <a:pt x="788" y="106"/>
                    </a:lnTo>
                    <a:lnTo>
                      <a:pt x="827" y="103"/>
                    </a:lnTo>
                    <a:lnTo>
                      <a:pt x="866" y="102"/>
                    </a:lnTo>
                    <a:lnTo>
                      <a:pt x="906" y="103"/>
                    </a:lnTo>
                    <a:lnTo>
                      <a:pt x="945" y="106"/>
                    </a:lnTo>
                    <a:lnTo>
                      <a:pt x="983" y="112"/>
                    </a:lnTo>
                    <a:lnTo>
                      <a:pt x="1020" y="118"/>
                    </a:lnTo>
                    <a:lnTo>
                      <a:pt x="1057" y="127"/>
                    </a:lnTo>
                    <a:lnTo>
                      <a:pt x="1094" y="137"/>
                    </a:lnTo>
                    <a:lnTo>
                      <a:pt x="1129" y="149"/>
                    </a:lnTo>
                    <a:lnTo>
                      <a:pt x="1164" y="162"/>
                    </a:lnTo>
                    <a:lnTo>
                      <a:pt x="1198" y="178"/>
                    </a:lnTo>
                    <a:lnTo>
                      <a:pt x="1230" y="195"/>
                    </a:lnTo>
                    <a:lnTo>
                      <a:pt x="1262" y="213"/>
                    </a:lnTo>
                    <a:lnTo>
                      <a:pt x="1294" y="233"/>
                    </a:lnTo>
                    <a:lnTo>
                      <a:pt x="1324" y="254"/>
                    </a:lnTo>
                    <a:lnTo>
                      <a:pt x="1353" y="276"/>
                    </a:lnTo>
                    <a:lnTo>
                      <a:pt x="1380" y="300"/>
                    </a:lnTo>
                    <a:lnTo>
                      <a:pt x="1407" y="326"/>
                    </a:lnTo>
                    <a:lnTo>
                      <a:pt x="1432" y="353"/>
                    </a:lnTo>
                    <a:lnTo>
                      <a:pt x="1456" y="380"/>
                    </a:lnTo>
                    <a:lnTo>
                      <a:pt x="1479" y="409"/>
                    </a:lnTo>
                    <a:lnTo>
                      <a:pt x="1500" y="439"/>
                    </a:lnTo>
                    <a:lnTo>
                      <a:pt x="1520" y="470"/>
                    </a:lnTo>
                    <a:lnTo>
                      <a:pt x="1539" y="502"/>
                    </a:lnTo>
                    <a:lnTo>
                      <a:pt x="1555" y="536"/>
                    </a:lnTo>
                    <a:lnTo>
                      <a:pt x="1571" y="569"/>
                    </a:lnTo>
                    <a:lnTo>
                      <a:pt x="1584" y="604"/>
                    </a:lnTo>
                    <a:lnTo>
                      <a:pt x="1596" y="639"/>
                    </a:lnTo>
                    <a:lnTo>
                      <a:pt x="1606" y="675"/>
                    </a:lnTo>
                    <a:lnTo>
                      <a:pt x="1615" y="712"/>
                    </a:lnTo>
                    <a:lnTo>
                      <a:pt x="1622" y="750"/>
                    </a:lnTo>
                    <a:lnTo>
                      <a:pt x="1626" y="788"/>
                    </a:lnTo>
                    <a:lnTo>
                      <a:pt x="1629" y="827"/>
                    </a:lnTo>
                    <a:lnTo>
                      <a:pt x="1630" y="866"/>
                    </a:lnTo>
                    <a:close/>
                  </a:path>
                </a:pathLst>
              </a:custGeom>
              <a:solidFill>
                <a:srgbClr val="A69EC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2189" name="Freeform 1075">
                <a:extLst>
                  <a:ext uri="{FF2B5EF4-FFF2-40B4-BE49-F238E27FC236}">
                    <a16:creationId xmlns:a16="http://schemas.microsoft.com/office/drawing/2014/main" id="{46714914-5404-4BF4-A736-6D2963AD6E2F}"/>
                  </a:ext>
                </a:extLst>
              </p:cNvPr>
              <p:cNvSpPr>
                <a:spLocks noEditPoints="1"/>
              </p:cNvSpPr>
              <p:nvPr/>
            </p:nvSpPr>
            <p:spPr bwMode="auto">
              <a:xfrm>
                <a:off x="2865" y="3416"/>
                <a:ext cx="326" cy="326"/>
              </a:xfrm>
              <a:custGeom>
                <a:avLst/>
                <a:gdLst>
                  <a:gd name="T0" fmla="*/ 323 w 1631"/>
                  <a:gd name="T1" fmla="*/ 130 h 1630"/>
                  <a:gd name="T2" fmla="*/ 310 w 1631"/>
                  <a:gd name="T3" fmla="*/ 92 h 1630"/>
                  <a:gd name="T4" fmla="*/ 289 w 1631"/>
                  <a:gd name="T5" fmla="*/ 59 h 1630"/>
                  <a:gd name="T6" fmla="*/ 260 w 1631"/>
                  <a:gd name="T7" fmla="*/ 32 h 1630"/>
                  <a:gd name="T8" fmla="*/ 226 w 1631"/>
                  <a:gd name="T9" fmla="*/ 13 h 1630"/>
                  <a:gd name="T10" fmla="*/ 188 w 1631"/>
                  <a:gd name="T11" fmla="*/ 2 h 1630"/>
                  <a:gd name="T12" fmla="*/ 146 w 1631"/>
                  <a:gd name="T13" fmla="*/ 1 h 1630"/>
                  <a:gd name="T14" fmla="*/ 107 w 1631"/>
                  <a:gd name="T15" fmla="*/ 10 h 1630"/>
                  <a:gd name="T16" fmla="*/ 72 w 1631"/>
                  <a:gd name="T17" fmla="*/ 28 h 1630"/>
                  <a:gd name="T18" fmla="*/ 42 w 1631"/>
                  <a:gd name="T19" fmla="*/ 54 h 1630"/>
                  <a:gd name="T20" fmla="*/ 20 w 1631"/>
                  <a:gd name="T21" fmla="*/ 85 h 1630"/>
                  <a:gd name="T22" fmla="*/ 5 w 1631"/>
                  <a:gd name="T23" fmla="*/ 122 h 1630"/>
                  <a:gd name="T24" fmla="*/ 0 w 1631"/>
                  <a:gd name="T25" fmla="*/ 163 h 1630"/>
                  <a:gd name="T26" fmla="*/ 5 w 1631"/>
                  <a:gd name="T27" fmla="*/ 204 h 1630"/>
                  <a:gd name="T28" fmla="*/ 20 w 1631"/>
                  <a:gd name="T29" fmla="*/ 241 h 1630"/>
                  <a:gd name="T30" fmla="*/ 42 w 1631"/>
                  <a:gd name="T31" fmla="*/ 273 h 1630"/>
                  <a:gd name="T32" fmla="*/ 72 w 1631"/>
                  <a:gd name="T33" fmla="*/ 298 h 1630"/>
                  <a:gd name="T34" fmla="*/ 107 w 1631"/>
                  <a:gd name="T35" fmla="*/ 316 h 1630"/>
                  <a:gd name="T36" fmla="*/ 146 w 1631"/>
                  <a:gd name="T37" fmla="*/ 325 h 1630"/>
                  <a:gd name="T38" fmla="*/ 188 w 1631"/>
                  <a:gd name="T39" fmla="*/ 324 h 1630"/>
                  <a:gd name="T40" fmla="*/ 226 w 1631"/>
                  <a:gd name="T41" fmla="*/ 313 h 1630"/>
                  <a:gd name="T42" fmla="*/ 260 w 1631"/>
                  <a:gd name="T43" fmla="*/ 294 h 1630"/>
                  <a:gd name="T44" fmla="*/ 289 w 1631"/>
                  <a:gd name="T45" fmla="*/ 267 h 1630"/>
                  <a:gd name="T46" fmla="*/ 310 w 1631"/>
                  <a:gd name="T47" fmla="*/ 234 h 1630"/>
                  <a:gd name="T48" fmla="*/ 323 w 1631"/>
                  <a:gd name="T49" fmla="*/ 196 h 1630"/>
                  <a:gd name="T50" fmla="*/ 306 w 1631"/>
                  <a:gd name="T51" fmla="*/ 163 h 1630"/>
                  <a:gd name="T52" fmla="*/ 301 w 1631"/>
                  <a:gd name="T53" fmla="*/ 199 h 1630"/>
                  <a:gd name="T54" fmla="*/ 288 w 1631"/>
                  <a:gd name="T55" fmla="*/ 231 h 1630"/>
                  <a:gd name="T56" fmla="*/ 268 w 1631"/>
                  <a:gd name="T57" fmla="*/ 259 h 1630"/>
                  <a:gd name="T58" fmla="*/ 243 w 1631"/>
                  <a:gd name="T59" fmla="*/ 281 h 1630"/>
                  <a:gd name="T60" fmla="*/ 212 w 1631"/>
                  <a:gd name="T61" fmla="*/ 297 h 1630"/>
                  <a:gd name="T62" fmla="*/ 177 w 1631"/>
                  <a:gd name="T63" fmla="*/ 305 h 1630"/>
                  <a:gd name="T64" fmla="*/ 141 w 1631"/>
                  <a:gd name="T65" fmla="*/ 304 h 1630"/>
                  <a:gd name="T66" fmla="*/ 108 w 1631"/>
                  <a:gd name="T67" fmla="*/ 294 h 1630"/>
                  <a:gd name="T68" fmla="*/ 78 w 1631"/>
                  <a:gd name="T69" fmla="*/ 277 h 1630"/>
                  <a:gd name="T70" fmla="*/ 53 w 1631"/>
                  <a:gd name="T71" fmla="*/ 254 h 1630"/>
                  <a:gd name="T72" fmla="*/ 34 w 1631"/>
                  <a:gd name="T73" fmla="*/ 225 h 1630"/>
                  <a:gd name="T74" fmla="*/ 23 w 1631"/>
                  <a:gd name="T75" fmla="*/ 192 h 1630"/>
                  <a:gd name="T76" fmla="*/ 21 w 1631"/>
                  <a:gd name="T77" fmla="*/ 156 h 1630"/>
                  <a:gd name="T78" fmla="*/ 27 w 1631"/>
                  <a:gd name="T79" fmla="*/ 121 h 1630"/>
                  <a:gd name="T80" fmla="*/ 41 w 1631"/>
                  <a:gd name="T81" fmla="*/ 89 h 1630"/>
                  <a:gd name="T82" fmla="*/ 62 w 1631"/>
                  <a:gd name="T83" fmla="*/ 62 h 1630"/>
                  <a:gd name="T84" fmla="*/ 89 w 1631"/>
                  <a:gd name="T85" fmla="*/ 41 h 1630"/>
                  <a:gd name="T86" fmla="*/ 121 w 1631"/>
                  <a:gd name="T87" fmla="*/ 27 h 1630"/>
                  <a:gd name="T88" fmla="*/ 156 w 1631"/>
                  <a:gd name="T89" fmla="*/ 21 h 1630"/>
                  <a:gd name="T90" fmla="*/ 192 w 1631"/>
                  <a:gd name="T91" fmla="*/ 23 h 1630"/>
                  <a:gd name="T92" fmla="*/ 225 w 1631"/>
                  <a:gd name="T93" fmla="*/ 34 h 1630"/>
                  <a:gd name="T94" fmla="*/ 254 w 1631"/>
                  <a:gd name="T95" fmla="*/ 53 h 1630"/>
                  <a:gd name="T96" fmla="*/ 277 w 1631"/>
                  <a:gd name="T97" fmla="*/ 78 h 1630"/>
                  <a:gd name="T98" fmla="*/ 294 w 1631"/>
                  <a:gd name="T99" fmla="*/ 108 h 1630"/>
                  <a:gd name="T100" fmla="*/ 304 w 1631"/>
                  <a:gd name="T101" fmla="*/ 141 h 163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631" h="1630">
                    <a:moveTo>
                      <a:pt x="1631" y="815"/>
                    </a:moveTo>
                    <a:lnTo>
                      <a:pt x="1630" y="773"/>
                    </a:lnTo>
                    <a:lnTo>
                      <a:pt x="1627" y="732"/>
                    </a:lnTo>
                    <a:lnTo>
                      <a:pt x="1622" y="692"/>
                    </a:lnTo>
                    <a:lnTo>
                      <a:pt x="1614" y="651"/>
                    </a:lnTo>
                    <a:lnTo>
                      <a:pt x="1605" y="612"/>
                    </a:lnTo>
                    <a:lnTo>
                      <a:pt x="1594" y="573"/>
                    </a:lnTo>
                    <a:lnTo>
                      <a:pt x="1581" y="535"/>
                    </a:lnTo>
                    <a:lnTo>
                      <a:pt x="1566" y="498"/>
                    </a:lnTo>
                    <a:lnTo>
                      <a:pt x="1550" y="462"/>
                    </a:lnTo>
                    <a:lnTo>
                      <a:pt x="1532" y="427"/>
                    </a:lnTo>
                    <a:lnTo>
                      <a:pt x="1513" y="393"/>
                    </a:lnTo>
                    <a:lnTo>
                      <a:pt x="1492" y="360"/>
                    </a:lnTo>
                    <a:lnTo>
                      <a:pt x="1469" y="328"/>
                    </a:lnTo>
                    <a:lnTo>
                      <a:pt x="1445" y="297"/>
                    </a:lnTo>
                    <a:lnTo>
                      <a:pt x="1418" y="268"/>
                    </a:lnTo>
                    <a:lnTo>
                      <a:pt x="1391" y="239"/>
                    </a:lnTo>
                    <a:lnTo>
                      <a:pt x="1363" y="212"/>
                    </a:lnTo>
                    <a:lnTo>
                      <a:pt x="1334" y="186"/>
                    </a:lnTo>
                    <a:lnTo>
                      <a:pt x="1303" y="162"/>
                    </a:lnTo>
                    <a:lnTo>
                      <a:pt x="1271" y="140"/>
                    </a:lnTo>
                    <a:lnTo>
                      <a:pt x="1238" y="118"/>
                    </a:lnTo>
                    <a:lnTo>
                      <a:pt x="1204" y="99"/>
                    </a:lnTo>
                    <a:lnTo>
                      <a:pt x="1169" y="81"/>
                    </a:lnTo>
                    <a:lnTo>
                      <a:pt x="1133" y="65"/>
                    </a:lnTo>
                    <a:lnTo>
                      <a:pt x="1096" y="49"/>
                    </a:lnTo>
                    <a:lnTo>
                      <a:pt x="1058" y="37"/>
                    </a:lnTo>
                    <a:lnTo>
                      <a:pt x="1020" y="26"/>
                    </a:lnTo>
                    <a:lnTo>
                      <a:pt x="979" y="17"/>
                    </a:lnTo>
                    <a:lnTo>
                      <a:pt x="939" y="9"/>
                    </a:lnTo>
                    <a:lnTo>
                      <a:pt x="899" y="4"/>
                    </a:lnTo>
                    <a:lnTo>
                      <a:pt x="858" y="1"/>
                    </a:lnTo>
                    <a:lnTo>
                      <a:pt x="815" y="0"/>
                    </a:lnTo>
                    <a:lnTo>
                      <a:pt x="773" y="1"/>
                    </a:lnTo>
                    <a:lnTo>
                      <a:pt x="732" y="4"/>
                    </a:lnTo>
                    <a:lnTo>
                      <a:pt x="691" y="9"/>
                    </a:lnTo>
                    <a:lnTo>
                      <a:pt x="651" y="17"/>
                    </a:lnTo>
                    <a:lnTo>
                      <a:pt x="611" y="26"/>
                    </a:lnTo>
                    <a:lnTo>
                      <a:pt x="573" y="37"/>
                    </a:lnTo>
                    <a:lnTo>
                      <a:pt x="535" y="49"/>
                    </a:lnTo>
                    <a:lnTo>
                      <a:pt x="498" y="65"/>
                    </a:lnTo>
                    <a:lnTo>
                      <a:pt x="462" y="81"/>
                    </a:lnTo>
                    <a:lnTo>
                      <a:pt x="427" y="99"/>
                    </a:lnTo>
                    <a:lnTo>
                      <a:pt x="392" y="118"/>
                    </a:lnTo>
                    <a:lnTo>
                      <a:pt x="359" y="140"/>
                    </a:lnTo>
                    <a:lnTo>
                      <a:pt x="328" y="162"/>
                    </a:lnTo>
                    <a:lnTo>
                      <a:pt x="297" y="186"/>
                    </a:lnTo>
                    <a:lnTo>
                      <a:pt x="267" y="212"/>
                    </a:lnTo>
                    <a:lnTo>
                      <a:pt x="239" y="239"/>
                    </a:lnTo>
                    <a:lnTo>
                      <a:pt x="211" y="268"/>
                    </a:lnTo>
                    <a:lnTo>
                      <a:pt x="186" y="297"/>
                    </a:lnTo>
                    <a:lnTo>
                      <a:pt x="162" y="328"/>
                    </a:lnTo>
                    <a:lnTo>
                      <a:pt x="139" y="360"/>
                    </a:lnTo>
                    <a:lnTo>
                      <a:pt x="118" y="393"/>
                    </a:lnTo>
                    <a:lnTo>
                      <a:pt x="99" y="427"/>
                    </a:lnTo>
                    <a:lnTo>
                      <a:pt x="81" y="462"/>
                    </a:lnTo>
                    <a:lnTo>
                      <a:pt x="64" y="498"/>
                    </a:lnTo>
                    <a:lnTo>
                      <a:pt x="50" y="535"/>
                    </a:lnTo>
                    <a:lnTo>
                      <a:pt x="37" y="573"/>
                    </a:lnTo>
                    <a:lnTo>
                      <a:pt x="26" y="612"/>
                    </a:lnTo>
                    <a:lnTo>
                      <a:pt x="17" y="651"/>
                    </a:lnTo>
                    <a:lnTo>
                      <a:pt x="9" y="692"/>
                    </a:lnTo>
                    <a:lnTo>
                      <a:pt x="4" y="732"/>
                    </a:lnTo>
                    <a:lnTo>
                      <a:pt x="1" y="773"/>
                    </a:lnTo>
                    <a:lnTo>
                      <a:pt x="0" y="815"/>
                    </a:lnTo>
                    <a:lnTo>
                      <a:pt x="1" y="857"/>
                    </a:lnTo>
                    <a:lnTo>
                      <a:pt x="4" y="899"/>
                    </a:lnTo>
                    <a:lnTo>
                      <a:pt x="9" y="940"/>
                    </a:lnTo>
                    <a:lnTo>
                      <a:pt x="17" y="980"/>
                    </a:lnTo>
                    <a:lnTo>
                      <a:pt x="26" y="1019"/>
                    </a:lnTo>
                    <a:lnTo>
                      <a:pt x="37" y="1057"/>
                    </a:lnTo>
                    <a:lnTo>
                      <a:pt x="50" y="1096"/>
                    </a:lnTo>
                    <a:lnTo>
                      <a:pt x="64" y="1133"/>
                    </a:lnTo>
                    <a:lnTo>
                      <a:pt x="81" y="1169"/>
                    </a:lnTo>
                    <a:lnTo>
                      <a:pt x="99" y="1204"/>
                    </a:lnTo>
                    <a:lnTo>
                      <a:pt x="118" y="1238"/>
                    </a:lnTo>
                    <a:lnTo>
                      <a:pt x="139" y="1271"/>
                    </a:lnTo>
                    <a:lnTo>
                      <a:pt x="162" y="1304"/>
                    </a:lnTo>
                    <a:lnTo>
                      <a:pt x="186" y="1334"/>
                    </a:lnTo>
                    <a:lnTo>
                      <a:pt x="211" y="1364"/>
                    </a:lnTo>
                    <a:lnTo>
                      <a:pt x="239" y="1392"/>
                    </a:lnTo>
                    <a:lnTo>
                      <a:pt x="267" y="1419"/>
                    </a:lnTo>
                    <a:lnTo>
                      <a:pt x="297" y="1444"/>
                    </a:lnTo>
                    <a:lnTo>
                      <a:pt x="328" y="1468"/>
                    </a:lnTo>
                    <a:lnTo>
                      <a:pt x="359" y="1491"/>
                    </a:lnTo>
                    <a:lnTo>
                      <a:pt x="392" y="1513"/>
                    </a:lnTo>
                    <a:lnTo>
                      <a:pt x="427" y="1532"/>
                    </a:lnTo>
                    <a:lnTo>
                      <a:pt x="462" y="1550"/>
                    </a:lnTo>
                    <a:lnTo>
                      <a:pt x="498" y="1567"/>
                    </a:lnTo>
                    <a:lnTo>
                      <a:pt x="535" y="1581"/>
                    </a:lnTo>
                    <a:lnTo>
                      <a:pt x="573" y="1594"/>
                    </a:lnTo>
                    <a:lnTo>
                      <a:pt x="611" y="1605"/>
                    </a:lnTo>
                    <a:lnTo>
                      <a:pt x="651" y="1614"/>
                    </a:lnTo>
                    <a:lnTo>
                      <a:pt x="691" y="1621"/>
                    </a:lnTo>
                    <a:lnTo>
                      <a:pt x="732" y="1626"/>
                    </a:lnTo>
                    <a:lnTo>
                      <a:pt x="773" y="1629"/>
                    </a:lnTo>
                    <a:lnTo>
                      <a:pt x="815" y="1630"/>
                    </a:lnTo>
                    <a:lnTo>
                      <a:pt x="858" y="1629"/>
                    </a:lnTo>
                    <a:lnTo>
                      <a:pt x="899" y="1626"/>
                    </a:lnTo>
                    <a:lnTo>
                      <a:pt x="939" y="1621"/>
                    </a:lnTo>
                    <a:lnTo>
                      <a:pt x="979" y="1614"/>
                    </a:lnTo>
                    <a:lnTo>
                      <a:pt x="1020" y="1605"/>
                    </a:lnTo>
                    <a:lnTo>
                      <a:pt x="1058" y="1594"/>
                    </a:lnTo>
                    <a:lnTo>
                      <a:pt x="1096" y="1581"/>
                    </a:lnTo>
                    <a:lnTo>
                      <a:pt x="1133" y="1567"/>
                    </a:lnTo>
                    <a:lnTo>
                      <a:pt x="1169" y="1550"/>
                    </a:lnTo>
                    <a:lnTo>
                      <a:pt x="1204" y="1532"/>
                    </a:lnTo>
                    <a:lnTo>
                      <a:pt x="1238" y="1513"/>
                    </a:lnTo>
                    <a:lnTo>
                      <a:pt x="1271" y="1491"/>
                    </a:lnTo>
                    <a:lnTo>
                      <a:pt x="1303" y="1468"/>
                    </a:lnTo>
                    <a:lnTo>
                      <a:pt x="1334" y="1444"/>
                    </a:lnTo>
                    <a:lnTo>
                      <a:pt x="1363" y="1419"/>
                    </a:lnTo>
                    <a:lnTo>
                      <a:pt x="1391" y="1392"/>
                    </a:lnTo>
                    <a:lnTo>
                      <a:pt x="1418" y="1364"/>
                    </a:lnTo>
                    <a:lnTo>
                      <a:pt x="1445" y="1334"/>
                    </a:lnTo>
                    <a:lnTo>
                      <a:pt x="1469" y="1304"/>
                    </a:lnTo>
                    <a:lnTo>
                      <a:pt x="1492" y="1271"/>
                    </a:lnTo>
                    <a:lnTo>
                      <a:pt x="1513" y="1238"/>
                    </a:lnTo>
                    <a:lnTo>
                      <a:pt x="1532" y="1204"/>
                    </a:lnTo>
                    <a:lnTo>
                      <a:pt x="1550" y="1169"/>
                    </a:lnTo>
                    <a:lnTo>
                      <a:pt x="1566" y="1133"/>
                    </a:lnTo>
                    <a:lnTo>
                      <a:pt x="1581" y="1096"/>
                    </a:lnTo>
                    <a:lnTo>
                      <a:pt x="1594" y="1057"/>
                    </a:lnTo>
                    <a:lnTo>
                      <a:pt x="1605" y="1019"/>
                    </a:lnTo>
                    <a:lnTo>
                      <a:pt x="1614" y="980"/>
                    </a:lnTo>
                    <a:lnTo>
                      <a:pt x="1622" y="940"/>
                    </a:lnTo>
                    <a:lnTo>
                      <a:pt x="1627" y="899"/>
                    </a:lnTo>
                    <a:lnTo>
                      <a:pt x="1630" y="857"/>
                    </a:lnTo>
                    <a:lnTo>
                      <a:pt x="1631" y="815"/>
                    </a:lnTo>
                    <a:close/>
                    <a:moveTo>
                      <a:pt x="1529" y="815"/>
                    </a:moveTo>
                    <a:lnTo>
                      <a:pt x="1528" y="852"/>
                    </a:lnTo>
                    <a:lnTo>
                      <a:pt x="1525" y="889"/>
                    </a:lnTo>
                    <a:lnTo>
                      <a:pt x="1520" y="924"/>
                    </a:lnTo>
                    <a:lnTo>
                      <a:pt x="1514" y="959"/>
                    </a:lnTo>
                    <a:lnTo>
                      <a:pt x="1506" y="994"/>
                    </a:lnTo>
                    <a:lnTo>
                      <a:pt x="1497" y="1027"/>
                    </a:lnTo>
                    <a:lnTo>
                      <a:pt x="1486" y="1060"/>
                    </a:lnTo>
                    <a:lnTo>
                      <a:pt x="1473" y="1093"/>
                    </a:lnTo>
                    <a:lnTo>
                      <a:pt x="1459" y="1125"/>
                    </a:lnTo>
                    <a:lnTo>
                      <a:pt x="1443" y="1156"/>
                    </a:lnTo>
                    <a:lnTo>
                      <a:pt x="1426" y="1185"/>
                    </a:lnTo>
                    <a:lnTo>
                      <a:pt x="1406" y="1214"/>
                    </a:lnTo>
                    <a:lnTo>
                      <a:pt x="1387" y="1242"/>
                    </a:lnTo>
                    <a:lnTo>
                      <a:pt x="1366" y="1269"/>
                    </a:lnTo>
                    <a:lnTo>
                      <a:pt x="1343" y="1294"/>
                    </a:lnTo>
                    <a:lnTo>
                      <a:pt x="1320" y="1320"/>
                    </a:lnTo>
                    <a:lnTo>
                      <a:pt x="1295" y="1344"/>
                    </a:lnTo>
                    <a:lnTo>
                      <a:pt x="1269" y="1366"/>
                    </a:lnTo>
                    <a:lnTo>
                      <a:pt x="1243" y="1387"/>
                    </a:lnTo>
                    <a:lnTo>
                      <a:pt x="1214" y="1407"/>
                    </a:lnTo>
                    <a:lnTo>
                      <a:pt x="1185" y="1425"/>
                    </a:lnTo>
                    <a:lnTo>
                      <a:pt x="1155" y="1442"/>
                    </a:lnTo>
                    <a:lnTo>
                      <a:pt x="1125" y="1458"/>
                    </a:lnTo>
                    <a:lnTo>
                      <a:pt x="1093" y="1472"/>
                    </a:lnTo>
                    <a:lnTo>
                      <a:pt x="1061" y="1485"/>
                    </a:lnTo>
                    <a:lnTo>
                      <a:pt x="1028" y="1496"/>
                    </a:lnTo>
                    <a:lnTo>
                      <a:pt x="993" y="1507"/>
                    </a:lnTo>
                    <a:lnTo>
                      <a:pt x="959" y="1515"/>
                    </a:lnTo>
                    <a:lnTo>
                      <a:pt x="924" y="1521"/>
                    </a:lnTo>
                    <a:lnTo>
                      <a:pt x="888" y="1525"/>
                    </a:lnTo>
                    <a:lnTo>
                      <a:pt x="852" y="1528"/>
                    </a:lnTo>
                    <a:lnTo>
                      <a:pt x="815" y="1529"/>
                    </a:lnTo>
                    <a:lnTo>
                      <a:pt x="778" y="1528"/>
                    </a:lnTo>
                    <a:lnTo>
                      <a:pt x="742" y="1525"/>
                    </a:lnTo>
                    <a:lnTo>
                      <a:pt x="707" y="1521"/>
                    </a:lnTo>
                    <a:lnTo>
                      <a:pt x="672" y="1515"/>
                    </a:lnTo>
                    <a:lnTo>
                      <a:pt x="638" y="1507"/>
                    </a:lnTo>
                    <a:lnTo>
                      <a:pt x="603" y="1496"/>
                    </a:lnTo>
                    <a:lnTo>
                      <a:pt x="570" y="1485"/>
                    </a:lnTo>
                    <a:lnTo>
                      <a:pt x="538" y="1472"/>
                    </a:lnTo>
                    <a:lnTo>
                      <a:pt x="506" y="1458"/>
                    </a:lnTo>
                    <a:lnTo>
                      <a:pt x="476" y="1442"/>
                    </a:lnTo>
                    <a:lnTo>
                      <a:pt x="446" y="1425"/>
                    </a:lnTo>
                    <a:lnTo>
                      <a:pt x="417" y="1407"/>
                    </a:lnTo>
                    <a:lnTo>
                      <a:pt x="388" y="1387"/>
                    </a:lnTo>
                    <a:lnTo>
                      <a:pt x="361" y="1366"/>
                    </a:lnTo>
                    <a:lnTo>
                      <a:pt x="336" y="1344"/>
                    </a:lnTo>
                    <a:lnTo>
                      <a:pt x="311" y="1320"/>
                    </a:lnTo>
                    <a:lnTo>
                      <a:pt x="288" y="1294"/>
                    </a:lnTo>
                    <a:lnTo>
                      <a:pt x="265" y="1269"/>
                    </a:lnTo>
                    <a:lnTo>
                      <a:pt x="244" y="1242"/>
                    </a:lnTo>
                    <a:lnTo>
                      <a:pt x="224" y="1214"/>
                    </a:lnTo>
                    <a:lnTo>
                      <a:pt x="205" y="1185"/>
                    </a:lnTo>
                    <a:lnTo>
                      <a:pt x="188" y="1156"/>
                    </a:lnTo>
                    <a:lnTo>
                      <a:pt x="172" y="1125"/>
                    </a:lnTo>
                    <a:lnTo>
                      <a:pt x="158" y="1093"/>
                    </a:lnTo>
                    <a:lnTo>
                      <a:pt x="145" y="1060"/>
                    </a:lnTo>
                    <a:lnTo>
                      <a:pt x="134" y="1027"/>
                    </a:lnTo>
                    <a:lnTo>
                      <a:pt x="124" y="994"/>
                    </a:lnTo>
                    <a:lnTo>
                      <a:pt x="117" y="959"/>
                    </a:lnTo>
                    <a:lnTo>
                      <a:pt x="110" y="924"/>
                    </a:lnTo>
                    <a:lnTo>
                      <a:pt x="106" y="889"/>
                    </a:lnTo>
                    <a:lnTo>
                      <a:pt x="103" y="852"/>
                    </a:lnTo>
                    <a:lnTo>
                      <a:pt x="102" y="815"/>
                    </a:lnTo>
                    <a:lnTo>
                      <a:pt x="103" y="779"/>
                    </a:lnTo>
                    <a:lnTo>
                      <a:pt x="106" y="743"/>
                    </a:lnTo>
                    <a:lnTo>
                      <a:pt x="110" y="707"/>
                    </a:lnTo>
                    <a:lnTo>
                      <a:pt x="117" y="671"/>
                    </a:lnTo>
                    <a:lnTo>
                      <a:pt x="124" y="637"/>
                    </a:lnTo>
                    <a:lnTo>
                      <a:pt x="134" y="603"/>
                    </a:lnTo>
                    <a:lnTo>
                      <a:pt x="145" y="570"/>
                    </a:lnTo>
                    <a:lnTo>
                      <a:pt x="158" y="538"/>
                    </a:lnTo>
                    <a:lnTo>
                      <a:pt x="172" y="507"/>
                    </a:lnTo>
                    <a:lnTo>
                      <a:pt x="188" y="476"/>
                    </a:lnTo>
                    <a:lnTo>
                      <a:pt x="205" y="445"/>
                    </a:lnTo>
                    <a:lnTo>
                      <a:pt x="224" y="416"/>
                    </a:lnTo>
                    <a:lnTo>
                      <a:pt x="244" y="389"/>
                    </a:lnTo>
                    <a:lnTo>
                      <a:pt x="265" y="362"/>
                    </a:lnTo>
                    <a:lnTo>
                      <a:pt x="288" y="336"/>
                    </a:lnTo>
                    <a:lnTo>
                      <a:pt x="311" y="311"/>
                    </a:lnTo>
                    <a:lnTo>
                      <a:pt x="336" y="288"/>
                    </a:lnTo>
                    <a:lnTo>
                      <a:pt x="361" y="266"/>
                    </a:lnTo>
                    <a:lnTo>
                      <a:pt x="388" y="243"/>
                    </a:lnTo>
                    <a:lnTo>
                      <a:pt x="417" y="224"/>
                    </a:lnTo>
                    <a:lnTo>
                      <a:pt x="446" y="205"/>
                    </a:lnTo>
                    <a:lnTo>
                      <a:pt x="476" y="188"/>
                    </a:lnTo>
                    <a:lnTo>
                      <a:pt x="506" y="172"/>
                    </a:lnTo>
                    <a:lnTo>
                      <a:pt x="538" y="158"/>
                    </a:lnTo>
                    <a:lnTo>
                      <a:pt x="570" y="146"/>
                    </a:lnTo>
                    <a:lnTo>
                      <a:pt x="603" y="134"/>
                    </a:lnTo>
                    <a:lnTo>
                      <a:pt x="638" y="125"/>
                    </a:lnTo>
                    <a:lnTo>
                      <a:pt x="672" y="117"/>
                    </a:lnTo>
                    <a:lnTo>
                      <a:pt x="707" y="111"/>
                    </a:lnTo>
                    <a:lnTo>
                      <a:pt x="742" y="106"/>
                    </a:lnTo>
                    <a:lnTo>
                      <a:pt x="778" y="103"/>
                    </a:lnTo>
                    <a:lnTo>
                      <a:pt x="815" y="102"/>
                    </a:lnTo>
                    <a:lnTo>
                      <a:pt x="852" y="103"/>
                    </a:lnTo>
                    <a:lnTo>
                      <a:pt x="888" y="106"/>
                    </a:lnTo>
                    <a:lnTo>
                      <a:pt x="924" y="111"/>
                    </a:lnTo>
                    <a:lnTo>
                      <a:pt x="959" y="117"/>
                    </a:lnTo>
                    <a:lnTo>
                      <a:pt x="993" y="125"/>
                    </a:lnTo>
                    <a:lnTo>
                      <a:pt x="1028" y="134"/>
                    </a:lnTo>
                    <a:lnTo>
                      <a:pt x="1061" y="146"/>
                    </a:lnTo>
                    <a:lnTo>
                      <a:pt x="1093" y="158"/>
                    </a:lnTo>
                    <a:lnTo>
                      <a:pt x="1125" y="172"/>
                    </a:lnTo>
                    <a:lnTo>
                      <a:pt x="1155" y="188"/>
                    </a:lnTo>
                    <a:lnTo>
                      <a:pt x="1185" y="205"/>
                    </a:lnTo>
                    <a:lnTo>
                      <a:pt x="1214" y="224"/>
                    </a:lnTo>
                    <a:lnTo>
                      <a:pt x="1243" y="243"/>
                    </a:lnTo>
                    <a:lnTo>
                      <a:pt x="1269" y="266"/>
                    </a:lnTo>
                    <a:lnTo>
                      <a:pt x="1295" y="288"/>
                    </a:lnTo>
                    <a:lnTo>
                      <a:pt x="1320" y="311"/>
                    </a:lnTo>
                    <a:lnTo>
                      <a:pt x="1343" y="336"/>
                    </a:lnTo>
                    <a:lnTo>
                      <a:pt x="1366" y="362"/>
                    </a:lnTo>
                    <a:lnTo>
                      <a:pt x="1387" y="389"/>
                    </a:lnTo>
                    <a:lnTo>
                      <a:pt x="1406" y="416"/>
                    </a:lnTo>
                    <a:lnTo>
                      <a:pt x="1426" y="445"/>
                    </a:lnTo>
                    <a:lnTo>
                      <a:pt x="1443" y="476"/>
                    </a:lnTo>
                    <a:lnTo>
                      <a:pt x="1459" y="507"/>
                    </a:lnTo>
                    <a:lnTo>
                      <a:pt x="1473" y="538"/>
                    </a:lnTo>
                    <a:lnTo>
                      <a:pt x="1486" y="570"/>
                    </a:lnTo>
                    <a:lnTo>
                      <a:pt x="1497" y="603"/>
                    </a:lnTo>
                    <a:lnTo>
                      <a:pt x="1506" y="637"/>
                    </a:lnTo>
                    <a:lnTo>
                      <a:pt x="1514" y="671"/>
                    </a:lnTo>
                    <a:lnTo>
                      <a:pt x="1520" y="707"/>
                    </a:lnTo>
                    <a:lnTo>
                      <a:pt x="1525" y="743"/>
                    </a:lnTo>
                    <a:lnTo>
                      <a:pt x="1528" y="779"/>
                    </a:lnTo>
                    <a:lnTo>
                      <a:pt x="1529" y="815"/>
                    </a:lnTo>
                    <a:close/>
                  </a:path>
                </a:pathLst>
              </a:custGeom>
              <a:solidFill>
                <a:srgbClr val="ACA4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2190" name="Freeform 1076">
                <a:extLst>
                  <a:ext uri="{FF2B5EF4-FFF2-40B4-BE49-F238E27FC236}">
                    <a16:creationId xmlns:a16="http://schemas.microsoft.com/office/drawing/2014/main" id="{93AD9504-EA44-45B4-8EC2-058BF7F53C75}"/>
                  </a:ext>
                </a:extLst>
              </p:cNvPr>
              <p:cNvSpPr>
                <a:spLocks noEditPoints="1"/>
              </p:cNvSpPr>
              <p:nvPr/>
            </p:nvSpPr>
            <p:spPr bwMode="auto">
              <a:xfrm>
                <a:off x="2875" y="3426"/>
                <a:ext cx="305" cy="306"/>
              </a:xfrm>
              <a:custGeom>
                <a:avLst/>
                <a:gdLst>
                  <a:gd name="T0" fmla="*/ 302 w 1528"/>
                  <a:gd name="T1" fmla="*/ 122 h 1529"/>
                  <a:gd name="T2" fmla="*/ 290 w 1528"/>
                  <a:gd name="T3" fmla="*/ 87 h 1529"/>
                  <a:gd name="T4" fmla="*/ 270 w 1528"/>
                  <a:gd name="T5" fmla="*/ 56 h 1529"/>
                  <a:gd name="T6" fmla="*/ 244 w 1528"/>
                  <a:gd name="T7" fmla="*/ 30 h 1529"/>
                  <a:gd name="T8" fmla="*/ 212 w 1528"/>
                  <a:gd name="T9" fmla="*/ 12 h 1529"/>
                  <a:gd name="T10" fmla="*/ 176 w 1528"/>
                  <a:gd name="T11" fmla="*/ 2 h 1529"/>
                  <a:gd name="T12" fmla="*/ 137 w 1528"/>
                  <a:gd name="T13" fmla="*/ 1 h 1529"/>
                  <a:gd name="T14" fmla="*/ 100 w 1528"/>
                  <a:gd name="T15" fmla="*/ 9 h 1529"/>
                  <a:gd name="T16" fmla="*/ 67 w 1528"/>
                  <a:gd name="T17" fmla="*/ 26 h 1529"/>
                  <a:gd name="T18" fmla="*/ 40 w 1528"/>
                  <a:gd name="T19" fmla="*/ 50 h 1529"/>
                  <a:gd name="T20" fmla="*/ 18 w 1528"/>
                  <a:gd name="T21" fmla="*/ 80 h 1529"/>
                  <a:gd name="T22" fmla="*/ 5 w 1528"/>
                  <a:gd name="T23" fmla="*/ 115 h 1529"/>
                  <a:gd name="T24" fmla="*/ 0 w 1528"/>
                  <a:gd name="T25" fmla="*/ 153 h 1529"/>
                  <a:gd name="T26" fmla="*/ 5 w 1528"/>
                  <a:gd name="T27" fmla="*/ 191 h 1529"/>
                  <a:gd name="T28" fmla="*/ 18 w 1528"/>
                  <a:gd name="T29" fmla="*/ 226 h 1529"/>
                  <a:gd name="T30" fmla="*/ 40 w 1528"/>
                  <a:gd name="T31" fmla="*/ 256 h 1529"/>
                  <a:gd name="T32" fmla="*/ 67 w 1528"/>
                  <a:gd name="T33" fmla="*/ 280 h 1529"/>
                  <a:gd name="T34" fmla="*/ 100 w 1528"/>
                  <a:gd name="T35" fmla="*/ 297 h 1529"/>
                  <a:gd name="T36" fmla="*/ 137 w 1528"/>
                  <a:gd name="T37" fmla="*/ 305 h 1529"/>
                  <a:gd name="T38" fmla="*/ 176 w 1528"/>
                  <a:gd name="T39" fmla="*/ 304 h 1529"/>
                  <a:gd name="T40" fmla="*/ 212 w 1528"/>
                  <a:gd name="T41" fmla="*/ 294 h 1529"/>
                  <a:gd name="T42" fmla="*/ 244 w 1528"/>
                  <a:gd name="T43" fmla="*/ 276 h 1529"/>
                  <a:gd name="T44" fmla="*/ 270 w 1528"/>
                  <a:gd name="T45" fmla="*/ 250 h 1529"/>
                  <a:gd name="T46" fmla="*/ 290 w 1528"/>
                  <a:gd name="T47" fmla="*/ 219 h 1529"/>
                  <a:gd name="T48" fmla="*/ 302 w 1528"/>
                  <a:gd name="T49" fmla="*/ 184 h 1529"/>
                  <a:gd name="T50" fmla="*/ 285 w 1528"/>
                  <a:gd name="T51" fmla="*/ 153 h 1529"/>
                  <a:gd name="T52" fmla="*/ 281 w 1528"/>
                  <a:gd name="T53" fmla="*/ 186 h 1529"/>
                  <a:gd name="T54" fmla="*/ 269 w 1528"/>
                  <a:gd name="T55" fmla="*/ 216 h 1529"/>
                  <a:gd name="T56" fmla="*/ 251 w 1528"/>
                  <a:gd name="T57" fmla="*/ 242 h 1529"/>
                  <a:gd name="T58" fmla="*/ 226 w 1528"/>
                  <a:gd name="T59" fmla="*/ 263 h 1529"/>
                  <a:gd name="T60" fmla="*/ 198 w 1528"/>
                  <a:gd name="T61" fmla="*/ 277 h 1529"/>
                  <a:gd name="T62" fmla="*/ 166 w 1528"/>
                  <a:gd name="T63" fmla="*/ 285 h 1529"/>
                  <a:gd name="T64" fmla="*/ 133 w 1528"/>
                  <a:gd name="T65" fmla="*/ 284 h 1529"/>
                  <a:gd name="T66" fmla="*/ 101 w 1528"/>
                  <a:gd name="T67" fmla="*/ 275 h 1529"/>
                  <a:gd name="T68" fmla="*/ 74 w 1528"/>
                  <a:gd name="T69" fmla="*/ 259 h 1529"/>
                  <a:gd name="T70" fmla="*/ 51 w 1528"/>
                  <a:gd name="T71" fmla="*/ 237 h 1529"/>
                  <a:gd name="T72" fmla="*/ 34 w 1528"/>
                  <a:gd name="T73" fmla="*/ 211 h 1529"/>
                  <a:gd name="T74" fmla="*/ 23 w 1528"/>
                  <a:gd name="T75" fmla="*/ 180 h 1529"/>
                  <a:gd name="T76" fmla="*/ 21 w 1528"/>
                  <a:gd name="T77" fmla="*/ 146 h 1529"/>
                  <a:gd name="T78" fmla="*/ 26 w 1528"/>
                  <a:gd name="T79" fmla="*/ 113 h 1529"/>
                  <a:gd name="T80" fmla="*/ 40 w 1528"/>
                  <a:gd name="T81" fmla="*/ 84 h 1529"/>
                  <a:gd name="T82" fmla="*/ 59 w 1528"/>
                  <a:gd name="T83" fmla="*/ 59 h 1529"/>
                  <a:gd name="T84" fmla="*/ 84 w 1528"/>
                  <a:gd name="T85" fmla="*/ 40 h 1529"/>
                  <a:gd name="T86" fmla="*/ 113 w 1528"/>
                  <a:gd name="T87" fmla="*/ 26 h 1529"/>
                  <a:gd name="T88" fmla="*/ 146 w 1528"/>
                  <a:gd name="T89" fmla="*/ 21 h 1529"/>
                  <a:gd name="T90" fmla="*/ 179 w 1528"/>
                  <a:gd name="T91" fmla="*/ 23 h 1529"/>
                  <a:gd name="T92" fmla="*/ 210 w 1528"/>
                  <a:gd name="T93" fmla="*/ 33 h 1529"/>
                  <a:gd name="T94" fmla="*/ 237 w 1528"/>
                  <a:gd name="T95" fmla="*/ 51 h 1529"/>
                  <a:gd name="T96" fmla="*/ 258 w 1528"/>
                  <a:gd name="T97" fmla="*/ 74 h 1529"/>
                  <a:gd name="T98" fmla="*/ 274 w 1528"/>
                  <a:gd name="T99" fmla="*/ 101 h 1529"/>
                  <a:gd name="T100" fmla="*/ 283 w 1528"/>
                  <a:gd name="T101" fmla="*/ 133 h 152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528" h="1529">
                    <a:moveTo>
                      <a:pt x="1528" y="764"/>
                    </a:moveTo>
                    <a:lnTo>
                      <a:pt x="1527" y="725"/>
                    </a:lnTo>
                    <a:lnTo>
                      <a:pt x="1524" y="686"/>
                    </a:lnTo>
                    <a:lnTo>
                      <a:pt x="1520" y="648"/>
                    </a:lnTo>
                    <a:lnTo>
                      <a:pt x="1513" y="610"/>
                    </a:lnTo>
                    <a:lnTo>
                      <a:pt x="1504" y="573"/>
                    </a:lnTo>
                    <a:lnTo>
                      <a:pt x="1494" y="537"/>
                    </a:lnTo>
                    <a:lnTo>
                      <a:pt x="1482" y="502"/>
                    </a:lnTo>
                    <a:lnTo>
                      <a:pt x="1469" y="467"/>
                    </a:lnTo>
                    <a:lnTo>
                      <a:pt x="1453" y="434"/>
                    </a:lnTo>
                    <a:lnTo>
                      <a:pt x="1437" y="400"/>
                    </a:lnTo>
                    <a:lnTo>
                      <a:pt x="1418" y="368"/>
                    </a:lnTo>
                    <a:lnTo>
                      <a:pt x="1398" y="337"/>
                    </a:lnTo>
                    <a:lnTo>
                      <a:pt x="1377" y="307"/>
                    </a:lnTo>
                    <a:lnTo>
                      <a:pt x="1354" y="278"/>
                    </a:lnTo>
                    <a:lnTo>
                      <a:pt x="1330" y="251"/>
                    </a:lnTo>
                    <a:lnTo>
                      <a:pt x="1305" y="224"/>
                    </a:lnTo>
                    <a:lnTo>
                      <a:pt x="1278" y="198"/>
                    </a:lnTo>
                    <a:lnTo>
                      <a:pt x="1251" y="174"/>
                    </a:lnTo>
                    <a:lnTo>
                      <a:pt x="1222" y="152"/>
                    </a:lnTo>
                    <a:lnTo>
                      <a:pt x="1192" y="131"/>
                    </a:lnTo>
                    <a:lnTo>
                      <a:pt x="1160" y="111"/>
                    </a:lnTo>
                    <a:lnTo>
                      <a:pt x="1128" y="93"/>
                    </a:lnTo>
                    <a:lnTo>
                      <a:pt x="1096" y="76"/>
                    </a:lnTo>
                    <a:lnTo>
                      <a:pt x="1062" y="60"/>
                    </a:lnTo>
                    <a:lnTo>
                      <a:pt x="1027" y="47"/>
                    </a:lnTo>
                    <a:lnTo>
                      <a:pt x="992" y="35"/>
                    </a:lnTo>
                    <a:lnTo>
                      <a:pt x="955" y="25"/>
                    </a:lnTo>
                    <a:lnTo>
                      <a:pt x="918" y="16"/>
                    </a:lnTo>
                    <a:lnTo>
                      <a:pt x="881" y="9"/>
                    </a:lnTo>
                    <a:lnTo>
                      <a:pt x="843" y="4"/>
                    </a:lnTo>
                    <a:lnTo>
                      <a:pt x="804" y="1"/>
                    </a:lnTo>
                    <a:lnTo>
                      <a:pt x="764" y="0"/>
                    </a:lnTo>
                    <a:lnTo>
                      <a:pt x="725" y="1"/>
                    </a:lnTo>
                    <a:lnTo>
                      <a:pt x="686" y="4"/>
                    </a:lnTo>
                    <a:lnTo>
                      <a:pt x="648" y="9"/>
                    </a:lnTo>
                    <a:lnTo>
                      <a:pt x="611" y="16"/>
                    </a:lnTo>
                    <a:lnTo>
                      <a:pt x="574" y="25"/>
                    </a:lnTo>
                    <a:lnTo>
                      <a:pt x="537" y="35"/>
                    </a:lnTo>
                    <a:lnTo>
                      <a:pt x="501" y="47"/>
                    </a:lnTo>
                    <a:lnTo>
                      <a:pt x="467" y="60"/>
                    </a:lnTo>
                    <a:lnTo>
                      <a:pt x="433" y="76"/>
                    </a:lnTo>
                    <a:lnTo>
                      <a:pt x="400" y="93"/>
                    </a:lnTo>
                    <a:lnTo>
                      <a:pt x="369" y="111"/>
                    </a:lnTo>
                    <a:lnTo>
                      <a:pt x="337" y="131"/>
                    </a:lnTo>
                    <a:lnTo>
                      <a:pt x="307" y="152"/>
                    </a:lnTo>
                    <a:lnTo>
                      <a:pt x="278" y="174"/>
                    </a:lnTo>
                    <a:lnTo>
                      <a:pt x="251" y="198"/>
                    </a:lnTo>
                    <a:lnTo>
                      <a:pt x="224" y="224"/>
                    </a:lnTo>
                    <a:lnTo>
                      <a:pt x="199" y="251"/>
                    </a:lnTo>
                    <a:lnTo>
                      <a:pt x="175" y="278"/>
                    </a:lnTo>
                    <a:lnTo>
                      <a:pt x="152" y="307"/>
                    </a:lnTo>
                    <a:lnTo>
                      <a:pt x="130" y="337"/>
                    </a:lnTo>
                    <a:lnTo>
                      <a:pt x="111" y="368"/>
                    </a:lnTo>
                    <a:lnTo>
                      <a:pt x="92" y="400"/>
                    </a:lnTo>
                    <a:lnTo>
                      <a:pt x="75" y="434"/>
                    </a:lnTo>
                    <a:lnTo>
                      <a:pt x="60" y="467"/>
                    </a:lnTo>
                    <a:lnTo>
                      <a:pt x="47" y="502"/>
                    </a:lnTo>
                    <a:lnTo>
                      <a:pt x="35" y="537"/>
                    </a:lnTo>
                    <a:lnTo>
                      <a:pt x="24" y="573"/>
                    </a:lnTo>
                    <a:lnTo>
                      <a:pt x="16" y="610"/>
                    </a:lnTo>
                    <a:lnTo>
                      <a:pt x="9" y="648"/>
                    </a:lnTo>
                    <a:lnTo>
                      <a:pt x="4" y="686"/>
                    </a:lnTo>
                    <a:lnTo>
                      <a:pt x="1" y="725"/>
                    </a:lnTo>
                    <a:lnTo>
                      <a:pt x="0" y="764"/>
                    </a:lnTo>
                    <a:lnTo>
                      <a:pt x="1" y="803"/>
                    </a:lnTo>
                    <a:lnTo>
                      <a:pt x="4" y="843"/>
                    </a:lnTo>
                    <a:lnTo>
                      <a:pt x="9" y="881"/>
                    </a:lnTo>
                    <a:lnTo>
                      <a:pt x="16" y="918"/>
                    </a:lnTo>
                    <a:lnTo>
                      <a:pt x="24" y="955"/>
                    </a:lnTo>
                    <a:lnTo>
                      <a:pt x="35" y="991"/>
                    </a:lnTo>
                    <a:lnTo>
                      <a:pt x="47" y="1027"/>
                    </a:lnTo>
                    <a:lnTo>
                      <a:pt x="60" y="1062"/>
                    </a:lnTo>
                    <a:lnTo>
                      <a:pt x="75" y="1096"/>
                    </a:lnTo>
                    <a:lnTo>
                      <a:pt x="92" y="1129"/>
                    </a:lnTo>
                    <a:lnTo>
                      <a:pt x="111" y="1161"/>
                    </a:lnTo>
                    <a:lnTo>
                      <a:pt x="130" y="1191"/>
                    </a:lnTo>
                    <a:lnTo>
                      <a:pt x="152" y="1221"/>
                    </a:lnTo>
                    <a:lnTo>
                      <a:pt x="175" y="1251"/>
                    </a:lnTo>
                    <a:lnTo>
                      <a:pt x="199" y="1279"/>
                    </a:lnTo>
                    <a:lnTo>
                      <a:pt x="224" y="1305"/>
                    </a:lnTo>
                    <a:lnTo>
                      <a:pt x="251" y="1330"/>
                    </a:lnTo>
                    <a:lnTo>
                      <a:pt x="278" y="1354"/>
                    </a:lnTo>
                    <a:lnTo>
                      <a:pt x="307" y="1377"/>
                    </a:lnTo>
                    <a:lnTo>
                      <a:pt x="337" y="1398"/>
                    </a:lnTo>
                    <a:lnTo>
                      <a:pt x="369" y="1418"/>
                    </a:lnTo>
                    <a:lnTo>
                      <a:pt x="400" y="1436"/>
                    </a:lnTo>
                    <a:lnTo>
                      <a:pt x="433" y="1454"/>
                    </a:lnTo>
                    <a:lnTo>
                      <a:pt x="467" y="1469"/>
                    </a:lnTo>
                    <a:lnTo>
                      <a:pt x="501" y="1483"/>
                    </a:lnTo>
                    <a:lnTo>
                      <a:pt x="537" y="1494"/>
                    </a:lnTo>
                    <a:lnTo>
                      <a:pt x="574" y="1505"/>
                    </a:lnTo>
                    <a:lnTo>
                      <a:pt x="611" y="1513"/>
                    </a:lnTo>
                    <a:lnTo>
                      <a:pt x="648" y="1520"/>
                    </a:lnTo>
                    <a:lnTo>
                      <a:pt x="686" y="1525"/>
                    </a:lnTo>
                    <a:lnTo>
                      <a:pt x="725" y="1528"/>
                    </a:lnTo>
                    <a:lnTo>
                      <a:pt x="764" y="1529"/>
                    </a:lnTo>
                    <a:lnTo>
                      <a:pt x="804" y="1528"/>
                    </a:lnTo>
                    <a:lnTo>
                      <a:pt x="843" y="1525"/>
                    </a:lnTo>
                    <a:lnTo>
                      <a:pt x="881" y="1520"/>
                    </a:lnTo>
                    <a:lnTo>
                      <a:pt x="918" y="1513"/>
                    </a:lnTo>
                    <a:lnTo>
                      <a:pt x="955" y="1505"/>
                    </a:lnTo>
                    <a:lnTo>
                      <a:pt x="992" y="1494"/>
                    </a:lnTo>
                    <a:lnTo>
                      <a:pt x="1027" y="1483"/>
                    </a:lnTo>
                    <a:lnTo>
                      <a:pt x="1062" y="1469"/>
                    </a:lnTo>
                    <a:lnTo>
                      <a:pt x="1096" y="1454"/>
                    </a:lnTo>
                    <a:lnTo>
                      <a:pt x="1128" y="1436"/>
                    </a:lnTo>
                    <a:lnTo>
                      <a:pt x="1160" y="1418"/>
                    </a:lnTo>
                    <a:lnTo>
                      <a:pt x="1192" y="1398"/>
                    </a:lnTo>
                    <a:lnTo>
                      <a:pt x="1222" y="1377"/>
                    </a:lnTo>
                    <a:lnTo>
                      <a:pt x="1251" y="1354"/>
                    </a:lnTo>
                    <a:lnTo>
                      <a:pt x="1278" y="1330"/>
                    </a:lnTo>
                    <a:lnTo>
                      <a:pt x="1305" y="1305"/>
                    </a:lnTo>
                    <a:lnTo>
                      <a:pt x="1330" y="1279"/>
                    </a:lnTo>
                    <a:lnTo>
                      <a:pt x="1354" y="1251"/>
                    </a:lnTo>
                    <a:lnTo>
                      <a:pt x="1377" y="1221"/>
                    </a:lnTo>
                    <a:lnTo>
                      <a:pt x="1398" y="1191"/>
                    </a:lnTo>
                    <a:lnTo>
                      <a:pt x="1418" y="1161"/>
                    </a:lnTo>
                    <a:lnTo>
                      <a:pt x="1437" y="1129"/>
                    </a:lnTo>
                    <a:lnTo>
                      <a:pt x="1453" y="1096"/>
                    </a:lnTo>
                    <a:lnTo>
                      <a:pt x="1469" y="1062"/>
                    </a:lnTo>
                    <a:lnTo>
                      <a:pt x="1482" y="1027"/>
                    </a:lnTo>
                    <a:lnTo>
                      <a:pt x="1494" y="991"/>
                    </a:lnTo>
                    <a:lnTo>
                      <a:pt x="1504" y="955"/>
                    </a:lnTo>
                    <a:lnTo>
                      <a:pt x="1513" y="918"/>
                    </a:lnTo>
                    <a:lnTo>
                      <a:pt x="1520" y="881"/>
                    </a:lnTo>
                    <a:lnTo>
                      <a:pt x="1524" y="843"/>
                    </a:lnTo>
                    <a:lnTo>
                      <a:pt x="1527" y="803"/>
                    </a:lnTo>
                    <a:lnTo>
                      <a:pt x="1528" y="764"/>
                    </a:lnTo>
                    <a:close/>
                    <a:moveTo>
                      <a:pt x="1427" y="764"/>
                    </a:moveTo>
                    <a:lnTo>
                      <a:pt x="1426" y="798"/>
                    </a:lnTo>
                    <a:lnTo>
                      <a:pt x="1424" y="833"/>
                    </a:lnTo>
                    <a:lnTo>
                      <a:pt x="1419" y="866"/>
                    </a:lnTo>
                    <a:lnTo>
                      <a:pt x="1414" y="898"/>
                    </a:lnTo>
                    <a:lnTo>
                      <a:pt x="1406" y="930"/>
                    </a:lnTo>
                    <a:lnTo>
                      <a:pt x="1397" y="961"/>
                    </a:lnTo>
                    <a:lnTo>
                      <a:pt x="1387" y="992"/>
                    </a:lnTo>
                    <a:lnTo>
                      <a:pt x="1375" y="1022"/>
                    </a:lnTo>
                    <a:lnTo>
                      <a:pt x="1361" y="1052"/>
                    </a:lnTo>
                    <a:lnTo>
                      <a:pt x="1346" y="1080"/>
                    </a:lnTo>
                    <a:lnTo>
                      <a:pt x="1331" y="1108"/>
                    </a:lnTo>
                    <a:lnTo>
                      <a:pt x="1313" y="1135"/>
                    </a:lnTo>
                    <a:lnTo>
                      <a:pt x="1295" y="1161"/>
                    </a:lnTo>
                    <a:lnTo>
                      <a:pt x="1275" y="1185"/>
                    </a:lnTo>
                    <a:lnTo>
                      <a:pt x="1255" y="1209"/>
                    </a:lnTo>
                    <a:lnTo>
                      <a:pt x="1233" y="1232"/>
                    </a:lnTo>
                    <a:lnTo>
                      <a:pt x="1210" y="1255"/>
                    </a:lnTo>
                    <a:lnTo>
                      <a:pt x="1186" y="1276"/>
                    </a:lnTo>
                    <a:lnTo>
                      <a:pt x="1160" y="1295"/>
                    </a:lnTo>
                    <a:lnTo>
                      <a:pt x="1134" y="1314"/>
                    </a:lnTo>
                    <a:lnTo>
                      <a:pt x="1108" y="1331"/>
                    </a:lnTo>
                    <a:lnTo>
                      <a:pt x="1080" y="1347"/>
                    </a:lnTo>
                    <a:lnTo>
                      <a:pt x="1052" y="1361"/>
                    </a:lnTo>
                    <a:lnTo>
                      <a:pt x="1022" y="1374"/>
                    </a:lnTo>
                    <a:lnTo>
                      <a:pt x="992" y="1386"/>
                    </a:lnTo>
                    <a:lnTo>
                      <a:pt x="961" y="1397"/>
                    </a:lnTo>
                    <a:lnTo>
                      <a:pt x="930" y="1406"/>
                    </a:lnTo>
                    <a:lnTo>
                      <a:pt x="898" y="1413"/>
                    </a:lnTo>
                    <a:lnTo>
                      <a:pt x="865" y="1419"/>
                    </a:lnTo>
                    <a:lnTo>
                      <a:pt x="832" y="1423"/>
                    </a:lnTo>
                    <a:lnTo>
                      <a:pt x="799" y="1425"/>
                    </a:lnTo>
                    <a:lnTo>
                      <a:pt x="764" y="1426"/>
                    </a:lnTo>
                    <a:lnTo>
                      <a:pt x="730" y="1425"/>
                    </a:lnTo>
                    <a:lnTo>
                      <a:pt x="697" y="1423"/>
                    </a:lnTo>
                    <a:lnTo>
                      <a:pt x="664" y="1419"/>
                    </a:lnTo>
                    <a:lnTo>
                      <a:pt x="631" y="1413"/>
                    </a:lnTo>
                    <a:lnTo>
                      <a:pt x="599" y="1406"/>
                    </a:lnTo>
                    <a:lnTo>
                      <a:pt x="568" y="1397"/>
                    </a:lnTo>
                    <a:lnTo>
                      <a:pt x="536" y="1386"/>
                    </a:lnTo>
                    <a:lnTo>
                      <a:pt x="506" y="1374"/>
                    </a:lnTo>
                    <a:lnTo>
                      <a:pt x="477" y="1361"/>
                    </a:lnTo>
                    <a:lnTo>
                      <a:pt x="449" y="1347"/>
                    </a:lnTo>
                    <a:lnTo>
                      <a:pt x="421" y="1331"/>
                    </a:lnTo>
                    <a:lnTo>
                      <a:pt x="394" y="1314"/>
                    </a:lnTo>
                    <a:lnTo>
                      <a:pt x="369" y="1295"/>
                    </a:lnTo>
                    <a:lnTo>
                      <a:pt x="343" y="1276"/>
                    </a:lnTo>
                    <a:lnTo>
                      <a:pt x="319" y="1255"/>
                    </a:lnTo>
                    <a:lnTo>
                      <a:pt x="296" y="1232"/>
                    </a:lnTo>
                    <a:lnTo>
                      <a:pt x="274" y="1209"/>
                    </a:lnTo>
                    <a:lnTo>
                      <a:pt x="253" y="1185"/>
                    </a:lnTo>
                    <a:lnTo>
                      <a:pt x="234" y="1161"/>
                    </a:lnTo>
                    <a:lnTo>
                      <a:pt x="215" y="1135"/>
                    </a:lnTo>
                    <a:lnTo>
                      <a:pt x="198" y="1108"/>
                    </a:lnTo>
                    <a:lnTo>
                      <a:pt x="182" y="1080"/>
                    </a:lnTo>
                    <a:lnTo>
                      <a:pt x="168" y="1052"/>
                    </a:lnTo>
                    <a:lnTo>
                      <a:pt x="154" y="1022"/>
                    </a:lnTo>
                    <a:lnTo>
                      <a:pt x="142" y="992"/>
                    </a:lnTo>
                    <a:lnTo>
                      <a:pt x="131" y="961"/>
                    </a:lnTo>
                    <a:lnTo>
                      <a:pt x="123" y="930"/>
                    </a:lnTo>
                    <a:lnTo>
                      <a:pt x="115" y="898"/>
                    </a:lnTo>
                    <a:lnTo>
                      <a:pt x="109" y="866"/>
                    </a:lnTo>
                    <a:lnTo>
                      <a:pt x="105" y="833"/>
                    </a:lnTo>
                    <a:lnTo>
                      <a:pt x="103" y="798"/>
                    </a:lnTo>
                    <a:lnTo>
                      <a:pt x="102" y="764"/>
                    </a:lnTo>
                    <a:lnTo>
                      <a:pt x="103" y="730"/>
                    </a:lnTo>
                    <a:lnTo>
                      <a:pt x="105" y="697"/>
                    </a:lnTo>
                    <a:lnTo>
                      <a:pt x="109" y="664"/>
                    </a:lnTo>
                    <a:lnTo>
                      <a:pt x="115" y="631"/>
                    </a:lnTo>
                    <a:lnTo>
                      <a:pt x="123" y="599"/>
                    </a:lnTo>
                    <a:lnTo>
                      <a:pt x="131" y="567"/>
                    </a:lnTo>
                    <a:lnTo>
                      <a:pt x="142" y="537"/>
                    </a:lnTo>
                    <a:lnTo>
                      <a:pt x="154" y="507"/>
                    </a:lnTo>
                    <a:lnTo>
                      <a:pt x="168" y="477"/>
                    </a:lnTo>
                    <a:lnTo>
                      <a:pt x="182" y="449"/>
                    </a:lnTo>
                    <a:lnTo>
                      <a:pt x="198" y="421"/>
                    </a:lnTo>
                    <a:lnTo>
                      <a:pt x="215" y="394"/>
                    </a:lnTo>
                    <a:lnTo>
                      <a:pt x="234" y="368"/>
                    </a:lnTo>
                    <a:lnTo>
                      <a:pt x="253" y="343"/>
                    </a:lnTo>
                    <a:lnTo>
                      <a:pt x="274" y="319"/>
                    </a:lnTo>
                    <a:lnTo>
                      <a:pt x="296" y="296"/>
                    </a:lnTo>
                    <a:lnTo>
                      <a:pt x="319" y="274"/>
                    </a:lnTo>
                    <a:lnTo>
                      <a:pt x="343" y="254"/>
                    </a:lnTo>
                    <a:lnTo>
                      <a:pt x="369" y="234"/>
                    </a:lnTo>
                    <a:lnTo>
                      <a:pt x="394" y="216"/>
                    </a:lnTo>
                    <a:lnTo>
                      <a:pt x="421" y="198"/>
                    </a:lnTo>
                    <a:lnTo>
                      <a:pt x="449" y="182"/>
                    </a:lnTo>
                    <a:lnTo>
                      <a:pt x="477" y="167"/>
                    </a:lnTo>
                    <a:lnTo>
                      <a:pt x="506" y="154"/>
                    </a:lnTo>
                    <a:lnTo>
                      <a:pt x="536" y="142"/>
                    </a:lnTo>
                    <a:lnTo>
                      <a:pt x="568" y="132"/>
                    </a:lnTo>
                    <a:lnTo>
                      <a:pt x="599" y="123"/>
                    </a:lnTo>
                    <a:lnTo>
                      <a:pt x="631" y="116"/>
                    </a:lnTo>
                    <a:lnTo>
                      <a:pt x="664" y="110"/>
                    </a:lnTo>
                    <a:lnTo>
                      <a:pt x="697" y="106"/>
                    </a:lnTo>
                    <a:lnTo>
                      <a:pt x="730" y="103"/>
                    </a:lnTo>
                    <a:lnTo>
                      <a:pt x="764" y="102"/>
                    </a:lnTo>
                    <a:lnTo>
                      <a:pt x="799" y="103"/>
                    </a:lnTo>
                    <a:lnTo>
                      <a:pt x="832" y="106"/>
                    </a:lnTo>
                    <a:lnTo>
                      <a:pt x="865" y="110"/>
                    </a:lnTo>
                    <a:lnTo>
                      <a:pt x="898" y="116"/>
                    </a:lnTo>
                    <a:lnTo>
                      <a:pt x="930" y="123"/>
                    </a:lnTo>
                    <a:lnTo>
                      <a:pt x="961" y="132"/>
                    </a:lnTo>
                    <a:lnTo>
                      <a:pt x="992" y="142"/>
                    </a:lnTo>
                    <a:lnTo>
                      <a:pt x="1022" y="154"/>
                    </a:lnTo>
                    <a:lnTo>
                      <a:pt x="1052" y="167"/>
                    </a:lnTo>
                    <a:lnTo>
                      <a:pt x="1080" y="182"/>
                    </a:lnTo>
                    <a:lnTo>
                      <a:pt x="1108" y="198"/>
                    </a:lnTo>
                    <a:lnTo>
                      <a:pt x="1134" y="216"/>
                    </a:lnTo>
                    <a:lnTo>
                      <a:pt x="1160" y="234"/>
                    </a:lnTo>
                    <a:lnTo>
                      <a:pt x="1186" y="254"/>
                    </a:lnTo>
                    <a:lnTo>
                      <a:pt x="1210" y="274"/>
                    </a:lnTo>
                    <a:lnTo>
                      <a:pt x="1233" y="296"/>
                    </a:lnTo>
                    <a:lnTo>
                      <a:pt x="1255" y="319"/>
                    </a:lnTo>
                    <a:lnTo>
                      <a:pt x="1275" y="343"/>
                    </a:lnTo>
                    <a:lnTo>
                      <a:pt x="1295" y="368"/>
                    </a:lnTo>
                    <a:lnTo>
                      <a:pt x="1313" y="394"/>
                    </a:lnTo>
                    <a:lnTo>
                      <a:pt x="1331" y="421"/>
                    </a:lnTo>
                    <a:lnTo>
                      <a:pt x="1346" y="449"/>
                    </a:lnTo>
                    <a:lnTo>
                      <a:pt x="1361" y="477"/>
                    </a:lnTo>
                    <a:lnTo>
                      <a:pt x="1375" y="507"/>
                    </a:lnTo>
                    <a:lnTo>
                      <a:pt x="1387" y="537"/>
                    </a:lnTo>
                    <a:lnTo>
                      <a:pt x="1397" y="567"/>
                    </a:lnTo>
                    <a:lnTo>
                      <a:pt x="1406" y="599"/>
                    </a:lnTo>
                    <a:lnTo>
                      <a:pt x="1414" y="631"/>
                    </a:lnTo>
                    <a:lnTo>
                      <a:pt x="1419" y="664"/>
                    </a:lnTo>
                    <a:lnTo>
                      <a:pt x="1424" y="697"/>
                    </a:lnTo>
                    <a:lnTo>
                      <a:pt x="1426" y="730"/>
                    </a:lnTo>
                    <a:lnTo>
                      <a:pt x="1427" y="764"/>
                    </a:lnTo>
                    <a:close/>
                  </a:path>
                </a:pathLst>
              </a:custGeom>
              <a:solidFill>
                <a:srgbClr val="B0A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2191" name="Freeform 1077">
                <a:extLst>
                  <a:ext uri="{FF2B5EF4-FFF2-40B4-BE49-F238E27FC236}">
                    <a16:creationId xmlns:a16="http://schemas.microsoft.com/office/drawing/2014/main" id="{AFA29349-5FF4-42FD-8866-F75413A6E76A}"/>
                  </a:ext>
                </a:extLst>
              </p:cNvPr>
              <p:cNvSpPr>
                <a:spLocks noEditPoints="1"/>
              </p:cNvSpPr>
              <p:nvPr/>
            </p:nvSpPr>
            <p:spPr bwMode="auto">
              <a:xfrm>
                <a:off x="2885" y="3436"/>
                <a:ext cx="285" cy="286"/>
              </a:xfrm>
              <a:custGeom>
                <a:avLst/>
                <a:gdLst>
                  <a:gd name="T0" fmla="*/ 282 w 1427"/>
                  <a:gd name="T1" fmla="*/ 114 h 1427"/>
                  <a:gd name="T2" fmla="*/ 271 w 1427"/>
                  <a:gd name="T3" fmla="*/ 81 h 1427"/>
                  <a:gd name="T4" fmla="*/ 252 w 1427"/>
                  <a:gd name="T5" fmla="*/ 52 h 1427"/>
                  <a:gd name="T6" fmla="*/ 228 w 1427"/>
                  <a:gd name="T7" fmla="*/ 28 h 1427"/>
                  <a:gd name="T8" fmla="*/ 198 w 1427"/>
                  <a:gd name="T9" fmla="*/ 11 h 1427"/>
                  <a:gd name="T10" fmla="*/ 164 w 1427"/>
                  <a:gd name="T11" fmla="*/ 2 h 1427"/>
                  <a:gd name="T12" fmla="*/ 128 w 1427"/>
                  <a:gd name="T13" fmla="*/ 1 h 1427"/>
                  <a:gd name="T14" fmla="*/ 93 w 1427"/>
                  <a:gd name="T15" fmla="*/ 9 h 1427"/>
                  <a:gd name="T16" fmla="*/ 63 w 1427"/>
                  <a:gd name="T17" fmla="*/ 24 h 1427"/>
                  <a:gd name="T18" fmla="*/ 37 w 1427"/>
                  <a:gd name="T19" fmla="*/ 47 h 1427"/>
                  <a:gd name="T20" fmla="*/ 17 w 1427"/>
                  <a:gd name="T21" fmla="*/ 75 h 1427"/>
                  <a:gd name="T22" fmla="*/ 4 w 1427"/>
                  <a:gd name="T23" fmla="*/ 107 h 1427"/>
                  <a:gd name="T24" fmla="*/ 0 w 1427"/>
                  <a:gd name="T25" fmla="*/ 143 h 1427"/>
                  <a:gd name="T26" fmla="*/ 4 w 1427"/>
                  <a:gd name="T27" fmla="*/ 179 h 1427"/>
                  <a:gd name="T28" fmla="*/ 17 w 1427"/>
                  <a:gd name="T29" fmla="*/ 211 h 1427"/>
                  <a:gd name="T30" fmla="*/ 37 w 1427"/>
                  <a:gd name="T31" fmla="*/ 239 h 1427"/>
                  <a:gd name="T32" fmla="*/ 63 w 1427"/>
                  <a:gd name="T33" fmla="*/ 262 h 1427"/>
                  <a:gd name="T34" fmla="*/ 93 w 1427"/>
                  <a:gd name="T35" fmla="*/ 277 h 1427"/>
                  <a:gd name="T36" fmla="*/ 128 w 1427"/>
                  <a:gd name="T37" fmla="*/ 285 h 1427"/>
                  <a:gd name="T38" fmla="*/ 164 w 1427"/>
                  <a:gd name="T39" fmla="*/ 284 h 1427"/>
                  <a:gd name="T40" fmla="*/ 198 w 1427"/>
                  <a:gd name="T41" fmla="*/ 275 h 1427"/>
                  <a:gd name="T42" fmla="*/ 228 w 1427"/>
                  <a:gd name="T43" fmla="*/ 258 h 1427"/>
                  <a:gd name="T44" fmla="*/ 252 w 1427"/>
                  <a:gd name="T45" fmla="*/ 234 h 1427"/>
                  <a:gd name="T46" fmla="*/ 271 w 1427"/>
                  <a:gd name="T47" fmla="*/ 205 h 1427"/>
                  <a:gd name="T48" fmla="*/ 282 w 1427"/>
                  <a:gd name="T49" fmla="*/ 172 h 1427"/>
                  <a:gd name="T50" fmla="*/ 265 w 1427"/>
                  <a:gd name="T51" fmla="*/ 143 h 1427"/>
                  <a:gd name="T52" fmla="*/ 261 w 1427"/>
                  <a:gd name="T53" fmla="*/ 174 h 1427"/>
                  <a:gd name="T54" fmla="*/ 250 w 1427"/>
                  <a:gd name="T55" fmla="*/ 201 h 1427"/>
                  <a:gd name="T56" fmla="*/ 233 w 1427"/>
                  <a:gd name="T57" fmla="*/ 225 h 1427"/>
                  <a:gd name="T58" fmla="*/ 211 w 1427"/>
                  <a:gd name="T59" fmla="*/ 245 h 1427"/>
                  <a:gd name="T60" fmla="*/ 185 w 1427"/>
                  <a:gd name="T61" fmla="*/ 258 h 1427"/>
                  <a:gd name="T62" fmla="*/ 155 w 1427"/>
                  <a:gd name="T63" fmla="*/ 265 h 1427"/>
                  <a:gd name="T64" fmla="*/ 124 w 1427"/>
                  <a:gd name="T65" fmla="*/ 264 h 1427"/>
                  <a:gd name="T66" fmla="*/ 95 w 1427"/>
                  <a:gd name="T67" fmla="*/ 256 h 1427"/>
                  <a:gd name="T68" fmla="*/ 70 w 1427"/>
                  <a:gd name="T69" fmla="*/ 241 h 1427"/>
                  <a:gd name="T70" fmla="*/ 48 w 1427"/>
                  <a:gd name="T71" fmla="*/ 221 h 1427"/>
                  <a:gd name="T72" fmla="*/ 33 w 1427"/>
                  <a:gd name="T73" fmla="*/ 196 h 1427"/>
                  <a:gd name="T74" fmla="*/ 23 w 1427"/>
                  <a:gd name="T75" fmla="*/ 168 h 1427"/>
                  <a:gd name="T76" fmla="*/ 20 w 1427"/>
                  <a:gd name="T77" fmla="*/ 137 h 1427"/>
                  <a:gd name="T78" fmla="*/ 26 w 1427"/>
                  <a:gd name="T79" fmla="*/ 106 h 1427"/>
                  <a:gd name="T80" fmla="*/ 38 w 1427"/>
                  <a:gd name="T81" fmla="*/ 80 h 1427"/>
                  <a:gd name="T82" fmla="*/ 56 w 1427"/>
                  <a:gd name="T83" fmla="*/ 56 h 1427"/>
                  <a:gd name="T84" fmla="*/ 79 w 1427"/>
                  <a:gd name="T85" fmla="*/ 38 h 1427"/>
                  <a:gd name="T86" fmla="*/ 106 w 1427"/>
                  <a:gd name="T87" fmla="*/ 26 h 1427"/>
                  <a:gd name="T88" fmla="*/ 136 w 1427"/>
                  <a:gd name="T89" fmla="*/ 21 h 1427"/>
                  <a:gd name="T90" fmla="*/ 167 w 1427"/>
                  <a:gd name="T91" fmla="*/ 23 h 1427"/>
                  <a:gd name="T92" fmla="*/ 196 w 1427"/>
                  <a:gd name="T93" fmla="*/ 33 h 1427"/>
                  <a:gd name="T94" fmla="*/ 220 w 1427"/>
                  <a:gd name="T95" fmla="*/ 49 h 1427"/>
                  <a:gd name="T96" fmla="*/ 240 w 1427"/>
                  <a:gd name="T97" fmla="*/ 70 h 1427"/>
                  <a:gd name="T98" fmla="*/ 255 w 1427"/>
                  <a:gd name="T99" fmla="*/ 95 h 1427"/>
                  <a:gd name="T100" fmla="*/ 263 w 1427"/>
                  <a:gd name="T101" fmla="*/ 124 h 142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427" h="1427">
                    <a:moveTo>
                      <a:pt x="1427" y="713"/>
                    </a:moveTo>
                    <a:lnTo>
                      <a:pt x="1426" y="677"/>
                    </a:lnTo>
                    <a:lnTo>
                      <a:pt x="1423" y="641"/>
                    </a:lnTo>
                    <a:lnTo>
                      <a:pt x="1418" y="605"/>
                    </a:lnTo>
                    <a:lnTo>
                      <a:pt x="1412" y="569"/>
                    </a:lnTo>
                    <a:lnTo>
                      <a:pt x="1404" y="535"/>
                    </a:lnTo>
                    <a:lnTo>
                      <a:pt x="1395" y="501"/>
                    </a:lnTo>
                    <a:lnTo>
                      <a:pt x="1384" y="468"/>
                    </a:lnTo>
                    <a:lnTo>
                      <a:pt x="1371" y="436"/>
                    </a:lnTo>
                    <a:lnTo>
                      <a:pt x="1357" y="405"/>
                    </a:lnTo>
                    <a:lnTo>
                      <a:pt x="1341" y="374"/>
                    </a:lnTo>
                    <a:lnTo>
                      <a:pt x="1324" y="343"/>
                    </a:lnTo>
                    <a:lnTo>
                      <a:pt x="1304" y="314"/>
                    </a:lnTo>
                    <a:lnTo>
                      <a:pt x="1285" y="287"/>
                    </a:lnTo>
                    <a:lnTo>
                      <a:pt x="1264" y="260"/>
                    </a:lnTo>
                    <a:lnTo>
                      <a:pt x="1241" y="234"/>
                    </a:lnTo>
                    <a:lnTo>
                      <a:pt x="1218" y="209"/>
                    </a:lnTo>
                    <a:lnTo>
                      <a:pt x="1193" y="186"/>
                    </a:lnTo>
                    <a:lnTo>
                      <a:pt x="1167" y="164"/>
                    </a:lnTo>
                    <a:lnTo>
                      <a:pt x="1141" y="141"/>
                    </a:lnTo>
                    <a:lnTo>
                      <a:pt x="1112" y="122"/>
                    </a:lnTo>
                    <a:lnTo>
                      <a:pt x="1083" y="103"/>
                    </a:lnTo>
                    <a:lnTo>
                      <a:pt x="1053" y="86"/>
                    </a:lnTo>
                    <a:lnTo>
                      <a:pt x="1023" y="70"/>
                    </a:lnTo>
                    <a:lnTo>
                      <a:pt x="991" y="56"/>
                    </a:lnTo>
                    <a:lnTo>
                      <a:pt x="959" y="44"/>
                    </a:lnTo>
                    <a:lnTo>
                      <a:pt x="926" y="32"/>
                    </a:lnTo>
                    <a:lnTo>
                      <a:pt x="891" y="23"/>
                    </a:lnTo>
                    <a:lnTo>
                      <a:pt x="857" y="15"/>
                    </a:lnTo>
                    <a:lnTo>
                      <a:pt x="822" y="9"/>
                    </a:lnTo>
                    <a:lnTo>
                      <a:pt x="786" y="4"/>
                    </a:lnTo>
                    <a:lnTo>
                      <a:pt x="750" y="1"/>
                    </a:lnTo>
                    <a:lnTo>
                      <a:pt x="713" y="0"/>
                    </a:lnTo>
                    <a:lnTo>
                      <a:pt x="676" y="1"/>
                    </a:lnTo>
                    <a:lnTo>
                      <a:pt x="640" y="4"/>
                    </a:lnTo>
                    <a:lnTo>
                      <a:pt x="605" y="9"/>
                    </a:lnTo>
                    <a:lnTo>
                      <a:pt x="570" y="15"/>
                    </a:lnTo>
                    <a:lnTo>
                      <a:pt x="536" y="23"/>
                    </a:lnTo>
                    <a:lnTo>
                      <a:pt x="501" y="32"/>
                    </a:lnTo>
                    <a:lnTo>
                      <a:pt x="468" y="44"/>
                    </a:lnTo>
                    <a:lnTo>
                      <a:pt x="436" y="56"/>
                    </a:lnTo>
                    <a:lnTo>
                      <a:pt x="404" y="70"/>
                    </a:lnTo>
                    <a:lnTo>
                      <a:pt x="374" y="86"/>
                    </a:lnTo>
                    <a:lnTo>
                      <a:pt x="344" y="103"/>
                    </a:lnTo>
                    <a:lnTo>
                      <a:pt x="315" y="122"/>
                    </a:lnTo>
                    <a:lnTo>
                      <a:pt x="286" y="141"/>
                    </a:lnTo>
                    <a:lnTo>
                      <a:pt x="259" y="164"/>
                    </a:lnTo>
                    <a:lnTo>
                      <a:pt x="234" y="186"/>
                    </a:lnTo>
                    <a:lnTo>
                      <a:pt x="209" y="209"/>
                    </a:lnTo>
                    <a:lnTo>
                      <a:pt x="186" y="234"/>
                    </a:lnTo>
                    <a:lnTo>
                      <a:pt x="163" y="260"/>
                    </a:lnTo>
                    <a:lnTo>
                      <a:pt x="142" y="287"/>
                    </a:lnTo>
                    <a:lnTo>
                      <a:pt x="122" y="314"/>
                    </a:lnTo>
                    <a:lnTo>
                      <a:pt x="103" y="343"/>
                    </a:lnTo>
                    <a:lnTo>
                      <a:pt x="86" y="374"/>
                    </a:lnTo>
                    <a:lnTo>
                      <a:pt x="70" y="405"/>
                    </a:lnTo>
                    <a:lnTo>
                      <a:pt x="56" y="436"/>
                    </a:lnTo>
                    <a:lnTo>
                      <a:pt x="43" y="468"/>
                    </a:lnTo>
                    <a:lnTo>
                      <a:pt x="32" y="501"/>
                    </a:lnTo>
                    <a:lnTo>
                      <a:pt x="22" y="535"/>
                    </a:lnTo>
                    <a:lnTo>
                      <a:pt x="15" y="569"/>
                    </a:lnTo>
                    <a:lnTo>
                      <a:pt x="8" y="605"/>
                    </a:lnTo>
                    <a:lnTo>
                      <a:pt x="4" y="641"/>
                    </a:lnTo>
                    <a:lnTo>
                      <a:pt x="1" y="677"/>
                    </a:lnTo>
                    <a:lnTo>
                      <a:pt x="0" y="713"/>
                    </a:lnTo>
                    <a:lnTo>
                      <a:pt x="1" y="750"/>
                    </a:lnTo>
                    <a:lnTo>
                      <a:pt x="4" y="787"/>
                    </a:lnTo>
                    <a:lnTo>
                      <a:pt x="8" y="822"/>
                    </a:lnTo>
                    <a:lnTo>
                      <a:pt x="15" y="857"/>
                    </a:lnTo>
                    <a:lnTo>
                      <a:pt x="22" y="892"/>
                    </a:lnTo>
                    <a:lnTo>
                      <a:pt x="32" y="925"/>
                    </a:lnTo>
                    <a:lnTo>
                      <a:pt x="43" y="958"/>
                    </a:lnTo>
                    <a:lnTo>
                      <a:pt x="56" y="991"/>
                    </a:lnTo>
                    <a:lnTo>
                      <a:pt x="70" y="1023"/>
                    </a:lnTo>
                    <a:lnTo>
                      <a:pt x="86" y="1054"/>
                    </a:lnTo>
                    <a:lnTo>
                      <a:pt x="103" y="1083"/>
                    </a:lnTo>
                    <a:lnTo>
                      <a:pt x="122" y="1112"/>
                    </a:lnTo>
                    <a:lnTo>
                      <a:pt x="142" y="1140"/>
                    </a:lnTo>
                    <a:lnTo>
                      <a:pt x="163" y="1167"/>
                    </a:lnTo>
                    <a:lnTo>
                      <a:pt x="186" y="1192"/>
                    </a:lnTo>
                    <a:lnTo>
                      <a:pt x="209" y="1218"/>
                    </a:lnTo>
                    <a:lnTo>
                      <a:pt x="234" y="1242"/>
                    </a:lnTo>
                    <a:lnTo>
                      <a:pt x="259" y="1264"/>
                    </a:lnTo>
                    <a:lnTo>
                      <a:pt x="286" y="1285"/>
                    </a:lnTo>
                    <a:lnTo>
                      <a:pt x="315" y="1305"/>
                    </a:lnTo>
                    <a:lnTo>
                      <a:pt x="344" y="1323"/>
                    </a:lnTo>
                    <a:lnTo>
                      <a:pt x="374" y="1340"/>
                    </a:lnTo>
                    <a:lnTo>
                      <a:pt x="404" y="1356"/>
                    </a:lnTo>
                    <a:lnTo>
                      <a:pt x="436" y="1370"/>
                    </a:lnTo>
                    <a:lnTo>
                      <a:pt x="468" y="1383"/>
                    </a:lnTo>
                    <a:lnTo>
                      <a:pt x="501" y="1394"/>
                    </a:lnTo>
                    <a:lnTo>
                      <a:pt x="536" y="1405"/>
                    </a:lnTo>
                    <a:lnTo>
                      <a:pt x="570" y="1413"/>
                    </a:lnTo>
                    <a:lnTo>
                      <a:pt x="605" y="1419"/>
                    </a:lnTo>
                    <a:lnTo>
                      <a:pt x="640" y="1423"/>
                    </a:lnTo>
                    <a:lnTo>
                      <a:pt x="676" y="1426"/>
                    </a:lnTo>
                    <a:lnTo>
                      <a:pt x="713" y="1427"/>
                    </a:lnTo>
                    <a:lnTo>
                      <a:pt x="750" y="1426"/>
                    </a:lnTo>
                    <a:lnTo>
                      <a:pt x="786" y="1423"/>
                    </a:lnTo>
                    <a:lnTo>
                      <a:pt x="822" y="1419"/>
                    </a:lnTo>
                    <a:lnTo>
                      <a:pt x="857" y="1413"/>
                    </a:lnTo>
                    <a:lnTo>
                      <a:pt x="891" y="1405"/>
                    </a:lnTo>
                    <a:lnTo>
                      <a:pt x="926" y="1394"/>
                    </a:lnTo>
                    <a:lnTo>
                      <a:pt x="959" y="1383"/>
                    </a:lnTo>
                    <a:lnTo>
                      <a:pt x="991" y="1370"/>
                    </a:lnTo>
                    <a:lnTo>
                      <a:pt x="1023" y="1356"/>
                    </a:lnTo>
                    <a:lnTo>
                      <a:pt x="1053" y="1340"/>
                    </a:lnTo>
                    <a:lnTo>
                      <a:pt x="1083" y="1323"/>
                    </a:lnTo>
                    <a:lnTo>
                      <a:pt x="1112" y="1305"/>
                    </a:lnTo>
                    <a:lnTo>
                      <a:pt x="1141" y="1285"/>
                    </a:lnTo>
                    <a:lnTo>
                      <a:pt x="1167" y="1264"/>
                    </a:lnTo>
                    <a:lnTo>
                      <a:pt x="1193" y="1242"/>
                    </a:lnTo>
                    <a:lnTo>
                      <a:pt x="1218" y="1218"/>
                    </a:lnTo>
                    <a:lnTo>
                      <a:pt x="1241" y="1192"/>
                    </a:lnTo>
                    <a:lnTo>
                      <a:pt x="1264" y="1167"/>
                    </a:lnTo>
                    <a:lnTo>
                      <a:pt x="1285" y="1140"/>
                    </a:lnTo>
                    <a:lnTo>
                      <a:pt x="1304" y="1112"/>
                    </a:lnTo>
                    <a:lnTo>
                      <a:pt x="1324" y="1083"/>
                    </a:lnTo>
                    <a:lnTo>
                      <a:pt x="1341" y="1054"/>
                    </a:lnTo>
                    <a:lnTo>
                      <a:pt x="1357" y="1023"/>
                    </a:lnTo>
                    <a:lnTo>
                      <a:pt x="1371" y="991"/>
                    </a:lnTo>
                    <a:lnTo>
                      <a:pt x="1384" y="958"/>
                    </a:lnTo>
                    <a:lnTo>
                      <a:pt x="1395" y="925"/>
                    </a:lnTo>
                    <a:lnTo>
                      <a:pt x="1404" y="892"/>
                    </a:lnTo>
                    <a:lnTo>
                      <a:pt x="1412" y="857"/>
                    </a:lnTo>
                    <a:lnTo>
                      <a:pt x="1418" y="822"/>
                    </a:lnTo>
                    <a:lnTo>
                      <a:pt x="1423" y="787"/>
                    </a:lnTo>
                    <a:lnTo>
                      <a:pt x="1426" y="750"/>
                    </a:lnTo>
                    <a:lnTo>
                      <a:pt x="1427" y="713"/>
                    </a:lnTo>
                    <a:close/>
                    <a:moveTo>
                      <a:pt x="1325" y="713"/>
                    </a:moveTo>
                    <a:lnTo>
                      <a:pt x="1324" y="745"/>
                    </a:lnTo>
                    <a:lnTo>
                      <a:pt x="1322" y="775"/>
                    </a:lnTo>
                    <a:lnTo>
                      <a:pt x="1318" y="807"/>
                    </a:lnTo>
                    <a:lnTo>
                      <a:pt x="1312" y="837"/>
                    </a:lnTo>
                    <a:lnTo>
                      <a:pt x="1305" y="866"/>
                    </a:lnTo>
                    <a:lnTo>
                      <a:pt x="1297" y="895"/>
                    </a:lnTo>
                    <a:lnTo>
                      <a:pt x="1287" y="923"/>
                    </a:lnTo>
                    <a:lnTo>
                      <a:pt x="1276" y="951"/>
                    </a:lnTo>
                    <a:lnTo>
                      <a:pt x="1264" y="978"/>
                    </a:lnTo>
                    <a:lnTo>
                      <a:pt x="1251" y="1005"/>
                    </a:lnTo>
                    <a:lnTo>
                      <a:pt x="1236" y="1031"/>
                    </a:lnTo>
                    <a:lnTo>
                      <a:pt x="1220" y="1055"/>
                    </a:lnTo>
                    <a:lnTo>
                      <a:pt x="1203" y="1079"/>
                    </a:lnTo>
                    <a:lnTo>
                      <a:pt x="1185" y="1102"/>
                    </a:lnTo>
                    <a:lnTo>
                      <a:pt x="1166" y="1124"/>
                    </a:lnTo>
                    <a:lnTo>
                      <a:pt x="1146" y="1145"/>
                    </a:lnTo>
                    <a:lnTo>
                      <a:pt x="1125" y="1166"/>
                    </a:lnTo>
                    <a:lnTo>
                      <a:pt x="1102" y="1185"/>
                    </a:lnTo>
                    <a:lnTo>
                      <a:pt x="1079" y="1204"/>
                    </a:lnTo>
                    <a:lnTo>
                      <a:pt x="1055" y="1221"/>
                    </a:lnTo>
                    <a:lnTo>
                      <a:pt x="1030" y="1237"/>
                    </a:lnTo>
                    <a:lnTo>
                      <a:pt x="1005" y="1251"/>
                    </a:lnTo>
                    <a:lnTo>
                      <a:pt x="979" y="1265"/>
                    </a:lnTo>
                    <a:lnTo>
                      <a:pt x="952" y="1277"/>
                    </a:lnTo>
                    <a:lnTo>
                      <a:pt x="924" y="1288"/>
                    </a:lnTo>
                    <a:lnTo>
                      <a:pt x="895" y="1297"/>
                    </a:lnTo>
                    <a:lnTo>
                      <a:pt x="866" y="1305"/>
                    </a:lnTo>
                    <a:lnTo>
                      <a:pt x="836" y="1312"/>
                    </a:lnTo>
                    <a:lnTo>
                      <a:pt x="807" y="1318"/>
                    </a:lnTo>
                    <a:lnTo>
                      <a:pt x="776" y="1321"/>
                    </a:lnTo>
                    <a:lnTo>
                      <a:pt x="745" y="1324"/>
                    </a:lnTo>
                    <a:lnTo>
                      <a:pt x="713" y="1325"/>
                    </a:lnTo>
                    <a:lnTo>
                      <a:pt x="682" y="1324"/>
                    </a:lnTo>
                    <a:lnTo>
                      <a:pt x="651" y="1321"/>
                    </a:lnTo>
                    <a:lnTo>
                      <a:pt x="620" y="1318"/>
                    </a:lnTo>
                    <a:lnTo>
                      <a:pt x="590" y="1312"/>
                    </a:lnTo>
                    <a:lnTo>
                      <a:pt x="561" y="1305"/>
                    </a:lnTo>
                    <a:lnTo>
                      <a:pt x="532" y="1297"/>
                    </a:lnTo>
                    <a:lnTo>
                      <a:pt x="503" y="1288"/>
                    </a:lnTo>
                    <a:lnTo>
                      <a:pt x="475" y="1277"/>
                    </a:lnTo>
                    <a:lnTo>
                      <a:pt x="448" y="1265"/>
                    </a:lnTo>
                    <a:lnTo>
                      <a:pt x="422" y="1251"/>
                    </a:lnTo>
                    <a:lnTo>
                      <a:pt x="396" y="1237"/>
                    </a:lnTo>
                    <a:lnTo>
                      <a:pt x="372" y="1221"/>
                    </a:lnTo>
                    <a:lnTo>
                      <a:pt x="348" y="1204"/>
                    </a:lnTo>
                    <a:lnTo>
                      <a:pt x="325" y="1185"/>
                    </a:lnTo>
                    <a:lnTo>
                      <a:pt x="302" y="1166"/>
                    </a:lnTo>
                    <a:lnTo>
                      <a:pt x="281" y="1145"/>
                    </a:lnTo>
                    <a:lnTo>
                      <a:pt x="261" y="1124"/>
                    </a:lnTo>
                    <a:lnTo>
                      <a:pt x="241" y="1102"/>
                    </a:lnTo>
                    <a:lnTo>
                      <a:pt x="223" y="1079"/>
                    </a:lnTo>
                    <a:lnTo>
                      <a:pt x="206" y="1055"/>
                    </a:lnTo>
                    <a:lnTo>
                      <a:pt x="191" y="1031"/>
                    </a:lnTo>
                    <a:lnTo>
                      <a:pt x="176" y="1005"/>
                    </a:lnTo>
                    <a:lnTo>
                      <a:pt x="163" y="978"/>
                    </a:lnTo>
                    <a:lnTo>
                      <a:pt x="150" y="951"/>
                    </a:lnTo>
                    <a:lnTo>
                      <a:pt x="139" y="923"/>
                    </a:lnTo>
                    <a:lnTo>
                      <a:pt x="130" y="895"/>
                    </a:lnTo>
                    <a:lnTo>
                      <a:pt x="122" y="866"/>
                    </a:lnTo>
                    <a:lnTo>
                      <a:pt x="115" y="837"/>
                    </a:lnTo>
                    <a:lnTo>
                      <a:pt x="109" y="807"/>
                    </a:lnTo>
                    <a:lnTo>
                      <a:pt x="105" y="775"/>
                    </a:lnTo>
                    <a:lnTo>
                      <a:pt x="102" y="745"/>
                    </a:lnTo>
                    <a:lnTo>
                      <a:pt x="102" y="713"/>
                    </a:lnTo>
                    <a:lnTo>
                      <a:pt x="102" y="682"/>
                    </a:lnTo>
                    <a:lnTo>
                      <a:pt x="105" y="651"/>
                    </a:lnTo>
                    <a:lnTo>
                      <a:pt x="109" y="621"/>
                    </a:lnTo>
                    <a:lnTo>
                      <a:pt x="115" y="591"/>
                    </a:lnTo>
                    <a:lnTo>
                      <a:pt x="122" y="560"/>
                    </a:lnTo>
                    <a:lnTo>
                      <a:pt x="130" y="531"/>
                    </a:lnTo>
                    <a:lnTo>
                      <a:pt x="139" y="503"/>
                    </a:lnTo>
                    <a:lnTo>
                      <a:pt x="150" y="475"/>
                    </a:lnTo>
                    <a:lnTo>
                      <a:pt x="163" y="448"/>
                    </a:lnTo>
                    <a:lnTo>
                      <a:pt x="176" y="422"/>
                    </a:lnTo>
                    <a:lnTo>
                      <a:pt x="191" y="397"/>
                    </a:lnTo>
                    <a:lnTo>
                      <a:pt x="206" y="372"/>
                    </a:lnTo>
                    <a:lnTo>
                      <a:pt x="223" y="347"/>
                    </a:lnTo>
                    <a:lnTo>
                      <a:pt x="241" y="324"/>
                    </a:lnTo>
                    <a:lnTo>
                      <a:pt x="261" y="302"/>
                    </a:lnTo>
                    <a:lnTo>
                      <a:pt x="281" y="281"/>
                    </a:lnTo>
                    <a:lnTo>
                      <a:pt x="302" y="261"/>
                    </a:lnTo>
                    <a:lnTo>
                      <a:pt x="325" y="242"/>
                    </a:lnTo>
                    <a:lnTo>
                      <a:pt x="348" y="224"/>
                    </a:lnTo>
                    <a:lnTo>
                      <a:pt x="372" y="207"/>
                    </a:lnTo>
                    <a:lnTo>
                      <a:pt x="396" y="191"/>
                    </a:lnTo>
                    <a:lnTo>
                      <a:pt x="422" y="176"/>
                    </a:lnTo>
                    <a:lnTo>
                      <a:pt x="448" y="163"/>
                    </a:lnTo>
                    <a:lnTo>
                      <a:pt x="475" y="150"/>
                    </a:lnTo>
                    <a:lnTo>
                      <a:pt x="503" y="139"/>
                    </a:lnTo>
                    <a:lnTo>
                      <a:pt x="532" y="129"/>
                    </a:lnTo>
                    <a:lnTo>
                      <a:pt x="561" y="121"/>
                    </a:lnTo>
                    <a:lnTo>
                      <a:pt x="590" y="114"/>
                    </a:lnTo>
                    <a:lnTo>
                      <a:pt x="620" y="109"/>
                    </a:lnTo>
                    <a:lnTo>
                      <a:pt x="651" y="105"/>
                    </a:lnTo>
                    <a:lnTo>
                      <a:pt x="682" y="103"/>
                    </a:lnTo>
                    <a:lnTo>
                      <a:pt x="713" y="102"/>
                    </a:lnTo>
                    <a:lnTo>
                      <a:pt x="745" y="103"/>
                    </a:lnTo>
                    <a:lnTo>
                      <a:pt x="776" y="105"/>
                    </a:lnTo>
                    <a:lnTo>
                      <a:pt x="807" y="109"/>
                    </a:lnTo>
                    <a:lnTo>
                      <a:pt x="836" y="114"/>
                    </a:lnTo>
                    <a:lnTo>
                      <a:pt x="866" y="121"/>
                    </a:lnTo>
                    <a:lnTo>
                      <a:pt x="895" y="129"/>
                    </a:lnTo>
                    <a:lnTo>
                      <a:pt x="924" y="139"/>
                    </a:lnTo>
                    <a:lnTo>
                      <a:pt x="952" y="150"/>
                    </a:lnTo>
                    <a:lnTo>
                      <a:pt x="979" y="163"/>
                    </a:lnTo>
                    <a:lnTo>
                      <a:pt x="1005" y="176"/>
                    </a:lnTo>
                    <a:lnTo>
                      <a:pt x="1030" y="191"/>
                    </a:lnTo>
                    <a:lnTo>
                      <a:pt x="1055" y="207"/>
                    </a:lnTo>
                    <a:lnTo>
                      <a:pt x="1079" y="224"/>
                    </a:lnTo>
                    <a:lnTo>
                      <a:pt x="1102" y="242"/>
                    </a:lnTo>
                    <a:lnTo>
                      <a:pt x="1125" y="261"/>
                    </a:lnTo>
                    <a:lnTo>
                      <a:pt x="1146" y="281"/>
                    </a:lnTo>
                    <a:lnTo>
                      <a:pt x="1166" y="302"/>
                    </a:lnTo>
                    <a:lnTo>
                      <a:pt x="1185" y="324"/>
                    </a:lnTo>
                    <a:lnTo>
                      <a:pt x="1203" y="347"/>
                    </a:lnTo>
                    <a:lnTo>
                      <a:pt x="1220" y="372"/>
                    </a:lnTo>
                    <a:lnTo>
                      <a:pt x="1236" y="397"/>
                    </a:lnTo>
                    <a:lnTo>
                      <a:pt x="1251" y="422"/>
                    </a:lnTo>
                    <a:lnTo>
                      <a:pt x="1264" y="448"/>
                    </a:lnTo>
                    <a:lnTo>
                      <a:pt x="1276" y="475"/>
                    </a:lnTo>
                    <a:lnTo>
                      <a:pt x="1287" y="503"/>
                    </a:lnTo>
                    <a:lnTo>
                      <a:pt x="1297" y="531"/>
                    </a:lnTo>
                    <a:lnTo>
                      <a:pt x="1305" y="560"/>
                    </a:lnTo>
                    <a:lnTo>
                      <a:pt x="1312" y="591"/>
                    </a:lnTo>
                    <a:lnTo>
                      <a:pt x="1318" y="621"/>
                    </a:lnTo>
                    <a:lnTo>
                      <a:pt x="1322" y="651"/>
                    </a:lnTo>
                    <a:lnTo>
                      <a:pt x="1324" y="682"/>
                    </a:lnTo>
                    <a:lnTo>
                      <a:pt x="1325" y="713"/>
                    </a:lnTo>
                    <a:close/>
                  </a:path>
                </a:pathLst>
              </a:custGeom>
              <a:solidFill>
                <a:srgbClr val="B4AD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2192" name="Freeform 1078">
                <a:extLst>
                  <a:ext uri="{FF2B5EF4-FFF2-40B4-BE49-F238E27FC236}">
                    <a16:creationId xmlns:a16="http://schemas.microsoft.com/office/drawing/2014/main" id="{10F15383-D023-4780-BA46-3885FDA28951}"/>
                  </a:ext>
                </a:extLst>
              </p:cNvPr>
              <p:cNvSpPr>
                <a:spLocks noEditPoints="1"/>
              </p:cNvSpPr>
              <p:nvPr/>
            </p:nvSpPr>
            <p:spPr bwMode="auto">
              <a:xfrm>
                <a:off x="2895" y="3447"/>
                <a:ext cx="265" cy="264"/>
              </a:xfrm>
              <a:custGeom>
                <a:avLst/>
                <a:gdLst>
                  <a:gd name="T0" fmla="*/ 262 w 1325"/>
                  <a:gd name="T1" fmla="*/ 105 h 1324"/>
                  <a:gd name="T2" fmla="*/ 252 w 1325"/>
                  <a:gd name="T3" fmla="*/ 75 h 1324"/>
                  <a:gd name="T4" fmla="*/ 235 w 1325"/>
                  <a:gd name="T5" fmla="*/ 48 h 1324"/>
                  <a:gd name="T6" fmla="*/ 212 w 1325"/>
                  <a:gd name="T7" fmla="*/ 26 h 1324"/>
                  <a:gd name="T8" fmla="*/ 184 w 1325"/>
                  <a:gd name="T9" fmla="*/ 10 h 1324"/>
                  <a:gd name="T10" fmla="*/ 153 w 1325"/>
                  <a:gd name="T11" fmla="*/ 2 h 1324"/>
                  <a:gd name="T12" fmla="*/ 119 w 1325"/>
                  <a:gd name="T13" fmla="*/ 1 h 1324"/>
                  <a:gd name="T14" fmla="*/ 87 w 1325"/>
                  <a:gd name="T15" fmla="*/ 8 h 1324"/>
                  <a:gd name="T16" fmla="*/ 58 w 1325"/>
                  <a:gd name="T17" fmla="*/ 23 h 1324"/>
                  <a:gd name="T18" fmla="*/ 34 w 1325"/>
                  <a:gd name="T19" fmla="*/ 43 h 1324"/>
                  <a:gd name="T20" fmla="*/ 16 w 1325"/>
                  <a:gd name="T21" fmla="*/ 69 h 1324"/>
                  <a:gd name="T22" fmla="*/ 4 w 1325"/>
                  <a:gd name="T23" fmla="*/ 99 h 1324"/>
                  <a:gd name="T24" fmla="*/ 0 w 1325"/>
                  <a:gd name="T25" fmla="*/ 132 h 1324"/>
                  <a:gd name="T26" fmla="*/ 4 w 1325"/>
                  <a:gd name="T27" fmla="*/ 165 h 1324"/>
                  <a:gd name="T28" fmla="*/ 16 w 1325"/>
                  <a:gd name="T29" fmla="*/ 195 h 1324"/>
                  <a:gd name="T30" fmla="*/ 34 w 1325"/>
                  <a:gd name="T31" fmla="*/ 221 h 1324"/>
                  <a:gd name="T32" fmla="*/ 58 w 1325"/>
                  <a:gd name="T33" fmla="*/ 242 h 1324"/>
                  <a:gd name="T34" fmla="*/ 87 w 1325"/>
                  <a:gd name="T35" fmla="*/ 256 h 1324"/>
                  <a:gd name="T36" fmla="*/ 119 w 1325"/>
                  <a:gd name="T37" fmla="*/ 263 h 1324"/>
                  <a:gd name="T38" fmla="*/ 153 w 1325"/>
                  <a:gd name="T39" fmla="*/ 263 h 1324"/>
                  <a:gd name="T40" fmla="*/ 184 w 1325"/>
                  <a:gd name="T41" fmla="*/ 254 h 1324"/>
                  <a:gd name="T42" fmla="*/ 212 w 1325"/>
                  <a:gd name="T43" fmla="*/ 238 h 1324"/>
                  <a:gd name="T44" fmla="*/ 235 w 1325"/>
                  <a:gd name="T45" fmla="*/ 216 h 1324"/>
                  <a:gd name="T46" fmla="*/ 252 w 1325"/>
                  <a:gd name="T47" fmla="*/ 189 h 1324"/>
                  <a:gd name="T48" fmla="*/ 262 w 1325"/>
                  <a:gd name="T49" fmla="*/ 159 h 1324"/>
                  <a:gd name="T50" fmla="*/ 245 w 1325"/>
                  <a:gd name="T51" fmla="*/ 132 h 1324"/>
                  <a:gd name="T52" fmla="*/ 241 w 1325"/>
                  <a:gd name="T53" fmla="*/ 160 h 1324"/>
                  <a:gd name="T54" fmla="*/ 231 w 1325"/>
                  <a:gd name="T55" fmla="*/ 185 h 1324"/>
                  <a:gd name="T56" fmla="*/ 216 w 1325"/>
                  <a:gd name="T57" fmla="*/ 207 h 1324"/>
                  <a:gd name="T58" fmla="*/ 195 w 1325"/>
                  <a:gd name="T59" fmla="*/ 225 h 1324"/>
                  <a:gd name="T60" fmla="*/ 171 w 1325"/>
                  <a:gd name="T61" fmla="*/ 237 h 1324"/>
                  <a:gd name="T62" fmla="*/ 144 w 1325"/>
                  <a:gd name="T63" fmla="*/ 243 h 1324"/>
                  <a:gd name="T64" fmla="*/ 115 w 1325"/>
                  <a:gd name="T65" fmla="*/ 242 h 1324"/>
                  <a:gd name="T66" fmla="*/ 89 w 1325"/>
                  <a:gd name="T67" fmla="*/ 235 h 1324"/>
                  <a:gd name="T68" fmla="*/ 65 w 1325"/>
                  <a:gd name="T69" fmla="*/ 222 h 1324"/>
                  <a:gd name="T70" fmla="*/ 46 w 1325"/>
                  <a:gd name="T71" fmla="*/ 203 h 1324"/>
                  <a:gd name="T72" fmla="*/ 31 w 1325"/>
                  <a:gd name="T73" fmla="*/ 180 h 1324"/>
                  <a:gd name="T74" fmla="*/ 23 w 1325"/>
                  <a:gd name="T75" fmla="*/ 155 h 1324"/>
                  <a:gd name="T76" fmla="*/ 21 w 1325"/>
                  <a:gd name="T77" fmla="*/ 126 h 1324"/>
                  <a:gd name="T78" fmla="*/ 25 w 1325"/>
                  <a:gd name="T79" fmla="*/ 99 h 1324"/>
                  <a:gd name="T80" fmla="*/ 37 w 1325"/>
                  <a:gd name="T81" fmla="*/ 74 h 1324"/>
                  <a:gd name="T82" fmla="*/ 53 w 1325"/>
                  <a:gd name="T83" fmla="*/ 53 h 1324"/>
                  <a:gd name="T84" fmla="*/ 74 w 1325"/>
                  <a:gd name="T85" fmla="*/ 36 h 1324"/>
                  <a:gd name="T86" fmla="*/ 99 w 1325"/>
                  <a:gd name="T87" fmla="*/ 26 h 1324"/>
                  <a:gd name="T88" fmla="*/ 127 w 1325"/>
                  <a:gd name="T89" fmla="*/ 20 h 1324"/>
                  <a:gd name="T90" fmla="*/ 155 w 1325"/>
                  <a:gd name="T91" fmla="*/ 23 h 1324"/>
                  <a:gd name="T92" fmla="*/ 181 w 1325"/>
                  <a:gd name="T93" fmla="*/ 32 h 1324"/>
                  <a:gd name="T94" fmla="*/ 204 w 1325"/>
                  <a:gd name="T95" fmla="*/ 46 h 1324"/>
                  <a:gd name="T96" fmla="*/ 222 w 1325"/>
                  <a:gd name="T97" fmla="*/ 65 h 1324"/>
                  <a:gd name="T98" fmla="*/ 236 w 1325"/>
                  <a:gd name="T99" fmla="*/ 89 h 1324"/>
                  <a:gd name="T100" fmla="*/ 243 w 1325"/>
                  <a:gd name="T101" fmla="*/ 115 h 132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325" h="1324">
                    <a:moveTo>
                      <a:pt x="1325" y="662"/>
                    </a:moveTo>
                    <a:lnTo>
                      <a:pt x="1324" y="628"/>
                    </a:lnTo>
                    <a:lnTo>
                      <a:pt x="1322" y="595"/>
                    </a:lnTo>
                    <a:lnTo>
                      <a:pt x="1317" y="562"/>
                    </a:lnTo>
                    <a:lnTo>
                      <a:pt x="1312" y="529"/>
                    </a:lnTo>
                    <a:lnTo>
                      <a:pt x="1304" y="497"/>
                    </a:lnTo>
                    <a:lnTo>
                      <a:pt x="1295" y="465"/>
                    </a:lnTo>
                    <a:lnTo>
                      <a:pt x="1285" y="435"/>
                    </a:lnTo>
                    <a:lnTo>
                      <a:pt x="1273" y="405"/>
                    </a:lnTo>
                    <a:lnTo>
                      <a:pt x="1259" y="375"/>
                    </a:lnTo>
                    <a:lnTo>
                      <a:pt x="1244" y="347"/>
                    </a:lnTo>
                    <a:lnTo>
                      <a:pt x="1229" y="319"/>
                    </a:lnTo>
                    <a:lnTo>
                      <a:pt x="1211" y="292"/>
                    </a:lnTo>
                    <a:lnTo>
                      <a:pt x="1193" y="266"/>
                    </a:lnTo>
                    <a:lnTo>
                      <a:pt x="1173" y="241"/>
                    </a:lnTo>
                    <a:lnTo>
                      <a:pt x="1153" y="217"/>
                    </a:lnTo>
                    <a:lnTo>
                      <a:pt x="1131" y="194"/>
                    </a:lnTo>
                    <a:lnTo>
                      <a:pt x="1108" y="172"/>
                    </a:lnTo>
                    <a:lnTo>
                      <a:pt x="1084" y="152"/>
                    </a:lnTo>
                    <a:lnTo>
                      <a:pt x="1058" y="132"/>
                    </a:lnTo>
                    <a:lnTo>
                      <a:pt x="1032" y="114"/>
                    </a:lnTo>
                    <a:lnTo>
                      <a:pt x="1006" y="96"/>
                    </a:lnTo>
                    <a:lnTo>
                      <a:pt x="978" y="80"/>
                    </a:lnTo>
                    <a:lnTo>
                      <a:pt x="950" y="65"/>
                    </a:lnTo>
                    <a:lnTo>
                      <a:pt x="920" y="52"/>
                    </a:lnTo>
                    <a:lnTo>
                      <a:pt x="890" y="40"/>
                    </a:lnTo>
                    <a:lnTo>
                      <a:pt x="859" y="30"/>
                    </a:lnTo>
                    <a:lnTo>
                      <a:pt x="828" y="21"/>
                    </a:lnTo>
                    <a:lnTo>
                      <a:pt x="796" y="14"/>
                    </a:lnTo>
                    <a:lnTo>
                      <a:pt x="763" y="8"/>
                    </a:lnTo>
                    <a:lnTo>
                      <a:pt x="730" y="4"/>
                    </a:lnTo>
                    <a:lnTo>
                      <a:pt x="697" y="1"/>
                    </a:lnTo>
                    <a:lnTo>
                      <a:pt x="662" y="0"/>
                    </a:lnTo>
                    <a:lnTo>
                      <a:pt x="628" y="1"/>
                    </a:lnTo>
                    <a:lnTo>
                      <a:pt x="595" y="4"/>
                    </a:lnTo>
                    <a:lnTo>
                      <a:pt x="562" y="8"/>
                    </a:lnTo>
                    <a:lnTo>
                      <a:pt x="529" y="14"/>
                    </a:lnTo>
                    <a:lnTo>
                      <a:pt x="497" y="21"/>
                    </a:lnTo>
                    <a:lnTo>
                      <a:pt x="466" y="30"/>
                    </a:lnTo>
                    <a:lnTo>
                      <a:pt x="434" y="40"/>
                    </a:lnTo>
                    <a:lnTo>
                      <a:pt x="404" y="52"/>
                    </a:lnTo>
                    <a:lnTo>
                      <a:pt x="375" y="65"/>
                    </a:lnTo>
                    <a:lnTo>
                      <a:pt x="347" y="80"/>
                    </a:lnTo>
                    <a:lnTo>
                      <a:pt x="319" y="96"/>
                    </a:lnTo>
                    <a:lnTo>
                      <a:pt x="292" y="114"/>
                    </a:lnTo>
                    <a:lnTo>
                      <a:pt x="267" y="132"/>
                    </a:lnTo>
                    <a:lnTo>
                      <a:pt x="241" y="152"/>
                    </a:lnTo>
                    <a:lnTo>
                      <a:pt x="217" y="172"/>
                    </a:lnTo>
                    <a:lnTo>
                      <a:pt x="194" y="194"/>
                    </a:lnTo>
                    <a:lnTo>
                      <a:pt x="172" y="217"/>
                    </a:lnTo>
                    <a:lnTo>
                      <a:pt x="151" y="241"/>
                    </a:lnTo>
                    <a:lnTo>
                      <a:pt x="132" y="266"/>
                    </a:lnTo>
                    <a:lnTo>
                      <a:pt x="113" y="292"/>
                    </a:lnTo>
                    <a:lnTo>
                      <a:pt x="96" y="319"/>
                    </a:lnTo>
                    <a:lnTo>
                      <a:pt x="80" y="347"/>
                    </a:lnTo>
                    <a:lnTo>
                      <a:pt x="66" y="375"/>
                    </a:lnTo>
                    <a:lnTo>
                      <a:pt x="52" y="405"/>
                    </a:lnTo>
                    <a:lnTo>
                      <a:pt x="40" y="435"/>
                    </a:lnTo>
                    <a:lnTo>
                      <a:pt x="29" y="465"/>
                    </a:lnTo>
                    <a:lnTo>
                      <a:pt x="21" y="497"/>
                    </a:lnTo>
                    <a:lnTo>
                      <a:pt x="13" y="529"/>
                    </a:lnTo>
                    <a:lnTo>
                      <a:pt x="7" y="562"/>
                    </a:lnTo>
                    <a:lnTo>
                      <a:pt x="3" y="595"/>
                    </a:lnTo>
                    <a:lnTo>
                      <a:pt x="1" y="628"/>
                    </a:lnTo>
                    <a:lnTo>
                      <a:pt x="0" y="662"/>
                    </a:lnTo>
                    <a:lnTo>
                      <a:pt x="1" y="696"/>
                    </a:lnTo>
                    <a:lnTo>
                      <a:pt x="3" y="731"/>
                    </a:lnTo>
                    <a:lnTo>
                      <a:pt x="7" y="764"/>
                    </a:lnTo>
                    <a:lnTo>
                      <a:pt x="13" y="796"/>
                    </a:lnTo>
                    <a:lnTo>
                      <a:pt x="21" y="828"/>
                    </a:lnTo>
                    <a:lnTo>
                      <a:pt x="29" y="859"/>
                    </a:lnTo>
                    <a:lnTo>
                      <a:pt x="40" y="890"/>
                    </a:lnTo>
                    <a:lnTo>
                      <a:pt x="52" y="920"/>
                    </a:lnTo>
                    <a:lnTo>
                      <a:pt x="66" y="950"/>
                    </a:lnTo>
                    <a:lnTo>
                      <a:pt x="80" y="978"/>
                    </a:lnTo>
                    <a:lnTo>
                      <a:pt x="96" y="1006"/>
                    </a:lnTo>
                    <a:lnTo>
                      <a:pt x="113" y="1033"/>
                    </a:lnTo>
                    <a:lnTo>
                      <a:pt x="132" y="1059"/>
                    </a:lnTo>
                    <a:lnTo>
                      <a:pt x="151" y="1083"/>
                    </a:lnTo>
                    <a:lnTo>
                      <a:pt x="172" y="1107"/>
                    </a:lnTo>
                    <a:lnTo>
                      <a:pt x="194" y="1130"/>
                    </a:lnTo>
                    <a:lnTo>
                      <a:pt x="217" y="1153"/>
                    </a:lnTo>
                    <a:lnTo>
                      <a:pt x="241" y="1174"/>
                    </a:lnTo>
                    <a:lnTo>
                      <a:pt x="267" y="1193"/>
                    </a:lnTo>
                    <a:lnTo>
                      <a:pt x="292" y="1212"/>
                    </a:lnTo>
                    <a:lnTo>
                      <a:pt x="319" y="1229"/>
                    </a:lnTo>
                    <a:lnTo>
                      <a:pt x="347" y="1245"/>
                    </a:lnTo>
                    <a:lnTo>
                      <a:pt x="375" y="1259"/>
                    </a:lnTo>
                    <a:lnTo>
                      <a:pt x="404" y="1272"/>
                    </a:lnTo>
                    <a:lnTo>
                      <a:pt x="434" y="1284"/>
                    </a:lnTo>
                    <a:lnTo>
                      <a:pt x="466" y="1295"/>
                    </a:lnTo>
                    <a:lnTo>
                      <a:pt x="497" y="1304"/>
                    </a:lnTo>
                    <a:lnTo>
                      <a:pt x="529" y="1311"/>
                    </a:lnTo>
                    <a:lnTo>
                      <a:pt x="562" y="1317"/>
                    </a:lnTo>
                    <a:lnTo>
                      <a:pt x="595" y="1321"/>
                    </a:lnTo>
                    <a:lnTo>
                      <a:pt x="628" y="1323"/>
                    </a:lnTo>
                    <a:lnTo>
                      <a:pt x="662" y="1324"/>
                    </a:lnTo>
                    <a:lnTo>
                      <a:pt x="697" y="1323"/>
                    </a:lnTo>
                    <a:lnTo>
                      <a:pt x="730" y="1321"/>
                    </a:lnTo>
                    <a:lnTo>
                      <a:pt x="763" y="1317"/>
                    </a:lnTo>
                    <a:lnTo>
                      <a:pt x="796" y="1311"/>
                    </a:lnTo>
                    <a:lnTo>
                      <a:pt x="828" y="1304"/>
                    </a:lnTo>
                    <a:lnTo>
                      <a:pt x="859" y="1295"/>
                    </a:lnTo>
                    <a:lnTo>
                      <a:pt x="890" y="1284"/>
                    </a:lnTo>
                    <a:lnTo>
                      <a:pt x="920" y="1272"/>
                    </a:lnTo>
                    <a:lnTo>
                      <a:pt x="950" y="1259"/>
                    </a:lnTo>
                    <a:lnTo>
                      <a:pt x="978" y="1245"/>
                    </a:lnTo>
                    <a:lnTo>
                      <a:pt x="1006" y="1229"/>
                    </a:lnTo>
                    <a:lnTo>
                      <a:pt x="1032" y="1212"/>
                    </a:lnTo>
                    <a:lnTo>
                      <a:pt x="1058" y="1193"/>
                    </a:lnTo>
                    <a:lnTo>
                      <a:pt x="1084" y="1174"/>
                    </a:lnTo>
                    <a:lnTo>
                      <a:pt x="1108" y="1153"/>
                    </a:lnTo>
                    <a:lnTo>
                      <a:pt x="1131" y="1130"/>
                    </a:lnTo>
                    <a:lnTo>
                      <a:pt x="1153" y="1107"/>
                    </a:lnTo>
                    <a:lnTo>
                      <a:pt x="1173" y="1083"/>
                    </a:lnTo>
                    <a:lnTo>
                      <a:pt x="1193" y="1059"/>
                    </a:lnTo>
                    <a:lnTo>
                      <a:pt x="1211" y="1033"/>
                    </a:lnTo>
                    <a:lnTo>
                      <a:pt x="1229" y="1006"/>
                    </a:lnTo>
                    <a:lnTo>
                      <a:pt x="1244" y="978"/>
                    </a:lnTo>
                    <a:lnTo>
                      <a:pt x="1259" y="950"/>
                    </a:lnTo>
                    <a:lnTo>
                      <a:pt x="1273" y="920"/>
                    </a:lnTo>
                    <a:lnTo>
                      <a:pt x="1285" y="890"/>
                    </a:lnTo>
                    <a:lnTo>
                      <a:pt x="1295" y="859"/>
                    </a:lnTo>
                    <a:lnTo>
                      <a:pt x="1304" y="828"/>
                    </a:lnTo>
                    <a:lnTo>
                      <a:pt x="1312" y="796"/>
                    </a:lnTo>
                    <a:lnTo>
                      <a:pt x="1317" y="764"/>
                    </a:lnTo>
                    <a:lnTo>
                      <a:pt x="1322" y="731"/>
                    </a:lnTo>
                    <a:lnTo>
                      <a:pt x="1324" y="696"/>
                    </a:lnTo>
                    <a:lnTo>
                      <a:pt x="1325" y="662"/>
                    </a:lnTo>
                    <a:close/>
                    <a:moveTo>
                      <a:pt x="1223" y="662"/>
                    </a:moveTo>
                    <a:lnTo>
                      <a:pt x="1222" y="691"/>
                    </a:lnTo>
                    <a:lnTo>
                      <a:pt x="1220" y="719"/>
                    </a:lnTo>
                    <a:lnTo>
                      <a:pt x="1216" y="748"/>
                    </a:lnTo>
                    <a:lnTo>
                      <a:pt x="1211" y="776"/>
                    </a:lnTo>
                    <a:lnTo>
                      <a:pt x="1205" y="803"/>
                    </a:lnTo>
                    <a:lnTo>
                      <a:pt x="1197" y="829"/>
                    </a:lnTo>
                    <a:lnTo>
                      <a:pt x="1189" y="855"/>
                    </a:lnTo>
                    <a:lnTo>
                      <a:pt x="1179" y="880"/>
                    </a:lnTo>
                    <a:lnTo>
                      <a:pt x="1168" y="905"/>
                    </a:lnTo>
                    <a:lnTo>
                      <a:pt x="1155" y="929"/>
                    </a:lnTo>
                    <a:lnTo>
                      <a:pt x="1142" y="953"/>
                    </a:lnTo>
                    <a:lnTo>
                      <a:pt x="1127" y="976"/>
                    </a:lnTo>
                    <a:lnTo>
                      <a:pt x="1112" y="998"/>
                    </a:lnTo>
                    <a:lnTo>
                      <a:pt x="1095" y="1019"/>
                    </a:lnTo>
                    <a:lnTo>
                      <a:pt x="1078" y="1039"/>
                    </a:lnTo>
                    <a:lnTo>
                      <a:pt x="1058" y="1059"/>
                    </a:lnTo>
                    <a:lnTo>
                      <a:pt x="1039" y="1077"/>
                    </a:lnTo>
                    <a:lnTo>
                      <a:pt x="1019" y="1095"/>
                    </a:lnTo>
                    <a:lnTo>
                      <a:pt x="998" y="1111"/>
                    </a:lnTo>
                    <a:lnTo>
                      <a:pt x="976" y="1127"/>
                    </a:lnTo>
                    <a:lnTo>
                      <a:pt x="953" y="1141"/>
                    </a:lnTo>
                    <a:lnTo>
                      <a:pt x="930" y="1156"/>
                    </a:lnTo>
                    <a:lnTo>
                      <a:pt x="906" y="1168"/>
                    </a:lnTo>
                    <a:lnTo>
                      <a:pt x="881" y="1179"/>
                    </a:lnTo>
                    <a:lnTo>
                      <a:pt x="855" y="1189"/>
                    </a:lnTo>
                    <a:lnTo>
                      <a:pt x="829" y="1198"/>
                    </a:lnTo>
                    <a:lnTo>
                      <a:pt x="802" y="1205"/>
                    </a:lnTo>
                    <a:lnTo>
                      <a:pt x="775" y="1212"/>
                    </a:lnTo>
                    <a:lnTo>
                      <a:pt x="748" y="1216"/>
                    </a:lnTo>
                    <a:lnTo>
                      <a:pt x="720" y="1220"/>
                    </a:lnTo>
                    <a:lnTo>
                      <a:pt x="692" y="1222"/>
                    </a:lnTo>
                    <a:lnTo>
                      <a:pt x="662" y="1223"/>
                    </a:lnTo>
                    <a:lnTo>
                      <a:pt x="633" y="1222"/>
                    </a:lnTo>
                    <a:lnTo>
                      <a:pt x="605" y="1220"/>
                    </a:lnTo>
                    <a:lnTo>
                      <a:pt x="577" y="1216"/>
                    </a:lnTo>
                    <a:lnTo>
                      <a:pt x="550" y="1212"/>
                    </a:lnTo>
                    <a:lnTo>
                      <a:pt x="523" y="1205"/>
                    </a:lnTo>
                    <a:lnTo>
                      <a:pt x="496" y="1198"/>
                    </a:lnTo>
                    <a:lnTo>
                      <a:pt x="470" y="1189"/>
                    </a:lnTo>
                    <a:lnTo>
                      <a:pt x="444" y="1179"/>
                    </a:lnTo>
                    <a:lnTo>
                      <a:pt x="419" y="1168"/>
                    </a:lnTo>
                    <a:lnTo>
                      <a:pt x="395" y="1156"/>
                    </a:lnTo>
                    <a:lnTo>
                      <a:pt x="372" y="1141"/>
                    </a:lnTo>
                    <a:lnTo>
                      <a:pt x="349" y="1127"/>
                    </a:lnTo>
                    <a:lnTo>
                      <a:pt x="327" y="1111"/>
                    </a:lnTo>
                    <a:lnTo>
                      <a:pt x="306" y="1095"/>
                    </a:lnTo>
                    <a:lnTo>
                      <a:pt x="286" y="1077"/>
                    </a:lnTo>
                    <a:lnTo>
                      <a:pt x="267" y="1059"/>
                    </a:lnTo>
                    <a:lnTo>
                      <a:pt x="247" y="1039"/>
                    </a:lnTo>
                    <a:lnTo>
                      <a:pt x="230" y="1019"/>
                    </a:lnTo>
                    <a:lnTo>
                      <a:pt x="213" y="998"/>
                    </a:lnTo>
                    <a:lnTo>
                      <a:pt x="197" y="976"/>
                    </a:lnTo>
                    <a:lnTo>
                      <a:pt x="183" y="953"/>
                    </a:lnTo>
                    <a:lnTo>
                      <a:pt x="170" y="929"/>
                    </a:lnTo>
                    <a:lnTo>
                      <a:pt x="157" y="905"/>
                    </a:lnTo>
                    <a:lnTo>
                      <a:pt x="146" y="880"/>
                    </a:lnTo>
                    <a:lnTo>
                      <a:pt x="136" y="855"/>
                    </a:lnTo>
                    <a:lnTo>
                      <a:pt x="127" y="829"/>
                    </a:lnTo>
                    <a:lnTo>
                      <a:pt x="120" y="803"/>
                    </a:lnTo>
                    <a:lnTo>
                      <a:pt x="114" y="776"/>
                    </a:lnTo>
                    <a:lnTo>
                      <a:pt x="109" y="748"/>
                    </a:lnTo>
                    <a:lnTo>
                      <a:pt x="105" y="719"/>
                    </a:lnTo>
                    <a:lnTo>
                      <a:pt x="103" y="691"/>
                    </a:lnTo>
                    <a:lnTo>
                      <a:pt x="102" y="662"/>
                    </a:lnTo>
                    <a:lnTo>
                      <a:pt x="103" y="634"/>
                    </a:lnTo>
                    <a:lnTo>
                      <a:pt x="105" y="605"/>
                    </a:lnTo>
                    <a:lnTo>
                      <a:pt x="109" y="577"/>
                    </a:lnTo>
                    <a:lnTo>
                      <a:pt x="114" y="550"/>
                    </a:lnTo>
                    <a:lnTo>
                      <a:pt x="120" y="522"/>
                    </a:lnTo>
                    <a:lnTo>
                      <a:pt x="127" y="495"/>
                    </a:lnTo>
                    <a:lnTo>
                      <a:pt x="136" y="469"/>
                    </a:lnTo>
                    <a:lnTo>
                      <a:pt x="146" y="444"/>
                    </a:lnTo>
                    <a:lnTo>
                      <a:pt x="157" y="419"/>
                    </a:lnTo>
                    <a:lnTo>
                      <a:pt x="170" y="395"/>
                    </a:lnTo>
                    <a:lnTo>
                      <a:pt x="183" y="372"/>
                    </a:lnTo>
                    <a:lnTo>
                      <a:pt x="197" y="349"/>
                    </a:lnTo>
                    <a:lnTo>
                      <a:pt x="213" y="328"/>
                    </a:lnTo>
                    <a:lnTo>
                      <a:pt x="230" y="305"/>
                    </a:lnTo>
                    <a:lnTo>
                      <a:pt x="247" y="285"/>
                    </a:lnTo>
                    <a:lnTo>
                      <a:pt x="267" y="266"/>
                    </a:lnTo>
                    <a:lnTo>
                      <a:pt x="286" y="247"/>
                    </a:lnTo>
                    <a:lnTo>
                      <a:pt x="306" y="230"/>
                    </a:lnTo>
                    <a:lnTo>
                      <a:pt x="327" y="213"/>
                    </a:lnTo>
                    <a:lnTo>
                      <a:pt x="349" y="198"/>
                    </a:lnTo>
                    <a:lnTo>
                      <a:pt x="372" y="183"/>
                    </a:lnTo>
                    <a:lnTo>
                      <a:pt x="395" y="170"/>
                    </a:lnTo>
                    <a:lnTo>
                      <a:pt x="419" y="158"/>
                    </a:lnTo>
                    <a:lnTo>
                      <a:pt x="444" y="146"/>
                    </a:lnTo>
                    <a:lnTo>
                      <a:pt x="470" y="136"/>
                    </a:lnTo>
                    <a:lnTo>
                      <a:pt x="496" y="128"/>
                    </a:lnTo>
                    <a:lnTo>
                      <a:pt x="523" y="120"/>
                    </a:lnTo>
                    <a:lnTo>
                      <a:pt x="550" y="114"/>
                    </a:lnTo>
                    <a:lnTo>
                      <a:pt x="577" y="108"/>
                    </a:lnTo>
                    <a:lnTo>
                      <a:pt x="605" y="104"/>
                    </a:lnTo>
                    <a:lnTo>
                      <a:pt x="633" y="102"/>
                    </a:lnTo>
                    <a:lnTo>
                      <a:pt x="662" y="102"/>
                    </a:lnTo>
                    <a:lnTo>
                      <a:pt x="692" y="102"/>
                    </a:lnTo>
                    <a:lnTo>
                      <a:pt x="720" y="104"/>
                    </a:lnTo>
                    <a:lnTo>
                      <a:pt x="748" y="108"/>
                    </a:lnTo>
                    <a:lnTo>
                      <a:pt x="775" y="114"/>
                    </a:lnTo>
                    <a:lnTo>
                      <a:pt x="802" y="120"/>
                    </a:lnTo>
                    <a:lnTo>
                      <a:pt x="829" y="128"/>
                    </a:lnTo>
                    <a:lnTo>
                      <a:pt x="855" y="136"/>
                    </a:lnTo>
                    <a:lnTo>
                      <a:pt x="881" y="146"/>
                    </a:lnTo>
                    <a:lnTo>
                      <a:pt x="906" y="158"/>
                    </a:lnTo>
                    <a:lnTo>
                      <a:pt x="930" y="170"/>
                    </a:lnTo>
                    <a:lnTo>
                      <a:pt x="953" y="183"/>
                    </a:lnTo>
                    <a:lnTo>
                      <a:pt x="976" y="198"/>
                    </a:lnTo>
                    <a:lnTo>
                      <a:pt x="998" y="213"/>
                    </a:lnTo>
                    <a:lnTo>
                      <a:pt x="1019" y="230"/>
                    </a:lnTo>
                    <a:lnTo>
                      <a:pt x="1039" y="247"/>
                    </a:lnTo>
                    <a:lnTo>
                      <a:pt x="1058" y="266"/>
                    </a:lnTo>
                    <a:lnTo>
                      <a:pt x="1078" y="285"/>
                    </a:lnTo>
                    <a:lnTo>
                      <a:pt x="1095" y="305"/>
                    </a:lnTo>
                    <a:lnTo>
                      <a:pt x="1112" y="328"/>
                    </a:lnTo>
                    <a:lnTo>
                      <a:pt x="1127" y="349"/>
                    </a:lnTo>
                    <a:lnTo>
                      <a:pt x="1142" y="372"/>
                    </a:lnTo>
                    <a:lnTo>
                      <a:pt x="1155" y="395"/>
                    </a:lnTo>
                    <a:lnTo>
                      <a:pt x="1168" y="419"/>
                    </a:lnTo>
                    <a:lnTo>
                      <a:pt x="1179" y="444"/>
                    </a:lnTo>
                    <a:lnTo>
                      <a:pt x="1189" y="469"/>
                    </a:lnTo>
                    <a:lnTo>
                      <a:pt x="1197" y="495"/>
                    </a:lnTo>
                    <a:lnTo>
                      <a:pt x="1205" y="522"/>
                    </a:lnTo>
                    <a:lnTo>
                      <a:pt x="1211" y="550"/>
                    </a:lnTo>
                    <a:lnTo>
                      <a:pt x="1216" y="577"/>
                    </a:lnTo>
                    <a:lnTo>
                      <a:pt x="1220" y="605"/>
                    </a:lnTo>
                    <a:lnTo>
                      <a:pt x="1222" y="634"/>
                    </a:lnTo>
                    <a:lnTo>
                      <a:pt x="1223" y="662"/>
                    </a:lnTo>
                    <a:close/>
                  </a:path>
                </a:pathLst>
              </a:custGeom>
              <a:solidFill>
                <a:srgbClr val="B9B2D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2193" name="Freeform 1079">
                <a:extLst>
                  <a:ext uri="{FF2B5EF4-FFF2-40B4-BE49-F238E27FC236}">
                    <a16:creationId xmlns:a16="http://schemas.microsoft.com/office/drawing/2014/main" id="{782A8C4D-51D3-4FE6-BE96-58C38194CEB8}"/>
                  </a:ext>
                </a:extLst>
              </p:cNvPr>
              <p:cNvSpPr>
                <a:spLocks noEditPoints="1"/>
              </p:cNvSpPr>
              <p:nvPr/>
            </p:nvSpPr>
            <p:spPr bwMode="auto">
              <a:xfrm>
                <a:off x="2905" y="3457"/>
                <a:ext cx="245" cy="244"/>
              </a:xfrm>
              <a:custGeom>
                <a:avLst/>
                <a:gdLst>
                  <a:gd name="T0" fmla="*/ 242 w 1223"/>
                  <a:gd name="T1" fmla="*/ 98 h 1223"/>
                  <a:gd name="T2" fmla="*/ 233 w 1223"/>
                  <a:gd name="T3" fmla="*/ 69 h 1223"/>
                  <a:gd name="T4" fmla="*/ 217 w 1223"/>
                  <a:gd name="T5" fmla="*/ 44 h 1223"/>
                  <a:gd name="T6" fmla="*/ 196 w 1223"/>
                  <a:gd name="T7" fmla="*/ 24 h 1223"/>
                  <a:gd name="T8" fmla="*/ 170 w 1223"/>
                  <a:gd name="T9" fmla="*/ 10 h 1223"/>
                  <a:gd name="T10" fmla="*/ 141 w 1223"/>
                  <a:gd name="T11" fmla="*/ 1 h 1223"/>
                  <a:gd name="T12" fmla="*/ 110 w 1223"/>
                  <a:gd name="T13" fmla="*/ 1 h 1223"/>
                  <a:gd name="T14" fmla="*/ 80 w 1223"/>
                  <a:gd name="T15" fmla="*/ 7 h 1223"/>
                  <a:gd name="T16" fmla="*/ 54 w 1223"/>
                  <a:gd name="T17" fmla="*/ 21 h 1223"/>
                  <a:gd name="T18" fmla="*/ 32 w 1223"/>
                  <a:gd name="T19" fmla="*/ 40 h 1223"/>
                  <a:gd name="T20" fmla="*/ 15 w 1223"/>
                  <a:gd name="T21" fmla="*/ 64 h 1223"/>
                  <a:gd name="T22" fmla="*/ 4 w 1223"/>
                  <a:gd name="T23" fmla="*/ 91 h 1223"/>
                  <a:gd name="T24" fmla="*/ 0 w 1223"/>
                  <a:gd name="T25" fmla="*/ 122 h 1223"/>
                  <a:gd name="T26" fmla="*/ 4 w 1223"/>
                  <a:gd name="T27" fmla="*/ 152 h 1223"/>
                  <a:gd name="T28" fmla="*/ 15 w 1223"/>
                  <a:gd name="T29" fmla="*/ 180 h 1223"/>
                  <a:gd name="T30" fmla="*/ 32 w 1223"/>
                  <a:gd name="T31" fmla="*/ 204 h 1223"/>
                  <a:gd name="T32" fmla="*/ 54 w 1223"/>
                  <a:gd name="T33" fmla="*/ 223 h 1223"/>
                  <a:gd name="T34" fmla="*/ 80 w 1223"/>
                  <a:gd name="T35" fmla="*/ 237 h 1223"/>
                  <a:gd name="T36" fmla="*/ 110 w 1223"/>
                  <a:gd name="T37" fmla="*/ 243 h 1223"/>
                  <a:gd name="T38" fmla="*/ 141 w 1223"/>
                  <a:gd name="T39" fmla="*/ 243 h 1223"/>
                  <a:gd name="T40" fmla="*/ 170 w 1223"/>
                  <a:gd name="T41" fmla="*/ 234 h 1223"/>
                  <a:gd name="T42" fmla="*/ 196 w 1223"/>
                  <a:gd name="T43" fmla="*/ 220 h 1223"/>
                  <a:gd name="T44" fmla="*/ 217 w 1223"/>
                  <a:gd name="T45" fmla="*/ 200 h 1223"/>
                  <a:gd name="T46" fmla="*/ 233 w 1223"/>
                  <a:gd name="T47" fmla="*/ 175 h 1223"/>
                  <a:gd name="T48" fmla="*/ 242 w 1223"/>
                  <a:gd name="T49" fmla="*/ 147 h 1223"/>
                  <a:gd name="T50" fmla="*/ 225 w 1223"/>
                  <a:gd name="T51" fmla="*/ 122 h 1223"/>
                  <a:gd name="T52" fmla="*/ 221 w 1223"/>
                  <a:gd name="T53" fmla="*/ 147 h 1223"/>
                  <a:gd name="T54" fmla="*/ 212 w 1223"/>
                  <a:gd name="T55" fmla="*/ 170 h 1223"/>
                  <a:gd name="T56" fmla="*/ 198 w 1223"/>
                  <a:gd name="T57" fmla="*/ 190 h 1223"/>
                  <a:gd name="T58" fmla="*/ 179 w 1223"/>
                  <a:gd name="T59" fmla="*/ 206 h 1223"/>
                  <a:gd name="T60" fmla="*/ 157 w 1223"/>
                  <a:gd name="T61" fmla="*/ 217 h 1223"/>
                  <a:gd name="T62" fmla="*/ 133 w 1223"/>
                  <a:gd name="T63" fmla="*/ 223 h 1223"/>
                  <a:gd name="T64" fmla="*/ 107 w 1223"/>
                  <a:gd name="T65" fmla="*/ 222 h 1223"/>
                  <a:gd name="T66" fmla="*/ 83 w 1223"/>
                  <a:gd name="T67" fmla="*/ 215 h 1223"/>
                  <a:gd name="T68" fmla="*/ 62 w 1223"/>
                  <a:gd name="T69" fmla="*/ 203 h 1223"/>
                  <a:gd name="T70" fmla="*/ 44 w 1223"/>
                  <a:gd name="T71" fmla="*/ 187 h 1223"/>
                  <a:gd name="T72" fmla="*/ 30 w 1223"/>
                  <a:gd name="T73" fmla="*/ 166 h 1223"/>
                  <a:gd name="T74" fmla="*/ 22 w 1223"/>
                  <a:gd name="T75" fmla="*/ 142 h 1223"/>
                  <a:gd name="T76" fmla="*/ 21 w 1223"/>
                  <a:gd name="T77" fmla="*/ 117 h 1223"/>
                  <a:gd name="T78" fmla="*/ 25 w 1223"/>
                  <a:gd name="T79" fmla="*/ 92 h 1223"/>
                  <a:gd name="T80" fmla="*/ 35 w 1223"/>
                  <a:gd name="T81" fmla="*/ 69 h 1223"/>
                  <a:gd name="T82" fmla="*/ 50 w 1223"/>
                  <a:gd name="T83" fmla="*/ 50 h 1223"/>
                  <a:gd name="T84" fmla="*/ 70 w 1223"/>
                  <a:gd name="T85" fmla="*/ 35 h 1223"/>
                  <a:gd name="T86" fmla="*/ 92 w 1223"/>
                  <a:gd name="T87" fmla="*/ 25 h 1223"/>
                  <a:gd name="T88" fmla="*/ 117 w 1223"/>
                  <a:gd name="T89" fmla="*/ 21 h 1223"/>
                  <a:gd name="T90" fmla="*/ 143 w 1223"/>
                  <a:gd name="T91" fmla="*/ 23 h 1223"/>
                  <a:gd name="T92" fmla="*/ 167 w 1223"/>
                  <a:gd name="T93" fmla="*/ 30 h 1223"/>
                  <a:gd name="T94" fmla="*/ 187 w 1223"/>
                  <a:gd name="T95" fmla="*/ 43 h 1223"/>
                  <a:gd name="T96" fmla="*/ 204 w 1223"/>
                  <a:gd name="T97" fmla="*/ 61 h 1223"/>
                  <a:gd name="T98" fmla="*/ 217 w 1223"/>
                  <a:gd name="T99" fmla="*/ 82 h 1223"/>
                  <a:gd name="T100" fmla="*/ 223 w 1223"/>
                  <a:gd name="T101" fmla="*/ 107 h 122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223" h="1223">
                    <a:moveTo>
                      <a:pt x="1223" y="611"/>
                    </a:moveTo>
                    <a:lnTo>
                      <a:pt x="1222" y="580"/>
                    </a:lnTo>
                    <a:lnTo>
                      <a:pt x="1220" y="549"/>
                    </a:lnTo>
                    <a:lnTo>
                      <a:pt x="1216" y="519"/>
                    </a:lnTo>
                    <a:lnTo>
                      <a:pt x="1210" y="489"/>
                    </a:lnTo>
                    <a:lnTo>
                      <a:pt x="1203" y="458"/>
                    </a:lnTo>
                    <a:lnTo>
                      <a:pt x="1195" y="429"/>
                    </a:lnTo>
                    <a:lnTo>
                      <a:pt x="1185" y="401"/>
                    </a:lnTo>
                    <a:lnTo>
                      <a:pt x="1174" y="373"/>
                    </a:lnTo>
                    <a:lnTo>
                      <a:pt x="1162" y="346"/>
                    </a:lnTo>
                    <a:lnTo>
                      <a:pt x="1149" y="320"/>
                    </a:lnTo>
                    <a:lnTo>
                      <a:pt x="1134" y="295"/>
                    </a:lnTo>
                    <a:lnTo>
                      <a:pt x="1118" y="270"/>
                    </a:lnTo>
                    <a:lnTo>
                      <a:pt x="1101" y="245"/>
                    </a:lnTo>
                    <a:lnTo>
                      <a:pt x="1083" y="222"/>
                    </a:lnTo>
                    <a:lnTo>
                      <a:pt x="1064" y="200"/>
                    </a:lnTo>
                    <a:lnTo>
                      <a:pt x="1044" y="179"/>
                    </a:lnTo>
                    <a:lnTo>
                      <a:pt x="1023" y="159"/>
                    </a:lnTo>
                    <a:lnTo>
                      <a:pt x="1000" y="140"/>
                    </a:lnTo>
                    <a:lnTo>
                      <a:pt x="977" y="122"/>
                    </a:lnTo>
                    <a:lnTo>
                      <a:pt x="953" y="105"/>
                    </a:lnTo>
                    <a:lnTo>
                      <a:pt x="928" y="89"/>
                    </a:lnTo>
                    <a:lnTo>
                      <a:pt x="903" y="74"/>
                    </a:lnTo>
                    <a:lnTo>
                      <a:pt x="877" y="61"/>
                    </a:lnTo>
                    <a:lnTo>
                      <a:pt x="850" y="48"/>
                    </a:lnTo>
                    <a:lnTo>
                      <a:pt x="822" y="37"/>
                    </a:lnTo>
                    <a:lnTo>
                      <a:pt x="793" y="27"/>
                    </a:lnTo>
                    <a:lnTo>
                      <a:pt x="764" y="19"/>
                    </a:lnTo>
                    <a:lnTo>
                      <a:pt x="734" y="12"/>
                    </a:lnTo>
                    <a:lnTo>
                      <a:pt x="705" y="7"/>
                    </a:lnTo>
                    <a:lnTo>
                      <a:pt x="674" y="3"/>
                    </a:lnTo>
                    <a:lnTo>
                      <a:pt x="643" y="1"/>
                    </a:lnTo>
                    <a:lnTo>
                      <a:pt x="611" y="0"/>
                    </a:lnTo>
                    <a:lnTo>
                      <a:pt x="580" y="1"/>
                    </a:lnTo>
                    <a:lnTo>
                      <a:pt x="549" y="3"/>
                    </a:lnTo>
                    <a:lnTo>
                      <a:pt x="518" y="7"/>
                    </a:lnTo>
                    <a:lnTo>
                      <a:pt x="488" y="12"/>
                    </a:lnTo>
                    <a:lnTo>
                      <a:pt x="459" y="19"/>
                    </a:lnTo>
                    <a:lnTo>
                      <a:pt x="430" y="27"/>
                    </a:lnTo>
                    <a:lnTo>
                      <a:pt x="401" y="37"/>
                    </a:lnTo>
                    <a:lnTo>
                      <a:pt x="373" y="48"/>
                    </a:lnTo>
                    <a:lnTo>
                      <a:pt x="346" y="61"/>
                    </a:lnTo>
                    <a:lnTo>
                      <a:pt x="320" y="74"/>
                    </a:lnTo>
                    <a:lnTo>
                      <a:pt x="294" y="89"/>
                    </a:lnTo>
                    <a:lnTo>
                      <a:pt x="270" y="105"/>
                    </a:lnTo>
                    <a:lnTo>
                      <a:pt x="246" y="122"/>
                    </a:lnTo>
                    <a:lnTo>
                      <a:pt x="223" y="140"/>
                    </a:lnTo>
                    <a:lnTo>
                      <a:pt x="200" y="159"/>
                    </a:lnTo>
                    <a:lnTo>
                      <a:pt x="179" y="179"/>
                    </a:lnTo>
                    <a:lnTo>
                      <a:pt x="159" y="200"/>
                    </a:lnTo>
                    <a:lnTo>
                      <a:pt x="139" y="222"/>
                    </a:lnTo>
                    <a:lnTo>
                      <a:pt x="121" y="245"/>
                    </a:lnTo>
                    <a:lnTo>
                      <a:pt x="104" y="270"/>
                    </a:lnTo>
                    <a:lnTo>
                      <a:pt x="89" y="295"/>
                    </a:lnTo>
                    <a:lnTo>
                      <a:pt x="74" y="320"/>
                    </a:lnTo>
                    <a:lnTo>
                      <a:pt x="61" y="346"/>
                    </a:lnTo>
                    <a:lnTo>
                      <a:pt x="48" y="373"/>
                    </a:lnTo>
                    <a:lnTo>
                      <a:pt x="37" y="401"/>
                    </a:lnTo>
                    <a:lnTo>
                      <a:pt x="28" y="429"/>
                    </a:lnTo>
                    <a:lnTo>
                      <a:pt x="20" y="458"/>
                    </a:lnTo>
                    <a:lnTo>
                      <a:pt x="13" y="489"/>
                    </a:lnTo>
                    <a:lnTo>
                      <a:pt x="7" y="519"/>
                    </a:lnTo>
                    <a:lnTo>
                      <a:pt x="3" y="549"/>
                    </a:lnTo>
                    <a:lnTo>
                      <a:pt x="0" y="580"/>
                    </a:lnTo>
                    <a:lnTo>
                      <a:pt x="0" y="611"/>
                    </a:lnTo>
                    <a:lnTo>
                      <a:pt x="0" y="643"/>
                    </a:lnTo>
                    <a:lnTo>
                      <a:pt x="3" y="673"/>
                    </a:lnTo>
                    <a:lnTo>
                      <a:pt x="7" y="705"/>
                    </a:lnTo>
                    <a:lnTo>
                      <a:pt x="13" y="735"/>
                    </a:lnTo>
                    <a:lnTo>
                      <a:pt x="20" y="764"/>
                    </a:lnTo>
                    <a:lnTo>
                      <a:pt x="28" y="793"/>
                    </a:lnTo>
                    <a:lnTo>
                      <a:pt x="37" y="821"/>
                    </a:lnTo>
                    <a:lnTo>
                      <a:pt x="48" y="849"/>
                    </a:lnTo>
                    <a:lnTo>
                      <a:pt x="61" y="876"/>
                    </a:lnTo>
                    <a:lnTo>
                      <a:pt x="74" y="903"/>
                    </a:lnTo>
                    <a:lnTo>
                      <a:pt x="89" y="929"/>
                    </a:lnTo>
                    <a:lnTo>
                      <a:pt x="104" y="953"/>
                    </a:lnTo>
                    <a:lnTo>
                      <a:pt x="121" y="977"/>
                    </a:lnTo>
                    <a:lnTo>
                      <a:pt x="139" y="1000"/>
                    </a:lnTo>
                    <a:lnTo>
                      <a:pt x="159" y="1022"/>
                    </a:lnTo>
                    <a:lnTo>
                      <a:pt x="179" y="1043"/>
                    </a:lnTo>
                    <a:lnTo>
                      <a:pt x="200" y="1064"/>
                    </a:lnTo>
                    <a:lnTo>
                      <a:pt x="223" y="1083"/>
                    </a:lnTo>
                    <a:lnTo>
                      <a:pt x="246" y="1102"/>
                    </a:lnTo>
                    <a:lnTo>
                      <a:pt x="270" y="1119"/>
                    </a:lnTo>
                    <a:lnTo>
                      <a:pt x="294" y="1135"/>
                    </a:lnTo>
                    <a:lnTo>
                      <a:pt x="320" y="1149"/>
                    </a:lnTo>
                    <a:lnTo>
                      <a:pt x="346" y="1163"/>
                    </a:lnTo>
                    <a:lnTo>
                      <a:pt x="373" y="1175"/>
                    </a:lnTo>
                    <a:lnTo>
                      <a:pt x="401" y="1186"/>
                    </a:lnTo>
                    <a:lnTo>
                      <a:pt x="430" y="1195"/>
                    </a:lnTo>
                    <a:lnTo>
                      <a:pt x="459" y="1203"/>
                    </a:lnTo>
                    <a:lnTo>
                      <a:pt x="488" y="1210"/>
                    </a:lnTo>
                    <a:lnTo>
                      <a:pt x="518" y="1216"/>
                    </a:lnTo>
                    <a:lnTo>
                      <a:pt x="549" y="1219"/>
                    </a:lnTo>
                    <a:lnTo>
                      <a:pt x="580" y="1222"/>
                    </a:lnTo>
                    <a:lnTo>
                      <a:pt x="611" y="1223"/>
                    </a:lnTo>
                    <a:lnTo>
                      <a:pt x="643" y="1222"/>
                    </a:lnTo>
                    <a:lnTo>
                      <a:pt x="674" y="1219"/>
                    </a:lnTo>
                    <a:lnTo>
                      <a:pt x="705" y="1216"/>
                    </a:lnTo>
                    <a:lnTo>
                      <a:pt x="734" y="1210"/>
                    </a:lnTo>
                    <a:lnTo>
                      <a:pt x="764" y="1203"/>
                    </a:lnTo>
                    <a:lnTo>
                      <a:pt x="793" y="1195"/>
                    </a:lnTo>
                    <a:lnTo>
                      <a:pt x="822" y="1186"/>
                    </a:lnTo>
                    <a:lnTo>
                      <a:pt x="850" y="1175"/>
                    </a:lnTo>
                    <a:lnTo>
                      <a:pt x="877" y="1163"/>
                    </a:lnTo>
                    <a:lnTo>
                      <a:pt x="903" y="1149"/>
                    </a:lnTo>
                    <a:lnTo>
                      <a:pt x="928" y="1135"/>
                    </a:lnTo>
                    <a:lnTo>
                      <a:pt x="953" y="1119"/>
                    </a:lnTo>
                    <a:lnTo>
                      <a:pt x="977" y="1102"/>
                    </a:lnTo>
                    <a:lnTo>
                      <a:pt x="1000" y="1083"/>
                    </a:lnTo>
                    <a:lnTo>
                      <a:pt x="1023" y="1064"/>
                    </a:lnTo>
                    <a:lnTo>
                      <a:pt x="1044" y="1043"/>
                    </a:lnTo>
                    <a:lnTo>
                      <a:pt x="1064" y="1022"/>
                    </a:lnTo>
                    <a:lnTo>
                      <a:pt x="1083" y="1000"/>
                    </a:lnTo>
                    <a:lnTo>
                      <a:pt x="1101" y="977"/>
                    </a:lnTo>
                    <a:lnTo>
                      <a:pt x="1118" y="953"/>
                    </a:lnTo>
                    <a:lnTo>
                      <a:pt x="1134" y="929"/>
                    </a:lnTo>
                    <a:lnTo>
                      <a:pt x="1149" y="903"/>
                    </a:lnTo>
                    <a:lnTo>
                      <a:pt x="1162" y="876"/>
                    </a:lnTo>
                    <a:lnTo>
                      <a:pt x="1174" y="849"/>
                    </a:lnTo>
                    <a:lnTo>
                      <a:pt x="1185" y="821"/>
                    </a:lnTo>
                    <a:lnTo>
                      <a:pt x="1195" y="793"/>
                    </a:lnTo>
                    <a:lnTo>
                      <a:pt x="1203" y="764"/>
                    </a:lnTo>
                    <a:lnTo>
                      <a:pt x="1210" y="735"/>
                    </a:lnTo>
                    <a:lnTo>
                      <a:pt x="1216" y="705"/>
                    </a:lnTo>
                    <a:lnTo>
                      <a:pt x="1220" y="673"/>
                    </a:lnTo>
                    <a:lnTo>
                      <a:pt x="1222" y="643"/>
                    </a:lnTo>
                    <a:lnTo>
                      <a:pt x="1223" y="611"/>
                    </a:lnTo>
                    <a:close/>
                    <a:moveTo>
                      <a:pt x="1121" y="611"/>
                    </a:moveTo>
                    <a:lnTo>
                      <a:pt x="1120" y="637"/>
                    </a:lnTo>
                    <a:lnTo>
                      <a:pt x="1118" y="663"/>
                    </a:lnTo>
                    <a:lnTo>
                      <a:pt x="1115" y="689"/>
                    </a:lnTo>
                    <a:lnTo>
                      <a:pt x="1111" y="714"/>
                    </a:lnTo>
                    <a:lnTo>
                      <a:pt x="1105" y="739"/>
                    </a:lnTo>
                    <a:lnTo>
                      <a:pt x="1098" y="763"/>
                    </a:lnTo>
                    <a:lnTo>
                      <a:pt x="1090" y="787"/>
                    </a:lnTo>
                    <a:lnTo>
                      <a:pt x="1081" y="810"/>
                    </a:lnTo>
                    <a:lnTo>
                      <a:pt x="1071" y="832"/>
                    </a:lnTo>
                    <a:lnTo>
                      <a:pt x="1060" y="854"/>
                    </a:lnTo>
                    <a:lnTo>
                      <a:pt x="1047" y="875"/>
                    </a:lnTo>
                    <a:lnTo>
                      <a:pt x="1034" y="897"/>
                    </a:lnTo>
                    <a:lnTo>
                      <a:pt x="1020" y="917"/>
                    </a:lnTo>
                    <a:lnTo>
                      <a:pt x="1004" y="936"/>
                    </a:lnTo>
                    <a:lnTo>
                      <a:pt x="988" y="954"/>
                    </a:lnTo>
                    <a:lnTo>
                      <a:pt x="971" y="972"/>
                    </a:lnTo>
                    <a:lnTo>
                      <a:pt x="954" y="988"/>
                    </a:lnTo>
                    <a:lnTo>
                      <a:pt x="935" y="1004"/>
                    </a:lnTo>
                    <a:lnTo>
                      <a:pt x="916" y="1019"/>
                    </a:lnTo>
                    <a:lnTo>
                      <a:pt x="896" y="1034"/>
                    </a:lnTo>
                    <a:lnTo>
                      <a:pt x="876" y="1047"/>
                    </a:lnTo>
                    <a:lnTo>
                      <a:pt x="855" y="1059"/>
                    </a:lnTo>
                    <a:lnTo>
                      <a:pt x="833" y="1070"/>
                    </a:lnTo>
                    <a:lnTo>
                      <a:pt x="809" y="1080"/>
                    </a:lnTo>
                    <a:lnTo>
                      <a:pt x="786" y="1089"/>
                    </a:lnTo>
                    <a:lnTo>
                      <a:pt x="763" y="1098"/>
                    </a:lnTo>
                    <a:lnTo>
                      <a:pt x="739" y="1105"/>
                    </a:lnTo>
                    <a:lnTo>
                      <a:pt x="714" y="1111"/>
                    </a:lnTo>
                    <a:lnTo>
                      <a:pt x="689" y="1115"/>
                    </a:lnTo>
                    <a:lnTo>
                      <a:pt x="664" y="1119"/>
                    </a:lnTo>
                    <a:lnTo>
                      <a:pt x="638" y="1121"/>
                    </a:lnTo>
                    <a:lnTo>
                      <a:pt x="611" y="1121"/>
                    </a:lnTo>
                    <a:lnTo>
                      <a:pt x="585" y="1121"/>
                    </a:lnTo>
                    <a:lnTo>
                      <a:pt x="559" y="1119"/>
                    </a:lnTo>
                    <a:lnTo>
                      <a:pt x="534" y="1115"/>
                    </a:lnTo>
                    <a:lnTo>
                      <a:pt x="509" y="1111"/>
                    </a:lnTo>
                    <a:lnTo>
                      <a:pt x="484" y="1105"/>
                    </a:lnTo>
                    <a:lnTo>
                      <a:pt x="460" y="1098"/>
                    </a:lnTo>
                    <a:lnTo>
                      <a:pt x="437" y="1089"/>
                    </a:lnTo>
                    <a:lnTo>
                      <a:pt x="414" y="1080"/>
                    </a:lnTo>
                    <a:lnTo>
                      <a:pt x="390" y="1070"/>
                    </a:lnTo>
                    <a:lnTo>
                      <a:pt x="368" y="1059"/>
                    </a:lnTo>
                    <a:lnTo>
                      <a:pt x="347" y="1047"/>
                    </a:lnTo>
                    <a:lnTo>
                      <a:pt x="326" y="1034"/>
                    </a:lnTo>
                    <a:lnTo>
                      <a:pt x="307" y="1019"/>
                    </a:lnTo>
                    <a:lnTo>
                      <a:pt x="287" y="1004"/>
                    </a:lnTo>
                    <a:lnTo>
                      <a:pt x="269" y="988"/>
                    </a:lnTo>
                    <a:lnTo>
                      <a:pt x="251" y="972"/>
                    </a:lnTo>
                    <a:lnTo>
                      <a:pt x="235" y="954"/>
                    </a:lnTo>
                    <a:lnTo>
                      <a:pt x="219" y="936"/>
                    </a:lnTo>
                    <a:lnTo>
                      <a:pt x="203" y="917"/>
                    </a:lnTo>
                    <a:lnTo>
                      <a:pt x="188" y="897"/>
                    </a:lnTo>
                    <a:lnTo>
                      <a:pt x="175" y="875"/>
                    </a:lnTo>
                    <a:lnTo>
                      <a:pt x="163" y="854"/>
                    </a:lnTo>
                    <a:lnTo>
                      <a:pt x="152" y="832"/>
                    </a:lnTo>
                    <a:lnTo>
                      <a:pt x="142" y="810"/>
                    </a:lnTo>
                    <a:lnTo>
                      <a:pt x="133" y="787"/>
                    </a:lnTo>
                    <a:lnTo>
                      <a:pt x="125" y="763"/>
                    </a:lnTo>
                    <a:lnTo>
                      <a:pt x="118" y="739"/>
                    </a:lnTo>
                    <a:lnTo>
                      <a:pt x="112" y="714"/>
                    </a:lnTo>
                    <a:lnTo>
                      <a:pt x="108" y="689"/>
                    </a:lnTo>
                    <a:lnTo>
                      <a:pt x="105" y="663"/>
                    </a:lnTo>
                    <a:lnTo>
                      <a:pt x="103" y="637"/>
                    </a:lnTo>
                    <a:lnTo>
                      <a:pt x="102" y="611"/>
                    </a:lnTo>
                    <a:lnTo>
                      <a:pt x="103" y="585"/>
                    </a:lnTo>
                    <a:lnTo>
                      <a:pt x="105" y="559"/>
                    </a:lnTo>
                    <a:lnTo>
                      <a:pt x="108" y="534"/>
                    </a:lnTo>
                    <a:lnTo>
                      <a:pt x="112" y="509"/>
                    </a:lnTo>
                    <a:lnTo>
                      <a:pt x="118" y="485"/>
                    </a:lnTo>
                    <a:lnTo>
                      <a:pt x="125" y="459"/>
                    </a:lnTo>
                    <a:lnTo>
                      <a:pt x="133" y="436"/>
                    </a:lnTo>
                    <a:lnTo>
                      <a:pt x="142" y="413"/>
                    </a:lnTo>
                    <a:lnTo>
                      <a:pt x="152" y="390"/>
                    </a:lnTo>
                    <a:lnTo>
                      <a:pt x="163" y="369"/>
                    </a:lnTo>
                    <a:lnTo>
                      <a:pt x="175" y="347"/>
                    </a:lnTo>
                    <a:lnTo>
                      <a:pt x="188" y="327"/>
                    </a:lnTo>
                    <a:lnTo>
                      <a:pt x="203" y="307"/>
                    </a:lnTo>
                    <a:lnTo>
                      <a:pt x="219" y="288"/>
                    </a:lnTo>
                    <a:lnTo>
                      <a:pt x="235" y="269"/>
                    </a:lnTo>
                    <a:lnTo>
                      <a:pt x="251" y="251"/>
                    </a:lnTo>
                    <a:lnTo>
                      <a:pt x="269" y="234"/>
                    </a:lnTo>
                    <a:lnTo>
                      <a:pt x="287" y="218"/>
                    </a:lnTo>
                    <a:lnTo>
                      <a:pt x="307" y="203"/>
                    </a:lnTo>
                    <a:lnTo>
                      <a:pt x="326" y="189"/>
                    </a:lnTo>
                    <a:lnTo>
                      <a:pt x="347" y="176"/>
                    </a:lnTo>
                    <a:lnTo>
                      <a:pt x="368" y="163"/>
                    </a:lnTo>
                    <a:lnTo>
                      <a:pt x="390" y="152"/>
                    </a:lnTo>
                    <a:lnTo>
                      <a:pt x="414" y="142"/>
                    </a:lnTo>
                    <a:lnTo>
                      <a:pt x="437" y="133"/>
                    </a:lnTo>
                    <a:lnTo>
                      <a:pt x="460" y="125"/>
                    </a:lnTo>
                    <a:lnTo>
                      <a:pt x="484" y="118"/>
                    </a:lnTo>
                    <a:lnTo>
                      <a:pt x="509" y="113"/>
                    </a:lnTo>
                    <a:lnTo>
                      <a:pt x="534" y="108"/>
                    </a:lnTo>
                    <a:lnTo>
                      <a:pt x="559" y="105"/>
                    </a:lnTo>
                    <a:lnTo>
                      <a:pt x="585" y="103"/>
                    </a:lnTo>
                    <a:lnTo>
                      <a:pt x="611" y="102"/>
                    </a:lnTo>
                    <a:lnTo>
                      <a:pt x="638" y="103"/>
                    </a:lnTo>
                    <a:lnTo>
                      <a:pt x="664" y="105"/>
                    </a:lnTo>
                    <a:lnTo>
                      <a:pt x="689" y="108"/>
                    </a:lnTo>
                    <a:lnTo>
                      <a:pt x="714" y="113"/>
                    </a:lnTo>
                    <a:lnTo>
                      <a:pt x="739" y="118"/>
                    </a:lnTo>
                    <a:lnTo>
                      <a:pt x="763" y="125"/>
                    </a:lnTo>
                    <a:lnTo>
                      <a:pt x="786" y="133"/>
                    </a:lnTo>
                    <a:lnTo>
                      <a:pt x="809" y="142"/>
                    </a:lnTo>
                    <a:lnTo>
                      <a:pt x="833" y="152"/>
                    </a:lnTo>
                    <a:lnTo>
                      <a:pt x="855" y="163"/>
                    </a:lnTo>
                    <a:lnTo>
                      <a:pt x="876" y="176"/>
                    </a:lnTo>
                    <a:lnTo>
                      <a:pt x="896" y="189"/>
                    </a:lnTo>
                    <a:lnTo>
                      <a:pt x="916" y="203"/>
                    </a:lnTo>
                    <a:lnTo>
                      <a:pt x="935" y="218"/>
                    </a:lnTo>
                    <a:lnTo>
                      <a:pt x="954" y="234"/>
                    </a:lnTo>
                    <a:lnTo>
                      <a:pt x="971" y="251"/>
                    </a:lnTo>
                    <a:lnTo>
                      <a:pt x="988" y="269"/>
                    </a:lnTo>
                    <a:lnTo>
                      <a:pt x="1004" y="288"/>
                    </a:lnTo>
                    <a:lnTo>
                      <a:pt x="1020" y="307"/>
                    </a:lnTo>
                    <a:lnTo>
                      <a:pt x="1034" y="327"/>
                    </a:lnTo>
                    <a:lnTo>
                      <a:pt x="1047" y="347"/>
                    </a:lnTo>
                    <a:lnTo>
                      <a:pt x="1060" y="369"/>
                    </a:lnTo>
                    <a:lnTo>
                      <a:pt x="1071" y="390"/>
                    </a:lnTo>
                    <a:lnTo>
                      <a:pt x="1081" y="413"/>
                    </a:lnTo>
                    <a:lnTo>
                      <a:pt x="1090" y="436"/>
                    </a:lnTo>
                    <a:lnTo>
                      <a:pt x="1098" y="459"/>
                    </a:lnTo>
                    <a:lnTo>
                      <a:pt x="1105" y="485"/>
                    </a:lnTo>
                    <a:lnTo>
                      <a:pt x="1111" y="509"/>
                    </a:lnTo>
                    <a:lnTo>
                      <a:pt x="1115" y="534"/>
                    </a:lnTo>
                    <a:lnTo>
                      <a:pt x="1118" y="559"/>
                    </a:lnTo>
                    <a:lnTo>
                      <a:pt x="1120" y="585"/>
                    </a:lnTo>
                    <a:lnTo>
                      <a:pt x="1121" y="611"/>
                    </a:lnTo>
                    <a:close/>
                  </a:path>
                </a:pathLst>
              </a:custGeom>
              <a:solidFill>
                <a:srgbClr val="BDB6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2194" name="Freeform 1080">
                <a:extLst>
                  <a:ext uri="{FF2B5EF4-FFF2-40B4-BE49-F238E27FC236}">
                    <a16:creationId xmlns:a16="http://schemas.microsoft.com/office/drawing/2014/main" id="{9FEDF292-722B-464F-8667-63775103B8EF}"/>
                  </a:ext>
                </a:extLst>
              </p:cNvPr>
              <p:cNvSpPr>
                <a:spLocks noEditPoints="1"/>
              </p:cNvSpPr>
              <p:nvPr/>
            </p:nvSpPr>
            <p:spPr bwMode="auto">
              <a:xfrm>
                <a:off x="2916" y="3467"/>
                <a:ext cx="224" cy="224"/>
              </a:xfrm>
              <a:custGeom>
                <a:avLst/>
                <a:gdLst>
                  <a:gd name="T0" fmla="*/ 222 w 1121"/>
                  <a:gd name="T1" fmla="*/ 90 h 1121"/>
                  <a:gd name="T2" fmla="*/ 213 w 1121"/>
                  <a:gd name="T3" fmla="*/ 63 h 1121"/>
                  <a:gd name="T4" fmla="*/ 198 w 1121"/>
                  <a:gd name="T5" fmla="*/ 41 h 1121"/>
                  <a:gd name="T6" fmla="*/ 179 w 1121"/>
                  <a:gd name="T7" fmla="*/ 22 h 1121"/>
                  <a:gd name="T8" fmla="*/ 156 w 1121"/>
                  <a:gd name="T9" fmla="*/ 9 h 1121"/>
                  <a:gd name="T10" fmla="*/ 129 w 1121"/>
                  <a:gd name="T11" fmla="*/ 1 h 1121"/>
                  <a:gd name="T12" fmla="*/ 101 w 1121"/>
                  <a:gd name="T13" fmla="*/ 0 h 1121"/>
                  <a:gd name="T14" fmla="*/ 74 w 1121"/>
                  <a:gd name="T15" fmla="*/ 7 h 1121"/>
                  <a:gd name="T16" fmla="*/ 49 w 1121"/>
                  <a:gd name="T17" fmla="*/ 19 h 1121"/>
                  <a:gd name="T18" fmla="*/ 29 w 1121"/>
                  <a:gd name="T19" fmla="*/ 37 h 1121"/>
                  <a:gd name="T20" fmla="*/ 14 w 1121"/>
                  <a:gd name="T21" fmla="*/ 59 h 1121"/>
                  <a:gd name="T22" fmla="*/ 4 w 1121"/>
                  <a:gd name="T23" fmla="*/ 84 h 1121"/>
                  <a:gd name="T24" fmla="*/ 0 w 1121"/>
                  <a:gd name="T25" fmla="*/ 112 h 1121"/>
                  <a:gd name="T26" fmla="*/ 4 w 1121"/>
                  <a:gd name="T27" fmla="*/ 140 h 1121"/>
                  <a:gd name="T28" fmla="*/ 14 w 1121"/>
                  <a:gd name="T29" fmla="*/ 165 h 1121"/>
                  <a:gd name="T30" fmla="*/ 29 w 1121"/>
                  <a:gd name="T31" fmla="*/ 187 h 1121"/>
                  <a:gd name="T32" fmla="*/ 49 w 1121"/>
                  <a:gd name="T33" fmla="*/ 205 h 1121"/>
                  <a:gd name="T34" fmla="*/ 74 w 1121"/>
                  <a:gd name="T35" fmla="*/ 217 h 1121"/>
                  <a:gd name="T36" fmla="*/ 101 w 1121"/>
                  <a:gd name="T37" fmla="*/ 223 h 1121"/>
                  <a:gd name="T38" fmla="*/ 129 w 1121"/>
                  <a:gd name="T39" fmla="*/ 223 h 1121"/>
                  <a:gd name="T40" fmla="*/ 156 w 1121"/>
                  <a:gd name="T41" fmla="*/ 215 h 1121"/>
                  <a:gd name="T42" fmla="*/ 179 w 1121"/>
                  <a:gd name="T43" fmla="*/ 202 h 1121"/>
                  <a:gd name="T44" fmla="*/ 198 w 1121"/>
                  <a:gd name="T45" fmla="*/ 183 h 1121"/>
                  <a:gd name="T46" fmla="*/ 213 w 1121"/>
                  <a:gd name="T47" fmla="*/ 160 h 1121"/>
                  <a:gd name="T48" fmla="*/ 222 w 1121"/>
                  <a:gd name="T49" fmla="*/ 135 h 1121"/>
                  <a:gd name="T50" fmla="*/ 204 w 1121"/>
                  <a:gd name="T51" fmla="*/ 112 h 1121"/>
                  <a:gd name="T52" fmla="*/ 201 w 1121"/>
                  <a:gd name="T53" fmla="*/ 135 h 1121"/>
                  <a:gd name="T54" fmla="*/ 193 w 1121"/>
                  <a:gd name="T55" fmla="*/ 156 h 1121"/>
                  <a:gd name="T56" fmla="*/ 180 w 1121"/>
                  <a:gd name="T57" fmla="*/ 174 h 1121"/>
                  <a:gd name="T58" fmla="*/ 163 w 1121"/>
                  <a:gd name="T59" fmla="*/ 188 h 1121"/>
                  <a:gd name="T60" fmla="*/ 143 w 1121"/>
                  <a:gd name="T61" fmla="*/ 198 h 1121"/>
                  <a:gd name="T62" fmla="*/ 121 w 1121"/>
                  <a:gd name="T63" fmla="*/ 203 h 1121"/>
                  <a:gd name="T64" fmla="*/ 98 w 1121"/>
                  <a:gd name="T65" fmla="*/ 202 h 1121"/>
                  <a:gd name="T66" fmla="*/ 76 w 1121"/>
                  <a:gd name="T67" fmla="*/ 196 h 1121"/>
                  <a:gd name="T68" fmla="*/ 57 w 1121"/>
                  <a:gd name="T69" fmla="*/ 185 h 1121"/>
                  <a:gd name="T70" fmla="*/ 41 w 1121"/>
                  <a:gd name="T71" fmla="*/ 170 h 1121"/>
                  <a:gd name="T72" fmla="*/ 29 w 1121"/>
                  <a:gd name="T73" fmla="*/ 152 h 1121"/>
                  <a:gd name="T74" fmla="*/ 22 w 1121"/>
                  <a:gd name="T75" fmla="*/ 130 h 1121"/>
                  <a:gd name="T76" fmla="*/ 20 w 1121"/>
                  <a:gd name="T77" fmla="*/ 107 h 1121"/>
                  <a:gd name="T78" fmla="*/ 24 w 1121"/>
                  <a:gd name="T79" fmla="*/ 85 h 1121"/>
                  <a:gd name="T80" fmla="*/ 34 w 1121"/>
                  <a:gd name="T81" fmla="*/ 65 h 1121"/>
                  <a:gd name="T82" fmla="*/ 47 w 1121"/>
                  <a:gd name="T83" fmla="*/ 47 h 1121"/>
                  <a:gd name="T84" fmla="*/ 64 w 1121"/>
                  <a:gd name="T85" fmla="*/ 34 h 1121"/>
                  <a:gd name="T86" fmla="*/ 85 w 1121"/>
                  <a:gd name="T87" fmla="*/ 24 h 1121"/>
                  <a:gd name="T88" fmla="*/ 107 w 1121"/>
                  <a:gd name="T89" fmla="*/ 21 h 1121"/>
                  <a:gd name="T90" fmla="*/ 130 w 1121"/>
                  <a:gd name="T91" fmla="*/ 22 h 1121"/>
                  <a:gd name="T92" fmla="*/ 152 w 1121"/>
                  <a:gd name="T93" fmla="*/ 29 h 1121"/>
                  <a:gd name="T94" fmla="*/ 170 w 1121"/>
                  <a:gd name="T95" fmla="*/ 41 h 1121"/>
                  <a:gd name="T96" fmla="*/ 185 w 1121"/>
                  <a:gd name="T97" fmla="*/ 57 h 1121"/>
                  <a:gd name="T98" fmla="*/ 196 w 1121"/>
                  <a:gd name="T99" fmla="*/ 76 h 1121"/>
                  <a:gd name="T100" fmla="*/ 203 w 1121"/>
                  <a:gd name="T101" fmla="*/ 98 h 112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121" h="1121">
                    <a:moveTo>
                      <a:pt x="1121" y="560"/>
                    </a:moveTo>
                    <a:lnTo>
                      <a:pt x="1120" y="532"/>
                    </a:lnTo>
                    <a:lnTo>
                      <a:pt x="1118" y="503"/>
                    </a:lnTo>
                    <a:lnTo>
                      <a:pt x="1114" y="475"/>
                    </a:lnTo>
                    <a:lnTo>
                      <a:pt x="1109" y="448"/>
                    </a:lnTo>
                    <a:lnTo>
                      <a:pt x="1103" y="420"/>
                    </a:lnTo>
                    <a:lnTo>
                      <a:pt x="1095" y="393"/>
                    </a:lnTo>
                    <a:lnTo>
                      <a:pt x="1087" y="367"/>
                    </a:lnTo>
                    <a:lnTo>
                      <a:pt x="1077" y="342"/>
                    </a:lnTo>
                    <a:lnTo>
                      <a:pt x="1066" y="317"/>
                    </a:lnTo>
                    <a:lnTo>
                      <a:pt x="1053" y="293"/>
                    </a:lnTo>
                    <a:lnTo>
                      <a:pt x="1040" y="270"/>
                    </a:lnTo>
                    <a:lnTo>
                      <a:pt x="1025" y="247"/>
                    </a:lnTo>
                    <a:lnTo>
                      <a:pt x="1010" y="226"/>
                    </a:lnTo>
                    <a:lnTo>
                      <a:pt x="993" y="203"/>
                    </a:lnTo>
                    <a:lnTo>
                      <a:pt x="976" y="183"/>
                    </a:lnTo>
                    <a:lnTo>
                      <a:pt x="956" y="164"/>
                    </a:lnTo>
                    <a:lnTo>
                      <a:pt x="937" y="145"/>
                    </a:lnTo>
                    <a:lnTo>
                      <a:pt x="917" y="128"/>
                    </a:lnTo>
                    <a:lnTo>
                      <a:pt x="896" y="111"/>
                    </a:lnTo>
                    <a:lnTo>
                      <a:pt x="874" y="96"/>
                    </a:lnTo>
                    <a:lnTo>
                      <a:pt x="851" y="81"/>
                    </a:lnTo>
                    <a:lnTo>
                      <a:pt x="828" y="68"/>
                    </a:lnTo>
                    <a:lnTo>
                      <a:pt x="804" y="56"/>
                    </a:lnTo>
                    <a:lnTo>
                      <a:pt x="779" y="44"/>
                    </a:lnTo>
                    <a:lnTo>
                      <a:pt x="753" y="34"/>
                    </a:lnTo>
                    <a:lnTo>
                      <a:pt x="727" y="26"/>
                    </a:lnTo>
                    <a:lnTo>
                      <a:pt x="700" y="18"/>
                    </a:lnTo>
                    <a:lnTo>
                      <a:pt x="673" y="12"/>
                    </a:lnTo>
                    <a:lnTo>
                      <a:pt x="646" y="6"/>
                    </a:lnTo>
                    <a:lnTo>
                      <a:pt x="618" y="2"/>
                    </a:lnTo>
                    <a:lnTo>
                      <a:pt x="590" y="0"/>
                    </a:lnTo>
                    <a:lnTo>
                      <a:pt x="560" y="0"/>
                    </a:lnTo>
                    <a:lnTo>
                      <a:pt x="531" y="0"/>
                    </a:lnTo>
                    <a:lnTo>
                      <a:pt x="503" y="2"/>
                    </a:lnTo>
                    <a:lnTo>
                      <a:pt x="475" y="6"/>
                    </a:lnTo>
                    <a:lnTo>
                      <a:pt x="448" y="12"/>
                    </a:lnTo>
                    <a:lnTo>
                      <a:pt x="421" y="18"/>
                    </a:lnTo>
                    <a:lnTo>
                      <a:pt x="394" y="26"/>
                    </a:lnTo>
                    <a:lnTo>
                      <a:pt x="368" y="34"/>
                    </a:lnTo>
                    <a:lnTo>
                      <a:pt x="342" y="44"/>
                    </a:lnTo>
                    <a:lnTo>
                      <a:pt x="317" y="56"/>
                    </a:lnTo>
                    <a:lnTo>
                      <a:pt x="293" y="68"/>
                    </a:lnTo>
                    <a:lnTo>
                      <a:pt x="270" y="81"/>
                    </a:lnTo>
                    <a:lnTo>
                      <a:pt x="247" y="96"/>
                    </a:lnTo>
                    <a:lnTo>
                      <a:pt x="225" y="111"/>
                    </a:lnTo>
                    <a:lnTo>
                      <a:pt x="204" y="128"/>
                    </a:lnTo>
                    <a:lnTo>
                      <a:pt x="184" y="145"/>
                    </a:lnTo>
                    <a:lnTo>
                      <a:pt x="165" y="164"/>
                    </a:lnTo>
                    <a:lnTo>
                      <a:pt x="145" y="183"/>
                    </a:lnTo>
                    <a:lnTo>
                      <a:pt x="128" y="203"/>
                    </a:lnTo>
                    <a:lnTo>
                      <a:pt x="111" y="226"/>
                    </a:lnTo>
                    <a:lnTo>
                      <a:pt x="95" y="247"/>
                    </a:lnTo>
                    <a:lnTo>
                      <a:pt x="81" y="270"/>
                    </a:lnTo>
                    <a:lnTo>
                      <a:pt x="68" y="293"/>
                    </a:lnTo>
                    <a:lnTo>
                      <a:pt x="55" y="317"/>
                    </a:lnTo>
                    <a:lnTo>
                      <a:pt x="44" y="342"/>
                    </a:lnTo>
                    <a:lnTo>
                      <a:pt x="34" y="367"/>
                    </a:lnTo>
                    <a:lnTo>
                      <a:pt x="25" y="393"/>
                    </a:lnTo>
                    <a:lnTo>
                      <a:pt x="18" y="420"/>
                    </a:lnTo>
                    <a:lnTo>
                      <a:pt x="12" y="448"/>
                    </a:lnTo>
                    <a:lnTo>
                      <a:pt x="7" y="475"/>
                    </a:lnTo>
                    <a:lnTo>
                      <a:pt x="3" y="503"/>
                    </a:lnTo>
                    <a:lnTo>
                      <a:pt x="1" y="532"/>
                    </a:lnTo>
                    <a:lnTo>
                      <a:pt x="0" y="560"/>
                    </a:lnTo>
                    <a:lnTo>
                      <a:pt x="1" y="589"/>
                    </a:lnTo>
                    <a:lnTo>
                      <a:pt x="3" y="617"/>
                    </a:lnTo>
                    <a:lnTo>
                      <a:pt x="7" y="646"/>
                    </a:lnTo>
                    <a:lnTo>
                      <a:pt x="12" y="674"/>
                    </a:lnTo>
                    <a:lnTo>
                      <a:pt x="18" y="701"/>
                    </a:lnTo>
                    <a:lnTo>
                      <a:pt x="25" y="727"/>
                    </a:lnTo>
                    <a:lnTo>
                      <a:pt x="34" y="753"/>
                    </a:lnTo>
                    <a:lnTo>
                      <a:pt x="44" y="778"/>
                    </a:lnTo>
                    <a:lnTo>
                      <a:pt x="55" y="803"/>
                    </a:lnTo>
                    <a:lnTo>
                      <a:pt x="68" y="827"/>
                    </a:lnTo>
                    <a:lnTo>
                      <a:pt x="81" y="851"/>
                    </a:lnTo>
                    <a:lnTo>
                      <a:pt x="95" y="874"/>
                    </a:lnTo>
                    <a:lnTo>
                      <a:pt x="111" y="896"/>
                    </a:lnTo>
                    <a:lnTo>
                      <a:pt x="128" y="917"/>
                    </a:lnTo>
                    <a:lnTo>
                      <a:pt x="145" y="937"/>
                    </a:lnTo>
                    <a:lnTo>
                      <a:pt x="165" y="957"/>
                    </a:lnTo>
                    <a:lnTo>
                      <a:pt x="184" y="975"/>
                    </a:lnTo>
                    <a:lnTo>
                      <a:pt x="204" y="993"/>
                    </a:lnTo>
                    <a:lnTo>
                      <a:pt x="225" y="1009"/>
                    </a:lnTo>
                    <a:lnTo>
                      <a:pt x="247" y="1025"/>
                    </a:lnTo>
                    <a:lnTo>
                      <a:pt x="270" y="1039"/>
                    </a:lnTo>
                    <a:lnTo>
                      <a:pt x="293" y="1054"/>
                    </a:lnTo>
                    <a:lnTo>
                      <a:pt x="317" y="1066"/>
                    </a:lnTo>
                    <a:lnTo>
                      <a:pt x="342" y="1077"/>
                    </a:lnTo>
                    <a:lnTo>
                      <a:pt x="368" y="1087"/>
                    </a:lnTo>
                    <a:lnTo>
                      <a:pt x="394" y="1096"/>
                    </a:lnTo>
                    <a:lnTo>
                      <a:pt x="421" y="1103"/>
                    </a:lnTo>
                    <a:lnTo>
                      <a:pt x="448" y="1110"/>
                    </a:lnTo>
                    <a:lnTo>
                      <a:pt x="475" y="1114"/>
                    </a:lnTo>
                    <a:lnTo>
                      <a:pt x="503" y="1118"/>
                    </a:lnTo>
                    <a:lnTo>
                      <a:pt x="531" y="1120"/>
                    </a:lnTo>
                    <a:lnTo>
                      <a:pt x="560" y="1121"/>
                    </a:lnTo>
                    <a:lnTo>
                      <a:pt x="590" y="1120"/>
                    </a:lnTo>
                    <a:lnTo>
                      <a:pt x="618" y="1118"/>
                    </a:lnTo>
                    <a:lnTo>
                      <a:pt x="646" y="1114"/>
                    </a:lnTo>
                    <a:lnTo>
                      <a:pt x="673" y="1110"/>
                    </a:lnTo>
                    <a:lnTo>
                      <a:pt x="700" y="1103"/>
                    </a:lnTo>
                    <a:lnTo>
                      <a:pt x="727" y="1096"/>
                    </a:lnTo>
                    <a:lnTo>
                      <a:pt x="753" y="1087"/>
                    </a:lnTo>
                    <a:lnTo>
                      <a:pt x="779" y="1077"/>
                    </a:lnTo>
                    <a:lnTo>
                      <a:pt x="804" y="1066"/>
                    </a:lnTo>
                    <a:lnTo>
                      <a:pt x="828" y="1054"/>
                    </a:lnTo>
                    <a:lnTo>
                      <a:pt x="851" y="1039"/>
                    </a:lnTo>
                    <a:lnTo>
                      <a:pt x="874" y="1025"/>
                    </a:lnTo>
                    <a:lnTo>
                      <a:pt x="896" y="1009"/>
                    </a:lnTo>
                    <a:lnTo>
                      <a:pt x="917" y="993"/>
                    </a:lnTo>
                    <a:lnTo>
                      <a:pt x="937" y="975"/>
                    </a:lnTo>
                    <a:lnTo>
                      <a:pt x="956" y="957"/>
                    </a:lnTo>
                    <a:lnTo>
                      <a:pt x="976" y="937"/>
                    </a:lnTo>
                    <a:lnTo>
                      <a:pt x="993" y="917"/>
                    </a:lnTo>
                    <a:lnTo>
                      <a:pt x="1010" y="896"/>
                    </a:lnTo>
                    <a:lnTo>
                      <a:pt x="1025" y="874"/>
                    </a:lnTo>
                    <a:lnTo>
                      <a:pt x="1040" y="851"/>
                    </a:lnTo>
                    <a:lnTo>
                      <a:pt x="1053" y="827"/>
                    </a:lnTo>
                    <a:lnTo>
                      <a:pt x="1066" y="803"/>
                    </a:lnTo>
                    <a:lnTo>
                      <a:pt x="1077" y="778"/>
                    </a:lnTo>
                    <a:lnTo>
                      <a:pt x="1087" y="753"/>
                    </a:lnTo>
                    <a:lnTo>
                      <a:pt x="1095" y="727"/>
                    </a:lnTo>
                    <a:lnTo>
                      <a:pt x="1103" y="701"/>
                    </a:lnTo>
                    <a:lnTo>
                      <a:pt x="1109" y="674"/>
                    </a:lnTo>
                    <a:lnTo>
                      <a:pt x="1114" y="646"/>
                    </a:lnTo>
                    <a:lnTo>
                      <a:pt x="1118" y="617"/>
                    </a:lnTo>
                    <a:lnTo>
                      <a:pt x="1120" y="589"/>
                    </a:lnTo>
                    <a:lnTo>
                      <a:pt x="1121" y="560"/>
                    </a:lnTo>
                    <a:close/>
                    <a:moveTo>
                      <a:pt x="1019" y="560"/>
                    </a:moveTo>
                    <a:lnTo>
                      <a:pt x="1019" y="584"/>
                    </a:lnTo>
                    <a:lnTo>
                      <a:pt x="1017" y="607"/>
                    </a:lnTo>
                    <a:lnTo>
                      <a:pt x="1014" y="631"/>
                    </a:lnTo>
                    <a:lnTo>
                      <a:pt x="1010" y="653"/>
                    </a:lnTo>
                    <a:lnTo>
                      <a:pt x="1005" y="675"/>
                    </a:lnTo>
                    <a:lnTo>
                      <a:pt x="999" y="697"/>
                    </a:lnTo>
                    <a:lnTo>
                      <a:pt x="991" y="718"/>
                    </a:lnTo>
                    <a:lnTo>
                      <a:pt x="983" y="739"/>
                    </a:lnTo>
                    <a:lnTo>
                      <a:pt x="974" y="759"/>
                    </a:lnTo>
                    <a:lnTo>
                      <a:pt x="964" y="779"/>
                    </a:lnTo>
                    <a:lnTo>
                      <a:pt x="952" y="798"/>
                    </a:lnTo>
                    <a:lnTo>
                      <a:pt x="940" y="816"/>
                    </a:lnTo>
                    <a:lnTo>
                      <a:pt x="928" y="835"/>
                    </a:lnTo>
                    <a:lnTo>
                      <a:pt x="914" y="852"/>
                    </a:lnTo>
                    <a:lnTo>
                      <a:pt x="900" y="869"/>
                    </a:lnTo>
                    <a:lnTo>
                      <a:pt x="885" y="885"/>
                    </a:lnTo>
                    <a:lnTo>
                      <a:pt x="869" y="900"/>
                    </a:lnTo>
                    <a:lnTo>
                      <a:pt x="852" y="914"/>
                    </a:lnTo>
                    <a:lnTo>
                      <a:pt x="835" y="928"/>
                    </a:lnTo>
                    <a:lnTo>
                      <a:pt x="817" y="941"/>
                    </a:lnTo>
                    <a:lnTo>
                      <a:pt x="798" y="952"/>
                    </a:lnTo>
                    <a:lnTo>
                      <a:pt x="779" y="963"/>
                    </a:lnTo>
                    <a:lnTo>
                      <a:pt x="759" y="973"/>
                    </a:lnTo>
                    <a:lnTo>
                      <a:pt x="738" y="983"/>
                    </a:lnTo>
                    <a:lnTo>
                      <a:pt x="718" y="991"/>
                    </a:lnTo>
                    <a:lnTo>
                      <a:pt x="697" y="998"/>
                    </a:lnTo>
                    <a:lnTo>
                      <a:pt x="675" y="1004"/>
                    </a:lnTo>
                    <a:lnTo>
                      <a:pt x="653" y="1009"/>
                    </a:lnTo>
                    <a:lnTo>
                      <a:pt x="630" y="1013"/>
                    </a:lnTo>
                    <a:lnTo>
                      <a:pt x="608" y="1016"/>
                    </a:lnTo>
                    <a:lnTo>
                      <a:pt x="584" y="1018"/>
                    </a:lnTo>
                    <a:lnTo>
                      <a:pt x="560" y="1018"/>
                    </a:lnTo>
                    <a:lnTo>
                      <a:pt x="536" y="1018"/>
                    </a:lnTo>
                    <a:lnTo>
                      <a:pt x="513" y="1016"/>
                    </a:lnTo>
                    <a:lnTo>
                      <a:pt x="490" y="1013"/>
                    </a:lnTo>
                    <a:lnTo>
                      <a:pt x="468" y="1009"/>
                    </a:lnTo>
                    <a:lnTo>
                      <a:pt x="446" y="1004"/>
                    </a:lnTo>
                    <a:lnTo>
                      <a:pt x="424" y="998"/>
                    </a:lnTo>
                    <a:lnTo>
                      <a:pt x="403" y="991"/>
                    </a:lnTo>
                    <a:lnTo>
                      <a:pt x="382" y="983"/>
                    </a:lnTo>
                    <a:lnTo>
                      <a:pt x="362" y="973"/>
                    </a:lnTo>
                    <a:lnTo>
                      <a:pt x="341" y="963"/>
                    </a:lnTo>
                    <a:lnTo>
                      <a:pt x="322" y="952"/>
                    </a:lnTo>
                    <a:lnTo>
                      <a:pt x="304" y="941"/>
                    </a:lnTo>
                    <a:lnTo>
                      <a:pt x="286" y="928"/>
                    </a:lnTo>
                    <a:lnTo>
                      <a:pt x="269" y="914"/>
                    </a:lnTo>
                    <a:lnTo>
                      <a:pt x="252" y="900"/>
                    </a:lnTo>
                    <a:lnTo>
                      <a:pt x="236" y="885"/>
                    </a:lnTo>
                    <a:lnTo>
                      <a:pt x="221" y="869"/>
                    </a:lnTo>
                    <a:lnTo>
                      <a:pt x="207" y="852"/>
                    </a:lnTo>
                    <a:lnTo>
                      <a:pt x="193" y="835"/>
                    </a:lnTo>
                    <a:lnTo>
                      <a:pt x="181" y="816"/>
                    </a:lnTo>
                    <a:lnTo>
                      <a:pt x="169" y="798"/>
                    </a:lnTo>
                    <a:lnTo>
                      <a:pt x="157" y="779"/>
                    </a:lnTo>
                    <a:lnTo>
                      <a:pt x="147" y="759"/>
                    </a:lnTo>
                    <a:lnTo>
                      <a:pt x="137" y="739"/>
                    </a:lnTo>
                    <a:lnTo>
                      <a:pt x="129" y="718"/>
                    </a:lnTo>
                    <a:lnTo>
                      <a:pt x="122" y="697"/>
                    </a:lnTo>
                    <a:lnTo>
                      <a:pt x="116" y="675"/>
                    </a:lnTo>
                    <a:lnTo>
                      <a:pt x="111" y="653"/>
                    </a:lnTo>
                    <a:lnTo>
                      <a:pt x="107" y="631"/>
                    </a:lnTo>
                    <a:lnTo>
                      <a:pt x="104" y="607"/>
                    </a:lnTo>
                    <a:lnTo>
                      <a:pt x="102" y="584"/>
                    </a:lnTo>
                    <a:lnTo>
                      <a:pt x="102" y="560"/>
                    </a:lnTo>
                    <a:lnTo>
                      <a:pt x="102" y="537"/>
                    </a:lnTo>
                    <a:lnTo>
                      <a:pt x="104" y="514"/>
                    </a:lnTo>
                    <a:lnTo>
                      <a:pt x="107" y="491"/>
                    </a:lnTo>
                    <a:lnTo>
                      <a:pt x="111" y="468"/>
                    </a:lnTo>
                    <a:lnTo>
                      <a:pt x="116" y="446"/>
                    </a:lnTo>
                    <a:lnTo>
                      <a:pt x="122" y="425"/>
                    </a:lnTo>
                    <a:lnTo>
                      <a:pt x="129" y="402"/>
                    </a:lnTo>
                    <a:lnTo>
                      <a:pt x="137" y="382"/>
                    </a:lnTo>
                    <a:lnTo>
                      <a:pt x="147" y="361"/>
                    </a:lnTo>
                    <a:lnTo>
                      <a:pt x="157" y="342"/>
                    </a:lnTo>
                    <a:lnTo>
                      <a:pt x="169" y="323"/>
                    </a:lnTo>
                    <a:lnTo>
                      <a:pt x="181" y="304"/>
                    </a:lnTo>
                    <a:lnTo>
                      <a:pt x="193" y="286"/>
                    </a:lnTo>
                    <a:lnTo>
                      <a:pt x="207" y="269"/>
                    </a:lnTo>
                    <a:lnTo>
                      <a:pt x="221" y="252"/>
                    </a:lnTo>
                    <a:lnTo>
                      <a:pt x="236" y="237"/>
                    </a:lnTo>
                    <a:lnTo>
                      <a:pt x="252" y="221"/>
                    </a:lnTo>
                    <a:lnTo>
                      <a:pt x="269" y="206"/>
                    </a:lnTo>
                    <a:lnTo>
                      <a:pt x="286" y="193"/>
                    </a:lnTo>
                    <a:lnTo>
                      <a:pt x="304" y="180"/>
                    </a:lnTo>
                    <a:lnTo>
                      <a:pt x="322" y="168"/>
                    </a:lnTo>
                    <a:lnTo>
                      <a:pt x="341" y="157"/>
                    </a:lnTo>
                    <a:lnTo>
                      <a:pt x="362" y="147"/>
                    </a:lnTo>
                    <a:lnTo>
                      <a:pt x="382" y="138"/>
                    </a:lnTo>
                    <a:lnTo>
                      <a:pt x="403" y="130"/>
                    </a:lnTo>
                    <a:lnTo>
                      <a:pt x="424" y="122"/>
                    </a:lnTo>
                    <a:lnTo>
                      <a:pt x="446" y="116"/>
                    </a:lnTo>
                    <a:lnTo>
                      <a:pt x="468" y="111"/>
                    </a:lnTo>
                    <a:lnTo>
                      <a:pt x="490" y="107"/>
                    </a:lnTo>
                    <a:lnTo>
                      <a:pt x="513" y="104"/>
                    </a:lnTo>
                    <a:lnTo>
                      <a:pt x="536" y="103"/>
                    </a:lnTo>
                    <a:lnTo>
                      <a:pt x="560" y="102"/>
                    </a:lnTo>
                    <a:lnTo>
                      <a:pt x="584" y="103"/>
                    </a:lnTo>
                    <a:lnTo>
                      <a:pt x="608" y="104"/>
                    </a:lnTo>
                    <a:lnTo>
                      <a:pt x="630" y="107"/>
                    </a:lnTo>
                    <a:lnTo>
                      <a:pt x="653" y="111"/>
                    </a:lnTo>
                    <a:lnTo>
                      <a:pt x="675" y="116"/>
                    </a:lnTo>
                    <a:lnTo>
                      <a:pt x="697" y="122"/>
                    </a:lnTo>
                    <a:lnTo>
                      <a:pt x="718" y="130"/>
                    </a:lnTo>
                    <a:lnTo>
                      <a:pt x="738" y="138"/>
                    </a:lnTo>
                    <a:lnTo>
                      <a:pt x="759" y="147"/>
                    </a:lnTo>
                    <a:lnTo>
                      <a:pt x="779" y="157"/>
                    </a:lnTo>
                    <a:lnTo>
                      <a:pt x="798" y="168"/>
                    </a:lnTo>
                    <a:lnTo>
                      <a:pt x="817" y="180"/>
                    </a:lnTo>
                    <a:lnTo>
                      <a:pt x="835" y="193"/>
                    </a:lnTo>
                    <a:lnTo>
                      <a:pt x="852" y="206"/>
                    </a:lnTo>
                    <a:lnTo>
                      <a:pt x="869" y="221"/>
                    </a:lnTo>
                    <a:lnTo>
                      <a:pt x="885" y="237"/>
                    </a:lnTo>
                    <a:lnTo>
                      <a:pt x="900" y="252"/>
                    </a:lnTo>
                    <a:lnTo>
                      <a:pt x="914" y="269"/>
                    </a:lnTo>
                    <a:lnTo>
                      <a:pt x="928" y="286"/>
                    </a:lnTo>
                    <a:lnTo>
                      <a:pt x="940" y="304"/>
                    </a:lnTo>
                    <a:lnTo>
                      <a:pt x="952" y="323"/>
                    </a:lnTo>
                    <a:lnTo>
                      <a:pt x="964" y="342"/>
                    </a:lnTo>
                    <a:lnTo>
                      <a:pt x="974" y="361"/>
                    </a:lnTo>
                    <a:lnTo>
                      <a:pt x="983" y="382"/>
                    </a:lnTo>
                    <a:lnTo>
                      <a:pt x="991" y="402"/>
                    </a:lnTo>
                    <a:lnTo>
                      <a:pt x="999" y="425"/>
                    </a:lnTo>
                    <a:lnTo>
                      <a:pt x="1005" y="446"/>
                    </a:lnTo>
                    <a:lnTo>
                      <a:pt x="1010" y="468"/>
                    </a:lnTo>
                    <a:lnTo>
                      <a:pt x="1014" y="491"/>
                    </a:lnTo>
                    <a:lnTo>
                      <a:pt x="1017" y="514"/>
                    </a:lnTo>
                    <a:lnTo>
                      <a:pt x="1019" y="537"/>
                    </a:lnTo>
                    <a:lnTo>
                      <a:pt x="1019" y="560"/>
                    </a:lnTo>
                    <a:close/>
                  </a:path>
                </a:pathLst>
              </a:custGeom>
              <a:solidFill>
                <a:srgbClr val="C2B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2195" name="Freeform 1081">
                <a:extLst>
                  <a:ext uri="{FF2B5EF4-FFF2-40B4-BE49-F238E27FC236}">
                    <a16:creationId xmlns:a16="http://schemas.microsoft.com/office/drawing/2014/main" id="{15AF7FF7-816A-4E0B-8136-D395BC31B1F6}"/>
                  </a:ext>
                </a:extLst>
              </p:cNvPr>
              <p:cNvSpPr>
                <a:spLocks noEditPoints="1"/>
              </p:cNvSpPr>
              <p:nvPr/>
            </p:nvSpPr>
            <p:spPr bwMode="auto">
              <a:xfrm>
                <a:off x="2926" y="3477"/>
                <a:ext cx="204" cy="204"/>
              </a:xfrm>
              <a:custGeom>
                <a:avLst/>
                <a:gdLst>
                  <a:gd name="T0" fmla="*/ 202 w 1019"/>
                  <a:gd name="T1" fmla="*/ 81 h 1019"/>
                  <a:gd name="T2" fmla="*/ 194 w 1019"/>
                  <a:gd name="T3" fmla="*/ 58 h 1019"/>
                  <a:gd name="T4" fmla="*/ 181 w 1019"/>
                  <a:gd name="T5" fmla="*/ 37 h 1019"/>
                  <a:gd name="T6" fmla="*/ 163 w 1019"/>
                  <a:gd name="T7" fmla="*/ 20 h 1019"/>
                  <a:gd name="T8" fmla="*/ 142 w 1019"/>
                  <a:gd name="T9" fmla="*/ 8 h 1019"/>
                  <a:gd name="T10" fmla="*/ 118 w 1019"/>
                  <a:gd name="T11" fmla="*/ 1 h 1019"/>
                  <a:gd name="T12" fmla="*/ 91 w 1019"/>
                  <a:gd name="T13" fmla="*/ 1 h 1019"/>
                  <a:gd name="T14" fmla="*/ 67 w 1019"/>
                  <a:gd name="T15" fmla="*/ 6 h 1019"/>
                  <a:gd name="T16" fmla="*/ 45 w 1019"/>
                  <a:gd name="T17" fmla="*/ 17 h 1019"/>
                  <a:gd name="T18" fmla="*/ 27 w 1019"/>
                  <a:gd name="T19" fmla="*/ 33 h 1019"/>
                  <a:gd name="T20" fmla="*/ 12 w 1019"/>
                  <a:gd name="T21" fmla="*/ 53 h 1019"/>
                  <a:gd name="T22" fmla="*/ 3 w 1019"/>
                  <a:gd name="T23" fmla="*/ 77 h 1019"/>
                  <a:gd name="T24" fmla="*/ 0 w 1019"/>
                  <a:gd name="T25" fmla="*/ 102 h 1019"/>
                  <a:gd name="T26" fmla="*/ 3 w 1019"/>
                  <a:gd name="T27" fmla="*/ 128 h 1019"/>
                  <a:gd name="T28" fmla="*/ 12 w 1019"/>
                  <a:gd name="T29" fmla="*/ 151 h 1019"/>
                  <a:gd name="T30" fmla="*/ 27 w 1019"/>
                  <a:gd name="T31" fmla="*/ 171 h 1019"/>
                  <a:gd name="T32" fmla="*/ 45 w 1019"/>
                  <a:gd name="T33" fmla="*/ 187 h 1019"/>
                  <a:gd name="T34" fmla="*/ 67 w 1019"/>
                  <a:gd name="T35" fmla="*/ 198 h 1019"/>
                  <a:gd name="T36" fmla="*/ 91 w 1019"/>
                  <a:gd name="T37" fmla="*/ 204 h 1019"/>
                  <a:gd name="T38" fmla="*/ 118 w 1019"/>
                  <a:gd name="T39" fmla="*/ 203 h 1019"/>
                  <a:gd name="T40" fmla="*/ 142 w 1019"/>
                  <a:gd name="T41" fmla="*/ 196 h 1019"/>
                  <a:gd name="T42" fmla="*/ 163 w 1019"/>
                  <a:gd name="T43" fmla="*/ 184 h 1019"/>
                  <a:gd name="T44" fmla="*/ 181 w 1019"/>
                  <a:gd name="T45" fmla="*/ 167 h 1019"/>
                  <a:gd name="T46" fmla="*/ 194 w 1019"/>
                  <a:gd name="T47" fmla="*/ 146 h 1019"/>
                  <a:gd name="T48" fmla="*/ 202 w 1019"/>
                  <a:gd name="T49" fmla="*/ 123 h 1019"/>
                  <a:gd name="T50" fmla="*/ 184 w 1019"/>
                  <a:gd name="T51" fmla="*/ 102 h 1019"/>
                  <a:gd name="T52" fmla="*/ 181 w 1019"/>
                  <a:gd name="T53" fmla="*/ 123 h 1019"/>
                  <a:gd name="T54" fmla="*/ 174 w 1019"/>
                  <a:gd name="T55" fmla="*/ 141 h 1019"/>
                  <a:gd name="T56" fmla="*/ 162 w 1019"/>
                  <a:gd name="T57" fmla="*/ 157 h 1019"/>
                  <a:gd name="T58" fmla="*/ 148 w 1019"/>
                  <a:gd name="T59" fmla="*/ 170 h 1019"/>
                  <a:gd name="T60" fmla="*/ 130 w 1019"/>
                  <a:gd name="T61" fmla="*/ 179 h 1019"/>
                  <a:gd name="T62" fmla="*/ 110 w 1019"/>
                  <a:gd name="T63" fmla="*/ 183 h 1019"/>
                  <a:gd name="T64" fmla="*/ 89 w 1019"/>
                  <a:gd name="T65" fmla="*/ 183 h 1019"/>
                  <a:gd name="T66" fmla="*/ 70 w 1019"/>
                  <a:gd name="T67" fmla="*/ 177 h 1019"/>
                  <a:gd name="T68" fmla="*/ 53 w 1019"/>
                  <a:gd name="T69" fmla="*/ 167 h 1019"/>
                  <a:gd name="T70" fmla="*/ 39 w 1019"/>
                  <a:gd name="T71" fmla="*/ 154 h 1019"/>
                  <a:gd name="T72" fmla="*/ 28 w 1019"/>
                  <a:gd name="T73" fmla="*/ 137 h 1019"/>
                  <a:gd name="T74" fmla="*/ 22 w 1019"/>
                  <a:gd name="T75" fmla="*/ 119 h 1019"/>
                  <a:gd name="T76" fmla="*/ 20 w 1019"/>
                  <a:gd name="T77" fmla="*/ 98 h 1019"/>
                  <a:gd name="T78" fmla="*/ 24 w 1019"/>
                  <a:gd name="T79" fmla="*/ 78 h 1019"/>
                  <a:gd name="T80" fmla="*/ 32 w 1019"/>
                  <a:gd name="T81" fmla="*/ 60 h 1019"/>
                  <a:gd name="T82" fmla="*/ 44 w 1019"/>
                  <a:gd name="T83" fmla="*/ 44 h 1019"/>
                  <a:gd name="T84" fmla="*/ 60 w 1019"/>
                  <a:gd name="T85" fmla="*/ 32 h 1019"/>
                  <a:gd name="T86" fmla="*/ 78 w 1019"/>
                  <a:gd name="T87" fmla="*/ 24 h 1019"/>
                  <a:gd name="T88" fmla="*/ 98 w 1019"/>
                  <a:gd name="T89" fmla="*/ 20 h 1019"/>
                  <a:gd name="T90" fmla="*/ 119 w 1019"/>
                  <a:gd name="T91" fmla="*/ 22 h 1019"/>
                  <a:gd name="T92" fmla="*/ 137 w 1019"/>
                  <a:gd name="T93" fmla="*/ 28 h 1019"/>
                  <a:gd name="T94" fmla="*/ 154 w 1019"/>
                  <a:gd name="T95" fmla="*/ 39 h 1019"/>
                  <a:gd name="T96" fmla="*/ 167 w 1019"/>
                  <a:gd name="T97" fmla="*/ 53 h 1019"/>
                  <a:gd name="T98" fmla="*/ 177 w 1019"/>
                  <a:gd name="T99" fmla="*/ 70 h 1019"/>
                  <a:gd name="T100" fmla="*/ 183 w 1019"/>
                  <a:gd name="T101" fmla="*/ 89 h 101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019" h="1019">
                    <a:moveTo>
                      <a:pt x="1019" y="509"/>
                    </a:moveTo>
                    <a:lnTo>
                      <a:pt x="1018" y="483"/>
                    </a:lnTo>
                    <a:lnTo>
                      <a:pt x="1016" y="457"/>
                    </a:lnTo>
                    <a:lnTo>
                      <a:pt x="1013" y="432"/>
                    </a:lnTo>
                    <a:lnTo>
                      <a:pt x="1009" y="407"/>
                    </a:lnTo>
                    <a:lnTo>
                      <a:pt x="1003" y="383"/>
                    </a:lnTo>
                    <a:lnTo>
                      <a:pt x="996" y="357"/>
                    </a:lnTo>
                    <a:lnTo>
                      <a:pt x="988" y="334"/>
                    </a:lnTo>
                    <a:lnTo>
                      <a:pt x="979" y="311"/>
                    </a:lnTo>
                    <a:lnTo>
                      <a:pt x="969" y="288"/>
                    </a:lnTo>
                    <a:lnTo>
                      <a:pt x="958" y="267"/>
                    </a:lnTo>
                    <a:lnTo>
                      <a:pt x="945" y="245"/>
                    </a:lnTo>
                    <a:lnTo>
                      <a:pt x="932" y="225"/>
                    </a:lnTo>
                    <a:lnTo>
                      <a:pt x="918" y="205"/>
                    </a:lnTo>
                    <a:lnTo>
                      <a:pt x="902" y="186"/>
                    </a:lnTo>
                    <a:lnTo>
                      <a:pt x="886" y="167"/>
                    </a:lnTo>
                    <a:lnTo>
                      <a:pt x="869" y="149"/>
                    </a:lnTo>
                    <a:lnTo>
                      <a:pt x="852" y="132"/>
                    </a:lnTo>
                    <a:lnTo>
                      <a:pt x="833" y="116"/>
                    </a:lnTo>
                    <a:lnTo>
                      <a:pt x="814" y="101"/>
                    </a:lnTo>
                    <a:lnTo>
                      <a:pt x="794" y="87"/>
                    </a:lnTo>
                    <a:lnTo>
                      <a:pt x="774" y="74"/>
                    </a:lnTo>
                    <a:lnTo>
                      <a:pt x="753" y="61"/>
                    </a:lnTo>
                    <a:lnTo>
                      <a:pt x="731" y="50"/>
                    </a:lnTo>
                    <a:lnTo>
                      <a:pt x="707" y="40"/>
                    </a:lnTo>
                    <a:lnTo>
                      <a:pt x="684" y="31"/>
                    </a:lnTo>
                    <a:lnTo>
                      <a:pt x="661" y="23"/>
                    </a:lnTo>
                    <a:lnTo>
                      <a:pt x="637" y="16"/>
                    </a:lnTo>
                    <a:lnTo>
                      <a:pt x="612" y="11"/>
                    </a:lnTo>
                    <a:lnTo>
                      <a:pt x="587" y="6"/>
                    </a:lnTo>
                    <a:lnTo>
                      <a:pt x="562" y="3"/>
                    </a:lnTo>
                    <a:lnTo>
                      <a:pt x="536" y="1"/>
                    </a:lnTo>
                    <a:lnTo>
                      <a:pt x="509" y="0"/>
                    </a:lnTo>
                    <a:lnTo>
                      <a:pt x="483" y="1"/>
                    </a:lnTo>
                    <a:lnTo>
                      <a:pt x="457" y="3"/>
                    </a:lnTo>
                    <a:lnTo>
                      <a:pt x="432" y="6"/>
                    </a:lnTo>
                    <a:lnTo>
                      <a:pt x="407" y="11"/>
                    </a:lnTo>
                    <a:lnTo>
                      <a:pt x="382" y="16"/>
                    </a:lnTo>
                    <a:lnTo>
                      <a:pt x="358" y="23"/>
                    </a:lnTo>
                    <a:lnTo>
                      <a:pt x="335" y="31"/>
                    </a:lnTo>
                    <a:lnTo>
                      <a:pt x="312" y="40"/>
                    </a:lnTo>
                    <a:lnTo>
                      <a:pt x="288" y="50"/>
                    </a:lnTo>
                    <a:lnTo>
                      <a:pt x="266" y="61"/>
                    </a:lnTo>
                    <a:lnTo>
                      <a:pt x="245" y="74"/>
                    </a:lnTo>
                    <a:lnTo>
                      <a:pt x="224" y="87"/>
                    </a:lnTo>
                    <a:lnTo>
                      <a:pt x="205" y="101"/>
                    </a:lnTo>
                    <a:lnTo>
                      <a:pt x="185" y="116"/>
                    </a:lnTo>
                    <a:lnTo>
                      <a:pt x="167" y="132"/>
                    </a:lnTo>
                    <a:lnTo>
                      <a:pt x="149" y="149"/>
                    </a:lnTo>
                    <a:lnTo>
                      <a:pt x="133" y="167"/>
                    </a:lnTo>
                    <a:lnTo>
                      <a:pt x="117" y="186"/>
                    </a:lnTo>
                    <a:lnTo>
                      <a:pt x="101" y="205"/>
                    </a:lnTo>
                    <a:lnTo>
                      <a:pt x="86" y="225"/>
                    </a:lnTo>
                    <a:lnTo>
                      <a:pt x="73" y="245"/>
                    </a:lnTo>
                    <a:lnTo>
                      <a:pt x="61" y="267"/>
                    </a:lnTo>
                    <a:lnTo>
                      <a:pt x="50" y="288"/>
                    </a:lnTo>
                    <a:lnTo>
                      <a:pt x="40" y="311"/>
                    </a:lnTo>
                    <a:lnTo>
                      <a:pt x="31" y="334"/>
                    </a:lnTo>
                    <a:lnTo>
                      <a:pt x="23" y="357"/>
                    </a:lnTo>
                    <a:lnTo>
                      <a:pt x="16" y="383"/>
                    </a:lnTo>
                    <a:lnTo>
                      <a:pt x="10" y="407"/>
                    </a:lnTo>
                    <a:lnTo>
                      <a:pt x="6" y="432"/>
                    </a:lnTo>
                    <a:lnTo>
                      <a:pt x="3" y="457"/>
                    </a:lnTo>
                    <a:lnTo>
                      <a:pt x="1" y="483"/>
                    </a:lnTo>
                    <a:lnTo>
                      <a:pt x="0" y="509"/>
                    </a:lnTo>
                    <a:lnTo>
                      <a:pt x="1" y="535"/>
                    </a:lnTo>
                    <a:lnTo>
                      <a:pt x="3" y="561"/>
                    </a:lnTo>
                    <a:lnTo>
                      <a:pt x="6" y="587"/>
                    </a:lnTo>
                    <a:lnTo>
                      <a:pt x="10" y="612"/>
                    </a:lnTo>
                    <a:lnTo>
                      <a:pt x="16" y="637"/>
                    </a:lnTo>
                    <a:lnTo>
                      <a:pt x="23" y="661"/>
                    </a:lnTo>
                    <a:lnTo>
                      <a:pt x="31" y="685"/>
                    </a:lnTo>
                    <a:lnTo>
                      <a:pt x="40" y="708"/>
                    </a:lnTo>
                    <a:lnTo>
                      <a:pt x="50" y="730"/>
                    </a:lnTo>
                    <a:lnTo>
                      <a:pt x="61" y="752"/>
                    </a:lnTo>
                    <a:lnTo>
                      <a:pt x="73" y="773"/>
                    </a:lnTo>
                    <a:lnTo>
                      <a:pt x="86" y="795"/>
                    </a:lnTo>
                    <a:lnTo>
                      <a:pt x="101" y="815"/>
                    </a:lnTo>
                    <a:lnTo>
                      <a:pt x="117" y="834"/>
                    </a:lnTo>
                    <a:lnTo>
                      <a:pt x="133" y="852"/>
                    </a:lnTo>
                    <a:lnTo>
                      <a:pt x="149" y="870"/>
                    </a:lnTo>
                    <a:lnTo>
                      <a:pt x="167" y="886"/>
                    </a:lnTo>
                    <a:lnTo>
                      <a:pt x="185" y="902"/>
                    </a:lnTo>
                    <a:lnTo>
                      <a:pt x="205" y="917"/>
                    </a:lnTo>
                    <a:lnTo>
                      <a:pt x="224" y="932"/>
                    </a:lnTo>
                    <a:lnTo>
                      <a:pt x="245" y="945"/>
                    </a:lnTo>
                    <a:lnTo>
                      <a:pt x="266" y="957"/>
                    </a:lnTo>
                    <a:lnTo>
                      <a:pt x="288" y="968"/>
                    </a:lnTo>
                    <a:lnTo>
                      <a:pt x="312" y="978"/>
                    </a:lnTo>
                    <a:lnTo>
                      <a:pt x="335" y="987"/>
                    </a:lnTo>
                    <a:lnTo>
                      <a:pt x="358" y="996"/>
                    </a:lnTo>
                    <a:lnTo>
                      <a:pt x="382" y="1003"/>
                    </a:lnTo>
                    <a:lnTo>
                      <a:pt x="407" y="1009"/>
                    </a:lnTo>
                    <a:lnTo>
                      <a:pt x="432" y="1013"/>
                    </a:lnTo>
                    <a:lnTo>
                      <a:pt x="457" y="1017"/>
                    </a:lnTo>
                    <a:lnTo>
                      <a:pt x="483" y="1019"/>
                    </a:lnTo>
                    <a:lnTo>
                      <a:pt x="509" y="1019"/>
                    </a:lnTo>
                    <a:lnTo>
                      <a:pt x="536" y="1019"/>
                    </a:lnTo>
                    <a:lnTo>
                      <a:pt x="562" y="1017"/>
                    </a:lnTo>
                    <a:lnTo>
                      <a:pt x="587" y="1013"/>
                    </a:lnTo>
                    <a:lnTo>
                      <a:pt x="612" y="1009"/>
                    </a:lnTo>
                    <a:lnTo>
                      <a:pt x="637" y="1003"/>
                    </a:lnTo>
                    <a:lnTo>
                      <a:pt x="661" y="996"/>
                    </a:lnTo>
                    <a:lnTo>
                      <a:pt x="684" y="987"/>
                    </a:lnTo>
                    <a:lnTo>
                      <a:pt x="707" y="978"/>
                    </a:lnTo>
                    <a:lnTo>
                      <a:pt x="731" y="968"/>
                    </a:lnTo>
                    <a:lnTo>
                      <a:pt x="753" y="957"/>
                    </a:lnTo>
                    <a:lnTo>
                      <a:pt x="774" y="945"/>
                    </a:lnTo>
                    <a:lnTo>
                      <a:pt x="794" y="932"/>
                    </a:lnTo>
                    <a:lnTo>
                      <a:pt x="814" y="917"/>
                    </a:lnTo>
                    <a:lnTo>
                      <a:pt x="833" y="902"/>
                    </a:lnTo>
                    <a:lnTo>
                      <a:pt x="852" y="886"/>
                    </a:lnTo>
                    <a:lnTo>
                      <a:pt x="869" y="870"/>
                    </a:lnTo>
                    <a:lnTo>
                      <a:pt x="886" y="852"/>
                    </a:lnTo>
                    <a:lnTo>
                      <a:pt x="902" y="834"/>
                    </a:lnTo>
                    <a:lnTo>
                      <a:pt x="918" y="815"/>
                    </a:lnTo>
                    <a:lnTo>
                      <a:pt x="932" y="795"/>
                    </a:lnTo>
                    <a:lnTo>
                      <a:pt x="945" y="773"/>
                    </a:lnTo>
                    <a:lnTo>
                      <a:pt x="958" y="752"/>
                    </a:lnTo>
                    <a:lnTo>
                      <a:pt x="969" y="730"/>
                    </a:lnTo>
                    <a:lnTo>
                      <a:pt x="979" y="708"/>
                    </a:lnTo>
                    <a:lnTo>
                      <a:pt x="988" y="685"/>
                    </a:lnTo>
                    <a:lnTo>
                      <a:pt x="996" y="661"/>
                    </a:lnTo>
                    <a:lnTo>
                      <a:pt x="1003" y="637"/>
                    </a:lnTo>
                    <a:lnTo>
                      <a:pt x="1009" y="612"/>
                    </a:lnTo>
                    <a:lnTo>
                      <a:pt x="1013" y="587"/>
                    </a:lnTo>
                    <a:lnTo>
                      <a:pt x="1016" y="561"/>
                    </a:lnTo>
                    <a:lnTo>
                      <a:pt x="1018" y="535"/>
                    </a:lnTo>
                    <a:lnTo>
                      <a:pt x="1019" y="509"/>
                    </a:lnTo>
                    <a:close/>
                    <a:moveTo>
                      <a:pt x="917" y="509"/>
                    </a:moveTo>
                    <a:lnTo>
                      <a:pt x="917" y="530"/>
                    </a:lnTo>
                    <a:lnTo>
                      <a:pt x="915" y="551"/>
                    </a:lnTo>
                    <a:lnTo>
                      <a:pt x="913" y="571"/>
                    </a:lnTo>
                    <a:lnTo>
                      <a:pt x="908" y="592"/>
                    </a:lnTo>
                    <a:lnTo>
                      <a:pt x="904" y="612"/>
                    </a:lnTo>
                    <a:lnTo>
                      <a:pt x="898" y="631"/>
                    </a:lnTo>
                    <a:lnTo>
                      <a:pt x="892" y="650"/>
                    </a:lnTo>
                    <a:lnTo>
                      <a:pt x="885" y="668"/>
                    </a:lnTo>
                    <a:lnTo>
                      <a:pt x="876" y="686"/>
                    </a:lnTo>
                    <a:lnTo>
                      <a:pt x="868" y="704"/>
                    </a:lnTo>
                    <a:lnTo>
                      <a:pt x="858" y="721"/>
                    </a:lnTo>
                    <a:lnTo>
                      <a:pt x="847" y="737"/>
                    </a:lnTo>
                    <a:lnTo>
                      <a:pt x="836" y="753"/>
                    </a:lnTo>
                    <a:lnTo>
                      <a:pt x="824" y="768"/>
                    </a:lnTo>
                    <a:lnTo>
                      <a:pt x="811" y="784"/>
                    </a:lnTo>
                    <a:lnTo>
                      <a:pt x="798" y="798"/>
                    </a:lnTo>
                    <a:lnTo>
                      <a:pt x="784" y="811"/>
                    </a:lnTo>
                    <a:lnTo>
                      <a:pt x="769" y="824"/>
                    </a:lnTo>
                    <a:lnTo>
                      <a:pt x="754" y="836"/>
                    </a:lnTo>
                    <a:lnTo>
                      <a:pt x="738" y="848"/>
                    </a:lnTo>
                    <a:lnTo>
                      <a:pt x="721" y="858"/>
                    </a:lnTo>
                    <a:lnTo>
                      <a:pt x="703" y="868"/>
                    </a:lnTo>
                    <a:lnTo>
                      <a:pt x="686" y="877"/>
                    </a:lnTo>
                    <a:lnTo>
                      <a:pt x="668" y="885"/>
                    </a:lnTo>
                    <a:lnTo>
                      <a:pt x="649" y="892"/>
                    </a:lnTo>
                    <a:lnTo>
                      <a:pt x="630" y="899"/>
                    </a:lnTo>
                    <a:lnTo>
                      <a:pt x="611" y="904"/>
                    </a:lnTo>
                    <a:lnTo>
                      <a:pt x="592" y="909"/>
                    </a:lnTo>
                    <a:lnTo>
                      <a:pt x="572" y="912"/>
                    </a:lnTo>
                    <a:lnTo>
                      <a:pt x="551" y="915"/>
                    </a:lnTo>
                    <a:lnTo>
                      <a:pt x="531" y="916"/>
                    </a:lnTo>
                    <a:lnTo>
                      <a:pt x="509" y="917"/>
                    </a:lnTo>
                    <a:lnTo>
                      <a:pt x="488" y="916"/>
                    </a:lnTo>
                    <a:lnTo>
                      <a:pt x="467" y="915"/>
                    </a:lnTo>
                    <a:lnTo>
                      <a:pt x="447" y="912"/>
                    </a:lnTo>
                    <a:lnTo>
                      <a:pt x="427" y="909"/>
                    </a:lnTo>
                    <a:lnTo>
                      <a:pt x="408" y="904"/>
                    </a:lnTo>
                    <a:lnTo>
                      <a:pt x="388" y="899"/>
                    </a:lnTo>
                    <a:lnTo>
                      <a:pt x="369" y="892"/>
                    </a:lnTo>
                    <a:lnTo>
                      <a:pt x="351" y="885"/>
                    </a:lnTo>
                    <a:lnTo>
                      <a:pt x="333" y="877"/>
                    </a:lnTo>
                    <a:lnTo>
                      <a:pt x="316" y="868"/>
                    </a:lnTo>
                    <a:lnTo>
                      <a:pt x="298" y="858"/>
                    </a:lnTo>
                    <a:lnTo>
                      <a:pt x="281" y="848"/>
                    </a:lnTo>
                    <a:lnTo>
                      <a:pt x="265" y="836"/>
                    </a:lnTo>
                    <a:lnTo>
                      <a:pt x="250" y="824"/>
                    </a:lnTo>
                    <a:lnTo>
                      <a:pt x="235" y="811"/>
                    </a:lnTo>
                    <a:lnTo>
                      <a:pt x="221" y="798"/>
                    </a:lnTo>
                    <a:lnTo>
                      <a:pt x="208" y="784"/>
                    </a:lnTo>
                    <a:lnTo>
                      <a:pt x="195" y="768"/>
                    </a:lnTo>
                    <a:lnTo>
                      <a:pt x="183" y="753"/>
                    </a:lnTo>
                    <a:lnTo>
                      <a:pt x="172" y="737"/>
                    </a:lnTo>
                    <a:lnTo>
                      <a:pt x="161" y="721"/>
                    </a:lnTo>
                    <a:lnTo>
                      <a:pt x="151" y="704"/>
                    </a:lnTo>
                    <a:lnTo>
                      <a:pt x="142" y="686"/>
                    </a:lnTo>
                    <a:lnTo>
                      <a:pt x="134" y="668"/>
                    </a:lnTo>
                    <a:lnTo>
                      <a:pt x="127" y="650"/>
                    </a:lnTo>
                    <a:lnTo>
                      <a:pt x="121" y="631"/>
                    </a:lnTo>
                    <a:lnTo>
                      <a:pt x="115" y="612"/>
                    </a:lnTo>
                    <a:lnTo>
                      <a:pt x="111" y="592"/>
                    </a:lnTo>
                    <a:lnTo>
                      <a:pt x="106" y="571"/>
                    </a:lnTo>
                    <a:lnTo>
                      <a:pt x="103" y="551"/>
                    </a:lnTo>
                    <a:lnTo>
                      <a:pt x="102" y="530"/>
                    </a:lnTo>
                    <a:lnTo>
                      <a:pt x="101" y="509"/>
                    </a:lnTo>
                    <a:lnTo>
                      <a:pt x="102" y="488"/>
                    </a:lnTo>
                    <a:lnTo>
                      <a:pt x="103" y="468"/>
                    </a:lnTo>
                    <a:lnTo>
                      <a:pt x="106" y="447"/>
                    </a:lnTo>
                    <a:lnTo>
                      <a:pt x="111" y="427"/>
                    </a:lnTo>
                    <a:lnTo>
                      <a:pt x="115" y="408"/>
                    </a:lnTo>
                    <a:lnTo>
                      <a:pt x="121" y="389"/>
                    </a:lnTo>
                    <a:lnTo>
                      <a:pt x="127" y="369"/>
                    </a:lnTo>
                    <a:lnTo>
                      <a:pt x="134" y="350"/>
                    </a:lnTo>
                    <a:lnTo>
                      <a:pt x="142" y="332"/>
                    </a:lnTo>
                    <a:lnTo>
                      <a:pt x="151" y="315"/>
                    </a:lnTo>
                    <a:lnTo>
                      <a:pt x="161" y="298"/>
                    </a:lnTo>
                    <a:lnTo>
                      <a:pt x="172" y="281"/>
                    </a:lnTo>
                    <a:lnTo>
                      <a:pt x="183" y="266"/>
                    </a:lnTo>
                    <a:lnTo>
                      <a:pt x="195" y="250"/>
                    </a:lnTo>
                    <a:lnTo>
                      <a:pt x="208" y="236"/>
                    </a:lnTo>
                    <a:lnTo>
                      <a:pt x="221" y="221"/>
                    </a:lnTo>
                    <a:lnTo>
                      <a:pt x="235" y="208"/>
                    </a:lnTo>
                    <a:lnTo>
                      <a:pt x="250" y="195"/>
                    </a:lnTo>
                    <a:lnTo>
                      <a:pt x="265" y="183"/>
                    </a:lnTo>
                    <a:lnTo>
                      <a:pt x="281" y="172"/>
                    </a:lnTo>
                    <a:lnTo>
                      <a:pt x="298" y="160"/>
                    </a:lnTo>
                    <a:lnTo>
                      <a:pt x="316" y="151"/>
                    </a:lnTo>
                    <a:lnTo>
                      <a:pt x="333" y="142"/>
                    </a:lnTo>
                    <a:lnTo>
                      <a:pt x="351" y="133"/>
                    </a:lnTo>
                    <a:lnTo>
                      <a:pt x="369" y="126"/>
                    </a:lnTo>
                    <a:lnTo>
                      <a:pt x="388" y="120"/>
                    </a:lnTo>
                    <a:lnTo>
                      <a:pt x="408" y="114"/>
                    </a:lnTo>
                    <a:lnTo>
                      <a:pt x="427" y="110"/>
                    </a:lnTo>
                    <a:lnTo>
                      <a:pt x="447" y="106"/>
                    </a:lnTo>
                    <a:lnTo>
                      <a:pt x="467" y="104"/>
                    </a:lnTo>
                    <a:lnTo>
                      <a:pt x="488" y="102"/>
                    </a:lnTo>
                    <a:lnTo>
                      <a:pt x="509" y="102"/>
                    </a:lnTo>
                    <a:lnTo>
                      <a:pt x="531" y="102"/>
                    </a:lnTo>
                    <a:lnTo>
                      <a:pt x="551" y="104"/>
                    </a:lnTo>
                    <a:lnTo>
                      <a:pt x="572" y="106"/>
                    </a:lnTo>
                    <a:lnTo>
                      <a:pt x="592" y="110"/>
                    </a:lnTo>
                    <a:lnTo>
                      <a:pt x="611" y="114"/>
                    </a:lnTo>
                    <a:lnTo>
                      <a:pt x="630" y="120"/>
                    </a:lnTo>
                    <a:lnTo>
                      <a:pt x="649" y="126"/>
                    </a:lnTo>
                    <a:lnTo>
                      <a:pt x="668" y="133"/>
                    </a:lnTo>
                    <a:lnTo>
                      <a:pt x="686" y="142"/>
                    </a:lnTo>
                    <a:lnTo>
                      <a:pt x="703" y="151"/>
                    </a:lnTo>
                    <a:lnTo>
                      <a:pt x="721" y="160"/>
                    </a:lnTo>
                    <a:lnTo>
                      <a:pt x="738" y="172"/>
                    </a:lnTo>
                    <a:lnTo>
                      <a:pt x="754" y="183"/>
                    </a:lnTo>
                    <a:lnTo>
                      <a:pt x="769" y="195"/>
                    </a:lnTo>
                    <a:lnTo>
                      <a:pt x="784" y="208"/>
                    </a:lnTo>
                    <a:lnTo>
                      <a:pt x="798" y="221"/>
                    </a:lnTo>
                    <a:lnTo>
                      <a:pt x="811" y="236"/>
                    </a:lnTo>
                    <a:lnTo>
                      <a:pt x="824" y="250"/>
                    </a:lnTo>
                    <a:lnTo>
                      <a:pt x="836" y="266"/>
                    </a:lnTo>
                    <a:lnTo>
                      <a:pt x="847" y="281"/>
                    </a:lnTo>
                    <a:lnTo>
                      <a:pt x="858" y="298"/>
                    </a:lnTo>
                    <a:lnTo>
                      <a:pt x="868" y="315"/>
                    </a:lnTo>
                    <a:lnTo>
                      <a:pt x="876" y="332"/>
                    </a:lnTo>
                    <a:lnTo>
                      <a:pt x="885" y="350"/>
                    </a:lnTo>
                    <a:lnTo>
                      <a:pt x="892" y="369"/>
                    </a:lnTo>
                    <a:lnTo>
                      <a:pt x="898" y="389"/>
                    </a:lnTo>
                    <a:lnTo>
                      <a:pt x="904" y="408"/>
                    </a:lnTo>
                    <a:lnTo>
                      <a:pt x="908" y="427"/>
                    </a:lnTo>
                    <a:lnTo>
                      <a:pt x="913" y="447"/>
                    </a:lnTo>
                    <a:lnTo>
                      <a:pt x="915" y="468"/>
                    </a:lnTo>
                    <a:lnTo>
                      <a:pt x="917" y="488"/>
                    </a:lnTo>
                    <a:lnTo>
                      <a:pt x="917" y="509"/>
                    </a:lnTo>
                    <a:close/>
                  </a:path>
                </a:pathLst>
              </a:custGeom>
              <a:solidFill>
                <a:srgbClr val="C6BF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2196" name="Freeform 1082">
                <a:extLst>
                  <a:ext uri="{FF2B5EF4-FFF2-40B4-BE49-F238E27FC236}">
                    <a16:creationId xmlns:a16="http://schemas.microsoft.com/office/drawing/2014/main" id="{920572EE-434B-42C3-AE73-AC513768D0A5}"/>
                  </a:ext>
                </a:extLst>
              </p:cNvPr>
              <p:cNvSpPr>
                <a:spLocks noEditPoints="1"/>
              </p:cNvSpPr>
              <p:nvPr/>
            </p:nvSpPr>
            <p:spPr bwMode="auto">
              <a:xfrm>
                <a:off x="2936" y="3487"/>
                <a:ext cx="183" cy="184"/>
              </a:xfrm>
              <a:custGeom>
                <a:avLst/>
                <a:gdLst>
                  <a:gd name="T0" fmla="*/ 181 w 917"/>
                  <a:gd name="T1" fmla="*/ 74 h 916"/>
                  <a:gd name="T2" fmla="*/ 174 w 917"/>
                  <a:gd name="T3" fmla="*/ 52 h 916"/>
                  <a:gd name="T4" fmla="*/ 162 w 917"/>
                  <a:gd name="T5" fmla="*/ 34 h 916"/>
                  <a:gd name="T6" fmla="*/ 146 w 917"/>
                  <a:gd name="T7" fmla="*/ 18 h 916"/>
                  <a:gd name="T8" fmla="*/ 127 w 917"/>
                  <a:gd name="T9" fmla="*/ 7 h 916"/>
                  <a:gd name="T10" fmla="*/ 105 w 917"/>
                  <a:gd name="T11" fmla="*/ 1 h 916"/>
                  <a:gd name="T12" fmla="*/ 82 w 917"/>
                  <a:gd name="T13" fmla="*/ 0 h 916"/>
                  <a:gd name="T14" fmla="*/ 60 w 917"/>
                  <a:gd name="T15" fmla="*/ 6 h 916"/>
                  <a:gd name="T16" fmla="*/ 40 w 917"/>
                  <a:gd name="T17" fmla="*/ 16 h 916"/>
                  <a:gd name="T18" fmla="*/ 24 w 917"/>
                  <a:gd name="T19" fmla="*/ 30 h 916"/>
                  <a:gd name="T20" fmla="*/ 11 w 917"/>
                  <a:gd name="T21" fmla="*/ 48 h 916"/>
                  <a:gd name="T22" fmla="*/ 3 w 917"/>
                  <a:gd name="T23" fmla="*/ 69 h 916"/>
                  <a:gd name="T24" fmla="*/ 0 w 917"/>
                  <a:gd name="T25" fmla="*/ 92 h 916"/>
                  <a:gd name="T26" fmla="*/ 3 w 917"/>
                  <a:gd name="T27" fmla="*/ 115 h 916"/>
                  <a:gd name="T28" fmla="*/ 11 w 917"/>
                  <a:gd name="T29" fmla="*/ 136 h 916"/>
                  <a:gd name="T30" fmla="*/ 24 w 917"/>
                  <a:gd name="T31" fmla="*/ 154 h 916"/>
                  <a:gd name="T32" fmla="*/ 40 w 917"/>
                  <a:gd name="T33" fmla="*/ 169 h 916"/>
                  <a:gd name="T34" fmla="*/ 60 w 917"/>
                  <a:gd name="T35" fmla="*/ 179 h 916"/>
                  <a:gd name="T36" fmla="*/ 82 w 917"/>
                  <a:gd name="T37" fmla="*/ 184 h 916"/>
                  <a:gd name="T38" fmla="*/ 105 w 917"/>
                  <a:gd name="T39" fmla="*/ 183 h 916"/>
                  <a:gd name="T40" fmla="*/ 127 w 917"/>
                  <a:gd name="T41" fmla="*/ 177 h 916"/>
                  <a:gd name="T42" fmla="*/ 146 w 917"/>
                  <a:gd name="T43" fmla="*/ 166 h 916"/>
                  <a:gd name="T44" fmla="*/ 162 w 917"/>
                  <a:gd name="T45" fmla="*/ 151 h 916"/>
                  <a:gd name="T46" fmla="*/ 174 w 917"/>
                  <a:gd name="T47" fmla="*/ 132 h 916"/>
                  <a:gd name="T48" fmla="*/ 181 w 917"/>
                  <a:gd name="T49" fmla="*/ 111 h 916"/>
                  <a:gd name="T50" fmla="*/ 163 w 917"/>
                  <a:gd name="T51" fmla="*/ 92 h 916"/>
                  <a:gd name="T52" fmla="*/ 160 w 917"/>
                  <a:gd name="T53" fmla="*/ 110 h 916"/>
                  <a:gd name="T54" fmla="*/ 154 w 917"/>
                  <a:gd name="T55" fmla="*/ 126 h 916"/>
                  <a:gd name="T56" fmla="*/ 144 w 917"/>
                  <a:gd name="T57" fmla="*/ 140 h 916"/>
                  <a:gd name="T58" fmla="*/ 131 w 917"/>
                  <a:gd name="T59" fmla="*/ 151 h 916"/>
                  <a:gd name="T60" fmla="*/ 116 w 917"/>
                  <a:gd name="T61" fmla="*/ 159 h 916"/>
                  <a:gd name="T62" fmla="*/ 99 w 917"/>
                  <a:gd name="T63" fmla="*/ 163 h 916"/>
                  <a:gd name="T64" fmla="*/ 81 w 917"/>
                  <a:gd name="T65" fmla="*/ 163 h 916"/>
                  <a:gd name="T66" fmla="*/ 64 w 917"/>
                  <a:gd name="T67" fmla="*/ 158 h 916"/>
                  <a:gd name="T68" fmla="*/ 49 w 917"/>
                  <a:gd name="T69" fmla="*/ 150 h 916"/>
                  <a:gd name="T70" fmla="*/ 37 w 917"/>
                  <a:gd name="T71" fmla="*/ 138 h 916"/>
                  <a:gd name="T72" fmla="*/ 27 w 917"/>
                  <a:gd name="T73" fmla="*/ 123 h 916"/>
                  <a:gd name="T74" fmla="*/ 22 w 917"/>
                  <a:gd name="T75" fmla="*/ 107 h 916"/>
                  <a:gd name="T76" fmla="*/ 20 w 917"/>
                  <a:gd name="T77" fmla="*/ 88 h 916"/>
                  <a:gd name="T78" fmla="*/ 24 w 917"/>
                  <a:gd name="T79" fmla="*/ 71 h 916"/>
                  <a:gd name="T80" fmla="*/ 31 w 917"/>
                  <a:gd name="T81" fmla="*/ 55 h 916"/>
                  <a:gd name="T82" fmla="*/ 41 w 917"/>
                  <a:gd name="T83" fmla="*/ 41 h 916"/>
                  <a:gd name="T84" fmla="*/ 55 w 917"/>
                  <a:gd name="T85" fmla="*/ 31 h 916"/>
                  <a:gd name="T86" fmla="*/ 70 w 917"/>
                  <a:gd name="T87" fmla="*/ 24 h 916"/>
                  <a:gd name="T88" fmla="*/ 88 w 917"/>
                  <a:gd name="T89" fmla="*/ 20 h 916"/>
                  <a:gd name="T90" fmla="*/ 106 w 917"/>
                  <a:gd name="T91" fmla="*/ 22 h 916"/>
                  <a:gd name="T92" fmla="*/ 122 w 917"/>
                  <a:gd name="T93" fmla="*/ 28 h 916"/>
                  <a:gd name="T94" fmla="*/ 137 w 917"/>
                  <a:gd name="T95" fmla="*/ 37 h 916"/>
                  <a:gd name="T96" fmla="*/ 148 w 917"/>
                  <a:gd name="T97" fmla="*/ 49 h 916"/>
                  <a:gd name="T98" fmla="*/ 157 w 917"/>
                  <a:gd name="T99" fmla="*/ 64 h 916"/>
                  <a:gd name="T100" fmla="*/ 162 w 917"/>
                  <a:gd name="T101" fmla="*/ 81 h 91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917" h="916">
                    <a:moveTo>
                      <a:pt x="917" y="458"/>
                    </a:moveTo>
                    <a:lnTo>
                      <a:pt x="917" y="435"/>
                    </a:lnTo>
                    <a:lnTo>
                      <a:pt x="915" y="412"/>
                    </a:lnTo>
                    <a:lnTo>
                      <a:pt x="912" y="389"/>
                    </a:lnTo>
                    <a:lnTo>
                      <a:pt x="908" y="366"/>
                    </a:lnTo>
                    <a:lnTo>
                      <a:pt x="903" y="344"/>
                    </a:lnTo>
                    <a:lnTo>
                      <a:pt x="897" y="323"/>
                    </a:lnTo>
                    <a:lnTo>
                      <a:pt x="889" y="300"/>
                    </a:lnTo>
                    <a:lnTo>
                      <a:pt x="881" y="280"/>
                    </a:lnTo>
                    <a:lnTo>
                      <a:pt x="872" y="259"/>
                    </a:lnTo>
                    <a:lnTo>
                      <a:pt x="862" y="240"/>
                    </a:lnTo>
                    <a:lnTo>
                      <a:pt x="850" y="221"/>
                    </a:lnTo>
                    <a:lnTo>
                      <a:pt x="838" y="202"/>
                    </a:lnTo>
                    <a:lnTo>
                      <a:pt x="826" y="184"/>
                    </a:lnTo>
                    <a:lnTo>
                      <a:pt x="812" y="167"/>
                    </a:lnTo>
                    <a:lnTo>
                      <a:pt x="798" y="150"/>
                    </a:lnTo>
                    <a:lnTo>
                      <a:pt x="783" y="135"/>
                    </a:lnTo>
                    <a:lnTo>
                      <a:pt x="767" y="119"/>
                    </a:lnTo>
                    <a:lnTo>
                      <a:pt x="750" y="104"/>
                    </a:lnTo>
                    <a:lnTo>
                      <a:pt x="733" y="91"/>
                    </a:lnTo>
                    <a:lnTo>
                      <a:pt x="715" y="78"/>
                    </a:lnTo>
                    <a:lnTo>
                      <a:pt x="696" y="66"/>
                    </a:lnTo>
                    <a:lnTo>
                      <a:pt x="677" y="55"/>
                    </a:lnTo>
                    <a:lnTo>
                      <a:pt x="657" y="45"/>
                    </a:lnTo>
                    <a:lnTo>
                      <a:pt x="636" y="36"/>
                    </a:lnTo>
                    <a:lnTo>
                      <a:pt x="616" y="28"/>
                    </a:lnTo>
                    <a:lnTo>
                      <a:pt x="595" y="20"/>
                    </a:lnTo>
                    <a:lnTo>
                      <a:pt x="573" y="14"/>
                    </a:lnTo>
                    <a:lnTo>
                      <a:pt x="551" y="9"/>
                    </a:lnTo>
                    <a:lnTo>
                      <a:pt x="528" y="5"/>
                    </a:lnTo>
                    <a:lnTo>
                      <a:pt x="506" y="2"/>
                    </a:lnTo>
                    <a:lnTo>
                      <a:pt x="482" y="1"/>
                    </a:lnTo>
                    <a:lnTo>
                      <a:pt x="458" y="0"/>
                    </a:lnTo>
                    <a:lnTo>
                      <a:pt x="434" y="1"/>
                    </a:lnTo>
                    <a:lnTo>
                      <a:pt x="411" y="2"/>
                    </a:lnTo>
                    <a:lnTo>
                      <a:pt x="388" y="5"/>
                    </a:lnTo>
                    <a:lnTo>
                      <a:pt x="366" y="9"/>
                    </a:lnTo>
                    <a:lnTo>
                      <a:pt x="344" y="14"/>
                    </a:lnTo>
                    <a:lnTo>
                      <a:pt x="322" y="20"/>
                    </a:lnTo>
                    <a:lnTo>
                      <a:pt x="301" y="28"/>
                    </a:lnTo>
                    <a:lnTo>
                      <a:pt x="280" y="36"/>
                    </a:lnTo>
                    <a:lnTo>
                      <a:pt x="260" y="45"/>
                    </a:lnTo>
                    <a:lnTo>
                      <a:pt x="239" y="55"/>
                    </a:lnTo>
                    <a:lnTo>
                      <a:pt x="220" y="66"/>
                    </a:lnTo>
                    <a:lnTo>
                      <a:pt x="202" y="78"/>
                    </a:lnTo>
                    <a:lnTo>
                      <a:pt x="184" y="91"/>
                    </a:lnTo>
                    <a:lnTo>
                      <a:pt x="167" y="104"/>
                    </a:lnTo>
                    <a:lnTo>
                      <a:pt x="150" y="119"/>
                    </a:lnTo>
                    <a:lnTo>
                      <a:pt x="134" y="135"/>
                    </a:lnTo>
                    <a:lnTo>
                      <a:pt x="119" y="150"/>
                    </a:lnTo>
                    <a:lnTo>
                      <a:pt x="105" y="167"/>
                    </a:lnTo>
                    <a:lnTo>
                      <a:pt x="91" y="184"/>
                    </a:lnTo>
                    <a:lnTo>
                      <a:pt x="79" y="202"/>
                    </a:lnTo>
                    <a:lnTo>
                      <a:pt x="67" y="221"/>
                    </a:lnTo>
                    <a:lnTo>
                      <a:pt x="55" y="240"/>
                    </a:lnTo>
                    <a:lnTo>
                      <a:pt x="45" y="259"/>
                    </a:lnTo>
                    <a:lnTo>
                      <a:pt x="35" y="280"/>
                    </a:lnTo>
                    <a:lnTo>
                      <a:pt x="27" y="300"/>
                    </a:lnTo>
                    <a:lnTo>
                      <a:pt x="20" y="323"/>
                    </a:lnTo>
                    <a:lnTo>
                      <a:pt x="14" y="344"/>
                    </a:lnTo>
                    <a:lnTo>
                      <a:pt x="9" y="366"/>
                    </a:lnTo>
                    <a:lnTo>
                      <a:pt x="5" y="389"/>
                    </a:lnTo>
                    <a:lnTo>
                      <a:pt x="2" y="412"/>
                    </a:lnTo>
                    <a:lnTo>
                      <a:pt x="0" y="435"/>
                    </a:lnTo>
                    <a:lnTo>
                      <a:pt x="0" y="458"/>
                    </a:lnTo>
                    <a:lnTo>
                      <a:pt x="0" y="482"/>
                    </a:lnTo>
                    <a:lnTo>
                      <a:pt x="2" y="505"/>
                    </a:lnTo>
                    <a:lnTo>
                      <a:pt x="5" y="529"/>
                    </a:lnTo>
                    <a:lnTo>
                      <a:pt x="9" y="551"/>
                    </a:lnTo>
                    <a:lnTo>
                      <a:pt x="14" y="573"/>
                    </a:lnTo>
                    <a:lnTo>
                      <a:pt x="20" y="595"/>
                    </a:lnTo>
                    <a:lnTo>
                      <a:pt x="27" y="616"/>
                    </a:lnTo>
                    <a:lnTo>
                      <a:pt x="35" y="637"/>
                    </a:lnTo>
                    <a:lnTo>
                      <a:pt x="45" y="657"/>
                    </a:lnTo>
                    <a:lnTo>
                      <a:pt x="55" y="677"/>
                    </a:lnTo>
                    <a:lnTo>
                      <a:pt x="67" y="696"/>
                    </a:lnTo>
                    <a:lnTo>
                      <a:pt x="79" y="714"/>
                    </a:lnTo>
                    <a:lnTo>
                      <a:pt x="91" y="733"/>
                    </a:lnTo>
                    <a:lnTo>
                      <a:pt x="105" y="750"/>
                    </a:lnTo>
                    <a:lnTo>
                      <a:pt x="119" y="767"/>
                    </a:lnTo>
                    <a:lnTo>
                      <a:pt x="134" y="783"/>
                    </a:lnTo>
                    <a:lnTo>
                      <a:pt x="150" y="798"/>
                    </a:lnTo>
                    <a:lnTo>
                      <a:pt x="167" y="812"/>
                    </a:lnTo>
                    <a:lnTo>
                      <a:pt x="184" y="826"/>
                    </a:lnTo>
                    <a:lnTo>
                      <a:pt x="202" y="839"/>
                    </a:lnTo>
                    <a:lnTo>
                      <a:pt x="220" y="850"/>
                    </a:lnTo>
                    <a:lnTo>
                      <a:pt x="239" y="861"/>
                    </a:lnTo>
                    <a:lnTo>
                      <a:pt x="260" y="871"/>
                    </a:lnTo>
                    <a:lnTo>
                      <a:pt x="280" y="881"/>
                    </a:lnTo>
                    <a:lnTo>
                      <a:pt x="301" y="889"/>
                    </a:lnTo>
                    <a:lnTo>
                      <a:pt x="322" y="896"/>
                    </a:lnTo>
                    <a:lnTo>
                      <a:pt x="344" y="902"/>
                    </a:lnTo>
                    <a:lnTo>
                      <a:pt x="366" y="907"/>
                    </a:lnTo>
                    <a:lnTo>
                      <a:pt x="388" y="911"/>
                    </a:lnTo>
                    <a:lnTo>
                      <a:pt x="411" y="914"/>
                    </a:lnTo>
                    <a:lnTo>
                      <a:pt x="434" y="916"/>
                    </a:lnTo>
                    <a:lnTo>
                      <a:pt x="458" y="916"/>
                    </a:lnTo>
                    <a:lnTo>
                      <a:pt x="482" y="916"/>
                    </a:lnTo>
                    <a:lnTo>
                      <a:pt x="506" y="914"/>
                    </a:lnTo>
                    <a:lnTo>
                      <a:pt x="528" y="911"/>
                    </a:lnTo>
                    <a:lnTo>
                      <a:pt x="551" y="907"/>
                    </a:lnTo>
                    <a:lnTo>
                      <a:pt x="573" y="902"/>
                    </a:lnTo>
                    <a:lnTo>
                      <a:pt x="595" y="896"/>
                    </a:lnTo>
                    <a:lnTo>
                      <a:pt x="616" y="889"/>
                    </a:lnTo>
                    <a:lnTo>
                      <a:pt x="636" y="881"/>
                    </a:lnTo>
                    <a:lnTo>
                      <a:pt x="657" y="871"/>
                    </a:lnTo>
                    <a:lnTo>
                      <a:pt x="677" y="861"/>
                    </a:lnTo>
                    <a:lnTo>
                      <a:pt x="696" y="850"/>
                    </a:lnTo>
                    <a:lnTo>
                      <a:pt x="715" y="839"/>
                    </a:lnTo>
                    <a:lnTo>
                      <a:pt x="733" y="826"/>
                    </a:lnTo>
                    <a:lnTo>
                      <a:pt x="750" y="812"/>
                    </a:lnTo>
                    <a:lnTo>
                      <a:pt x="767" y="798"/>
                    </a:lnTo>
                    <a:lnTo>
                      <a:pt x="783" y="783"/>
                    </a:lnTo>
                    <a:lnTo>
                      <a:pt x="798" y="767"/>
                    </a:lnTo>
                    <a:lnTo>
                      <a:pt x="812" y="750"/>
                    </a:lnTo>
                    <a:lnTo>
                      <a:pt x="826" y="733"/>
                    </a:lnTo>
                    <a:lnTo>
                      <a:pt x="838" y="714"/>
                    </a:lnTo>
                    <a:lnTo>
                      <a:pt x="850" y="696"/>
                    </a:lnTo>
                    <a:lnTo>
                      <a:pt x="862" y="677"/>
                    </a:lnTo>
                    <a:lnTo>
                      <a:pt x="872" y="657"/>
                    </a:lnTo>
                    <a:lnTo>
                      <a:pt x="881" y="637"/>
                    </a:lnTo>
                    <a:lnTo>
                      <a:pt x="889" y="616"/>
                    </a:lnTo>
                    <a:lnTo>
                      <a:pt x="897" y="595"/>
                    </a:lnTo>
                    <a:lnTo>
                      <a:pt x="903" y="573"/>
                    </a:lnTo>
                    <a:lnTo>
                      <a:pt x="908" y="551"/>
                    </a:lnTo>
                    <a:lnTo>
                      <a:pt x="912" y="529"/>
                    </a:lnTo>
                    <a:lnTo>
                      <a:pt x="915" y="505"/>
                    </a:lnTo>
                    <a:lnTo>
                      <a:pt x="917" y="482"/>
                    </a:lnTo>
                    <a:lnTo>
                      <a:pt x="917" y="458"/>
                    </a:lnTo>
                    <a:close/>
                    <a:moveTo>
                      <a:pt x="815" y="458"/>
                    </a:moveTo>
                    <a:lnTo>
                      <a:pt x="814" y="476"/>
                    </a:lnTo>
                    <a:lnTo>
                      <a:pt x="813" y="494"/>
                    </a:lnTo>
                    <a:lnTo>
                      <a:pt x="811" y="512"/>
                    </a:lnTo>
                    <a:lnTo>
                      <a:pt x="808" y="531"/>
                    </a:lnTo>
                    <a:lnTo>
                      <a:pt x="804" y="548"/>
                    </a:lnTo>
                    <a:lnTo>
                      <a:pt x="799" y="565"/>
                    </a:lnTo>
                    <a:lnTo>
                      <a:pt x="793" y="581"/>
                    </a:lnTo>
                    <a:lnTo>
                      <a:pt x="787" y="597"/>
                    </a:lnTo>
                    <a:lnTo>
                      <a:pt x="780" y="613"/>
                    </a:lnTo>
                    <a:lnTo>
                      <a:pt x="772" y="628"/>
                    </a:lnTo>
                    <a:lnTo>
                      <a:pt x="763" y="643"/>
                    </a:lnTo>
                    <a:lnTo>
                      <a:pt x="754" y="658"/>
                    </a:lnTo>
                    <a:lnTo>
                      <a:pt x="744" y="672"/>
                    </a:lnTo>
                    <a:lnTo>
                      <a:pt x="734" y="685"/>
                    </a:lnTo>
                    <a:lnTo>
                      <a:pt x="723" y="698"/>
                    </a:lnTo>
                    <a:lnTo>
                      <a:pt x="711" y="710"/>
                    </a:lnTo>
                    <a:lnTo>
                      <a:pt x="698" y="722"/>
                    </a:lnTo>
                    <a:lnTo>
                      <a:pt x="686" y="734"/>
                    </a:lnTo>
                    <a:lnTo>
                      <a:pt x="672" y="745"/>
                    </a:lnTo>
                    <a:lnTo>
                      <a:pt x="657" y="754"/>
                    </a:lnTo>
                    <a:lnTo>
                      <a:pt x="643" y="764"/>
                    </a:lnTo>
                    <a:lnTo>
                      <a:pt x="628" y="772"/>
                    </a:lnTo>
                    <a:lnTo>
                      <a:pt x="613" y="780"/>
                    </a:lnTo>
                    <a:lnTo>
                      <a:pt x="597" y="787"/>
                    </a:lnTo>
                    <a:lnTo>
                      <a:pt x="581" y="794"/>
                    </a:lnTo>
                    <a:lnTo>
                      <a:pt x="564" y="799"/>
                    </a:lnTo>
                    <a:lnTo>
                      <a:pt x="548" y="804"/>
                    </a:lnTo>
                    <a:lnTo>
                      <a:pt x="530" y="808"/>
                    </a:lnTo>
                    <a:lnTo>
                      <a:pt x="513" y="811"/>
                    </a:lnTo>
                    <a:lnTo>
                      <a:pt x="495" y="813"/>
                    </a:lnTo>
                    <a:lnTo>
                      <a:pt x="477" y="815"/>
                    </a:lnTo>
                    <a:lnTo>
                      <a:pt x="458" y="815"/>
                    </a:lnTo>
                    <a:lnTo>
                      <a:pt x="440" y="815"/>
                    </a:lnTo>
                    <a:lnTo>
                      <a:pt x="422" y="813"/>
                    </a:lnTo>
                    <a:lnTo>
                      <a:pt x="404" y="811"/>
                    </a:lnTo>
                    <a:lnTo>
                      <a:pt x="386" y="808"/>
                    </a:lnTo>
                    <a:lnTo>
                      <a:pt x="369" y="804"/>
                    </a:lnTo>
                    <a:lnTo>
                      <a:pt x="352" y="799"/>
                    </a:lnTo>
                    <a:lnTo>
                      <a:pt x="336" y="794"/>
                    </a:lnTo>
                    <a:lnTo>
                      <a:pt x="320" y="787"/>
                    </a:lnTo>
                    <a:lnTo>
                      <a:pt x="304" y="780"/>
                    </a:lnTo>
                    <a:lnTo>
                      <a:pt x="289" y="772"/>
                    </a:lnTo>
                    <a:lnTo>
                      <a:pt x="274" y="764"/>
                    </a:lnTo>
                    <a:lnTo>
                      <a:pt x="259" y="754"/>
                    </a:lnTo>
                    <a:lnTo>
                      <a:pt x="245" y="745"/>
                    </a:lnTo>
                    <a:lnTo>
                      <a:pt x="231" y="734"/>
                    </a:lnTo>
                    <a:lnTo>
                      <a:pt x="218" y="722"/>
                    </a:lnTo>
                    <a:lnTo>
                      <a:pt x="206" y="710"/>
                    </a:lnTo>
                    <a:lnTo>
                      <a:pt x="194" y="698"/>
                    </a:lnTo>
                    <a:lnTo>
                      <a:pt x="183" y="685"/>
                    </a:lnTo>
                    <a:lnTo>
                      <a:pt x="173" y="672"/>
                    </a:lnTo>
                    <a:lnTo>
                      <a:pt x="163" y="658"/>
                    </a:lnTo>
                    <a:lnTo>
                      <a:pt x="153" y="643"/>
                    </a:lnTo>
                    <a:lnTo>
                      <a:pt x="145" y="628"/>
                    </a:lnTo>
                    <a:lnTo>
                      <a:pt x="137" y="613"/>
                    </a:lnTo>
                    <a:lnTo>
                      <a:pt x="130" y="597"/>
                    </a:lnTo>
                    <a:lnTo>
                      <a:pt x="124" y="581"/>
                    </a:lnTo>
                    <a:lnTo>
                      <a:pt x="118" y="565"/>
                    </a:lnTo>
                    <a:lnTo>
                      <a:pt x="113" y="548"/>
                    </a:lnTo>
                    <a:lnTo>
                      <a:pt x="109" y="531"/>
                    </a:lnTo>
                    <a:lnTo>
                      <a:pt x="106" y="512"/>
                    </a:lnTo>
                    <a:lnTo>
                      <a:pt x="104" y="494"/>
                    </a:lnTo>
                    <a:lnTo>
                      <a:pt x="102" y="476"/>
                    </a:lnTo>
                    <a:lnTo>
                      <a:pt x="102" y="458"/>
                    </a:lnTo>
                    <a:lnTo>
                      <a:pt x="102" y="440"/>
                    </a:lnTo>
                    <a:lnTo>
                      <a:pt x="104" y="422"/>
                    </a:lnTo>
                    <a:lnTo>
                      <a:pt x="106" y="404"/>
                    </a:lnTo>
                    <a:lnTo>
                      <a:pt x="109" y="387"/>
                    </a:lnTo>
                    <a:lnTo>
                      <a:pt x="113" y="370"/>
                    </a:lnTo>
                    <a:lnTo>
                      <a:pt x="118" y="353"/>
                    </a:lnTo>
                    <a:lnTo>
                      <a:pt x="124" y="336"/>
                    </a:lnTo>
                    <a:lnTo>
                      <a:pt x="130" y="320"/>
                    </a:lnTo>
                    <a:lnTo>
                      <a:pt x="137" y="303"/>
                    </a:lnTo>
                    <a:lnTo>
                      <a:pt x="145" y="288"/>
                    </a:lnTo>
                    <a:lnTo>
                      <a:pt x="153" y="273"/>
                    </a:lnTo>
                    <a:lnTo>
                      <a:pt x="163" y="259"/>
                    </a:lnTo>
                    <a:lnTo>
                      <a:pt x="173" y="245"/>
                    </a:lnTo>
                    <a:lnTo>
                      <a:pt x="183" y="231"/>
                    </a:lnTo>
                    <a:lnTo>
                      <a:pt x="194" y="219"/>
                    </a:lnTo>
                    <a:lnTo>
                      <a:pt x="206" y="206"/>
                    </a:lnTo>
                    <a:lnTo>
                      <a:pt x="218" y="195"/>
                    </a:lnTo>
                    <a:lnTo>
                      <a:pt x="231" y="183"/>
                    </a:lnTo>
                    <a:lnTo>
                      <a:pt x="245" y="173"/>
                    </a:lnTo>
                    <a:lnTo>
                      <a:pt x="259" y="163"/>
                    </a:lnTo>
                    <a:lnTo>
                      <a:pt x="274" y="154"/>
                    </a:lnTo>
                    <a:lnTo>
                      <a:pt x="289" y="145"/>
                    </a:lnTo>
                    <a:lnTo>
                      <a:pt x="304" y="137"/>
                    </a:lnTo>
                    <a:lnTo>
                      <a:pt x="320" y="130"/>
                    </a:lnTo>
                    <a:lnTo>
                      <a:pt x="336" y="124"/>
                    </a:lnTo>
                    <a:lnTo>
                      <a:pt x="352" y="118"/>
                    </a:lnTo>
                    <a:lnTo>
                      <a:pt x="369" y="112"/>
                    </a:lnTo>
                    <a:lnTo>
                      <a:pt x="386" y="109"/>
                    </a:lnTo>
                    <a:lnTo>
                      <a:pt x="404" y="105"/>
                    </a:lnTo>
                    <a:lnTo>
                      <a:pt x="422" y="103"/>
                    </a:lnTo>
                    <a:lnTo>
                      <a:pt x="440" y="102"/>
                    </a:lnTo>
                    <a:lnTo>
                      <a:pt x="458" y="101"/>
                    </a:lnTo>
                    <a:lnTo>
                      <a:pt x="477" y="102"/>
                    </a:lnTo>
                    <a:lnTo>
                      <a:pt x="495" y="103"/>
                    </a:lnTo>
                    <a:lnTo>
                      <a:pt x="513" y="105"/>
                    </a:lnTo>
                    <a:lnTo>
                      <a:pt x="530" y="109"/>
                    </a:lnTo>
                    <a:lnTo>
                      <a:pt x="548" y="112"/>
                    </a:lnTo>
                    <a:lnTo>
                      <a:pt x="564" y="118"/>
                    </a:lnTo>
                    <a:lnTo>
                      <a:pt x="581" y="124"/>
                    </a:lnTo>
                    <a:lnTo>
                      <a:pt x="597" y="130"/>
                    </a:lnTo>
                    <a:lnTo>
                      <a:pt x="613" y="137"/>
                    </a:lnTo>
                    <a:lnTo>
                      <a:pt x="628" y="145"/>
                    </a:lnTo>
                    <a:lnTo>
                      <a:pt x="643" y="154"/>
                    </a:lnTo>
                    <a:lnTo>
                      <a:pt x="657" y="163"/>
                    </a:lnTo>
                    <a:lnTo>
                      <a:pt x="672" y="173"/>
                    </a:lnTo>
                    <a:lnTo>
                      <a:pt x="686" y="183"/>
                    </a:lnTo>
                    <a:lnTo>
                      <a:pt x="698" y="195"/>
                    </a:lnTo>
                    <a:lnTo>
                      <a:pt x="711" y="206"/>
                    </a:lnTo>
                    <a:lnTo>
                      <a:pt x="723" y="219"/>
                    </a:lnTo>
                    <a:lnTo>
                      <a:pt x="734" y="231"/>
                    </a:lnTo>
                    <a:lnTo>
                      <a:pt x="744" y="245"/>
                    </a:lnTo>
                    <a:lnTo>
                      <a:pt x="754" y="259"/>
                    </a:lnTo>
                    <a:lnTo>
                      <a:pt x="763" y="273"/>
                    </a:lnTo>
                    <a:lnTo>
                      <a:pt x="772" y="288"/>
                    </a:lnTo>
                    <a:lnTo>
                      <a:pt x="780" y="303"/>
                    </a:lnTo>
                    <a:lnTo>
                      <a:pt x="787" y="320"/>
                    </a:lnTo>
                    <a:lnTo>
                      <a:pt x="793" y="336"/>
                    </a:lnTo>
                    <a:lnTo>
                      <a:pt x="799" y="353"/>
                    </a:lnTo>
                    <a:lnTo>
                      <a:pt x="804" y="370"/>
                    </a:lnTo>
                    <a:lnTo>
                      <a:pt x="808" y="387"/>
                    </a:lnTo>
                    <a:lnTo>
                      <a:pt x="811" y="404"/>
                    </a:lnTo>
                    <a:lnTo>
                      <a:pt x="813" y="422"/>
                    </a:lnTo>
                    <a:lnTo>
                      <a:pt x="814" y="440"/>
                    </a:lnTo>
                    <a:lnTo>
                      <a:pt x="815" y="458"/>
                    </a:lnTo>
                    <a:close/>
                  </a:path>
                </a:pathLst>
              </a:custGeom>
              <a:solidFill>
                <a:srgbClr val="CAC3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2197" name="Freeform 1083">
                <a:extLst>
                  <a:ext uri="{FF2B5EF4-FFF2-40B4-BE49-F238E27FC236}">
                    <a16:creationId xmlns:a16="http://schemas.microsoft.com/office/drawing/2014/main" id="{4293EB7D-CEF9-4851-A8AC-618679FFFB2F}"/>
                  </a:ext>
                </a:extLst>
              </p:cNvPr>
              <p:cNvSpPr>
                <a:spLocks noEditPoints="1"/>
              </p:cNvSpPr>
              <p:nvPr/>
            </p:nvSpPr>
            <p:spPr bwMode="auto">
              <a:xfrm>
                <a:off x="2946" y="3498"/>
                <a:ext cx="163" cy="163"/>
              </a:xfrm>
              <a:custGeom>
                <a:avLst/>
                <a:gdLst>
                  <a:gd name="T0" fmla="*/ 161 w 816"/>
                  <a:gd name="T1" fmla="*/ 65 h 815"/>
                  <a:gd name="T2" fmla="*/ 155 w 816"/>
                  <a:gd name="T3" fmla="*/ 46 h 815"/>
                  <a:gd name="T4" fmla="*/ 144 w 816"/>
                  <a:gd name="T5" fmla="*/ 30 h 815"/>
                  <a:gd name="T6" fmla="*/ 130 w 816"/>
                  <a:gd name="T7" fmla="*/ 16 h 815"/>
                  <a:gd name="T8" fmla="*/ 113 w 816"/>
                  <a:gd name="T9" fmla="*/ 6 h 815"/>
                  <a:gd name="T10" fmla="*/ 94 w 816"/>
                  <a:gd name="T11" fmla="*/ 1 h 815"/>
                  <a:gd name="T12" fmla="*/ 73 w 816"/>
                  <a:gd name="T13" fmla="*/ 0 h 815"/>
                  <a:gd name="T14" fmla="*/ 54 w 816"/>
                  <a:gd name="T15" fmla="*/ 5 h 815"/>
                  <a:gd name="T16" fmla="*/ 36 w 816"/>
                  <a:gd name="T17" fmla="*/ 14 h 815"/>
                  <a:gd name="T18" fmla="*/ 21 w 816"/>
                  <a:gd name="T19" fmla="*/ 27 h 815"/>
                  <a:gd name="T20" fmla="*/ 10 w 816"/>
                  <a:gd name="T21" fmla="*/ 43 h 815"/>
                  <a:gd name="T22" fmla="*/ 3 w 816"/>
                  <a:gd name="T23" fmla="*/ 61 h 815"/>
                  <a:gd name="T24" fmla="*/ 0 w 816"/>
                  <a:gd name="T25" fmla="*/ 81 h 815"/>
                  <a:gd name="T26" fmla="*/ 3 w 816"/>
                  <a:gd name="T27" fmla="*/ 102 h 815"/>
                  <a:gd name="T28" fmla="*/ 10 w 816"/>
                  <a:gd name="T29" fmla="*/ 120 h 815"/>
                  <a:gd name="T30" fmla="*/ 21 w 816"/>
                  <a:gd name="T31" fmla="*/ 136 h 815"/>
                  <a:gd name="T32" fmla="*/ 36 w 816"/>
                  <a:gd name="T33" fmla="*/ 149 h 815"/>
                  <a:gd name="T34" fmla="*/ 54 w 816"/>
                  <a:gd name="T35" fmla="*/ 158 h 815"/>
                  <a:gd name="T36" fmla="*/ 73 w 816"/>
                  <a:gd name="T37" fmla="*/ 163 h 815"/>
                  <a:gd name="T38" fmla="*/ 94 w 816"/>
                  <a:gd name="T39" fmla="*/ 162 h 815"/>
                  <a:gd name="T40" fmla="*/ 113 w 816"/>
                  <a:gd name="T41" fmla="*/ 157 h 815"/>
                  <a:gd name="T42" fmla="*/ 130 w 816"/>
                  <a:gd name="T43" fmla="*/ 147 h 815"/>
                  <a:gd name="T44" fmla="*/ 144 w 816"/>
                  <a:gd name="T45" fmla="*/ 133 h 815"/>
                  <a:gd name="T46" fmla="*/ 155 w 816"/>
                  <a:gd name="T47" fmla="*/ 117 h 815"/>
                  <a:gd name="T48" fmla="*/ 161 w 816"/>
                  <a:gd name="T49" fmla="*/ 98 h 815"/>
                  <a:gd name="T50" fmla="*/ 143 w 816"/>
                  <a:gd name="T51" fmla="*/ 81 h 815"/>
                  <a:gd name="T52" fmla="*/ 141 w 816"/>
                  <a:gd name="T53" fmla="*/ 97 h 815"/>
                  <a:gd name="T54" fmla="*/ 135 w 816"/>
                  <a:gd name="T55" fmla="*/ 111 h 815"/>
                  <a:gd name="T56" fmla="*/ 127 w 816"/>
                  <a:gd name="T57" fmla="*/ 123 h 815"/>
                  <a:gd name="T58" fmla="*/ 116 w 816"/>
                  <a:gd name="T59" fmla="*/ 132 h 815"/>
                  <a:gd name="T60" fmla="*/ 102 w 816"/>
                  <a:gd name="T61" fmla="*/ 139 h 815"/>
                  <a:gd name="T62" fmla="*/ 88 w 816"/>
                  <a:gd name="T63" fmla="*/ 142 h 815"/>
                  <a:gd name="T64" fmla="*/ 72 w 816"/>
                  <a:gd name="T65" fmla="*/ 142 h 815"/>
                  <a:gd name="T66" fmla="*/ 58 w 816"/>
                  <a:gd name="T67" fmla="*/ 138 h 815"/>
                  <a:gd name="T68" fmla="*/ 45 w 816"/>
                  <a:gd name="T69" fmla="*/ 130 h 815"/>
                  <a:gd name="T70" fmla="*/ 34 w 816"/>
                  <a:gd name="T71" fmla="*/ 120 h 815"/>
                  <a:gd name="T72" fmla="*/ 27 w 816"/>
                  <a:gd name="T73" fmla="*/ 108 h 815"/>
                  <a:gd name="T74" fmla="*/ 22 w 816"/>
                  <a:gd name="T75" fmla="*/ 94 h 815"/>
                  <a:gd name="T76" fmla="*/ 21 w 816"/>
                  <a:gd name="T77" fmla="*/ 78 h 815"/>
                  <a:gd name="T78" fmla="*/ 23 w 816"/>
                  <a:gd name="T79" fmla="*/ 63 h 815"/>
                  <a:gd name="T80" fmla="*/ 29 w 816"/>
                  <a:gd name="T81" fmla="*/ 50 h 815"/>
                  <a:gd name="T82" fmla="*/ 38 w 816"/>
                  <a:gd name="T83" fmla="*/ 38 h 815"/>
                  <a:gd name="T84" fmla="*/ 50 w 816"/>
                  <a:gd name="T85" fmla="*/ 29 h 815"/>
                  <a:gd name="T86" fmla="*/ 63 w 816"/>
                  <a:gd name="T87" fmla="*/ 23 h 815"/>
                  <a:gd name="T88" fmla="*/ 78 w 816"/>
                  <a:gd name="T89" fmla="*/ 20 h 815"/>
                  <a:gd name="T90" fmla="*/ 94 w 816"/>
                  <a:gd name="T91" fmla="*/ 22 h 815"/>
                  <a:gd name="T92" fmla="*/ 108 w 816"/>
                  <a:gd name="T93" fmla="*/ 26 h 815"/>
                  <a:gd name="T94" fmla="*/ 120 w 816"/>
                  <a:gd name="T95" fmla="*/ 34 h 815"/>
                  <a:gd name="T96" fmla="*/ 131 w 816"/>
                  <a:gd name="T97" fmla="*/ 45 h 815"/>
                  <a:gd name="T98" fmla="*/ 138 w 816"/>
                  <a:gd name="T99" fmla="*/ 58 h 815"/>
                  <a:gd name="T100" fmla="*/ 142 w 816"/>
                  <a:gd name="T101" fmla="*/ 72 h 81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816" h="815">
                    <a:moveTo>
                      <a:pt x="816" y="407"/>
                    </a:moveTo>
                    <a:lnTo>
                      <a:pt x="816" y="386"/>
                    </a:lnTo>
                    <a:lnTo>
                      <a:pt x="814" y="366"/>
                    </a:lnTo>
                    <a:lnTo>
                      <a:pt x="812" y="345"/>
                    </a:lnTo>
                    <a:lnTo>
                      <a:pt x="807" y="325"/>
                    </a:lnTo>
                    <a:lnTo>
                      <a:pt x="803" y="306"/>
                    </a:lnTo>
                    <a:lnTo>
                      <a:pt x="797" y="287"/>
                    </a:lnTo>
                    <a:lnTo>
                      <a:pt x="791" y="267"/>
                    </a:lnTo>
                    <a:lnTo>
                      <a:pt x="784" y="248"/>
                    </a:lnTo>
                    <a:lnTo>
                      <a:pt x="775" y="230"/>
                    </a:lnTo>
                    <a:lnTo>
                      <a:pt x="767" y="213"/>
                    </a:lnTo>
                    <a:lnTo>
                      <a:pt x="757" y="196"/>
                    </a:lnTo>
                    <a:lnTo>
                      <a:pt x="746" y="179"/>
                    </a:lnTo>
                    <a:lnTo>
                      <a:pt x="735" y="164"/>
                    </a:lnTo>
                    <a:lnTo>
                      <a:pt x="723" y="148"/>
                    </a:lnTo>
                    <a:lnTo>
                      <a:pt x="710" y="134"/>
                    </a:lnTo>
                    <a:lnTo>
                      <a:pt x="697" y="119"/>
                    </a:lnTo>
                    <a:lnTo>
                      <a:pt x="683" y="106"/>
                    </a:lnTo>
                    <a:lnTo>
                      <a:pt x="668" y="93"/>
                    </a:lnTo>
                    <a:lnTo>
                      <a:pt x="653" y="81"/>
                    </a:lnTo>
                    <a:lnTo>
                      <a:pt x="637" y="70"/>
                    </a:lnTo>
                    <a:lnTo>
                      <a:pt x="620" y="58"/>
                    </a:lnTo>
                    <a:lnTo>
                      <a:pt x="602" y="49"/>
                    </a:lnTo>
                    <a:lnTo>
                      <a:pt x="585" y="40"/>
                    </a:lnTo>
                    <a:lnTo>
                      <a:pt x="567" y="31"/>
                    </a:lnTo>
                    <a:lnTo>
                      <a:pt x="548" y="24"/>
                    </a:lnTo>
                    <a:lnTo>
                      <a:pt x="529" y="18"/>
                    </a:lnTo>
                    <a:lnTo>
                      <a:pt x="510" y="12"/>
                    </a:lnTo>
                    <a:lnTo>
                      <a:pt x="491" y="8"/>
                    </a:lnTo>
                    <a:lnTo>
                      <a:pt x="471" y="4"/>
                    </a:lnTo>
                    <a:lnTo>
                      <a:pt x="450" y="2"/>
                    </a:lnTo>
                    <a:lnTo>
                      <a:pt x="430" y="0"/>
                    </a:lnTo>
                    <a:lnTo>
                      <a:pt x="408" y="0"/>
                    </a:lnTo>
                    <a:lnTo>
                      <a:pt x="387" y="0"/>
                    </a:lnTo>
                    <a:lnTo>
                      <a:pt x="366" y="2"/>
                    </a:lnTo>
                    <a:lnTo>
                      <a:pt x="346" y="4"/>
                    </a:lnTo>
                    <a:lnTo>
                      <a:pt x="326" y="8"/>
                    </a:lnTo>
                    <a:lnTo>
                      <a:pt x="307" y="12"/>
                    </a:lnTo>
                    <a:lnTo>
                      <a:pt x="287" y="18"/>
                    </a:lnTo>
                    <a:lnTo>
                      <a:pt x="268" y="24"/>
                    </a:lnTo>
                    <a:lnTo>
                      <a:pt x="250" y="31"/>
                    </a:lnTo>
                    <a:lnTo>
                      <a:pt x="232" y="40"/>
                    </a:lnTo>
                    <a:lnTo>
                      <a:pt x="215" y="49"/>
                    </a:lnTo>
                    <a:lnTo>
                      <a:pt x="197" y="58"/>
                    </a:lnTo>
                    <a:lnTo>
                      <a:pt x="180" y="70"/>
                    </a:lnTo>
                    <a:lnTo>
                      <a:pt x="164" y="81"/>
                    </a:lnTo>
                    <a:lnTo>
                      <a:pt x="149" y="93"/>
                    </a:lnTo>
                    <a:lnTo>
                      <a:pt x="134" y="106"/>
                    </a:lnTo>
                    <a:lnTo>
                      <a:pt x="120" y="119"/>
                    </a:lnTo>
                    <a:lnTo>
                      <a:pt x="107" y="134"/>
                    </a:lnTo>
                    <a:lnTo>
                      <a:pt x="94" y="148"/>
                    </a:lnTo>
                    <a:lnTo>
                      <a:pt x="82" y="164"/>
                    </a:lnTo>
                    <a:lnTo>
                      <a:pt x="71" y="179"/>
                    </a:lnTo>
                    <a:lnTo>
                      <a:pt x="60" y="196"/>
                    </a:lnTo>
                    <a:lnTo>
                      <a:pt x="50" y="213"/>
                    </a:lnTo>
                    <a:lnTo>
                      <a:pt x="41" y="230"/>
                    </a:lnTo>
                    <a:lnTo>
                      <a:pt x="33" y="248"/>
                    </a:lnTo>
                    <a:lnTo>
                      <a:pt x="26" y="267"/>
                    </a:lnTo>
                    <a:lnTo>
                      <a:pt x="20" y="287"/>
                    </a:lnTo>
                    <a:lnTo>
                      <a:pt x="14" y="306"/>
                    </a:lnTo>
                    <a:lnTo>
                      <a:pt x="10" y="325"/>
                    </a:lnTo>
                    <a:lnTo>
                      <a:pt x="5" y="345"/>
                    </a:lnTo>
                    <a:lnTo>
                      <a:pt x="2" y="366"/>
                    </a:lnTo>
                    <a:lnTo>
                      <a:pt x="1" y="386"/>
                    </a:lnTo>
                    <a:lnTo>
                      <a:pt x="0" y="407"/>
                    </a:lnTo>
                    <a:lnTo>
                      <a:pt x="1" y="428"/>
                    </a:lnTo>
                    <a:lnTo>
                      <a:pt x="2" y="449"/>
                    </a:lnTo>
                    <a:lnTo>
                      <a:pt x="5" y="469"/>
                    </a:lnTo>
                    <a:lnTo>
                      <a:pt x="10" y="490"/>
                    </a:lnTo>
                    <a:lnTo>
                      <a:pt x="14" y="510"/>
                    </a:lnTo>
                    <a:lnTo>
                      <a:pt x="20" y="529"/>
                    </a:lnTo>
                    <a:lnTo>
                      <a:pt x="26" y="548"/>
                    </a:lnTo>
                    <a:lnTo>
                      <a:pt x="33" y="566"/>
                    </a:lnTo>
                    <a:lnTo>
                      <a:pt x="41" y="584"/>
                    </a:lnTo>
                    <a:lnTo>
                      <a:pt x="50" y="602"/>
                    </a:lnTo>
                    <a:lnTo>
                      <a:pt x="60" y="619"/>
                    </a:lnTo>
                    <a:lnTo>
                      <a:pt x="71" y="635"/>
                    </a:lnTo>
                    <a:lnTo>
                      <a:pt x="82" y="651"/>
                    </a:lnTo>
                    <a:lnTo>
                      <a:pt x="94" y="666"/>
                    </a:lnTo>
                    <a:lnTo>
                      <a:pt x="107" y="682"/>
                    </a:lnTo>
                    <a:lnTo>
                      <a:pt x="120" y="696"/>
                    </a:lnTo>
                    <a:lnTo>
                      <a:pt x="134" y="709"/>
                    </a:lnTo>
                    <a:lnTo>
                      <a:pt x="149" y="722"/>
                    </a:lnTo>
                    <a:lnTo>
                      <a:pt x="164" y="734"/>
                    </a:lnTo>
                    <a:lnTo>
                      <a:pt x="180" y="746"/>
                    </a:lnTo>
                    <a:lnTo>
                      <a:pt x="197" y="756"/>
                    </a:lnTo>
                    <a:lnTo>
                      <a:pt x="215" y="766"/>
                    </a:lnTo>
                    <a:lnTo>
                      <a:pt x="232" y="775"/>
                    </a:lnTo>
                    <a:lnTo>
                      <a:pt x="250" y="783"/>
                    </a:lnTo>
                    <a:lnTo>
                      <a:pt x="268" y="790"/>
                    </a:lnTo>
                    <a:lnTo>
                      <a:pt x="287" y="797"/>
                    </a:lnTo>
                    <a:lnTo>
                      <a:pt x="307" y="802"/>
                    </a:lnTo>
                    <a:lnTo>
                      <a:pt x="326" y="807"/>
                    </a:lnTo>
                    <a:lnTo>
                      <a:pt x="346" y="810"/>
                    </a:lnTo>
                    <a:lnTo>
                      <a:pt x="366" y="813"/>
                    </a:lnTo>
                    <a:lnTo>
                      <a:pt x="387" y="814"/>
                    </a:lnTo>
                    <a:lnTo>
                      <a:pt x="408" y="815"/>
                    </a:lnTo>
                    <a:lnTo>
                      <a:pt x="430" y="814"/>
                    </a:lnTo>
                    <a:lnTo>
                      <a:pt x="450" y="813"/>
                    </a:lnTo>
                    <a:lnTo>
                      <a:pt x="471" y="810"/>
                    </a:lnTo>
                    <a:lnTo>
                      <a:pt x="491" y="807"/>
                    </a:lnTo>
                    <a:lnTo>
                      <a:pt x="510" y="802"/>
                    </a:lnTo>
                    <a:lnTo>
                      <a:pt x="529" y="797"/>
                    </a:lnTo>
                    <a:lnTo>
                      <a:pt x="548" y="790"/>
                    </a:lnTo>
                    <a:lnTo>
                      <a:pt x="567" y="783"/>
                    </a:lnTo>
                    <a:lnTo>
                      <a:pt x="585" y="775"/>
                    </a:lnTo>
                    <a:lnTo>
                      <a:pt x="602" y="766"/>
                    </a:lnTo>
                    <a:lnTo>
                      <a:pt x="620" y="756"/>
                    </a:lnTo>
                    <a:lnTo>
                      <a:pt x="637" y="746"/>
                    </a:lnTo>
                    <a:lnTo>
                      <a:pt x="653" y="734"/>
                    </a:lnTo>
                    <a:lnTo>
                      <a:pt x="668" y="722"/>
                    </a:lnTo>
                    <a:lnTo>
                      <a:pt x="683" y="709"/>
                    </a:lnTo>
                    <a:lnTo>
                      <a:pt x="697" y="696"/>
                    </a:lnTo>
                    <a:lnTo>
                      <a:pt x="710" y="682"/>
                    </a:lnTo>
                    <a:lnTo>
                      <a:pt x="723" y="666"/>
                    </a:lnTo>
                    <a:lnTo>
                      <a:pt x="735" y="651"/>
                    </a:lnTo>
                    <a:lnTo>
                      <a:pt x="746" y="635"/>
                    </a:lnTo>
                    <a:lnTo>
                      <a:pt x="757" y="619"/>
                    </a:lnTo>
                    <a:lnTo>
                      <a:pt x="767" y="602"/>
                    </a:lnTo>
                    <a:lnTo>
                      <a:pt x="775" y="584"/>
                    </a:lnTo>
                    <a:lnTo>
                      <a:pt x="784" y="566"/>
                    </a:lnTo>
                    <a:lnTo>
                      <a:pt x="791" y="548"/>
                    </a:lnTo>
                    <a:lnTo>
                      <a:pt x="797" y="529"/>
                    </a:lnTo>
                    <a:lnTo>
                      <a:pt x="803" y="510"/>
                    </a:lnTo>
                    <a:lnTo>
                      <a:pt x="807" y="490"/>
                    </a:lnTo>
                    <a:lnTo>
                      <a:pt x="812" y="469"/>
                    </a:lnTo>
                    <a:lnTo>
                      <a:pt x="814" y="449"/>
                    </a:lnTo>
                    <a:lnTo>
                      <a:pt x="816" y="428"/>
                    </a:lnTo>
                    <a:lnTo>
                      <a:pt x="816" y="407"/>
                    </a:lnTo>
                    <a:close/>
                    <a:moveTo>
                      <a:pt x="714" y="407"/>
                    </a:moveTo>
                    <a:lnTo>
                      <a:pt x="714" y="423"/>
                    </a:lnTo>
                    <a:lnTo>
                      <a:pt x="713" y="438"/>
                    </a:lnTo>
                    <a:lnTo>
                      <a:pt x="711" y="454"/>
                    </a:lnTo>
                    <a:lnTo>
                      <a:pt x="708" y="469"/>
                    </a:lnTo>
                    <a:lnTo>
                      <a:pt x="704" y="484"/>
                    </a:lnTo>
                    <a:lnTo>
                      <a:pt x="700" y="499"/>
                    </a:lnTo>
                    <a:lnTo>
                      <a:pt x="696" y="513"/>
                    </a:lnTo>
                    <a:lnTo>
                      <a:pt x="690" y="527"/>
                    </a:lnTo>
                    <a:lnTo>
                      <a:pt x="684" y="540"/>
                    </a:lnTo>
                    <a:lnTo>
                      <a:pt x="677" y="553"/>
                    </a:lnTo>
                    <a:lnTo>
                      <a:pt x="670" y="566"/>
                    </a:lnTo>
                    <a:lnTo>
                      <a:pt x="662" y="578"/>
                    </a:lnTo>
                    <a:lnTo>
                      <a:pt x="654" y="590"/>
                    </a:lnTo>
                    <a:lnTo>
                      <a:pt x="645" y="602"/>
                    </a:lnTo>
                    <a:lnTo>
                      <a:pt x="635" y="613"/>
                    </a:lnTo>
                    <a:lnTo>
                      <a:pt x="625" y="623"/>
                    </a:lnTo>
                    <a:lnTo>
                      <a:pt x="614" y="633"/>
                    </a:lnTo>
                    <a:lnTo>
                      <a:pt x="602" y="643"/>
                    </a:lnTo>
                    <a:lnTo>
                      <a:pt x="591" y="652"/>
                    </a:lnTo>
                    <a:lnTo>
                      <a:pt x="579" y="660"/>
                    </a:lnTo>
                    <a:lnTo>
                      <a:pt x="567" y="668"/>
                    </a:lnTo>
                    <a:lnTo>
                      <a:pt x="554" y="676"/>
                    </a:lnTo>
                    <a:lnTo>
                      <a:pt x="541" y="683"/>
                    </a:lnTo>
                    <a:lnTo>
                      <a:pt x="527" y="689"/>
                    </a:lnTo>
                    <a:lnTo>
                      <a:pt x="513" y="695"/>
                    </a:lnTo>
                    <a:lnTo>
                      <a:pt x="499" y="700"/>
                    </a:lnTo>
                    <a:lnTo>
                      <a:pt x="485" y="704"/>
                    </a:lnTo>
                    <a:lnTo>
                      <a:pt x="470" y="707"/>
                    </a:lnTo>
                    <a:lnTo>
                      <a:pt x="455" y="710"/>
                    </a:lnTo>
                    <a:lnTo>
                      <a:pt x="440" y="712"/>
                    </a:lnTo>
                    <a:lnTo>
                      <a:pt x="425" y="713"/>
                    </a:lnTo>
                    <a:lnTo>
                      <a:pt x="408" y="713"/>
                    </a:lnTo>
                    <a:lnTo>
                      <a:pt x="392" y="713"/>
                    </a:lnTo>
                    <a:lnTo>
                      <a:pt x="377" y="712"/>
                    </a:lnTo>
                    <a:lnTo>
                      <a:pt x="362" y="710"/>
                    </a:lnTo>
                    <a:lnTo>
                      <a:pt x="347" y="707"/>
                    </a:lnTo>
                    <a:lnTo>
                      <a:pt x="332" y="704"/>
                    </a:lnTo>
                    <a:lnTo>
                      <a:pt x="317" y="700"/>
                    </a:lnTo>
                    <a:lnTo>
                      <a:pt x="303" y="695"/>
                    </a:lnTo>
                    <a:lnTo>
                      <a:pt x="289" y="689"/>
                    </a:lnTo>
                    <a:lnTo>
                      <a:pt x="276" y="683"/>
                    </a:lnTo>
                    <a:lnTo>
                      <a:pt x="263" y="676"/>
                    </a:lnTo>
                    <a:lnTo>
                      <a:pt x="250" y="668"/>
                    </a:lnTo>
                    <a:lnTo>
                      <a:pt x="238" y="660"/>
                    </a:lnTo>
                    <a:lnTo>
                      <a:pt x="226" y="652"/>
                    </a:lnTo>
                    <a:lnTo>
                      <a:pt x="214" y="643"/>
                    </a:lnTo>
                    <a:lnTo>
                      <a:pt x="202" y="633"/>
                    </a:lnTo>
                    <a:lnTo>
                      <a:pt x="192" y="623"/>
                    </a:lnTo>
                    <a:lnTo>
                      <a:pt x="182" y="613"/>
                    </a:lnTo>
                    <a:lnTo>
                      <a:pt x="172" y="602"/>
                    </a:lnTo>
                    <a:lnTo>
                      <a:pt x="163" y="590"/>
                    </a:lnTo>
                    <a:lnTo>
                      <a:pt x="155" y="578"/>
                    </a:lnTo>
                    <a:lnTo>
                      <a:pt x="147" y="566"/>
                    </a:lnTo>
                    <a:lnTo>
                      <a:pt x="139" y="553"/>
                    </a:lnTo>
                    <a:lnTo>
                      <a:pt x="133" y="540"/>
                    </a:lnTo>
                    <a:lnTo>
                      <a:pt x="127" y="527"/>
                    </a:lnTo>
                    <a:lnTo>
                      <a:pt x="121" y="513"/>
                    </a:lnTo>
                    <a:lnTo>
                      <a:pt x="116" y="499"/>
                    </a:lnTo>
                    <a:lnTo>
                      <a:pt x="112" y="484"/>
                    </a:lnTo>
                    <a:lnTo>
                      <a:pt x="109" y="469"/>
                    </a:lnTo>
                    <a:lnTo>
                      <a:pt x="106" y="454"/>
                    </a:lnTo>
                    <a:lnTo>
                      <a:pt x="104" y="438"/>
                    </a:lnTo>
                    <a:lnTo>
                      <a:pt x="103" y="423"/>
                    </a:lnTo>
                    <a:lnTo>
                      <a:pt x="103" y="407"/>
                    </a:lnTo>
                    <a:lnTo>
                      <a:pt x="103" y="392"/>
                    </a:lnTo>
                    <a:lnTo>
                      <a:pt x="104" y="376"/>
                    </a:lnTo>
                    <a:lnTo>
                      <a:pt x="106" y="361"/>
                    </a:lnTo>
                    <a:lnTo>
                      <a:pt x="109" y="346"/>
                    </a:lnTo>
                    <a:lnTo>
                      <a:pt x="112" y="331"/>
                    </a:lnTo>
                    <a:lnTo>
                      <a:pt x="116" y="317"/>
                    </a:lnTo>
                    <a:lnTo>
                      <a:pt x="121" y="303"/>
                    </a:lnTo>
                    <a:lnTo>
                      <a:pt x="127" y="289"/>
                    </a:lnTo>
                    <a:lnTo>
                      <a:pt x="133" y="275"/>
                    </a:lnTo>
                    <a:lnTo>
                      <a:pt x="139" y="261"/>
                    </a:lnTo>
                    <a:lnTo>
                      <a:pt x="147" y="248"/>
                    </a:lnTo>
                    <a:lnTo>
                      <a:pt x="155" y="236"/>
                    </a:lnTo>
                    <a:lnTo>
                      <a:pt x="163" y="224"/>
                    </a:lnTo>
                    <a:lnTo>
                      <a:pt x="172" y="213"/>
                    </a:lnTo>
                    <a:lnTo>
                      <a:pt x="182" y="202"/>
                    </a:lnTo>
                    <a:lnTo>
                      <a:pt x="192" y="191"/>
                    </a:lnTo>
                    <a:lnTo>
                      <a:pt x="202" y="181"/>
                    </a:lnTo>
                    <a:lnTo>
                      <a:pt x="214" y="171"/>
                    </a:lnTo>
                    <a:lnTo>
                      <a:pt x="226" y="162"/>
                    </a:lnTo>
                    <a:lnTo>
                      <a:pt x="238" y="154"/>
                    </a:lnTo>
                    <a:lnTo>
                      <a:pt x="250" y="146"/>
                    </a:lnTo>
                    <a:lnTo>
                      <a:pt x="263" y="139"/>
                    </a:lnTo>
                    <a:lnTo>
                      <a:pt x="276" y="132"/>
                    </a:lnTo>
                    <a:lnTo>
                      <a:pt x="289" y="126"/>
                    </a:lnTo>
                    <a:lnTo>
                      <a:pt x="303" y="120"/>
                    </a:lnTo>
                    <a:lnTo>
                      <a:pt x="317" y="116"/>
                    </a:lnTo>
                    <a:lnTo>
                      <a:pt x="332" y="112"/>
                    </a:lnTo>
                    <a:lnTo>
                      <a:pt x="347" y="108"/>
                    </a:lnTo>
                    <a:lnTo>
                      <a:pt x="362" y="106"/>
                    </a:lnTo>
                    <a:lnTo>
                      <a:pt x="377" y="104"/>
                    </a:lnTo>
                    <a:lnTo>
                      <a:pt x="392" y="102"/>
                    </a:lnTo>
                    <a:lnTo>
                      <a:pt x="408" y="102"/>
                    </a:lnTo>
                    <a:lnTo>
                      <a:pt x="425" y="102"/>
                    </a:lnTo>
                    <a:lnTo>
                      <a:pt x="440" y="104"/>
                    </a:lnTo>
                    <a:lnTo>
                      <a:pt x="455" y="106"/>
                    </a:lnTo>
                    <a:lnTo>
                      <a:pt x="470" y="108"/>
                    </a:lnTo>
                    <a:lnTo>
                      <a:pt x="485" y="112"/>
                    </a:lnTo>
                    <a:lnTo>
                      <a:pt x="499" y="116"/>
                    </a:lnTo>
                    <a:lnTo>
                      <a:pt x="513" y="120"/>
                    </a:lnTo>
                    <a:lnTo>
                      <a:pt x="527" y="126"/>
                    </a:lnTo>
                    <a:lnTo>
                      <a:pt x="541" y="132"/>
                    </a:lnTo>
                    <a:lnTo>
                      <a:pt x="554" y="139"/>
                    </a:lnTo>
                    <a:lnTo>
                      <a:pt x="567" y="146"/>
                    </a:lnTo>
                    <a:lnTo>
                      <a:pt x="579" y="154"/>
                    </a:lnTo>
                    <a:lnTo>
                      <a:pt x="591" y="162"/>
                    </a:lnTo>
                    <a:lnTo>
                      <a:pt x="602" y="171"/>
                    </a:lnTo>
                    <a:lnTo>
                      <a:pt x="614" y="181"/>
                    </a:lnTo>
                    <a:lnTo>
                      <a:pt x="625" y="191"/>
                    </a:lnTo>
                    <a:lnTo>
                      <a:pt x="635" y="202"/>
                    </a:lnTo>
                    <a:lnTo>
                      <a:pt x="645" y="213"/>
                    </a:lnTo>
                    <a:lnTo>
                      <a:pt x="654" y="224"/>
                    </a:lnTo>
                    <a:lnTo>
                      <a:pt x="662" y="236"/>
                    </a:lnTo>
                    <a:lnTo>
                      <a:pt x="670" y="248"/>
                    </a:lnTo>
                    <a:lnTo>
                      <a:pt x="677" y="261"/>
                    </a:lnTo>
                    <a:lnTo>
                      <a:pt x="684" y="275"/>
                    </a:lnTo>
                    <a:lnTo>
                      <a:pt x="690" y="289"/>
                    </a:lnTo>
                    <a:lnTo>
                      <a:pt x="696" y="303"/>
                    </a:lnTo>
                    <a:lnTo>
                      <a:pt x="700" y="317"/>
                    </a:lnTo>
                    <a:lnTo>
                      <a:pt x="704" y="331"/>
                    </a:lnTo>
                    <a:lnTo>
                      <a:pt x="708" y="346"/>
                    </a:lnTo>
                    <a:lnTo>
                      <a:pt x="711" y="361"/>
                    </a:lnTo>
                    <a:lnTo>
                      <a:pt x="713" y="376"/>
                    </a:lnTo>
                    <a:lnTo>
                      <a:pt x="714" y="392"/>
                    </a:lnTo>
                    <a:lnTo>
                      <a:pt x="714" y="407"/>
                    </a:lnTo>
                    <a:close/>
                  </a:path>
                </a:pathLst>
              </a:custGeom>
              <a:solidFill>
                <a:srgbClr val="D2CD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2198" name="Freeform 1084">
                <a:extLst>
                  <a:ext uri="{FF2B5EF4-FFF2-40B4-BE49-F238E27FC236}">
                    <a16:creationId xmlns:a16="http://schemas.microsoft.com/office/drawing/2014/main" id="{CDAB1E44-095E-4882-9E8F-8C3A9CB5A52E}"/>
                  </a:ext>
                </a:extLst>
              </p:cNvPr>
              <p:cNvSpPr>
                <a:spLocks noEditPoints="1"/>
              </p:cNvSpPr>
              <p:nvPr/>
            </p:nvSpPr>
            <p:spPr bwMode="auto">
              <a:xfrm>
                <a:off x="2956" y="3508"/>
                <a:ext cx="143" cy="142"/>
              </a:xfrm>
              <a:custGeom>
                <a:avLst/>
                <a:gdLst>
                  <a:gd name="T0" fmla="*/ 142 w 713"/>
                  <a:gd name="T1" fmla="*/ 57 h 714"/>
                  <a:gd name="T2" fmla="*/ 136 w 713"/>
                  <a:gd name="T3" fmla="*/ 40 h 714"/>
                  <a:gd name="T4" fmla="*/ 127 w 713"/>
                  <a:gd name="T5" fmla="*/ 26 h 714"/>
                  <a:gd name="T6" fmla="*/ 114 w 713"/>
                  <a:gd name="T7" fmla="*/ 14 h 714"/>
                  <a:gd name="T8" fmla="*/ 99 w 713"/>
                  <a:gd name="T9" fmla="*/ 6 h 714"/>
                  <a:gd name="T10" fmla="*/ 82 w 713"/>
                  <a:gd name="T11" fmla="*/ 1 h 714"/>
                  <a:gd name="T12" fmla="*/ 64 w 713"/>
                  <a:gd name="T13" fmla="*/ 0 h 714"/>
                  <a:gd name="T14" fmla="*/ 47 w 713"/>
                  <a:gd name="T15" fmla="*/ 5 h 714"/>
                  <a:gd name="T16" fmla="*/ 31 w 713"/>
                  <a:gd name="T17" fmla="*/ 12 h 714"/>
                  <a:gd name="T18" fmla="*/ 18 w 713"/>
                  <a:gd name="T19" fmla="*/ 23 h 714"/>
                  <a:gd name="T20" fmla="*/ 9 w 713"/>
                  <a:gd name="T21" fmla="*/ 37 h 714"/>
                  <a:gd name="T22" fmla="*/ 2 w 713"/>
                  <a:gd name="T23" fmla="*/ 53 h 714"/>
                  <a:gd name="T24" fmla="*/ 0 w 713"/>
                  <a:gd name="T25" fmla="*/ 71 h 714"/>
                  <a:gd name="T26" fmla="*/ 2 w 713"/>
                  <a:gd name="T27" fmla="*/ 89 h 714"/>
                  <a:gd name="T28" fmla="*/ 9 w 713"/>
                  <a:gd name="T29" fmla="*/ 105 h 714"/>
                  <a:gd name="T30" fmla="*/ 18 w 713"/>
                  <a:gd name="T31" fmla="*/ 119 h 714"/>
                  <a:gd name="T32" fmla="*/ 31 w 713"/>
                  <a:gd name="T33" fmla="*/ 130 h 714"/>
                  <a:gd name="T34" fmla="*/ 47 w 713"/>
                  <a:gd name="T35" fmla="*/ 138 h 714"/>
                  <a:gd name="T36" fmla="*/ 64 w 713"/>
                  <a:gd name="T37" fmla="*/ 142 h 714"/>
                  <a:gd name="T38" fmla="*/ 82 w 713"/>
                  <a:gd name="T39" fmla="*/ 141 h 714"/>
                  <a:gd name="T40" fmla="*/ 99 w 713"/>
                  <a:gd name="T41" fmla="*/ 136 h 714"/>
                  <a:gd name="T42" fmla="*/ 114 w 713"/>
                  <a:gd name="T43" fmla="*/ 128 h 714"/>
                  <a:gd name="T44" fmla="*/ 127 w 713"/>
                  <a:gd name="T45" fmla="*/ 116 h 714"/>
                  <a:gd name="T46" fmla="*/ 136 w 713"/>
                  <a:gd name="T47" fmla="*/ 102 h 714"/>
                  <a:gd name="T48" fmla="*/ 142 w 713"/>
                  <a:gd name="T49" fmla="*/ 86 h 714"/>
                  <a:gd name="T50" fmla="*/ 123 w 713"/>
                  <a:gd name="T51" fmla="*/ 71 h 714"/>
                  <a:gd name="T52" fmla="*/ 121 w 713"/>
                  <a:gd name="T53" fmla="*/ 84 h 714"/>
                  <a:gd name="T54" fmla="*/ 117 w 713"/>
                  <a:gd name="T55" fmla="*/ 95 h 714"/>
                  <a:gd name="T56" fmla="*/ 109 w 713"/>
                  <a:gd name="T57" fmla="*/ 105 h 714"/>
                  <a:gd name="T58" fmla="*/ 100 w 713"/>
                  <a:gd name="T59" fmla="*/ 113 h 714"/>
                  <a:gd name="T60" fmla="*/ 89 w 713"/>
                  <a:gd name="T61" fmla="*/ 119 h 714"/>
                  <a:gd name="T62" fmla="*/ 77 w 713"/>
                  <a:gd name="T63" fmla="*/ 121 h 714"/>
                  <a:gd name="T64" fmla="*/ 64 w 713"/>
                  <a:gd name="T65" fmla="*/ 121 h 714"/>
                  <a:gd name="T66" fmla="*/ 52 w 713"/>
                  <a:gd name="T67" fmla="*/ 118 h 714"/>
                  <a:gd name="T68" fmla="*/ 41 w 713"/>
                  <a:gd name="T69" fmla="*/ 112 h 714"/>
                  <a:gd name="T70" fmla="*/ 32 w 713"/>
                  <a:gd name="T71" fmla="*/ 103 h 714"/>
                  <a:gd name="T72" fmla="*/ 25 w 713"/>
                  <a:gd name="T73" fmla="*/ 93 h 714"/>
                  <a:gd name="T74" fmla="*/ 21 w 713"/>
                  <a:gd name="T75" fmla="*/ 81 h 714"/>
                  <a:gd name="T76" fmla="*/ 20 w 713"/>
                  <a:gd name="T77" fmla="*/ 68 h 714"/>
                  <a:gd name="T78" fmla="*/ 23 w 713"/>
                  <a:gd name="T79" fmla="*/ 56 h 714"/>
                  <a:gd name="T80" fmla="*/ 28 w 713"/>
                  <a:gd name="T81" fmla="*/ 45 h 714"/>
                  <a:gd name="T82" fmla="*/ 35 w 713"/>
                  <a:gd name="T83" fmla="*/ 35 h 714"/>
                  <a:gd name="T84" fmla="*/ 45 w 713"/>
                  <a:gd name="T85" fmla="*/ 28 h 714"/>
                  <a:gd name="T86" fmla="*/ 56 w 713"/>
                  <a:gd name="T87" fmla="*/ 23 h 714"/>
                  <a:gd name="T88" fmla="*/ 69 w 713"/>
                  <a:gd name="T89" fmla="*/ 20 h 714"/>
                  <a:gd name="T90" fmla="*/ 82 w 713"/>
                  <a:gd name="T91" fmla="*/ 21 h 714"/>
                  <a:gd name="T92" fmla="*/ 94 w 713"/>
                  <a:gd name="T93" fmla="*/ 25 h 714"/>
                  <a:gd name="T94" fmla="*/ 104 w 713"/>
                  <a:gd name="T95" fmla="*/ 32 h 714"/>
                  <a:gd name="T96" fmla="*/ 113 w 713"/>
                  <a:gd name="T97" fmla="*/ 41 h 714"/>
                  <a:gd name="T98" fmla="*/ 119 w 713"/>
                  <a:gd name="T99" fmla="*/ 52 h 714"/>
                  <a:gd name="T100" fmla="*/ 122 w 713"/>
                  <a:gd name="T101" fmla="*/ 63 h 71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713" h="714">
                    <a:moveTo>
                      <a:pt x="713" y="357"/>
                    </a:moveTo>
                    <a:lnTo>
                      <a:pt x="712" y="339"/>
                    </a:lnTo>
                    <a:lnTo>
                      <a:pt x="711" y="321"/>
                    </a:lnTo>
                    <a:lnTo>
                      <a:pt x="709" y="303"/>
                    </a:lnTo>
                    <a:lnTo>
                      <a:pt x="706" y="286"/>
                    </a:lnTo>
                    <a:lnTo>
                      <a:pt x="702" y="269"/>
                    </a:lnTo>
                    <a:lnTo>
                      <a:pt x="697" y="252"/>
                    </a:lnTo>
                    <a:lnTo>
                      <a:pt x="691" y="235"/>
                    </a:lnTo>
                    <a:lnTo>
                      <a:pt x="685" y="219"/>
                    </a:lnTo>
                    <a:lnTo>
                      <a:pt x="678" y="202"/>
                    </a:lnTo>
                    <a:lnTo>
                      <a:pt x="670" y="187"/>
                    </a:lnTo>
                    <a:lnTo>
                      <a:pt x="661" y="172"/>
                    </a:lnTo>
                    <a:lnTo>
                      <a:pt x="652" y="158"/>
                    </a:lnTo>
                    <a:lnTo>
                      <a:pt x="642" y="144"/>
                    </a:lnTo>
                    <a:lnTo>
                      <a:pt x="632" y="130"/>
                    </a:lnTo>
                    <a:lnTo>
                      <a:pt x="621" y="118"/>
                    </a:lnTo>
                    <a:lnTo>
                      <a:pt x="609" y="105"/>
                    </a:lnTo>
                    <a:lnTo>
                      <a:pt x="596" y="94"/>
                    </a:lnTo>
                    <a:lnTo>
                      <a:pt x="584" y="82"/>
                    </a:lnTo>
                    <a:lnTo>
                      <a:pt x="570" y="72"/>
                    </a:lnTo>
                    <a:lnTo>
                      <a:pt x="555" y="62"/>
                    </a:lnTo>
                    <a:lnTo>
                      <a:pt x="541" y="53"/>
                    </a:lnTo>
                    <a:lnTo>
                      <a:pt x="526" y="44"/>
                    </a:lnTo>
                    <a:lnTo>
                      <a:pt x="511" y="36"/>
                    </a:lnTo>
                    <a:lnTo>
                      <a:pt x="495" y="29"/>
                    </a:lnTo>
                    <a:lnTo>
                      <a:pt x="479" y="23"/>
                    </a:lnTo>
                    <a:lnTo>
                      <a:pt x="462" y="17"/>
                    </a:lnTo>
                    <a:lnTo>
                      <a:pt x="446" y="11"/>
                    </a:lnTo>
                    <a:lnTo>
                      <a:pt x="428" y="8"/>
                    </a:lnTo>
                    <a:lnTo>
                      <a:pt x="411" y="4"/>
                    </a:lnTo>
                    <a:lnTo>
                      <a:pt x="393" y="2"/>
                    </a:lnTo>
                    <a:lnTo>
                      <a:pt x="375" y="1"/>
                    </a:lnTo>
                    <a:lnTo>
                      <a:pt x="356" y="0"/>
                    </a:lnTo>
                    <a:lnTo>
                      <a:pt x="338" y="1"/>
                    </a:lnTo>
                    <a:lnTo>
                      <a:pt x="320" y="2"/>
                    </a:lnTo>
                    <a:lnTo>
                      <a:pt x="302" y="4"/>
                    </a:lnTo>
                    <a:lnTo>
                      <a:pt x="284" y="8"/>
                    </a:lnTo>
                    <a:lnTo>
                      <a:pt x="267" y="11"/>
                    </a:lnTo>
                    <a:lnTo>
                      <a:pt x="250" y="17"/>
                    </a:lnTo>
                    <a:lnTo>
                      <a:pt x="234" y="23"/>
                    </a:lnTo>
                    <a:lnTo>
                      <a:pt x="218" y="29"/>
                    </a:lnTo>
                    <a:lnTo>
                      <a:pt x="202" y="36"/>
                    </a:lnTo>
                    <a:lnTo>
                      <a:pt x="187" y="44"/>
                    </a:lnTo>
                    <a:lnTo>
                      <a:pt x="172" y="53"/>
                    </a:lnTo>
                    <a:lnTo>
                      <a:pt x="157" y="62"/>
                    </a:lnTo>
                    <a:lnTo>
                      <a:pt x="143" y="72"/>
                    </a:lnTo>
                    <a:lnTo>
                      <a:pt x="129" y="82"/>
                    </a:lnTo>
                    <a:lnTo>
                      <a:pt x="116" y="94"/>
                    </a:lnTo>
                    <a:lnTo>
                      <a:pt x="104" y="105"/>
                    </a:lnTo>
                    <a:lnTo>
                      <a:pt x="92" y="118"/>
                    </a:lnTo>
                    <a:lnTo>
                      <a:pt x="81" y="130"/>
                    </a:lnTo>
                    <a:lnTo>
                      <a:pt x="71" y="144"/>
                    </a:lnTo>
                    <a:lnTo>
                      <a:pt x="61" y="158"/>
                    </a:lnTo>
                    <a:lnTo>
                      <a:pt x="51" y="172"/>
                    </a:lnTo>
                    <a:lnTo>
                      <a:pt x="43" y="187"/>
                    </a:lnTo>
                    <a:lnTo>
                      <a:pt x="35" y="202"/>
                    </a:lnTo>
                    <a:lnTo>
                      <a:pt x="28" y="219"/>
                    </a:lnTo>
                    <a:lnTo>
                      <a:pt x="22" y="235"/>
                    </a:lnTo>
                    <a:lnTo>
                      <a:pt x="16" y="252"/>
                    </a:lnTo>
                    <a:lnTo>
                      <a:pt x="11" y="269"/>
                    </a:lnTo>
                    <a:lnTo>
                      <a:pt x="7" y="286"/>
                    </a:lnTo>
                    <a:lnTo>
                      <a:pt x="4" y="303"/>
                    </a:lnTo>
                    <a:lnTo>
                      <a:pt x="2" y="321"/>
                    </a:lnTo>
                    <a:lnTo>
                      <a:pt x="0" y="339"/>
                    </a:lnTo>
                    <a:lnTo>
                      <a:pt x="0" y="357"/>
                    </a:lnTo>
                    <a:lnTo>
                      <a:pt x="0" y="375"/>
                    </a:lnTo>
                    <a:lnTo>
                      <a:pt x="2" y="393"/>
                    </a:lnTo>
                    <a:lnTo>
                      <a:pt x="4" y="411"/>
                    </a:lnTo>
                    <a:lnTo>
                      <a:pt x="7" y="430"/>
                    </a:lnTo>
                    <a:lnTo>
                      <a:pt x="11" y="447"/>
                    </a:lnTo>
                    <a:lnTo>
                      <a:pt x="16" y="464"/>
                    </a:lnTo>
                    <a:lnTo>
                      <a:pt x="22" y="480"/>
                    </a:lnTo>
                    <a:lnTo>
                      <a:pt x="28" y="496"/>
                    </a:lnTo>
                    <a:lnTo>
                      <a:pt x="35" y="512"/>
                    </a:lnTo>
                    <a:lnTo>
                      <a:pt x="43" y="527"/>
                    </a:lnTo>
                    <a:lnTo>
                      <a:pt x="51" y="542"/>
                    </a:lnTo>
                    <a:lnTo>
                      <a:pt x="61" y="557"/>
                    </a:lnTo>
                    <a:lnTo>
                      <a:pt x="71" y="571"/>
                    </a:lnTo>
                    <a:lnTo>
                      <a:pt x="81" y="584"/>
                    </a:lnTo>
                    <a:lnTo>
                      <a:pt x="92" y="597"/>
                    </a:lnTo>
                    <a:lnTo>
                      <a:pt x="104" y="609"/>
                    </a:lnTo>
                    <a:lnTo>
                      <a:pt x="116" y="621"/>
                    </a:lnTo>
                    <a:lnTo>
                      <a:pt x="129" y="633"/>
                    </a:lnTo>
                    <a:lnTo>
                      <a:pt x="143" y="644"/>
                    </a:lnTo>
                    <a:lnTo>
                      <a:pt x="157" y="653"/>
                    </a:lnTo>
                    <a:lnTo>
                      <a:pt x="172" y="663"/>
                    </a:lnTo>
                    <a:lnTo>
                      <a:pt x="187" y="671"/>
                    </a:lnTo>
                    <a:lnTo>
                      <a:pt x="202" y="679"/>
                    </a:lnTo>
                    <a:lnTo>
                      <a:pt x="218" y="686"/>
                    </a:lnTo>
                    <a:lnTo>
                      <a:pt x="234" y="693"/>
                    </a:lnTo>
                    <a:lnTo>
                      <a:pt x="250" y="698"/>
                    </a:lnTo>
                    <a:lnTo>
                      <a:pt x="267" y="703"/>
                    </a:lnTo>
                    <a:lnTo>
                      <a:pt x="284" y="707"/>
                    </a:lnTo>
                    <a:lnTo>
                      <a:pt x="302" y="710"/>
                    </a:lnTo>
                    <a:lnTo>
                      <a:pt x="320" y="712"/>
                    </a:lnTo>
                    <a:lnTo>
                      <a:pt x="338" y="714"/>
                    </a:lnTo>
                    <a:lnTo>
                      <a:pt x="356" y="714"/>
                    </a:lnTo>
                    <a:lnTo>
                      <a:pt x="375" y="714"/>
                    </a:lnTo>
                    <a:lnTo>
                      <a:pt x="393" y="712"/>
                    </a:lnTo>
                    <a:lnTo>
                      <a:pt x="411" y="710"/>
                    </a:lnTo>
                    <a:lnTo>
                      <a:pt x="428" y="707"/>
                    </a:lnTo>
                    <a:lnTo>
                      <a:pt x="446" y="703"/>
                    </a:lnTo>
                    <a:lnTo>
                      <a:pt x="462" y="698"/>
                    </a:lnTo>
                    <a:lnTo>
                      <a:pt x="479" y="693"/>
                    </a:lnTo>
                    <a:lnTo>
                      <a:pt x="495" y="686"/>
                    </a:lnTo>
                    <a:lnTo>
                      <a:pt x="511" y="679"/>
                    </a:lnTo>
                    <a:lnTo>
                      <a:pt x="526" y="671"/>
                    </a:lnTo>
                    <a:lnTo>
                      <a:pt x="541" y="663"/>
                    </a:lnTo>
                    <a:lnTo>
                      <a:pt x="555" y="653"/>
                    </a:lnTo>
                    <a:lnTo>
                      <a:pt x="570" y="644"/>
                    </a:lnTo>
                    <a:lnTo>
                      <a:pt x="584" y="633"/>
                    </a:lnTo>
                    <a:lnTo>
                      <a:pt x="596" y="621"/>
                    </a:lnTo>
                    <a:lnTo>
                      <a:pt x="609" y="609"/>
                    </a:lnTo>
                    <a:lnTo>
                      <a:pt x="621" y="597"/>
                    </a:lnTo>
                    <a:lnTo>
                      <a:pt x="632" y="584"/>
                    </a:lnTo>
                    <a:lnTo>
                      <a:pt x="642" y="571"/>
                    </a:lnTo>
                    <a:lnTo>
                      <a:pt x="652" y="557"/>
                    </a:lnTo>
                    <a:lnTo>
                      <a:pt x="661" y="542"/>
                    </a:lnTo>
                    <a:lnTo>
                      <a:pt x="670" y="527"/>
                    </a:lnTo>
                    <a:lnTo>
                      <a:pt x="678" y="512"/>
                    </a:lnTo>
                    <a:lnTo>
                      <a:pt x="685" y="496"/>
                    </a:lnTo>
                    <a:lnTo>
                      <a:pt x="691" y="480"/>
                    </a:lnTo>
                    <a:lnTo>
                      <a:pt x="697" y="464"/>
                    </a:lnTo>
                    <a:lnTo>
                      <a:pt x="702" y="447"/>
                    </a:lnTo>
                    <a:lnTo>
                      <a:pt x="706" y="430"/>
                    </a:lnTo>
                    <a:lnTo>
                      <a:pt x="709" y="411"/>
                    </a:lnTo>
                    <a:lnTo>
                      <a:pt x="711" y="393"/>
                    </a:lnTo>
                    <a:lnTo>
                      <a:pt x="712" y="375"/>
                    </a:lnTo>
                    <a:lnTo>
                      <a:pt x="713" y="357"/>
                    </a:lnTo>
                    <a:close/>
                    <a:moveTo>
                      <a:pt x="611" y="357"/>
                    </a:moveTo>
                    <a:lnTo>
                      <a:pt x="611" y="370"/>
                    </a:lnTo>
                    <a:lnTo>
                      <a:pt x="610" y="383"/>
                    </a:lnTo>
                    <a:lnTo>
                      <a:pt x="608" y="396"/>
                    </a:lnTo>
                    <a:lnTo>
                      <a:pt x="606" y="408"/>
                    </a:lnTo>
                    <a:lnTo>
                      <a:pt x="603" y="421"/>
                    </a:lnTo>
                    <a:lnTo>
                      <a:pt x="600" y="434"/>
                    </a:lnTo>
                    <a:lnTo>
                      <a:pt x="596" y="445"/>
                    </a:lnTo>
                    <a:lnTo>
                      <a:pt x="591" y="457"/>
                    </a:lnTo>
                    <a:lnTo>
                      <a:pt x="586" y="468"/>
                    </a:lnTo>
                    <a:lnTo>
                      <a:pt x="581" y="479"/>
                    </a:lnTo>
                    <a:lnTo>
                      <a:pt x="575" y="490"/>
                    </a:lnTo>
                    <a:lnTo>
                      <a:pt x="568" y="500"/>
                    </a:lnTo>
                    <a:lnTo>
                      <a:pt x="561" y="510"/>
                    </a:lnTo>
                    <a:lnTo>
                      <a:pt x="552" y="519"/>
                    </a:lnTo>
                    <a:lnTo>
                      <a:pt x="545" y="529"/>
                    </a:lnTo>
                    <a:lnTo>
                      <a:pt x="536" y="537"/>
                    </a:lnTo>
                    <a:lnTo>
                      <a:pt x="527" y="546"/>
                    </a:lnTo>
                    <a:lnTo>
                      <a:pt x="518" y="554"/>
                    </a:lnTo>
                    <a:lnTo>
                      <a:pt x="509" y="561"/>
                    </a:lnTo>
                    <a:lnTo>
                      <a:pt x="499" y="568"/>
                    </a:lnTo>
                    <a:lnTo>
                      <a:pt x="488" y="575"/>
                    </a:lnTo>
                    <a:lnTo>
                      <a:pt x="478" y="581"/>
                    </a:lnTo>
                    <a:lnTo>
                      <a:pt x="467" y="587"/>
                    </a:lnTo>
                    <a:lnTo>
                      <a:pt x="456" y="592"/>
                    </a:lnTo>
                    <a:lnTo>
                      <a:pt x="444" y="596"/>
                    </a:lnTo>
                    <a:lnTo>
                      <a:pt x="432" y="600"/>
                    </a:lnTo>
                    <a:lnTo>
                      <a:pt x="420" y="604"/>
                    </a:lnTo>
                    <a:lnTo>
                      <a:pt x="408" y="607"/>
                    </a:lnTo>
                    <a:lnTo>
                      <a:pt x="395" y="609"/>
                    </a:lnTo>
                    <a:lnTo>
                      <a:pt x="383" y="610"/>
                    </a:lnTo>
                    <a:lnTo>
                      <a:pt x="370" y="611"/>
                    </a:lnTo>
                    <a:lnTo>
                      <a:pt x="356" y="612"/>
                    </a:lnTo>
                    <a:lnTo>
                      <a:pt x="343" y="611"/>
                    </a:lnTo>
                    <a:lnTo>
                      <a:pt x="330" y="610"/>
                    </a:lnTo>
                    <a:lnTo>
                      <a:pt x="317" y="609"/>
                    </a:lnTo>
                    <a:lnTo>
                      <a:pt x="305" y="607"/>
                    </a:lnTo>
                    <a:lnTo>
                      <a:pt x="293" y="604"/>
                    </a:lnTo>
                    <a:lnTo>
                      <a:pt x="281" y="600"/>
                    </a:lnTo>
                    <a:lnTo>
                      <a:pt x="269" y="596"/>
                    </a:lnTo>
                    <a:lnTo>
                      <a:pt x="257" y="592"/>
                    </a:lnTo>
                    <a:lnTo>
                      <a:pt x="246" y="587"/>
                    </a:lnTo>
                    <a:lnTo>
                      <a:pt x="235" y="581"/>
                    </a:lnTo>
                    <a:lnTo>
                      <a:pt x="224" y="575"/>
                    </a:lnTo>
                    <a:lnTo>
                      <a:pt x="214" y="568"/>
                    </a:lnTo>
                    <a:lnTo>
                      <a:pt x="204" y="561"/>
                    </a:lnTo>
                    <a:lnTo>
                      <a:pt x="195" y="554"/>
                    </a:lnTo>
                    <a:lnTo>
                      <a:pt x="185" y="546"/>
                    </a:lnTo>
                    <a:lnTo>
                      <a:pt x="177" y="537"/>
                    </a:lnTo>
                    <a:lnTo>
                      <a:pt x="168" y="529"/>
                    </a:lnTo>
                    <a:lnTo>
                      <a:pt x="160" y="519"/>
                    </a:lnTo>
                    <a:lnTo>
                      <a:pt x="152" y="510"/>
                    </a:lnTo>
                    <a:lnTo>
                      <a:pt x="145" y="500"/>
                    </a:lnTo>
                    <a:lnTo>
                      <a:pt x="138" y="490"/>
                    </a:lnTo>
                    <a:lnTo>
                      <a:pt x="132" y="479"/>
                    </a:lnTo>
                    <a:lnTo>
                      <a:pt x="126" y="468"/>
                    </a:lnTo>
                    <a:lnTo>
                      <a:pt x="121" y="457"/>
                    </a:lnTo>
                    <a:lnTo>
                      <a:pt x="117" y="445"/>
                    </a:lnTo>
                    <a:lnTo>
                      <a:pt x="113" y="434"/>
                    </a:lnTo>
                    <a:lnTo>
                      <a:pt x="109" y="421"/>
                    </a:lnTo>
                    <a:lnTo>
                      <a:pt x="107" y="408"/>
                    </a:lnTo>
                    <a:lnTo>
                      <a:pt x="104" y="396"/>
                    </a:lnTo>
                    <a:lnTo>
                      <a:pt x="103" y="383"/>
                    </a:lnTo>
                    <a:lnTo>
                      <a:pt x="102" y="370"/>
                    </a:lnTo>
                    <a:lnTo>
                      <a:pt x="101" y="357"/>
                    </a:lnTo>
                    <a:lnTo>
                      <a:pt x="102" y="344"/>
                    </a:lnTo>
                    <a:lnTo>
                      <a:pt x="103" y="331"/>
                    </a:lnTo>
                    <a:lnTo>
                      <a:pt x="104" y="319"/>
                    </a:lnTo>
                    <a:lnTo>
                      <a:pt x="107" y="306"/>
                    </a:lnTo>
                    <a:lnTo>
                      <a:pt x="109" y="294"/>
                    </a:lnTo>
                    <a:lnTo>
                      <a:pt x="113" y="282"/>
                    </a:lnTo>
                    <a:lnTo>
                      <a:pt x="117" y="270"/>
                    </a:lnTo>
                    <a:lnTo>
                      <a:pt x="121" y="259"/>
                    </a:lnTo>
                    <a:lnTo>
                      <a:pt x="126" y="247"/>
                    </a:lnTo>
                    <a:lnTo>
                      <a:pt x="132" y="236"/>
                    </a:lnTo>
                    <a:lnTo>
                      <a:pt x="138" y="226"/>
                    </a:lnTo>
                    <a:lnTo>
                      <a:pt x="145" y="214"/>
                    </a:lnTo>
                    <a:lnTo>
                      <a:pt x="152" y="205"/>
                    </a:lnTo>
                    <a:lnTo>
                      <a:pt x="160" y="195"/>
                    </a:lnTo>
                    <a:lnTo>
                      <a:pt x="168" y="186"/>
                    </a:lnTo>
                    <a:lnTo>
                      <a:pt x="177" y="177"/>
                    </a:lnTo>
                    <a:lnTo>
                      <a:pt x="185" y="169"/>
                    </a:lnTo>
                    <a:lnTo>
                      <a:pt x="195" y="161"/>
                    </a:lnTo>
                    <a:lnTo>
                      <a:pt x="204" y="153"/>
                    </a:lnTo>
                    <a:lnTo>
                      <a:pt x="214" y="146"/>
                    </a:lnTo>
                    <a:lnTo>
                      <a:pt x="224" y="139"/>
                    </a:lnTo>
                    <a:lnTo>
                      <a:pt x="235" y="133"/>
                    </a:lnTo>
                    <a:lnTo>
                      <a:pt x="246" y="128"/>
                    </a:lnTo>
                    <a:lnTo>
                      <a:pt x="257" y="123"/>
                    </a:lnTo>
                    <a:lnTo>
                      <a:pt x="269" y="118"/>
                    </a:lnTo>
                    <a:lnTo>
                      <a:pt x="281" y="114"/>
                    </a:lnTo>
                    <a:lnTo>
                      <a:pt x="293" y="111"/>
                    </a:lnTo>
                    <a:lnTo>
                      <a:pt x="305" y="108"/>
                    </a:lnTo>
                    <a:lnTo>
                      <a:pt x="317" y="106"/>
                    </a:lnTo>
                    <a:lnTo>
                      <a:pt x="330" y="104"/>
                    </a:lnTo>
                    <a:lnTo>
                      <a:pt x="343" y="103"/>
                    </a:lnTo>
                    <a:lnTo>
                      <a:pt x="356" y="103"/>
                    </a:lnTo>
                    <a:lnTo>
                      <a:pt x="370" y="103"/>
                    </a:lnTo>
                    <a:lnTo>
                      <a:pt x="383" y="104"/>
                    </a:lnTo>
                    <a:lnTo>
                      <a:pt x="395" y="106"/>
                    </a:lnTo>
                    <a:lnTo>
                      <a:pt x="408" y="108"/>
                    </a:lnTo>
                    <a:lnTo>
                      <a:pt x="420" y="111"/>
                    </a:lnTo>
                    <a:lnTo>
                      <a:pt x="432" y="114"/>
                    </a:lnTo>
                    <a:lnTo>
                      <a:pt x="444" y="118"/>
                    </a:lnTo>
                    <a:lnTo>
                      <a:pt x="456" y="123"/>
                    </a:lnTo>
                    <a:lnTo>
                      <a:pt x="467" y="128"/>
                    </a:lnTo>
                    <a:lnTo>
                      <a:pt x="478" y="133"/>
                    </a:lnTo>
                    <a:lnTo>
                      <a:pt x="488" y="139"/>
                    </a:lnTo>
                    <a:lnTo>
                      <a:pt x="499" y="146"/>
                    </a:lnTo>
                    <a:lnTo>
                      <a:pt x="509" y="153"/>
                    </a:lnTo>
                    <a:lnTo>
                      <a:pt x="518" y="161"/>
                    </a:lnTo>
                    <a:lnTo>
                      <a:pt x="527" y="169"/>
                    </a:lnTo>
                    <a:lnTo>
                      <a:pt x="536" y="177"/>
                    </a:lnTo>
                    <a:lnTo>
                      <a:pt x="545" y="186"/>
                    </a:lnTo>
                    <a:lnTo>
                      <a:pt x="552" y="195"/>
                    </a:lnTo>
                    <a:lnTo>
                      <a:pt x="561" y="205"/>
                    </a:lnTo>
                    <a:lnTo>
                      <a:pt x="568" y="214"/>
                    </a:lnTo>
                    <a:lnTo>
                      <a:pt x="575" y="226"/>
                    </a:lnTo>
                    <a:lnTo>
                      <a:pt x="581" y="236"/>
                    </a:lnTo>
                    <a:lnTo>
                      <a:pt x="586" y="247"/>
                    </a:lnTo>
                    <a:lnTo>
                      <a:pt x="591" y="259"/>
                    </a:lnTo>
                    <a:lnTo>
                      <a:pt x="596" y="270"/>
                    </a:lnTo>
                    <a:lnTo>
                      <a:pt x="600" y="282"/>
                    </a:lnTo>
                    <a:lnTo>
                      <a:pt x="603" y="294"/>
                    </a:lnTo>
                    <a:lnTo>
                      <a:pt x="606" y="306"/>
                    </a:lnTo>
                    <a:lnTo>
                      <a:pt x="608" y="319"/>
                    </a:lnTo>
                    <a:lnTo>
                      <a:pt x="610" y="331"/>
                    </a:lnTo>
                    <a:lnTo>
                      <a:pt x="611" y="344"/>
                    </a:lnTo>
                    <a:lnTo>
                      <a:pt x="611" y="357"/>
                    </a:lnTo>
                    <a:close/>
                  </a:path>
                </a:pathLst>
              </a:custGeom>
              <a:solidFill>
                <a:srgbClr val="D9D4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2199" name="Freeform 1085">
                <a:extLst>
                  <a:ext uri="{FF2B5EF4-FFF2-40B4-BE49-F238E27FC236}">
                    <a16:creationId xmlns:a16="http://schemas.microsoft.com/office/drawing/2014/main" id="{586B3C70-B4DC-4ED2-B9B7-8EBB5060D74E}"/>
                  </a:ext>
                </a:extLst>
              </p:cNvPr>
              <p:cNvSpPr>
                <a:spLocks noEditPoints="1"/>
              </p:cNvSpPr>
              <p:nvPr/>
            </p:nvSpPr>
            <p:spPr bwMode="auto">
              <a:xfrm>
                <a:off x="2967" y="3518"/>
                <a:ext cx="122" cy="122"/>
              </a:xfrm>
              <a:custGeom>
                <a:avLst/>
                <a:gdLst>
                  <a:gd name="T0" fmla="*/ 121 w 611"/>
                  <a:gd name="T1" fmla="*/ 52 h 611"/>
                  <a:gd name="T2" fmla="*/ 118 w 611"/>
                  <a:gd name="T3" fmla="*/ 40 h 611"/>
                  <a:gd name="T4" fmla="*/ 113 w 611"/>
                  <a:gd name="T5" fmla="*/ 29 h 611"/>
                  <a:gd name="T6" fmla="*/ 106 w 611"/>
                  <a:gd name="T7" fmla="*/ 20 h 611"/>
                  <a:gd name="T8" fmla="*/ 97 w 611"/>
                  <a:gd name="T9" fmla="*/ 12 h 611"/>
                  <a:gd name="T10" fmla="*/ 87 w 611"/>
                  <a:gd name="T11" fmla="*/ 6 h 611"/>
                  <a:gd name="T12" fmla="*/ 76 w 611"/>
                  <a:gd name="T13" fmla="*/ 2 h 611"/>
                  <a:gd name="T14" fmla="*/ 64 w 611"/>
                  <a:gd name="T15" fmla="*/ 0 h 611"/>
                  <a:gd name="T16" fmla="*/ 52 w 611"/>
                  <a:gd name="T17" fmla="*/ 1 h 611"/>
                  <a:gd name="T18" fmla="*/ 40 w 611"/>
                  <a:gd name="T19" fmla="*/ 4 h 611"/>
                  <a:gd name="T20" fmla="*/ 29 w 611"/>
                  <a:gd name="T21" fmla="*/ 9 h 611"/>
                  <a:gd name="T22" fmla="*/ 20 w 611"/>
                  <a:gd name="T23" fmla="*/ 16 h 611"/>
                  <a:gd name="T24" fmla="*/ 12 w 611"/>
                  <a:gd name="T25" fmla="*/ 24 h 611"/>
                  <a:gd name="T26" fmla="*/ 6 w 611"/>
                  <a:gd name="T27" fmla="*/ 35 h 611"/>
                  <a:gd name="T28" fmla="*/ 2 w 611"/>
                  <a:gd name="T29" fmla="*/ 46 h 611"/>
                  <a:gd name="T30" fmla="*/ 0 w 611"/>
                  <a:gd name="T31" fmla="*/ 58 h 611"/>
                  <a:gd name="T32" fmla="*/ 1 w 611"/>
                  <a:gd name="T33" fmla="*/ 70 h 611"/>
                  <a:gd name="T34" fmla="*/ 4 w 611"/>
                  <a:gd name="T35" fmla="*/ 82 h 611"/>
                  <a:gd name="T36" fmla="*/ 9 w 611"/>
                  <a:gd name="T37" fmla="*/ 93 h 611"/>
                  <a:gd name="T38" fmla="*/ 16 w 611"/>
                  <a:gd name="T39" fmla="*/ 102 h 611"/>
                  <a:gd name="T40" fmla="*/ 25 w 611"/>
                  <a:gd name="T41" fmla="*/ 110 h 611"/>
                  <a:gd name="T42" fmla="*/ 35 w 611"/>
                  <a:gd name="T43" fmla="*/ 116 h 611"/>
                  <a:gd name="T44" fmla="*/ 46 w 611"/>
                  <a:gd name="T45" fmla="*/ 120 h 611"/>
                  <a:gd name="T46" fmla="*/ 58 w 611"/>
                  <a:gd name="T47" fmla="*/ 122 h 611"/>
                  <a:gd name="T48" fmla="*/ 70 w 611"/>
                  <a:gd name="T49" fmla="*/ 121 h 611"/>
                  <a:gd name="T50" fmla="*/ 82 w 611"/>
                  <a:gd name="T51" fmla="*/ 118 h 611"/>
                  <a:gd name="T52" fmla="*/ 93 w 611"/>
                  <a:gd name="T53" fmla="*/ 113 h 611"/>
                  <a:gd name="T54" fmla="*/ 102 w 611"/>
                  <a:gd name="T55" fmla="*/ 106 h 611"/>
                  <a:gd name="T56" fmla="*/ 110 w 611"/>
                  <a:gd name="T57" fmla="*/ 97 h 611"/>
                  <a:gd name="T58" fmla="*/ 116 w 611"/>
                  <a:gd name="T59" fmla="*/ 87 h 611"/>
                  <a:gd name="T60" fmla="*/ 120 w 611"/>
                  <a:gd name="T61" fmla="*/ 76 h 611"/>
                  <a:gd name="T62" fmla="*/ 122 w 611"/>
                  <a:gd name="T63" fmla="*/ 64 h 611"/>
                  <a:gd name="T64" fmla="*/ 102 w 611"/>
                  <a:gd name="T65" fmla="*/ 65 h 611"/>
                  <a:gd name="T66" fmla="*/ 98 w 611"/>
                  <a:gd name="T67" fmla="*/ 77 h 611"/>
                  <a:gd name="T68" fmla="*/ 90 w 611"/>
                  <a:gd name="T69" fmla="*/ 90 h 611"/>
                  <a:gd name="T70" fmla="*/ 77 w 611"/>
                  <a:gd name="T71" fmla="*/ 98 h 611"/>
                  <a:gd name="T72" fmla="*/ 65 w 611"/>
                  <a:gd name="T73" fmla="*/ 101 h 611"/>
                  <a:gd name="T74" fmla="*/ 57 w 611"/>
                  <a:gd name="T75" fmla="*/ 101 h 611"/>
                  <a:gd name="T76" fmla="*/ 45 w 611"/>
                  <a:gd name="T77" fmla="*/ 98 h 611"/>
                  <a:gd name="T78" fmla="*/ 32 w 611"/>
                  <a:gd name="T79" fmla="*/ 90 h 611"/>
                  <a:gd name="T80" fmla="*/ 24 w 611"/>
                  <a:gd name="T81" fmla="*/ 77 h 611"/>
                  <a:gd name="T82" fmla="*/ 20 w 611"/>
                  <a:gd name="T83" fmla="*/ 65 h 611"/>
                  <a:gd name="T84" fmla="*/ 20 w 611"/>
                  <a:gd name="T85" fmla="*/ 57 h 611"/>
                  <a:gd name="T86" fmla="*/ 24 w 611"/>
                  <a:gd name="T87" fmla="*/ 45 h 611"/>
                  <a:gd name="T88" fmla="*/ 32 w 611"/>
                  <a:gd name="T89" fmla="*/ 32 h 611"/>
                  <a:gd name="T90" fmla="*/ 45 w 611"/>
                  <a:gd name="T91" fmla="*/ 23 h 611"/>
                  <a:gd name="T92" fmla="*/ 57 w 611"/>
                  <a:gd name="T93" fmla="*/ 20 h 611"/>
                  <a:gd name="T94" fmla="*/ 65 w 611"/>
                  <a:gd name="T95" fmla="*/ 20 h 611"/>
                  <a:gd name="T96" fmla="*/ 77 w 611"/>
                  <a:gd name="T97" fmla="*/ 23 h 611"/>
                  <a:gd name="T98" fmla="*/ 90 w 611"/>
                  <a:gd name="T99" fmla="*/ 32 h 611"/>
                  <a:gd name="T100" fmla="*/ 98 w 611"/>
                  <a:gd name="T101" fmla="*/ 45 h 611"/>
                  <a:gd name="T102" fmla="*/ 102 w 611"/>
                  <a:gd name="T103" fmla="*/ 57 h 61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611" h="611">
                    <a:moveTo>
                      <a:pt x="611" y="305"/>
                    </a:moveTo>
                    <a:lnTo>
                      <a:pt x="611" y="290"/>
                    </a:lnTo>
                    <a:lnTo>
                      <a:pt x="610" y="274"/>
                    </a:lnTo>
                    <a:lnTo>
                      <a:pt x="608" y="259"/>
                    </a:lnTo>
                    <a:lnTo>
                      <a:pt x="605" y="244"/>
                    </a:lnTo>
                    <a:lnTo>
                      <a:pt x="601" y="229"/>
                    </a:lnTo>
                    <a:lnTo>
                      <a:pt x="597" y="215"/>
                    </a:lnTo>
                    <a:lnTo>
                      <a:pt x="593" y="201"/>
                    </a:lnTo>
                    <a:lnTo>
                      <a:pt x="587" y="187"/>
                    </a:lnTo>
                    <a:lnTo>
                      <a:pt x="581" y="173"/>
                    </a:lnTo>
                    <a:lnTo>
                      <a:pt x="574" y="159"/>
                    </a:lnTo>
                    <a:lnTo>
                      <a:pt x="567" y="146"/>
                    </a:lnTo>
                    <a:lnTo>
                      <a:pt x="559" y="134"/>
                    </a:lnTo>
                    <a:lnTo>
                      <a:pt x="551" y="122"/>
                    </a:lnTo>
                    <a:lnTo>
                      <a:pt x="542" y="111"/>
                    </a:lnTo>
                    <a:lnTo>
                      <a:pt x="532" y="100"/>
                    </a:lnTo>
                    <a:lnTo>
                      <a:pt x="522" y="89"/>
                    </a:lnTo>
                    <a:lnTo>
                      <a:pt x="511" y="79"/>
                    </a:lnTo>
                    <a:lnTo>
                      <a:pt x="499" y="69"/>
                    </a:lnTo>
                    <a:lnTo>
                      <a:pt x="488" y="60"/>
                    </a:lnTo>
                    <a:lnTo>
                      <a:pt x="476" y="52"/>
                    </a:lnTo>
                    <a:lnTo>
                      <a:pt x="464" y="44"/>
                    </a:lnTo>
                    <a:lnTo>
                      <a:pt x="451" y="37"/>
                    </a:lnTo>
                    <a:lnTo>
                      <a:pt x="438" y="30"/>
                    </a:lnTo>
                    <a:lnTo>
                      <a:pt x="424" y="24"/>
                    </a:lnTo>
                    <a:lnTo>
                      <a:pt x="410" y="18"/>
                    </a:lnTo>
                    <a:lnTo>
                      <a:pt x="396" y="14"/>
                    </a:lnTo>
                    <a:lnTo>
                      <a:pt x="382" y="10"/>
                    </a:lnTo>
                    <a:lnTo>
                      <a:pt x="367" y="6"/>
                    </a:lnTo>
                    <a:lnTo>
                      <a:pt x="352" y="4"/>
                    </a:lnTo>
                    <a:lnTo>
                      <a:pt x="337" y="2"/>
                    </a:lnTo>
                    <a:lnTo>
                      <a:pt x="322" y="0"/>
                    </a:lnTo>
                    <a:lnTo>
                      <a:pt x="305" y="0"/>
                    </a:lnTo>
                    <a:lnTo>
                      <a:pt x="289" y="0"/>
                    </a:lnTo>
                    <a:lnTo>
                      <a:pt x="274" y="2"/>
                    </a:lnTo>
                    <a:lnTo>
                      <a:pt x="259" y="4"/>
                    </a:lnTo>
                    <a:lnTo>
                      <a:pt x="244" y="6"/>
                    </a:lnTo>
                    <a:lnTo>
                      <a:pt x="229" y="10"/>
                    </a:lnTo>
                    <a:lnTo>
                      <a:pt x="214" y="14"/>
                    </a:lnTo>
                    <a:lnTo>
                      <a:pt x="200" y="18"/>
                    </a:lnTo>
                    <a:lnTo>
                      <a:pt x="186" y="24"/>
                    </a:lnTo>
                    <a:lnTo>
                      <a:pt x="173" y="30"/>
                    </a:lnTo>
                    <a:lnTo>
                      <a:pt x="160" y="37"/>
                    </a:lnTo>
                    <a:lnTo>
                      <a:pt x="147" y="44"/>
                    </a:lnTo>
                    <a:lnTo>
                      <a:pt x="135" y="52"/>
                    </a:lnTo>
                    <a:lnTo>
                      <a:pt x="123" y="60"/>
                    </a:lnTo>
                    <a:lnTo>
                      <a:pt x="111" y="69"/>
                    </a:lnTo>
                    <a:lnTo>
                      <a:pt x="99" y="79"/>
                    </a:lnTo>
                    <a:lnTo>
                      <a:pt x="89" y="89"/>
                    </a:lnTo>
                    <a:lnTo>
                      <a:pt x="79" y="100"/>
                    </a:lnTo>
                    <a:lnTo>
                      <a:pt x="69" y="111"/>
                    </a:lnTo>
                    <a:lnTo>
                      <a:pt x="60" y="122"/>
                    </a:lnTo>
                    <a:lnTo>
                      <a:pt x="52" y="134"/>
                    </a:lnTo>
                    <a:lnTo>
                      <a:pt x="44" y="146"/>
                    </a:lnTo>
                    <a:lnTo>
                      <a:pt x="36" y="159"/>
                    </a:lnTo>
                    <a:lnTo>
                      <a:pt x="30" y="173"/>
                    </a:lnTo>
                    <a:lnTo>
                      <a:pt x="24" y="187"/>
                    </a:lnTo>
                    <a:lnTo>
                      <a:pt x="18" y="201"/>
                    </a:lnTo>
                    <a:lnTo>
                      <a:pt x="13" y="215"/>
                    </a:lnTo>
                    <a:lnTo>
                      <a:pt x="9" y="229"/>
                    </a:lnTo>
                    <a:lnTo>
                      <a:pt x="6" y="244"/>
                    </a:lnTo>
                    <a:lnTo>
                      <a:pt x="3" y="259"/>
                    </a:lnTo>
                    <a:lnTo>
                      <a:pt x="1" y="274"/>
                    </a:lnTo>
                    <a:lnTo>
                      <a:pt x="0" y="290"/>
                    </a:lnTo>
                    <a:lnTo>
                      <a:pt x="0" y="305"/>
                    </a:lnTo>
                    <a:lnTo>
                      <a:pt x="0" y="321"/>
                    </a:lnTo>
                    <a:lnTo>
                      <a:pt x="1" y="336"/>
                    </a:lnTo>
                    <a:lnTo>
                      <a:pt x="3" y="352"/>
                    </a:lnTo>
                    <a:lnTo>
                      <a:pt x="6" y="367"/>
                    </a:lnTo>
                    <a:lnTo>
                      <a:pt x="9" y="382"/>
                    </a:lnTo>
                    <a:lnTo>
                      <a:pt x="13" y="397"/>
                    </a:lnTo>
                    <a:lnTo>
                      <a:pt x="18" y="411"/>
                    </a:lnTo>
                    <a:lnTo>
                      <a:pt x="24" y="425"/>
                    </a:lnTo>
                    <a:lnTo>
                      <a:pt x="30" y="438"/>
                    </a:lnTo>
                    <a:lnTo>
                      <a:pt x="36" y="451"/>
                    </a:lnTo>
                    <a:lnTo>
                      <a:pt x="44" y="464"/>
                    </a:lnTo>
                    <a:lnTo>
                      <a:pt x="52" y="476"/>
                    </a:lnTo>
                    <a:lnTo>
                      <a:pt x="60" y="488"/>
                    </a:lnTo>
                    <a:lnTo>
                      <a:pt x="69" y="500"/>
                    </a:lnTo>
                    <a:lnTo>
                      <a:pt x="79" y="511"/>
                    </a:lnTo>
                    <a:lnTo>
                      <a:pt x="89" y="521"/>
                    </a:lnTo>
                    <a:lnTo>
                      <a:pt x="99" y="531"/>
                    </a:lnTo>
                    <a:lnTo>
                      <a:pt x="111" y="541"/>
                    </a:lnTo>
                    <a:lnTo>
                      <a:pt x="123" y="550"/>
                    </a:lnTo>
                    <a:lnTo>
                      <a:pt x="135" y="558"/>
                    </a:lnTo>
                    <a:lnTo>
                      <a:pt x="147" y="566"/>
                    </a:lnTo>
                    <a:lnTo>
                      <a:pt x="160" y="574"/>
                    </a:lnTo>
                    <a:lnTo>
                      <a:pt x="173" y="581"/>
                    </a:lnTo>
                    <a:lnTo>
                      <a:pt x="186" y="587"/>
                    </a:lnTo>
                    <a:lnTo>
                      <a:pt x="200" y="593"/>
                    </a:lnTo>
                    <a:lnTo>
                      <a:pt x="214" y="598"/>
                    </a:lnTo>
                    <a:lnTo>
                      <a:pt x="229" y="602"/>
                    </a:lnTo>
                    <a:lnTo>
                      <a:pt x="244" y="605"/>
                    </a:lnTo>
                    <a:lnTo>
                      <a:pt x="259" y="608"/>
                    </a:lnTo>
                    <a:lnTo>
                      <a:pt x="274" y="610"/>
                    </a:lnTo>
                    <a:lnTo>
                      <a:pt x="289" y="611"/>
                    </a:lnTo>
                    <a:lnTo>
                      <a:pt x="305" y="611"/>
                    </a:lnTo>
                    <a:lnTo>
                      <a:pt x="322" y="611"/>
                    </a:lnTo>
                    <a:lnTo>
                      <a:pt x="337" y="610"/>
                    </a:lnTo>
                    <a:lnTo>
                      <a:pt x="352" y="608"/>
                    </a:lnTo>
                    <a:lnTo>
                      <a:pt x="367" y="605"/>
                    </a:lnTo>
                    <a:lnTo>
                      <a:pt x="382" y="602"/>
                    </a:lnTo>
                    <a:lnTo>
                      <a:pt x="396" y="598"/>
                    </a:lnTo>
                    <a:lnTo>
                      <a:pt x="410" y="593"/>
                    </a:lnTo>
                    <a:lnTo>
                      <a:pt x="424" y="587"/>
                    </a:lnTo>
                    <a:lnTo>
                      <a:pt x="438" y="581"/>
                    </a:lnTo>
                    <a:lnTo>
                      <a:pt x="451" y="574"/>
                    </a:lnTo>
                    <a:lnTo>
                      <a:pt x="464" y="566"/>
                    </a:lnTo>
                    <a:lnTo>
                      <a:pt x="476" y="558"/>
                    </a:lnTo>
                    <a:lnTo>
                      <a:pt x="488" y="550"/>
                    </a:lnTo>
                    <a:lnTo>
                      <a:pt x="499" y="541"/>
                    </a:lnTo>
                    <a:lnTo>
                      <a:pt x="511" y="531"/>
                    </a:lnTo>
                    <a:lnTo>
                      <a:pt x="522" y="521"/>
                    </a:lnTo>
                    <a:lnTo>
                      <a:pt x="532" y="511"/>
                    </a:lnTo>
                    <a:lnTo>
                      <a:pt x="542" y="500"/>
                    </a:lnTo>
                    <a:lnTo>
                      <a:pt x="551" y="488"/>
                    </a:lnTo>
                    <a:lnTo>
                      <a:pt x="559" y="476"/>
                    </a:lnTo>
                    <a:lnTo>
                      <a:pt x="567" y="464"/>
                    </a:lnTo>
                    <a:lnTo>
                      <a:pt x="574" y="451"/>
                    </a:lnTo>
                    <a:lnTo>
                      <a:pt x="581" y="438"/>
                    </a:lnTo>
                    <a:lnTo>
                      <a:pt x="587" y="425"/>
                    </a:lnTo>
                    <a:lnTo>
                      <a:pt x="593" y="411"/>
                    </a:lnTo>
                    <a:lnTo>
                      <a:pt x="597" y="397"/>
                    </a:lnTo>
                    <a:lnTo>
                      <a:pt x="601" y="382"/>
                    </a:lnTo>
                    <a:lnTo>
                      <a:pt x="605" y="367"/>
                    </a:lnTo>
                    <a:lnTo>
                      <a:pt x="608" y="352"/>
                    </a:lnTo>
                    <a:lnTo>
                      <a:pt x="610" y="336"/>
                    </a:lnTo>
                    <a:lnTo>
                      <a:pt x="611" y="321"/>
                    </a:lnTo>
                    <a:lnTo>
                      <a:pt x="611" y="305"/>
                    </a:lnTo>
                    <a:close/>
                    <a:moveTo>
                      <a:pt x="510" y="305"/>
                    </a:moveTo>
                    <a:lnTo>
                      <a:pt x="509" y="316"/>
                    </a:lnTo>
                    <a:lnTo>
                      <a:pt x="509" y="326"/>
                    </a:lnTo>
                    <a:lnTo>
                      <a:pt x="506" y="336"/>
                    </a:lnTo>
                    <a:lnTo>
                      <a:pt x="505" y="346"/>
                    </a:lnTo>
                    <a:lnTo>
                      <a:pt x="500" y="366"/>
                    </a:lnTo>
                    <a:lnTo>
                      <a:pt x="493" y="385"/>
                    </a:lnTo>
                    <a:lnTo>
                      <a:pt x="484" y="403"/>
                    </a:lnTo>
                    <a:lnTo>
                      <a:pt x="474" y="420"/>
                    </a:lnTo>
                    <a:lnTo>
                      <a:pt x="462" y="435"/>
                    </a:lnTo>
                    <a:lnTo>
                      <a:pt x="449" y="450"/>
                    </a:lnTo>
                    <a:lnTo>
                      <a:pt x="435" y="463"/>
                    </a:lnTo>
                    <a:lnTo>
                      <a:pt x="419" y="474"/>
                    </a:lnTo>
                    <a:lnTo>
                      <a:pt x="403" y="485"/>
                    </a:lnTo>
                    <a:lnTo>
                      <a:pt x="385" y="493"/>
                    </a:lnTo>
                    <a:lnTo>
                      <a:pt x="366" y="500"/>
                    </a:lnTo>
                    <a:lnTo>
                      <a:pt x="347" y="505"/>
                    </a:lnTo>
                    <a:lnTo>
                      <a:pt x="337" y="507"/>
                    </a:lnTo>
                    <a:lnTo>
                      <a:pt x="327" y="508"/>
                    </a:lnTo>
                    <a:lnTo>
                      <a:pt x="316" y="509"/>
                    </a:lnTo>
                    <a:lnTo>
                      <a:pt x="305" y="509"/>
                    </a:lnTo>
                    <a:lnTo>
                      <a:pt x="294" y="509"/>
                    </a:lnTo>
                    <a:lnTo>
                      <a:pt x="284" y="508"/>
                    </a:lnTo>
                    <a:lnTo>
                      <a:pt x="274" y="507"/>
                    </a:lnTo>
                    <a:lnTo>
                      <a:pt x="264" y="505"/>
                    </a:lnTo>
                    <a:lnTo>
                      <a:pt x="245" y="500"/>
                    </a:lnTo>
                    <a:lnTo>
                      <a:pt x="226" y="493"/>
                    </a:lnTo>
                    <a:lnTo>
                      <a:pt x="208" y="485"/>
                    </a:lnTo>
                    <a:lnTo>
                      <a:pt x="192" y="474"/>
                    </a:lnTo>
                    <a:lnTo>
                      <a:pt x="176" y="463"/>
                    </a:lnTo>
                    <a:lnTo>
                      <a:pt x="162" y="450"/>
                    </a:lnTo>
                    <a:lnTo>
                      <a:pt x="148" y="435"/>
                    </a:lnTo>
                    <a:lnTo>
                      <a:pt x="137" y="420"/>
                    </a:lnTo>
                    <a:lnTo>
                      <a:pt x="127" y="403"/>
                    </a:lnTo>
                    <a:lnTo>
                      <a:pt x="118" y="385"/>
                    </a:lnTo>
                    <a:lnTo>
                      <a:pt x="111" y="366"/>
                    </a:lnTo>
                    <a:lnTo>
                      <a:pt x="106" y="346"/>
                    </a:lnTo>
                    <a:lnTo>
                      <a:pt x="103" y="336"/>
                    </a:lnTo>
                    <a:lnTo>
                      <a:pt x="102" y="326"/>
                    </a:lnTo>
                    <a:lnTo>
                      <a:pt x="101" y="316"/>
                    </a:lnTo>
                    <a:lnTo>
                      <a:pt x="101" y="305"/>
                    </a:lnTo>
                    <a:lnTo>
                      <a:pt x="101" y="295"/>
                    </a:lnTo>
                    <a:lnTo>
                      <a:pt x="102" y="284"/>
                    </a:lnTo>
                    <a:lnTo>
                      <a:pt x="103" y="274"/>
                    </a:lnTo>
                    <a:lnTo>
                      <a:pt x="106" y="264"/>
                    </a:lnTo>
                    <a:lnTo>
                      <a:pt x="111" y="245"/>
                    </a:lnTo>
                    <a:lnTo>
                      <a:pt x="118" y="226"/>
                    </a:lnTo>
                    <a:lnTo>
                      <a:pt x="127" y="209"/>
                    </a:lnTo>
                    <a:lnTo>
                      <a:pt x="137" y="192"/>
                    </a:lnTo>
                    <a:lnTo>
                      <a:pt x="148" y="176"/>
                    </a:lnTo>
                    <a:lnTo>
                      <a:pt x="162" y="161"/>
                    </a:lnTo>
                    <a:lnTo>
                      <a:pt x="176" y="148"/>
                    </a:lnTo>
                    <a:lnTo>
                      <a:pt x="192" y="136"/>
                    </a:lnTo>
                    <a:lnTo>
                      <a:pt x="208" y="126"/>
                    </a:lnTo>
                    <a:lnTo>
                      <a:pt x="226" y="117"/>
                    </a:lnTo>
                    <a:lnTo>
                      <a:pt x="245" y="111"/>
                    </a:lnTo>
                    <a:lnTo>
                      <a:pt x="264" y="106"/>
                    </a:lnTo>
                    <a:lnTo>
                      <a:pt x="274" y="104"/>
                    </a:lnTo>
                    <a:lnTo>
                      <a:pt x="284" y="102"/>
                    </a:lnTo>
                    <a:lnTo>
                      <a:pt x="294" y="102"/>
                    </a:lnTo>
                    <a:lnTo>
                      <a:pt x="305" y="101"/>
                    </a:lnTo>
                    <a:lnTo>
                      <a:pt x="316" y="102"/>
                    </a:lnTo>
                    <a:lnTo>
                      <a:pt x="327" y="102"/>
                    </a:lnTo>
                    <a:lnTo>
                      <a:pt x="337" y="104"/>
                    </a:lnTo>
                    <a:lnTo>
                      <a:pt x="347" y="106"/>
                    </a:lnTo>
                    <a:lnTo>
                      <a:pt x="366" y="111"/>
                    </a:lnTo>
                    <a:lnTo>
                      <a:pt x="385" y="117"/>
                    </a:lnTo>
                    <a:lnTo>
                      <a:pt x="403" y="126"/>
                    </a:lnTo>
                    <a:lnTo>
                      <a:pt x="419" y="136"/>
                    </a:lnTo>
                    <a:lnTo>
                      <a:pt x="435" y="148"/>
                    </a:lnTo>
                    <a:lnTo>
                      <a:pt x="449" y="161"/>
                    </a:lnTo>
                    <a:lnTo>
                      <a:pt x="462" y="176"/>
                    </a:lnTo>
                    <a:lnTo>
                      <a:pt x="474" y="192"/>
                    </a:lnTo>
                    <a:lnTo>
                      <a:pt x="484" y="209"/>
                    </a:lnTo>
                    <a:lnTo>
                      <a:pt x="493" y="226"/>
                    </a:lnTo>
                    <a:lnTo>
                      <a:pt x="500" y="245"/>
                    </a:lnTo>
                    <a:lnTo>
                      <a:pt x="505" y="264"/>
                    </a:lnTo>
                    <a:lnTo>
                      <a:pt x="506" y="274"/>
                    </a:lnTo>
                    <a:lnTo>
                      <a:pt x="509" y="284"/>
                    </a:lnTo>
                    <a:lnTo>
                      <a:pt x="509" y="295"/>
                    </a:lnTo>
                    <a:lnTo>
                      <a:pt x="510" y="305"/>
                    </a:lnTo>
                    <a:close/>
                  </a:path>
                </a:pathLst>
              </a:custGeom>
              <a:solidFill>
                <a:srgbClr val="E1DD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2200" name="Freeform 1086">
                <a:extLst>
                  <a:ext uri="{FF2B5EF4-FFF2-40B4-BE49-F238E27FC236}">
                    <a16:creationId xmlns:a16="http://schemas.microsoft.com/office/drawing/2014/main" id="{645E62D0-532B-411C-BAC2-1DD594878744}"/>
                  </a:ext>
                </a:extLst>
              </p:cNvPr>
              <p:cNvSpPr>
                <a:spLocks noEditPoints="1"/>
              </p:cNvSpPr>
              <p:nvPr/>
            </p:nvSpPr>
            <p:spPr bwMode="auto">
              <a:xfrm>
                <a:off x="2977" y="3528"/>
                <a:ext cx="102" cy="102"/>
              </a:xfrm>
              <a:custGeom>
                <a:avLst/>
                <a:gdLst>
                  <a:gd name="T0" fmla="*/ 101 w 510"/>
                  <a:gd name="T1" fmla="*/ 43 h 509"/>
                  <a:gd name="T2" fmla="*/ 99 w 510"/>
                  <a:gd name="T3" fmla="*/ 33 h 509"/>
                  <a:gd name="T4" fmla="*/ 95 w 510"/>
                  <a:gd name="T5" fmla="*/ 25 h 509"/>
                  <a:gd name="T6" fmla="*/ 89 w 510"/>
                  <a:gd name="T7" fmla="*/ 17 h 509"/>
                  <a:gd name="T8" fmla="*/ 82 w 510"/>
                  <a:gd name="T9" fmla="*/ 10 h 509"/>
                  <a:gd name="T10" fmla="*/ 73 w 510"/>
                  <a:gd name="T11" fmla="*/ 5 h 509"/>
                  <a:gd name="T12" fmla="*/ 64 w 510"/>
                  <a:gd name="T13" fmla="*/ 2 h 509"/>
                  <a:gd name="T14" fmla="*/ 54 w 510"/>
                  <a:gd name="T15" fmla="*/ 0 h 509"/>
                  <a:gd name="T16" fmla="*/ 43 w 510"/>
                  <a:gd name="T17" fmla="*/ 1 h 509"/>
                  <a:gd name="T18" fmla="*/ 34 w 510"/>
                  <a:gd name="T19" fmla="*/ 3 h 509"/>
                  <a:gd name="T20" fmla="*/ 25 w 510"/>
                  <a:gd name="T21" fmla="*/ 7 h 509"/>
                  <a:gd name="T22" fmla="*/ 17 w 510"/>
                  <a:gd name="T23" fmla="*/ 13 h 509"/>
                  <a:gd name="T24" fmla="*/ 10 w 510"/>
                  <a:gd name="T25" fmla="*/ 20 h 509"/>
                  <a:gd name="T26" fmla="*/ 5 w 510"/>
                  <a:gd name="T27" fmla="*/ 29 h 509"/>
                  <a:gd name="T28" fmla="*/ 2 w 510"/>
                  <a:gd name="T29" fmla="*/ 38 h 509"/>
                  <a:gd name="T30" fmla="*/ 0 w 510"/>
                  <a:gd name="T31" fmla="*/ 48 h 509"/>
                  <a:gd name="T32" fmla="*/ 1 w 510"/>
                  <a:gd name="T33" fmla="*/ 59 h 509"/>
                  <a:gd name="T34" fmla="*/ 3 w 510"/>
                  <a:gd name="T35" fmla="*/ 69 h 509"/>
                  <a:gd name="T36" fmla="*/ 7 w 510"/>
                  <a:gd name="T37" fmla="*/ 78 h 509"/>
                  <a:gd name="T38" fmla="*/ 13 w 510"/>
                  <a:gd name="T39" fmla="*/ 85 h 509"/>
                  <a:gd name="T40" fmla="*/ 21 w 510"/>
                  <a:gd name="T41" fmla="*/ 92 h 509"/>
                  <a:gd name="T42" fmla="*/ 29 w 510"/>
                  <a:gd name="T43" fmla="*/ 97 h 509"/>
                  <a:gd name="T44" fmla="*/ 38 w 510"/>
                  <a:gd name="T45" fmla="*/ 100 h 509"/>
                  <a:gd name="T46" fmla="*/ 48 w 510"/>
                  <a:gd name="T47" fmla="*/ 102 h 509"/>
                  <a:gd name="T48" fmla="*/ 59 w 510"/>
                  <a:gd name="T49" fmla="*/ 101 h 509"/>
                  <a:gd name="T50" fmla="*/ 69 w 510"/>
                  <a:gd name="T51" fmla="*/ 99 h 509"/>
                  <a:gd name="T52" fmla="*/ 77 w 510"/>
                  <a:gd name="T53" fmla="*/ 95 h 509"/>
                  <a:gd name="T54" fmla="*/ 85 w 510"/>
                  <a:gd name="T55" fmla="*/ 89 h 509"/>
                  <a:gd name="T56" fmla="*/ 92 w 510"/>
                  <a:gd name="T57" fmla="*/ 82 h 509"/>
                  <a:gd name="T58" fmla="*/ 97 w 510"/>
                  <a:gd name="T59" fmla="*/ 73 h 509"/>
                  <a:gd name="T60" fmla="*/ 100 w 510"/>
                  <a:gd name="T61" fmla="*/ 64 h 509"/>
                  <a:gd name="T62" fmla="*/ 102 w 510"/>
                  <a:gd name="T63" fmla="*/ 54 h 509"/>
                  <a:gd name="T64" fmla="*/ 81 w 510"/>
                  <a:gd name="T65" fmla="*/ 57 h 509"/>
                  <a:gd name="T66" fmla="*/ 76 w 510"/>
                  <a:gd name="T67" fmla="*/ 68 h 509"/>
                  <a:gd name="T68" fmla="*/ 68 w 510"/>
                  <a:gd name="T69" fmla="*/ 76 h 509"/>
                  <a:gd name="T70" fmla="*/ 57 w 510"/>
                  <a:gd name="T71" fmla="*/ 81 h 509"/>
                  <a:gd name="T72" fmla="*/ 45 w 510"/>
                  <a:gd name="T73" fmla="*/ 81 h 509"/>
                  <a:gd name="T74" fmla="*/ 34 w 510"/>
                  <a:gd name="T75" fmla="*/ 76 h 509"/>
                  <a:gd name="T76" fmla="*/ 26 w 510"/>
                  <a:gd name="T77" fmla="*/ 68 h 509"/>
                  <a:gd name="T78" fmla="*/ 21 w 510"/>
                  <a:gd name="T79" fmla="*/ 57 h 509"/>
                  <a:gd name="T80" fmla="*/ 21 w 510"/>
                  <a:gd name="T81" fmla="*/ 45 h 509"/>
                  <a:gd name="T82" fmla="*/ 26 w 510"/>
                  <a:gd name="T83" fmla="*/ 34 h 509"/>
                  <a:gd name="T84" fmla="*/ 34 w 510"/>
                  <a:gd name="T85" fmla="*/ 26 h 509"/>
                  <a:gd name="T86" fmla="*/ 45 w 510"/>
                  <a:gd name="T87" fmla="*/ 21 h 509"/>
                  <a:gd name="T88" fmla="*/ 57 w 510"/>
                  <a:gd name="T89" fmla="*/ 21 h 509"/>
                  <a:gd name="T90" fmla="*/ 68 w 510"/>
                  <a:gd name="T91" fmla="*/ 26 h 509"/>
                  <a:gd name="T92" fmla="*/ 76 w 510"/>
                  <a:gd name="T93" fmla="*/ 34 h 509"/>
                  <a:gd name="T94" fmla="*/ 81 w 510"/>
                  <a:gd name="T95" fmla="*/ 45 h 50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510" h="509">
                    <a:moveTo>
                      <a:pt x="510" y="254"/>
                    </a:moveTo>
                    <a:lnTo>
                      <a:pt x="510" y="241"/>
                    </a:lnTo>
                    <a:lnTo>
                      <a:pt x="509" y="228"/>
                    </a:lnTo>
                    <a:lnTo>
                      <a:pt x="507" y="216"/>
                    </a:lnTo>
                    <a:lnTo>
                      <a:pt x="505" y="203"/>
                    </a:lnTo>
                    <a:lnTo>
                      <a:pt x="502" y="191"/>
                    </a:lnTo>
                    <a:lnTo>
                      <a:pt x="499" y="179"/>
                    </a:lnTo>
                    <a:lnTo>
                      <a:pt x="495" y="167"/>
                    </a:lnTo>
                    <a:lnTo>
                      <a:pt x="490" y="156"/>
                    </a:lnTo>
                    <a:lnTo>
                      <a:pt x="485" y="144"/>
                    </a:lnTo>
                    <a:lnTo>
                      <a:pt x="480" y="133"/>
                    </a:lnTo>
                    <a:lnTo>
                      <a:pt x="474" y="123"/>
                    </a:lnTo>
                    <a:lnTo>
                      <a:pt x="467" y="111"/>
                    </a:lnTo>
                    <a:lnTo>
                      <a:pt x="460" y="102"/>
                    </a:lnTo>
                    <a:lnTo>
                      <a:pt x="451" y="92"/>
                    </a:lnTo>
                    <a:lnTo>
                      <a:pt x="444" y="83"/>
                    </a:lnTo>
                    <a:lnTo>
                      <a:pt x="435" y="74"/>
                    </a:lnTo>
                    <a:lnTo>
                      <a:pt x="426" y="66"/>
                    </a:lnTo>
                    <a:lnTo>
                      <a:pt x="417" y="58"/>
                    </a:lnTo>
                    <a:lnTo>
                      <a:pt x="408" y="50"/>
                    </a:lnTo>
                    <a:lnTo>
                      <a:pt x="398" y="43"/>
                    </a:lnTo>
                    <a:lnTo>
                      <a:pt x="387" y="36"/>
                    </a:lnTo>
                    <a:lnTo>
                      <a:pt x="377" y="30"/>
                    </a:lnTo>
                    <a:lnTo>
                      <a:pt x="366" y="25"/>
                    </a:lnTo>
                    <a:lnTo>
                      <a:pt x="355" y="20"/>
                    </a:lnTo>
                    <a:lnTo>
                      <a:pt x="343" y="15"/>
                    </a:lnTo>
                    <a:lnTo>
                      <a:pt x="331" y="11"/>
                    </a:lnTo>
                    <a:lnTo>
                      <a:pt x="319" y="8"/>
                    </a:lnTo>
                    <a:lnTo>
                      <a:pt x="307" y="5"/>
                    </a:lnTo>
                    <a:lnTo>
                      <a:pt x="294" y="3"/>
                    </a:lnTo>
                    <a:lnTo>
                      <a:pt x="282" y="1"/>
                    </a:lnTo>
                    <a:lnTo>
                      <a:pt x="269" y="0"/>
                    </a:lnTo>
                    <a:lnTo>
                      <a:pt x="255" y="0"/>
                    </a:lnTo>
                    <a:lnTo>
                      <a:pt x="242" y="0"/>
                    </a:lnTo>
                    <a:lnTo>
                      <a:pt x="229" y="1"/>
                    </a:lnTo>
                    <a:lnTo>
                      <a:pt x="216" y="3"/>
                    </a:lnTo>
                    <a:lnTo>
                      <a:pt x="204" y="5"/>
                    </a:lnTo>
                    <a:lnTo>
                      <a:pt x="192" y="8"/>
                    </a:lnTo>
                    <a:lnTo>
                      <a:pt x="180" y="11"/>
                    </a:lnTo>
                    <a:lnTo>
                      <a:pt x="168" y="15"/>
                    </a:lnTo>
                    <a:lnTo>
                      <a:pt x="156" y="20"/>
                    </a:lnTo>
                    <a:lnTo>
                      <a:pt x="145" y="25"/>
                    </a:lnTo>
                    <a:lnTo>
                      <a:pt x="134" y="30"/>
                    </a:lnTo>
                    <a:lnTo>
                      <a:pt x="123" y="36"/>
                    </a:lnTo>
                    <a:lnTo>
                      <a:pt x="113" y="43"/>
                    </a:lnTo>
                    <a:lnTo>
                      <a:pt x="103" y="50"/>
                    </a:lnTo>
                    <a:lnTo>
                      <a:pt x="94" y="58"/>
                    </a:lnTo>
                    <a:lnTo>
                      <a:pt x="84" y="66"/>
                    </a:lnTo>
                    <a:lnTo>
                      <a:pt x="76" y="74"/>
                    </a:lnTo>
                    <a:lnTo>
                      <a:pt x="67" y="83"/>
                    </a:lnTo>
                    <a:lnTo>
                      <a:pt x="59" y="92"/>
                    </a:lnTo>
                    <a:lnTo>
                      <a:pt x="51" y="102"/>
                    </a:lnTo>
                    <a:lnTo>
                      <a:pt x="44" y="111"/>
                    </a:lnTo>
                    <a:lnTo>
                      <a:pt x="37" y="123"/>
                    </a:lnTo>
                    <a:lnTo>
                      <a:pt x="31" y="133"/>
                    </a:lnTo>
                    <a:lnTo>
                      <a:pt x="25" y="144"/>
                    </a:lnTo>
                    <a:lnTo>
                      <a:pt x="20" y="156"/>
                    </a:lnTo>
                    <a:lnTo>
                      <a:pt x="16" y="167"/>
                    </a:lnTo>
                    <a:lnTo>
                      <a:pt x="12" y="179"/>
                    </a:lnTo>
                    <a:lnTo>
                      <a:pt x="8" y="191"/>
                    </a:lnTo>
                    <a:lnTo>
                      <a:pt x="6" y="203"/>
                    </a:lnTo>
                    <a:lnTo>
                      <a:pt x="3" y="216"/>
                    </a:lnTo>
                    <a:lnTo>
                      <a:pt x="2" y="228"/>
                    </a:lnTo>
                    <a:lnTo>
                      <a:pt x="1" y="241"/>
                    </a:lnTo>
                    <a:lnTo>
                      <a:pt x="0" y="254"/>
                    </a:lnTo>
                    <a:lnTo>
                      <a:pt x="1" y="267"/>
                    </a:lnTo>
                    <a:lnTo>
                      <a:pt x="2" y="280"/>
                    </a:lnTo>
                    <a:lnTo>
                      <a:pt x="3" y="293"/>
                    </a:lnTo>
                    <a:lnTo>
                      <a:pt x="6" y="305"/>
                    </a:lnTo>
                    <a:lnTo>
                      <a:pt x="8" y="318"/>
                    </a:lnTo>
                    <a:lnTo>
                      <a:pt x="12" y="331"/>
                    </a:lnTo>
                    <a:lnTo>
                      <a:pt x="16" y="342"/>
                    </a:lnTo>
                    <a:lnTo>
                      <a:pt x="20" y="354"/>
                    </a:lnTo>
                    <a:lnTo>
                      <a:pt x="25" y="365"/>
                    </a:lnTo>
                    <a:lnTo>
                      <a:pt x="31" y="376"/>
                    </a:lnTo>
                    <a:lnTo>
                      <a:pt x="37" y="387"/>
                    </a:lnTo>
                    <a:lnTo>
                      <a:pt x="44" y="397"/>
                    </a:lnTo>
                    <a:lnTo>
                      <a:pt x="51" y="407"/>
                    </a:lnTo>
                    <a:lnTo>
                      <a:pt x="59" y="416"/>
                    </a:lnTo>
                    <a:lnTo>
                      <a:pt x="67" y="426"/>
                    </a:lnTo>
                    <a:lnTo>
                      <a:pt x="76" y="434"/>
                    </a:lnTo>
                    <a:lnTo>
                      <a:pt x="84" y="443"/>
                    </a:lnTo>
                    <a:lnTo>
                      <a:pt x="94" y="451"/>
                    </a:lnTo>
                    <a:lnTo>
                      <a:pt x="103" y="458"/>
                    </a:lnTo>
                    <a:lnTo>
                      <a:pt x="113" y="465"/>
                    </a:lnTo>
                    <a:lnTo>
                      <a:pt x="123" y="472"/>
                    </a:lnTo>
                    <a:lnTo>
                      <a:pt x="134" y="478"/>
                    </a:lnTo>
                    <a:lnTo>
                      <a:pt x="145" y="484"/>
                    </a:lnTo>
                    <a:lnTo>
                      <a:pt x="156" y="489"/>
                    </a:lnTo>
                    <a:lnTo>
                      <a:pt x="168" y="493"/>
                    </a:lnTo>
                    <a:lnTo>
                      <a:pt x="180" y="497"/>
                    </a:lnTo>
                    <a:lnTo>
                      <a:pt x="192" y="501"/>
                    </a:lnTo>
                    <a:lnTo>
                      <a:pt x="204" y="504"/>
                    </a:lnTo>
                    <a:lnTo>
                      <a:pt x="216" y="506"/>
                    </a:lnTo>
                    <a:lnTo>
                      <a:pt x="229" y="507"/>
                    </a:lnTo>
                    <a:lnTo>
                      <a:pt x="242" y="508"/>
                    </a:lnTo>
                    <a:lnTo>
                      <a:pt x="255" y="509"/>
                    </a:lnTo>
                    <a:lnTo>
                      <a:pt x="269" y="508"/>
                    </a:lnTo>
                    <a:lnTo>
                      <a:pt x="282" y="507"/>
                    </a:lnTo>
                    <a:lnTo>
                      <a:pt x="294" y="506"/>
                    </a:lnTo>
                    <a:lnTo>
                      <a:pt x="307" y="504"/>
                    </a:lnTo>
                    <a:lnTo>
                      <a:pt x="319" y="501"/>
                    </a:lnTo>
                    <a:lnTo>
                      <a:pt x="331" y="497"/>
                    </a:lnTo>
                    <a:lnTo>
                      <a:pt x="343" y="493"/>
                    </a:lnTo>
                    <a:lnTo>
                      <a:pt x="355" y="489"/>
                    </a:lnTo>
                    <a:lnTo>
                      <a:pt x="366" y="484"/>
                    </a:lnTo>
                    <a:lnTo>
                      <a:pt x="377" y="478"/>
                    </a:lnTo>
                    <a:lnTo>
                      <a:pt x="387" y="472"/>
                    </a:lnTo>
                    <a:lnTo>
                      <a:pt x="398" y="465"/>
                    </a:lnTo>
                    <a:lnTo>
                      <a:pt x="408" y="458"/>
                    </a:lnTo>
                    <a:lnTo>
                      <a:pt x="417" y="451"/>
                    </a:lnTo>
                    <a:lnTo>
                      <a:pt x="426" y="443"/>
                    </a:lnTo>
                    <a:lnTo>
                      <a:pt x="435" y="434"/>
                    </a:lnTo>
                    <a:lnTo>
                      <a:pt x="444" y="426"/>
                    </a:lnTo>
                    <a:lnTo>
                      <a:pt x="451" y="416"/>
                    </a:lnTo>
                    <a:lnTo>
                      <a:pt x="460" y="407"/>
                    </a:lnTo>
                    <a:lnTo>
                      <a:pt x="467" y="397"/>
                    </a:lnTo>
                    <a:lnTo>
                      <a:pt x="474" y="387"/>
                    </a:lnTo>
                    <a:lnTo>
                      <a:pt x="480" y="376"/>
                    </a:lnTo>
                    <a:lnTo>
                      <a:pt x="485" y="365"/>
                    </a:lnTo>
                    <a:lnTo>
                      <a:pt x="490" y="354"/>
                    </a:lnTo>
                    <a:lnTo>
                      <a:pt x="495" y="342"/>
                    </a:lnTo>
                    <a:lnTo>
                      <a:pt x="499" y="331"/>
                    </a:lnTo>
                    <a:lnTo>
                      <a:pt x="502" y="318"/>
                    </a:lnTo>
                    <a:lnTo>
                      <a:pt x="505" y="305"/>
                    </a:lnTo>
                    <a:lnTo>
                      <a:pt x="507" y="293"/>
                    </a:lnTo>
                    <a:lnTo>
                      <a:pt x="509" y="280"/>
                    </a:lnTo>
                    <a:lnTo>
                      <a:pt x="510" y="267"/>
                    </a:lnTo>
                    <a:lnTo>
                      <a:pt x="510" y="254"/>
                    </a:lnTo>
                    <a:close/>
                    <a:moveTo>
                      <a:pt x="408" y="254"/>
                    </a:moveTo>
                    <a:lnTo>
                      <a:pt x="407" y="270"/>
                    </a:lnTo>
                    <a:lnTo>
                      <a:pt x="405" y="285"/>
                    </a:lnTo>
                    <a:lnTo>
                      <a:pt x="401" y="299"/>
                    </a:lnTo>
                    <a:lnTo>
                      <a:pt x="396" y="313"/>
                    </a:lnTo>
                    <a:lnTo>
                      <a:pt x="390" y="328"/>
                    </a:lnTo>
                    <a:lnTo>
                      <a:pt x="382" y="340"/>
                    </a:lnTo>
                    <a:lnTo>
                      <a:pt x="373" y="352"/>
                    </a:lnTo>
                    <a:lnTo>
                      <a:pt x="363" y="363"/>
                    </a:lnTo>
                    <a:lnTo>
                      <a:pt x="353" y="373"/>
                    </a:lnTo>
                    <a:lnTo>
                      <a:pt x="341" y="381"/>
                    </a:lnTo>
                    <a:lnTo>
                      <a:pt x="328" y="389"/>
                    </a:lnTo>
                    <a:lnTo>
                      <a:pt x="315" y="395"/>
                    </a:lnTo>
                    <a:lnTo>
                      <a:pt x="301" y="400"/>
                    </a:lnTo>
                    <a:lnTo>
                      <a:pt x="287" y="404"/>
                    </a:lnTo>
                    <a:lnTo>
                      <a:pt x="271" y="407"/>
                    </a:lnTo>
                    <a:lnTo>
                      <a:pt x="255" y="407"/>
                    </a:lnTo>
                    <a:lnTo>
                      <a:pt x="239" y="407"/>
                    </a:lnTo>
                    <a:lnTo>
                      <a:pt x="224" y="404"/>
                    </a:lnTo>
                    <a:lnTo>
                      <a:pt x="210" y="400"/>
                    </a:lnTo>
                    <a:lnTo>
                      <a:pt x="196" y="395"/>
                    </a:lnTo>
                    <a:lnTo>
                      <a:pt x="182" y="389"/>
                    </a:lnTo>
                    <a:lnTo>
                      <a:pt x="170" y="381"/>
                    </a:lnTo>
                    <a:lnTo>
                      <a:pt x="158" y="373"/>
                    </a:lnTo>
                    <a:lnTo>
                      <a:pt x="147" y="363"/>
                    </a:lnTo>
                    <a:lnTo>
                      <a:pt x="138" y="352"/>
                    </a:lnTo>
                    <a:lnTo>
                      <a:pt x="129" y="340"/>
                    </a:lnTo>
                    <a:lnTo>
                      <a:pt x="121" y="328"/>
                    </a:lnTo>
                    <a:lnTo>
                      <a:pt x="115" y="313"/>
                    </a:lnTo>
                    <a:lnTo>
                      <a:pt x="110" y="299"/>
                    </a:lnTo>
                    <a:lnTo>
                      <a:pt x="106" y="285"/>
                    </a:lnTo>
                    <a:lnTo>
                      <a:pt x="104" y="270"/>
                    </a:lnTo>
                    <a:lnTo>
                      <a:pt x="103" y="254"/>
                    </a:lnTo>
                    <a:lnTo>
                      <a:pt x="104" y="239"/>
                    </a:lnTo>
                    <a:lnTo>
                      <a:pt x="106" y="224"/>
                    </a:lnTo>
                    <a:lnTo>
                      <a:pt x="110" y="209"/>
                    </a:lnTo>
                    <a:lnTo>
                      <a:pt x="115" y="195"/>
                    </a:lnTo>
                    <a:lnTo>
                      <a:pt x="121" y="182"/>
                    </a:lnTo>
                    <a:lnTo>
                      <a:pt x="129" y="169"/>
                    </a:lnTo>
                    <a:lnTo>
                      <a:pt x="138" y="157"/>
                    </a:lnTo>
                    <a:lnTo>
                      <a:pt x="147" y="147"/>
                    </a:lnTo>
                    <a:lnTo>
                      <a:pt x="158" y="137"/>
                    </a:lnTo>
                    <a:lnTo>
                      <a:pt x="170" y="128"/>
                    </a:lnTo>
                    <a:lnTo>
                      <a:pt x="182" y="120"/>
                    </a:lnTo>
                    <a:lnTo>
                      <a:pt x="196" y="113"/>
                    </a:lnTo>
                    <a:lnTo>
                      <a:pt x="210" y="108"/>
                    </a:lnTo>
                    <a:lnTo>
                      <a:pt x="224" y="104"/>
                    </a:lnTo>
                    <a:lnTo>
                      <a:pt x="239" y="102"/>
                    </a:lnTo>
                    <a:lnTo>
                      <a:pt x="255" y="101"/>
                    </a:lnTo>
                    <a:lnTo>
                      <a:pt x="271" y="102"/>
                    </a:lnTo>
                    <a:lnTo>
                      <a:pt x="287" y="104"/>
                    </a:lnTo>
                    <a:lnTo>
                      <a:pt x="301" y="108"/>
                    </a:lnTo>
                    <a:lnTo>
                      <a:pt x="315" y="113"/>
                    </a:lnTo>
                    <a:lnTo>
                      <a:pt x="328" y="120"/>
                    </a:lnTo>
                    <a:lnTo>
                      <a:pt x="341" y="128"/>
                    </a:lnTo>
                    <a:lnTo>
                      <a:pt x="353" y="137"/>
                    </a:lnTo>
                    <a:lnTo>
                      <a:pt x="363" y="147"/>
                    </a:lnTo>
                    <a:lnTo>
                      <a:pt x="373" y="157"/>
                    </a:lnTo>
                    <a:lnTo>
                      <a:pt x="382" y="169"/>
                    </a:lnTo>
                    <a:lnTo>
                      <a:pt x="390" y="182"/>
                    </a:lnTo>
                    <a:lnTo>
                      <a:pt x="396" y="195"/>
                    </a:lnTo>
                    <a:lnTo>
                      <a:pt x="401" y="209"/>
                    </a:lnTo>
                    <a:lnTo>
                      <a:pt x="405" y="224"/>
                    </a:lnTo>
                    <a:lnTo>
                      <a:pt x="407" y="239"/>
                    </a:lnTo>
                    <a:lnTo>
                      <a:pt x="408" y="254"/>
                    </a:lnTo>
                    <a:close/>
                  </a:path>
                </a:pathLst>
              </a:custGeom>
              <a:solidFill>
                <a:srgbClr val="E7E4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2201" name="Freeform 1087">
                <a:extLst>
                  <a:ext uri="{FF2B5EF4-FFF2-40B4-BE49-F238E27FC236}">
                    <a16:creationId xmlns:a16="http://schemas.microsoft.com/office/drawing/2014/main" id="{55746FDE-FEB5-4656-94F6-2BA45A327B12}"/>
                  </a:ext>
                </a:extLst>
              </p:cNvPr>
              <p:cNvSpPr>
                <a:spLocks noEditPoints="1"/>
              </p:cNvSpPr>
              <p:nvPr/>
            </p:nvSpPr>
            <p:spPr bwMode="auto">
              <a:xfrm>
                <a:off x="2987" y="3538"/>
                <a:ext cx="82" cy="82"/>
              </a:xfrm>
              <a:custGeom>
                <a:avLst/>
                <a:gdLst>
                  <a:gd name="T0" fmla="*/ 82 w 409"/>
                  <a:gd name="T1" fmla="*/ 37 h 408"/>
                  <a:gd name="T2" fmla="*/ 80 w 409"/>
                  <a:gd name="T3" fmla="*/ 29 h 408"/>
                  <a:gd name="T4" fmla="*/ 75 w 409"/>
                  <a:gd name="T5" fmla="*/ 18 h 408"/>
                  <a:gd name="T6" fmla="*/ 67 w 409"/>
                  <a:gd name="T7" fmla="*/ 9 h 408"/>
                  <a:gd name="T8" fmla="*/ 57 w 409"/>
                  <a:gd name="T9" fmla="*/ 3 h 408"/>
                  <a:gd name="T10" fmla="*/ 47 w 409"/>
                  <a:gd name="T11" fmla="*/ 1 h 408"/>
                  <a:gd name="T12" fmla="*/ 41 w 409"/>
                  <a:gd name="T13" fmla="*/ 0 h 408"/>
                  <a:gd name="T14" fmla="*/ 35 w 409"/>
                  <a:gd name="T15" fmla="*/ 1 h 408"/>
                  <a:gd name="T16" fmla="*/ 25 w 409"/>
                  <a:gd name="T17" fmla="*/ 3 h 408"/>
                  <a:gd name="T18" fmla="*/ 15 w 409"/>
                  <a:gd name="T19" fmla="*/ 9 h 408"/>
                  <a:gd name="T20" fmla="*/ 7 w 409"/>
                  <a:gd name="T21" fmla="*/ 18 h 408"/>
                  <a:gd name="T22" fmla="*/ 2 w 409"/>
                  <a:gd name="T23" fmla="*/ 29 h 408"/>
                  <a:gd name="T24" fmla="*/ 0 w 409"/>
                  <a:gd name="T25" fmla="*/ 37 h 408"/>
                  <a:gd name="T26" fmla="*/ 0 w 409"/>
                  <a:gd name="T27" fmla="*/ 43 h 408"/>
                  <a:gd name="T28" fmla="*/ 1 w 409"/>
                  <a:gd name="T29" fmla="*/ 49 h 408"/>
                  <a:gd name="T30" fmla="*/ 5 w 409"/>
                  <a:gd name="T31" fmla="*/ 61 h 408"/>
                  <a:gd name="T32" fmla="*/ 12 w 409"/>
                  <a:gd name="T33" fmla="*/ 70 h 408"/>
                  <a:gd name="T34" fmla="*/ 21 w 409"/>
                  <a:gd name="T35" fmla="*/ 77 h 408"/>
                  <a:gd name="T36" fmla="*/ 33 w 409"/>
                  <a:gd name="T37" fmla="*/ 81 h 408"/>
                  <a:gd name="T38" fmla="*/ 39 w 409"/>
                  <a:gd name="T39" fmla="*/ 82 h 408"/>
                  <a:gd name="T40" fmla="*/ 45 w 409"/>
                  <a:gd name="T41" fmla="*/ 82 h 408"/>
                  <a:gd name="T42" fmla="*/ 53 w 409"/>
                  <a:gd name="T43" fmla="*/ 80 h 408"/>
                  <a:gd name="T44" fmla="*/ 64 w 409"/>
                  <a:gd name="T45" fmla="*/ 75 h 408"/>
                  <a:gd name="T46" fmla="*/ 72 w 409"/>
                  <a:gd name="T47" fmla="*/ 67 h 408"/>
                  <a:gd name="T48" fmla="*/ 79 w 409"/>
                  <a:gd name="T49" fmla="*/ 57 h 408"/>
                  <a:gd name="T50" fmla="*/ 81 w 409"/>
                  <a:gd name="T51" fmla="*/ 47 h 408"/>
                  <a:gd name="T52" fmla="*/ 82 w 409"/>
                  <a:gd name="T53" fmla="*/ 41 h 408"/>
                  <a:gd name="T54" fmla="*/ 61 w 409"/>
                  <a:gd name="T55" fmla="*/ 45 h 408"/>
                  <a:gd name="T56" fmla="*/ 59 w 409"/>
                  <a:gd name="T57" fmla="*/ 51 h 408"/>
                  <a:gd name="T58" fmla="*/ 56 w 409"/>
                  <a:gd name="T59" fmla="*/ 56 h 408"/>
                  <a:gd name="T60" fmla="*/ 51 w 409"/>
                  <a:gd name="T61" fmla="*/ 59 h 408"/>
                  <a:gd name="T62" fmla="*/ 45 w 409"/>
                  <a:gd name="T63" fmla="*/ 61 h 408"/>
                  <a:gd name="T64" fmla="*/ 39 w 409"/>
                  <a:gd name="T65" fmla="*/ 62 h 408"/>
                  <a:gd name="T66" fmla="*/ 33 w 409"/>
                  <a:gd name="T67" fmla="*/ 60 h 408"/>
                  <a:gd name="T68" fmla="*/ 28 w 409"/>
                  <a:gd name="T69" fmla="*/ 57 h 408"/>
                  <a:gd name="T70" fmla="*/ 24 w 409"/>
                  <a:gd name="T71" fmla="*/ 52 h 408"/>
                  <a:gd name="T72" fmla="*/ 21 w 409"/>
                  <a:gd name="T73" fmla="*/ 47 h 408"/>
                  <a:gd name="T74" fmla="*/ 21 w 409"/>
                  <a:gd name="T75" fmla="*/ 41 h 408"/>
                  <a:gd name="T76" fmla="*/ 21 w 409"/>
                  <a:gd name="T77" fmla="*/ 35 h 408"/>
                  <a:gd name="T78" fmla="*/ 24 w 409"/>
                  <a:gd name="T79" fmla="*/ 30 h 408"/>
                  <a:gd name="T80" fmla="*/ 28 w 409"/>
                  <a:gd name="T81" fmla="*/ 25 h 408"/>
                  <a:gd name="T82" fmla="*/ 33 w 409"/>
                  <a:gd name="T83" fmla="*/ 22 h 408"/>
                  <a:gd name="T84" fmla="*/ 39 w 409"/>
                  <a:gd name="T85" fmla="*/ 21 h 408"/>
                  <a:gd name="T86" fmla="*/ 45 w 409"/>
                  <a:gd name="T87" fmla="*/ 21 h 408"/>
                  <a:gd name="T88" fmla="*/ 51 w 409"/>
                  <a:gd name="T89" fmla="*/ 23 h 408"/>
                  <a:gd name="T90" fmla="*/ 56 w 409"/>
                  <a:gd name="T91" fmla="*/ 27 h 408"/>
                  <a:gd name="T92" fmla="*/ 59 w 409"/>
                  <a:gd name="T93" fmla="*/ 31 h 408"/>
                  <a:gd name="T94" fmla="*/ 61 w 409"/>
                  <a:gd name="T95" fmla="*/ 37 h 40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409" h="408">
                    <a:moveTo>
                      <a:pt x="409" y="204"/>
                    </a:moveTo>
                    <a:lnTo>
                      <a:pt x="408" y="194"/>
                    </a:lnTo>
                    <a:lnTo>
                      <a:pt x="408" y="183"/>
                    </a:lnTo>
                    <a:lnTo>
                      <a:pt x="405" y="173"/>
                    </a:lnTo>
                    <a:lnTo>
                      <a:pt x="404" y="163"/>
                    </a:lnTo>
                    <a:lnTo>
                      <a:pt x="399" y="144"/>
                    </a:lnTo>
                    <a:lnTo>
                      <a:pt x="392" y="125"/>
                    </a:lnTo>
                    <a:lnTo>
                      <a:pt x="383" y="108"/>
                    </a:lnTo>
                    <a:lnTo>
                      <a:pt x="373" y="91"/>
                    </a:lnTo>
                    <a:lnTo>
                      <a:pt x="361" y="75"/>
                    </a:lnTo>
                    <a:lnTo>
                      <a:pt x="348" y="60"/>
                    </a:lnTo>
                    <a:lnTo>
                      <a:pt x="334" y="47"/>
                    </a:lnTo>
                    <a:lnTo>
                      <a:pt x="318" y="35"/>
                    </a:lnTo>
                    <a:lnTo>
                      <a:pt x="302" y="25"/>
                    </a:lnTo>
                    <a:lnTo>
                      <a:pt x="284" y="16"/>
                    </a:lnTo>
                    <a:lnTo>
                      <a:pt x="265" y="10"/>
                    </a:lnTo>
                    <a:lnTo>
                      <a:pt x="246" y="5"/>
                    </a:lnTo>
                    <a:lnTo>
                      <a:pt x="236" y="3"/>
                    </a:lnTo>
                    <a:lnTo>
                      <a:pt x="226" y="1"/>
                    </a:lnTo>
                    <a:lnTo>
                      <a:pt x="215" y="1"/>
                    </a:lnTo>
                    <a:lnTo>
                      <a:pt x="204" y="0"/>
                    </a:lnTo>
                    <a:lnTo>
                      <a:pt x="193" y="1"/>
                    </a:lnTo>
                    <a:lnTo>
                      <a:pt x="183" y="1"/>
                    </a:lnTo>
                    <a:lnTo>
                      <a:pt x="173" y="3"/>
                    </a:lnTo>
                    <a:lnTo>
                      <a:pt x="163" y="5"/>
                    </a:lnTo>
                    <a:lnTo>
                      <a:pt x="144" y="10"/>
                    </a:lnTo>
                    <a:lnTo>
                      <a:pt x="125" y="16"/>
                    </a:lnTo>
                    <a:lnTo>
                      <a:pt x="107" y="25"/>
                    </a:lnTo>
                    <a:lnTo>
                      <a:pt x="91" y="35"/>
                    </a:lnTo>
                    <a:lnTo>
                      <a:pt x="75" y="47"/>
                    </a:lnTo>
                    <a:lnTo>
                      <a:pt x="61" y="60"/>
                    </a:lnTo>
                    <a:lnTo>
                      <a:pt x="47" y="75"/>
                    </a:lnTo>
                    <a:lnTo>
                      <a:pt x="36" y="91"/>
                    </a:lnTo>
                    <a:lnTo>
                      <a:pt x="26" y="108"/>
                    </a:lnTo>
                    <a:lnTo>
                      <a:pt x="17" y="125"/>
                    </a:lnTo>
                    <a:lnTo>
                      <a:pt x="10" y="144"/>
                    </a:lnTo>
                    <a:lnTo>
                      <a:pt x="5" y="163"/>
                    </a:lnTo>
                    <a:lnTo>
                      <a:pt x="2" y="173"/>
                    </a:lnTo>
                    <a:lnTo>
                      <a:pt x="1" y="183"/>
                    </a:lnTo>
                    <a:lnTo>
                      <a:pt x="0" y="194"/>
                    </a:lnTo>
                    <a:lnTo>
                      <a:pt x="0" y="204"/>
                    </a:lnTo>
                    <a:lnTo>
                      <a:pt x="0" y="215"/>
                    </a:lnTo>
                    <a:lnTo>
                      <a:pt x="1" y="225"/>
                    </a:lnTo>
                    <a:lnTo>
                      <a:pt x="2" y="235"/>
                    </a:lnTo>
                    <a:lnTo>
                      <a:pt x="5" y="245"/>
                    </a:lnTo>
                    <a:lnTo>
                      <a:pt x="10" y="265"/>
                    </a:lnTo>
                    <a:lnTo>
                      <a:pt x="17" y="284"/>
                    </a:lnTo>
                    <a:lnTo>
                      <a:pt x="26" y="302"/>
                    </a:lnTo>
                    <a:lnTo>
                      <a:pt x="36" y="319"/>
                    </a:lnTo>
                    <a:lnTo>
                      <a:pt x="47" y="334"/>
                    </a:lnTo>
                    <a:lnTo>
                      <a:pt x="61" y="349"/>
                    </a:lnTo>
                    <a:lnTo>
                      <a:pt x="75" y="362"/>
                    </a:lnTo>
                    <a:lnTo>
                      <a:pt x="91" y="373"/>
                    </a:lnTo>
                    <a:lnTo>
                      <a:pt x="107" y="384"/>
                    </a:lnTo>
                    <a:lnTo>
                      <a:pt x="125" y="392"/>
                    </a:lnTo>
                    <a:lnTo>
                      <a:pt x="144" y="399"/>
                    </a:lnTo>
                    <a:lnTo>
                      <a:pt x="163" y="404"/>
                    </a:lnTo>
                    <a:lnTo>
                      <a:pt x="173" y="406"/>
                    </a:lnTo>
                    <a:lnTo>
                      <a:pt x="183" y="407"/>
                    </a:lnTo>
                    <a:lnTo>
                      <a:pt x="193" y="408"/>
                    </a:lnTo>
                    <a:lnTo>
                      <a:pt x="204" y="408"/>
                    </a:lnTo>
                    <a:lnTo>
                      <a:pt x="215" y="408"/>
                    </a:lnTo>
                    <a:lnTo>
                      <a:pt x="226" y="407"/>
                    </a:lnTo>
                    <a:lnTo>
                      <a:pt x="236" y="406"/>
                    </a:lnTo>
                    <a:lnTo>
                      <a:pt x="246" y="404"/>
                    </a:lnTo>
                    <a:lnTo>
                      <a:pt x="265" y="399"/>
                    </a:lnTo>
                    <a:lnTo>
                      <a:pt x="284" y="392"/>
                    </a:lnTo>
                    <a:lnTo>
                      <a:pt x="302" y="384"/>
                    </a:lnTo>
                    <a:lnTo>
                      <a:pt x="318" y="373"/>
                    </a:lnTo>
                    <a:lnTo>
                      <a:pt x="334" y="362"/>
                    </a:lnTo>
                    <a:lnTo>
                      <a:pt x="348" y="349"/>
                    </a:lnTo>
                    <a:lnTo>
                      <a:pt x="361" y="334"/>
                    </a:lnTo>
                    <a:lnTo>
                      <a:pt x="373" y="319"/>
                    </a:lnTo>
                    <a:lnTo>
                      <a:pt x="383" y="302"/>
                    </a:lnTo>
                    <a:lnTo>
                      <a:pt x="392" y="284"/>
                    </a:lnTo>
                    <a:lnTo>
                      <a:pt x="399" y="265"/>
                    </a:lnTo>
                    <a:lnTo>
                      <a:pt x="404" y="245"/>
                    </a:lnTo>
                    <a:lnTo>
                      <a:pt x="405" y="235"/>
                    </a:lnTo>
                    <a:lnTo>
                      <a:pt x="408" y="225"/>
                    </a:lnTo>
                    <a:lnTo>
                      <a:pt x="408" y="215"/>
                    </a:lnTo>
                    <a:lnTo>
                      <a:pt x="409" y="204"/>
                    </a:lnTo>
                    <a:close/>
                    <a:moveTo>
                      <a:pt x="306" y="204"/>
                    </a:moveTo>
                    <a:lnTo>
                      <a:pt x="306" y="215"/>
                    </a:lnTo>
                    <a:lnTo>
                      <a:pt x="304" y="225"/>
                    </a:lnTo>
                    <a:lnTo>
                      <a:pt x="302" y="234"/>
                    </a:lnTo>
                    <a:lnTo>
                      <a:pt x="298" y="244"/>
                    </a:lnTo>
                    <a:lnTo>
                      <a:pt x="294" y="253"/>
                    </a:lnTo>
                    <a:lnTo>
                      <a:pt x="289" y="261"/>
                    </a:lnTo>
                    <a:lnTo>
                      <a:pt x="283" y="269"/>
                    </a:lnTo>
                    <a:lnTo>
                      <a:pt x="277" y="277"/>
                    </a:lnTo>
                    <a:lnTo>
                      <a:pt x="269" y="283"/>
                    </a:lnTo>
                    <a:lnTo>
                      <a:pt x="262" y="289"/>
                    </a:lnTo>
                    <a:lnTo>
                      <a:pt x="253" y="294"/>
                    </a:lnTo>
                    <a:lnTo>
                      <a:pt x="244" y="299"/>
                    </a:lnTo>
                    <a:lnTo>
                      <a:pt x="235" y="302"/>
                    </a:lnTo>
                    <a:lnTo>
                      <a:pt x="225" y="305"/>
                    </a:lnTo>
                    <a:lnTo>
                      <a:pt x="215" y="306"/>
                    </a:lnTo>
                    <a:lnTo>
                      <a:pt x="204" y="307"/>
                    </a:lnTo>
                    <a:lnTo>
                      <a:pt x="194" y="306"/>
                    </a:lnTo>
                    <a:lnTo>
                      <a:pt x="183" y="305"/>
                    </a:lnTo>
                    <a:lnTo>
                      <a:pt x="174" y="302"/>
                    </a:lnTo>
                    <a:lnTo>
                      <a:pt x="164" y="299"/>
                    </a:lnTo>
                    <a:lnTo>
                      <a:pt x="156" y="294"/>
                    </a:lnTo>
                    <a:lnTo>
                      <a:pt x="147" y="289"/>
                    </a:lnTo>
                    <a:lnTo>
                      <a:pt x="139" y="283"/>
                    </a:lnTo>
                    <a:lnTo>
                      <a:pt x="132" y="277"/>
                    </a:lnTo>
                    <a:lnTo>
                      <a:pt x="126" y="269"/>
                    </a:lnTo>
                    <a:lnTo>
                      <a:pt x="120" y="261"/>
                    </a:lnTo>
                    <a:lnTo>
                      <a:pt x="115" y="253"/>
                    </a:lnTo>
                    <a:lnTo>
                      <a:pt x="110" y="244"/>
                    </a:lnTo>
                    <a:lnTo>
                      <a:pt x="107" y="234"/>
                    </a:lnTo>
                    <a:lnTo>
                      <a:pt x="105" y="225"/>
                    </a:lnTo>
                    <a:lnTo>
                      <a:pt x="103" y="215"/>
                    </a:lnTo>
                    <a:lnTo>
                      <a:pt x="103" y="204"/>
                    </a:lnTo>
                    <a:lnTo>
                      <a:pt x="103" y="194"/>
                    </a:lnTo>
                    <a:lnTo>
                      <a:pt x="105" y="184"/>
                    </a:lnTo>
                    <a:lnTo>
                      <a:pt x="107" y="174"/>
                    </a:lnTo>
                    <a:lnTo>
                      <a:pt x="110" y="165"/>
                    </a:lnTo>
                    <a:lnTo>
                      <a:pt x="115" y="156"/>
                    </a:lnTo>
                    <a:lnTo>
                      <a:pt x="120" y="148"/>
                    </a:lnTo>
                    <a:lnTo>
                      <a:pt x="126" y="140"/>
                    </a:lnTo>
                    <a:lnTo>
                      <a:pt x="132" y="133"/>
                    </a:lnTo>
                    <a:lnTo>
                      <a:pt x="139" y="126"/>
                    </a:lnTo>
                    <a:lnTo>
                      <a:pt x="147" y="120"/>
                    </a:lnTo>
                    <a:lnTo>
                      <a:pt x="156" y="115"/>
                    </a:lnTo>
                    <a:lnTo>
                      <a:pt x="164" y="111"/>
                    </a:lnTo>
                    <a:lnTo>
                      <a:pt x="174" y="107"/>
                    </a:lnTo>
                    <a:lnTo>
                      <a:pt x="183" y="105"/>
                    </a:lnTo>
                    <a:lnTo>
                      <a:pt x="194" y="103"/>
                    </a:lnTo>
                    <a:lnTo>
                      <a:pt x="204" y="103"/>
                    </a:lnTo>
                    <a:lnTo>
                      <a:pt x="215" y="103"/>
                    </a:lnTo>
                    <a:lnTo>
                      <a:pt x="225" y="105"/>
                    </a:lnTo>
                    <a:lnTo>
                      <a:pt x="235" y="107"/>
                    </a:lnTo>
                    <a:lnTo>
                      <a:pt x="244" y="111"/>
                    </a:lnTo>
                    <a:lnTo>
                      <a:pt x="253" y="115"/>
                    </a:lnTo>
                    <a:lnTo>
                      <a:pt x="262" y="120"/>
                    </a:lnTo>
                    <a:lnTo>
                      <a:pt x="269" y="126"/>
                    </a:lnTo>
                    <a:lnTo>
                      <a:pt x="277" y="133"/>
                    </a:lnTo>
                    <a:lnTo>
                      <a:pt x="283" y="140"/>
                    </a:lnTo>
                    <a:lnTo>
                      <a:pt x="289" y="148"/>
                    </a:lnTo>
                    <a:lnTo>
                      <a:pt x="294" y="156"/>
                    </a:lnTo>
                    <a:lnTo>
                      <a:pt x="298" y="165"/>
                    </a:lnTo>
                    <a:lnTo>
                      <a:pt x="302" y="174"/>
                    </a:lnTo>
                    <a:lnTo>
                      <a:pt x="304" y="184"/>
                    </a:lnTo>
                    <a:lnTo>
                      <a:pt x="306" y="194"/>
                    </a:lnTo>
                    <a:lnTo>
                      <a:pt x="306" y="204"/>
                    </a:lnTo>
                    <a:close/>
                  </a:path>
                </a:pathLst>
              </a:custGeom>
              <a:solidFill>
                <a:srgbClr val="ECEAF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2202" name="Freeform 1088">
                <a:extLst>
                  <a:ext uri="{FF2B5EF4-FFF2-40B4-BE49-F238E27FC236}">
                    <a16:creationId xmlns:a16="http://schemas.microsoft.com/office/drawing/2014/main" id="{A5C6B0F7-25B1-419A-81D3-1A83D97C446C}"/>
                  </a:ext>
                </a:extLst>
              </p:cNvPr>
              <p:cNvSpPr>
                <a:spLocks/>
              </p:cNvSpPr>
              <p:nvPr/>
            </p:nvSpPr>
            <p:spPr bwMode="auto">
              <a:xfrm>
                <a:off x="2997" y="3548"/>
                <a:ext cx="61" cy="62"/>
              </a:xfrm>
              <a:custGeom>
                <a:avLst/>
                <a:gdLst>
                  <a:gd name="T0" fmla="*/ 61 w 305"/>
                  <a:gd name="T1" fmla="*/ 28 h 306"/>
                  <a:gd name="T2" fmla="*/ 60 w 305"/>
                  <a:gd name="T3" fmla="*/ 22 h 306"/>
                  <a:gd name="T4" fmla="*/ 57 w 305"/>
                  <a:gd name="T5" fmla="*/ 16 h 306"/>
                  <a:gd name="T6" fmla="*/ 54 w 305"/>
                  <a:gd name="T7" fmla="*/ 11 h 306"/>
                  <a:gd name="T8" fmla="*/ 50 w 305"/>
                  <a:gd name="T9" fmla="*/ 7 h 306"/>
                  <a:gd name="T10" fmla="*/ 45 w 305"/>
                  <a:gd name="T11" fmla="*/ 4 h 306"/>
                  <a:gd name="T12" fmla="*/ 40 w 305"/>
                  <a:gd name="T13" fmla="*/ 1 h 306"/>
                  <a:gd name="T14" fmla="*/ 34 w 305"/>
                  <a:gd name="T15" fmla="*/ 0 h 306"/>
                  <a:gd name="T16" fmla="*/ 27 w 305"/>
                  <a:gd name="T17" fmla="*/ 0 h 306"/>
                  <a:gd name="T18" fmla="*/ 21 w 305"/>
                  <a:gd name="T19" fmla="*/ 1 h 306"/>
                  <a:gd name="T20" fmla="*/ 16 w 305"/>
                  <a:gd name="T21" fmla="*/ 4 h 306"/>
                  <a:gd name="T22" fmla="*/ 11 w 305"/>
                  <a:gd name="T23" fmla="*/ 7 h 306"/>
                  <a:gd name="T24" fmla="*/ 7 w 305"/>
                  <a:gd name="T25" fmla="*/ 11 h 306"/>
                  <a:gd name="T26" fmla="*/ 4 w 305"/>
                  <a:gd name="T27" fmla="*/ 16 h 306"/>
                  <a:gd name="T28" fmla="*/ 1 w 305"/>
                  <a:gd name="T29" fmla="*/ 22 h 306"/>
                  <a:gd name="T30" fmla="*/ 0 w 305"/>
                  <a:gd name="T31" fmla="*/ 28 h 306"/>
                  <a:gd name="T32" fmla="*/ 0 w 305"/>
                  <a:gd name="T33" fmla="*/ 34 h 306"/>
                  <a:gd name="T34" fmla="*/ 1 w 305"/>
                  <a:gd name="T35" fmla="*/ 40 h 306"/>
                  <a:gd name="T36" fmla="*/ 4 w 305"/>
                  <a:gd name="T37" fmla="*/ 46 h 306"/>
                  <a:gd name="T38" fmla="*/ 7 w 305"/>
                  <a:gd name="T39" fmla="*/ 51 h 306"/>
                  <a:gd name="T40" fmla="*/ 11 w 305"/>
                  <a:gd name="T41" fmla="*/ 55 h 306"/>
                  <a:gd name="T42" fmla="*/ 16 w 305"/>
                  <a:gd name="T43" fmla="*/ 58 h 306"/>
                  <a:gd name="T44" fmla="*/ 21 w 305"/>
                  <a:gd name="T45" fmla="*/ 61 h 306"/>
                  <a:gd name="T46" fmla="*/ 27 w 305"/>
                  <a:gd name="T47" fmla="*/ 62 h 306"/>
                  <a:gd name="T48" fmla="*/ 34 w 305"/>
                  <a:gd name="T49" fmla="*/ 62 h 306"/>
                  <a:gd name="T50" fmla="*/ 40 w 305"/>
                  <a:gd name="T51" fmla="*/ 61 h 306"/>
                  <a:gd name="T52" fmla="*/ 45 w 305"/>
                  <a:gd name="T53" fmla="*/ 58 h 306"/>
                  <a:gd name="T54" fmla="*/ 50 w 305"/>
                  <a:gd name="T55" fmla="*/ 55 h 306"/>
                  <a:gd name="T56" fmla="*/ 54 w 305"/>
                  <a:gd name="T57" fmla="*/ 51 h 306"/>
                  <a:gd name="T58" fmla="*/ 57 w 305"/>
                  <a:gd name="T59" fmla="*/ 46 h 306"/>
                  <a:gd name="T60" fmla="*/ 60 w 305"/>
                  <a:gd name="T61" fmla="*/ 40 h 306"/>
                  <a:gd name="T62" fmla="*/ 61 w 305"/>
                  <a:gd name="T63" fmla="*/ 34 h 30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05" h="306">
                    <a:moveTo>
                      <a:pt x="305" y="153"/>
                    </a:moveTo>
                    <a:lnTo>
                      <a:pt x="304" y="138"/>
                    </a:lnTo>
                    <a:lnTo>
                      <a:pt x="302" y="123"/>
                    </a:lnTo>
                    <a:lnTo>
                      <a:pt x="298" y="108"/>
                    </a:lnTo>
                    <a:lnTo>
                      <a:pt x="293" y="94"/>
                    </a:lnTo>
                    <a:lnTo>
                      <a:pt x="287" y="81"/>
                    </a:lnTo>
                    <a:lnTo>
                      <a:pt x="279" y="68"/>
                    </a:lnTo>
                    <a:lnTo>
                      <a:pt x="270" y="56"/>
                    </a:lnTo>
                    <a:lnTo>
                      <a:pt x="260" y="46"/>
                    </a:lnTo>
                    <a:lnTo>
                      <a:pt x="250" y="36"/>
                    </a:lnTo>
                    <a:lnTo>
                      <a:pt x="238" y="27"/>
                    </a:lnTo>
                    <a:lnTo>
                      <a:pt x="225" y="19"/>
                    </a:lnTo>
                    <a:lnTo>
                      <a:pt x="212" y="12"/>
                    </a:lnTo>
                    <a:lnTo>
                      <a:pt x="198" y="7"/>
                    </a:lnTo>
                    <a:lnTo>
                      <a:pt x="184" y="3"/>
                    </a:lnTo>
                    <a:lnTo>
                      <a:pt x="168" y="1"/>
                    </a:lnTo>
                    <a:lnTo>
                      <a:pt x="152" y="0"/>
                    </a:lnTo>
                    <a:lnTo>
                      <a:pt x="136" y="1"/>
                    </a:lnTo>
                    <a:lnTo>
                      <a:pt x="121" y="3"/>
                    </a:lnTo>
                    <a:lnTo>
                      <a:pt x="107" y="7"/>
                    </a:lnTo>
                    <a:lnTo>
                      <a:pt x="93" y="12"/>
                    </a:lnTo>
                    <a:lnTo>
                      <a:pt x="79" y="19"/>
                    </a:lnTo>
                    <a:lnTo>
                      <a:pt x="67" y="27"/>
                    </a:lnTo>
                    <a:lnTo>
                      <a:pt x="55" y="36"/>
                    </a:lnTo>
                    <a:lnTo>
                      <a:pt x="44" y="46"/>
                    </a:lnTo>
                    <a:lnTo>
                      <a:pt x="35" y="56"/>
                    </a:lnTo>
                    <a:lnTo>
                      <a:pt x="26" y="68"/>
                    </a:lnTo>
                    <a:lnTo>
                      <a:pt x="18" y="81"/>
                    </a:lnTo>
                    <a:lnTo>
                      <a:pt x="12" y="94"/>
                    </a:lnTo>
                    <a:lnTo>
                      <a:pt x="7" y="108"/>
                    </a:lnTo>
                    <a:lnTo>
                      <a:pt x="3" y="123"/>
                    </a:lnTo>
                    <a:lnTo>
                      <a:pt x="1" y="138"/>
                    </a:lnTo>
                    <a:lnTo>
                      <a:pt x="0" y="153"/>
                    </a:lnTo>
                    <a:lnTo>
                      <a:pt x="1" y="169"/>
                    </a:lnTo>
                    <a:lnTo>
                      <a:pt x="3" y="184"/>
                    </a:lnTo>
                    <a:lnTo>
                      <a:pt x="7" y="198"/>
                    </a:lnTo>
                    <a:lnTo>
                      <a:pt x="12" y="212"/>
                    </a:lnTo>
                    <a:lnTo>
                      <a:pt x="18" y="227"/>
                    </a:lnTo>
                    <a:lnTo>
                      <a:pt x="26" y="239"/>
                    </a:lnTo>
                    <a:lnTo>
                      <a:pt x="35" y="251"/>
                    </a:lnTo>
                    <a:lnTo>
                      <a:pt x="44" y="262"/>
                    </a:lnTo>
                    <a:lnTo>
                      <a:pt x="55" y="272"/>
                    </a:lnTo>
                    <a:lnTo>
                      <a:pt x="67" y="280"/>
                    </a:lnTo>
                    <a:lnTo>
                      <a:pt x="79" y="288"/>
                    </a:lnTo>
                    <a:lnTo>
                      <a:pt x="93" y="294"/>
                    </a:lnTo>
                    <a:lnTo>
                      <a:pt x="107" y="299"/>
                    </a:lnTo>
                    <a:lnTo>
                      <a:pt x="121" y="303"/>
                    </a:lnTo>
                    <a:lnTo>
                      <a:pt x="136" y="306"/>
                    </a:lnTo>
                    <a:lnTo>
                      <a:pt x="152" y="306"/>
                    </a:lnTo>
                    <a:lnTo>
                      <a:pt x="168" y="306"/>
                    </a:lnTo>
                    <a:lnTo>
                      <a:pt x="184" y="303"/>
                    </a:lnTo>
                    <a:lnTo>
                      <a:pt x="198" y="299"/>
                    </a:lnTo>
                    <a:lnTo>
                      <a:pt x="212" y="294"/>
                    </a:lnTo>
                    <a:lnTo>
                      <a:pt x="225" y="288"/>
                    </a:lnTo>
                    <a:lnTo>
                      <a:pt x="238" y="280"/>
                    </a:lnTo>
                    <a:lnTo>
                      <a:pt x="250" y="272"/>
                    </a:lnTo>
                    <a:lnTo>
                      <a:pt x="260" y="262"/>
                    </a:lnTo>
                    <a:lnTo>
                      <a:pt x="270" y="251"/>
                    </a:lnTo>
                    <a:lnTo>
                      <a:pt x="279" y="239"/>
                    </a:lnTo>
                    <a:lnTo>
                      <a:pt x="287" y="227"/>
                    </a:lnTo>
                    <a:lnTo>
                      <a:pt x="293" y="212"/>
                    </a:lnTo>
                    <a:lnTo>
                      <a:pt x="298" y="198"/>
                    </a:lnTo>
                    <a:lnTo>
                      <a:pt x="302" y="184"/>
                    </a:lnTo>
                    <a:lnTo>
                      <a:pt x="304" y="169"/>
                    </a:lnTo>
                    <a:lnTo>
                      <a:pt x="305" y="153"/>
                    </a:lnTo>
                    <a:close/>
                  </a:path>
                </a:pathLst>
              </a:custGeom>
              <a:solidFill>
                <a:srgbClr val="F3F2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2203" name="Freeform 1089">
                <a:extLst>
                  <a:ext uri="{FF2B5EF4-FFF2-40B4-BE49-F238E27FC236}">
                    <a16:creationId xmlns:a16="http://schemas.microsoft.com/office/drawing/2014/main" id="{94C3930E-0A52-4E24-9747-43D30E41C4D8}"/>
                  </a:ext>
                </a:extLst>
              </p:cNvPr>
              <p:cNvSpPr>
                <a:spLocks/>
              </p:cNvSpPr>
              <p:nvPr/>
            </p:nvSpPr>
            <p:spPr bwMode="auto">
              <a:xfrm>
                <a:off x="3007" y="3559"/>
                <a:ext cx="41" cy="41"/>
              </a:xfrm>
              <a:custGeom>
                <a:avLst/>
                <a:gdLst>
                  <a:gd name="T0" fmla="*/ 41 w 203"/>
                  <a:gd name="T1" fmla="*/ 18 h 204"/>
                  <a:gd name="T2" fmla="*/ 40 w 203"/>
                  <a:gd name="T3" fmla="*/ 14 h 204"/>
                  <a:gd name="T4" fmla="*/ 39 w 203"/>
                  <a:gd name="T5" fmla="*/ 11 h 204"/>
                  <a:gd name="T6" fmla="*/ 36 w 203"/>
                  <a:gd name="T7" fmla="*/ 7 h 204"/>
                  <a:gd name="T8" fmla="*/ 34 w 203"/>
                  <a:gd name="T9" fmla="*/ 5 h 204"/>
                  <a:gd name="T10" fmla="*/ 30 w 203"/>
                  <a:gd name="T11" fmla="*/ 2 h 204"/>
                  <a:gd name="T12" fmla="*/ 27 w 203"/>
                  <a:gd name="T13" fmla="*/ 1 h 204"/>
                  <a:gd name="T14" fmla="*/ 23 w 203"/>
                  <a:gd name="T15" fmla="*/ 0 h 204"/>
                  <a:gd name="T16" fmla="*/ 18 w 203"/>
                  <a:gd name="T17" fmla="*/ 0 h 204"/>
                  <a:gd name="T18" fmla="*/ 14 w 203"/>
                  <a:gd name="T19" fmla="*/ 1 h 204"/>
                  <a:gd name="T20" fmla="*/ 11 w 203"/>
                  <a:gd name="T21" fmla="*/ 2 h 204"/>
                  <a:gd name="T22" fmla="*/ 7 w 203"/>
                  <a:gd name="T23" fmla="*/ 5 h 204"/>
                  <a:gd name="T24" fmla="*/ 5 w 203"/>
                  <a:gd name="T25" fmla="*/ 7 h 204"/>
                  <a:gd name="T26" fmla="*/ 2 w 203"/>
                  <a:gd name="T27" fmla="*/ 11 h 204"/>
                  <a:gd name="T28" fmla="*/ 1 w 203"/>
                  <a:gd name="T29" fmla="*/ 14 h 204"/>
                  <a:gd name="T30" fmla="*/ 0 w 203"/>
                  <a:gd name="T31" fmla="*/ 18 h 204"/>
                  <a:gd name="T32" fmla="*/ 0 w 203"/>
                  <a:gd name="T33" fmla="*/ 23 h 204"/>
                  <a:gd name="T34" fmla="*/ 1 w 203"/>
                  <a:gd name="T35" fmla="*/ 26 h 204"/>
                  <a:gd name="T36" fmla="*/ 2 w 203"/>
                  <a:gd name="T37" fmla="*/ 30 h 204"/>
                  <a:gd name="T38" fmla="*/ 5 w 203"/>
                  <a:gd name="T39" fmla="*/ 33 h 204"/>
                  <a:gd name="T40" fmla="*/ 7 w 203"/>
                  <a:gd name="T41" fmla="*/ 36 h 204"/>
                  <a:gd name="T42" fmla="*/ 11 w 203"/>
                  <a:gd name="T43" fmla="*/ 38 h 204"/>
                  <a:gd name="T44" fmla="*/ 14 w 203"/>
                  <a:gd name="T45" fmla="*/ 40 h 204"/>
                  <a:gd name="T46" fmla="*/ 18 w 203"/>
                  <a:gd name="T47" fmla="*/ 41 h 204"/>
                  <a:gd name="T48" fmla="*/ 23 w 203"/>
                  <a:gd name="T49" fmla="*/ 41 h 204"/>
                  <a:gd name="T50" fmla="*/ 27 w 203"/>
                  <a:gd name="T51" fmla="*/ 40 h 204"/>
                  <a:gd name="T52" fmla="*/ 30 w 203"/>
                  <a:gd name="T53" fmla="*/ 38 h 204"/>
                  <a:gd name="T54" fmla="*/ 34 w 203"/>
                  <a:gd name="T55" fmla="*/ 36 h 204"/>
                  <a:gd name="T56" fmla="*/ 36 w 203"/>
                  <a:gd name="T57" fmla="*/ 33 h 204"/>
                  <a:gd name="T58" fmla="*/ 39 w 203"/>
                  <a:gd name="T59" fmla="*/ 30 h 204"/>
                  <a:gd name="T60" fmla="*/ 40 w 203"/>
                  <a:gd name="T61" fmla="*/ 26 h 204"/>
                  <a:gd name="T62" fmla="*/ 41 w 203"/>
                  <a:gd name="T63" fmla="*/ 23 h 20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03" h="204">
                    <a:moveTo>
                      <a:pt x="203" y="101"/>
                    </a:moveTo>
                    <a:lnTo>
                      <a:pt x="203" y="91"/>
                    </a:lnTo>
                    <a:lnTo>
                      <a:pt x="201" y="81"/>
                    </a:lnTo>
                    <a:lnTo>
                      <a:pt x="199" y="71"/>
                    </a:lnTo>
                    <a:lnTo>
                      <a:pt x="195" y="62"/>
                    </a:lnTo>
                    <a:lnTo>
                      <a:pt x="191" y="53"/>
                    </a:lnTo>
                    <a:lnTo>
                      <a:pt x="186" y="45"/>
                    </a:lnTo>
                    <a:lnTo>
                      <a:pt x="180" y="37"/>
                    </a:lnTo>
                    <a:lnTo>
                      <a:pt x="174" y="30"/>
                    </a:lnTo>
                    <a:lnTo>
                      <a:pt x="166" y="23"/>
                    </a:lnTo>
                    <a:lnTo>
                      <a:pt x="159" y="17"/>
                    </a:lnTo>
                    <a:lnTo>
                      <a:pt x="150" y="12"/>
                    </a:lnTo>
                    <a:lnTo>
                      <a:pt x="141" y="8"/>
                    </a:lnTo>
                    <a:lnTo>
                      <a:pt x="132" y="4"/>
                    </a:lnTo>
                    <a:lnTo>
                      <a:pt x="122" y="2"/>
                    </a:lnTo>
                    <a:lnTo>
                      <a:pt x="112" y="0"/>
                    </a:lnTo>
                    <a:lnTo>
                      <a:pt x="101" y="0"/>
                    </a:lnTo>
                    <a:lnTo>
                      <a:pt x="91" y="0"/>
                    </a:lnTo>
                    <a:lnTo>
                      <a:pt x="80" y="2"/>
                    </a:lnTo>
                    <a:lnTo>
                      <a:pt x="71" y="4"/>
                    </a:lnTo>
                    <a:lnTo>
                      <a:pt x="61" y="8"/>
                    </a:lnTo>
                    <a:lnTo>
                      <a:pt x="53" y="12"/>
                    </a:lnTo>
                    <a:lnTo>
                      <a:pt x="44" y="17"/>
                    </a:lnTo>
                    <a:lnTo>
                      <a:pt x="36" y="23"/>
                    </a:lnTo>
                    <a:lnTo>
                      <a:pt x="29" y="30"/>
                    </a:lnTo>
                    <a:lnTo>
                      <a:pt x="23" y="37"/>
                    </a:lnTo>
                    <a:lnTo>
                      <a:pt x="17" y="45"/>
                    </a:lnTo>
                    <a:lnTo>
                      <a:pt x="12" y="53"/>
                    </a:lnTo>
                    <a:lnTo>
                      <a:pt x="7" y="62"/>
                    </a:lnTo>
                    <a:lnTo>
                      <a:pt x="4" y="71"/>
                    </a:lnTo>
                    <a:lnTo>
                      <a:pt x="2" y="81"/>
                    </a:lnTo>
                    <a:lnTo>
                      <a:pt x="0" y="91"/>
                    </a:lnTo>
                    <a:lnTo>
                      <a:pt x="0" y="101"/>
                    </a:lnTo>
                    <a:lnTo>
                      <a:pt x="0" y="112"/>
                    </a:lnTo>
                    <a:lnTo>
                      <a:pt x="2" y="122"/>
                    </a:lnTo>
                    <a:lnTo>
                      <a:pt x="4" y="131"/>
                    </a:lnTo>
                    <a:lnTo>
                      <a:pt x="7" y="141"/>
                    </a:lnTo>
                    <a:lnTo>
                      <a:pt x="12" y="150"/>
                    </a:lnTo>
                    <a:lnTo>
                      <a:pt x="17" y="158"/>
                    </a:lnTo>
                    <a:lnTo>
                      <a:pt x="23" y="166"/>
                    </a:lnTo>
                    <a:lnTo>
                      <a:pt x="29" y="174"/>
                    </a:lnTo>
                    <a:lnTo>
                      <a:pt x="36" y="180"/>
                    </a:lnTo>
                    <a:lnTo>
                      <a:pt x="44" y="186"/>
                    </a:lnTo>
                    <a:lnTo>
                      <a:pt x="53" y="191"/>
                    </a:lnTo>
                    <a:lnTo>
                      <a:pt x="61" y="196"/>
                    </a:lnTo>
                    <a:lnTo>
                      <a:pt x="71" y="199"/>
                    </a:lnTo>
                    <a:lnTo>
                      <a:pt x="80" y="202"/>
                    </a:lnTo>
                    <a:lnTo>
                      <a:pt x="91" y="203"/>
                    </a:lnTo>
                    <a:lnTo>
                      <a:pt x="101" y="204"/>
                    </a:lnTo>
                    <a:lnTo>
                      <a:pt x="112" y="203"/>
                    </a:lnTo>
                    <a:lnTo>
                      <a:pt x="122" y="202"/>
                    </a:lnTo>
                    <a:lnTo>
                      <a:pt x="132" y="199"/>
                    </a:lnTo>
                    <a:lnTo>
                      <a:pt x="141" y="196"/>
                    </a:lnTo>
                    <a:lnTo>
                      <a:pt x="150" y="191"/>
                    </a:lnTo>
                    <a:lnTo>
                      <a:pt x="159" y="186"/>
                    </a:lnTo>
                    <a:lnTo>
                      <a:pt x="166" y="180"/>
                    </a:lnTo>
                    <a:lnTo>
                      <a:pt x="174" y="174"/>
                    </a:lnTo>
                    <a:lnTo>
                      <a:pt x="180" y="166"/>
                    </a:lnTo>
                    <a:lnTo>
                      <a:pt x="186" y="158"/>
                    </a:lnTo>
                    <a:lnTo>
                      <a:pt x="191" y="150"/>
                    </a:lnTo>
                    <a:lnTo>
                      <a:pt x="195" y="141"/>
                    </a:lnTo>
                    <a:lnTo>
                      <a:pt x="199" y="131"/>
                    </a:lnTo>
                    <a:lnTo>
                      <a:pt x="201" y="122"/>
                    </a:lnTo>
                    <a:lnTo>
                      <a:pt x="203" y="112"/>
                    </a:lnTo>
                    <a:lnTo>
                      <a:pt x="203" y="101"/>
                    </a:lnTo>
                    <a:close/>
                  </a:path>
                </a:pathLst>
              </a:custGeom>
              <a:solidFill>
                <a:srgbClr val="F9F8F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2204" name="Freeform 1090">
                <a:extLst>
                  <a:ext uri="{FF2B5EF4-FFF2-40B4-BE49-F238E27FC236}">
                    <a16:creationId xmlns:a16="http://schemas.microsoft.com/office/drawing/2014/main" id="{DF59B8D3-D61E-4210-AD64-86F110D60EF3}"/>
                  </a:ext>
                </a:extLst>
              </p:cNvPr>
              <p:cNvSpPr>
                <a:spLocks/>
              </p:cNvSpPr>
              <p:nvPr/>
            </p:nvSpPr>
            <p:spPr bwMode="auto">
              <a:xfrm>
                <a:off x="3017" y="3569"/>
                <a:ext cx="21" cy="20"/>
              </a:xfrm>
              <a:custGeom>
                <a:avLst/>
                <a:gdLst>
                  <a:gd name="T0" fmla="*/ 21 w 103"/>
                  <a:gd name="T1" fmla="*/ 10 h 102"/>
                  <a:gd name="T2" fmla="*/ 21 w 103"/>
                  <a:gd name="T3" fmla="*/ 9 h 102"/>
                  <a:gd name="T4" fmla="*/ 21 w 103"/>
                  <a:gd name="T5" fmla="*/ 8 h 102"/>
                  <a:gd name="T6" fmla="*/ 20 w 103"/>
                  <a:gd name="T7" fmla="*/ 7 h 102"/>
                  <a:gd name="T8" fmla="*/ 20 w 103"/>
                  <a:gd name="T9" fmla="*/ 6 h 102"/>
                  <a:gd name="T10" fmla="*/ 19 w 103"/>
                  <a:gd name="T11" fmla="*/ 5 h 102"/>
                  <a:gd name="T12" fmla="*/ 18 w 103"/>
                  <a:gd name="T13" fmla="*/ 3 h 102"/>
                  <a:gd name="T14" fmla="*/ 16 w 103"/>
                  <a:gd name="T15" fmla="*/ 2 h 102"/>
                  <a:gd name="T16" fmla="*/ 15 w 103"/>
                  <a:gd name="T17" fmla="*/ 1 h 102"/>
                  <a:gd name="T18" fmla="*/ 14 w 103"/>
                  <a:gd name="T19" fmla="*/ 1 h 102"/>
                  <a:gd name="T20" fmla="*/ 13 w 103"/>
                  <a:gd name="T21" fmla="*/ 0 h 102"/>
                  <a:gd name="T22" fmla="*/ 12 w 103"/>
                  <a:gd name="T23" fmla="*/ 0 h 102"/>
                  <a:gd name="T24" fmla="*/ 10 w 103"/>
                  <a:gd name="T25" fmla="*/ 0 h 102"/>
                  <a:gd name="T26" fmla="*/ 9 w 103"/>
                  <a:gd name="T27" fmla="*/ 0 h 102"/>
                  <a:gd name="T28" fmla="*/ 8 w 103"/>
                  <a:gd name="T29" fmla="*/ 0 h 102"/>
                  <a:gd name="T30" fmla="*/ 7 w 103"/>
                  <a:gd name="T31" fmla="*/ 1 h 102"/>
                  <a:gd name="T32" fmla="*/ 6 w 103"/>
                  <a:gd name="T33" fmla="*/ 1 h 102"/>
                  <a:gd name="T34" fmla="*/ 5 w 103"/>
                  <a:gd name="T35" fmla="*/ 2 h 102"/>
                  <a:gd name="T36" fmla="*/ 3 w 103"/>
                  <a:gd name="T37" fmla="*/ 3 h 102"/>
                  <a:gd name="T38" fmla="*/ 2 w 103"/>
                  <a:gd name="T39" fmla="*/ 5 h 102"/>
                  <a:gd name="T40" fmla="*/ 1 w 103"/>
                  <a:gd name="T41" fmla="*/ 6 h 102"/>
                  <a:gd name="T42" fmla="*/ 0 w 103"/>
                  <a:gd name="T43" fmla="*/ 7 h 102"/>
                  <a:gd name="T44" fmla="*/ 0 w 103"/>
                  <a:gd name="T45" fmla="*/ 8 h 102"/>
                  <a:gd name="T46" fmla="*/ 0 w 103"/>
                  <a:gd name="T47" fmla="*/ 9 h 102"/>
                  <a:gd name="T48" fmla="*/ 0 w 103"/>
                  <a:gd name="T49" fmla="*/ 10 h 102"/>
                  <a:gd name="T50" fmla="*/ 0 w 103"/>
                  <a:gd name="T51" fmla="*/ 11 h 102"/>
                  <a:gd name="T52" fmla="*/ 0 w 103"/>
                  <a:gd name="T53" fmla="*/ 12 h 102"/>
                  <a:gd name="T54" fmla="*/ 0 w 103"/>
                  <a:gd name="T55" fmla="*/ 13 h 102"/>
                  <a:gd name="T56" fmla="*/ 1 w 103"/>
                  <a:gd name="T57" fmla="*/ 14 h 102"/>
                  <a:gd name="T58" fmla="*/ 2 w 103"/>
                  <a:gd name="T59" fmla="*/ 16 h 102"/>
                  <a:gd name="T60" fmla="*/ 3 w 103"/>
                  <a:gd name="T61" fmla="*/ 17 h 102"/>
                  <a:gd name="T62" fmla="*/ 5 w 103"/>
                  <a:gd name="T63" fmla="*/ 18 h 102"/>
                  <a:gd name="T64" fmla="*/ 6 w 103"/>
                  <a:gd name="T65" fmla="*/ 19 h 102"/>
                  <a:gd name="T66" fmla="*/ 7 w 103"/>
                  <a:gd name="T67" fmla="*/ 20 h 102"/>
                  <a:gd name="T68" fmla="*/ 8 w 103"/>
                  <a:gd name="T69" fmla="*/ 20 h 102"/>
                  <a:gd name="T70" fmla="*/ 9 w 103"/>
                  <a:gd name="T71" fmla="*/ 20 h 102"/>
                  <a:gd name="T72" fmla="*/ 10 w 103"/>
                  <a:gd name="T73" fmla="*/ 20 h 102"/>
                  <a:gd name="T74" fmla="*/ 12 w 103"/>
                  <a:gd name="T75" fmla="*/ 20 h 102"/>
                  <a:gd name="T76" fmla="*/ 13 w 103"/>
                  <a:gd name="T77" fmla="*/ 20 h 102"/>
                  <a:gd name="T78" fmla="*/ 14 w 103"/>
                  <a:gd name="T79" fmla="*/ 20 h 102"/>
                  <a:gd name="T80" fmla="*/ 15 w 103"/>
                  <a:gd name="T81" fmla="*/ 19 h 102"/>
                  <a:gd name="T82" fmla="*/ 16 w 103"/>
                  <a:gd name="T83" fmla="*/ 18 h 102"/>
                  <a:gd name="T84" fmla="*/ 18 w 103"/>
                  <a:gd name="T85" fmla="*/ 17 h 102"/>
                  <a:gd name="T86" fmla="*/ 19 w 103"/>
                  <a:gd name="T87" fmla="*/ 16 h 102"/>
                  <a:gd name="T88" fmla="*/ 20 w 103"/>
                  <a:gd name="T89" fmla="*/ 14 h 102"/>
                  <a:gd name="T90" fmla="*/ 20 w 103"/>
                  <a:gd name="T91" fmla="*/ 13 h 102"/>
                  <a:gd name="T92" fmla="*/ 21 w 103"/>
                  <a:gd name="T93" fmla="*/ 12 h 102"/>
                  <a:gd name="T94" fmla="*/ 21 w 103"/>
                  <a:gd name="T95" fmla="*/ 11 h 102"/>
                  <a:gd name="T96" fmla="*/ 21 w 103"/>
                  <a:gd name="T97" fmla="*/ 10 h 10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03" h="102">
                    <a:moveTo>
                      <a:pt x="103" y="51"/>
                    </a:moveTo>
                    <a:lnTo>
                      <a:pt x="102" y="46"/>
                    </a:lnTo>
                    <a:lnTo>
                      <a:pt x="102" y="41"/>
                    </a:lnTo>
                    <a:lnTo>
                      <a:pt x="100" y="36"/>
                    </a:lnTo>
                    <a:lnTo>
                      <a:pt x="99" y="31"/>
                    </a:lnTo>
                    <a:lnTo>
                      <a:pt x="94" y="23"/>
                    </a:lnTo>
                    <a:lnTo>
                      <a:pt x="88" y="15"/>
                    </a:lnTo>
                    <a:lnTo>
                      <a:pt x="80" y="9"/>
                    </a:lnTo>
                    <a:lnTo>
                      <a:pt x="72" y="4"/>
                    </a:lnTo>
                    <a:lnTo>
                      <a:pt x="67" y="3"/>
                    </a:lnTo>
                    <a:lnTo>
                      <a:pt x="62" y="2"/>
                    </a:lnTo>
                    <a:lnTo>
                      <a:pt x="57" y="1"/>
                    </a:lnTo>
                    <a:lnTo>
                      <a:pt x="51" y="0"/>
                    </a:lnTo>
                    <a:lnTo>
                      <a:pt x="46" y="1"/>
                    </a:lnTo>
                    <a:lnTo>
                      <a:pt x="41" y="2"/>
                    </a:lnTo>
                    <a:lnTo>
                      <a:pt x="36" y="3"/>
                    </a:lnTo>
                    <a:lnTo>
                      <a:pt x="31" y="4"/>
                    </a:lnTo>
                    <a:lnTo>
                      <a:pt x="23" y="9"/>
                    </a:lnTo>
                    <a:lnTo>
                      <a:pt x="15" y="15"/>
                    </a:lnTo>
                    <a:lnTo>
                      <a:pt x="9" y="23"/>
                    </a:lnTo>
                    <a:lnTo>
                      <a:pt x="4" y="31"/>
                    </a:lnTo>
                    <a:lnTo>
                      <a:pt x="2" y="36"/>
                    </a:lnTo>
                    <a:lnTo>
                      <a:pt x="1" y="41"/>
                    </a:lnTo>
                    <a:lnTo>
                      <a:pt x="0" y="46"/>
                    </a:lnTo>
                    <a:lnTo>
                      <a:pt x="0" y="51"/>
                    </a:lnTo>
                    <a:lnTo>
                      <a:pt x="0" y="56"/>
                    </a:lnTo>
                    <a:lnTo>
                      <a:pt x="1" y="61"/>
                    </a:lnTo>
                    <a:lnTo>
                      <a:pt x="2" y="66"/>
                    </a:lnTo>
                    <a:lnTo>
                      <a:pt x="4" y="71"/>
                    </a:lnTo>
                    <a:lnTo>
                      <a:pt x="9" y="80"/>
                    </a:lnTo>
                    <a:lnTo>
                      <a:pt x="15" y="87"/>
                    </a:lnTo>
                    <a:lnTo>
                      <a:pt x="23" y="93"/>
                    </a:lnTo>
                    <a:lnTo>
                      <a:pt x="31" y="98"/>
                    </a:lnTo>
                    <a:lnTo>
                      <a:pt x="36" y="100"/>
                    </a:lnTo>
                    <a:lnTo>
                      <a:pt x="41" y="101"/>
                    </a:lnTo>
                    <a:lnTo>
                      <a:pt x="46" y="102"/>
                    </a:lnTo>
                    <a:lnTo>
                      <a:pt x="51" y="102"/>
                    </a:lnTo>
                    <a:lnTo>
                      <a:pt x="57" y="102"/>
                    </a:lnTo>
                    <a:lnTo>
                      <a:pt x="62" y="101"/>
                    </a:lnTo>
                    <a:lnTo>
                      <a:pt x="67" y="100"/>
                    </a:lnTo>
                    <a:lnTo>
                      <a:pt x="72" y="98"/>
                    </a:lnTo>
                    <a:lnTo>
                      <a:pt x="80" y="93"/>
                    </a:lnTo>
                    <a:lnTo>
                      <a:pt x="88" y="87"/>
                    </a:lnTo>
                    <a:lnTo>
                      <a:pt x="94" y="80"/>
                    </a:lnTo>
                    <a:lnTo>
                      <a:pt x="99" y="71"/>
                    </a:lnTo>
                    <a:lnTo>
                      <a:pt x="100" y="66"/>
                    </a:lnTo>
                    <a:lnTo>
                      <a:pt x="102" y="61"/>
                    </a:lnTo>
                    <a:lnTo>
                      <a:pt x="102" y="56"/>
                    </a:lnTo>
                    <a:lnTo>
                      <a:pt x="103" y="5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2205" name="Freeform 1091">
                <a:extLst>
                  <a:ext uri="{FF2B5EF4-FFF2-40B4-BE49-F238E27FC236}">
                    <a16:creationId xmlns:a16="http://schemas.microsoft.com/office/drawing/2014/main" id="{4AB1EDA5-C5E3-45F5-B2AF-842A92AF9886}"/>
                  </a:ext>
                </a:extLst>
              </p:cNvPr>
              <p:cNvSpPr>
                <a:spLocks/>
              </p:cNvSpPr>
              <p:nvPr/>
            </p:nvSpPr>
            <p:spPr bwMode="auto">
              <a:xfrm>
                <a:off x="2667" y="3219"/>
                <a:ext cx="721" cy="720"/>
              </a:xfrm>
              <a:custGeom>
                <a:avLst/>
                <a:gdLst>
                  <a:gd name="T0" fmla="*/ 397 w 3602"/>
                  <a:gd name="T1" fmla="*/ 718 h 3603"/>
                  <a:gd name="T2" fmla="*/ 451 w 3602"/>
                  <a:gd name="T3" fmla="*/ 709 h 3603"/>
                  <a:gd name="T4" fmla="*/ 501 w 3602"/>
                  <a:gd name="T5" fmla="*/ 691 h 3603"/>
                  <a:gd name="T6" fmla="*/ 547 w 3602"/>
                  <a:gd name="T7" fmla="*/ 668 h 3603"/>
                  <a:gd name="T8" fmla="*/ 590 w 3602"/>
                  <a:gd name="T9" fmla="*/ 637 h 3603"/>
                  <a:gd name="T10" fmla="*/ 627 w 3602"/>
                  <a:gd name="T11" fmla="*/ 602 h 3603"/>
                  <a:gd name="T12" fmla="*/ 659 w 3602"/>
                  <a:gd name="T13" fmla="*/ 561 h 3603"/>
                  <a:gd name="T14" fmla="*/ 686 w 3602"/>
                  <a:gd name="T15" fmla="*/ 516 h 3603"/>
                  <a:gd name="T16" fmla="*/ 705 w 3602"/>
                  <a:gd name="T17" fmla="*/ 467 h 3603"/>
                  <a:gd name="T18" fmla="*/ 717 w 3602"/>
                  <a:gd name="T19" fmla="*/ 415 h 3603"/>
                  <a:gd name="T20" fmla="*/ 721 w 3602"/>
                  <a:gd name="T21" fmla="*/ 360 h 3603"/>
                  <a:gd name="T22" fmla="*/ 717 w 3602"/>
                  <a:gd name="T23" fmla="*/ 305 h 3603"/>
                  <a:gd name="T24" fmla="*/ 705 w 3602"/>
                  <a:gd name="T25" fmla="*/ 253 h 3603"/>
                  <a:gd name="T26" fmla="*/ 686 w 3602"/>
                  <a:gd name="T27" fmla="*/ 204 h 3603"/>
                  <a:gd name="T28" fmla="*/ 659 w 3602"/>
                  <a:gd name="T29" fmla="*/ 159 h 3603"/>
                  <a:gd name="T30" fmla="*/ 627 w 3602"/>
                  <a:gd name="T31" fmla="*/ 118 h 3603"/>
                  <a:gd name="T32" fmla="*/ 590 w 3602"/>
                  <a:gd name="T33" fmla="*/ 82 h 3603"/>
                  <a:gd name="T34" fmla="*/ 547 w 3602"/>
                  <a:gd name="T35" fmla="*/ 52 h 3603"/>
                  <a:gd name="T36" fmla="*/ 501 w 3602"/>
                  <a:gd name="T37" fmla="*/ 28 h 3603"/>
                  <a:gd name="T38" fmla="*/ 451 w 3602"/>
                  <a:gd name="T39" fmla="*/ 11 h 3603"/>
                  <a:gd name="T40" fmla="*/ 397 w 3602"/>
                  <a:gd name="T41" fmla="*/ 2 h 3603"/>
                  <a:gd name="T42" fmla="*/ 342 w 3602"/>
                  <a:gd name="T43" fmla="*/ 0 h 3603"/>
                  <a:gd name="T44" fmla="*/ 288 w 3602"/>
                  <a:gd name="T45" fmla="*/ 7 h 3603"/>
                  <a:gd name="T46" fmla="*/ 237 w 3602"/>
                  <a:gd name="T47" fmla="*/ 22 h 3603"/>
                  <a:gd name="T48" fmla="*/ 189 w 3602"/>
                  <a:gd name="T49" fmla="*/ 44 h 3603"/>
                  <a:gd name="T50" fmla="*/ 145 w 3602"/>
                  <a:gd name="T51" fmla="*/ 72 h 3603"/>
                  <a:gd name="T52" fmla="*/ 106 w 3602"/>
                  <a:gd name="T53" fmla="*/ 106 h 3603"/>
                  <a:gd name="T54" fmla="*/ 72 w 3602"/>
                  <a:gd name="T55" fmla="*/ 145 h 3603"/>
                  <a:gd name="T56" fmla="*/ 44 w 3602"/>
                  <a:gd name="T57" fmla="*/ 189 h 3603"/>
                  <a:gd name="T58" fmla="*/ 22 w 3602"/>
                  <a:gd name="T59" fmla="*/ 236 h 3603"/>
                  <a:gd name="T60" fmla="*/ 7 w 3602"/>
                  <a:gd name="T61" fmla="*/ 288 h 3603"/>
                  <a:gd name="T62" fmla="*/ 1 w 3602"/>
                  <a:gd name="T63" fmla="*/ 342 h 3603"/>
                  <a:gd name="T64" fmla="*/ 2 w 3602"/>
                  <a:gd name="T65" fmla="*/ 397 h 3603"/>
                  <a:gd name="T66" fmla="*/ 11 w 3602"/>
                  <a:gd name="T67" fmla="*/ 450 h 3603"/>
                  <a:gd name="T68" fmla="*/ 28 w 3602"/>
                  <a:gd name="T69" fmla="*/ 500 h 3603"/>
                  <a:gd name="T70" fmla="*/ 52 w 3602"/>
                  <a:gd name="T71" fmla="*/ 546 h 3603"/>
                  <a:gd name="T72" fmla="*/ 83 w 3602"/>
                  <a:gd name="T73" fmla="*/ 589 h 3603"/>
                  <a:gd name="T74" fmla="*/ 118 w 3602"/>
                  <a:gd name="T75" fmla="*/ 626 h 3603"/>
                  <a:gd name="T76" fmla="*/ 159 w 3602"/>
                  <a:gd name="T77" fmla="*/ 658 h 3603"/>
                  <a:gd name="T78" fmla="*/ 205 w 3602"/>
                  <a:gd name="T79" fmla="*/ 684 h 3603"/>
                  <a:gd name="T80" fmla="*/ 254 w 3602"/>
                  <a:gd name="T81" fmla="*/ 704 h 3603"/>
                  <a:gd name="T82" fmla="*/ 306 w 3602"/>
                  <a:gd name="T83" fmla="*/ 716 h 3603"/>
                  <a:gd name="T84" fmla="*/ 361 w 3602"/>
                  <a:gd name="T85" fmla="*/ 720 h 360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602" h="3603">
                    <a:moveTo>
                      <a:pt x="1801" y="3603"/>
                    </a:moveTo>
                    <a:lnTo>
                      <a:pt x="1894" y="3600"/>
                    </a:lnTo>
                    <a:lnTo>
                      <a:pt x="1985" y="3593"/>
                    </a:lnTo>
                    <a:lnTo>
                      <a:pt x="2075" y="3582"/>
                    </a:lnTo>
                    <a:lnTo>
                      <a:pt x="2163" y="3566"/>
                    </a:lnTo>
                    <a:lnTo>
                      <a:pt x="2251" y="3546"/>
                    </a:lnTo>
                    <a:lnTo>
                      <a:pt x="2336" y="3522"/>
                    </a:lnTo>
                    <a:lnTo>
                      <a:pt x="2420" y="3493"/>
                    </a:lnTo>
                    <a:lnTo>
                      <a:pt x="2501" y="3460"/>
                    </a:lnTo>
                    <a:lnTo>
                      <a:pt x="2581" y="3424"/>
                    </a:lnTo>
                    <a:lnTo>
                      <a:pt x="2659" y="3385"/>
                    </a:lnTo>
                    <a:lnTo>
                      <a:pt x="2734" y="3342"/>
                    </a:lnTo>
                    <a:lnTo>
                      <a:pt x="2808" y="3294"/>
                    </a:lnTo>
                    <a:lnTo>
                      <a:pt x="2878" y="3244"/>
                    </a:lnTo>
                    <a:lnTo>
                      <a:pt x="2946" y="3190"/>
                    </a:lnTo>
                    <a:lnTo>
                      <a:pt x="3012" y="3134"/>
                    </a:lnTo>
                    <a:lnTo>
                      <a:pt x="3074" y="3074"/>
                    </a:lnTo>
                    <a:lnTo>
                      <a:pt x="3134" y="3011"/>
                    </a:lnTo>
                    <a:lnTo>
                      <a:pt x="3190" y="2946"/>
                    </a:lnTo>
                    <a:lnTo>
                      <a:pt x="3244" y="2878"/>
                    </a:lnTo>
                    <a:lnTo>
                      <a:pt x="3294" y="2807"/>
                    </a:lnTo>
                    <a:lnTo>
                      <a:pt x="3341" y="2734"/>
                    </a:lnTo>
                    <a:lnTo>
                      <a:pt x="3384" y="2658"/>
                    </a:lnTo>
                    <a:lnTo>
                      <a:pt x="3425" y="2581"/>
                    </a:lnTo>
                    <a:lnTo>
                      <a:pt x="3461" y="2502"/>
                    </a:lnTo>
                    <a:lnTo>
                      <a:pt x="3493" y="2419"/>
                    </a:lnTo>
                    <a:lnTo>
                      <a:pt x="3522" y="2336"/>
                    </a:lnTo>
                    <a:lnTo>
                      <a:pt x="3546" y="2250"/>
                    </a:lnTo>
                    <a:lnTo>
                      <a:pt x="3566" y="2164"/>
                    </a:lnTo>
                    <a:lnTo>
                      <a:pt x="3582" y="2076"/>
                    </a:lnTo>
                    <a:lnTo>
                      <a:pt x="3593" y="1985"/>
                    </a:lnTo>
                    <a:lnTo>
                      <a:pt x="3600" y="1894"/>
                    </a:lnTo>
                    <a:lnTo>
                      <a:pt x="3602" y="1801"/>
                    </a:lnTo>
                    <a:lnTo>
                      <a:pt x="3600" y="1709"/>
                    </a:lnTo>
                    <a:lnTo>
                      <a:pt x="3593" y="1617"/>
                    </a:lnTo>
                    <a:lnTo>
                      <a:pt x="3582" y="1528"/>
                    </a:lnTo>
                    <a:lnTo>
                      <a:pt x="3566" y="1439"/>
                    </a:lnTo>
                    <a:lnTo>
                      <a:pt x="3546" y="1352"/>
                    </a:lnTo>
                    <a:lnTo>
                      <a:pt x="3522" y="1267"/>
                    </a:lnTo>
                    <a:lnTo>
                      <a:pt x="3493" y="1183"/>
                    </a:lnTo>
                    <a:lnTo>
                      <a:pt x="3461" y="1102"/>
                    </a:lnTo>
                    <a:lnTo>
                      <a:pt x="3425" y="1021"/>
                    </a:lnTo>
                    <a:lnTo>
                      <a:pt x="3384" y="944"/>
                    </a:lnTo>
                    <a:lnTo>
                      <a:pt x="3341" y="869"/>
                    </a:lnTo>
                    <a:lnTo>
                      <a:pt x="3294" y="795"/>
                    </a:lnTo>
                    <a:lnTo>
                      <a:pt x="3244" y="725"/>
                    </a:lnTo>
                    <a:lnTo>
                      <a:pt x="3190" y="657"/>
                    </a:lnTo>
                    <a:lnTo>
                      <a:pt x="3134" y="591"/>
                    </a:lnTo>
                    <a:lnTo>
                      <a:pt x="3074" y="529"/>
                    </a:lnTo>
                    <a:lnTo>
                      <a:pt x="3012" y="469"/>
                    </a:lnTo>
                    <a:lnTo>
                      <a:pt x="2946" y="412"/>
                    </a:lnTo>
                    <a:lnTo>
                      <a:pt x="2878" y="359"/>
                    </a:lnTo>
                    <a:lnTo>
                      <a:pt x="2808" y="309"/>
                    </a:lnTo>
                    <a:lnTo>
                      <a:pt x="2734" y="262"/>
                    </a:lnTo>
                    <a:lnTo>
                      <a:pt x="2659" y="218"/>
                    </a:lnTo>
                    <a:lnTo>
                      <a:pt x="2581" y="178"/>
                    </a:lnTo>
                    <a:lnTo>
                      <a:pt x="2501" y="142"/>
                    </a:lnTo>
                    <a:lnTo>
                      <a:pt x="2420" y="110"/>
                    </a:lnTo>
                    <a:lnTo>
                      <a:pt x="2336" y="82"/>
                    </a:lnTo>
                    <a:lnTo>
                      <a:pt x="2251" y="57"/>
                    </a:lnTo>
                    <a:lnTo>
                      <a:pt x="2163" y="37"/>
                    </a:lnTo>
                    <a:lnTo>
                      <a:pt x="2075" y="21"/>
                    </a:lnTo>
                    <a:lnTo>
                      <a:pt x="1985" y="9"/>
                    </a:lnTo>
                    <a:lnTo>
                      <a:pt x="1894" y="2"/>
                    </a:lnTo>
                    <a:lnTo>
                      <a:pt x="1801" y="0"/>
                    </a:lnTo>
                    <a:lnTo>
                      <a:pt x="1709" y="2"/>
                    </a:lnTo>
                    <a:lnTo>
                      <a:pt x="1618" y="9"/>
                    </a:lnTo>
                    <a:lnTo>
                      <a:pt x="1528" y="21"/>
                    </a:lnTo>
                    <a:lnTo>
                      <a:pt x="1439" y="37"/>
                    </a:lnTo>
                    <a:lnTo>
                      <a:pt x="1352" y="57"/>
                    </a:lnTo>
                    <a:lnTo>
                      <a:pt x="1267" y="82"/>
                    </a:lnTo>
                    <a:lnTo>
                      <a:pt x="1183" y="110"/>
                    </a:lnTo>
                    <a:lnTo>
                      <a:pt x="1101" y="142"/>
                    </a:lnTo>
                    <a:lnTo>
                      <a:pt x="1022" y="178"/>
                    </a:lnTo>
                    <a:lnTo>
                      <a:pt x="944" y="218"/>
                    </a:lnTo>
                    <a:lnTo>
                      <a:pt x="869" y="262"/>
                    </a:lnTo>
                    <a:lnTo>
                      <a:pt x="795" y="309"/>
                    </a:lnTo>
                    <a:lnTo>
                      <a:pt x="725" y="359"/>
                    </a:lnTo>
                    <a:lnTo>
                      <a:pt x="657" y="412"/>
                    </a:lnTo>
                    <a:lnTo>
                      <a:pt x="591" y="469"/>
                    </a:lnTo>
                    <a:lnTo>
                      <a:pt x="528" y="529"/>
                    </a:lnTo>
                    <a:lnTo>
                      <a:pt x="469" y="591"/>
                    </a:lnTo>
                    <a:lnTo>
                      <a:pt x="413" y="657"/>
                    </a:lnTo>
                    <a:lnTo>
                      <a:pt x="358" y="725"/>
                    </a:lnTo>
                    <a:lnTo>
                      <a:pt x="308" y="795"/>
                    </a:lnTo>
                    <a:lnTo>
                      <a:pt x="262" y="869"/>
                    </a:lnTo>
                    <a:lnTo>
                      <a:pt x="218" y="944"/>
                    </a:lnTo>
                    <a:lnTo>
                      <a:pt x="178" y="1021"/>
                    </a:lnTo>
                    <a:lnTo>
                      <a:pt x="142" y="1102"/>
                    </a:lnTo>
                    <a:lnTo>
                      <a:pt x="110" y="1183"/>
                    </a:lnTo>
                    <a:lnTo>
                      <a:pt x="81" y="1267"/>
                    </a:lnTo>
                    <a:lnTo>
                      <a:pt x="57" y="1352"/>
                    </a:lnTo>
                    <a:lnTo>
                      <a:pt x="37" y="1439"/>
                    </a:lnTo>
                    <a:lnTo>
                      <a:pt x="21" y="1528"/>
                    </a:lnTo>
                    <a:lnTo>
                      <a:pt x="10" y="1617"/>
                    </a:lnTo>
                    <a:lnTo>
                      <a:pt x="3" y="1709"/>
                    </a:lnTo>
                    <a:lnTo>
                      <a:pt x="0" y="1801"/>
                    </a:lnTo>
                    <a:lnTo>
                      <a:pt x="3" y="1894"/>
                    </a:lnTo>
                    <a:lnTo>
                      <a:pt x="10" y="1985"/>
                    </a:lnTo>
                    <a:lnTo>
                      <a:pt x="21" y="2076"/>
                    </a:lnTo>
                    <a:lnTo>
                      <a:pt x="37" y="2164"/>
                    </a:lnTo>
                    <a:lnTo>
                      <a:pt x="57" y="2250"/>
                    </a:lnTo>
                    <a:lnTo>
                      <a:pt x="81" y="2336"/>
                    </a:lnTo>
                    <a:lnTo>
                      <a:pt x="110" y="2419"/>
                    </a:lnTo>
                    <a:lnTo>
                      <a:pt x="142" y="2502"/>
                    </a:lnTo>
                    <a:lnTo>
                      <a:pt x="178" y="2581"/>
                    </a:lnTo>
                    <a:lnTo>
                      <a:pt x="218" y="2658"/>
                    </a:lnTo>
                    <a:lnTo>
                      <a:pt x="262" y="2734"/>
                    </a:lnTo>
                    <a:lnTo>
                      <a:pt x="308" y="2807"/>
                    </a:lnTo>
                    <a:lnTo>
                      <a:pt x="358" y="2878"/>
                    </a:lnTo>
                    <a:lnTo>
                      <a:pt x="413" y="2946"/>
                    </a:lnTo>
                    <a:lnTo>
                      <a:pt x="469" y="3011"/>
                    </a:lnTo>
                    <a:lnTo>
                      <a:pt x="528" y="3074"/>
                    </a:lnTo>
                    <a:lnTo>
                      <a:pt x="591" y="3134"/>
                    </a:lnTo>
                    <a:lnTo>
                      <a:pt x="657" y="3190"/>
                    </a:lnTo>
                    <a:lnTo>
                      <a:pt x="725" y="3244"/>
                    </a:lnTo>
                    <a:lnTo>
                      <a:pt x="795" y="3294"/>
                    </a:lnTo>
                    <a:lnTo>
                      <a:pt x="869" y="3342"/>
                    </a:lnTo>
                    <a:lnTo>
                      <a:pt x="944" y="3385"/>
                    </a:lnTo>
                    <a:lnTo>
                      <a:pt x="1022" y="3424"/>
                    </a:lnTo>
                    <a:lnTo>
                      <a:pt x="1101" y="3460"/>
                    </a:lnTo>
                    <a:lnTo>
                      <a:pt x="1183" y="3493"/>
                    </a:lnTo>
                    <a:lnTo>
                      <a:pt x="1267" y="3522"/>
                    </a:lnTo>
                    <a:lnTo>
                      <a:pt x="1352" y="3546"/>
                    </a:lnTo>
                    <a:lnTo>
                      <a:pt x="1439" y="3566"/>
                    </a:lnTo>
                    <a:lnTo>
                      <a:pt x="1528" y="3582"/>
                    </a:lnTo>
                    <a:lnTo>
                      <a:pt x="1618" y="3593"/>
                    </a:lnTo>
                    <a:lnTo>
                      <a:pt x="1709" y="3600"/>
                    </a:lnTo>
                    <a:lnTo>
                      <a:pt x="1801" y="3603"/>
                    </a:lnTo>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2206" name="Rectangle 1092">
                <a:extLst>
                  <a:ext uri="{FF2B5EF4-FFF2-40B4-BE49-F238E27FC236}">
                    <a16:creationId xmlns:a16="http://schemas.microsoft.com/office/drawing/2014/main" id="{0E67A140-00F9-4170-946A-0CC7062B9CAD}"/>
                  </a:ext>
                </a:extLst>
              </p:cNvPr>
              <p:cNvSpPr>
                <a:spLocks noChangeArrowheads="1"/>
              </p:cNvSpPr>
              <p:nvPr/>
            </p:nvSpPr>
            <p:spPr bwMode="auto">
              <a:xfrm>
                <a:off x="2702" y="3457"/>
                <a:ext cx="655" cy="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a:solidFill>
                      <a:srgbClr val="FF0000"/>
                    </a:solidFill>
                    <a:latin typeface="Arial" panose="020B0604020202020204" pitchFamily="34" charset="0"/>
                    <a:cs typeface="Times New Roman" panose="02020603050405020304" pitchFamily="18" charset="0"/>
                  </a:defRPr>
                </a:lvl1pPr>
                <a:lvl2pPr marL="742950" indent="-285750">
                  <a:defRPr sz="2000">
                    <a:solidFill>
                      <a:srgbClr val="FF0000"/>
                    </a:solidFill>
                    <a:latin typeface="Arial" panose="020B0604020202020204" pitchFamily="34" charset="0"/>
                    <a:cs typeface="Times New Roman" panose="02020603050405020304" pitchFamily="18" charset="0"/>
                  </a:defRPr>
                </a:lvl2pPr>
                <a:lvl3pPr marL="1143000" indent="-228600">
                  <a:defRPr sz="2000">
                    <a:solidFill>
                      <a:srgbClr val="FF0000"/>
                    </a:solidFill>
                    <a:latin typeface="Arial" panose="020B0604020202020204" pitchFamily="34" charset="0"/>
                    <a:cs typeface="Times New Roman" panose="02020603050405020304" pitchFamily="18" charset="0"/>
                  </a:defRPr>
                </a:lvl3pPr>
                <a:lvl4pPr marL="1600200" indent="-228600">
                  <a:defRPr sz="2000">
                    <a:solidFill>
                      <a:srgbClr val="FF0000"/>
                    </a:solidFill>
                    <a:latin typeface="Arial" panose="020B0604020202020204" pitchFamily="34" charset="0"/>
                    <a:cs typeface="Times New Roman" panose="02020603050405020304" pitchFamily="18" charset="0"/>
                  </a:defRPr>
                </a:lvl4pPr>
                <a:lvl5pPr marL="2057400" indent="-228600">
                  <a:defRPr sz="2000">
                    <a:solidFill>
                      <a:srgbClr val="FF0000"/>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9pPr>
              </a:lstStyle>
              <a:p>
                <a:pPr marL="0" marR="0" lvl="0" indent="0" algn="ctr" defTabSz="1219169" rtl="0" eaLnBrk="1" fontAlgn="auto" latinLnBrk="0" hangingPunct="0">
                  <a:lnSpc>
                    <a:spcPct val="90000"/>
                  </a:lnSpc>
                  <a:spcBef>
                    <a:spcPts val="600"/>
                  </a:spcBef>
                  <a:spcAft>
                    <a:spcPts val="0"/>
                  </a:spcAft>
                  <a:buClrTx/>
                  <a:buSzTx/>
                  <a:buFontTx/>
                  <a:buNone/>
                  <a:tabLst/>
                  <a:defRPr/>
                </a:pPr>
                <a:r>
                  <a:rPr kumimoji="0" lang="en-US" altLang="en-US" sz="1400" b="1" i="0" u="none" strike="noStrike" kern="0" cap="none" spc="0" normalizeH="0" baseline="0" noProof="0" dirty="0">
                    <a:ln>
                      <a:noFill/>
                    </a:ln>
                    <a:solidFill>
                      <a:srgbClr val="1F1A17"/>
                    </a:solidFill>
                    <a:effectLst/>
                    <a:uLnTx/>
                    <a:uFillTx/>
                    <a:latin typeface="+mj-lt"/>
                    <a:cs typeface="Times New Roman" panose="02020603050405020304" pitchFamily="18" charset="0"/>
                    <a:sym typeface="Helvetica Neue"/>
                  </a:rPr>
                  <a:t>Defect</a:t>
                </a:r>
              </a:p>
              <a:p>
                <a:pPr marL="0" marR="0" lvl="0" indent="0" algn="ctr" defTabSz="1219169" rtl="0" eaLnBrk="1" fontAlgn="auto" latinLnBrk="0" hangingPunct="0">
                  <a:lnSpc>
                    <a:spcPct val="90000"/>
                  </a:lnSpc>
                  <a:spcBef>
                    <a:spcPts val="600"/>
                  </a:spcBef>
                  <a:spcAft>
                    <a:spcPts val="0"/>
                  </a:spcAft>
                  <a:buClrTx/>
                  <a:buSzTx/>
                  <a:buFontTx/>
                  <a:buNone/>
                  <a:tabLst/>
                  <a:defRPr/>
                </a:pPr>
                <a:r>
                  <a:rPr kumimoji="0" lang="en-US" altLang="en-US" sz="1400" b="1" i="0" u="none" strike="noStrike" kern="0" cap="none" spc="0" normalizeH="0" baseline="0" noProof="0" dirty="0">
                    <a:ln>
                      <a:noFill/>
                    </a:ln>
                    <a:solidFill>
                      <a:srgbClr val="1F1A17"/>
                    </a:solidFill>
                    <a:effectLst/>
                    <a:uLnTx/>
                    <a:uFillTx/>
                    <a:latin typeface="+mj-lt"/>
                    <a:cs typeface="Times New Roman" panose="02020603050405020304" pitchFamily="18" charset="0"/>
                    <a:sym typeface="Helvetica Neue"/>
                  </a:rPr>
                  <a:t>Management</a:t>
                </a:r>
                <a:endParaRPr kumimoji="0" lang="en-US" altLang="en-US" sz="1400" b="1" i="0" u="none" strike="noStrike" kern="0" cap="none" spc="0" normalizeH="0" baseline="0" noProof="0" dirty="0">
                  <a:ln>
                    <a:noFill/>
                  </a:ln>
                  <a:solidFill>
                    <a:srgbClr val="FFFFFF"/>
                  </a:solidFill>
                  <a:effectLst/>
                  <a:uLnTx/>
                  <a:uFillTx/>
                  <a:latin typeface="+mj-lt"/>
                  <a:cs typeface="Times New Roman" panose="02020603050405020304" pitchFamily="18" charset="0"/>
                  <a:sym typeface="Helvetica Neue"/>
                </a:endParaRPr>
              </a:p>
            </p:txBody>
          </p:sp>
        </p:grpSp>
        <p:sp>
          <p:nvSpPr>
            <p:cNvPr id="21512" name="Rectangle 1095">
              <a:extLst>
                <a:ext uri="{FF2B5EF4-FFF2-40B4-BE49-F238E27FC236}">
                  <a16:creationId xmlns:a16="http://schemas.microsoft.com/office/drawing/2014/main" id="{B6C0164F-C028-46B0-8A12-9E2E90950585}"/>
                </a:ext>
              </a:extLst>
            </p:cNvPr>
            <p:cNvSpPr>
              <a:spLocks noChangeArrowheads="1"/>
            </p:cNvSpPr>
            <p:nvPr/>
          </p:nvSpPr>
          <p:spPr bwMode="auto">
            <a:xfrm>
              <a:off x="2505" y="2158"/>
              <a:ext cx="1168" cy="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a:solidFill>
                    <a:srgbClr val="FF0000"/>
                  </a:solidFill>
                  <a:latin typeface="Arial" panose="020B0604020202020204" pitchFamily="34" charset="0"/>
                  <a:cs typeface="Times New Roman" panose="02020603050405020304" pitchFamily="18" charset="0"/>
                </a:defRPr>
              </a:lvl1pPr>
              <a:lvl2pPr marL="742950" indent="-285750">
                <a:defRPr sz="2000">
                  <a:solidFill>
                    <a:srgbClr val="FF0000"/>
                  </a:solidFill>
                  <a:latin typeface="Arial" panose="020B0604020202020204" pitchFamily="34" charset="0"/>
                  <a:cs typeface="Times New Roman" panose="02020603050405020304" pitchFamily="18" charset="0"/>
                </a:defRPr>
              </a:lvl2pPr>
              <a:lvl3pPr marL="1143000" indent="-228600">
                <a:defRPr sz="2000">
                  <a:solidFill>
                    <a:srgbClr val="FF0000"/>
                  </a:solidFill>
                  <a:latin typeface="Arial" panose="020B0604020202020204" pitchFamily="34" charset="0"/>
                  <a:cs typeface="Times New Roman" panose="02020603050405020304" pitchFamily="18" charset="0"/>
                </a:defRPr>
              </a:lvl3pPr>
              <a:lvl4pPr marL="1600200" indent="-228600">
                <a:defRPr sz="2000">
                  <a:solidFill>
                    <a:srgbClr val="FF0000"/>
                  </a:solidFill>
                  <a:latin typeface="Arial" panose="020B0604020202020204" pitchFamily="34" charset="0"/>
                  <a:cs typeface="Times New Roman" panose="02020603050405020304" pitchFamily="18" charset="0"/>
                </a:defRPr>
              </a:lvl4pPr>
              <a:lvl5pPr marL="2057400" indent="-228600">
                <a:defRPr sz="2000">
                  <a:solidFill>
                    <a:srgbClr val="FF0000"/>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9pPr>
            </a:lstStyle>
            <a:p>
              <a:pPr marL="0" marR="0" lvl="0" indent="0" algn="ctr" defTabSz="1219169" rtl="0" eaLnBrk="1" fontAlgn="auto" latinLnBrk="0" hangingPunct="0">
                <a:lnSpc>
                  <a:spcPct val="90000"/>
                </a:lnSpc>
                <a:spcBef>
                  <a:spcPts val="2250"/>
                </a:spcBef>
                <a:spcAft>
                  <a:spcPts val="0"/>
                </a:spcAft>
                <a:buClrTx/>
                <a:buSzTx/>
                <a:buFontTx/>
                <a:buNone/>
                <a:tabLst/>
                <a:defRPr/>
              </a:pPr>
              <a:r>
                <a:rPr kumimoji="0" lang="en-US" altLang="en-US" sz="2400" b="1" i="0" u="none" strike="noStrike" kern="0" cap="none" spc="0" normalizeH="0" baseline="0" noProof="0" dirty="0">
                  <a:ln>
                    <a:noFill/>
                  </a:ln>
                  <a:solidFill>
                    <a:srgbClr val="FFFFFF"/>
                  </a:solidFill>
                  <a:effectLst/>
                  <a:uLnTx/>
                  <a:uFillTx/>
                  <a:latin typeface="+mj-lt"/>
                  <a:cs typeface="Times New Roman" panose="02020603050405020304" pitchFamily="18" charset="0"/>
                  <a:sym typeface="Helvetica Neue"/>
                </a:rPr>
                <a:t>Configuration</a:t>
              </a:r>
            </a:p>
            <a:p>
              <a:pPr marL="0" marR="0" lvl="0" indent="0" algn="ctr" defTabSz="1219169" rtl="0" eaLnBrk="1" fontAlgn="auto" latinLnBrk="0" hangingPunct="0">
                <a:lnSpc>
                  <a:spcPct val="90000"/>
                </a:lnSpc>
                <a:spcBef>
                  <a:spcPts val="2250"/>
                </a:spcBef>
                <a:spcAft>
                  <a:spcPts val="0"/>
                </a:spcAft>
                <a:buClrTx/>
                <a:buSzTx/>
                <a:buFontTx/>
                <a:buNone/>
                <a:tabLst/>
                <a:defRPr/>
              </a:pPr>
              <a:r>
                <a:rPr kumimoji="0" lang="en-US" altLang="en-US" sz="2400" b="1" i="0" u="none" strike="noStrike" kern="0" cap="none" spc="0" normalizeH="0" baseline="0" noProof="0" dirty="0">
                  <a:ln>
                    <a:noFill/>
                  </a:ln>
                  <a:solidFill>
                    <a:srgbClr val="FFFFFF"/>
                  </a:solidFill>
                  <a:effectLst/>
                  <a:uLnTx/>
                  <a:uFillTx/>
                  <a:latin typeface="+mj-lt"/>
                  <a:cs typeface="Times New Roman" panose="02020603050405020304" pitchFamily="18" charset="0"/>
                  <a:sym typeface="Helvetica Neue"/>
                </a:rPr>
                <a:t>Management</a:t>
              </a:r>
            </a:p>
          </p:txBody>
        </p:sp>
        <p:grpSp>
          <p:nvGrpSpPr>
            <p:cNvPr id="21513" name="Group 1434">
              <a:extLst>
                <a:ext uri="{FF2B5EF4-FFF2-40B4-BE49-F238E27FC236}">
                  <a16:creationId xmlns:a16="http://schemas.microsoft.com/office/drawing/2014/main" id="{E5798414-10A1-4BD3-8938-482A6C4FCBDE}"/>
                </a:ext>
              </a:extLst>
            </p:cNvPr>
            <p:cNvGrpSpPr>
              <a:grpSpLocks/>
            </p:cNvGrpSpPr>
            <p:nvPr/>
          </p:nvGrpSpPr>
          <p:grpSpPr bwMode="auto">
            <a:xfrm>
              <a:off x="1812" y="1160"/>
              <a:ext cx="801" cy="796"/>
              <a:chOff x="1790" y="1162"/>
              <a:chExt cx="801" cy="796"/>
            </a:xfrm>
          </p:grpSpPr>
          <p:sp>
            <p:nvSpPr>
              <p:cNvPr id="22035" name="Freeform 872">
                <a:extLst>
                  <a:ext uri="{FF2B5EF4-FFF2-40B4-BE49-F238E27FC236}">
                    <a16:creationId xmlns:a16="http://schemas.microsoft.com/office/drawing/2014/main" id="{334BD643-7E0B-4CCA-87B9-39A0C61135CD}"/>
                  </a:ext>
                </a:extLst>
              </p:cNvPr>
              <p:cNvSpPr>
                <a:spLocks/>
              </p:cNvSpPr>
              <p:nvPr/>
            </p:nvSpPr>
            <p:spPr bwMode="auto">
              <a:xfrm>
                <a:off x="2580" y="1947"/>
                <a:ext cx="11" cy="11"/>
              </a:xfrm>
              <a:custGeom>
                <a:avLst/>
                <a:gdLst>
                  <a:gd name="T0" fmla="*/ 0 w 55"/>
                  <a:gd name="T1" fmla="*/ 11 h 54"/>
                  <a:gd name="T2" fmla="*/ 11 w 55"/>
                  <a:gd name="T3" fmla="*/ 0 h 54"/>
                  <a:gd name="T4" fmla="*/ 11 w 55"/>
                  <a:gd name="T5" fmla="*/ 11 h 54"/>
                  <a:gd name="T6" fmla="*/ 0 w 55"/>
                  <a:gd name="T7" fmla="*/ 11 h 5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5" h="54">
                    <a:moveTo>
                      <a:pt x="0" y="54"/>
                    </a:moveTo>
                    <a:lnTo>
                      <a:pt x="55" y="0"/>
                    </a:lnTo>
                    <a:lnTo>
                      <a:pt x="55" y="54"/>
                    </a:lnTo>
                    <a:lnTo>
                      <a:pt x="0" y="5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2036" name="Freeform 873">
                <a:extLst>
                  <a:ext uri="{FF2B5EF4-FFF2-40B4-BE49-F238E27FC236}">
                    <a16:creationId xmlns:a16="http://schemas.microsoft.com/office/drawing/2014/main" id="{561CFB5F-970C-4046-BC13-D89A53D5B89E}"/>
                  </a:ext>
                </a:extLst>
              </p:cNvPr>
              <p:cNvSpPr>
                <a:spLocks/>
              </p:cNvSpPr>
              <p:nvPr/>
            </p:nvSpPr>
            <p:spPr bwMode="auto">
              <a:xfrm>
                <a:off x="2569" y="1936"/>
                <a:ext cx="22" cy="22"/>
              </a:xfrm>
              <a:custGeom>
                <a:avLst/>
                <a:gdLst>
                  <a:gd name="T0" fmla="*/ 0 w 109"/>
                  <a:gd name="T1" fmla="*/ 22 h 109"/>
                  <a:gd name="T2" fmla="*/ 22 w 109"/>
                  <a:gd name="T3" fmla="*/ 0 h 109"/>
                  <a:gd name="T4" fmla="*/ 22 w 109"/>
                  <a:gd name="T5" fmla="*/ 22 h 109"/>
                  <a:gd name="T6" fmla="*/ 0 w 109"/>
                  <a:gd name="T7" fmla="*/ 22 h 10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9" h="109">
                    <a:moveTo>
                      <a:pt x="0" y="109"/>
                    </a:moveTo>
                    <a:lnTo>
                      <a:pt x="109" y="0"/>
                    </a:lnTo>
                    <a:lnTo>
                      <a:pt x="109" y="109"/>
                    </a:lnTo>
                    <a:lnTo>
                      <a:pt x="0" y="10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2037" name="Freeform 874">
                <a:extLst>
                  <a:ext uri="{FF2B5EF4-FFF2-40B4-BE49-F238E27FC236}">
                    <a16:creationId xmlns:a16="http://schemas.microsoft.com/office/drawing/2014/main" id="{7360454F-5DC4-4CB2-A0D7-71FAA0DC6F74}"/>
                  </a:ext>
                </a:extLst>
              </p:cNvPr>
              <p:cNvSpPr>
                <a:spLocks/>
              </p:cNvSpPr>
              <p:nvPr/>
            </p:nvSpPr>
            <p:spPr bwMode="auto">
              <a:xfrm>
                <a:off x="2559" y="1925"/>
                <a:ext cx="32" cy="33"/>
              </a:xfrm>
              <a:custGeom>
                <a:avLst/>
                <a:gdLst>
                  <a:gd name="T0" fmla="*/ 32 w 163"/>
                  <a:gd name="T1" fmla="*/ 22 h 163"/>
                  <a:gd name="T2" fmla="*/ 21 w 163"/>
                  <a:gd name="T3" fmla="*/ 33 h 163"/>
                  <a:gd name="T4" fmla="*/ 0 w 163"/>
                  <a:gd name="T5" fmla="*/ 33 h 163"/>
                  <a:gd name="T6" fmla="*/ 32 w 163"/>
                  <a:gd name="T7" fmla="*/ 0 h 163"/>
                  <a:gd name="T8" fmla="*/ 32 w 163"/>
                  <a:gd name="T9" fmla="*/ 22 h 16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3" h="163">
                    <a:moveTo>
                      <a:pt x="163" y="109"/>
                    </a:moveTo>
                    <a:lnTo>
                      <a:pt x="108" y="163"/>
                    </a:lnTo>
                    <a:lnTo>
                      <a:pt x="0" y="163"/>
                    </a:lnTo>
                    <a:lnTo>
                      <a:pt x="163" y="0"/>
                    </a:lnTo>
                    <a:lnTo>
                      <a:pt x="163" y="109"/>
                    </a:lnTo>
                    <a:close/>
                  </a:path>
                </a:pathLst>
              </a:custGeom>
              <a:solidFill>
                <a:srgbClr val="26211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2038" name="Freeform 875">
                <a:extLst>
                  <a:ext uri="{FF2B5EF4-FFF2-40B4-BE49-F238E27FC236}">
                    <a16:creationId xmlns:a16="http://schemas.microsoft.com/office/drawing/2014/main" id="{0BF2EF1C-A89C-4D22-8963-0FE5DC192257}"/>
                  </a:ext>
                </a:extLst>
              </p:cNvPr>
              <p:cNvSpPr>
                <a:spLocks/>
              </p:cNvSpPr>
              <p:nvPr/>
            </p:nvSpPr>
            <p:spPr bwMode="auto">
              <a:xfrm>
                <a:off x="2548" y="1915"/>
                <a:ext cx="43" cy="43"/>
              </a:xfrm>
              <a:custGeom>
                <a:avLst/>
                <a:gdLst>
                  <a:gd name="T0" fmla="*/ 43 w 217"/>
                  <a:gd name="T1" fmla="*/ 21 h 217"/>
                  <a:gd name="T2" fmla="*/ 21 w 217"/>
                  <a:gd name="T3" fmla="*/ 43 h 217"/>
                  <a:gd name="T4" fmla="*/ 0 w 217"/>
                  <a:gd name="T5" fmla="*/ 43 h 217"/>
                  <a:gd name="T6" fmla="*/ 43 w 217"/>
                  <a:gd name="T7" fmla="*/ 0 h 217"/>
                  <a:gd name="T8" fmla="*/ 43 w 217"/>
                  <a:gd name="T9" fmla="*/ 21 h 2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7" h="217">
                    <a:moveTo>
                      <a:pt x="217" y="108"/>
                    </a:moveTo>
                    <a:lnTo>
                      <a:pt x="108" y="217"/>
                    </a:lnTo>
                    <a:lnTo>
                      <a:pt x="0" y="217"/>
                    </a:lnTo>
                    <a:lnTo>
                      <a:pt x="217" y="0"/>
                    </a:lnTo>
                    <a:lnTo>
                      <a:pt x="217" y="108"/>
                    </a:lnTo>
                    <a:close/>
                  </a:path>
                </a:pathLst>
              </a:custGeom>
              <a:solidFill>
                <a:srgbClr val="2C27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2039" name="Freeform 876">
                <a:extLst>
                  <a:ext uri="{FF2B5EF4-FFF2-40B4-BE49-F238E27FC236}">
                    <a16:creationId xmlns:a16="http://schemas.microsoft.com/office/drawing/2014/main" id="{40E47749-94B1-42FB-A7EB-CAC56AC823A0}"/>
                  </a:ext>
                </a:extLst>
              </p:cNvPr>
              <p:cNvSpPr>
                <a:spLocks/>
              </p:cNvSpPr>
              <p:nvPr/>
            </p:nvSpPr>
            <p:spPr bwMode="auto">
              <a:xfrm>
                <a:off x="2537" y="1904"/>
                <a:ext cx="54" cy="54"/>
              </a:xfrm>
              <a:custGeom>
                <a:avLst/>
                <a:gdLst>
                  <a:gd name="T0" fmla="*/ 54 w 271"/>
                  <a:gd name="T1" fmla="*/ 21 h 270"/>
                  <a:gd name="T2" fmla="*/ 22 w 271"/>
                  <a:gd name="T3" fmla="*/ 54 h 270"/>
                  <a:gd name="T4" fmla="*/ 0 w 271"/>
                  <a:gd name="T5" fmla="*/ 54 h 270"/>
                  <a:gd name="T6" fmla="*/ 54 w 271"/>
                  <a:gd name="T7" fmla="*/ 0 h 270"/>
                  <a:gd name="T8" fmla="*/ 54 w 271"/>
                  <a:gd name="T9" fmla="*/ 21 h 2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1" h="270">
                    <a:moveTo>
                      <a:pt x="271" y="107"/>
                    </a:moveTo>
                    <a:lnTo>
                      <a:pt x="108" y="270"/>
                    </a:lnTo>
                    <a:lnTo>
                      <a:pt x="0" y="270"/>
                    </a:lnTo>
                    <a:lnTo>
                      <a:pt x="271" y="0"/>
                    </a:lnTo>
                    <a:lnTo>
                      <a:pt x="271" y="107"/>
                    </a:lnTo>
                    <a:close/>
                  </a:path>
                </a:pathLst>
              </a:custGeom>
              <a:solidFill>
                <a:srgbClr val="302C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2040" name="Freeform 877">
                <a:extLst>
                  <a:ext uri="{FF2B5EF4-FFF2-40B4-BE49-F238E27FC236}">
                    <a16:creationId xmlns:a16="http://schemas.microsoft.com/office/drawing/2014/main" id="{B297C21E-1006-4633-BDDD-8430B6230A32}"/>
                  </a:ext>
                </a:extLst>
              </p:cNvPr>
              <p:cNvSpPr>
                <a:spLocks/>
              </p:cNvSpPr>
              <p:nvPr/>
            </p:nvSpPr>
            <p:spPr bwMode="auto">
              <a:xfrm>
                <a:off x="2526" y="1893"/>
                <a:ext cx="65" cy="65"/>
              </a:xfrm>
              <a:custGeom>
                <a:avLst/>
                <a:gdLst>
                  <a:gd name="T0" fmla="*/ 65 w 325"/>
                  <a:gd name="T1" fmla="*/ 22 h 325"/>
                  <a:gd name="T2" fmla="*/ 22 w 325"/>
                  <a:gd name="T3" fmla="*/ 65 h 325"/>
                  <a:gd name="T4" fmla="*/ 0 w 325"/>
                  <a:gd name="T5" fmla="*/ 65 h 325"/>
                  <a:gd name="T6" fmla="*/ 65 w 325"/>
                  <a:gd name="T7" fmla="*/ 0 h 325"/>
                  <a:gd name="T8" fmla="*/ 65 w 325"/>
                  <a:gd name="T9" fmla="*/ 22 h 3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5" h="325">
                    <a:moveTo>
                      <a:pt x="325" y="108"/>
                    </a:moveTo>
                    <a:lnTo>
                      <a:pt x="108" y="325"/>
                    </a:lnTo>
                    <a:lnTo>
                      <a:pt x="0" y="325"/>
                    </a:lnTo>
                    <a:lnTo>
                      <a:pt x="325" y="0"/>
                    </a:lnTo>
                    <a:lnTo>
                      <a:pt x="325" y="108"/>
                    </a:lnTo>
                    <a:close/>
                  </a:path>
                </a:pathLst>
              </a:custGeom>
              <a:solidFill>
                <a:srgbClr val="35322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2041" name="Freeform 878">
                <a:extLst>
                  <a:ext uri="{FF2B5EF4-FFF2-40B4-BE49-F238E27FC236}">
                    <a16:creationId xmlns:a16="http://schemas.microsoft.com/office/drawing/2014/main" id="{0995B762-729E-4396-BCBA-8297A6DF32B0}"/>
                  </a:ext>
                </a:extLst>
              </p:cNvPr>
              <p:cNvSpPr>
                <a:spLocks/>
              </p:cNvSpPr>
              <p:nvPr/>
            </p:nvSpPr>
            <p:spPr bwMode="auto">
              <a:xfrm>
                <a:off x="2515" y="1882"/>
                <a:ext cx="76" cy="76"/>
              </a:xfrm>
              <a:custGeom>
                <a:avLst/>
                <a:gdLst>
                  <a:gd name="T0" fmla="*/ 76 w 379"/>
                  <a:gd name="T1" fmla="*/ 22 h 379"/>
                  <a:gd name="T2" fmla="*/ 22 w 379"/>
                  <a:gd name="T3" fmla="*/ 76 h 379"/>
                  <a:gd name="T4" fmla="*/ 0 w 379"/>
                  <a:gd name="T5" fmla="*/ 76 h 379"/>
                  <a:gd name="T6" fmla="*/ 76 w 379"/>
                  <a:gd name="T7" fmla="*/ 0 h 379"/>
                  <a:gd name="T8" fmla="*/ 76 w 379"/>
                  <a:gd name="T9" fmla="*/ 22 h 3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79" h="379">
                    <a:moveTo>
                      <a:pt x="379" y="109"/>
                    </a:moveTo>
                    <a:lnTo>
                      <a:pt x="108" y="379"/>
                    </a:lnTo>
                    <a:lnTo>
                      <a:pt x="0" y="379"/>
                    </a:lnTo>
                    <a:lnTo>
                      <a:pt x="379" y="0"/>
                    </a:lnTo>
                    <a:lnTo>
                      <a:pt x="379" y="109"/>
                    </a:lnTo>
                    <a:close/>
                  </a:path>
                </a:pathLst>
              </a:custGeom>
              <a:solidFill>
                <a:srgbClr val="3A363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2042" name="Freeform 879">
                <a:extLst>
                  <a:ext uri="{FF2B5EF4-FFF2-40B4-BE49-F238E27FC236}">
                    <a16:creationId xmlns:a16="http://schemas.microsoft.com/office/drawing/2014/main" id="{C15DB778-BCA4-4F9B-9490-15747C26CC8B}"/>
                  </a:ext>
                </a:extLst>
              </p:cNvPr>
              <p:cNvSpPr>
                <a:spLocks/>
              </p:cNvSpPr>
              <p:nvPr/>
            </p:nvSpPr>
            <p:spPr bwMode="auto">
              <a:xfrm>
                <a:off x="2504" y="1871"/>
                <a:ext cx="87" cy="87"/>
              </a:xfrm>
              <a:custGeom>
                <a:avLst/>
                <a:gdLst>
                  <a:gd name="T0" fmla="*/ 87 w 434"/>
                  <a:gd name="T1" fmla="*/ 22 h 433"/>
                  <a:gd name="T2" fmla="*/ 22 w 434"/>
                  <a:gd name="T3" fmla="*/ 87 h 433"/>
                  <a:gd name="T4" fmla="*/ 0 w 434"/>
                  <a:gd name="T5" fmla="*/ 87 h 433"/>
                  <a:gd name="T6" fmla="*/ 87 w 434"/>
                  <a:gd name="T7" fmla="*/ 0 h 433"/>
                  <a:gd name="T8" fmla="*/ 87 w 434"/>
                  <a:gd name="T9" fmla="*/ 22 h 4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4" h="433">
                    <a:moveTo>
                      <a:pt x="434" y="108"/>
                    </a:moveTo>
                    <a:lnTo>
                      <a:pt x="109" y="433"/>
                    </a:lnTo>
                    <a:lnTo>
                      <a:pt x="0" y="433"/>
                    </a:lnTo>
                    <a:lnTo>
                      <a:pt x="434" y="0"/>
                    </a:lnTo>
                    <a:lnTo>
                      <a:pt x="434" y="108"/>
                    </a:lnTo>
                    <a:close/>
                  </a:path>
                </a:pathLst>
              </a:custGeom>
              <a:solidFill>
                <a:srgbClr val="3E3A3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2043" name="Freeform 880">
                <a:extLst>
                  <a:ext uri="{FF2B5EF4-FFF2-40B4-BE49-F238E27FC236}">
                    <a16:creationId xmlns:a16="http://schemas.microsoft.com/office/drawing/2014/main" id="{026D55AD-A48D-4B22-B9C2-AE5CCD48ED3D}"/>
                  </a:ext>
                </a:extLst>
              </p:cNvPr>
              <p:cNvSpPr>
                <a:spLocks/>
              </p:cNvSpPr>
              <p:nvPr/>
            </p:nvSpPr>
            <p:spPr bwMode="auto">
              <a:xfrm>
                <a:off x="2494" y="1860"/>
                <a:ext cx="97" cy="98"/>
              </a:xfrm>
              <a:custGeom>
                <a:avLst/>
                <a:gdLst>
                  <a:gd name="T0" fmla="*/ 97 w 488"/>
                  <a:gd name="T1" fmla="*/ 22 h 488"/>
                  <a:gd name="T2" fmla="*/ 22 w 488"/>
                  <a:gd name="T3" fmla="*/ 98 h 488"/>
                  <a:gd name="T4" fmla="*/ 0 w 488"/>
                  <a:gd name="T5" fmla="*/ 98 h 488"/>
                  <a:gd name="T6" fmla="*/ 97 w 488"/>
                  <a:gd name="T7" fmla="*/ 0 h 488"/>
                  <a:gd name="T8" fmla="*/ 97 w 488"/>
                  <a:gd name="T9" fmla="*/ 22 h 4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8" h="488">
                    <a:moveTo>
                      <a:pt x="488" y="109"/>
                    </a:moveTo>
                    <a:lnTo>
                      <a:pt x="109" y="488"/>
                    </a:lnTo>
                    <a:lnTo>
                      <a:pt x="0" y="488"/>
                    </a:lnTo>
                    <a:lnTo>
                      <a:pt x="488" y="0"/>
                    </a:lnTo>
                    <a:lnTo>
                      <a:pt x="488" y="109"/>
                    </a:lnTo>
                    <a:close/>
                  </a:path>
                </a:pathLst>
              </a:custGeom>
              <a:solidFill>
                <a:srgbClr val="413E3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2044" name="Freeform 881">
                <a:extLst>
                  <a:ext uri="{FF2B5EF4-FFF2-40B4-BE49-F238E27FC236}">
                    <a16:creationId xmlns:a16="http://schemas.microsoft.com/office/drawing/2014/main" id="{D76A4B69-8D6E-45F8-AE43-751DB4E92EE8}"/>
                  </a:ext>
                </a:extLst>
              </p:cNvPr>
              <p:cNvSpPr>
                <a:spLocks/>
              </p:cNvSpPr>
              <p:nvPr/>
            </p:nvSpPr>
            <p:spPr bwMode="auto">
              <a:xfrm>
                <a:off x="2483" y="1850"/>
                <a:ext cx="108" cy="108"/>
              </a:xfrm>
              <a:custGeom>
                <a:avLst/>
                <a:gdLst>
                  <a:gd name="T0" fmla="*/ 108 w 541"/>
                  <a:gd name="T1" fmla="*/ 22 h 542"/>
                  <a:gd name="T2" fmla="*/ 21 w 541"/>
                  <a:gd name="T3" fmla="*/ 108 h 542"/>
                  <a:gd name="T4" fmla="*/ 0 w 541"/>
                  <a:gd name="T5" fmla="*/ 108 h 542"/>
                  <a:gd name="T6" fmla="*/ 108 w 541"/>
                  <a:gd name="T7" fmla="*/ 0 h 542"/>
                  <a:gd name="T8" fmla="*/ 108 w 541"/>
                  <a:gd name="T9" fmla="*/ 22 h 5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41" h="542">
                    <a:moveTo>
                      <a:pt x="541" y="109"/>
                    </a:moveTo>
                    <a:lnTo>
                      <a:pt x="107" y="542"/>
                    </a:lnTo>
                    <a:lnTo>
                      <a:pt x="0" y="542"/>
                    </a:lnTo>
                    <a:lnTo>
                      <a:pt x="541" y="0"/>
                    </a:lnTo>
                    <a:lnTo>
                      <a:pt x="541" y="109"/>
                    </a:lnTo>
                    <a:close/>
                  </a:path>
                </a:pathLst>
              </a:custGeom>
              <a:solidFill>
                <a:srgbClr val="4643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2045" name="Freeform 882">
                <a:extLst>
                  <a:ext uri="{FF2B5EF4-FFF2-40B4-BE49-F238E27FC236}">
                    <a16:creationId xmlns:a16="http://schemas.microsoft.com/office/drawing/2014/main" id="{5A9D4563-7806-4B51-8C82-C8E9440DCBE5}"/>
                  </a:ext>
                </a:extLst>
              </p:cNvPr>
              <p:cNvSpPr>
                <a:spLocks/>
              </p:cNvSpPr>
              <p:nvPr/>
            </p:nvSpPr>
            <p:spPr bwMode="auto">
              <a:xfrm>
                <a:off x="2472" y="1839"/>
                <a:ext cx="119" cy="119"/>
              </a:xfrm>
              <a:custGeom>
                <a:avLst/>
                <a:gdLst>
                  <a:gd name="T0" fmla="*/ 119 w 595"/>
                  <a:gd name="T1" fmla="*/ 21 h 595"/>
                  <a:gd name="T2" fmla="*/ 21 w 595"/>
                  <a:gd name="T3" fmla="*/ 119 h 595"/>
                  <a:gd name="T4" fmla="*/ 0 w 595"/>
                  <a:gd name="T5" fmla="*/ 119 h 595"/>
                  <a:gd name="T6" fmla="*/ 119 w 595"/>
                  <a:gd name="T7" fmla="*/ 0 h 595"/>
                  <a:gd name="T8" fmla="*/ 119 w 595"/>
                  <a:gd name="T9" fmla="*/ 21 h 59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95" h="595">
                    <a:moveTo>
                      <a:pt x="595" y="107"/>
                    </a:moveTo>
                    <a:lnTo>
                      <a:pt x="107" y="595"/>
                    </a:lnTo>
                    <a:lnTo>
                      <a:pt x="0" y="595"/>
                    </a:lnTo>
                    <a:lnTo>
                      <a:pt x="595" y="0"/>
                    </a:lnTo>
                    <a:lnTo>
                      <a:pt x="595" y="107"/>
                    </a:lnTo>
                    <a:close/>
                  </a:path>
                </a:pathLst>
              </a:custGeom>
              <a:solidFill>
                <a:srgbClr val="4A474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2046" name="Freeform 883">
                <a:extLst>
                  <a:ext uri="{FF2B5EF4-FFF2-40B4-BE49-F238E27FC236}">
                    <a16:creationId xmlns:a16="http://schemas.microsoft.com/office/drawing/2014/main" id="{DBC724AD-CCFB-470D-8FB3-3D7762F2CAF6}"/>
                  </a:ext>
                </a:extLst>
              </p:cNvPr>
              <p:cNvSpPr>
                <a:spLocks/>
              </p:cNvSpPr>
              <p:nvPr/>
            </p:nvSpPr>
            <p:spPr bwMode="auto">
              <a:xfrm>
                <a:off x="2461" y="1828"/>
                <a:ext cx="130" cy="130"/>
              </a:xfrm>
              <a:custGeom>
                <a:avLst/>
                <a:gdLst>
                  <a:gd name="T0" fmla="*/ 130 w 650"/>
                  <a:gd name="T1" fmla="*/ 21 h 649"/>
                  <a:gd name="T2" fmla="*/ 22 w 650"/>
                  <a:gd name="T3" fmla="*/ 130 h 649"/>
                  <a:gd name="T4" fmla="*/ 0 w 650"/>
                  <a:gd name="T5" fmla="*/ 130 h 649"/>
                  <a:gd name="T6" fmla="*/ 130 w 650"/>
                  <a:gd name="T7" fmla="*/ 0 h 649"/>
                  <a:gd name="T8" fmla="*/ 130 w 650"/>
                  <a:gd name="T9" fmla="*/ 21 h 64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50" h="649">
                    <a:moveTo>
                      <a:pt x="650" y="107"/>
                    </a:moveTo>
                    <a:lnTo>
                      <a:pt x="109" y="649"/>
                    </a:lnTo>
                    <a:lnTo>
                      <a:pt x="0" y="649"/>
                    </a:lnTo>
                    <a:lnTo>
                      <a:pt x="650" y="0"/>
                    </a:lnTo>
                    <a:lnTo>
                      <a:pt x="650" y="107"/>
                    </a:lnTo>
                    <a:close/>
                  </a:path>
                </a:pathLst>
              </a:custGeom>
              <a:solidFill>
                <a:srgbClr val="4F4C4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2047" name="Freeform 884">
                <a:extLst>
                  <a:ext uri="{FF2B5EF4-FFF2-40B4-BE49-F238E27FC236}">
                    <a16:creationId xmlns:a16="http://schemas.microsoft.com/office/drawing/2014/main" id="{866258AF-69EF-42D8-88BC-70807645E926}"/>
                  </a:ext>
                </a:extLst>
              </p:cNvPr>
              <p:cNvSpPr>
                <a:spLocks/>
              </p:cNvSpPr>
              <p:nvPr/>
            </p:nvSpPr>
            <p:spPr bwMode="auto">
              <a:xfrm>
                <a:off x="2450" y="1817"/>
                <a:ext cx="141" cy="141"/>
              </a:xfrm>
              <a:custGeom>
                <a:avLst/>
                <a:gdLst>
                  <a:gd name="T0" fmla="*/ 141 w 704"/>
                  <a:gd name="T1" fmla="*/ 22 h 704"/>
                  <a:gd name="T2" fmla="*/ 22 w 704"/>
                  <a:gd name="T3" fmla="*/ 141 h 704"/>
                  <a:gd name="T4" fmla="*/ 0 w 704"/>
                  <a:gd name="T5" fmla="*/ 141 h 704"/>
                  <a:gd name="T6" fmla="*/ 141 w 704"/>
                  <a:gd name="T7" fmla="*/ 0 h 704"/>
                  <a:gd name="T8" fmla="*/ 141 w 704"/>
                  <a:gd name="T9" fmla="*/ 22 h 70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04" h="704">
                    <a:moveTo>
                      <a:pt x="704" y="109"/>
                    </a:moveTo>
                    <a:lnTo>
                      <a:pt x="109" y="704"/>
                    </a:lnTo>
                    <a:lnTo>
                      <a:pt x="0" y="704"/>
                    </a:lnTo>
                    <a:lnTo>
                      <a:pt x="704" y="0"/>
                    </a:lnTo>
                    <a:lnTo>
                      <a:pt x="704" y="109"/>
                    </a:lnTo>
                    <a:close/>
                  </a:path>
                </a:pathLst>
              </a:custGeom>
              <a:solidFill>
                <a:srgbClr val="53504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2048" name="Freeform 885">
                <a:extLst>
                  <a:ext uri="{FF2B5EF4-FFF2-40B4-BE49-F238E27FC236}">
                    <a16:creationId xmlns:a16="http://schemas.microsoft.com/office/drawing/2014/main" id="{D0D9F7D6-097F-483F-B93A-8A460043BDA4}"/>
                  </a:ext>
                </a:extLst>
              </p:cNvPr>
              <p:cNvSpPr>
                <a:spLocks/>
              </p:cNvSpPr>
              <p:nvPr/>
            </p:nvSpPr>
            <p:spPr bwMode="auto">
              <a:xfrm>
                <a:off x="2440" y="1806"/>
                <a:ext cx="151" cy="152"/>
              </a:xfrm>
              <a:custGeom>
                <a:avLst/>
                <a:gdLst>
                  <a:gd name="T0" fmla="*/ 151 w 758"/>
                  <a:gd name="T1" fmla="*/ 22 h 758"/>
                  <a:gd name="T2" fmla="*/ 22 w 758"/>
                  <a:gd name="T3" fmla="*/ 152 h 758"/>
                  <a:gd name="T4" fmla="*/ 0 w 758"/>
                  <a:gd name="T5" fmla="*/ 152 h 758"/>
                  <a:gd name="T6" fmla="*/ 151 w 758"/>
                  <a:gd name="T7" fmla="*/ 0 h 758"/>
                  <a:gd name="T8" fmla="*/ 151 w 758"/>
                  <a:gd name="T9" fmla="*/ 22 h 75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58" h="758">
                    <a:moveTo>
                      <a:pt x="758" y="109"/>
                    </a:moveTo>
                    <a:lnTo>
                      <a:pt x="108" y="758"/>
                    </a:lnTo>
                    <a:lnTo>
                      <a:pt x="0" y="758"/>
                    </a:lnTo>
                    <a:lnTo>
                      <a:pt x="758" y="0"/>
                    </a:lnTo>
                    <a:lnTo>
                      <a:pt x="758" y="109"/>
                    </a:lnTo>
                    <a:close/>
                  </a:path>
                </a:pathLst>
              </a:custGeom>
              <a:solidFill>
                <a:srgbClr val="5654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2049" name="Freeform 886">
                <a:extLst>
                  <a:ext uri="{FF2B5EF4-FFF2-40B4-BE49-F238E27FC236}">
                    <a16:creationId xmlns:a16="http://schemas.microsoft.com/office/drawing/2014/main" id="{F6F2E8AF-1A24-40FB-9645-89CD8035C6C1}"/>
                  </a:ext>
                </a:extLst>
              </p:cNvPr>
              <p:cNvSpPr>
                <a:spLocks/>
              </p:cNvSpPr>
              <p:nvPr/>
            </p:nvSpPr>
            <p:spPr bwMode="auto">
              <a:xfrm>
                <a:off x="2429" y="1796"/>
                <a:ext cx="162" cy="162"/>
              </a:xfrm>
              <a:custGeom>
                <a:avLst/>
                <a:gdLst>
                  <a:gd name="T0" fmla="*/ 162 w 812"/>
                  <a:gd name="T1" fmla="*/ 22 h 812"/>
                  <a:gd name="T2" fmla="*/ 22 w 812"/>
                  <a:gd name="T3" fmla="*/ 162 h 812"/>
                  <a:gd name="T4" fmla="*/ 0 w 812"/>
                  <a:gd name="T5" fmla="*/ 162 h 812"/>
                  <a:gd name="T6" fmla="*/ 162 w 812"/>
                  <a:gd name="T7" fmla="*/ 0 h 812"/>
                  <a:gd name="T8" fmla="*/ 162 w 812"/>
                  <a:gd name="T9" fmla="*/ 22 h 8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2" h="812">
                    <a:moveTo>
                      <a:pt x="812" y="108"/>
                    </a:moveTo>
                    <a:lnTo>
                      <a:pt x="108" y="812"/>
                    </a:lnTo>
                    <a:lnTo>
                      <a:pt x="0" y="812"/>
                    </a:lnTo>
                    <a:lnTo>
                      <a:pt x="812" y="0"/>
                    </a:lnTo>
                    <a:lnTo>
                      <a:pt x="812" y="108"/>
                    </a:lnTo>
                    <a:close/>
                  </a:path>
                </a:pathLst>
              </a:custGeom>
              <a:solidFill>
                <a:srgbClr val="5A575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2050" name="Freeform 887">
                <a:extLst>
                  <a:ext uri="{FF2B5EF4-FFF2-40B4-BE49-F238E27FC236}">
                    <a16:creationId xmlns:a16="http://schemas.microsoft.com/office/drawing/2014/main" id="{F349FC96-D2DF-48E9-A089-BC1023178C54}"/>
                  </a:ext>
                </a:extLst>
              </p:cNvPr>
              <p:cNvSpPr>
                <a:spLocks/>
              </p:cNvSpPr>
              <p:nvPr/>
            </p:nvSpPr>
            <p:spPr bwMode="auto">
              <a:xfrm>
                <a:off x="2418" y="1785"/>
                <a:ext cx="173" cy="173"/>
              </a:xfrm>
              <a:custGeom>
                <a:avLst/>
                <a:gdLst>
                  <a:gd name="T0" fmla="*/ 173 w 866"/>
                  <a:gd name="T1" fmla="*/ 21 h 865"/>
                  <a:gd name="T2" fmla="*/ 22 w 866"/>
                  <a:gd name="T3" fmla="*/ 173 h 865"/>
                  <a:gd name="T4" fmla="*/ 0 w 866"/>
                  <a:gd name="T5" fmla="*/ 173 h 865"/>
                  <a:gd name="T6" fmla="*/ 173 w 866"/>
                  <a:gd name="T7" fmla="*/ 0 h 865"/>
                  <a:gd name="T8" fmla="*/ 173 w 866"/>
                  <a:gd name="T9" fmla="*/ 21 h 86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66" h="865">
                    <a:moveTo>
                      <a:pt x="866" y="107"/>
                    </a:moveTo>
                    <a:lnTo>
                      <a:pt x="108" y="865"/>
                    </a:lnTo>
                    <a:lnTo>
                      <a:pt x="0" y="865"/>
                    </a:lnTo>
                    <a:lnTo>
                      <a:pt x="866" y="0"/>
                    </a:lnTo>
                    <a:lnTo>
                      <a:pt x="866" y="107"/>
                    </a:lnTo>
                    <a:close/>
                  </a:path>
                </a:pathLst>
              </a:custGeom>
              <a:solidFill>
                <a:srgbClr val="5D5A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2051" name="Freeform 888">
                <a:extLst>
                  <a:ext uri="{FF2B5EF4-FFF2-40B4-BE49-F238E27FC236}">
                    <a16:creationId xmlns:a16="http://schemas.microsoft.com/office/drawing/2014/main" id="{01EB2751-650D-4F48-B516-1A60EDD8CCAA}"/>
                  </a:ext>
                </a:extLst>
              </p:cNvPr>
              <p:cNvSpPr>
                <a:spLocks/>
              </p:cNvSpPr>
              <p:nvPr/>
            </p:nvSpPr>
            <p:spPr bwMode="auto">
              <a:xfrm>
                <a:off x="2407" y="1774"/>
                <a:ext cx="184" cy="184"/>
              </a:xfrm>
              <a:custGeom>
                <a:avLst/>
                <a:gdLst>
                  <a:gd name="T0" fmla="*/ 184 w 920"/>
                  <a:gd name="T1" fmla="*/ 22 h 920"/>
                  <a:gd name="T2" fmla="*/ 22 w 920"/>
                  <a:gd name="T3" fmla="*/ 184 h 920"/>
                  <a:gd name="T4" fmla="*/ 0 w 920"/>
                  <a:gd name="T5" fmla="*/ 184 h 920"/>
                  <a:gd name="T6" fmla="*/ 184 w 920"/>
                  <a:gd name="T7" fmla="*/ 0 h 920"/>
                  <a:gd name="T8" fmla="*/ 184 w 920"/>
                  <a:gd name="T9" fmla="*/ 22 h 9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20" h="920">
                    <a:moveTo>
                      <a:pt x="920" y="108"/>
                    </a:moveTo>
                    <a:lnTo>
                      <a:pt x="108" y="920"/>
                    </a:lnTo>
                    <a:lnTo>
                      <a:pt x="0" y="920"/>
                    </a:lnTo>
                    <a:lnTo>
                      <a:pt x="920" y="0"/>
                    </a:lnTo>
                    <a:lnTo>
                      <a:pt x="920" y="108"/>
                    </a:lnTo>
                    <a:close/>
                  </a:path>
                </a:pathLst>
              </a:custGeom>
              <a:solidFill>
                <a:srgbClr val="625F5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2052" name="Freeform 889">
                <a:extLst>
                  <a:ext uri="{FF2B5EF4-FFF2-40B4-BE49-F238E27FC236}">
                    <a16:creationId xmlns:a16="http://schemas.microsoft.com/office/drawing/2014/main" id="{239A081C-75CA-45C5-BF52-515C70BC9DBA}"/>
                  </a:ext>
                </a:extLst>
              </p:cNvPr>
              <p:cNvSpPr>
                <a:spLocks/>
              </p:cNvSpPr>
              <p:nvPr/>
            </p:nvSpPr>
            <p:spPr bwMode="auto">
              <a:xfrm>
                <a:off x="2398" y="1765"/>
                <a:ext cx="193" cy="193"/>
              </a:xfrm>
              <a:custGeom>
                <a:avLst/>
                <a:gdLst>
                  <a:gd name="T0" fmla="*/ 193 w 965"/>
                  <a:gd name="T1" fmla="*/ 20 h 964"/>
                  <a:gd name="T2" fmla="*/ 20 w 965"/>
                  <a:gd name="T3" fmla="*/ 193 h 964"/>
                  <a:gd name="T4" fmla="*/ 0 w 965"/>
                  <a:gd name="T5" fmla="*/ 193 h 964"/>
                  <a:gd name="T6" fmla="*/ 51 w 965"/>
                  <a:gd name="T7" fmla="*/ 142 h 964"/>
                  <a:gd name="T8" fmla="*/ 50 w 965"/>
                  <a:gd name="T9" fmla="*/ 141 h 964"/>
                  <a:gd name="T10" fmla="*/ 141 w 965"/>
                  <a:gd name="T11" fmla="*/ 50 h 964"/>
                  <a:gd name="T12" fmla="*/ 141 w 965"/>
                  <a:gd name="T13" fmla="*/ 51 h 964"/>
                  <a:gd name="T14" fmla="*/ 193 w 965"/>
                  <a:gd name="T15" fmla="*/ 0 h 964"/>
                  <a:gd name="T16" fmla="*/ 193 w 965"/>
                  <a:gd name="T17" fmla="*/ 20 h 9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65" h="964">
                    <a:moveTo>
                      <a:pt x="965" y="99"/>
                    </a:moveTo>
                    <a:lnTo>
                      <a:pt x="99" y="964"/>
                    </a:lnTo>
                    <a:lnTo>
                      <a:pt x="0" y="964"/>
                    </a:lnTo>
                    <a:lnTo>
                      <a:pt x="257" y="707"/>
                    </a:lnTo>
                    <a:lnTo>
                      <a:pt x="252" y="703"/>
                    </a:lnTo>
                    <a:lnTo>
                      <a:pt x="703" y="251"/>
                    </a:lnTo>
                    <a:lnTo>
                      <a:pt x="707" y="256"/>
                    </a:lnTo>
                    <a:lnTo>
                      <a:pt x="965" y="0"/>
                    </a:lnTo>
                    <a:lnTo>
                      <a:pt x="965" y="99"/>
                    </a:lnTo>
                    <a:close/>
                  </a:path>
                </a:pathLst>
              </a:custGeom>
              <a:solidFill>
                <a:srgbClr val="65636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2053" name="Freeform 890">
                <a:extLst>
                  <a:ext uri="{FF2B5EF4-FFF2-40B4-BE49-F238E27FC236}">
                    <a16:creationId xmlns:a16="http://schemas.microsoft.com/office/drawing/2014/main" id="{288A88CB-6107-4262-AC0C-0391B6542995}"/>
                  </a:ext>
                </a:extLst>
              </p:cNvPr>
              <p:cNvSpPr>
                <a:spLocks/>
              </p:cNvSpPr>
              <p:nvPr/>
            </p:nvSpPr>
            <p:spPr bwMode="auto">
              <a:xfrm>
                <a:off x="2398" y="1765"/>
                <a:ext cx="193" cy="193"/>
              </a:xfrm>
              <a:custGeom>
                <a:avLst/>
                <a:gdLst>
                  <a:gd name="T0" fmla="*/ 193 w 965"/>
                  <a:gd name="T1" fmla="*/ 9 h 964"/>
                  <a:gd name="T2" fmla="*/ 9 w 965"/>
                  <a:gd name="T3" fmla="*/ 193 h 964"/>
                  <a:gd name="T4" fmla="*/ 0 w 965"/>
                  <a:gd name="T5" fmla="*/ 193 h 964"/>
                  <a:gd name="T6" fmla="*/ 51 w 965"/>
                  <a:gd name="T7" fmla="*/ 142 h 964"/>
                  <a:gd name="T8" fmla="*/ 45 w 965"/>
                  <a:gd name="T9" fmla="*/ 135 h 964"/>
                  <a:gd name="T10" fmla="*/ 135 w 965"/>
                  <a:gd name="T11" fmla="*/ 45 h 964"/>
                  <a:gd name="T12" fmla="*/ 141 w 965"/>
                  <a:gd name="T13" fmla="*/ 51 h 964"/>
                  <a:gd name="T14" fmla="*/ 193 w 965"/>
                  <a:gd name="T15" fmla="*/ 0 h 964"/>
                  <a:gd name="T16" fmla="*/ 193 w 965"/>
                  <a:gd name="T17" fmla="*/ 9 h 9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65" h="964">
                    <a:moveTo>
                      <a:pt x="965" y="44"/>
                    </a:moveTo>
                    <a:lnTo>
                      <a:pt x="45" y="964"/>
                    </a:lnTo>
                    <a:lnTo>
                      <a:pt x="0" y="964"/>
                    </a:lnTo>
                    <a:lnTo>
                      <a:pt x="257" y="707"/>
                    </a:lnTo>
                    <a:lnTo>
                      <a:pt x="225" y="675"/>
                    </a:lnTo>
                    <a:lnTo>
                      <a:pt x="676" y="224"/>
                    </a:lnTo>
                    <a:lnTo>
                      <a:pt x="707" y="256"/>
                    </a:lnTo>
                    <a:lnTo>
                      <a:pt x="965" y="0"/>
                    </a:lnTo>
                    <a:lnTo>
                      <a:pt x="965" y="44"/>
                    </a:lnTo>
                    <a:close/>
                  </a:path>
                </a:pathLst>
              </a:custGeom>
              <a:solidFill>
                <a:srgbClr val="6967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2054" name="Freeform 891">
                <a:extLst>
                  <a:ext uri="{FF2B5EF4-FFF2-40B4-BE49-F238E27FC236}">
                    <a16:creationId xmlns:a16="http://schemas.microsoft.com/office/drawing/2014/main" id="{9959361C-841E-4475-885E-30802559D45F}"/>
                  </a:ext>
                </a:extLst>
              </p:cNvPr>
              <p:cNvSpPr>
                <a:spLocks/>
              </p:cNvSpPr>
              <p:nvPr/>
            </p:nvSpPr>
            <p:spPr bwMode="auto">
              <a:xfrm>
                <a:off x="2438" y="1805"/>
                <a:ext cx="101" cy="101"/>
              </a:xfrm>
              <a:custGeom>
                <a:avLst/>
                <a:gdLst>
                  <a:gd name="T0" fmla="*/ 101 w 505"/>
                  <a:gd name="T1" fmla="*/ 11 h 506"/>
                  <a:gd name="T2" fmla="*/ 11 w 505"/>
                  <a:gd name="T3" fmla="*/ 101 h 506"/>
                  <a:gd name="T4" fmla="*/ 0 w 505"/>
                  <a:gd name="T5" fmla="*/ 90 h 506"/>
                  <a:gd name="T6" fmla="*/ 90 w 505"/>
                  <a:gd name="T7" fmla="*/ 0 h 506"/>
                  <a:gd name="T8" fmla="*/ 101 w 505"/>
                  <a:gd name="T9" fmla="*/ 11 h 5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5" h="506">
                    <a:moveTo>
                      <a:pt x="505" y="54"/>
                    </a:moveTo>
                    <a:lnTo>
                      <a:pt x="54" y="506"/>
                    </a:lnTo>
                    <a:lnTo>
                      <a:pt x="0" y="451"/>
                    </a:lnTo>
                    <a:lnTo>
                      <a:pt x="451" y="0"/>
                    </a:lnTo>
                    <a:lnTo>
                      <a:pt x="505" y="54"/>
                    </a:lnTo>
                    <a:close/>
                  </a:path>
                </a:pathLst>
              </a:custGeom>
              <a:solidFill>
                <a:srgbClr val="6C6A6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2055" name="Freeform 892">
                <a:extLst>
                  <a:ext uri="{FF2B5EF4-FFF2-40B4-BE49-F238E27FC236}">
                    <a16:creationId xmlns:a16="http://schemas.microsoft.com/office/drawing/2014/main" id="{4691AAB1-B0E6-4CC5-99FE-35D1146D49BE}"/>
                  </a:ext>
                </a:extLst>
              </p:cNvPr>
              <p:cNvSpPr>
                <a:spLocks/>
              </p:cNvSpPr>
              <p:nvPr/>
            </p:nvSpPr>
            <p:spPr bwMode="auto">
              <a:xfrm>
                <a:off x="2432" y="1799"/>
                <a:ext cx="101" cy="101"/>
              </a:xfrm>
              <a:custGeom>
                <a:avLst/>
                <a:gdLst>
                  <a:gd name="T0" fmla="*/ 101 w 505"/>
                  <a:gd name="T1" fmla="*/ 11 h 505"/>
                  <a:gd name="T2" fmla="*/ 11 w 505"/>
                  <a:gd name="T3" fmla="*/ 101 h 505"/>
                  <a:gd name="T4" fmla="*/ 0 w 505"/>
                  <a:gd name="T5" fmla="*/ 90 h 505"/>
                  <a:gd name="T6" fmla="*/ 90 w 505"/>
                  <a:gd name="T7" fmla="*/ 0 h 505"/>
                  <a:gd name="T8" fmla="*/ 101 w 505"/>
                  <a:gd name="T9" fmla="*/ 11 h 50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5" h="505">
                    <a:moveTo>
                      <a:pt x="505" y="54"/>
                    </a:moveTo>
                    <a:lnTo>
                      <a:pt x="54" y="505"/>
                    </a:lnTo>
                    <a:lnTo>
                      <a:pt x="0" y="451"/>
                    </a:lnTo>
                    <a:lnTo>
                      <a:pt x="451" y="0"/>
                    </a:lnTo>
                    <a:lnTo>
                      <a:pt x="505" y="54"/>
                    </a:lnTo>
                    <a:close/>
                  </a:path>
                </a:pathLst>
              </a:custGeom>
              <a:solidFill>
                <a:srgbClr val="706E6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2056" name="Freeform 893">
                <a:extLst>
                  <a:ext uri="{FF2B5EF4-FFF2-40B4-BE49-F238E27FC236}">
                    <a16:creationId xmlns:a16="http://schemas.microsoft.com/office/drawing/2014/main" id="{67B04194-499E-4A86-9E94-49606311965D}"/>
                  </a:ext>
                </a:extLst>
              </p:cNvPr>
              <p:cNvSpPr>
                <a:spLocks/>
              </p:cNvSpPr>
              <p:nvPr/>
            </p:nvSpPr>
            <p:spPr bwMode="auto">
              <a:xfrm>
                <a:off x="2427" y="1794"/>
                <a:ext cx="101" cy="101"/>
              </a:xfrm>
              <a:custGeom>
                <a:avLst/>
                <a:gdLst>
                  <a:gd name="T0" fmla="*/ 101 w 505"/>
                  <a:gd name="T1" fmla="*/ 11 h 505"/>
                  <a:gd name="T2" fmla="*/ 11 w 505"/>
                  <a:gd name="T3" fmla="*/ 101 h 505"/>
                  <a:gd name="T4" fmla="*/ 0 w 505"/>
                  <a:gd name="T5" fmla="*/ 90 h 505"/>
                  <a:gd name="T6" fmla="*/ 90 w 505"/>
                  <a:gd name="T7" fmla="*/ 0 h 505"/>
                  <a:gd name="T8" fmla="*/ 101 w 505"/>
                  <a:gd name="T9" fmla="*/ 11 h 50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5" h="505">
                    <a:moveTo>
                      <a:pt x="505" y="54"/>
                    </a:moveTo>
                    <a:lnTo>
                      <a:pt x="54" y="505"/>
                    </a:lnTo>
                    <a:lnTo>
                      <a:pt x="0" y="451"/>
                    </a:lnTo>
                    <a:lnTo>
                      <a:pt x="451" y="0"/>
                    </a:lnTo>
                    <a:lnTo>
                      <a:pt x="505" y="54"/>
                    </a:lnTo>
                    <a:close/>
                  </a:path>
                </a:pathLst>
              </a:custGeom>
              <a:solidFill>
                <a:srgbClr val="7372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2057" name="Freeform 894">
                <a:extLst>
                  <a:ext uri="{FF2B5EF4-FFF2-40B4-BE49-F238E27FC236}">
                    <a16:creationId xmlns:a16="http://schemas.microsoft.com/office/drawing/2014/main" id="{C04172AE-420F-4FBB-BB09-04E67B7B626C}"/>
                  </a:ext>
                </a:extLst>
              </p:cNvPr>
              <p:cNvSpPr>
                <a:spLocks/>
              </p:cNvSpPr>
              <p:nvPr/>
            </p:nvSpPr>
            <p:spPr bwMode="auto">
              <a:xfrm>
                <a:off x="2421" y="1788"/>
                <a:ext cx="102" cy="101"/>
              </a:xfrm>
              <a:custGeom>
                <a:avLst/>
                <a:gdLst>
                  <a:gd name="T0" fmla="*/ 102 w 506"/>
                  <a:gd name="T1" fmla="*/ 11 h 505"/>
                  <a:gd name="T2" fmla="*/ 11 w 506"/>
                  <a:gd name="T3" fmla="*/ 101 h 505"/>
                  <a:gd name="T4" fmla="*/ 0 w 506"/>
                  <a:gd name="T5" fmla="*/ 90 h 505"/>
                  <a:gd name="T6" fmla="*/ 91 w 506"/>
                  <a:gd name="T7" fmla="*/ 0 h 505"/>
                  <a:gd name="T8" fmla="*/ 102 w 506"/>
                  <a:gd name="T9" fmla="*/ 11 h 50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6" h="505">
                    <a:moveTo>
                      <a:pt x="506" y="54"/>
                    </a:moveTo>
                    <a:lnTo>
                      <a:pt x="55" y="505"/>
                    </a:lnTo>
                    <a:lnTo>
                      <a:pt x="0" y="451"/>
                    </a:lnTo>
                    <a:lnTo>
                      <a:pt x="452" y="0"/>
                    </a:lnTo>
                    <a:lnTo>
                      <a:pt x="506" y="54"/>
                    </a:lnTo>
                    <a:close/>
                  </a:path>
                </a:pathLst>
              </a:custGeom>
              <a:solidFill>
                <a:srgbClr val="76757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2058" name="Freeform 895">
                <a:extLst>
                  <a:ext uri="{FF2B5EF4-FFF2-40B4-BE49-F238E27FC236}">
                    <a16:creationId xmlns:a16="http://schemas.microsoft.com/office/drawing/2014/main" id="{96F03F8A-827C-4D51-A0A7-49D80445176C}"/>
                  </a:ext>
                </a:extLst>
              </p:cNvPr>
              <p:cNvSpPr>
                <a:spLocks/>
              </p:cNvSpPr>
              <p:nvPr/>
            </p:nvSpPr>
            <p:spPr bwMode="auto">
              <a:xfrm>
                <a:off x="2416" y="1783"/>
                <a:ext cx="101" cy="101"/>
              </a:xfrm>
              <a:custGeom>
                <a:avLst/>
                <a:gdLst>
                  <a:gd name="T0" fmla="*/ 101 w 505"/>
                  <a:gd name="T1" fmla="*/ 11 h 504"/>
                  <a:gd name="T2" fmla="*/ 11 w 505"/>
                  <a:gd name="T3" fmla="*/ 101 h 504"/>
                  <a:gd name="T4" fmla="*/ 0 w 505"/>
                  <a:gd name="T5" fmla="*/ 90 h 504"/>
                  <a:gd name="T6" fmla="*/ 90 w 505"/>
                  <a:gd name="T7" fmla="*/ 0 h 504"/>
                  <a:gd name="T8" fmla="*/ 101 w 505"/>
                  <a:gd name="T9" fmla="*/ 11 h 50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5" h="504">
                    <a:moveTo>
                      <a:pt x="505" y="53"/>
                    </a:moveTo>
                    <a:lnTo>
                      <a:pt x="54" y="504"/>
                    </a:lnTo>
                    <a:lnTo>
                      <a:pt x="0" y="450"/>
                    </a:lnTo>
                    <a:lnTo>
                      <a:pt x="451" y="0"/>
                    </a:lnTo>
                    <a:lnTo>
                      <a:pt x="505" y="53"/>
                    </a:lnTo>
                    <a:close/>
                  </a:path>
                </a:pathLst>
              </a:custGeom>
              <a:solidFill>
                <a:srgbClr val="7A797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2059" name="Freeform 896">
                <a:extLst>
                  <a:ext uri="{FF2B5EF4-FFF2-40B4-BE49-F238E27FC236}">
                    <a16:creationId xmlns:a16="http://schemas.microsoft.com/office/drawing/2014/main" id="{4AC2E087-EF72-4553-8D36-9AEE5E673F4B}"/>
                  </a:ext>
                </a:extLst>
              </p:cNvPr>
              <p:cNvSpPr>
                <a:spLocks/>
              </p:cNvSpPr>
              <p:nvPr/>
            </p:nvSpPr>
            <p:spPr bwMode="auto">
              <a:xfrm>
                <a:off x="2411" y="1778"/>
                <a:ext cx="101" cy="101"/>
              </a:xfrm>
              <a:custGeom>
                <a:avLst/>
                <a:gdLst>
                  <a:gd name="T0" fmla="*/ 101 w 505"/>
                  <a:gd name="T1" fmla="*/ 11 h 505"/>
                  <a:gd name="T2" fmla="*/ 11 w 505"/>
                  <a:gd name="T3" fmla="*/ 101 h 505"/>
                  <a:gd name="T4" fmla="*/ 0 w 505"/>
                  <a:gd name="T5" fmla="*/ 90 h 505"/>
                  <a:gd name="T6" fmla="*/ 90 w 505"/>
                  <a:gd name="T7" fmla="*/ 0 h 505"/>
                  <a:gd name="T8" fmla="*/ 101 w 505"/>
                  <a:gd name="T9" fmla="*/ 11 h 50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5" h="505">
                    <a:moveTo>
                      <a:pt x="505" y="54"/>
                    </a:moveTo>
                    <a:lnTo>
                      <a:pt x="53" y="505"/>
                    </a:lnTo>
                    <a:lnTo>
                      <a:pt x="0" y="451"/>
                    </a:lnTo>
                    <a:lnTo>
                      <a:pt x="450" y="0"/>
                    </a:lnTo>
                    <a:lnTo>
                      <a:pt x="505" y="54"/>
                    </a:lnTo>
                    <a:close/>
                  </a:path>
                </a:pathLst>
              </a:custGeom>
              <a:solidFill>
                <a:srgbClr val="7E7D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2060" name="Freeform 897">
                <a:extLst>
                  <a:ext uri="{FF2B5EF4-FFF2-40B4-BE49-F238E27FC236}">
                    <a16:creationId xmlns:a16="http://schemas.microsoft.com/office/drawing/2014/main" id="{479A0320-15FF-41AA-9E4A-27CBF9EC3D3C}"/>
                  </a:ext>
                </a:extLst>
              </p:cNvPr>
              <p:cNvSpPr>
                <a:spLocks/>
              </p:cNvSpPr>
              <p:nvPr/>
            </p:nvSpPr>
            <p:spPr bwMode="auto">
              <a:xfrm>
                <a:off x="2405" y="1772"/>
                <a:ext cx="101" cy="101"/>
              </a:xfrm>
              <a:custGeom>
                <a:avLst/>
                <a:gdLst>
                  <a:gd name="T0" fmla="*/ 101 w 505"/>
                  <a:gd name="T1" fmla="*/ 11 h 505"/>
                  <a:gd name="T2" fmla="*/ 11 w 505"/>
                  <a:gd name="T3" fmla="*/ 101 h 505"/>
                  <a:gd name="T4" fmla="*/ 0 w 505"/>
                  <a:gd name="T5" fmla="*/ 90 h 505"/>
                  <a:gd name="T6" fmla="*/ 90 w 505"/>
                  <a:gd name="T7" fmla="*/ 0 h 505"/>
                  <a:gd name="T8" fmla="*/ 101 w 505"/>
                  <a:gd name="T9" fmla="*/ 11 h 50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5" h="505">
                    <a:moveTo>
                      <a:pt x="505" y="55"/>
                    </a:moveTo>
                    <a:lnTo>
                      <a:pt x="54" y="505"/>
                    </a:lnTo>
                    <a:lnTo>
                      <a:pt x="0" y="451"/>
                    </a:lnTo>
                    <a:lnTo>
                      <a:pt x="450" y="0"/>
                    </a:lnTo>
                    <a:lnTo>
                      <a:pt x="505" y="55"/>
                    </a:lnTo>
                    <a:close/>
                  </a:path>
                </a:pathLst>
              </a:custGeom>
              <a:solidFill>
                <a:srgbClr val="8280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2061" name="Freeform 898">
                <a:extLst>
                  <a:ext uri="{FF2B5EF4-FFF2-40B4-BE49-F238E27FC236}">
                    <a16:creationId xmlns:a16="http://schemas.microsoft.com/office/drawing/2014/main" id="{751F842A-0B67-4427-AF8D-62B3DC125BE0}"/>
                  </a:ext>
                </a:extLst>
              </p:cNvPr>
              <p:cNvSpPr>
                <a:spLocks/>
              </p:cNvSpPr>
              <p:nvPr/>
            </p:nvSpPr>
            <p:spPr bwMode="auto">
              <a:xfrm>
                <a:off x="2400" y="1767"/>
                <a:ext cx="101" cy="101"/>
              </a:xfrm>
              <a:custGeom>
                <a:avLst/>
                <a:gdLst>
                  <a:gd name="T0" fmla="*/ 101 w 504"/>
                  <a:gd name="T1" fmla="*/ 11 h 505"/>
                  <a:gd name="T2" fmla="*/ 11 w 504"/>
                  <a:gd name="T3" fmla="*/ 101 h 505"/>
                  <a:gd name="T4" fmla="*/ 0 w 504"/>
                  <a:gd name="T5" fmla="*/ 90 h 505"/>
                  <a:gd name="T6" fmla="*/ 90 w 504"/>
                  <a:gd name="T7" fmla="*/ 0 h 505"/>
                  <a:gd name="T8" fmla="*/ 101 w 504"/>
                  <a:gd name="T9" fmla="*/ 11 h 50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 h="505">
                    <a:moveTo>
                      <a:pt x="504" y="54"/>
                    </a:moveTo>
                    <a:lnTo>
                      <a:pt x="54" y="505"/>
                    </a:lnTo>
                    <a:lnTo>
                      <a:pt x="0" y="450"/>
                    </a:lnTo>
                    <a:lnTo>
                      <a:pt x="450" y="0"/>
                    </a:lnTo>
                    <a:lnTo>
                      <a:pt x="504" y="54"/>
                    </a:lnTo>
                    <a:close/>
                  </a:path>
                </a:pathLst>
              </a:custGeom>
              <a:solidFill>
                <a:srgbClr val="86858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2062" name="Freeform 899">
                <a:extLst>
                  <a:ext uri="{FF2B5EF4-FFF2-40B4-BE49-F238E27FC236}">
                    <a16:creationId xmlns:a16="http://schemas.microsoft.com/office/drawing/2014/main" id="{457A853E-F938-409E-B6B3-A964019A780D}"/>
                  </a:ext>
                </a:extLst>
              </p:cNvPr>
              <p:cNvSpPr>
                <a:spLocks/>
              </p:cNvSpPr>
              <p:nvPr/>
            </p:nvSpPr>
            <p:spPr bwMode="auto">
              <a:xfrm>
                <a:off x="2395" y="1761"/>
                <a:ext cx="100" cy="101"/>
              </a:xfrm>
              <a:custGeom>
                <a:avLst/>
                <a:gdLst>
                  <a:gd name="T0" fmla="*/ 100 w 504"/>
                  <a:gd name="T1" fmla="*/ 11 h 505"/>
                  <a:gd name="T2" fmla="*/ 11 w 504"/>
                  <a:gd name="T3" fmla="*/ 101 h 505"/>
                  <a:gd name="T4" fmla="*/ 0 w 504"/>
                  <a:gd name="T5" fmla="*/ 90 h 505"/>
                  <a:gd name="T6" fmla="*/ 89 w 504"/>
                  <a:gd name="T7" fmla="*/ 0 h 505"/>
                  <a:gd name="T8" fmla="*/ 100 w 504"/>
                  <a:gd name="T9" fmla="*/ 11 h 50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 h="505">
                    <a:moveTo>
                      <a:pt x="504" y="54"/>
                    </a:moveTo>
                    <a:lnTo>
                      <a:pt x="54" y="505"/>
                    </a:lnTo>
                    <a:lnTo>
                      <a:pt x="0" y="450"/>
                    </a:lnTo>
                    <a:lnTo>
                      <a:pt x="450" y="0"/>
                    </a:lnTo>
                    <a:lnTo>
                      <a:pt x="504" y="54"/>
                    </a:lnTo>
                    <a:close/>
                  </a:path>
                </a:pathLst>
              </a:custGeom>
              <a:solidFill>
                <a:srgbClr val="8988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2063" name="Freeform 900">
                <a:extLst>
                  <a:ext uri="{FF2B5EF4-FFF2-40B4-BE49-F238E27FC236}">
                    <a16:creationId xmlns:a16="http://schemas.microsoft.com/office/drawing/2014/main" id="{7591F58C-D6FA-4F9B-8CF0-6BEDBFFF9F33}"/>
                  </a:ext>
                </a:extLst>
              </p:cNvPr>
              <p:cNvSpPr>
                <a:spLocks/>
              </p:cNvSpPr>
              <p:nvPr/>
            </p:nvSpPr>
            <p:spPr bwMode="auto">
              <a:xfrm>
                <a:off x="2389" y="1756"/>
                <a:ext cx="101" cy="101"/>
              </a:xfrm>
              <a:custGeom>
                <a:avLst/>
                <a:gdLst>
                  <a:gd name="T0" fmla="*/ 101 w 504"/>
                  <a:gd name="T1" fmla="*/ 11 h 504"/>
                  <a:gd name="T2" fmla="*/ 11 w 504"/>
                  <a:gd name="T3" fmla="*/ 101 h 504"/>
                  <a:gd name="T4" fmla="*/ 0 w 504"/>
                  <a:gd name="T5" fmla="*/ 90 h 504"/>
                  <a:gd name="T6" fmla="*/ 90 w 504"/>
                  <a:gd name="T7" fmla="*/ 0 h 504"/>
                  <a:gd name="T8" fmla="*/ 101 w 504"/>
                  <a:gd name="T9" fmla="*/ 11 h 50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 h="504">
                    <a:moveTo>
                      <a:pt x="504" y="54"/>
                    </a:moveTo>
                    <a:lnTo>
                      <a:pt x="54" y="504"/>
                    </a:lnTo>
                    <a:lnTo>
                      <a:pt x="0" y="451"/>
                    </a:lnTo>
                    <a:lnTo>
                      <a:pt x="451" y="0"/>
                    </a:lnTo>
                    <a:lnTo>
                      <a:pt x="504" y="54"/>
                    </a:lnTo>
                    <a:close/>
                  </a:path>
                </a:pathLst>
              </a:custGeom>
              <a:solidFill>
                <a:srgbClr val="8C8B8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2064" name="Freeform 901">
                <a:extLst>
                  <a:ext uri="{FF2B5EF4-FFF2-40B4-BE49-F238E27FC236}">
                    <a16:creationId xmlns:a16="http://schemas.microsoft.com/office/drawing/2014/main" id="{5A689C79-32A5-4BB5-8AD2-61031C6EDF09}"/>
                  </a:ext>
                </a:extLst>
              </p:cNvPr>
              <p:cNvSpPr>
                <a:spLocks/>
              </p:cNvSpPr>
              <p:nvPr/>
            </p:nvSpPr>
            <p:spPr bwMode="auto">
              <a:xfrm>
                <a:off x="2384" y="1751"/>
                <a:ext cx="101" cy="100"/>
              </a:xfrm>
              <a:custGeom>
                <a:avLst/>
                <a:gdLst>
                  <a:gd name="T0" fmla="*/ 101 w 505"/>
                  <a:gd name="T1" fmla="*/ 11 h 504"/>
                  <a:gd name="T2" fmla="*/ 11 w 505"/>
                  <a:gd name="T3" fmla="*/ 100 h 504"/>
                  <a:gd name="T4" fmla="*/ 0 w 505"/>
                  <a:gd name="T5" fmla="*/ 89 h 504"/>
                  <a:gd name="T6" fmla="*/ 90 w 505"/>
                  <a:gd name="T7" fmla="*/ 0 h 504"/>
                  <a:gd name="T8" fmla="*/ 101 w 505"/>
                  <a:gd name="T9" fmla="*/ 11 h 50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5" h="504">
                    <a:moveTo>
                      <a:pt x="505" y="54"/>
                    </a:moveTo>
                    <a:lnTo>
                      <a:pt x="55" y="504"/>
                    </a:lnTo>
                    <a:lnTo>
                      <a:pt x="0" y="451"/>
                    </a:lnTo>
                    <a:lnTo>
                      <a:pt x="452" y="0"/>
                    </a:lnTo>
                    <a:lnTo>
                      <a:pt x="505" y="54"/>
                    </a:lnTo>
                    <a:close/>
                  </a:path>
                </a:pathLst>
              </a:custGeom>
              <a:solidFill>
                <a:srgbClr val="908F8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2065" name="Freeform 902">
                <a:extLst>
                  <a:ext uri="{FF2B5EF4-FFF2-40B4-BE49-F238E27FC236}">
                    <a16:creationId xmlns:a16="http://schemas.microsoft.com/office/drawing/2014/main" id="{4B65B4C3-4700-483F-A10B-88DF75267932}"/>
                  </a:ext>
                </a:extLst>
              </p:cNvPr>
              <p:cNvSpPr>
                <a:spLocks/>
              </p:cNvSpPr>
              <p:nvPr/>
            </p:nvSpPr>
            <p:spPr bwMode="auto">
              <a:xfrm>
                <a:off x="2378" y="1745"/>
                <a:ext cx="101" cy="101"/>
              </a:xfrm>
              <a:custGeom>
                <a:avLst/>
                <a:gdLst>
                  <a:gd name="T0" fmla="*/ 101 w 506"/>
                  <a:gd name="T1" fmla="*/ 11 h 505"/>
                  <a:gd name="T2" fmla="*/ 11 w 506"/>
                  <a:gd name="T3" fmla="*/ 101 h 505"/>
                  <a:gd name="T4" fmla="*/ 0 w 506"/>
                  <a:gd name="T5" fmla="*/ 90 h 505"/>
                  <a:gd name="T6" fmla="*/ 90 w 506"/>
                  <a:gd name="T7" fmla="*/ 0 h 505"/>
                  <a:gd name="T8" fmla="*/ 101 w 506"/>
                  <a:gd name="T9" fmla="*/ 11 h 50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6" h="505">
                    <a:moveTo>
                      <a:pt x="506" y="54"/>
                    </a:moveTo>
                    <a:lnTo>
                      <a:pt x="55" y="505"/>
                    </a:lnTo>
                    <a:lnTo>
                      <a:pt x="0" y="451"/>
                    </a:lnTo>
                    <a:lnTo>
                      <a:pt x="452" y="0"/>
                    </a:lnTo>
                    <a:lnTo>
                      <a:pt x="506" y="54"/>
                    </a:lnTo>
                    <a:close/>
                  </a:path>
                </a:pathLst>
              </a:custGeom>
              <a:solidFill>
                <a:srgbClr val="94939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2066" name="Freeform 903">
                <a:extLst>
                  <a:ext uri="{FF2B5EF4-FFF2-40B4-BE49-F238E27FC236}">
                    <a16:creationId xmlns:a16="http://schemas.microsoft.com/office/drawing/2014/main" id="{13FCD867-635E-4A7F-9F08-C2B9823074F7}"/>
                  </a:ext>
                </a:extLst>
              </p:cNvPr>
              <p:cNvSpPr>
                <a:spLocks/>
              </p:cNvSpPr>
              <p:nvPr/>
            </p:nvSpPr>
            <p:spPr bwMode="auto">
              <a:xfrm>
                <a:off x="2373" y="1740"/>
                <a:ext cx="101" cy="101"/>
              </a:xfrm>
              <a:custGeom>
                <a:avLst/>
                <a:gdLst>
                  <a:gd name="T0" fmla="*/ 101 w 506"/>
                  <a:gd name="T1" fmla="*/ 11 h 505"/>
                  <a:gd name="T2" fmla="*/ 11 w 506"/>
                  <a:gd name="T3" fmla="*/ 101 h 505"/>
                  <a:gd name="T4" fmla="*/ 0 w 506"/>
                  <a:gd name="T5" fmla="*/ 90 h 505"/>
                  <a:gd name="T6" fmla="*/ 90 w 506"/>
                  <a:gd name="T7" fmla="*/ 0 h 505"/>
                  <a:gd name="T8" fmla="*/ 101 w 506"/>
                  <a:gd name="T9" fmla="*/ 11 h 50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6" h="505">
                    <a:moveTo>
                      <a:pt x="506" y="54"/>
                    </a:moveTo>
                    <a:lnTo>
                      <a:pt x="54" y="505"/>
                    </a:lnTo>
                    <a:lnTo>
                      <a:pt x="0" y="451"/>
                    </a:lnTo>
                    <a:lnTo>
                      <a:pt x="451" y="0"/>
                    </a:lnTo>
                    <a:lnTo>
                      <a:pt x="506" y="54"/>
                    </a:lnTo>
                    <a:close/>
                  </a:path>
                </a:pathLst>
              </a:custGeom>
              <a:solidFill>
                <a:srgbClr val="99989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2067" name="Freeform 904">
                <a:extLst>
                  <a:ext uri="{FF2B5EF4-FFF2-40B4-BE49-F238E27FC236}">
                    <a16:creationId xmlns:a16="http://schemas.microsoft.com/office/drawing/2014/main" id="{86DEC133-A477-4CFB-9E48-31461679E6A9}"/>
                  </a:ext>
                </a:extLst>
              </p:cNvPr>
              <p:cNvSpPr>
                <a:spLocks/>
              </p:cNvSpPr>
              <p:nvPr/>
            </p:nvSpPr>
            <p:spPr bwMode="auto">
              <a:xfrm>
                <a:off x="2367" y="1734"/>
                <a:ext cx="102" cy="101"/>
              </a:xfrm>
              <a:custGeom>
                <a:avLst/>
                <a:gdLst>
                  <a:gd name="T0" fmla="*/ 102 w 506"/>
                  <a:gd name="T1" fmla="*/ 11 h 506"/>
                  <a:gd name="T2" fmla="*/ 11 w 506"/>
                  <a:gd name="T3" fmla="*/ 101 h 506"/>
                  <a:gd name="T4" fmla="*/ 0 w 506"/>
                  <a:gd name="T5" fmla="*/ 90 h 506"/>
                  <a:gd name="T6" fmla="*/ 91 w 506"/>
                  <a:gd name="T7" fmla="*/ 0 h 506"/>
                  <a:gd name="T8" fmla="*/ 102 w 506"/>
                  <a:gd name="T9" fmla="*/ 11 h 5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6" h="506">
                    <a:moveTo>
                      <a:pt x="506" y="55"/>
                    </a:moveTo>
                    <a:lnTo>
                      <a:pt x="54" y="506"/>
                    </a:lnTo>
                    <a:lnTo>
                      <a:pt x="0" y="452"/>
                    </a:lnTo>
                    <a:lnTo>
                      <a:pt x="451" y="0"/>
                    </a:lnTo>
                    <a:lnTo>
                      <a:pt x="506" y="55"/>
                    </a:lnTo>
                    <a:close/>
                  </a:path>
                </a:pathLst>
              </a:custGeom>
              <a:solidFill>
                <a:srgbClr val="9D9C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2068" name="Freeform 905">
                <a:extLst>
                  <a:ext uri="{FF2B5EF4-FFF2-40B4-BE49-F238E27FC236}">
                    <a16:creationId xmlns:a16="http://schemas.microsoft.com/office/drawing/2014/main" id="{87838BE6-1EFD-4584-A470-FD0F71174299}"/>
                  </a:ext>
                </a:extLst>
              </p:cNvPr>
              <p:cNvSpPr>
                <a:spLocks/>
              </p:cNvSpPr>
              <p:nvPr/>
            </p:nvSpPr>
            <p:spPr bwMode="auto">
              <a:xfrm>
                <a:off x="2362" y="1729"/>
                <a:ext cx="101" cy="101"/>
              </a:xfrm>
              <a:custGeom>
                <a:avLst/>
                <a:gdLst>
                  <a:gd name="T0" fmla="*/ 101 w 505"/>
                  <a:gd name="T1" fmla="*/ 11 h 506"/>
                  <a:gd name="T2" fmla="*/ 11 w 505"/>
                  <a:gd name="T3" fmla="*/ 101 h 506"/>
                  <a:gd name="T4" fmla="*/ 0 w 505"/>
                  <a:gd name="T5" fmla="*/ 90 h 506"/>
                  <a:gd name="T6" fmla="*/ 90 w 505"/>
                  <a:gd name="T7" fmla="*/ 0 h 506"/>
                  <a:gd name="T8" fmla="*/ 101 w 505"/>
                  <a:gd name="T9" fmla="*/ 11 h 5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5" h="506">
                    <a:moveTo>
                      <a:pt x="505" y="55"/>
                    </a:moveTo>
                    <a:lnTo>
                      <a:pt x="54" y="506"/>
                    </a:lnTo>
                    <a:lnTo>
                      <a:pt x="0" y="451"/>
                    </a:lnTo>
                    <a:lnTo>
                      <a:pt x="451" y="0"/>
                    </a:lnTo>
                    <a:lnTo>
                      <a:pt x="505" y="55"/>
                    </a:lnTo>
                    <a:close/>
                  </a:path>
                </a:pathLst>
              </a:custGeom>
              <a:solidFill>
                <a:srgbClr val="A1A0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2069" name="Freeform 906">
                <a:extLst>
                  <a:ext uri="{FF2B5EF4-FFF2-40B4-BE49-F238E27FC236}">
                    <a16:creationId xmlns:a16="http://schemas.microsoft.com/office/drawing/2014/main" id="{2E0B1F17-C5D3-4CD6-B9CF-094E5C968A35}"/>
                  </a:ext>
                </a:extLst>
              </p:cNvPr>
              <p:cNvSpPr>
                <a:spLocks/>
              </p:cNvSpPr>
              <p:nvPr/>
            </p:nvSpPr>
            <p:spPr bwMode="auto">
              <a:xfrm>
                <a:off x="2357" y="1724"/>
                <a:ext cx="101" cy="101"/>
              </a:xfrm>
              <a:custGeom>
                <a:avLst/>
                <a:gdLst>
                  <a:gd name="T0" fmla="*/ 101 w 504"/>
                  <a:gd name="T1" fmla="*/ 11 h 505"/>
                  <a:gd name="T2" fmla="*/ 11 w 504"/>
                  <a:gd name="T3" fmla="*/ 101 h 505"/>
                  <a:gd name="T4" fmla="*/ 0 w 504"/>
                  <a:gd name="T5" fmla="*/ 90 h 505"/>
                  <a:gd name="T6" fmla="*/ 90 w 504"/>
                  <a:gd name="T7" fmla="*/ 0 h 505"/>
                  <a:gd name="T8" fmla="*/ 101 w 504"/>
                  <a:gd name="T9" fmla="*/ 11 h 50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 h="505">
                    <a:moveTo>
                      <a:pt x="504" y="53"/>
                    </a:moveTo>
                    <a:lnTo>
                      <a:pt x="53" y="505"/>
                    </a:lnTo>
                    <a:lnTo>
                      <a:pt x="0" y="450"/>
                    </a:lnTo>
                    <a:lnTo>
                      <a:pt x="450" y="0"/>
                    </a:lnTo>
                    <a:lnTo>
                      <a:pt x="504" y="53"/>
                    </a:lnTo>
                    <a:close/>
                  </a:path>
                </a:pathLst>
              </a:custGeom>
              <a:solidFill>
                <a:srgbClr val="A5A4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2070" name="Freeform 907">
                <a:extLst>
                  <a:ext uri="{FF2B5EF4-FFF2-40B4-BE49-F238E27FC236}">
                    <a16:creationId xmlns:a16="http://schemas.microsoft.com/office/drawing/2014/main" id="{6F383FCA-0093-455F-9848-CBBD79DA29F9}"/>
                  </a:ext>
                </a:extLst>
              </p:cNvPr>
              <p:cNvSpPr>
                <a:spLocks/>
              </p:cNvSpPr>
              <p:nvPr/>
            </p:nvSpPr>
            <p:spPr bwMode="auto">
              <a:xfrm>
                <a:off x="2351" y="1718"/>
                <a:ext cx="101" cy="101"/>
              </a:xfrm>
              <a:custGeom>
                <a:avLst/>
                <a:gdLst>
                  <a:gd name="T0" fmla="*/ 101 w 504"/>
                  <a:gd name="T1" fmla="*/ 11 h 504"/>
                  <a:gd name="T2" fmla="*/ 11 w 504"/>
                  <a:gd name="T3" fmla="*/ 101 h 504"/>
                  <a:gd name="T4" fmla="*/ 0 w 504"/>
                  <a:gd name="T5" fmla="*/ 90 h 504"/>
                  <a:gd name="T6" fmla="*/ 90 w 504"/>
                  <a:gd name="T7" fmla="*/ 0 h 504"/>
                  <a:gd name="T8" fmla="*/ 101 w 504"/>
                  <a:gd name="T9" fmla="*/ 11 h 50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 h="504">
                    <a:moveTo>
                      <a:pt x="504" y="53"/>
                    </a:moveTo>
                    <a:lnTo>
                      <a:pt x="53" y="504"/>
                    </a:lnTo>
                    <a:lnTo>
                      <a:pt x="0" y="450"/>
                    </a:lnTo>
                    <a:lnTo>
                      <a:pt x="450" y="0"/>
                    </a:lnTo>
                    <a:lnTo>
                      <a:pt x="504" y="53"/>
                    </a:lnTo>
                    <a:close/>
                  </a:path>
                </a:pathLst>
              </a:custGeom>
              <a:solidFill>
                <a:srgbClr val="A8A8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2071" name="Freeform 908">
                <a:extLst>
                  <a:ext uri="{FF2B5EF4-FFF2-40B4-BE49-F238E27FC236}">
                    <a16:creationId xmlns:a16="http://schemas.microsoft.com/office/drawing/2014/main" id="{7F7C4290-C22C-4030-AE9E-A8C66471477A}"/>
                  </a:ext>
                </a:extLst>
              </p:cNvPr>
              <p:cNvSpPr>
                <a:spLocks/>
              </p:cNvSpPr>
              <p:nvPr/>
            </p:nvSpPr>
            <p:spPr bwMode="auto">
              <a:xfrm>
                <a:off x="2346" y="1713"/>
                <a:ext cx="101" cy="101"/>
              </a:xfrm>
              <a:custGeom>
                <a:avLst/>
                <a:gdLst>
                  <a:gd name="T0" fmla="*/ 101 w 504"/>
                  <a:gd name="T1" fmla="*/ 11 h 504"/>
                  <a:gd name="T2" fmla="*/ 11 w 504"/>
                  <a:gd name="T3" fmla="*/ 101 h 504"/>
                  <a:gd name="T4" fmla="*/ 0 w 504"/>
                  <a:gd name="T5" fmla="*/ 90 h 504"/>
                  <a:gd name="T6" fmla="*/ 90 w 504"/>
                  <a:gd name="T7" fmla="*/ 0 h 504"/>
                  <a:gd name="T8" fmla="*/ 101 w 504"/>
                  <a:gd name="T9" fmla="*/ 11 h 50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 h="504">
                    <a:moveTo>
                      <a:pt x="504" y="54"/>
                    </a:moveTo>
                    <a:lnTo>
                      <a:pt x="54" y="504"/>
                    </a:lnTo>
                    <a:lnTo>
                      <a:pt x="0" y="450"/>
                    </a:lnTo>
                    <a:lnTo>
                      <a:pt x="450" y="0"/>
                    </a:lnTo>
                    <a:lnTo>
                      <a:pt x="504" y="54"/>
                    </a:lnTo>
                    <a:close/>
                  </a:path>
                </a:pathLst>
              </a:custGeom>
              <a:solidFill>
                <a:srgbClr val="ADACA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2072" name="Freeform 909">
                <a:extLst>
                  <a:ext uri="{FF2B5EF4-FFF2-40B4-BE49-F238E27FC236}">
                    <a16:creationId xmlns:a16="http://schemas.microsoft.com/office/drawing/2014/main" id="{704A6630-BF63-427A-8A1C-3B41769E57D3}"/>
                  </a:ext>
                </a:extLst>
              </p:cNvPr>
              <p:cNvSpPr>
                <a:spLocks/>
              </p:cNvSpPr>
              <p:nvPr/>
            </p:nvSpPr>
            <p:spPr bwMode="auto">
              <a:xfrm>
                <a:off x="2340" y="1707"/>
                <a:ext cx="101" cy="101"/>
              </a:xfrm>
              <a:custGeom>
                <a:avLst/>
                <a:gdLst>
                  <a:gd name="T0" fmla="*/ 101 w 505"/>
                  <a:gd name="T1" fmla="*/ 11 h 504"/>
                  <a:gd name="T2" fmla="*/ 11 w 505"/>
                  <a:gd name="T3" fmla="*/ 101 h 504"/>
                  <a:gd name="T4" fmla="*/ 0 w 505"/>
                  <a:gd name="T5" fmla="*/ 90 h 504"/>
                  <a:gd name="T6" fmla="*/ 90 w 505"/>
                  <a:gd name="T7" fmla="*/ 0 h 504"/>
                  <a:gd name="T8" fmla="*/ 101 w 505"/>
                  <a:gd name="T9" fmla="*/ 11 h 50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5" h="504">
                    <a:moveTo>
                      <a:pt x="505" y="54"/>
                    </a:moveTo>
                    <a:lnTo>
                      <a:pt x="55" y="504"/>
                    </a:lnTo>
                    <a:lnTo>
                      <a:pt x="0" y="450"/>
                    </a:lnTo>
                    <a:lnTo>
                      <a:pt x="451" y="0"/>
                    </a:lnTo>
                    <a:lnTo>
                      <a:pt x="505" y="54"/>
                    </a:lnTo>
                    <a:close/>
                  </a:path>
                </a:pathLst>
              </a:custGeom>
              <a:solidFill>
                <a:srgbClr val="B2B1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2073" name="Freeform 910">
                <a:extLst>
                  <a:ext uri="{FF2B5EF4-FFF2-40B4-BE49-F238E27FC236}">
                    <a16:creationId xmlns:a16="http://schemas.microsoft.com/office/drawing/2014/main" id="{188EC3DD-5637-491A-BC83-02CABBD1D924}"/>
                  </a:ext>
                </a:extLst>
              </p:cNvPr>
              <p:cNvSpPr>
                <a:spLocks/>
              </p:cNvSpPr>
              <p:nvPr/>
            </p:nvSpPr>
            <p:spPr bwMode="auto">
              <a:xfrm>
                <a:off x="2335" y="1702"/>
                <a:ext cx="101" cy="101"/>
              </a:xfrm>
              <a:custGeom>
                <a:avLst/>
                <a:gdLst>
                  <a:gd name="T0" fmla="*/ 101 w 505"/>
                  <a:gd name="T1" fmla="*/ 11 h 504"/>
                  <a:gd name="T2" fmla="*/ 11 w 505"/>
                  <a:gd name="T3" fmla="*/ 101 h 504"/>
                  <a:gd name="T4" fmla="*/ 0 w 505"/>
                  <a:gd name="T5" fmla="*/ 90 h 504"/>
                  <a:gd name="T6" fmla="*/ 90 w 505"/>
                  <a:gd name="T7" fmla="*/ 0 h 504"/>
                  <a:gd name="T8" fmla="*/ 101 w 505"/>
                  <a:gd name="T9" fmla="*/ 11 h 50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5" h="504">
                    <a:moveTo>
                      <a:pt x="505" y="54"/>
                    </a:moveTo>
                    <a:lnTo>
                      <a:pt x="55" y="504"/>
                    </a:lnTo>
                    <a:lnTo>
                      <a:pt x="0" y="450"/>
                    </a:lnTo>
                    <a:lnTo>
                      <a:pt x="451" y="0"/>
                    </a:lnTo>
                    <a:lnTo>
                      <a:pt x="505" y="54"/>
                    </a:lnTo>
                    <a:close/>
                  </a:path>
                </a:pathLst>
              </a:custGeom>
              <a:solidFill>
                <a:srgbClr val="B7B7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2074" name="Freeform 911">
                <a:extLst>
                  <a:ext uri="{FF2B5EF4-FFF2-40B4-BE49-F238E27FC236}">
                    <a16:creationId xmlns:a16="http://schemas.microsoft.com/office/drawing/2014/main" id="{A33E7337-AD32-4251-B9F9-793EE95D04A3}"/>
                  </a:ext>
                </a:extLst>
              </p:cNvPr>
              <p:cNvSpPr>
                <a:spLocks/>
              </p:cNvSpPr>
              <p:nvPr/>
            </p:nvSpPr>
            <p:spPr bwMode="auto">
              <a:xfrm>
                <a:off x="2330" y="1697"/>
                <a:ext cx="101" cy="100"/>
              </a:xfrm>
              <a:custGeom>
                <a:avLst/>
                <a:gdLst>
                  <a:gd name="T0" fmla="*/ 101 w 505"/>
                  <a:gd name="T1" fmla="*/ 11 h 504"/>
                  <a:gd name="T2" fmla="*/ 11 w 505"/>
                  <a:gd name="T3" fmla="*/ 100 h 504"/>
                  <a:gd name="T4" fmla="*/ 0 w 505"/>
                  <a:gd name="T5" fmla="*/ 89 h 504"/>
                  <a:gd name="T6" fmla="*/ 90 w 505"/>
                  <a:gd name="T7" fmla="*/ 0 h 504"/>
                  <a:gd name="T8" fmla="*/ 101 w 505"/>
                  <a:gd name="T9" fmla="*/ 11 h 50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5" h="504">
                    <a:moveTo>
                      <a:pt x="505" y="54"/>
                    </a:moveTo>
                    <a:lnTo>
                      <a:pt x="54" y="504"/>
                    </a:lnTo>
                    <a:lnTo>
                      <a:pt x="0" y="451"/>
                    </a:lnTo>
                    <a:lnTo>
                      <a:pt x="451" y="0"/>
                    </a:lnTo>
                    <a:lnTo>
                      <a:pt x="505" y="54"/>
                    </a:lnTo>
                    <a:close/>
                  </a:path>
                </a:pathLst>
              </a:custGeom>
              <a:solidFill>
                <a:srgbClr val="BCBCB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2075" name="Freeform 912">
                <a:extLst>
                  <a:ext uri="{FF2B5EF4-FFF2-40B4-BE49-F238E27FC236}">
                    <a16:creationId xmlns:a16="http://schemas.microsoft.com/office/drawing/2014/main" id="{D000DBCD-F39D-4757-AFAC-AE3C2D996054}"/>
                  </a:ext>
                </a:extLst>
              </p:cNvPr>
              <p:cNvSpPr>
                <a:spLocks/>
              </p:cNvSpPr>
              <p:nvPr/>
            </p:nvSpPr>
            <p:spPr bwMode="auto">
              <a:xfrm>
                <a:off x="2324" y="1691"/>
                <a:ext cx="101" cy="101"/>
              </a:xfrm>
              <a:custGeom>
                <a:avLst/>
                <a:gdLst>
                  <a:gd name="T0" fmla="*/ 101 w 505"/>
                  <a:gd name="T1" fmla="*/ 11 h 505"/>
                  <a:gd name="T2" fmla="*/ 11 w 505"/>
                  <a:gd name="T3" fmla="*/ 101 h 505"/>
                  <a:gd name="T4" fmla="*/ 0 w 505"/>
                  <a:gd name="T5" fmla="*/ 90 h 505"/>
                  <a:gd name="T6" fmla="*/ 90 w 505"/>
                  <a:gd name="T7" fmla="*/ 0 h 505"/>
                  <a:gd name="T8" fmla="*/ 101 w 505"/>
                  <a:gd name="T9" fmla="*/ 11 h 50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5" h="505">
                    <a:moveTo>
                      <a:pt x="505" y="55"/>
                    </a:moveTo>
                    <a:lnTo>
                      <a:pt x="54" y="505"/>
                    </a:lnTo>
                    <a:lnTo>
                      <a:pt x="0" y="452"/>
                    </a:lnTo>
                    <a:lnTo>
                      <a:pt x="451" y="0"/>
                    </a:lnTo>
                    <a:lnTo>
                      <a:pt x="505" y="55"/>
                    </a:lnTo>
                    <a:close/>
                  </a:path>
                </a:pathLst>
              </a:custGeom>
              <a:solidFill>
                <a:srgbClr val="C1C1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2076" name="Freeform 913">
                <a:extLst>
                  <a:ext uri="{FF2B5EF4-FFF2-40B4-BE49-F238E27FC236}">
                    <a16:creationId xmlns:a16="http://schemas.microsoft.com/office/drawing/2014/main" id="{0DE53DB2-8CA5-438C-840C-0C23DCC9C78E}"/>
                  </a:ext>
                </a:extLst>
              </p:cNvPr>
              <p:cNvSpPr>
                <a:spLocks/>
              </p:cNvSpPr>
              <p:nvPr/>
            </p:nvSpPr>
            <p:spPr bwMode="auto">
              <a:xfrm>
                <a:off x="2321" y="1687"/>
                <a:ext cx="99" cy="100"/>
              </a:xfrm>
              <a:custGeom>
                <a:avLst/>
                <a:gdLst>
                  <a:gd name="T0" fmla="*/ 99 w 496"/>
                  <a:gd name="T1" fmla="*/ 9 h 497"/>
                  <a:gd name="T2" fmla="*/ 9 w 496"/>
                  <a:gd name="T3" fmla="*/ 100 h 497"/>
                  <a:gd name="T4" fmla="*/ 0 w 496"/>
                  <a:gd name="T5" fmla="*/ 91 h 497"/>
                  <a:gd name="T6" fmla="*/ 90 w 496"/>
                  <a:gd name="T7" fmla="*/ 0 h 497"/>
                  <a:gd name="T8" fmla="*/ 99 w 496"/>
                  <a:gd name="T9" fmla="*/ 9 h 49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96" h="497">
                    <a:moveTo>
                      <a:pt x="496" y="46"/>
                    </a:moveTo>
                    <a:lnTo>
                      <a:pt x="45" y="497"/>
                    </a:lnTo>
                    <a:lnTo>
                      <a:pt x="0" y="451"/>
                    </a:lnTo>
                    <a:lnTo>
                      <a:pt x="451" y="0"/>
                    </a:lnTo>
                    <a:lnTo>
                      <a:pt x="496" y="46"/>
                    </a:lnTo>
                    <a:close/>
                  </a:path>
                </a:pathLst>
              </a:custGeom>
              <a:solidFill>
                <a:srgbClr val="C7C6C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2077" name="Freeform 914">
                <a:extLst>
                  <a:ext uri="{FF2B5EF4-FFF2-40B4-BE49-F238E27FC236}">
                    <a16:creationId xmlns:a16="http://schemas.microsoft.com/office/drawing/2014/main" id="{CCA2950F-6E17-46FD-AC97-D4676020153C}"/>
                  </a:ext>
                </a:extLst>
              </p:cNvPr>
              <p:cNvSpPr>
                <a:spLocks/>
              </p:cNvSpPr>
              <p:nvPr/>
            </p:nvSpPr>
            <p:spPr bwMode="auto">
              <a:xfrm>
                <a:off x="2321" y="1687"/>
                <a:ext cx="93" cy="94"/>
              </a:xfrm>
              <a:custGeom>
                <a:avLst/>
                <a:gdLst>
                  <a:gd name="T0" fmla="*/ 93 w 469"/>
                  <a:gd name="T1" fmla="*/ 4 h 470"/>
                  <a:gd name="T2" fmla="*/ 4 w 469"/>
                  <a:gd name="T3" fmla="*/ 94 h 470"/>
                  <a:gd name="T4" fmla="*/ 0 w 469"/>
                  <a:gd name="T5" fmla="*/ 90 h 470"/>
                  <a:gd name="T6" fmla="*/ 89 w 469"/>
                  <a:gd name="T7" fmla="*/ 0 h 470"/>
                  <a:gd name="T8" fmla="*/ 93 w 469"/>
                  <a:gd name="T9" fmla="*/ 4 h 4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9" h="470">
                    <a:moveTo>
                      <a:pt x="469" y="18"/>
                    </a:moveTo>
                    <a:lnTo>
                      <a:pt x="18" y="470"/>
                    </a:lnTo>
                    <a:lnTo>
                      <a:pt x="0" y="451"/>
                    </a:lnTo>
                    <a:lnTo>
                      <a:pt x="451" y="0"/>
                    </a:lnTo>
                    <a:lnTo>
                      <a:pt x="469" y="18"/>
                    </a:lnTo>
                    <a:close/>
                  </a:path>
                </a:pathLst>
              </a:custGeom>
              <a:solidFill>
                <a:srgbClr val="CBCB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2078" name="Freeform 1097">
                <a:extLst>
                  <a:ext uri="{FF2B5EF4-FFF2-40B4-BE49-F238E27FC236}">
                    <a16:creationId xmlns:a16="http://schemas.microsoft.com/office/drawing/2014/main" id="{70A83C30-480B-4CC4-9DF7-A26F4D46A5E1}"/>
                  </a:ext>
                </a:extLst>
              </p:cNvPr>
              <p:cNvSpPr>
                <a:spLocks noEditPoints="1"/>
              </p:cNvSpPr>
              <p:nvPr/>
            </p:nvSpPr>
            <p:spPr bwMode="auto">
              <a:xfrm>
                <a:off x="1790" y="1162"/>
                <a:ext cx="720" cy="720"/>
              </a:xfrm>
              <a:custGeom>
                <a:avLst/>
                <a:gdLst>
                  <a:gd name="T0" fmla="*/ 432 w 3603"/>
                  <a:gd name="T1" fmla="*/ 713 h 3602"/>
                  <a:gd name="T2" fmla="*/ 516 w 3603"/>
                  <a:gd name="T3" fmla="*/ 684 h 3602"/>
                  <a:gd name="T4" fmla="*/ 589 w 3603"/>
                  <a:gd name="T5" fmla="*/ 638 h 3602"/>
                  <a:gd name="T6" fmla="*/ 648 w 3603"/>
                  <a:gd name="T7" fmla="*/ 575 h 3602"/>
                  <a:gd name="T8" fmla="*/ 692 w 3603"/>
                  <a:gd name="T9" fmla="*/ 500 h 3602"/>
                  <a:gd name="T10" fmla="*/ 716 w 3603"/>
                  <a:gd name="T11" fmla="*/ 415 h 3602"/>
                  <a:gd name="T12" fmla="*/ 718 w 3603"/>
                  <a:gd name="T13" fmla="*/ 323 h 3602"/>
                  <a:gd name="T14" fmla="*/ 698 w 3603"/>
                  <a:gd name="T15" fmla="*/ 236 h 3602"/>
                  <a:gd name="T16" fmla="*/ 658 w 3603"/>
                  <a:gd name="T17" fmla="*/ 159 h 3602"/>
                  <a:gd name="T18" fmla="*/ 602 w 3603"/>
                  <a:gd name="T19" fmla="*/ 94 h 3602"/>
                  <a:gd name="T20" fmla="*/ 531 w 3603"/>
                  <a:gd name="T21" fmla="*/ 44 h 3602"/>
                  <a:gd name="T22" fmla="*/ 450 w 3603"/>
                  <a:gd name="T23" fmla="*/ 11 h 3602"/>
                  <a:gd name="T24" fmla="*/ 360 w 3603"/>
                  <a:gd name="T25" fmla="*/ 0 h 3602"/>
                  <a:gd name="T26" fmla="*/ 270 w 3603"/>
                  <a:gd name="T27" fmla="*/ 11 h 3602"/>
                  <a:gd name="T28" fmla="*/ 188 w 3603"/>
                  <a:gd name="T29" fmla="*/ 44 h 3602"/>
                  <a:gd name="T30" fmla="*/ 118 w 3603"/>
                  <a:gd name="T31" fmla="*/ 94 h 3602"/>
                  <a:gd name="T32" fmla="*/ 62 w 3603"/>
                  <a:gd name="T33" fmla="*/ 159 h 3602"/>
                  <a:gd name="T34" fmla="*/ 22 w 3603"/>
                  <a:gd name="T35" fmla="*/ 236 h 3602"/>
                  <a:gd name="T36" fmla="*/ 2 w 3603"/>
                  <a:gd name="T37" fmla="*/ 323 h 3602"/>
                  <a:gd name="T38" fmla="*/ 4 w 3603"/>
                  <a:gd name="T39" fmla="*/ 415 h 3602"/>
                  <a:gd name="T40" fmla="*/ 28 w 3603"/>
                  <a:gd name="T41" fmla="*/ 500 h 3602"/>
                  <a:gd name="T42" fmla="*/ 72 w 3603"/>
                  <a:gd name="T43" fmla="*/ 575 h 3602"/>
                  <a:gd name="T44" fmla="*/ 131 w 3603"/>
                  <a:gd name="T45" fmla="*/ 638 h 3602"/>
                  <a:gd name="T46" fmla="*/ 204 w 3603"/>
                  <a:gd name="T47" fmla="*/ 684 h 3602"/>
                  <a:gd name="T48" fmla="*/ 288 w 3603"/>
                  <a:gd name="T49" fmla="*/ 713 h 3602"/>
                  <a:gd name="T50" fmla="*/ 716 w 3603"/>
                  <a:gd name="T51" fmla="*/ 360 h 3602"/>
                  <a:gd name="T52" fmla="*/ 705 w 3603"/>
                  <a:gd name="T53" fmla="*/ 449 h 3602"/>
                  <a:gd name="T54" fmla="*/ 673 w 3603"/>
                  <a:gd name="T55" fmla="*/ 530 h 3602"/>
                  <a:gd name="T56" fmla="*/ 624 w 3603"/>
                  <a:gd name="T57" fmla="*/ 599 h 3602"/>
                  <a:gd name="T58" fmla="*/ 559 w 3603"/>
                  <a:gd name="T59" fmla="*/ 655 h 3602"/>
                  <a:gd name="T60" fmla="*/ 482 w 3603"/>
                  <a:gd name="T61" fmla="*/ 695 h 3602"/>
                  <a:gd name="T62" fmla="*/ 396 w 3603"/>
                  <a:gd name="T63" fmla="*/ 714 h 3602"/>
                  <a:gd name="T64" fmla="*/ 306 w 3603"/>
                  <a:gd name="T65" fmla="*/ 712 h 3602"/>
                  <a:gd name="T66" fmla="*/ 221 w 3603"/>
                  <a:gd name="T67" fmla="*/ 688 h 3602"/>
                  <a:gd name="T68" fmla="*/ 147 w 3603"/>
                  <a:gd name="T69" fmla="*/ 645 h 3602"/>
                  <a:gd name="T70" fmla="*/ 85 w 3603"/>
                  <a:gd name="T71" fmla="*/ 587 h 3602"/>
                  <a:gd name="T72" fmla="*/ 39 w 3603"/>
                  <a:gd name="T73" fmla="*/ 514 h 3602"/>
                  <a:gd name="T74" fmla="*/ 11 w 3603"/>
                  <a:gd name="T75" fmla="*/ 432 h 3602"/>
                  <a:gd name="T76" fmla="*/ 4 w 3603"/>
                  <a:gd name="T77" fmla="*/ 342 h 3602"/>
                  <a:gd name="T78" fmla="*/ 20 w 3603"/>
                  <a:gd name="T79" fmla="*/ 254 h 3602"/>
                  <a:gd name="T80" fmla="*/ 55 w 3603"/>
                  <a:gd name="T81" fmla="*/ 175 h 3602"/>
                  <a:gd name="T82" fmla="*/ 108 w 3603"/>
                  <a:gd name="T83" fmla="*/ 108 h 3602"/>
                  <a:gd name="T84" fmla="*/ 175 w 3603"/>
                  <a:gd name="T85" fmla="*/ 55 h 3602"/>
                  <a:gd name="T86" fmla="*/ 254 w 3603"/>
                  <a:gd name="T87" fmla="*/ 20 h 3602"/>
                  <a:gd name="T88" fmla="*/ 342 w 3603"/>
                  <a:gd name="T89" fmla="*/ 4 h 3602"/>
                  <a:gd name="T90" fmla="*/ 432 w 3603"/>
                  <a:gd name="T91" fmla="*/ 11 h 3602"/>
                  <a:gd name="T92" fmla="*/ 515 w 3603"/>
                  <a:gd name="T93" fmla="*/ 39 h 3602"/>
                  <a:gd name="T94" fmla="*/ 587 w 3603"/>
                  <a:gd name="T95" fmla="*/ 85 h 3602"/>
                  <a:gd name="T96" fmla="*/ 645 w 3603"/>
                  <a:gd name="T97" fmla="*/ 147 h 3602"/>
                  <a:gd name="T98" fmla="*/ 688 w 3603"/>
                  <a:gd name="T99" fmla="*/ 221 h 3602"/>
                  <a:gd name="T100" fmla="*/ 712 w 3603"/>
                  <a:gd name="T101" fmla="*/ 306 h 360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603" h="3602">
                    <a:moveTo>
                      <a:pt x="1801" y="3602"/>
                    </a:moveTo>
                    <a:lnTo>
                      <a:pt x="1893" y="3599"/>
                    </a:lnTo>
                    <a:lnTo>
                      <a:pt x="1985" y="3592"/>
                    </a:lnTo>
                    <a:lnTo>
                      <a:pt x="2075" y="3581"/>
                    </a:lnTo>
                    <a:lnTo>
                      <a:pt x="2163" y="3565"/>
                    </a:lnTo>
                    <a:lnTo>
                      <a:pt x="2250" y="3545"/>
                    </a:lnTo>
                    <a:lnTo>
                      <a:pt x="2335" y="3521"/>
                    </a:lnTo>
                    <a:lnTo>
                      <a:pt x="2420" y="3492"/>
                    </a:lnTo>
                    <a:lnTo>
                      <a:pt x="2501" y="3459"/>
                    </a:lnTo>
                    <a:lnTo>
                      <a:pt x="2581" y="3423"/>
                    </a:lnTo>
                    <a:lnTo>
                      <a:pt x="2659" y="3384"/>
                    </a:lnTo>
                    <a:lnTo>
                      <a:pt x="2734" y="3341"/>
                    </a:lnTo>
                    <a:lnTo>
                      <a:pt x="2807" y="3294"/>
                    </a:lnTo>
                    <a:lnTo>
                      <a:pt x="2878" y="3243"/>
                    </a:lnTo>
                    <a:lnTo>
                      <a:pt x="2945" y="3190"/>
                    </a:lnTo>
                    <a:lnTo>
                      <a:pt x="3012" y="3133"/>
                    </a:lnTo>
                    <a:lnTo>
                      <a:pt x="3074" y="3073"/>
                    </a:lnTo>
                    <a:lnTo>
                      <a:pt x="3133" y="3010"/>
                    </a:lnTo>
                    <a:lnTo>
                      <a:pt x="3191" y="2945"/>
                    </a:lnTo>
                    <a:lnTo>
                      <a:pt x="3244" y="2878"/>
                    </a:lnTo>
                    <a:lnTo>
                      <a:pt x="3294" y="2806"/>
                    </a:lnTo>
                    <a:lnTo>
                      <a:pt x="3341" y="2733"/>
                    </a:lnTo>
                    <a:lnTo>
                      <a:pt x="3385" y="2657"/>
                    </a:lnTo>
                    <a:lnTo>
                      <a:pt x="3425" y="2580"/>
                    </a:lnTo>
                    <a:lnTo>
                      <a:pt x="3461" y="2501"/>
                    </a:lnTo>
                    <a:lnTo>
                      <a:pt x="3493" y="2418"/>
                    </a:lnTo>
                    <a:lnTo>
                      <a:pt x="3521" y="2335"/>
                    </a:lnTo>
                    <a:lnTo>
                      <a:pt x="3545" y="2249"/>
                    </a:lnTo>
                    <a:lnTo>
                      <a:pt x="3565" y="2163"/>
                    </a:lnTo>
                    <a:lnTo>
                      <a:pt x="3582" y="2075"/>
                    </a:lnTo>
                    <a:lnTo>
                      <a:pt x="3594" y="1984"/>
                    </a:lnTo>
                    <a:lnTo>
                      <a:pt x="3600" y="1893"/>
                    </a:lnTo>
                    <a:lnTo>
                      <a:pt x="3603" y="1800"/>
                    </a:lnTo>
                    <a:lnTo>
                      <a:pt x="3600" y="1708"/>
                    </a:lnTo>
                    <a:lnTo>
                      <a:pt x="3594" y="1616"/>
                    </a:lnTo>
                    <a:lnTo>
                      <a:pt x="3582" y="1527"/>
                    </a:lnTo>
                    <a:lnTo>
                      <a:pt x="3565" y="1439"/>
                    </a:lnTo>
                    <a:lnTo>
                      <a:pt x="3545" y="1351"/>
                    </a:lnTo>
                    <a:lnTo>
                      <a:pt x="3521" y="1266"/>
                    </a:lnTo>
                    <a:lnTo>
                      <a:pt x="3493" y="1182"/>
                    </a:lnTo>
                    <a:lnTo>
                      <a:pt x="3461" y="1101"/>
                    </a:lnTo>
                    <a:lnTo>
                      <a:pt x="3425" y="1021"/>
                    </a:lnTo>
                    <a:lnTo>
                      <a:pt x="3385" y="943"/>
                    </a:lnTo>
                    <a:lnTo>
                      <a:pt x="3341" y="868"/>
                    </a:lnTo>
                    <a:lnTo>
                      <a:pt x="3294" y="794"/>
                    </a:lnTo>
                    <a:lnTo>
                      <a:pt x="3244" y="724"/>
                    </a:lnTo>
                    <a:lnTo>
                      <a:pt x="3191" y="656"/>
                    </a:lnTo>
                    <a:lnTo>
                      <a:pt x="3133" y="590"/>
                    </a:lnTo>
                    <a:lnTo>
                      <a:pt x="3074" y="528"/>
                    </a:lnTo>
                    <a:lnTo>
                      <a:pt x="3012" y="468"/>
                    </a:lnTo>
                    <a:lnTo>
                      <a:pt x="2945" y="412"/>
                    </a:lnTo>
                    <a:lnTo>
                      <a:pt x="2878" y="358"/>
                    </a:lnTo>
                    <a:lnTo>
                      <a:pt x="2807" y="308"/>
                    </a:lnTo>
                    <a:lnTo>
                      <a:pt x="2734" y="261"/>
                    </a:lnTo>
                    <a:lnTo>
                      <a:pt x="2659" y="218"/>
                    </a:lnTo>
                    <a:lnTo>
                      <a:pt x="2581" y="177"/>
                    </a:lnTo>
                    <a:lnTo>
                      <a:pt x="2501" y="141"/>
                    </a:lnTo>
                    <a:lnTo>
                      <a:pt x="2420" y="109"/>
                    </a:lnTo>
                    <a:lnTo>
                      <a:pt x="2335" y="81"/>
                    </a:lnTo>
                    <a:lnTo>
                      <a:pt x="2250" y="56"/>
                    </a:lnTo>
                    <a:lnTo>
                      <a:pt x="2163" y="36"/>
                    </a:lnTo>
                    <a:lnTo>
                      <a:pt x="2075" y="20"/>
                    </a:lnTo>
                    <a:lnTo>
                      <a:pt x="1985" y="9"/>
                    </a:lnTo>
                    <a:lnTo>
                      <a:pt x="1893" y="2"/>
                    </a:lnTo>
                    <a:lnTo>
                      <a:pt x="1801" y="0"/>
                    </a:lnTo>
                    <a:lnTo>
                      <a:pt x="1708" y="2"/>
                    </a:lnTo>
                    <a:lnTo>
                      <a:pt x="1618" y="9"/>
                    </a:lnTo>
                    <a:lnTo>
                      <a:pt x="1527" y="20"/>
                    </a:lnTo>
                    <a:lnTo>
                      <a:pt x="1439" y="36"/>
                    </a:lnTo>
                    <a:lnTo>
                      <a:pt x="1351" y="56"/>
                    </a:lnTo>
                    <a:lnTo>
                      <a:pt x="1266" y="81"/>
                    </a:lnTo>
                    <a:lnTo>
                      <a:pt x="1183" y="109"/>
                    </a:lnTo>
                    <a:lnTo>
                      <a:pt x="1101" y="141"/>
                    </a:lnTo>
                    <a:lnTo>
                      <a:pt x="1021" y="177"/>
                    </a:lnTo>
                    <a:lnTo>
                      <a:pt x="943" y="218"/>
                    </a:lnTo>
                    <a:lnTo>
                      <a:pt x="868" y="261"/>
                    </a:lnTo>
                    <a:lnTo>
                      <a:pt x="795" y="308"/>
                    </a:lnTo>
                    <a:lnTo>
                      <a:pt x="724" y="358"/>
                    </a:lnTo>
                    <a:lnTo>
                      <a:pt x="656" y="412"/>
                    </a:lnTo>
                    <a:lnTo>
                      <a:pt x="591" y="468"/>
                    </a:lnTo>
                    <a:lnTo>
                      <a:pt x="528" y="528"/>
                    </a:lnTo>
                    <a:lnTo>
                      <a:pt x="469" y="590"/>
                    </a:lnTo>
                    <a:lnTo>
                      <a:pt x="412" y="656"/>
                    </a:lnTo>
                    <a:lnTo>
                      <a:pt x="358" y="724"/>
                    </a:lnTo>
                    <a:lnTo>
                      <a:pt x="308" y="794"/>
                    </a:lnTo>
                    <a:lnTo>
                      <a:pt x="261" y="868"/>
                    </a:lnTo>
                    <a:lnTo>
                      <a:pt x="218" y="943"/>
                    </a:lnTo>
                    <a:lnTo>
                      <a:pt x="178" y="1021"/>
                    </a:lnTo>
                    <a:lnTo>
                      <a:pt x="141" y="1101"/>
                    </a:lnTo>
                    <a:lnTo>
                      <a:pt x="109" y="1182"/>
                    </a:lnTo>
                    <a:lnTo>
                      <a:pt x="81" y="1266"/>
                    </a:lnTo>
                    <a:lnTo>
                      <a:pt x="57" y="1351"/>
                    </a:lnTo>
                    <a:lnTo>
                      <a:pt x="36" y="1439"/>
                    </a:lnTo>
                    <a:lnTo>
                      <a:pt x="21" y="1527"/>
                    </a:lnTo>
                    <a:lnTo>
                      <a:pt x="9" y="1616"/>
                    </a:lnTo>
                    <a:lnTo>
                      <a:pt x="2" y="1708"/>
                    </a:lnTo>
                    <a:lnTo>
                      <a:pt x="0" y="1800"/>
                    </a:lnTo>
                    <a:lnTo>
                      <a:pt x="2" y="1893"/>
                    </a:lnTo>
                    <a:lnTo>
                      <a:pt x="9" y="1984"/>
                    </a:lnTo>
                    <a:lnTo>
                      <a:pt x="21" y="2075"/>
                    </a:lnTo>
                    <a:lnTo>
                      <a:pt x="36" y="2163"/>
                    </a:lnTo>
                    <a:lnTo>
                      <a:pt x="57" y="2249"/>
                    </a:lnTo>
                    <a:lnTo>
                      <a:pt x="81" y="2335"/>
                    </a:lnTo>
                    <a:lnTo>
                      <a:pt x="109" y="2418"/>
                    </a:lnTo>
                    <a:lnTo>
                      <a:pt x="141" y="2501"/>
                    </a:lnTo>
                    <a:lnTo>
                      <a:pt x="178" y="2580"/>
                    </a:lnTo>
                    <a:lnTo>
                      <a:pt x="218" y="2657"/>
                    </a:lnTo>
                    <a:lnTo>
                      <a:pt x="261" y="2733"/>
                    </a:lnTo>
                    <a:lnTo>
                      <a:pt x="308" y="2806"/>
                    </a:lnTo>
                    <a:lnTo>
                      <a:pt x="358" y="2878"/>
                    </a:lnTo>
                    <a:lnTo>
                      <a:pt x="412" y="2945"/>
                    </a:lnTo>
                    <a:lnTo>
                      <a:pt x="469" y="3010"/>
                    </a:lnTo>
                    <a:lnTo>
                      <a:pt x="528" y="3073"/>
                    </a:lnTo>
                    <a:lnTo>
                      <a:pt x="591" y="3133"/>
                    </a:lnTo>
                    <a:lnTo>
                      <a:pt x="656" y="3190"/>
                    </a:lnTo>
                    <a:lnTo>
                      <a:pt x="724" y="3243"/>
                    </a:lnTo>
                    <a:lnTo>
                      <a:pt x="795" y="3294"/>
                    </a:lnTo>
                    <a:lnTo>
                      <a:pt x="868" y="3341"/>
                    </a:lnTo>
                    <a:lnTo>
                      <a:pt x="943" y="3384"/>
                    </a:lnTo>
                    <a:lnTo>
                      <a:pt x="1021" y="3423"/>
                    </a:lnTo>
                    <a:lnTo>
                      <a:pt x="1101" y="3459"/>
                    </a:lnTo>
                    <a:lnTo>
                      <a:pt x="1183" y="3492"/>
                    </a:lnTo>
                    <a:lnTo>
                      <a:pt x="1266" y="3521"/>
                    </a:lnTo>
                    <a:lnTo>
                      <a:pt x="1351" y="3545"/>
                    </a:lnTo>
                    <a:lnTo>
                      <a:pt x="1439" y="3565"/>
                    </a:lnTo>
                    <a:lnTo>
                      <a:pt x="1527" y="3581"/>
                    </a:lnTo>
                    <a:lnTo>
                      <a:pt x="1618" y="3592"/>
                    </a:lnTo>
                    <a:lnTo>
                      <a:pt x="1708" y="3599"/>
                    </a:lnTo>
                    <a:lnTo>
                      <a:pt x="1801" y="3602"/>
                    </a:lnTo>
                    <a:close/>
                    <a:moveTo>
                      <a:pt x="3585" y="1800"/>
                    </a:moveTo>
                    <a:lnTo>
                      <a:pt x="3582" y="1893"/>
                    </a:lnTo>
                    <a:lnTo>
                      <a:pt x="3575" y="1983"/>
                    </a:lnTo>
                    <a:lnTo>
                      <a:pt x="3563" y="2072"/>
                    </a:lnTo>
                    <a:lnTo>
                      <a:pt x="3548" y="2160"/>
                    </a:lnTo>
                    <a:lnTo>
                      <a:pt x="3528" y="2246"/>
                    </a:lnTo>
                    <a:lnTo>
                      <a:pt x="3504" y="2331"/>
                    </a:lnTo>
                    <a:lnTo>
                      <a:pt x="3476" y="2413"/>
                    </a:lnTo>
                    <a:lnTo>
                      <a:pt x="3444" y="2495"/>
                    </a:lnTo>
                    <a:lnTo>
                      <a:pt x="3409" y="2573"/>
                    </a:lnTo>
                    <a:lnTo>
                      <a:pt x="3369" y="2650"/>
                    </a:lnTo>
                    <a:lnTo>
                      <a:pt x="3326" y="2725"/>
                    </a:lnTo>
                    <a:lnTo>
                      <a:pt x="3280" y="2797"/>
                    </a:lnTo>
                    <a:lnTo>
                      <a:pt x="3230" y="2867"/>
                    </a:lnTo>
                    <a:lnTo>
                      <a:pt x="3178" y="2935"/>
                    </a:lnTo>
                    <a:lnTo>
                      <a:pt x="3121" y="2999"/>
                    </a:lnTo>
                    <a:lnTo>
                      <a:pt x="3062" y="3061"/>
                    </a:lnTo>
                    <a:lnTo>
                      <a:pt x="3000" y="3121"/>
                    </a:lnTo>
                    <a:lnTo>
                      <a:pt x="2935" y="3176"/>
                    </a:lnTo>
                    <a:lnTo>
                      <a:pt x="2868" y="3229"/>
                    </a:lnTo>
                    <a:lnTo>
                      <a:pt x="2798" y="3279"/>
                    </a:lnTo>
                    <a:lnTo>
                      <a:pt x="2725" y="3326"/>
                    </a:lnTo>
                    <a:lnTo>
                      <a:pt x="2651" y="3368"/>
                    </a:lnTo>
                    <a:lnTo>
                      <a:pt x="2575" y="3408"/>
                    </a:lnTo>
                    <a:lnTo>
                      <a:pt x="2495" y="3443"/>
                    </a:lnTo>
                    <a:lnTo>
                      <a:pt x="2414" y="3475"/>
                    </a:lnTo>
                    <a:lnTo>
                      <a:pt x="2331" y="3504"/>
                    </a:lnTo>
                    <a:lnTo>
                      <a:pt x="2247" y="3528"/>
                    </a:lnTo>
                    <a:lnTo>
                      <a:pt x="2160" y="3548"/>
                    </a:lnTo>
                    <a:lnTo>
                      <a:pt x="2073" y="3563"/>
                    </a:lnTo>
                    <a:lnTo>
                      <a:pt x="1984" y="3574"/>
                    </a:lnTo>
                    <a:lnTo>
                      <a:pt x="1893" y="3581"/>
                    </a:lnTo>
                    <a:lnTo>
                      <a:pt x="1801" y="3584"/>
                    </a:lnTo>
                    <a:lnTo>
                      <a:pt x="1709" y="3581"/>
                    </a:lnTo>
                    <a:lnTo>
                      <a:pt x="1619" y="3574"/>
                    </a:lnTo>
                    <a:lnTo>
                      <a:pt x="1529" y="3563"/>
                    </a:lnTo>
                    <a:lnTo>
                      <a:pt x="1442" y="3548"/>
                    </a:lnTo>
                    <a:lnTo>
                      <a:pt x="1355" y="3528"/>
                    </a:lnTo>
                    <a:lnTo>
                      <a:pt x="1271" y="3504"/>
                    </a:lnTo>
                    <a:lnTo>
                      <a:pt x="1188" y="3475"/>
                    </a:lnTo>
                    <a:lnTo>
                      <a:pt x="1107" y="3443"/>
                    </a:lnTo>
                    <a:lnTo>
                      <a:pt x="1028" y="3408"/>
                    </a:lnTo>
                    <a:lnTo>
                      <a:pt x="951" y="3368"/>
                    </a:lnTo>
                    <a:lnTo>
                      <a:pt x="876" y="3326"/>
                    </a:lnTo>
                    <a:lnTo>
                      <a:pt x="804" y="3279"/>
                    </a:lnTo>
                    <a:lnTo>
                      <a:pt x="734" y="3229"/>
                    </a:lnTo>
                    <a:lnTo>
                      <a:pt x="667" y="3176"/>
                    </a:lnTo>
                    <a:lnTo>
                      <a:pt x="602" y="3121"/>
                    </a:lnTo>
                    <a:lnTo>
                      <a:pt x="540" y="3061"/>
                    </a:lnTo>
                    <a:lnTo>
                      <a:pt x="481" y="2999"/>
                    </a:lnTo>
                    <a:lnTo>
                      <a:pt x="425" y="2935"/>
                    </a:lnTo>
                    <a:lnTo>
                      <a:pt x="372" y="2867"/>
                    </a:lnTo>
                    <a:lnTo>
                      <a:pt x="322" y="2797"/>
                    </a:lnTo>
                    <a:lnTo>
                      <a:pt x="276" y="2725"/>
                    </a:lnTo>
                    <a:lnTo>
                      <a:pt x="233" y="2650"/>
                    </a:lnTo>
                    <a:lnTo>
                      <a:pt x="194" y="2573"/>
                    </a:lnTo>
                    <a:lnTo>
                      <a:pt x="157" y="2495"/>
                    </a:lnTo>
                    <a:lnTo>
                      <a:pt x="126" y="2413"/>
                    </a:lnTo>
                    <a:lnTo>
                      <a:pt x="98" y="2331"/>
                    </a:lnTo>
                    <a:lnTo>
                      <a:pt x="74" y="2246"/>
                    </a:lnTo>
                    <a:lnTo>
                      <a:pt x="54" y="2160"/>
                    </a:lnTo>
                    <a:lnTo>
                      <a:pt x="38" y="2072"/>
                    </a:lnTo>
                    <a:lnTo>
                      <a:pt x="27" y="1983"/>
                    </a:lnTo>
                    <a:lnTo>
                      <a:pt x="20" y="1893"/>
                    </a:lnTo>
                    <a:lnTo>
                      <a:pt x="18" y="1800"/>
                    </a:lnTo>
                    <a:lnTo>
                      <a:pt x="20" y="1709"/>
                    </a:lnTo>
                    <a:lnTo>
                      <a:pt x="27" y="1618"/>
                    </a:lnTo>
                    <a:lnTo>
                      <a:pt x="38" y="1529"/>
                    </a:lnTo>
                    <a:lnTo>
                      <a:pt x="54" y="1442"/>
                    </a:lnTo>
                    <a:lnTo>
                      <a:pt x="74" y="1355"/>
                    </a:lnTo>
                    <a:lnTo>
                      <a:pt x="98" y="1271"/>
                    </a:lnTo>
                    <a:lnTo>
                      <a:pt x="126" y="1187"/>
                    </a:lnTo>
                    <a:lnTo>
                      <a:pt x="157" y="1107"/>
                    </a:lnTo>
                    <a:lnTo>
                      <a:pt x="194" y="1028"/>
                    </a:lnTo>
                    <a:lnTo>
                      <a:pt x="233" y="950"/>
                    </a:lnTo>
                    <a:lnTo>
                      <a:pt x="276" y="876"/>
                    </a:lnTo>
                    <a:lnTo>
                      <a:pt x="322" y="803"/>
                    </a:lnTo>
                    <a:lnTo>
                      <a:pt x="372" y="734"/>
                    </a:lnTo>
                    <a:lnTo>
                      <a:pt x="425" y="667"/>
                    </a:lnTo>
                    <a:lnTo>
                      <a:pt x="481" y="601"/>
                    </a:lnTo>
                    <a:lnTo>
                      <a:pt x="540" y="540"/>
                    </a:lnTo>
                    <a:lnTo>
                      <a:pt x="602" y="481"/>
                    </a:lnTo>
                    <a:lnTo>
                      <a:pt x="667" y="425"/>
                    </a:lnTo>
                    <a:lnTo>
                      <a:pt x="734" y="371"/>
                    </a:lnTo>
                    <a:lnTo>
                      <a:pt x="804" y="322"/>
                    </a:lnTo>
                    <a:lnTo>
                      <a:pt x="876" y="276"/>
                    </a:lnTo>
                    <a:lnTo>
                      <a:pt x="951" y="233"/>
                    </a:lnTo>
                    <a:lnTo>
                      <a:pt x="1028" y="193"/>
                    </a:lnTo>
                    <a:lnTo>
                      <a:pt x="1107" y="157"/>
                    </a:lnTo>
                    <a:lnTo>
                      <a:pt x="1188" y="125"/>
                    </a:lnTo>
                    <a:lnTo>
                      <a:pt x="1271" y="98"/>
                    </a:lnTo>
                    <a:lnTo>
                      <a:pt x="1355" y="74"/>
                    </a:lnTo>
                    <a:lnTo>
                      <a:pt x="1442" y="54"/>
                    </a:lnTo>
                    <a:lnTo>
                      <a:pt x="1529" y="38"/>
                    </a:lnTo>
                    <a:lnTo>
                      <a:pt x="1619" y="27"/>
                    </a:lnTo>
                    <a:lnTo>
                      <a:pt x="1709" y="20"/>
                    </a:lnTo>
                    <a:lnTo>
                      <a:pt x="1801" y="18"/>
                    </a:lnTo>
                    <a:lnTo>
                      <a:pt x="1893" y="20"/>
                    </a:lnTo>
                    <a:lnTo>
                      <a:pt x="1984" y="27"/>
                    </a:lnTo>
                    <a:lnTo>
                      <a:pt x="2073" y="38"/>
                    </a:lnTo>
                    <a:lnTo>
                      <a:pt x="2160" y="54"/>
                    </a:lnTo>
                    <a:lnTo>
                      <a:pt x="2247" y="74"/>
                    </a:lnTo>
                    <a:lnTo>
                      <a:pt x="2331" y="98"/>
                    </a:lnTo>
                    <a:lnTo>
                      <a:pt x="2414" y="125"/>
                    </a:lnTo>
                    <a:lnTo>
                      <a:pt x="2495" y="157"/>
                    </a:lnTo>
                    <a:lnTo>
                      <a:pt x="2575" y="193"/>
                    </a:lnTo>
                    <a:lnTo>
                      <a:pt x="2651" y="233"/>
                    </a:lnTo>
                    <a:lnTo>
                      <a:pt x="2725" y="276"/>
                    </a:lnTo>
                    <a:lnTo>
                      <a:pt x="2798" y="322"/>
                    </a:lnTo>
                    <a:lnTo>
                      <a:pt x="2868" y="371"/>
                    </a:lnTo>
                    <a:lnTo>
                      <a:pt x="2935" y="425"/>
                    </a:lnTo>
                    <a:lnTo>
                      <a:pt x="3000" y="481"/>
                    </a:lnTo>
                    <a:lnTo>
                      <a:pt x="3062" y="540"/>
                    </a:lnTo>
                    <a:lnTo>
                      <a:pt x="3121" y="601"/>
                    </a:lnTo>
                    <a:lnTo>
                      <a:pt x="3178" y="667"/>
                    </a:lnTo>
                    <a:lnTo>
                      <a:pt x="3230" y="734"/>
                    </a:lnTo>
                    <a:lnTo>
                      <a:pt x="3280" y="803"/>
                    </a:lnTo>
                    <a:lnTo>
                      <a:pt x="3326" y="876"/>
                    </a:lnTo>
                    <a:lnTo>
                      <a:pt x="3369" y="950"/>
                    </a:lnTo>
                    <a:lnTo>
                      <a:pt x="3409" y="1028"/>
                    </a:lnTo>
                    <a:lnTo>
                      <a:pt x="3444" y="1107"/>
                    </a:lnTo>
                    <a:lnTo>
                      <a:pt x="3476" y="1187"/>
                    </a:lnTo>
                    <a:lnTo>
                      <a:pt x="3504" y="1271"/>
                    </a:lnTo>
                    <a:lnTo>
                      <a:pt x="3528" y="1355"/>
                    </a:lnTo>
                    <a:lnTo>
                      <a:pt x="3548" y="1442"/>
                    </a:lnTo>
                    <a:lnTo>
                      <a:pt x="3563" y="1529"/>
                    </a:lnTo>
                    <a:lnTo>
                      <a:pt x="3575" y="1618"/>
                    </a:lnTo>
                    <a:lnTo>
                      <a:pt x="3582" y="1709"/>
                    </a:lnTo>
                    <a:lnTo>
                      <a:pt x="3585" y="1800"/>
                    </a:lnTo>
                    <a:close/>
                  </a:path>
                </a:pathLst>
              </a:custGeom>
              <a:solidFill>
                <a:srgbClr val="FFF86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2079" name="Freeform 1098">
                <a:extLst>
                  <a:ext uri="{FF2B5EF4-FFF2-40B4-BE49-F238E27FC236}">
                    <a16:creationId xmlns:a16="http://schemas.microsoft.com/office/drawing/2014/main" id="{AF45E137-7E3B-4833-A5DF-4E3F8AE384DF}"/>
                  </a:ext>
                </a:extLst>
              </p:cNvPr>
              <p:cNvSpPr>
                <a:spLocks noEditPoints="1"/>
              </p:cNvSpPr>
              <p:nvPr/>
            </p:nvSpPr>
            <p:spPr bwMode="auto">
              <a:xfrm>
                <a:off x="1790" y="1162"/>
                <a:ext cx="720" cy="720"/>
              </a:xfrm>
              <a:custGeom>
                <a:avLst/>
                <a:gdLst>
                  <a:gd name="T0" fmla="*/ 432 w 3603"/>
                  <a:gd name="T1" fmla="*/ 713 h 3602"/>
                  <a:gd name="T2" fmla="*/ 516 w 3603"/>
                  <a:gd name="T3" fmla="*/ 684 h 3602"/>
                  <a:gd name="T4" fmla="*/ 589 w 3603"/>
                  <a:gd name="T5" fmla="*/ 638 h 3602"/>
                  <a:gd name="T6" fmla="*/ 648 w 3603"/>
                  <a:gd name="T7" fmla="*/ 575 h 3602"/>
                  <a:gd name="T8" fmla="*/ 692 w 3603"/>
                  <a:gd name="T9" fmla="*/ 500 h 3602"/>
                  <a:gd name="T10" fmla="*/ 716 w 3603"/>
                  <a:gd name="T11" fmla="*/ 415 h 3602"/>
                  <a:gd name="T12" fmla="*/ 718 w 3603"/>
                  <a:gd name="T13" fmla="*/ 323 h 3602"/>
                  <a:gd name="T14" fmla="*/ 698 w 3603"/>
                  <a:gd name="T15" fmla="*/ 236 h 3602"/>
                  <a:gd name="T16" fmla="*/ 658 w 3603"/>
                  <a:gd name="T17" fmla="*/ 159 h 3602"/>
                  <a:gd name="T18" fmla="*/ 602 w 3603"/>
                  <a:gd name="T19" fmla="*/ 94 h 3602"/>
                  <a:gd name="T20" fmla="*/ 531 w 3603"/>
                  <a:gd name="T21" fmla="*/ 44 h 3602"/>
                  <a:gd name="T22" fmla="*/ 450 w 3603"/>
                  <a:gd name="T23" fmla="*/ 11 h 3602"/>
                  <a:gd name="T24" fmla="*/ 360 w 3603"/>
                  <a:gd name="T25" fmla="*/ 0 h 3602"/>
                  <a:gd name="T26" fmla="*/ 270 w 3603"/>
                  <a:gd name="T27" fmla="*/ 11 h 3602"/>
                  <a:gd name="T28" fmla="*/ 188 w 3603"/>
                  <a:gd name="T29" fmla="*/ 44 h 3602"/>
                  <a:gd name="T30" fmla="*/ 118 w 3603"/>
                  <a:gd name="T31" fmla="*/ 94 h 3602"/>
                  <a:gd name="T32" fmla="*/ 62 w 3603"/>
                  <a:gd name="T33" fmla="*/ 159 h 3602"/>
                  <a:gd name="T34" fmla="*/ 22 w 3603"/>
                  <a:gd name="T35" fmla="*/ 236 h 3602"/>
                  <a:gd name="T36" fmla="*/ 2 w 3603"/>
                  <a:gd name="T37" fmla="*/ 323 h 3602"/>
                  <a:gd name="T38" fmla="*/ 4 w 3603"/>
                  <a:gd name="T39" fmla="*/ 415 h 3602"/>
                  <a:gd name="T40" fmla="*/ 28 w 3603"/>
                  <a:gd name="T41" fmla="*/ 500 h 3602"/>
                  <a:gd name="T42" fmla="*/ 72 w 3603"/>
                  <a:gd name="T43" fmla="*/ 575 h 3602"/>
                  <a:gd name="T44" fmla="*/ 131 w 3603"/>
                  <a:gd name="T45" fmla="*/ 638 h 3602"/>
                  <a:gd name="T46" fmla="*/ 204 w 3603"/>
                  <a:gd name="T47" fmla="*/ 684 h 3602"/>
                  <a:gd name="T48" fmla="*/ 288 w 3603"/>
                  <a:gd name="T49" fmla="*/ 713 h 3602"/>
                  <a:gd name="T50" fmla="*/ 706 w 3603"/>
                  <a:gd name="T51" fmla="*/ 360 h 3602"/>
                  <a:gd name="T52" fmla="*/ 695 w 3603"/>
                  <a:gd name="T53" fmla="*/ 446 h 3602"/>
                  <a:gd name="T54" fmla="*/ 664 w 3603"/>
                  <a:gd name="T55" fmla="*/ 525 h 3602"/>
                  <a:gd name="T56" fmla="*/ 616 w 3603"/>
                  <a:gd name="T57" fmla="*/ 593 h 3602"/>
                  <a:gd name="T58" fmla="*/ 553 w 3603"/>
                  <a:gd name="T59" fmla="*/ 647 h 3602"/>
                  <a:gd name="T60" fmla="*/ 479 w 3603"/>
                  <a:gd name="T61" fmla="*/ 685 h 3602"/>
                  <a:gd name="T62" fmla="*/ 395 w 3603"/>
                  <a:gd name="T63" fmla="*/ 704 h 3602"/>
                  <a:gd name="T64" fmla="*/ 307 w 3603"/>
                  <a:gd name="T65" fmla="*/ 702 h 3602"/>
                  <a:gd name="T66" fmla="*/ 225 w 3603"/>
                  <a:gd name="T67" fmla="*/ 679 h 3602"/>
                  <a:gd name="T68" fmla="*/ 153 w 3603"/>
                  <a:gd name="T69" fmla="*/ 637 h 3602"/>
                  <a:gd name="T70" fmla="*/ 93 w 3603"/>
                  <a:gd name="T71" fmla="*/ 580 h 3602"/>
                  <a:gd name="T72" fmla="*/ 48 w 3603"/>
                  <a:gd name="T73" fmla="*/ 510 h 3602"/>
                  <a:gd name="T74" fmla="*/ 21 w 3603"/>
                  <a:gd name="T75" fmla="*/ 430 h 3602"/>
                  <a:gd name="T76" fmla="*/ 14 w 3603"/>
                  <a:gd name="T77" fmla="*/ 342 h 3602"/>
                  <a:gd name="T78" fmla="*/ 29 w 3603"/>
                  <a:gd name="T79" fmla="*/ 257 h 3602"/>
                  <a:gd name="T80" fmla="*/ 64 w 3603"/>
                  <a:gd name="T81" fmla="*/ 180 h 3602"/>
                  <a:gd name="T82" fmla="*/ 115 w 3603"/>
                  <a:gd name="T83" fmla="*/ 115 h 3602"/>
                  <a:gd name="T84" fmla="*/ 180 w 3603"/>
                  <a:gd name="T85" fmla="*/ 64 h 3602"/>
                  <a:gd name="T86" fmla="*/ 257 w 3603"/>
                  <a:gd name="T87" fmla="*/ 29 h 3602"/>
                  <a:gd name="T88" fmla="*/ 342 w 3603"/>
                  <a:gd name="T89" fmla="*/ 14 h 3602"/>
                  <a:gd name="T90" fmla="*/ 430 w 3603"/>
                  <a:gd name="T91" fmla="*/ 21 h 3602"/>
                  <a:gd name="T92" fmla="*/ 510 w 3603"/>
                  <a:gd name="T93" fmla="*/ 48 h 3602"/>
                  <a:gd name="T94" fmla="*/ 580 w 3603"/>
                  <a:gd name="T95" fmla="*/ 93 h 3602"/>
                  <a:gd name="T96" fmla="*/ 637 w 3603"/>
                  <a:gd name="T97" fmla="*/ 153 h 3602"/>
                  <a:gd name="T98" fmla="*/ 679 w 3603"/>
                  <a:gd name="T99" fmla="*/ 225 h 3602"/>
                  <a:gd name="T100" fmla="*/ 702 w 3603"/>
                  <a:gd name="T101" fmla="*/ 307 h 360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603" h="3602">
                    <a:moveTo>
                      <a:pt x="1801" y="3602"/>
                    </a:moveTo>
                    <a:lnTo>
                      <a:pt x="1893" y="3599"/>
                    </a:lnTo>
                    <a:lnTo>
                      <a:pt x="1985" y="3592"/>
                    </a:lnTo>
                    <a:lnTo>
                      <a:pt x="2075" y="3581"/>
                    </a:lnTo>
                    <a:lnTo>
                      <a:pt x="2163" y="3565"/>
                    </a:lnTo>
                    <a:lnTo>
                      <a:pt x="2250" y="3545"/>
                    </a:lnTo>
                    <a:lnTo>
                      <a:pt x="2335" y="3521"/>
                    </a:lnTo>
                    <a:lnTo>
                      <a:pt x="2420" y="3492"/>
                    </a:lnTo>
                    <a:lnTo>
                      <a:pt x="2501" y="3459"/>
                    </a:lnTo>
                    <a:lnTo>
                      <a:pt x="2581" y="3423"/>
                    </a:lnTo>
                    <a:lnTo>
                      <a:pt x="2659" y="3384"/>
                    </a:lnTo>
                    <a:lnTo>
                      <a:pt x="2734" y="3341"/>
                    </a:lnTo>
                    <a:lnTo>
                      <a:pt x="2807" y="3294"/>
                    </a:lnTo>
                    <a:lnTo>
                      <a:pt x="2878" y="3243"/>
                    </a:lnTo>
                    <a:lnTo>
                      <a:pt x="2945" y="3190"/>
                    </a:lnTo>
                    <a:lnTo>
                      <a:pt x="3012" y="3133"/>
                    </a:lnTo>
                    <a:lnTo>
                      <a:pt x="3074" y="3073"/>
                    </a:lnTo>
                    <a:lnTo>
                      <a:pt x="3133" y="3010"/>
                    </a:lnTo>
                    <a:lnTo>
                      <a:pt x="3191" y="2945"/>
                    </a:lnTo>
                    <a:lnTo>
                      <a:pt x="3244" y="2878"/>
                    </a:lnTo>
                    <a:lnTo>
                      <a:pt x="3294" y="2806"/>
                    </a:lnTo>
                    <a:lnTo>
                      <a:pt x="3341" y="2733"/>
                    </a:lnTo>
                    <a:lnTo>
                      <a:pt x="3385" y="2657"/>
                    </a:lnTo>
                    <a:lnTo>
                      <a:pt x="3425" y="2580"/>
                    </a:lnTo>
                    <a:lnTo>
                      <a:pt x="3461" y="2501"/>
                    </a:lnTo>
                    <a:lnTo>
                      <a:pt x="3493" y="2418"/>
                    </a:lnTo>
                    <a:lnTo>
                      <a:pt x="3521" y="2335"/>
                    </a:lnTo>
                    <a:lnTo>
                      <a:pt x="3545" y="2249"/>
                    </a:lnTo>
                    <a:lnTo>
                      <a:pt x="3565" y="2163"/>
                    </a:lnTo>
                    <a:lnTo>
                      <a:pt x="3582" y="2075"/>
                    </a:lnTo>
                    <a:lnTo>
                      <a:pt x="3594" y="1984"/>
                    </a:lnTo>
                    <a:lnTo>
                      <a:pt x="3600" y="1893"/>
                    </a:lnTo>
                    <a:lnTo>
                      <a:pt x="3603" y="1800"/>
                    </a:lnTo>
                    <a:lnTo>
                      <a:pt x="3600" y="1708"/>
                    </a:lnTo>
                    <a:lnTo>
                      <a:pt x="3594" y="1616"/>
                    </a:lnTo>
                    <a:lnTo>
                      <a:pt x="3582" y="1527"/>
                    </a:lnTo>
                    <a:lnTo>
                      <a:pt x="3565" y="1439"/>
                    </a:lnTo>
                    <a:lnTo>
                      <a:pt x="3545" y="1351"/>
                    </a:lnTo>
                    <a:lnTo>
                      <a:pt x="3521" y="1266"/>
                    </a:lnTo>
                    <a:lnTo>
                      <a:pt x="3493" y="1182"/>
                    </a:lnTo>
                    <a:lnTo>
                      <a:pt x="3461" y="1101"/>
                    </a:lnTo>
                    <a:lnTo>
                      <a:pt x="3425" y="1021"/>
                    </a:lnTo>
                    <a:lnTo>
                      <a:pt x="3385" y="943"/>
                    </a:lnTo>
                    <a:lnTo>
                      <a:pt x="3341" y="868"/>
                    </a:lnTo>
                    <a:lnTo>
                      <a:pt x="3294" y="794"/>
                    </a:lnTo>
                    <a:lnTo>
                      <a:pt x="3244" y="724"/>
                    </a:lnTo>
                    <a:lnTo>
                      <a:pt x="3191" y="656"/>
                    </a:lnTo>
                    <a:lnTo>
                      <a:pt x="3133" y="590"/>
                    </a:lnTo>
                    <a:lnTo>
                      <a:pt x="3074" y="528"/>
                    </a:lnTo>
                    <a:lnTo>
                      <a:pt x="3012" y="468"/>
                    </a:lnTo>
                    <a:lnTo>
                      <a:pt x="2945" y="412"/>
                    </a:lnTo>
                    <a:lnTo>
                      <a:pt x="2878" y="358"/>
                    </a:lnTo>
                    <a:lnTo>
                      <a:pt x="2807" y="308"/>
                    </a:lnTo>
                    <a:lnTo>
                      <a:pt x="2734" y="261"/>
                    </a:lnTo>
                    <a:lnTo>
                      <a:pt x="2659" y="218"/>
                    </a:lnTo>
                    <a:lnTo>
                      <a:pt x="2581" y="177"/>
                    </a:lnTo>
                    <a:lnTo>
                      <a:pt x="2501" y="141"/>
                    </a:lnTo>
                    <a:lnTo>
                      <a:pt x="2420" y="109"/>
                    </a:lnTo>
                    <a:lnTo>
                      <a:pt x="2335" y="81"/>
                    </a:lnTo>
                    <a:lnTo>
                      <a:pt x="2250" y="56"/>
                    </a:lnTo>
                    <a:lnTo>
                      <a:pt x="2163" y="36"/>
                    </a:lnTo>
                    <a:lnTo>
                      <a:pt x="2075" y="20"/>
                    </a:lnTo>
                    <a:lnTo>
                      <a:pt x="1985" y="9"/>
                    </a:lnTo>
                    <a:lnTo>
                      <a:pt x="1893" y="2"/>
                    </a:lnTo>
                    <a:lnTo>
                      <a:pt x="1801" y="0"/>
                    </a:lnTo>
                    <a:lnTo>
                      <a:pt x="1708" y="2"/>
                    </a:lnTo>
                    <a:lnTo>
                      <a:pt x="1618" y="9"/>
                    </a:lnTo>
                    <a:lnTo>
                      <a:pt x="1527" y="20"/>
                    </a:lnTo>
                    <a:lnTo>
                      <a:pt x="1439" y="36"/>
                    </a:lnTo>
                    <a:lnTo>
                      <a:pt x="1351" y="56"/>
                    </a:lnTo>
                    <a:lnTo>
                      <a:pt x="1266" y="81"/>
                    </a:lnTo>
                    <a:lnTo>
                      <a:pt x="1183" y="109"/>
                    </a:lnTo>
                    <a:lnTo>
                      <a:pt x="1101" y="141"/>
                    </a:lnTo>
                    <a:lnTo>
                      <a:pt x="1021" y="177"/>
                    </a:lnTo>
                    <a:lnTo>
                      <a:pt x="943" y="218"/>
                    </a:lnTo>
                    <a:lnTo>
                      <a:pt x="868" y="261"/>
                    </a:lnTo>
                    <a:lnTo>
                      <a:pt x="795" y="308"/>
                    </a:lnTo>
                    <a:lnTo>
                      <a:pt x="724" y="358"/>
                    </a:lnTo>
                    <a:lnTo>
                      <a:pt x="656" y="412"/>
                    </a:lnTo>
                    <a:lnTo>
                      <a:pt x="591" y="468"/>
                    </a:lnTo>
                    <a:lnTo>
                      <a:pt x="528" y="528"/>
                    </a:lnTo>
                    <a:lnTo>
                      <a:pt x="469" y="590"/>
                    </a:lnTo>
                    <a:lnTo>
                      <a:pt x="412" y="656"/>
                    </a:lnTo>
                    <a:lnTo>
                      <a:pt x="358" y="724"/>
                    </a:lnTo>
                    <a:lnTo>
                      <a:pt x="308" y="794"/>
                    </a:lnTo>
                    <a:lnTo>
                      <a:pt x="261" y="868"/>
                    </a:lnTo>
                    <a:lnTo>
                      <a:pt x="218" y="943"/>
                    </a:lnTo>
                    <a:lnTo>
                      <a:pt x="178" y="1021"/>
                    </a:lnTo>
                    <a:lnTo>
                      <a:pt x="141" y="1101"/>
                    </a:lnTo>
                    <a:lnTo>
                      <a:pt x="109" y="1182"/>
                    </a:lnTo>
                    <a:lnTo>
                      <a:pt x="81" y="1266"/>
                    </a:lnTo>
                    <a:lnTo>
                      <a:pt x="57" y="1351"/>
                    </a:lnTo>
                    <a:lnTo>
                      <a:pt x="36" y="1439"/>
                    </a:lnTo>
                    <a:lnTo>
                      <a:pt x="21" y="1527"/>
                    </a:lnTo>
                    <a:lnTo>
                      <a:pt x="9" y="1616"/>
                    </a:lnTo>
                    <a:lnTo>
                      <a:pt x="2" y="1708"/>
                    </a:lnTo>
                    <a:lnTo>
                      <a:pt x="0" y="1800"/>
                    </a:lnTo>
                    <a:lnTo>
                      <a:pt x="2" y="1893"/>
                    </a:lnTo>
                    <a:lnTo>
                      <a:pt x="9" y="1984"/>
                    </a:lnTo>
                    <a:lnTo>
                      <a:pt x="21" y="2075"/>
                    </a:lnTo>
                    <a:lnTo>
                      <a:pt x="36" y="2163"/>
                    </a:lnTo>
                    <a:lnTo>
                      <a:pt x="57" y="2249"/>
                    </a:lnTo>
                    <a:lnTo>
                      <a:pt x="81" y="2335"/>
                    </a:lnTo>
                    <a:lnTo>
                      <a:pt x="109" y="2418"/>
                    </a:lnTo>
                    <a:lnTo>
                      <a:pt x="141" y="2501"/>
                    </a:lnTo>
                    <a:lnTo>
                      <a:pt x="178" y="2580"/>
                    </a:lnTo>
                    <a:lnTo>
                      <a:pt x="218" y="2657"/>
                    </a:lnTo>
                    <a:lnTo>
                      <a:pt x="261" y="2733"/>
                    </a:lnTo>
                    <a:lnTo>
                      <a:pt x="308" y="2806"/>
                    </a:lnTo>
                    <a:lnTo>
                      <a:pt x="358" y="2878"/>
                    </a:lnTo>
                    <a:lnTo>
                      <a:pt x="412" y="2945"/>
                    </a:lnTo>
                    <a:lnTo>
                      <a:pt x="469" y="3010"/>
                    </a:lnTo>
                    <a:lnTo>
                      <a:pt x="528" y="3073"/>
                    </a:lnTo>
                    <a:lnTo>
                      <a:pt x="591" y="3133"/>
                    </a:lnTo>
                    <a:lnTo>
                      <a:pt x="656" y="3190"/>
                    </a:lnTo>
                    <a:lnTo>
                      <a:pt x="724" y="3243"/>
                    </a:lnTo>
                    <a:lnTo>
                      <a:pt x="795" y="3294"/>
                    </a:lnTo>
                    <a:lnTo>
                      <a:pt x="868" y="3341"/>
                    </a:lnTo>
                    <a:lnTo>
                      <a:pt x="943" y="3384"/>
                    </a:lnTo>
                    <a:lnTo>
                      <a:pt x="1021" y="3423"/>
                    </a:lnTo>
                    <a:lnTo>
                      <a:pt x="1101" y="3459"/>
                    </a:lnTo>
                    <a:lnTo>
                      <a:pt x="1183" y="3492"/>
                    </a:lnTo>
                    <a:lnTo>
                      <a:pt x="1266" y="3521"/>
                    </a:lnTo>
                    <a:lnTo>
                      <a:pt x="1351" y="3545"/>
                    </a:lnTo>
                    <a:lnTo>
                      <a:pt x="1439" y="3565"/>
                    </a:lnTo>
                    <a:lnTo>
                      <a:pt x="1527" y="3581"/>
                    </a:lnTo>
                    <a:lnTo>
                      <a:pt x="1618" y="3592"/>
                    </a:lnTo>
                    <a:lnTo>
                      <a:pt x="1708" y="3599"/>
                    </a:lnTo>
                    <a:lnTo>
                      <a:pt x="1801" y="3602"/>
                    </a:lnTo>
                    <a:close/>
                    <a:moveTo>
                      <a:pt x="3533" y="1800"/>
                    </a:moveTo>
                    <a:lnTo>
                      <a:pt x="3531" y="1890"/>
                    </a:lnTo>
                    <a:lnTo>
                      <a:pt x="3524" y="1977"/>
                    </a:lnTo>
                    <a:lnTo>
                      <a:pt x="3513" y="2065"/>
                    </a:lnTo>
                    <a:lnTo>
                      <a:pt x="3498" y="2150"/>
                    </a:lnTo>
                    <a:lnTo>
                      <a:pt x="3479" y="2233"/>
                    </a:lnTo>
                    <a:lnTo>
                      <a:pt x="3456" y="2316"/>
                    </a:lnTo>
                    <a:lnTo>
                      <a:pt x="3428" y="2396"/>
                    </a:lnTo>
                    <a:lnTo>
                      <a:pt x="3398" y="2475"/>
                    </a:lnTo>
                    <a:lnTo>
                      <a:pt x="3362" y="2552"/>
                    </a:lnTo>
                    <a:lnTo>
                      <a:pt x="3324" y="2626"/>
                    </a:lnTo>
                    <a:lnTo>
                      <a:pt x="3283" y="2699"/>
                    </a:lnTo>
                    <a:lnTo>
                      <a:pt x="3238" y="2769"/>
                    </a:lnTo>
                    <a:lnTo>
                      <a:pt x="3190" y="2837"/>
                    </a:lnTo>
                    <a:lnTo>
                      <a:pt x="3137" y="2903"/>
                    </a:lnTo>
                    <a:lnTo>
                      <a:pt x="3083" y="2965"/>
                    </a:lnTo>
                    <a:lnTo>
                      <a:pt x="3026" y="3025"/>
                    </a:lnTo>
                    <a:lnTo>
                      <a:pt x="2965" y="3083"/>
                    </a:lnTo>
                    <a:lnTo>
                      <a:pt x="2903" y="3137"/>
                    </a:lnTo>
                    <a:lnTo>
                      <a:pt x="2838" y="3189"/>
                    </a:lnTo>
                    <a:lnTo>
                      <a:pt x="2769" y="3237"/>
                    </a:lnTo>
                    <a:lnTo>
                      <a:pt x="2699" y="3281"/>
                    </a:lnTo>
                    <a:lnTo>
                      <a:pt x="2627" y="3324"/>
                    </a:lnTo>
                    <a:lnTo>
                      <a:pt x="2552" y="3362"/>
                    </a:lnTo>
                    <a:lnTo>
                      <a:pt x="2475" y="3397"/>
                    </a:lnTo>
                    <a:lnTo>
                      <a:pt x="2397" y="3427"/>
                    </a:lnTo>
                    <a:lnTo>
                      <a:pt x="2316" y="3454"/>
                    </a:lnTo>
                    <a:lnTo>
                      <a:pt x="2234" y="3478"/>
                    </a:lnTo>
                    <a:lnTo>
                      <a:pt x="2150" y="3498"/>
                    </a:lnTo>
                    <a:lnTo>
                      <a:pt x="2065" y="3513"/>
                    </a:lnTo>
                    <a:lnTo>
                      <a:pt x="1979" y="3524"/>
                    </a:lnTo>
                    <a:lnTo>
                      <a:pt x="1890" y="3531"/>
                    </a:lnTo>
                    <a:lnTo>
                      <a:pt x="1801" y="3533"/>
                    </a:lnTo>
                    <a:lnTo>
                      <a:pt x="1712" y="3531"/>
                    </a:lnTo>
                    <a:lnTo>
                      <a:pt x="1624" y="3524"/>
                    </a:lnTo>
                    <a:lnTo>
                      <a:pt x="1537" y="3513"/>
                    </a:lnTo>
                    <a:lnTo>
                      <a:pt x="1452" y="3498"/>
                    </a:lnTo>
                    <a:lnTo>
                      <a:pt x="1369" y="3478"/>
                    </a:lnTo>
                    <a:lnTo>
                      <a:pt x="1286" y="3454"/>
                    </a:lnTo>
                    <a:lnTo>
                      <a:pt x="1206" y="3427"/>
                    </a:lnTo>
                    <a:lnTo>
                      <a:pt x="1126" y="3397"/>
                    </a:lnTo>
                    <a:lnTo>
                      <a:pt x="1050" y="3362"/>
                    </a:lnTo>
                    <a:lnTo>
                      <a:pt x="976" y="3324"/>
                    </a:lnTo>
                    <a:lnTo>
                      <a:pt x="903" y="3281"/>
                    </a:lnTo>
                    <a:lnTo>
                      <a:pt x="833" y="3237"/>
                    </a:lnTo>
                    <a:lnTo>
                      <a:pt x="765" y="3189"/>
                    </a:lnTo>
                    <a:lnTo>
                      <a:pt x="699" y="3137"/>
                    </a:lnTo>
                    <a:lnTo>
                      <a:pt x="636" y="3083"/>
                    </a:lnTo>
                    <a:lnTo>
                      <a:pt x="577" y="3025"/>
                    </a:lnTo>
                    <a:lnTo>
                      <a:pt x="518" y="2965"/>
                    </a:lnTo>
                    <a:lnTo>
                      <a:pt x="464" y="2903"/>
                    </a:lnTo>
                    <a:lnTo>
                      <a:pt x="413" y="2837"/>
                    </a:lnTo>
                    <a:lnTo>
                      <a:pt x="365" y="2769"/>
                    </a:lnTo>
                    <a:lnTo>
                      <a:pt x="319" y="2699"/>
                    </a:lnTo>
                    <a:lnTo>
                      <a:pt x="278" y="2626"/>
                    </a:lnTo>
                    <a:lnTo>
                      <a:pt x="240" y="2552"/>
                    </a:lnTo>
                    <a:lnTo>
                      <a:pt x="205" y="2475"/>
                    </a:lnTo>
                    <a:lnTo>
                      <a:pt x="174" y="2396"/>
                    </a:lnTo>
                    <a:lnTo>
                      <a:pt x="146" y="2316"/>
                    </a:lnTo>
                    <a:lnTo>
                      <a:pt x="123" y="2233"/>
                    </a:lnTo>
                    <a:lnTo>
                      <a:pt x="104" y="2150"/>
                    </a:lnTo>
                    <a:lnTo>
                      <a:pt x="89" y="2065"/>
                    </a:lnTo>
                    <a:lnTo>
                      <a:pt x="78" y="1977"/>
                    </a:lnTo>
                    <a:lnTo>
                      <a:pt x="71" y="1890"/>
                    </a:lnTo>
                    <a:lnTo>
                      <a:pt x="69" y="1800"/>
                    </a:lnTo>
                    <a:lnTo>
                      <a:pt x="71" y="1712"/>
                    </a:lnTo>
                    <a:lnTo>
                      <a:pt x="78" y="1623"/>
                    </a:lnTo>
                    <a:lnTo>
                      <a:pt x="89" y="1537"/>
                    </a:lnTo>
                    <a:lnTo>
                      <a:pt x="104" y="1452"/>
                    </a:lnTo>
                    <a:lnTo>
                      <a:pt x="123" y="1367"/>
                    </a:lnTo>
                    <a:lnTo>
                      <a:pt x="146" y="1286"/>
                    </a:lnTo>
                    <a:lnTo>
                      <a:pt x="174" y="1205"/>
                    </a:lnTo>
                    <a:lnTo>
                      <a:pt x="205" y="1126"/>
                    </a:lnTo>
                    <a:lnTo>
                      <a:pt x="240" y="1050"/>
                    </a:lnTo>
                    <a:lnTo>
                      <a:pt x="278" y="975"/>
                    </a:lnTo>
                    <a:lnTo>
                      <a:pt x="319" y="902"/>
                    </a:lnTo>
                    <a:lnTo>
                      <a:pt x="365" y="833"/>
                    </a:lnTo>
                    <a:lnTo>
                      <a:pt x="413" y="764"/>
                    </a:lnTo>
                    <a:lnTo>
                      <a:pt x="464" y="699"/>
                    </a:lnTo>
                    <a:lnTo>
                      <a:pt x="518" y="636"/>
                    </a:lnTo>
                    <a:lnTo>
                      <a:pt x="577" y="575"/>
                    </a:lnTo>
                    <a:lnTo>
                      <a:pt x="636" y="518"/>
                    </a:lnTo>
                    <a:lnTo>
                      <a:pt x="699" y="464"/>
                    </a:lnTo>
                    <a:lnTo>
                      <a:pt x="765" y="413"/>
                    </a:lnTo>
                    <a:lnTo>
                      <a:pt x="833" y="364"/>
                    </a:lnTo>
                    <a:lnTo>
                      <a:pt x="903" y="319"/>
                    </a:lnTo>
                    <a:lnTo>
                      <a:pt x="976" y="278"/>
                    </a:lnTo>
                    <a:lnTo>
                      <a:pt x="1050" y="239"/>
                    </a:lnTo>
                    <a:lnTo>
                      <a:pt x="1126" y="205"/>
                    </a:lnTo>
                    <a:lnTo>
                      <a:pt x="1206" y="173"/>
                    </a:lnTo>
                    <a:lnTo>
                      <a:pt x="1286" y="146"/>
                    </a:lnTo>
                    <a:lnTo>
                      <a:pt x="1369" y="123"/>
                    </a:lnTo>
                    <a:lnTo>
                      <a:pt x="1452" y="104"/>
                    </a:lnTo>
                    <a:lnTo>
                      <a:pt x="1537" y="88"/>
                    </a:lnTo>
                    <a:lnTo>
                      <a:pt x="1624" y="77"/>
                    </a:lnTo>
                    <a:lnTo>
                      <a:pt x="1712" y="71"/>
                    </a:lnTo>
                    <a:lnTo>
                      <a:pt x="1801" y="68"/>
                    </a:lnTo>
                    <a:lnTo>
                      <a:pt x="1890" y="71"/>
                    </a:lnTo>
                    <a:lnTo>
                      <a:pt x="1979" y="77"/>
                    </a:lnTo>
                    <a:lnTo>
                      <a:pt x="2065" y="88"/>
                    </a:lnTo>
                    <a:lnTo>
                      <a:pt x="2150" y="104"/>
                    </a:lnTo>
                    <a:lnTo>
                      <a:pt x="2234" y="123"/>
                    </a:lnTo>
                    <a:lnTo>
                      <a:pt x="2316" y="146"/>
                    </a:lnTo>
                    <a:lnTo>
                      <a:pt x="2397" y="173"/>
                    </a:lnTo>
                    <a:lnTo>
                      <a:pt x="2475" y="205"/>
                    </a:lnTo>
                    <a:lnTo>
                      <a:pt x="2552" y="239"/>
                    </a:lnTo>
                    <a:lnTo>
                      <a:pt x="2627" y="278"/>
                    </a:lnTo>
                    <a:lnTo>
                      <a:pt x="2699" y="319"/>
                    </a:lnTo>
                    <a:lnTo>
                      <a:pt x="2769" y="364"/>
                    </a:lnTo>
                    <a:lnTo>
                      <a:pt x="2838" y="413"/>
                    </a:lnTo>
                    <a:lnTo>
                      <a:pt x="2903" y="464"/>
                    </a:lnTo>
                    <a:lnTo>
                      <a:pt x="2965" y="518"/>
                    </a:lnTo>
                    <a:lnTo>
                      <a:pt x="3026" y="575"/>
                    </a:lnTo>
                    <a:lnTo>
                      <a:pt x="3083" y="636"/>
                    </a:lnTo>
                    <a:lnTo>
                      <a:pt x="3137" y="699"/>
                    </a:lnTo>
                    <a:lnTo>
                      <a:pt x="3190" y="764"/>
                    </a:lnTo>
                    <a:lnTo>
                      <a:pt x="3238" y="833"/>
                    </a:lnTo>
                    <a:lnTo>
                      <a:pt x="3283" y="902"/>
                    </a:lnTo>
                    <a:lnTo>
                      <a:pt x="3324" y="975"/>
                    </a:lnTo>
                    <a:lnTo>
                      <a:pt x="3362" y="1050"/>
                    </a:lnTo>
                    <a:lnTo>
                      <a:pt x="3398" y="1126"/>
                    </a:lnTo>
                    <a:lnTo>
                      <a:pt x="3428" y="1205"/>
                    </a:lnTo>
                    <a:lnTo>
                      <a:pt x="3456" y="1286"/>
                    </a:lnTo>
                    <a:lnTo>
                      <a:pt x="3479" y="1367"/>
                    </a:lnTo>
                    <a:lnTo>
                      <a:pt x="3498" y="1452"/>
                    </a:lnTo>
                    <a:lnTo>
                      <a:pt x="3513" y="1537"/>
                    </a:lnTo>
                    <a:lnTo>
                      <a:pt x="3524" y="1623"/>
                    </a:lnTo>
                    <a:lnTo>
                      <a:pt x="3531" y="1712"/>
                    </a:lnTo>
                    <a:lnTo>
                      <a:pt x="3533" y="1800"/>
                    </a:lnTo>
                    <a:close/>
                  </a:path>
                </a:pathLst>
              </a:custGeom>
              <a:solidFill>
                <a:srgbClr val="FFF86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2080" name="Freeform 1099">
                <a:extLst>
                  <a:ext uri="{FF2B5EF4-FFF2-40B4-BE49-F238E27FC236}">
                    <a16:creationId xmlns:a16="http://schemas.microsoft.com/office/drawing/2014/main" id="{8DC132D7-9AFB-4902-9AFF-3D4FE0CA6412}"/>
                  </a:ext>
                </a:extLst>
              </p:cNvPr>
              <p:cNvSpPr>
                <a:spLocks noEditPoints="1"/>
              </p:cNvSpPr>
              <p:nvPr/>
            </p:nvSpPr>
            <p:spPr bwMode="auto">
              <a:xfrm>
                <a:off x="1793" y="1165"/>
                <a:ext cx="714" cy="714"/>
              </a:xfrm>
              <a:custGeom>
                <a:avLst/>
                <a:gdLst>
                  <a:gd name="T0" fmla="*/ 707 w 3567"/>
                  <a:gd name="T1" fmla="*/ 285 h 3566"/>
                  <a:gd name="T2" fmla="*/ 679 w 3567"/>
                  <a:gd name="T3" fmla="*/ 202 h 3566"/>
                  <a:gd name="T4" fmla="*/ 633 w 3567"/>
                  <a:gd name="T5" fmla="*/ 130 h 3566"/>
                  <a:gd name="T6" fmla="*/ 570 w 3567"/>
                  <a:gd name="T7" fmla="*/ 71 h 3566"/>
                  <a:gd name="T8" fmla="*/ 496 w 3567"/>
                  <a:gd name="T9" fmla="*/ 28 h 3566"/>
                  <a:gd name="T10" fmla="*/ 411 w 3567"/>
                  <a:gd name="T11" fmla="*/ 4 h 3566"/>
                  <a:gd name="T12" fmla="*/ 320 w 3567"/>
                  <a:gd name="T13" fmla="*/ 2 h 3566"/>
                  <a:gd name="T14" fmla="*/ 234 w 3567"/>
                  <a:gd name="T15" fmla="*/ 21 h 3566"/>
                  <a:gd name="T16" fmla="*/ 157 w 3567"/>
                  <a:gd name="T17" fmla="*/ 61 h 3566"/>
                  <a:gd name="T18" fmla="*/ 93 w 3567"/>
                  <a:gd name="T19" fmla="*/ 117 h 3566"/>
                  <a:gd name="T20" fmla="*/ 43 w 3567"/>
                  <a:gd name="T21" fmla="*/ 187 h 3566"/>
                  <a:gd name="T22" fmla="*/ 11 w 3567"/>
                  <a:gd name="T23" fmla="*/ 268 h 3566"/>
                  <a:gd name="T24" fmla="*/ 0 w 3567"/>
                  <a:gd name="T25" fmla="*/ 357 h 3566"/>
                  <a:gd name="T26" fmla="*/ 11 w 3567"/>
                  <a:gd name="T27" fmla="*/ 446 h 3566"/>
                  <a:gd name="T28" fmla="*/ 43 w 3567"/>
                  <a:gd name="T29" fmla="*/ 527 h 3566"/>
                  <a:gd name="T30" fmla="*/ 93 w 3567"/>
                  <a:gd name="T31" fmla="*/ 597 h 3566"/>
                  <a:gd name="T32" fmla="*/ 157 w 3567"/>
                  <a:gd name="T33" fmla="*/ 653 h 3566"/>
                  <a:gd name="T34" fmla="*/ 234 w 3567"/>
                  <a:gd name="T35" fmla="*/ 692 h 3566"/>
                  <a:gd name="T36" fmla="*/ 320 w 3567"/>
                  <a:gd name="T37" fmla="*/ 712 h 3566"/>
                  <a:gd name="T38" fmla="*/ 411 w 3567"/>
                  <a:gd name="T39" fmla="*/ 710 h 3566"/>
                  <a:gd name="T40" fmla="*/ 496 w 3567"/>
                  <a:gd name="T41" fmla="*/ 686 h 3566"/>
                  <a:gd name="T42" fmla="*/ 570 w 3567"/>
                  <a:gd name="T43" fmla="*/ 643 h 3566"/>
                  <a:gd name="T44" fmla="*/ 633 w 3567"/>
                  <a:gd name="T45" fmla="*/ 584 h 3566"/>
                  <a:gd name="T46" fmla="*/ 679 w 3567"/>
                  <a:gd name="T47" fmla="*/ 512 h 3566"/>
                  <a:gd name="T48" fmla="*/ 707 w 3567"/>
                  <a:gd name="T49" fmla="*/ 429 h 3566"/>
                  <a:gd name="T50" fmla="*/ 693 w 3567"/>
                  <a:gd name="T51" fmla="*/ 357 h 3566"/>
                  <a:gd name="T52" fmla="*/ 683 w 3567"/>
                  <a:gd name="T53" fmla="*/ 441 h 3566"/>
                  <a:gd name="T54" fmla="*/ 653 w 3567"/>
                  <a:gd name="T55" fmla="*/ 517 h 3566"/>
                  <a:gd name="T56" fmla="*/ 606 w 3567"/>
                  <a:gd name="T57" fmla="*/ 583 h 3566"/>
                  <a:gd name="T58" fmla="*/ 545 w 3567"/>
                  <a:gd name="T59" fmla="*/ 636 h 3566"/>
                  <a:gd name="T60" fmla="*/ 473 w 3567"/>
                  <a:gd name="T61" fmla="*/ 673 h 3566"/>
                  <a:gd name="T62" fmla="*/ 391 w 3567"/>
                  <a:gd name="T63" fmla="*/ 692 h 3566"/>
                  <a:gd name="T64" fmla="*/ 306 w 3567"/>
                  <a:gd name="T65" fmla="*/ 690 h 3566"/>
                  <a:gd name="T66" fmla="*/ 226 w 3567"/>
                  <a:gd name="T67" fmla="*/ 667 h 3566"/>
                  <a:gd name="T68" fmla="*/ 156 w 3567"/>
                  <a:gd name="T69" fmla="*/ 627 h 3566"/>
                  <a:gd name="T70" fmla="*/ 97 w 3567"/>
                  <a:gd name="T71" fmla="*/ 571 h 3566"/>
                  <a:gd name="T72" fmla="*/ 53 w 3567"/>
                  <a:gd name="T73" fmla="*/ 503 h 3566"/>
                  <a:gd name="T74" fmla="*/ 27 w 3567"/>
                  <a:gd name="T75" fmla="*/ 425 h 3566"/>
                  <a:gd name="T76" fmla="*/ 21 w 3567"/>
                  <a:gd name="T77" fmla="*/ 340 h 3566"/>
                  <a:gd name="T78" fmla="*/ 36 w 3567"/>
                  <a:gd name="T79" fmla="*/ 257 h 3566"/>
                  <a:gd name="T80" fmla="*/ 69 w 3567"/>
                  <a:gd name="T81" fmla="*/ 182 h 3566"/>
                  <a:gd name="T82" fmla="*/ 119 w 3567"/>
                  <a:gd name="T83" fmla="*/ 119 h 3566"/>
                  <a:gd name="T84" fmla="*/ 182 w 3567"/>
                  <a:gd name="T85" fmla="*/ 69 h 3566"/>
                  <a:gd name="T86" fmla="*/ 257 w 3567"/>
                  <a:gd name="T87" fmla="*/ 35 h 3566"/>
                  <a:gd name="T88" fmla="*/ 339 w 3567"/>
                  <a:gd name="T89" fmla="*/ 21 h 3566"/>
                  <a:gd name="T90" fmla="*/ 425 w 3567"/>
                  <a:gd name="T91" fmla="*/ 27 h 3566"/>
                  <a:gd name="T92" fmla="*/ 503 w 3567"/>
                  <a:gd name="T93" fmla="*/ 53 h 3566"/>
                  <a:gd name="T94" fmla="*/ 571 w 3567"/>
                  <a:gd name="T95" fmla="*/ 97 h 3566"/>
                  <a:gd name="T96" fmla="*/ 627 w 3567"/>
                  <a:gd name="T97" fmla="*/ 155 h 3566"/>
                  <a:gd name="T98" fmla="*/ 667 w 3567"/>
                  <a:gd name="T99" fmla="*/ 226 h 3566"/>
                  <a:gd name="T100" fmla="*/ 690 w 3567"/>
                  <a:gd name="T101" fmla="*/ 306 h 35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567" h="3566">
                    <a:moveTo>
                      <a:pt x="3567" y="1782"/>
                    </a:moveTo>
                    <a:lnTo>
                      <a:pt x="3564" y="1691"/>
                    </a:lnTo>
                    <a:lnTo>
                      <a:pt x="3557" y="1600"/>
                    </a:lnTo>
                    <a:lnTo>
                      <a:pt x="3545" y="1511"/>
                    </a:lnTo>
                    <a:lnTo>
                      <a:pt x="3530" y="1424"/>
                    </a:lnTo>
                    <a:lnTo>
                      <a:pt x="3510" y="1337"/>
                    </a:lnTo>
                    <a:lnTo>
                      <a:pt x="3486" y="1253"/>
                    </a:lnTo>
                    <a:lnTo>
                      <a:pt x="3458" y="1169"/>
                    </a:lnTo>
                    <a:lnTo>
                      <a:pt x="3426" y="1089"/>
                    </a:lnTo>
                    <a:lnTo>
                      <a:pt x="3391" y="1010"/>
                    </a:lnTo>
                    <a:lnTo>
                      <a:pt x="3351" y="932"/>
                    </a:lnTo>
                    <a:lnTo>
                      <a:pt x="3308" y="858"/>
                    </a:lnTo>
                    <a:lnTo>
                      <a:pt x="3262" y="785"/>
                    </a:lnTo>
                    <a:lnTo>
                      <a:pt x="3212" y="716"/>
                    </a:lnTo>
                    <a:lnTo>
                      <a:pt x="3160" y="649"/>
                    </a:lnTo>
                    <a:lnTo>
                      <a:pt x="3103" y="583"/>
                    </a:lnTo>
                    <a:lnTo>
                      <a:pt x="3044" y="522"/>
                    </a:lnTo>
                    <a:lnTo>
                      <a:pt x="2982" y="463"/>
                    </a:lnTo>
                    <a:lnTo>
                      <a:pt x="2917" y="407"/>
                    </a:lnTo>
                    <a:lnTo>
                      <a:pt x="2850" y="353"/>
                    </a:lnTo>
                    <a:lnTo>
                      <a:pt x="2780" y="304"/>
                    </a:lnTo>
                    <a:lnTo>
                      <a:pt x="2707" y="258"/>
                    </a:lnTo>
                    <a:lnTo>
                      <a:pt x="2633" y="215"/>
                    </a:lnTo>
                    <a:lnTo>
                      <a:pt x="2557" y="175"/>
                    </a:lnTo>
                    <a:lnTo>
                      <a:pt x="2477" y="139"/>
                    </a:lnTo>
                    <a:lnTo>
                      <a:pt x="2396" y="107"/>
                    </a:lnTo>
                    <a:lnTo>
                      <a:pt x="2313" y="80"/>
                    </a:lnTo>
                    <a:lnTo>
                      <a:pt x="2229" y="56"/>
                    </a:lnTo>
                    <a:lnTo>
                      <a:pt x="2142" y="36"/>
                    </a:lnTo>
                    <a:lnTo>
                      <a:pt x="2055" y="20"/>
                    </a:lnTo>
                    <a:lnTo>
                      <a:pt x="1966" y="9"/>
                    </a:lnTo>
                    <a:lnTo>
                      <a:pt x="1875" y="2"/>
                    </a:lnTo>
                    <a:lnTo>
                      <a:pt x="1783" y="0"/>
                    </a:lnTo>
                    <a:lnTo>
                      <a:pt x="1691" y="2"/>
                    </a:lnTo>
                    <a:lnTo>
                      <a:pt x="1601" y="9"/>
                    </a:lnTo>
                    <a:lnTo>
                      <a:pt x="1511" y="20"/>
                    </a:lnTo>
                    <a:lnTo>
                      <a:pt x="1424" y="36"/>
                    </a:lnTo>
                    <a:lnTo>
                      <a:pt x="1337" y="56"/>
                    </a:lnTo>
                    <a:lnTo>
                      <a:pt x="1253" y="80"/>
                    </a:lnTo>
                    <a:lnTo>
                      <a:pt x="1170" y="107"/>
                    </a:lnTo>
                    <a:lnTo>
                      <a:pt x="1089" y="139"/>
                    </a:lnTo>
                    <a:lnTo>
                      <a:pt x="1010" y="175"/>
                    </a:lnTo>
                    <a:lnTo>
                      <a:pt x="933" y="215"/>
                    </a:lnTo>
                    <a:lnTo>
                      <a:pt x="858" y="258"/>
                    </a:lnTo>
                    <a:lnTo>
                      <a:pt x="786" y="304"/>
                    </a:lnTo>
                    <a:lnTo>
                      <a:pt x="716" y="353"/>
                    </a:lnTo>
                    <a:lnTo>
                      <a:pt x="649" y="407"/>
                    </a:lnTo>
                    <a:lnTo>
                      <a:pt x="584" y="463"/>
                    </a:lnTo>
                    <a:lnTo>
                      <a:pt x="522" y="522"/>
                    </a:lnTo>
                    <a:lnTo>
                      <a:pt x="463" y="583"/>
                    </a:lnTo>
                    <a:lnTo>
                      <a:pt x="407" y="649"/>
                    </a:lnTo>
                    <a:lnTo>
                      <a:pt x="354" y="716"/>
                    </a:lnTo>
                    <a:lnTo>
                      <a:pt x="304" y="785"/>
                    </a:lnTo>
                    <a:lnTo>
                      <a:pt x="258" y="858"/>
                    </a:lnTo>
                    <a:lnTo>
                      <a:pt x="215" y="932"/>
                    </a:lnTo>
                    <a:lnTo>
                      <a:pt x="176" y="1010"/>
                    </a:lnTo>
                    <a:lnTo>
                      <a:pt x="139" y="1089"/>
                    </a:lnTo>
                    <a:lnTo>
                      <a:pt x="108" y="1169"/>
                    </a:lnTo>
                    <a:lnTo>
                      <a:pt x="80" y="1253"/>
                    </a:lnTo>
                    <a:lnTo>
                      <a:pt x="56" y="1337"/>
                    </a:lnTo>
                    <a:lnTo>
                      <a:pt x="36" y="1424"/>
                    </a:lnTo>
                    <a:lnTo>
                      <a:pt x="20" y="1511"/>
                    </a:lnTo>
                    <a:lnTo>
                      <a:pt x="9" y="1600"/>
                    </a:lnTo>
                    <a:lnTo>
                      <a:pt x="2" y="1691"/>
                    </a:lnTo>
                    <a:lnTo>
                      <a:pt x="0" y="1782"/>
                    </a:lnTo>
                    <a:lnTo>
                      <a:pt x="2" y="1875"/>
                    </a:lnTo>
                    <a:lnTo>
                      <a:pt x="9" y="1965"/>
                    </a:lnTo>
                    <a:lnTo>
                      <a:pt x="20" y="2054"/>
                    </a:lnTo>
                    <a:lnTo>
                      <a:pt x="36" y="2142"/>
                    </a:lnTo>
                    <a:lnTo>
                      <a:pt x="56" y="2228"/>
                    </a:lnTo>
                    <a:lnTo>
                      <a:pt x="80" y="2313"/>
                    </a:lnTo>
                    <a:lnTo>
                      <a:pt x="108" y="2395"/>
                    </a:lnTo>
                    <a:lnTo>
                      <a:pt x="139" y="2477"/>
                    </a:lnTo>
                    <a:lnTo>
                      <a:pt x="176" y="2555"/>
                    </a:lnTo>
                    <a:lnTo>
                      <a:pt x="215" y="2632"/>
                    </a:lnTo>
                    <a:lnTo>
                      <a:pt x="258" y="2707"/>
                    </a:lnTo>
                    <a:lnTo>
                      <a:pt x="304" y="2779"/>
                    </a:lnTo>
                    <a:lnTo>
                      <a:pt x="354" y="2849"/>
                    </a:lnTo>
                    <a:lnTo>
                      <a:pt x="407" y="2917"/>
                    </a:lnTo>
                    <a:lnTo>
                      <a:pt x="463" y="2981"/>
                    </a:lnTo>
                    <a:lnTo>
                      <a:pt x="522" y="3043"/>
                    </a:lnTo>
                    <a:lnTo>
                      <a:pt x="584" y="3103"/>
                    </a:lnTo>
                    <a:lnTo>
                      <a:pt x="649" y="3158"/>
                    </a:lnTo>
                    <a:lnTo>
                      <a:pt x="716" y="3211"/>
                    </a:lnTo>
                    <a:lnTo>
                      <a:pt x="786" y="3261"/>
                    </a:lnTo>
                    <a:lnTo>
                      <a:pt x="858" y="3308"/>
                    </a:lnTo>
                    <a:lnTo>
                      <a:pt x="933" y="3350"/>
                    </a:lnTo>
                    <a:lnTo>
                      <a:pt x="1010" y="3390"/>
                    </a:lnTo>
                    <a:lnTo>
                      <a:pt x="1089" y="3425"/>
                    </a:lnTo>
                    <a:lnTo>
                      <a:pt x="1170" y="3457"/>
                    </a:lnTo>
                    <a:lnTo>
                      <a:pt x="1253" y="3486"/>
                    </a:lnTo>
                    <a:lnTo>
                      <a:pt x="1337" y="3510"/>
                    </a:lnTo>
                    <a:lnTo>
                      <a:pt x="1424" y="3530"/>
                    </a:lnTo>
                    <a:lnTo>
                      <a:pt x="1511" y="3545"/>
                    </a:lnTo>
                    <a:lnTo>
                      <a:pt x="1601" y="3557"/>
                    </a:lnTo>
                    <a:lnTo>
                      <a:pt x="1691" y="3563"/>
                    </a:lnTo>
                    <a:lnTo>
                      <a:pt x="1783" y="3566"/>
                    </a:lnTo>
                    <a:lnTo>
                      <a:pt x="1875" y="3563"/>
                    </a:lnTo>
                    <a:lnTo>
                      <a:pt x="1966" y="3557"/>
                    </a:lnTo>
                    <a:lnTo>
                      <a:pt x="2055" y="3545"/>
                    </a:lnTo>
                    <a:lnTo>
                      <a:pt x="2142" y="3530"/>
                    </a:lnTo>
                    <a:lnTo>
                      <a:pt x="2229" y="3510"/>
                    </a:lnTo>
                    <a:lnTo>
                      <a:pt x="2313" y="3486"/>
                    </a:lnTo>
                    <a:lnTo>
                      <a:pt x="2396" y="3457"/>
                    </a:lnTo>
                    <a:lnTo>
                      <a:pt x="2477" y="3425"/>
                    </a:lnTo>
                    <a:lnTo>
                      <a:pt x="2557" y="3390"/>
                    </a:lnTo>
                    <a:lnTo>
                      <a:pt x="2633" y="3350"/>
                    </a:lnTo>
                    <a:lnTo>
                      <a:pt x="2707" y="3308"/>
                    </a:lnTo>
                    <a:lnTo>
                      <a:pt x="2780" y="3261"/>
                    </a:lnTo>
                    <a:lnTo>
                      <a:pt x="2850" y="3211"/>
                    </a:lnTo>
                    <a:lnTo>
                      <a:pt x="2917" y="3158"/>
                    </a:lnTo>
                    <a:lnTo>
                      <a:pt x="2982" y="3103"/>
                    </a:lnTo>
                    <a:lnTo>
                      <a:pt x="3044" y="3043"/>
                    </a:lnTo>
                    <a:lnTo>
                      <a:pt x="3103" y="2981"/>
                    </a:lnTo>
                    <a:lnTo>
                      <a:pt x="3160" y="2917"/>
                    </a:lnTo>
                    <a:lnTo>
                      <a:pt x="3212" y="2849"/>
                    </a:lnTo>
                    <a:lnTo>
                      <a:pt x="3262" y="2779"/>
                    </a:lnTo>
                    <a:lnTo>
                      <a:pt x="3308" y="2707"/>
                    </a:lnTo>
                    <a:lnTo>
                      <a:pt x="3351" y="2632"/>
                    </a:lnTo>
                    <a:lnTo>
                      <a:pt x="3391" y="2555"/>
                    </a:lnTo>
                    <a:lnTo>
                      <a:pt x="3426" y="2477"/>
                    </a:lnTo>
                    <a:lnTo>
                      <a:pt x="3458" y="2395"/>
                    </a:lnTo>
                    <a:lnTo>
                      <a:pt x="3486" y="2313"/>
                    </a:lnTo>
                    <a:lnTo>
                      <a:pt x="3510" y="2228"/>
                    </a:lnTo>
                    <a:lnTo>
                      <a:pt x="3530" y="2142"/>
                    </a:lnTo>
                    <a:lnTo>
                      <a:pt x="3545" y="2054"/>
                    </a:lnTo>
                    <a:lnTo>
                      <a:pt x="3557" y="1965"/>
                    </a:lnTo>
                    <a:lnTo>
                      <a:pt x="3564" y="1875"/>
                    </a:lnTo>
                    <a:lnTo>
                      <a:pt x="3567" y="1782"/>
                    </a:lnTo>
                    <a:close/>
                    <a:moveTo>
                      <a:pt x="3464" y="1782"/>
                    </a:moveTo>
                    <a:lnTo>
                      <a:pt x="3462" y="1869"/>
                    </a:lnTo>
                    <a:lnTo>
                      <a:pt x="3456" y="1954"/>
                    </a:lnTo>
                    <a:lnTo>
                      <a:pt x="3445" y="2039"/>
                    </a:lnTo>
                    <a:lnTo>
                      <a:pt x="3430" y="2121"/>
                    </a:lnTo>
                    <a:lnTo>
                      <a:pt x="3412" y="2202"/>
                    </a:lnTo>
                    <a:lnTo>
                      <a:pt x="3389" y="2283"/>
                    </a:lnTo>
                    <a:lnTo>
                      <a:pt x="3363" y="2360"/>
                    </a:lnTo>
                    <a:lnTo>
                      <a:pt x="3332" y="2436"/>
                    </a:lnTo>
                    <a:lnTo>
                      <a:pt x="3298" y="2512"/>
                    </a:lnTo>
                    <a:lnTo>
                      <a:pt x="3261" y="2584"/>
                    </a:lnTo>
                    <a:lnTo>
                      <a:pt x="3221" y="2655"/>
                    </a:lnTo>
                    <a:lnTo>
                      <a:pt x="3178" y="2723"/>
                    </a:lnTo>
                    <a:lnTo>
                      <a:pt x="3130" y="2788"/>
                    </a:lnTo>
                    <a:lnTo>
                      <a:pt x="3080" y="2851"/>
                    </a:lnTo>
                    <a:lnTo>
                      <a:pt x="3028" y="2913"/>
                    </a:lnTo>
                    <a:lnTo>
                      <a:pt x="2972" y="2971"/>
                    </a:lnTo>
                    <a:lnTo>
                      <a:pt x="2913" y="3027"/>
                    </a:lnTo>
                    <a:lnTo>
                      <a:pt x="2853" y="3080"/>
                    </a:lnTo>
                    <a:lnTo>
                      <a:pt x="2789" y="3130"/>
                    </a:lnTo>
                    <a:lnTo>
                      <a:pt x="2723" y="3177"/>
                    </a:lnTo>
                    <a:lnTo>
                      <a:pt x="2655" y="3220"/>
                    </a:lnTo>
                    <a:lnTo>
                      <a:pt x="2585" y="3260"/>
                    </a:lnTo>
                    <a:lnTo>
                      <a:pt x="2512" y="3298"/>
                    </a:lnTo>
                    <a:lnTo>
                      <a:pt x="2438" y="3332"/>
                    </a:lnTo>
                    <a:lnTo>
                      <a:pt x="2362" y="3362"/>
                    </a:lnTo>
                    <a:lnTo>
                      <a:pt x="2283" y="3388"/>
                    </a:lnTo>
                    <a:lnTo>
                      <a:pt x="2203" y="3411"/>
                    </a:lnTo>
                    <a:lnTo>
                      <a:pt x="2122" y="3429"/>
                    </a:lnTo>
                    <a:lnTo>
                      <a:pt x="2039" y="3444"/>
                    </a:lnTo>
                    <a:lnTo>
                      <a:pt x="1955" y="3455"/>
                    </a:lnTo>
                    <a:lnTo>
                      <a:pt x="1869" y="3461"/>
                    </a:lnTo>
                    <a:lnTo>
                      <a:pt x="1783" y="3463"/>
                    </a:lnTo>
                    <a:lnTo>
                      <a:pt x="1696" y="3461"/>
                    </a:lnTo>
                    <a:lnTo>
                      <a:pt x="1611" y="3455"/>
                    </a:lnTo>
                    <a:lnTo>
                      <a:pt x="1527" y="3444"/>
                    </a:lnTo>
                    <a:lnTo>
                      <a:pt x="1444" y="3429"/>
                    </a:lnTo>
                    <a:lnTo>
                      <a:pt x="1363" y="3411"/>
                    </a:lnTo>
                    <a:lnTo>
                      <a:pt x="1283" y="3388"/>
                    </a:lnTo>
                    <a:lnTo>
                      <a:pt x="1205" y="3362"/>
                    </a:lnTo>
                    <a:lnTo>
                      <a:pt x="1128" y="3332"/>
                    </a:lnTo>
                    <a:lnTo>
                      <a:pt x="1054" y="3298"/>
                    </a:lnTo>
                    <a:lnTo>
                      <a:pt x="982" y="3260"/>
                    </a:lnTo>
                    <a:lnTo>
                      <a:pt x="911" y="3220"/>
                    </a:lnTo>
                    <a:lnTo>
                      <a:pt x="843" y="3177"/>
                    </a:lnTo>
                    <a:lnTo>
                      <a:pt x="777" y="3130"/>
                    </a:lnTo>
                    <a:lnTo>
                      <a:pt x="713" y="3080"/>
                    </a:lnTo>
                    <a:lnTo>
                      <a:pt x="652" y="3027"/>
                    </a:lnTo>
                    <a:lnTo>
                      <a:pt x="594" y="2971"/>
                    </a:lnTo>
                    <a:lnTo>
                      <a:pt x="538" y="2913"/>
                    </a:lnTo>
                    <a:lnTo>
                      <a:pt x="485" y="2851"/>
                    </a:lnTo>
                    <a:lnTo>
                      <a:pt x="436" y="2788"/>
                    </a:lnTo>
                    <a:lnTo>
                      <a:pt x="389" y="2723"/>
                    </a:lnTo>
                    <a:lnTo>
                      <a:pt x="346" y="2655"/>
                    </a:lnTo>
                    <a:lnTo>
                      <a:pt x="304" y="2584"/>
                    </a:lnTo>
                    <a:lnTo>
                      <a:pt x="267" y="2512"/>
                    </a:lnTo>
                    <a:lnTo>
                      <a:pt x="234" y="2436"/>
                    </a:lnTo>
                    <a:lnTo>
                      <a:pt x="204" y="2360"/>
                    </a:lnTo>
                    <a:lnTo>
                      <a:pt x="178" y="2283"/>
                    </a:lnTo>
                    <a:lnTo>
                      <a:pt x="155" y="2202"/>
                    </a:lnTo>
                    <a:lnTo>
                      <a:pt x="135" y="2121"/>
                    </a:lnTo>
                    <a:lnTo>
                      <a:pt x="121" y="2039"/>
                    </a:lnTo>
                    <a:lnTo>
                      <a:pt x="110" y="1954"/>
                    </a:lnTo>
                    <a:lnTo>
                      <a:pt x="104" y="1869"/>
                    </a:lnTo>
                    <a:lnTo>
                      <a:pt x="101" y="1782"/>
                    </a:lnTo>
                    <a:lnTo>
                      <a:pt x="104" y="1696"/>
                    </a:lnTo>
                    <a:lnTo>
                      <a:pt x="110" y="1610"/>
                    </a:lnTo>
                    <a:lnTo>
                      <a:pt x="121" y="1526"/>
                    </a:lnTo>
                    <a:lnTo>
                      <a:pt x="135" y="1444"/>
                    </a:lnTo>
                    <a:lnTo>
                      <a:pt x="155" y="1362"/>
                    </a:lnTo>
                    <a:lnTo>
                      <a:pt x="178" y="1283"/>
                    </a:lnTo>
                    <a:lnTo>
                      <a:pt x="204" y="1204"/>
                    </a:lnTo>
                    <a:lnTo>
                      <a:pt x="234" y="1128"/>
                    </a:lnTo>
                    <a:lnTo>
                      <a:pt x="267" y="1054"/>
                    </a:lnTo>
                    <a:lnTo>
                      <a:pt x="304" y="981"/>
                    </a:lnTo>
                    <a:lnTo>
                      <a:pt x="346" y="911"/>
                    </a:lnTo>
                    <a:lnTo>
                      <a:pt x="389" y="843"/>
                    </a:lnTo>
                    <a:lnTo>
                      <a:pt x="436" y="776"/>
                    </a:lnTo>
                    <a:lnTo>
                      <a:pt x="485" y="713"/>
                    </a:lnTo>
                    <a:lnTo>
                      <a:pt x="538" y="652"/>
                    </a:lnTo>
                    <a:lnTo>
                      <a:pt x="594" y="594"/>
                    </a:lnTo>
                    <a:lnTo>
                      <a:pt x="652" y="538"/>
                    </a:lnTo>
                    <a:lnTo>
                      <a:pt x="713" y="485"/>
                    </a:lnTo>
                    <a:lnTo>
                      <a:pt x="777" y="436"/>
                    </a:lnTo>
                    <a:lnTo>
                      <a:pt x="843" y="389"/>
                    </a:lnTo>
                    <a:lnTo>
                      <a:pt x="911" y="344"/>
                    </a:lnTo>
                    <a:lnTo>
                      <a:pt x="982" y="304"/>
                    </a:lnTo>
                    <a:lnTo>
                      <a:pt x="1054" y="267"/>
                    </a:lnTo>
                    <a:lnTo>
                      <a:pt x="1128" y="234"/>
                    </a:lnTo>
                    <a:lnTo>
                      <a:pt x="1205" y="204"/>
                    </a:lnTo>
                    <a:lnTo>
                      <a:pt x="1283" y="176"/>
                    </a:lnTo>
                    <a:lnTo>
                      <a:pt x="1363" y="154"/>
                    </a:lnTo>
                    <a:lnTo>
                      <a:pt x="1444" y="135"/>
                    </a:lnTo>
                    <a:lnTo>
                      <a:pt x="1527" y="120"/>
                    </a:lnTo>
                    <a:lnTo>
                      <a:pt x="1611" y="110"/>
                    </a:lnTo>
                    <a:lnTo>
                      <a:pt x="1696" y="103"/>
                    </a:lnTo>
                    <a:lnTo>
                      <a:pt x="1783" y="101"/>
                    </a:lnTo>
                    <a:lnTo>
                      <a:pt x="1869" y="103"/>
                    </a:lnTo>
                    <a:lnTo>
                      <a:pt x="1955" y="110"/>
                    </a:lnTo>
                    <a:lnTo>
                      <a:pt x="2039" y="120"/>
                    </a:lnTo>
                    <a:lnTo>
                      <a:pt x="2122" y="135"/>
                    </a:lnTo>
                    <a:lnTo>
                      <a:pt x="2203" y="154"/>
                    </a:lnTo>
                    <a:lnTo>
                      <a:pt x="2283" y="176"/>
                    </a:lnTo>
                    <a:lnTo>
                      <a:pt x="2362" y="204"/>
                    </a:lnTo>
                    <a:lnTo>
                      <a:pt x="2438" y="234"/>
                    </a:lnTo>
                    <a:lnTo>
                      <a:pt x="2512" y="267"/>
                    </a:lnTo>
                    <a:lnTo>
                      <a:pt x="2585" y="304"/>
                    </a:lnTo>
                    <a:lnTo>
                      <a:pt x="2655" y="344"/>
                    </a:lnTo>
                    <a:lnTo>
                      <a:pt x="2723" y="389"/>
                    </a:lnTo>
                    <a:lnTo>
                      <a:pt x="2789" y="436"/>
                    </a:lnTo>
                    <a:lnTo>
                      <a:pt x="2853" y="485"/>
                    </a:lnTo>
                    <a:lnTo>
                      <a:pt x="2913" y="538"/>
                    </a:lnTo>
                    <a:lnTo>
                      <a:pt x="2972" y="594"/>
                    </a:lnTo>
                    <a:lnTo>
                      <a:pt x="3028" y="652"/>
                    </a:lnTo>
                    <a:lnTo>
                      <a:pt x="3080" y="713"/>
                    </a:lnTo>
                    <a:lnTo>
                      <a:pt x="3130" y="776"/>
                    </a:lnTo>
                    <a:lnTo>
                      <a:pt x="3178" y="843"/>
                    </a:lnTo>
                    <a:lnTo>
                      <a:pt x="3221" y="911"/>
                    </a:lnTo>
                    <a:lnTo>
                      <a:pt x="3261" y="981"/>
                    </a:lnTo>
                    <a:lnTo>
                      <a:pt x="3298" y="1054"/>
                    </a:lnTo>
                    <a:lnTo>
                      <a:pt x="3332" y="1128"/>
                    </a:lnTo>
                    <a:lnTo>
                      <a:pt x="3363" y="1204"/>
                    </a:lnTo>
                    <a:lnTo>
                      <a:pt x="3389" y="1283"/>
                    </a:lnTo>
                    <a:lnTo>
                      <a:pt x="3412" y="1362"/>
                    </a:lnTo>
                    <a:lnTo>
                      <a:pt x="3430" y="1444"/>
                    </a:lnTo>
                    <a:lnTo>
                      <a:pt x="3445" y="1526"/>
                    </a:lnTo>
                    <a:lnTo>
                      <a:pt x="3456" y="1610"/>
                    </a:lnTo>
                    <a:lnTo>
                      <a:pt x="3462" y="1696"/>
                    </a:lnTo>
                    <a:lnTo>
                      <a:pt x="3464" y="1782"/>
                    </a:lnTo>
                    <a:close/>
                  </a:path>
                </a:pathLst>
              </a:custGeom>
              <a:solidFill>
                <a:srgbClr val="FFF8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2081" name="Freeform 1100">
                <a:extLst>
                  <a:ext uri="{FF2B5EF4-FFF2-40B4-BE49-F238E27FC236}">
                    <a16:creationId xmlns:a16="http://schemas.microsoft.com/office/drawing/2014/main" id="{A13F3CB2-021A-445E-95D6-7522099564B8}"/>
                  </a:ext>
                </a:extLst>
              </p:cNvPr>
              <p:cNvSpPr>
                <a:spLocks noEditPoints="1"/>
              </p:cNvSpPr>
              <p:nvPr/>
            </p:nvSpPr>
            <p:spPr bwMode="auto">
              <a:xfrm>
                <a:off x="1804" y="1175"/>
                <a:ext cx="692" cy="693"/>
              </a:xfrm>
              <a:custGeom>
                <a:avLst/>
                <a:gdLst>
                  <a:gd name="T0" fmla="*/ 685 w 3464"/>
                  <a:gd name="T1" fmla="*/ 277 h 3465"/>
                  <a:gd name="T2" fmla="*/ 658 w 3464"/>
                  <a:gd name="T3" fmla="*/ 196 h 3465"/>
                  <a:gd name="T4" fmla="*/ 613 w 3464"/>
                  <a:gd name="T5" fmla="*/ 126 h 3465"/>
                  <a:gd name="T6" fmla="*/ 553 w 3464"/>
                  <a:gd name="T7" fmla="*/ 69 h 3465"/>
                  <a:gd name="T8" fmla="*/ 481 w 3464"/>
                  <a:gd name="T9" fmla="*/ 27 h 3465"/>
                  <a:gd name="T10" fmla="*/ 399 w 3464"/>
                  <a:gd name="T11" fmla="*/ 4 h 3465"/>
                  <a:gd name="T12" fmla="*/ 311 w 3464"/>
                  <a:gd name="T13" fmla="*/ 2 h 3465"/>
                  <a:gd name="T14" fmla="*/ 227 w 3464"/>
                  <a:gd name="T15" fmla="*/ 21 h 3465"/>
                  <a:gd name="T16" fmla="*/ 153 w 3464"/>
                  <a:gd name="T17" fmla="*/ 59 h 3465"/>
                  <a:gd name="T18" fmla="*/ 90 w 3464"/>
                  <a:gd name="T19" fmla="*/ 114 h 3465"/>
                  <a:gd name="T20" fmla="*/ 42 w 3464"/>
                  <a:gd name="T21" fmla="*/ 181 h 3465"/>
                  <a:gd name="T22" fmla="*/ 11 w 3464"/>
                  <a:gd name="T23" fmla="*/ 260 h 3465"/>
                  <a:gd name="T24" fmla="*/ 0 w 3464"/>
                  <a:gd name="T25" fmla="*/ 346 h 3465"/>
                  <a:gd name="T26" fmla="*/ 11 w 3464"/>
                  <a:gd name="T27" fmla="*/ 433 h 3465"/>
                  <a:gd name="T28" fmla="*/ 42 w 3464"/>
                  <a:gd name="T29" fmla="*/ 512 h 3465"/>
                  <a:gd name="T30" fmla="*/ 90 w 3464"/>
                  <a:gd name="T31" fmla="*/ 579 h 3465"/>
                  <a:gd name="T32" fmla="*/ 153 w 3464"/>
                  <a:gd name="T33" fmla="*/ 634 h 3465"/>
                  <a:gd name="T34" fmla="*/ 227 w 3464"/>
                  <a:gd name="T35" fmla="*/ 672 h 3465"/>
                  <a:gd name="T36" fmla="*/ 311 w 3464"/>
                  <a:gd name="T37" fmla="*/ 691 h 3465"/>
                  <a:gd name="T38" fmla="*/ 399 w 3464"/>
                  <a:gd name="T39" fmla="*/ 689 h 3465"/>
                  <a:gd name="T40" fmla="*/ 481 w 3464"/>
                  <a:gd name="T41" fmla="*/ 666 h 3465"/>
                  <a:gd name="T42" fmla="*/ 553 w 3464"/>
                  <a:gd name="T43" fmla="*/ 624 h 3465"/>
                  <a:gd name="T44" fmla="*/ 613 w 3464"/>
                  <a:gd name="T45" fmla="*/ 567 h 3465"/>
                  <a:gd name="T46" fmla="*/ 658 w 3464"/>
                  <a:gd name="T47" fmla="*/ 497 h 3465"/>
                  <a:gd name="T48" fmla="*/ 685 w 3464"/>
                  <a:gd name="T49" fmla="*/ 416 h 3465"/>
                  <a:gd name="T50" fmla="*/ 672 w 3464"/>
                  <a:gd name="T51" fmla="*/ 346 h 3465"/>
                  <a:gd name="T52" fmla="*/ 662 w 3464"/>
                  <a:gd name="T53" fmla="*/ 428 h 3465"/>
                  <a:gd name="T54" fmla="*/ 632 w 3464"/>
                  <a:gd name="T55" fmla="*/ 502 h 3465"/>
                  <a:gd name="T56" fmla="*/ 587 w 3464"/>
                  <a:gd name="T57" fmla="*/ 566 h 3465"/>
                  <a:gd name="T58" fmla="*/ 528 w 3464"/>
                  <a:gd name="T59" fmla="*/ 617 h 3465"/>
                  <a:gd name="T60" fmla="*/ 458 w 3464"/>
                  <a:gd name="T61" fmla="*/ 653 h 3465"/>
                  <a:gd name="T62" fmla="*/ 379 w 3464"/>
                  <a:gd name="T63" fmla="*/ 671 h 3465"/>
                  <a:gd name="T64" fmla="*/ 296 w 3464"/>
                  <a:gd name="T65" fmla="*/ 669 h 3465"/>
                  <a:gd name="T66" fmla="*/ 219 w 3464"/>
                  <a:gd name="T67" fmla="*/ 647 h 3465"/>
                  <a:gd name="T68" fmla="*/ 151 w 3464"/>
                  <a:gd name="T69" fmla="*/ 608 h 3465"/>
                  <a:gd name="T70" fmla="*/ 95 w 3464"/>
                  <a:gd name="T71" fmla="*/ 554 h 3465"/>
                  <a:gd name="T72" fmla="*/ 52 w 3464"/>
                  <a:gd name="T73" fmla="*/ 488 h 3465"/>
                  <a:gd name="T74" fmla="*/ 27 w 3464"/>
                  <a:gd name="T75" fmla="*/ 412 h 3465"/>
                  <a:gd name="T76" fmla="*/ 21 w 3464"/>
                  <a:gd name="T77" fmla="*/ 330 h 3465"/>
                  <a:gd name="T78" fmla="*/ 35 w 3464"/>
                  <a:gd name="T79" fmla="*/ 250 h 3465"/>
                  <a:gd name="T80" fmla="*/ 68 w 3464"/>
                  <a:gd name="T81" fmla="*/ 177 h 3465"/>
                  <a:gd name="T82" fmla="*/ 116 w 3464"/>
                  <a:gd name="T83" fmla="*/ 116 h 3465"/>
                  <a:gd name="T84" fmla="*/ 177 w 3464"/>
                  <a:gd name="T85" fmla="*/ 68 h 3465"/>
                  <a:gd name="T86" fmla="*/ 249 w 3464"/>
                  <a:gd name="T87" fmla="*/ 35 h 3465"/>
                  <a:gd name="T88" fmla="*/ 329 w 3464"/>
                  <a:gd name="T89" fmla="*/ 21 h 3465"/>
                  <a:gd name="T90" fmla="*/ 412 w 3464"/>
                  <a:gd name="T91" fmla="*/ 27 h 3465"/>
                  <a:gd name="T92" fmla="*/ 487 w 3464"/>
                  <a:gd name="T93" fmla="*/ 53 h 3465"/>
                  <a:gd name="T94" fmla="*/ 553 w 3464"/>
                  <a:gd name="T95" fmla="*/ 95 h 3465"/>
                  <a:gd name="T96" fmla="*/ 607 w 3464"/>
                  <a:gd name="T97" fmla="*/ 152 h 3465"/>
                  <a:gd name="T98" fmla="*/ 646 w 3464"/>
                  <a:gd name="T99" fmla="*/ 220 h 3465"/>
                  <a:gd name="T100" fmla="*/ 668 w 3464"/>
                  <a:gd name="T101" fmla="*/ 297 h 346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464" h="3465">
                    <a:moveTo>
                      <a:pt x="3464" y="1732"/>
                    </a:moveTo>
                    <a:lnTo>
                      <a:pt x="3462" y="1644"/>
                    </a:lnTo>
                    <a:lnTo>
                      <a:pt x="3455" y="1555"/>
                    </a:lnTo>
                    <a:lnTo>
                      <a:pt x="3444" y="1469"/>
                    </a:lnTo>
                    <a:lnTo>
                      <a:pt x="3429" y="1384"/>
                    </a:lnTo>
                    <a:lnTo>
                      <a:pt x="3410" y="1299"/>
                    </a:lnTo>
                    <a:lnTo>
                      <a:pt x="3387" y="1218"/>
                    </a:lnTo>
                    <a:lnTo>
                      <a:pt x="3359" y="1137"/>
                    </a:lnTo>
                    <a:lnTo>
                      <a:pt x="3329" y="1058"/>
                    </a:lnTo>
                    <a:lnTo>
                      <a:pt x="3293" y="982"/>
                    </a:lnTo>
                    <a:lnTo>
                      <a:pt x="3255" y="907"/>
                    </a:lnTo>
                    <a:lnTo>
                      <a:pt x="3214" y="834"/>
                    </a:lnTo>
                    <a:lnTo>
                      <a:pt x="3169" y="765"/>
                    </a:lnTo>
                    <a:lnTo>
                      <a:pt x="3121" y="696"/>
                    </a:lnTo>
                    <a:lnTo>
                      <a:pt x="3068" y="631"/>
                    </a:lnTo>
                    <a:lnTo>
                      <a:pt x="3014" y="568"/>
                    </a:lnTo>
                    <a:lnTo>
                      <a:pt x="2957" y="507"/>
                    </a:lnTo>
                    <a:lnTo>
                      <a:pt x="2896" y="450"/>
                    </a:lnTo>
                    <a:lnTo>
                      <a:pt x="2834" y="396"/>
                    </a:lnTo>
                    <a:lnTo>
                      <a:pt x="2769" y="345"/>
                    </a:lnTo>
                    <a:lnTo>
                      <a:pt x="2700" y="296"/>
                    </a:lnTo>
                    <a:lnTo>
                      <a:pt x="2630" y="251"/>
                    </a:lnTo>
                    <a:lnTo>
                      <a:pt x="2558" y="210"/>
                    </a:lnTo>
                    <a:lnTo>
                      <a:pt x="2483" y="171"/>
                    </a:lnTo>
                    <a:lnTo>
                      <a:pt x="2406" y="137"/>
                    </a:lnTo>
                    <a:lnTo>
                      <a:pt x="2328" y="105"/>
                    </a:lnTo>
                    <a:lnTo>
                      <a:pt x="2247" y="78"/>
                    </a:lnTo>
                    <a:lnTo>
                      <a:pt x="2165" y="55"/>
                    </a:lnTo>
                    <a:lnTo>
                      <a:pt x="2081" y="36"/>
                    </a:lnTo>
                    <a:lnTo>
                      <a:pt x="1996" y="20"/>
                    </a:lnTo>
                    <a:lnTo>
                      <a:pt x="1910" y="9"/>
                    </a:lnTo>
                    <a:lnTo>
                      <a:pt x="1821" y="3"/>
                    </a:lnTo>
                    <a:lnTo>
                      <a:pt x="1732" y="0"/>
                    </a:lnTo>
                    <a:lnTo>
                      <a:pt x="1643" y="3"/>
                    </a:lnTo>
                    <a:lnTo>
                      <a:pt x="1555" y="9"/>
                    </a:lnTo>
                    <a:lnTo>
                      <a:pt x="1468" y="20"/>
                    </a:lnTo>
                    <a:lnTo>
                      <a:pt x="1383" y="36"/>
                    </a:lnTo>
                    <a:lnTo>
                      <a:pt x="1300" y="55"/>
                    </a:lnTo>
                    <a:lnTo>
                      <a:pt x="1217" y="78"/>
                    </a:lnTo>
                    <a:lnTo>
                      <a:pt x="1137" y="105"/>
                    </a:lnTo>
                    <a:lnTo>
                      <a:pt x="1057" y="137"/>
                    </a:lnTo>
                    <a:lnTo>
                      <a:pt x="981" y="171"/>
                    </a:lnTo>
                    <a:lnTo>
                      <a:pt x="907" y="210"/>
                    </a:lnTo>
                    <a:lnTo>
                      <a:pt x="834" y="251"/>
                    </a:lnTo>
                    <a:lnTo>
                      <a:pt x="764" y="296"/>
                    </a:lnTo>
                    <a:lnTo>
                      <a:pt x="696" y="345"/>
                    </a:lnTo>
                    <a:lnTo>
                      <a:pt x="630" y="396"/>
                    </a:lnTo>
                    <a:lnTo>
                      <a:pt x="567" y="450"/>
                    </a:lnTo>
                    <a:lnTo>
                      <a:pt x="508" y="507"/>
                    </a:lnTo>
                    <a:lnTo>
                      <a:pt x="449" y="568"/>
                    </a:lnTo>
                    <a:lnTo>
                      <a:pt x="395" y="631"/>
                    </a:lnTo>
                    <a:lnTo>
                      <a:pt x="344" y="696"/>
                    </a:lnTo>
                    <a:lnTo>
                      <a:pt x="296" y="765"/>
                    </a:lnTo>
                    <a:lnTo>
                      <a:pt x="250" y="834"/>
                    </a:lnTo>
                    <a:lnTo>
                      <a:pt x="209" y="907"/>
                    </a:lnTo>
                    <a:lnTo>
                      <a:pt x="171" y="982"/>
                    </a:lnTo>
                    <a:lnTo>
                      <a:pt x="136" y="1058"/>
                    </a:lnTo>
                    <a:lnTo>
                      <a:pt x="105" y="1137"/>
                    </a:lnTo>
                    <a:lnTo>
                      <a:pt x="77" y="1218"/>
                    </a:lnTo>
                    <a:lnTo>
                      <a:pt x="54" y="1299"/>
                    </a:lnTo>
                    <a:lnTo>
                      <a:pt x="35" y="1384"/>
                    </a:lnTo>
                    <a:lnTo>
                      <a:pt x="20" y="1469"/>
                    </a:lnTo>
                    <a:lnTo>
                      <a:pt x="9" y="1555"/>
                    </a:lnTo>
                    <a:lnTo>
                      <a:pt x="2" y="1644"/>
                    </a:lnTo>
                    <a:lnTo>
                      <a:pt x="0" y="1732"/>
                    </a:lnTo>
                    <a:lnTo>
                      <a:pt x="2" y="1822"/>
                    </a:lnTo>
                    <a:lnTo>
                      <a:pt x="9" y="1909"/>
                    </a:lnTo>
                    <a:lnTo>
                      <a:pt x="20" y="1997"/>
                    </a:lnTo>
                    <a:lnTo>
                      <a:pt x="35" y="2082"/>
                    </a:lnTo>
                    <a:lnTo>
                      <a:pt x="54" y="2165"/>
                    </a:lnTo>
                    <a:lnTo>
                      <a:pt x="77" y="2248"/>
                    </a:lnTo>
                    <a:lnTo>
                      <a:pt x="105" y="2328"/>
                    </a:lnTo>
                    <a:lnTo>
                      <a:pt x="136" y="2407"/>
                    </a:lnTo>
                    <a:lnTo>
                      <a:pt x="171" y="2484"/>
                    </a:lnTo>
                    <a:lnTo>
                      <a:pt x="209" y="2558"/>
                    </a:lnTo>
                    <a:lnTo>
                      <a:pt x="250" y="2631"/>
                    </a:lnTo>
                    <a:lnTo>
                      <a:pt x="296" y="2701"/>
                    </a:lnTo>
                    <a:lnTo>
                      <a:pt x="344" y="2769"/>
                    </a:lnTo>
                    <a:lnTo>
                      <a:pt x="395" y="2835"/>
                    </a:lnTo>
                    <a:lnTo>
                      <a:pt x="449" y="2897"/>
                    </a:lnTo>
                    <a:lnTo>
                      <a:pt x="508" y="2957"/>
                    </a:lnTo>
                    <a:lnTo>
                      <a:pt x="567" y="3015"/>
                    </a:lnTo>
                    <a:lnTo>
                      <a:pt x="630" y="3069"/>
                    </a:lnTo>
                    <a:lnTo>
                      <a:pt x="696" y="3121"/>
                    </a:lnTo>
                    <a:lnTo>
                      <a:pt x="764" y="3169"/>
                    </a:lnTo>
                    <a:lnTo>
                      <a:pt x="834" y="3213"/>
                    </a:lnTo>
                    <a:lnTo>
                      <a:pt x="907" y="3256"/>
                    </a:lnTo>
                    <a:lnTo>
                      <a:pt x="981" y="3294"/>
                    </a:lnTo>
                    <a:lnTo>
                      <a:pt x="1057" y="3329"/>
                    </a:lnTo>
                    <a:lnTo>
                      <a:pt x="1137" y="3359"/>
                    </a:lnTo>
                    <a:lnTo>
                      <a:pt x="1217" y="3386"/>
                    </a:lnTo>
                    <a:lnTo>
                      <a:pt x="1300" y="3410"/>
                    </a:lnTo>
                    <a:lnTo>
                      <a:pt x="1383" y="3430"/>
                    </a:lnTo>
                    <a:lnTo>
                      <a:pt x="1468" y="3445"/>
                    </a:lnTo>
                    <a:lnTo>
                      <a:pt x="1555" y="3456"/>
                    </a:lnTo>
                    <a:lnTo>
                      <a:pt x="1643" y="3463"/>
                    </a:lnTo>
                    <a:lnTo>
                      <a:pt x="1732" y="3465"/>
                    </a:lnTo>
                    <a:lnTo>
                      <a:pt x="1821" y="3463"/>
                    </a:lnTo>
                    <a:lnTo>
                      <a:pt x="1910" y="3456"/>
                    </a:lnTo>
                    <a:lnTo>
                      <a:pt x="1996" y="3445"/>
                    </a:lnTo>
                    <a:lnTo>
                      <a:pt x="2081" y="3430"/>
                    </a:lnTo>
                    <a:lnTo>
                      <a:pt x="2165" y="3410"/>
                    </a:lnTo>
                    <a:lnTo>
                      <a:pt x="2247" y="3386"/>
                    </a:lnTo>
                    <a:lnTo>
                      <a:pt x="2328" y="3359"/>
                    </a:lnTo>
                    <a:lnTo>
                      <a:pt x="2406" y="3329"/>
                    </a:lnTo>
                    <a:lnTo>
                      <a:pt x="2483" y="3294"/>
                    </a:lnTo>
                    <a:lnTo>
                      <a:pt x="2558" y="3256"/>
                    </a:lnTo>
                    <a:lnTo>
                      <a:pt x="2630" y="3213"/>
                    </a:lnTo>
                    <a:lnTo>
                      <a:pt x="2700" y="3169"/>
                    </a:lnTo>
                    <a:lnTo>
                      <a:pt x="2769" y="3121"/>
                    </a:lnTo>
                    <a:lnTo>
                      <a:pt x="2834" y="3069"/>
                    </a:lnTo>
                    <a:lnTo>
                      <a:pt x="2896" y="3015"/>
                    </a:lnTo>
                    <a:lnTo>
                      <a:pt x="2957" y="2957"/>
                    </a:lnTo>
                    <a:lnTo>
                      <a:pt x="3014" y="2897"/>
                    </a:lnTo>
                    <a:lnTo>
                      <a:pt x="3068" y="2835"/>
                    </a:lnTo>
                    <a:lnTo>
                      <a:pt x="3121" y="2769"/>
                    </a:lnTo>
                    <a:lnTo>
                      <a:pt x="3169" y="2701"/>
                    </a:lnTo>
                    <a:lnTo>
                      <a:pt x="3214" y="2631"/>
                    </a:lnTo>
                    <a:lnTo>
                      <a:pt x="3255" y="2558"/>
                    </a:lnTo>
                    <a:lnTo>
                      <a:pt x="3293" y="2484"/>
                    </a:lnTo>
                    <a:lnTo>
                      <a:pt x="3329" y="2407"/>
                    </a:lnTo>
                    <a:lnTo>
                      <a:pt x="3359" y="2328"/>
                    </a:lnTo>
                    <a:lnTo>
                      <a:pt x="3387" y="2248"/>
                    </a:lnTo>
                    <a:lnTo>
                      <a:pt x="3410" y="2165"/>
                    </a:lnTo>
                    <a:lnTo>
                      <a:pt x="3429" y="2082"/>
                    </a:lnTo>
                    <a:lnTo>
                      <a:pt x="3444" y="1997"/>
                    </a:lnTo>
                    <a:lnTo>
                      <a:pt x="3455" y="1909"/>
                    </a:lnTo>
                    <a:lnTo>
                      <a:pt x="3462" y="1822"/>
                    </a:lnTo>
                    <a:lnTo>
                      <a:pt x="3464" y="1732"/>
                    </a:lnTo>
                    <a:close/>
                    <a:moveTo>
                      <a:pt x="3363" y="1732"/>
                    </a:moveTo>
                    <a:lnTo>
                      <a:pt x="3361" y="1817"/>
                    </a:lnTo>
                    <a:lnTo>
                      <a:pt x="3354" y="1899"/>
                    </a:lnTo>
                    <a:lnTo>
                      <a:pt x="3344" y="1980"/>
                    </a:lnTo>
                    <a:lnTo>
                      <a:pt x="3330" y="2061"/>
                    </a:lnTo>
                    <a:lnTo>
                      <a:pt x="3312" y="2140"/>
                    </a:lnTo>
                    <a:lnTo>
                      <a:pt x="3289" y="2218"/>
                    </a:lnTo>
                    <a:lnTo>
                      <a:pt x="3263" y="2293"/>
                    </a:lnTo>
                    <a:lnTo>
                      <a:pt x="3234" y="2367"/>
                    </a:lnTo>
                    <a:lnTo>
                      <a:pt x="3202" y="2440"/>
                    </a:lnTo>
                    <a:lnTo>
                      <a:pt x="3166" y="2510"/>
                    </a:lnTo>
                    <a:lnTo>
                      <a:pt x="3127" y="2577"/>
                    </a:lnTo>
                    <a:lnTo>
                      <a:pt x="3084" y="2644"/>
                    </a:lnTo>
                    <a:lnTo>
                      <a:pt x="3038" y="2708"/>
                    </a:lnTo>
                    <a:lnTo>
                      <a:pt x="2990" y="2769"/>
                    </a:lnTo>
                    <a:lnTo>
                      <a:pt x="2939" y="2829"/>
                    </a:lnTo>
                    <a:lnTo>
                      <a:pt x="2885" y="2885"/>
                    </a:lnTo>
                    <a:lnTo>
                      <a:pt x="2828" y="2939"/>
                    </a:lnTo>
                    <a:lnTo>
                      <a:pt x="2769" y="2990"/>
                    </a:lnTo>
                    <a:lnTo>
                      <a:pt x="2708" y="3039"/>
                    </a:lnTo>
                    <a:lnTo>
                      <a:pt x="2643" y="3084"/>
                    </a:lnTo>
                    <a:lnTo>
                      <a:pt x="2578" y="3127"/>
                    </a:lnTo>
                    <a:lnTo>
                      <a:pt x="2510" y="3166"/>
                    </a:lnTo>
                    <a:lnTo>
                      <a:pt x="2439" y="3202"/>
                    </a:lnTo>
                    <a:lnTo>
                      <a:pt x="2367" y="3235"/>
                    </a:lnTo>
                    <a:lnTo>
                      <a:pt x="2292" y="3264"/>
                    </a:lnTo>
                    <a:lnTo>
                      <a:pt x="2217" y="3290"/>
                    </a:lnTo>
                    <a:lnTo>
                      <a:pt x="2140" y="3311"/>
                    </a:lnTo>
                    <a:lnTo>
                      <a:pt x="2060" y="3330"/>
                    </a:lnTo>
                    <a:lnTo>
                      <a:pt x="1980" y="3344"/>
                    </a:lnTo>
                    <a:lnTo>
                      <a:pt x="1898" y="3354"/>
                    </a:lnTo>
                    <a:lnTo>
                      <a:pt x="1816" y="3360"/>
                    </a:lnTo>
                    <a:lnTo>
                      <a:pt x="1732" y="3363"/>
                    </a:lnTo>
                    <a:lnTo>
                      <a:pt x="1648" y="3360"/>
                    </a:lnTo>
                    <a:lnTo>
                      <a:pt x="1566" y="3354"/>
                    </a:lnTo>
                    <a:lnTo>
                      <a:pt x="1483" y="3344"/>
                    </a:lnTo>
                    <a:lnTo>
                      <a:pt x="1403" y="3330"/>
                    </a:lnTo>
                    <a:lnTo>
                      <a:pt x="1325" y="3311"/>
                    </a:lnTo>
                    <a:lnTo>
                      <a:pt x="1247" y="3290"/>
                    </a:lnTo>
                    <a:lnTo>
                      <a:pt x="1172" y="3264"/>
                    </a:lnTo>
                    <a:lnTo>
                      <a:pt x="1098" y="3235"/>
                    </a:lnTo>
                    <a:lnTo>
                      <a:pt x="1025" y="3202"/>
                    </a:lnTo>
                    <a:lnTo>
                      <a:pt x="955" y="3166"/>
                    </a:lnTo>
                    <a:lnTo>
                      <a:pt x="886" y="3127"/>
                    </a:lnTo>
                    <a:lnTo>
                      <a:pt x="820" y="3084"/>
                    </a:lnTo>
                    <a:lnTo>
                      <a:pt x="757" y="3039"/>
                    </a:lnTo>
                    <a:lnTo>
                      <a:pt x="695" y="2990"/>
                    </a:lnTo>
                    <a:lnTo>
                      <a:pt x="636" y="2939"/>
                    </a:lnTo>
                    <a:lnTo>
                      <a:pt x="579" y="2885"/>
                    </a:lnTo>
                    <a:lnTo>
                      <a:pt x="526" y="2829"/>
                    </a:lnTo>
                    <a:lnTo>
                      <a:pt x="474" y="2769"/>
                    </a:lnTo>
                    <a:lnTo>
                      <a:pt x="425" y="2708"/>
                    </a:lnTo>
                    <a:lnTo>
                      <a:pt x="380" y="2644"/>
                    </a:lnTo>
                    <a:lnTo>
                      <a:pt x="338" y="2577"/>
                    </a:lnTo>
                    <a:lnTo>
                      <a:pt x="299" y="2510"/>
                    </a:lnTo>
                    <a:lnTo>
                      <a:pt x="262" y="2440"/>
                    </a:lnTo>
                    <a:lnTo>
                      <a:pt x="230" y="2367"/>
                    </a:lnTo>
                    <a:lnTo>
                      <a:pt x="200" y="2293"/>
                    </a:lnTo>
                    <a:lnTo>
                      <a:pt x="175" y="2218"/>
                    </a:lnTo>
                    <a:lnTo>
                      <a:pt x="153" y="2140"/>
                    </a:lnTo>
                    <a:lnTo>
                      <a:pt x="135" y="2061"/>
                    </a:lnTo>
                    <a:lnTo>
                      <a:pt x="121" y="1980"/>
                    </a:lnTo>
                    <a:lnTo>
                      <a:pt x="110" y="1899"/>
                    </a:lnTo>
                    <a:lnTo>
                      <a:pt x="104" y="1817"/>
                    </a:lnTo>
                    <a:lnTo>
                      <a:pt x="102" y="1732"/>
                    </a:lnTo>
                    <a:lnTo>
                      <a:pt x="104" y="1649"/>
                    </a:lnTo>
                    <a:lnTo>
                      <a:pt x="110" y="1565"/>
                    </a:lnTo>
                    <a:lnTo>
                      <a:pt x="121" y="1484"/>
                    </a:lnTo>
                    <a:lnTo>
                      <a:pt x="135" y="1404"/>
                    </a:lnTo>
                    <a:lnTo>
                      <a:pt x="153" y="1325"/>
                    </a:lnTo>
                    <a:lnTo>
                      <a:pt x="175" y="1248"/>
                    </a:lnTo>
                    <a:lnTo>
                      <a:pt x="200" y="1172"/>
                    </a:lnTo>
                    <a:lnTo>
                      <a:pt x="230" y="1098"/>
                    </a:lnTo>
                    <a:lnTo>
                      <a:pt x="262" y="1026"/>
                    </a:lnTo>
                    <a:lnTo>
                      <a:pt x="299" y="956"/>
                    </a:lnTo>
                    <a:lnTo>
                      <a:pt x="338" y="887"/>
                    </a:lnTo>
                    <a:lnTo>
                      <a:pt x="380" y="821"/>
                    </a:lnTo>
                    <a:lnTo>
                      <a:pt x="425" y="758"/>
                    </a:lnTo>
                    <a:lnTo>
                      <a:pt x="474" y="695"/>
                    </a:lnTo>
                    <a:lnTo>
                      <a:pt x="526" y="636"/>
                    </a:lnTo>
                    <a:lnTo>
                      <a:pt x="579" y="580"/>
                    </a:lnTo>
                    <a:lnTo>
                      <a:pt x="636" y="525"/>
                    </a:lnTo>
                    <a:lnTo>
                      <a:pt x="695" y="474"/>
                    </a:lnTo>
                    <a:lnTo>
                      <a:pt x="757" y="426"/>
                    </a:lnTo>
                    <a:lnTo>
                      <a:pt x="820" y="381"/>
                    </a:lnTo>
                    <a:lnTo>
                      <a:pt x="886" y="339"/>
                    </a:lnTo>
                    <a:lnTo>
                      <a:pt x="955" y="299"/>
                    </a:lnTo>
                    <a:lnTo>
                      <a:pt x="1025" y="263"/>
                    </a:lnTo>
                    <a:lnTo>
                      <a:pt x="1098" y="230"/>
                    </a:lnTo>
                    <a:lnTo>
                      <a:pt x="1172" y="201"/>
                    </a:lnTo>
                    <a:lnTo>
                      <a:pt x="1247" y="176"/>
                    </a:lnTo>
                    <a:lnTo>
                      <a:pt x="1325" y="154"/>
                    </a:lnTo>
                    <a:lnTo>
                      <a:pt x="1403" y="136"/>
                    </a:lnTo>
                    <a:lnTo>
                      <a:pt x="1483" y="121"/>
                    </a:lnTo>
                    <a:lnTo>
                      <a:pt x="1566" y="110"/>
                    </a:lnTo>
                    <a:lnTo>
                      <a:pt x="1648" y="104"/>
                    </a:lnTo>
                    <a:lnTo>
                      <a:pt x="1732" y="102"/>
                    </a:lnTo>
                    <a:lnTo>
                      <a:pt x="1816" y="104"/>
                    </a:lnTo>
                    <a:lnTo>
                      <a:pt x="1898" y="110"/>
                    </a:lnTo>
                    <a:lnTo>
                      <a:pt x="1980" y="121"/>
                    </a:lnTo>
                    <a:lnTo>
                      <a:pt x="2060" y="136"/>
                    </a:lnTo>
                    <a:lnTo>
                      <a:pt x="2140" y="154"/>
                    </a:lnTo>
                    <a:lnTo>
                      <a:pt x="2217" y="176"/>
                    </a:lnTo>
                    <a:lnTo>
                      <a:pt x="2292" y="201"/>
                    </a:lnTo>
                    <a:lnTo>
                      <a:pt x="2367" y="230"/>
                    </a:lnTo>
                    <a:lnTo>
                      <a:pt x="2439" y="263"/>
                    </a:lnTo>
                    <a:lnTo>
                      <a:pt x="2510" y="299"/>
                    </a:lnTo>
                    <a:lnTo>
                      <a:pt x="2578" y="339"/>
                    </a:lnTo>
                    <a:lnTo>
                      <a:pt x="2643" y="381"/>
                    </a:lnTo>
                    <a:lnTo>
                      <a:pt x="2708" y="426"/>
                    </a:lnTo>
                    <a:lnTo>
                      <a:pt x="2769" y="474"/>
                    </a:lnTo>
                    <a:lnTo>
                      <a:pt x="2828" y="525"/>
                    </a:lnTo>
                    <a:lnTo>
                      <a:pt x="2885" y="580"/>
                    </a:lnTo>
                    <a:lnTo>
                      <a:pt x="2939" y="636"/>
                    </a:lnTo>
                    <a:lnTo>
                      <a:pt x="2990" y="695"/>
                    </a:lnTo>
                    <a:lnTo>
                      <a:pt x="3038" y="758"/>
                    </a:lnTo>
                    <a:lnTo>
                      <a:pt x="3084" y="821"/>
                    </a:lnTo>
                    <a:lnTo>
                      <a:pt x="3127" y="887"/>
                    </a:lnTo>
                    <a:lnTo>
                      <a:pt x="3166" y="956"/>
                    </a:lnTo>
                    <a:lnTo>
                      <a:pt x="3202" y="1026"/>
                    </a:lnTo>
                    <a:lnTo>
                      <a:pt x="3234" y="1098"/>
                    </a:lnTo>
                    <a:lnTo>
                      <a:pt x="3263" y="1172"/>
                    </a:lnTo>
                    <a:lnTo>
                      <a:pt x="3289" y="1248"/>
                    </a:lnTo>
                    <a:lnTo>
                      <a:pt x="3312" y="1325"/>
                    </a:lnTo>
                    <a:lnTo>
                      <a:pt x="3330" y="1404"/>
                    </a:lnTo>
                    <a:lnTo>
                      <a:pt x="3344" y="1484"/>
                    </a:lnTo>
                    <a:lnTo>
                      <a:pt x="3354" y="1565"/>
                    </a:lnTo>
                    <a:lnTo>
                      <a:pt x="3361" y="1649"/>
                    </a:lnTo>
                    <a:lnTo>
                      <a:pt x="3363" y="1732"/>
                    </a:lnTo>
                    <a:close/>
                  </a:path>
                </a:pathLst>
              </a:custGeom>
              <a:solidFill>
                <a:srgbClr val="FFF97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2082" name="Freeform 1101">
                <a:extLst>
                  <a:ext uri="{FF2B5EF4-FFF2-40B4-BE49-F238E27FC236}">
                    <a16:creationId xmlns:a16="http://schemas.microsoft.com/office/drawing/2014/main" id="{A5EA67A8-7CCC-483B-9E0B-5FF491645232}"/>
                  </a:ext>
                </a:extLst>
              </p:cNvPr>
              <p:cNvSpPr>
                <a:spLocks noEditPoints="1"/>
              </p:cNvSpPr>
              <p:nvPr/>
            </p:nvSpPr>
            <p:spPr bwMode="auto">
              <a:xfrm>
                <a:off x="1814" y="1186"/>
                <a:ext cx="672" cy="672"/>
              </a:xfrm>
              <a:custGeom>
                <a:avLst/>
                <a:gdLst>
                  <a:gd name="T0" fmla="*/ 665 w 3363"/>
                  <a:gd name="T1" fmla="*/ 268 h 3362"/>
                  <a:gd name="T2" fmla="*/ 639 w 3363"/>
                  <a:gd name="T3" fmla="*/ 190 h 3362"/>
                  <a:gd name="T4" fmla="*/ 595 w 3363"/>
                  <a:gd name="T5" fmla="*/ 122 h 3362"/>
                  <a:gd name="T6" fmla="*/ 537 w 3363"/>
                  <a:gd name="T7" fmla="*/ 67 h 3362"/>
                  <a:gd name="T8" fmla="*/ 467 w 3363"/>
                  <a:gd name="T9" fmla="*/ 27 h 3362"/>
                  <a:gd name="T10" fmla="*/ 387 w 3363"/>
                  <a:gd name="T11" fmla="*/ 4 h 3362"/>
                  <a:gd name="T12" fmla="*/ 302 w 3363"/>
                  <a:gd name="T13" fmla="*/ 2 h 3362"/>
                  <a:gd name="T14" fmla="*/ 221 w 3363"/>
                  <a:gd name="T15" fmla="*/ 21 h 3362"/>
                  <a:gd name="T16" fmla="*/ 148 w 3363"/>
                  <a:gd name="T17" fmla="*/ 58 h 3362"/>
                  <a:gd name="T18" fmla="*/ 87 w 3363"/>
                  <a:gd name="T19" fmla="*/ 110 h 3362"/>
                  <a:gd name="T20" fmla="*/ 41 w 3363"/>
                  <a:gd name="T21" fmla="*/ 176 h 3362"/>
                  <a:gd name="T22" fmla="*/ 11 w 3363"/>
                  <a:gd name="T23" fmla="*/ 252 h 3362"/>
                  <a:gd name="T24" fmla="*/ 0 w 3363"/>
                  <a:gd name="T25" fmla="*/ 336 h 3362"/>
                  <a:gd name="T26" fmla="*/ 11 w 3363"/>
                  <a:gd name="T27" fmla="*/ 420 h 3362"/>
                  <a:gd name="T28" fmla="*/ 41 w 3363"/>
                  <a:gd name="T29" fmla="*/ 496 h 3362"/>
                  <a:gd name="T30" fmla="*/ 87 w 3363"/>
                  <a:gd name="T31" fmla="*/ 562 h 3362"/>
                  <a:gd name="T32" fmla="*/ 148 w 3363"/>
                  <a:gd name="T33" fmla="*/ 615 h 3362"/>
                  <a:gd name="T34" fmla="*/ 221 w 3363"/>
                  <a:gd name="T35" fmla="*/ 652 h 3362"/>
                  <a:gd name="T36" fmla="*/ 302 w 3363"/>
                  <a:gd name="T37" fmla="*/ 670 h 3362"/>
                  <a:gd name="T38" fmla="*/ 387 w 3363"/>
                  <a:gd name="T39" fmla="*/ 668 h 3362"/>
                  <a:gd name="T40" fmla="*/ 467 w 3363"/>
                  <a:gd name="T41" fmla="*/ 646 h 3362"/>
                  <a:gd name="T42" fmla="*/ 537 w 3363"/>
                  <a:gd name="T43" fmla="*/ 605 h 3362"/>
                  <a:gd name="T44" fmla="*/ 595 w 3363"/>
                  <a:gd name="T45" fmla="*/ 550 h 3362"/>
                  <a:gd name="T46" fmla="*/ 639 w 3363"/>
                  <a:gd name="T47" fmla="*/ 482 h 3362"/>
                  <a:gd name="T48" fmla="*/ 665 w 3363"/>
                  <a:gd name="T49" fmla="*/ 404 h 3362"/>
                  <a:gd name="T50" fmla="*/ 652 w 3363"/>
                  <a:gd name="T51" fmla="*/ 336 h 3362"/>
                  <a:gd name="T52" fmla="*/ 642 w 3363"/>
                  <a:gd name="T53" fmla="*/ 415 h 3362"/>
                  <a:gd name="T54" fmla="*/ 614 w 3363"/>
                  <a:gd name="T55" fmla="*/ 487 h 3362"/>
                  <a:gd name="T56" fmla="*/ 570 w 3363"/>
                  <a:gd name="T57" fmla="*/ 548 h 3362"/>
                  <a:gd name="T58" fmla="*/ 513 w 3363"/>
                  <a:gd name="T59" fmla="*/ 598 h 3362"/>
                  <a:gd name="T60" fmla="*/ 445 w 3363"/>
                  <a:gd name="T61" fmla="*/ 633 h 3362"/>
                  <a:gd name="T62" fmla="*/ 368 w 3363"/>
                  <a:gd name="T63" fmla="*/ 650 h 3362"/>
                  <a:gd name="T64" fmla="*/ 288 w 3363"/>
                  <a:gd name="T65" fmla="*/ 648 h 3362"/>
                  <a:gd name="T66" fmla="*/ 213 w 3363"/>
                  <a:gd name="T67" fmla="*/ 627 h 3362"/>
                  <a:gd name="T68" fmla="*/ 147 w 3363"/>
                  <a:gd name="T69" fmla="*/ 589 h 3362"/>
                  <a:gd name="T70" fmla="*/ 93 w 3363"/>
                  <a:gd name="T71" fmla="*/ 537 h 3362"/>
                  <a:gd name="T72" fmla="*/ 52 w 3363"/>
                  <a:gd name="T73" fmla="*/ 473 h 3362"/>
                  <a:gd name="T74" fmla="*/ 27 w 3363"/>
                  <a:gd name="T75" fmla="*/ 400 h 3362"/>
                  <a:gd name="T76" fmla="*/ 21 w 3363"/>
                  <a:gd name="T77" fmla="*/ 320 h 3362"/>
                  <a:gd name="T78" fmla="*/ 35 w 3363"/>
                  <a:gd name="T79" fmla="*/ 242 h 3362"/>
                  <a:gd name="T80" fmla="*/ 66 w 3363"/>
                  <a:gd name="T81" fmla="*/ 172 h 3362"/>
                  <a:gd name="T82" fmla="*/ 113 w 3363"/>
                  <a:gd name="T83" fmla="*/ 113 h 3362"/>
                  <a:gd name="T84" fmla="*/ 172 w 3363"/>
                  <a:gd name="T85" fmla="*/ 66 h 3362"/>
                  <a:gd name="T86" fmla="*/ 242 w 3363"/>
                  <a:gd name="T87" fmla="*/ 35 h 3362"/>
                  <a:gd name="T88" fmla="*/ 320 w 3363"/>
                  <a:gd name="T89" fmla="*/ 21 h 3362"/>
                  <a:gd name="T90" fmla="*/ 400 w 3363"/>
                  <a:gd name="T91" fmla="*/ 27 h 3362"/>
                  <a:gd name="T92" fmla="*/ 473 w 3363"/>
                  <a:gd name="T93" fmla="*/ 52 h 3362"/>
                  <a:gd name="T94" fmla="*/ 537 w 3363"/>
                  <a:gd name="T95" fmla="*/ 92 h 3362"/>
                  <a:gd name="T96" fmla="*/ 589 w 3363"/>
                  <a:gd name="T97" fmla="*/ 147 h 3362"/>
                  <a:gd name="T98" fmla="*/ 627 w 3363"/>
                  <a:gd name="T99" fmla="*/ 213 h 3362"/>
                  <a:gd name="T100" fmla="*/ 648 w 3363"/>
                  <a:gd name="T101" fmla="*/ 288 h 336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363" h="3362">
                    <a:moveTo>
                      <a:pt x="3363" y="1681"/>
                    </a:moveTo>
                    <a:lnTo>
                      <a:pt x="3361" y="1595"/>
                    </a:lnTo>
                    <a:lnTo>
                      <a:pt x="3355" y="1509"/>
                    </a:lnTo>
                    <a:lnTo>
                      <a:pt x="3344" y="1425"/>
                    </a:lnTo>
                    <a:lnTo>
                      <a:pt x="3329" y="1343"/>
                    </a:lnTo>
                    <a:lnTo>
                      <a:pt x="3311" y="1261"/>
                    </a:lnTo>
                    <a:lnTo>
                      <a:pt x="3288" y="1182"/>
                    </a:lnTo>
                    <a:lnTo>
                      <a:pt x="3262" y="1103"/>
                    </a:lnTo>
                    <a:lnTo>
                      <a:pt x="3231" y="1027"/>
                    </a:lnTo>
                    <a:lnTo>
                      <a:pt x="3197" y="953"/>
                    </a:lnTo>
                    <a:lnTo>
                      <a:pt x="3160" y="880"/>
                    </a:lnTo>
                    <a:lnTo>
                      <a:pt x="3120" y="810"/>
                    </a:lnTo>
                    <a:lnTo>
                      <a:pt x="3077" y="742"/>
                    </a:lnTo>
                    <a:lnTo>
                      <a:pt x="3029" y="675"/>
                    </a:lnTo>
                    <a:lnTo>
                      <a:pt x="2979" y="612"/>
                    </a:lnTo>
                    <a:lnTo>
                      <a:pt x="2927" y="551"/>
                    </a:lnTo>
                    <a:lnTo>
                      <a:pt x="2871" y="493"/>
                    </a:lnTo>
                    <a:lnTo>
                      <a:pt x="2812" y="437"/>
                    </a:lnTo>
                    <a:lnTo>
                      <a:pt x="2752" y="384"/>
                    </a:lnTo>
                    <a:lnTo>
                      <a:pt x="2688" y="335"/>
                    </a:lnTo>
                    <a:lnTo>
                      <a:pt x="2622" y="288"/>
                    </a:lnTo>
                    <a:lnTo>
                      <a:pt x="2554" y="243"/>
                    </a:lnTo>
                    <a:lnTo>
                      <a:pt x="2484" y="203"/>
                    </a:lnTo>
                    <a:lnTo>
                      <a:pt x="2411" y="166"/>
                    </a:lnTo>
                    <a:lnTo>
                      <a:pt x="2337" y="133"/>
                    </a:lnTo>
                    <a:lnTo>
                      <a:pt x="2261" y="103"/>
                    </a:lnTo>
                    <a:lnTo>
                      <a:pt x="2182" y="75"/>
                    </a:lnTo>
                    <a:lnTo>
                      <a:pt x="2102" y="53"/>
                    </a:lnTo>
                    <a:lnTo>
                      <a:pt x="2021" y="34"/>
                    </a:lnTo>
                    <a:lnTo>
                      <a:pt x="1938" y="19"/>
                    </a:lnTo>
                    <a:lnTo>
                      <a:pt x="1854" y="9"/>
                    </a:lnTo>
                    <a:lnTo>
                      <a:pt x="1768" y="2"/>
                    </a:lnTo>
                    <a:lnTo>
                      <a:pt x="1682" y="0"/>
                    </a:lnTo>
                    <a:lnTo>
                      <a:pt x="1595" y="2"/>
                    </a:lnTo>
                    <a:lnTo>
                      <a:pt x="1510" y="9"/>
                    </a:lnTo>
                    <a:lnTo>
                      <a:pt x="1426" y="19"/>
                    </a:lnTo>
                    <a:lnTo>
                      <a:pt x="1343" y="34"/>
                    </a:lnTo>
                    <a:lnTo>
                      <a:pt x="1262" y="53"/>
                    </a:lnTo>
                    <a:lnTo>
                      <a:pt x="1182" y="75"/>
                    </a:lnTo>
                    <a:lnTo>
                      <a:pt x="1104" y="103"/>
                    </a:lnTo>
                    <a:lnTo>
                      <a:pt x="1027" y="133"/>
                    </a:lnTo>
                    <a:lnTo>
                      <a:pt x="953" y="166"/>
                    </a:lnTo>
                    <a:lnTo>
                      <a:pt x="881" y="203"/>
                    </a:lnTo>
                    <a:lnTo>
                      <a:pt x="810" y="243"/>
                    </a:lnTo>
                    <a:lnTo>
                      <a:pt x="742" y="288"/>
                    </a:lnTo>
                    <a:lnTo>
                      <a:pt x="676" y="335"/>
                    </a:lnTo>
                    <a:lnTo>
                      <a:pt x="612" y="384"/>
                    </a:lnTo>
                    <a:lnTo>
                      <a:pt x="551" y="437"/>
                    </a:lnTo>
                    <a:lnTo>
                      <a:pt x="493" y="493"/>
                    </a:lnTo>
                    <a:lnTo>
                      <a:pt x="437" y="551"/>
                    </a:lnTo>
                    <a:lnTo>
                      <a:pt x="384" y="612"/>
                    </a:lnTo>
                    <a:lnTo>
                      <a:pt x="335" y="675"/>
                    </a:lnTo>
                    <a:lnTo>
                      <a:pt x="288" y="742"/>
                    </a:lnTo>
                    <a:lnTo>
                      <a:pt x="245" y="810"/>
                    </a:lnTo>
                    <a:lnTo>
                      <a:pt x="203" y="880"/>
                    </a:lnTo>
                    <a:lnTo>
                      <a:pt x="166" y="953"/>
                    </a:lnTo>
                    <a:lnTo>
                      <a:pt x="133" y="1027"/>
                    </a:lnTo>
                    <a:lnTo>
                      <a:pt x="103" y="1103"/>
                    </a:lnTo>
                    <a:lnTo>
                      <a:pt x="77" y="1182"/>
                    </a:lnTo>
                    <a:lnTo>
                      <a:pt x="54" y="1261"/>
                    </a:lnTo>
                    <a:lnTo>
                      <a:pt x="34" y="1343"/>
                    </a:lnTo>
                    <a:lnTo>
                      <a:pt x="20" y="1425"/>
                    </a:lnTo>
                    <a:lnTo>
                      <a:pt x="9" y="1509"/>
                    </a:lnTo>
                    <a:lnTo>
                      <a:pt x="3" y="1595"/>
                    </a:lnTo>
                    <a:lnTo>
                      <a:pt x="0" y="1681"/>
                    </a:lnTo>
                    <a:lnTo>
                      <a:pt x="3" y="1768"/>
                    </a:lnTo>
                    <a:lnTo>
                      <a:pt x="9" y="1853"/>
                    </a:lnTo>
                    <a:lnTo>
                      <a:pt x="20" y="1938"/>
                    </a:lnTo>
                    <a:lnTo>
                      <a:pt x="34" y="2020"/>
                    </a:lnTo>
                    <a:lnTo>
                      <a:pt x="54" y="2101"/>
                    </a:lnTo>
                    <a:lnTo>
                      <a:pt x="77" y="2182"/>
                    </a:lnTo>
                    <a:lnTo>
                      <a:pt x="103" y="2259"/>
                    </a:lnTo>
                    <a:lnTo>
                      <a:pt x="133" y="2335"/>
                    </a:lnTo>
                    <a:lnTo>
                      <a:pt x="166" y="2411"/>
                    </a:lnTo>
                    <a:lnTo>
                      <a:pt x="203" y="2483"/>
                    </a:lnTo>
                    <a:lnTo>
                      <a:pt x="245" y="2554"/>
                    </a:lnTo>
                    <a:lnTo>
                      <a:pt x="288" y="2622"/>
                    </a:lnTo>
                    <a:lnTo>
                      <a:pt x="335" y="2687"/>
                    </a:lnTo>
                    <a:lnTo>
                      <a:pt x="384" y="2750"/>
                    </a:lnTo>
                    <a:lnTo>
                      <a:pt x="437" y="2812"/>
                    </a:lnTo>
                    <a:lnTo>
                      <a:pt x="493" y="2870"/>
                    </a:lnTo>
                    <a:lnTo>
                      <a:pt x="551" y="2926"/>
                    </a:lnTo>
                    <a:lnTo>
                      <a:pt x="612" y="2979"/>
                    </a:lnTo>
                    <a:lnTo>
                      <a:pt x="676" y="3029"/>
                    </a:lnTo>
                    <a:lnTo>
                      <a:pt x="742" y="3076"/>
                    </a:lnTo>
                    <a:lnTo>
                      <a:pt x="810" y="3119"/>
                    </a:lnTo>
                    <a:lnTo>
                      <a:pt x="881" y="3159"/>
                    </a:lnTo>
                    <a:lnTo>
                      <a:pt x="953" y="3197"/>
                    </a:lnTo>
                    <a:lnTo>
                      <a:pt x="1027" y="3231"/>
                    </a:lnTo>
                    <a:lnTo>
                      <a:pt x="1104" y="3261"/>
                    </a:lnTo>
                    <a:lnTo>
                      <a:pt x="1182" y="3287"/>
                    </a:lnTo>
                    <a:lnTo>
                      <a:pt x="1262" y="3310"/>
                    </a:lnTo>
                    <a:lnTo>
                      <a:pt x="1343" y="3328"/>
                    </a:lnTo>
                    <a:lnTo>
                      <a:pt x="1426" y="3343"/>
                    </a:lnTo>
                    <a:lnTo>
                      <a:pt x="1510" y="3354"/>
                    </a:lnTo>
                    <a:lnTo>
                      <a:pt x="1595" y="3360"/>
                    </a:lnTo>
                    <a:lnTo>
                      <a:pt x="1682" y="3362"/>
                    </a:lnTo>
                    <a:lnTo>
                      <a:pt x="1768" y="3360"/>
                    </a:lnTo>
                    <a:lnTo>
                      <a:pt x="1854" y="3354"/>
                    </a:lnTo>
                    <a:lnTo>
                      <a:pt x="1938" y="3343"/>
                    </a:lnTo>
                    <a:lnTo>
                      <a:pt x="2021" y="3328"/>
                    </a:lnTo>
                    <a:lnTo>
                      <a:pt x="2102" y="3310"/>
                    </a:lnTo>
                    <a:lnTo>
                      <a:pt x="2182" y="3287"/>
                    </a:lnTo>
                    <a:lnTo>
                      <a:pt x="2261" y="3261"/>
                    </a:lnTo>
                    <a:lnTo>
                      <a:pt x="2337" y="3231"/>
                    </a:lnTo>
                    <a:lnTo>
                      <a:pt x="2411" y="3197"/>
                    </a:lnTo>
                    <a:lnTo>
                      <a:pt x="2484" y="3159"/>
                    </a:lnTo>
                    <a:lnTo>
                      <a:pt x="2554" y="3119"/>
                    </a:lnTo>
                    <a:lnTo>
                      <a:pt x="2622" y="3076"/>
                    </a:lnTo>
                    <a:lnTo>
                      <a:pt x="2688" y="3029"/>
                    </a:lnTo>
                    <a:lnTo>
                      <a:pt x="2752" y="2979"/>
                    </a:lnTo>
                    <a:lnTo>
                      <a:pt x="2812" y="2926"/>
                    </a:lnTo>
                    <a:lnTo>
                      <a:pt x="2871" y="2870"/>
                    </a:lnTo>
                    <a:lnTo>
                      <a:pt x="2927" y="2812"/>
                    </a:lnTo>
                    <a:lnTo>
                      <a:pt x="2979" y="2750"/>
                    </a:lnTo>
                    <a:lnTo>
                      <a:pt x="3029" y="2687"/>
                    </a:lnTo>
                    <a:lnTo>
                      <a:pt x="3077" y="2622"/>
                    </a:lnTo>
                    <a:lnTo>
                      <a:pt x="3120" y="2554"/>
                    </a:lnTo>
                    <a:lnTo>
                      <a:pt x="3160" y="2483"/>
                    </a:lnTo>
                    <a:lnTo>
                      <a:pt x="3197" y="2411"/>
                    </a:lnTo>
                    <a:lnTo>
                      <a:pt x="3231" y="2335"/>
                    </a:lnTo>
                    <a:lnTo>
                      <a:pt x="3262" y="2259"/>
                    </a:lnTo>
                    <a:lnTo>
                      <a:pt x="3288" y="2182"/>
                    </a:lnTo>
                    <a:lnTo>
                      <a:pt x="3311" y="2101"/>
                    </a:lnTo>
                    <a:lnTo>
                      <a:pt x="3329" y="2020"/>
                    </a:lnTo>
                    <a:lnTo>
                      <a:pt x="3344" y="1938"/>
                    </a:lnTo>
                    <a:lnTo>
                      <a:pt x="3355" y="1853"/>
                    </a:lnTo>
                    <a:lnTo>
                      <a:pt x="3361" y="1768"/>
                    </a:lnTo>
                    <a:lnTo>
                      <a:pt x="3363" y="1681"/>
                    </a:lnTo>
                    <a:close/>
                    <a:moveTo>
                      <a:pt x="3262" y="1681"/>
                    </a:moveTo>
                    <a:lnTo>
                      <a:pt x="3260" y="1763"/>
                    </a:lnTo>
                    <a:lnTo>
                      <a:pt x="3253" y="1843"/>
                    </a:lnTo>
                    <a:lnTo>
                      <a:pt x="3243" y="1922"/>
                    </a:lnTo>
                    <a:lnTo>
                      <a:pt x="3229" y="2000"/>
                    </a:lnTo>
                    <a:lnTo>
                      <a:pt x="3212" y="2076"/>
                    </a:lnTo>
                    <a:lnTo>
                      <a:pt x="3190" y="2152"/>
                    </a:lnTo>
                    <a:lnTo>
                      <a:pt x="3166" y="2225"/>
                    </a:lnTo>
                    <a:lnTo>
                      <a:pt x="3137" y="2296"/>
                    </a:lnTo>
                    <a:lnTo>
                      <a:pt x="3106" y="2367"/>
                    </a:lnTo>
                    <a:lnTo>
                      <a:pt x="3071" y="2434"/>
                    </a:lnTo>
                    <a:lnTo>
                      <a:pt x="3032" y="2500"/>
                    </a:lnTo>
                    <a:lnTo>
                      <a:pt x="2992" y="2565"/>
                    </a:lnTo>
                    <a:lnTo>
                      <a:pt x="2948" y="2627"/>
                    </a:lnTo>
                    <a:lnTo>
                      <a:pt x="2901" y="2686"/>
                    </a:lnTo>
                    <a:lnTo>
                      <a:pt x="2851" y="2743"/>
                    </a:lnTo>
                    <a:lnTo>
                      <a:pt x="2799" y="2799"/>
                    </a:lnTo>
                    <a:lnTo>
                      <a:pt x="2744" y="2851"/>
                    </a:lnTo>
                    <a:lnTo>
                      <a:pt x="2687" y="2900"/>
                    </a:lnTo>
                    <a:lnTo>
                      <a:pt x="2627" y="2947"/>
                    </a:lnTo>
                    <a:lnTo>
                      <a:pt x="2565" y="2991"/>
                    </a:lnTo>
                    <a:lnTo>
                      <a:pt x="2501" y="3032"/>
                    </a:lnTo>
                    <a:lnTo>
                      <a:pt x="2434" y="3070"/>
                    </a:lnTo>
                    <a:lnTo>
                      <a:pt x="2367" y="3105"/>
                    </a:lnTo>
                    <a:lnTo>
                      <a:pt x="2297" y="3136"/>
                    </a:lnTo>
                    <a:lnTo>
                      <a:pt x="2225" y="3165"/>
                    </a:lnTo>
                    <a:lnTo>
                      <a:pt x="2152" y="3190"/>
                    </a:lnTo>
                    <a:lnTo>
                      <a:pt x="2077" y="3211"/>
                    </a:lnTo>
                    <a:lnTo>
                      <a:pt x="2000" y="3229"/>
                    </a:lnTo>
                    <a:lnTo>
                      <a:pt x="1923" y="3243"/>
                    </a:lnTo>
                    <a:lnTo>
                      <a:pt x="1843" y="3253"/>
                    </a:lnTo>
                    <a:lnTo>
                      <a:pt x="1763" y="3259"/>
                    </a:lnTo>
                    <a:lnTo>
                      <a:pt x="1682" y="3261"/>
                    </a:lnTo>
                    <a:lnTo>
                      <a:pt x="1601" y="3259"/>
                    </a:lnTo>
                    <a:lnTo>
                      <a:pt x="1521" y="3253"/>
                    </a:lnTo>
                    <a:lnTo>
                      <a:pt x="1441" y="3243"/>
                    </a:lnTo>
                    <a:lnTo>
                      <a:pt x="1364" y="3229"/>
                    </a:lnTo>
                    <a:lnTo>
                      <a:pt x="1288" y="3211"/>
                    </a:lnTo>
                    <a:lnTo>
                      <a:pt x="1212" y="3190"/>
                    </a:lnTo>
                    <a:lnTo>
                      <a:pt x="1139" y="3165"/>
                    </a:lnTo>
                    <a:lnTo>
                      <a:pt x="1068" y="3136"/>
                    </a:lnTo>
                    <a:lnTo>
                      <a:pt x="997" y="3105"/>
                    </a:lnTo>
                    <a:lnTo>
                      <a:pt x="929" y="3070"/>
                    </a:lnTo>
                    <a:lnTo>
                      <a:pt x="863" y="3032"/>
                    </a:lnTo>
                    <a:lnTo>
                      <a:pt x="799" y="2991"/>
                    </a:lnTo>
                    <a:lnTo>
                      <a:pt x="737" y="2947"/>
                    </a:lnTo>
                    <a:lnTo>
                      <a:pt x="678" y="2900"/>
                    </a:lnTo>
                    <a:lnTo>
                      <a:pt x="620" y="2851"/>
                    </a:lnTo>
                    <a:lnTo>
                      <a:pt x="565" y="2799"/>
                    </a:lnTo>
                    <a:lnTo>
                      <a:pt x="513" y="2743"/>
                    </a:lnTo>
                    <a:lnTo>
                      <a:pt x="464" y="2686"/>
                    </a:lnTo>
                    <a:lnTo>
                      <a:pt x="416" y="2627"/>
                    </a:lnTo>
                    <a:lnTo>
                      <a:pt x="372" y="2565"/>
                    </a:lnTo>
                    <a:lnTo>
                      <a:pt x="331" y="2500"/>
                    </a:lnTo>
                    <a:lnTo>
                      <a:pt x="293" y="2434"/>
                    </a:lnTo>
                    <a:lnTo>
                      <a:pt x="259" y="2367"/>
                    </a:lnTo>
                    <a:lnTo>
                      <a:pt x="226" y="2296"/>
                    </a:lnTo>
                    <a:lnTo>
                      <a:pt x="198" y="2225"/>
                    </a:lnTo>
                    <a:lnTo>
                      <a:pt x="173" y="2152"/>
                    </a:lnTo>
                    <a:lnTo>
                      <a:pt x="152" y="2076"/>
                    </a:lnTo>
                    <a:lnTo>
                      <a:pt x="135" y="2000"/>
                    </a:lnTo>
                    <a:lnTo>
                      <a:pt x="121" y="1922"/>
                    </a:lnTo>
                    <a:lnTo>
                      <a:pt x="111" y="1843"/>
                    </a:lnTo>
                    <a:lnTo>
                      <a:pt x="105" y="1763"/>
                    </a:lnTo>
                    <a:lnTo>
                      <a:pt x="103" y="1681"/>
                    </a:lnTo>
                    <a:lnTo>
                      <a:pt x="105" y="1600"/>
                    </a:lnTo>
                    <a:lnTo>
                      <a:pt x="111" y="1521"/>
                    </a:lnTo>
                    <a:lnTo>
                      <a:pt x="121" y="1441"/>
                    </a:lnTo>
                    <a:lnTo>
                      <a:pt x="135" y="1364"/>
                    </a:lnTo>
                    <a:lnTo>
                      <a:pt x="152" y="1286"/>
                    </a:lnTo>
                    <a:lnTo>
                      <a:pt x="173" y="1212"/>
                    </a:lnTo>
                    <a:lnTo>
                      <a:pt x="198" y="1139"/>
                    </a:lnTo>
                    <a:lnTo>
                      <a:pt x="226" y="1067"/>
                    </a:lnTo>
                    <a:lnTo>
                      <a:pt x="259" y="997"/>
                    </a:lnTo>
                    <a:lnTo>
                      <a:pt x="293" y="929"/>
                    </a:lnTo>
                    <a:lnTo>
                      <a:pt x="331" y="862"/>
                    </a:lnTo>
                    <a:lnTo>
                      <a:pt x="372" y="799"/>
                    </a:lnTo>
                    <a:lnTo>
                      <a:pt x="416" y="737"/>
                    </a:lnTo>
                    <a:lnTo>
                      <a:pt x="464" y="677"/>
                    </a:lnTo>
                    <a:lnTo>
                      <a:pt x="513" y="620"/>
                    </a:lnTo>
                    <a:lnTo>
                      <a:pt x="565" y="565"/>
                    </a:lnTo>
                    <a:lnTo>
                      <a:pt x="620" y="513"/>
                    </a:lnTo>
                    <a:lnTo>
                      <a:pt x="678" y="462"/>
                    </a:lnTo>
                    <a:lnTo>
                      <a:pt x="737" y="416"/>
                    </a:lnTo>
                    <a:lnTo>
                      <a:pt x="799" y="372"/>
                    </a:lnTo>
                    <a:lnTo>
                      <a:pt x="863" y="331"/>
                    </a:lnTo>
                    <a:lnTo>
                      <a:pt x="929" y="293"/>
                    </a:lnTo>
                    <a:lnTo>
                      <a:pt x="997" y="258"/>
                    </a:lnTo>
                    <a:lnTo>
                      <a:pt x="1068" y="226"/>
                    </a:lnTo>
                    <a:lnTo>
                      <a:pt x="1139" y="198"/>
                    </a:lnTo>
                    <a:lnTo>
                      <a:pt x="1212" y="173"/>
                    </a:lnTo>
                    <a:lnTo>
                      <a:pt x="1288" y="152"/>
                    </a:lnTo>
                    <a:lnTo>
                      <a:pt x="1364" y="135"/>
                    </a:lnTo>
                    <a:lnTo>
                      <a:pt x="1441" y="121"/>
                    </a:lnTo>
                    <a:lnTo>
                      <a:pt x="1521" y="111"/>
                    </a:lnTo>
                    <a:lnTo>
                      <a:pt x="1601" y="105"/>
                    </a:lnTo>
                    <a:lnTo>
                      <a:pt x="1682" y="103"/>
                    </a:lnTo>
                    <a:lnTo>
                      <a:pt x="1763" y="105"/>
                    </a:lnTo>
                    <a:lnTo>
                      <a:pt x="1843" y="111"/>
                    </a:lnTo>
                    <a:lnTo>
                      <a:pt x="1923" y="121"/>
                    </a:lnTo>
                    <a:lnTo>
                      <a:pt x="2000" y="135"/>
                    </a:lnTo>
                    <a:lnTo>
                      <a:pt x="2077" y="152"/>
                    </a:lnTo>
                    <a:lnTo>
                      <a:pt x="2152" y="173"/>
                    </a:lnTo>
                    <a:lnTo>
                      <a:pt x="2225" y="198"/>
                    </a:lnTo>
                    <a:lnTo>
                      <a:pt x="2297" y="226"/>
                    </a:lnTo>
                    <a:lnTo>
                      <a:pt x="2367" y="258"/>
                    </a:lnTo>
                    <a:lnTo>
                      <a:pt x="2434" y="293"/>
                    </a:lnTo>
                    <a:lnTo>
                      <a:pt x="2501" y="331"/>
                    </a:lnTo>
                    <a:lnTo>
                      <a:pt x="2565" y="372"/>
                    </a:lnTo>
                    <a:lnTo>
                      <a:pt x="2627" y="416"/>
                    </a:lnTo>
                    <a:lnTo>
                      <a:pt x="2687" y="462"/>
                    </a:lnTo>
                    <a:lnTo>
                      <a:pt x="2744" y="513"/>
                    </a:lnTo>
                    <a:lnTo>
                      <a:pt x="2799" y="565"/>
                    </a:lnTo>
                    <a:lnTo>
                      <a:pt x="2851" y="620"/>
                    </a:lnTo>
                    <a:lnTo>
                      <a:pt x="2901" y="677"/>
                    </a:lnTo>
                    <a:lnTo>
                      <a:pt x="2948" y="737"/>
                    </a:lnTo>
                    <a:lnTo>
                      <a:pt x="2992" y="799"/>
                    </a:lnTo>
                    <a:lnTo>
                      <a:pt x="3032" y="862"/>
                    </a:lnTo>
                    <a:lnTo>
                      <a:pt x="3071" y="929"/>
                    </a:lnTo>
                    <a:lnTo>
                      <a:pt x="3106" y="997"/>
                    </a:lnTo>
                    <a:lnTo>
                      <a:pt x="3137" y="1067"/>
                    </a:lnTo>
                    <a:lnTo>
                      <a:pt x="3166" y="1139"/>
                    </a:lnTo>
                    <a:lnTo>
                      <a:pt x="3190" y="1212"/>
                    </a:lnTo>
                    <a:lnTo>
                      <a:pt x="3212" y="1286"/>
                    </a:lnTo>
                    <a:lnTo>
                      <a:pt x="3229" y="1364"/>
                    </a:lnTo>
                    <a:lnTo>
                      <a:pt x="3243" y="1441"/>
                    </a:lnTo>
                    <a:lnTo>
                      <a:pt x="3253" y="1521"/>
                    </a:lnTo>
                    <a:lnTo>
                      <a:pt x="3260" y="1600"/>
                    </a:lnTo>
                    <a:lnTo>
                      <a:pt x="3262" y="1681"/>
                    </a:lnTo>
                    <a:close/>
                  </a:path>
                </a:pathLst>
              </a:custGeom>
              <a:solidFill>
                <a:srgbClr val="FFF97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2083" name="Freeform 1102">
                <a:extLst>
                  <a:ext uri="{FF2B5EF4-FFF2-40B4-BE49-F238E27FC236}">
                    <a16:creationId xmlns:a16="http://schemas.microsoft.com/office/drawing/2014/main" id="{5FC10C93-74DB-4D06-850C-8841902FB276}"/>
                  </a:ext>
                </a:extLst>
              </p:cNvPr>
              <p:cNvSpPr>
                <a:spLocks noEditPoints="1"/>
              </p:cNvSpPr>
              <p:nvPr/>
            </p:nvSpPr>
            <p:spPr bwMode="auto">
              <a:xfrm>
                <a:off x="1824" y="1196"/>
                <a:ext cx="652" cy="652"/>
              </a:xfrm>
              <a:custGeom>
                <a:avLst/>
                <a:gdLst>
                  <a:gd name="T0" fmla="*/ 645 w 3261"/>
                  <a:gd name="T1" fmla="*/ 260 h 3261"/>
                  <a:gd name="T2" fmla="*/ 620 w 3261"/>
                  <a:gd name="T3" fmla="*/ 185 h 3261"/>
                  <a:gd name="T4" fmla="*/ 577 w 3261"/>
                  <a:gd name="T5" fmla="*/ 119 h 3261"/>
                  <a:gd name="T6" fmla="*/ 521 w 3261"/>
                  <a:gd name="T7" fmla="*/ 65 h 3261"/>
                  <a:gd name="T8" fmla="*/ 453 w 3261"/>
                  <a:gd name="T9" fmla="*/ 26 h 3261"/>
                  <a:gd name="T10" fmla="*/ 375 w 3261"/>
                  <a:gd name="T11" fmla="*/ 4 h 3261"/>
                  <a:gd name="T12" fmla="*/ 293 w 3261"/>
                  <a:gd name="T13" fmla="*/ 2 h 3261"/>
                  <a:gd name="T14" fmla="*/ 214 w 3261"/>
                  <a:gd name="T15" fmla="*/ 20 h 3261"/>
                  <a:gd name="T16" fmla="*/ 144 w 3261"/>
                  <a:gd name="T17" fmla="*/ 56 h 3261"/>
                  <a:gd name="T18" fmla="*/ 85 w 3261"/>
                  <a:gd name="T19" fmla="*/ 107 h 3261"/>
                  <a:gd name="T20" fmla="*/ 39 w 3261"/>
                  <a:gd name="T21" fmla="*/ 171 h 3261"/>
                  <a:gd name="T22" fmla="*/ 10 w 3261"/>
                  <a:gd name="T23" fmla="*/ 245 h 3261"/>
                  <a:gd name="T24" fmla="*/ 0 w 3261"/>
                  <a:gd name="T25" fmla="*/ 326 h 3261"/>
                  <a:gd name="T26" fmla="*/ 10 w 3261"/>
                  <a:gd name="T27" fmla="*/ 407 h 3261"/>
                  <a:gd name="T28" fmla="*/ 39 w 3261"/>
                  <a:gd name="T29" fmla="*/ 481 h 3261"/>
                  <a:gd name="T30" fmla="*/ 85 w 3261"/>
                  <a:gd name="T31" fmla="*/ 545 h 3261"/>
                  <a:gd name="T32" fmla="*/ 144 w 3261"/>
                  <a:gd name="T33" fmla="*/ 596 h 3261"/>
                  <a:gd name="T34" fmla="*/ 214 w 3261"/>
                  <a:gd name="T35" fmla="*/ 632 h 3261"/>
                  <a:gd name="T36" fmla="*/ 293 w 3261"/>
                  <a:gd name="T37" fmla="*/ 650 h 3261"/>
                  <a:gd name="T38" fmla="*/ 375 w 3261"/>
                  <a:gd name="T39" fmla="*/ 648 h 3261"/>
                  <a:gd name="T40" fmla="*/ 453 w 3261"/>
                  <a:gd name="T41" fmla="*/ 626 h 3261"/>
                  <a:gd name="T42" fmla="*/ 521 w 3261"/>
                  <a:gd name="T43" fmla="*/ 587 h 3261"/>
                  <a:gd name="T44" fmla="*/ 577 w 3261"/>
                  <a:gd name="T45" fmla="*/ 533 h 3261"/>
                  <a:gd name="T46" fmla="*/ 620 w 3261"/>
                  <a:gd name="T47" fmla="*/ 467 h 3261"/>
                  <a:gd name="T48" fmla="*/ 645 w 3261"/>
                  <a:gd name="T49" fmla="*/ 392 h 3261"/>
                  <a:gd name="T50" fmla="*/ 631 w 3261"/>
                  <a:gd name="T51" fmla="*/ 326 h 3261"/>
                  <a:gd name="T52" fmla="*/ 622 w 3261"/>
                  <a:gd name="T53" fmla="*/ 402 h 3261"/>
                  <a:gd name="T54" fmla="*/ 595 w 3261"/>
                  <a:gd name="T55" fmla="*/ 472 h 3261"/>
                  <a:gd name="T56" fmla="*/ 552 w 3261"/>
                  <a:gd name="T57" fmla="*/ 531 h 3261"/>
                  <a:gd name="T58" fmla="*/ 497 w 3261"/>
                  <a:gd name="T59" fmla="*/ 579 h 3261"/>
                  <a:gd name="T60" fmla="*/ 431 w 3261"/>
                  <a:gd name="T61" fmla="*/ 613 h 3261"/>
                  <a:gd name="T62" fmla="*/ 357 w 3261"/>
                  <a:gd name="T63" fmla="*/ 630 h 3261"/>
                  <a:gd name="T64" fmla="*/ 280 w 3261"/>
                  <a:gd name="T65" fmla="*/ 628 h 3261"/>
                  <a:gd name="T66" fmla="*/ 207 w 3261"/>
                  <a:gd name="T67" fmla="*/ 608 h 3261"/>
                  <a:gd name="T68" fmla="*/ 143 w 3261"/>
                  <a:gd name="T69" fmla="*/ 571 h 3261"/>
                  <a:gd name="T70" fmla="*/ 90 w 3261"/>
                  <a:gd name="T71" fmla="*/ 520 h 3261"/>
                  <a:gd name="T72" fmla="*/ 50 w 3261"/>
                  <a:gd name="T73" fmla="*/ 458 h 3261"/>
                  <a:gd name="T74" fmla="*/ 26 w 3261"/>
                  <a:gd name="T75" fmla="*/ 388 h 3261"/>
                  <a:gd name="T76" fmla="*/ 21 w 3261"/>
                  <a:gd name="T77" fmla="*/ 310 h 3261"/>
                  <a:gd name="T78" fmla="*/ 34 w 3261"/>
                  <a:gd name="T79" fmla="*/ 235 h 3261"/>
                  <a:gd name="T80" fmla="*/ 65 w 3261"/>
                  <a:gd name="T81" fmla="*/ 168 h 3261"/>
                  <a:gd name="T82" fmla="*/ 110 w 3261"/>
                  <a:gd name="T83" fmla="*/ 110 h 3261"/>
                  <a:gd name="T84" fmla="*/ 168 w 3261"/>
                  <a:gd name="T85" fmla="*/ 65 h 3261"/>
                  <a:gd name="T86" fmla="*/ 235 w 3261"/>
                  <a:gd name="T87" fmla="*/ 34 h 3261"/>
                  <a:gd name="T88" fmla="*/ 310 w 3261"/>
                  <a:gd name="T89" fmla="*/ 21 h 3261"/>
                  <a:gd name="T90" fmla="*/ 387 w 3261"/>
                  <a:gd name="T91" fmla="*/ 27 h 3261"/>
                  <a:gd name="T92" fmla="*/ 458 w 3261"/>
                  <a:gd name="T93" fmla="*/ 51 h 3261"/>
                  <a:gd name="T94" fmla="*/ 520 w 3261"/>
                  <a:gd name="T95" fmla="*/ 90 h 3261"/>
                  <a:gd name="T96" fmla="*/ 571 w 3261"/>
                  <a:gd name="T97" fmla="*/ 143 h 3261"/>
                  <a:gd name="T98" fmla="*/ 608 w 3261"/>
                  <a:gd name="T99" fmla="*/ 207 h 3261"/>
                  <a:gd name="T100" fmla="*/ 628 w 3261"/>
                  <a:gd name="T101" fmla="*/ 280 h 326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261" h="3261">
                    <a:moveTo>
                      <a:pt x="3261" y="1630"/>
                    </a:moveTo>
                    <a:lnTo>
                      <a:pt x="3259" y="1547"/>
                    </a:lnTo>
                    <a:lnTo>
                      <a:pt x="3252" y="1463"/>
                    </a:lnTo>
                    <a:lnTo>
                      <a:pt x="3242" y="1382"/>
                    </a:lnTo>
                    <a:lnTo>
                      <a:pt x="3228" y="1302"/>
                    </a:lnTo>
                    <a:lnTo>
                      <a:pt x="3210" y="1223"/>
                    </a:lnTo>
                    <a:lnTo>
                      <a:pt x="3187" y="1146"/>
                    </a:lnTo>
                    <a:lnTo>
                      <a:pt x="3161" y="1070"/>
                    </a:lnTo>
                    <a:lnTo>
                      <a:pt x="3132" y="996"/>
                    </a:lnTo>
                    <a:lnTo>
                      <a:pt x="3100" y="924"/>
                    </a:lnTo>
                    <a:lnTo>
                      <a:pt x="3064" y="854"/>
                    </a:lnTo>
                    <a:lnTo>
                      <a:pt x="3025" y="785"/>
                    </a:lnTo>
                    <a:lnTo>
                      <a:pt x="2982" y="719"/>
                    </a:lnTo>
                    <a:lnTo>
                      <a:pt x="2936" y="656"/>
                    </a:lnTo>
                    <a:lnTo>
                      <a:pt x="2888" y="593"/>
                    </a:lnTo>
                    <a:lnTo>
                      <a:pt x="2837" y="534"/>
                    </a:lnTo>
                    <a:lnTo>
                      <a:pt x="2783" y="478"/>
                    </a:lnTo>
                    <a:lnTo>
                      <a:pt x="2726" y="423"/>
                    </a:lnTo>
                    <a:lnTo>
                      <a:pt x="2667" y="372"/>
                    </a:lnTo>
                    <a:lnTo>
                      <a:pt x="2606" y="324"/>
                    </a:lnTo>
                    <a:lnTo>
                      <a:pt x="2541" y="279"/>
                    </a:lnTo>
                    <a:lnTo>
                      <a:pt x="2476" y="237"/>
                    </a:lnTo>
                    <a:lnTo>
                      <a:pt x="2408" y="197"/>
                    </a:lnTo>
                    <a:lnTo>
                      <a:pt x="2337" y="161"/>
                    </a:lnTo>
                    <a:lnTo>
                      <a:pt x="2265" y="128"/>
                    </a:lnTo>
                    <a:lnTo>
                      <a:pt x="2190" y="99"/>
                    </a:lnTo>
                    <a:lnTo>
                      <a:pt x="2115" y="74"/>
                    </a:lnTo>
                    <a:lnTo>
                      <a:pt x="2038" y="52"/>
                    </a:lnTo>
                    <a:lnTo>
                      <a:pt x="1958" y="34"/>
                    </a:lnTo>
                    <a:lnTo>
                      <a:pt x="1878" y="19"/>
                    </a:lnTo>
                    <a:lnTo>
                      <a:pt x="1796" y="8"/>
                    </a:lnTo>
                    <a:lnTo>
                      <a:pt x="1714" y="2"/>
                    </a:lnTo>
                    <a:lnTo>
                      <a:pt x="1630" y="0"/>
                    </a:lnTo>
                    <a:lnTo>
                      <a:pt x="1546" y="2"/>
                    </a:lnTo>
                    <a:lnTo>
                      <a:pt x="1464" y="8"/>
                    </a:lnTo>
                    <a:lnTo>
                      <a:pt x="1381" y="19"/>
                    </a:lnTo>
                    <a:lnTo>
                      <a:pt x="1301" y="34"/>
                    </a:lnTo>
                    <a:lnTo>
                      <a:pt x="1223" y="52"/>
                    </a:lnTo>
                    <a:lnTo>
                      <a:pt x="1145" y="74"/>
                    </a:lnTo>
                    <a:lnTo>
                      <a:pt x="1070" y="99"/>
                    </a:lnTo>
                    <a:lnTo>
                      <a:pt x="996" y="128"/>
                    </a:lnTo>
                    <a:lnTo>
                      <a:pt x="923" y="161"/>
                    </a:lnTo>
                    <a:lnTo>
                      <a:pt x="853" y="197"/>
                    </a:lnTo>
                    <a:lnTo>
                      <a:pt x="784" y="237"/>
                    </a:lnTo>
                    <a:lnTo>
                      <a:pt x="718" y="279"/>
                    </a:lnTo>
                    <a:lnTo>
                      <a:pt x="655" y="324"/>
                    </a:lnTo>
                    <a:lnTo>
                      <a:pt x="593" y="372"/>
                    </a:lnTo>
                    <a:lnTo>
                      <a:pt x="534" y="423"/>
                    </a:lnTo>
                    <a:lnTo>
                      <a:pt x="477" y="478"/>
                    </a:lnTo>
                    <a:lnTo>
                      <a:pt x="424" y="534"/>
                    </a:lnTo>
                    <a:lnTo>
                      <a:pt x="372" y="593"/>
                    </a:lnTo>
                    <a:lnTo>
                      <a:pt x="323" y="656"/>
                    </a:lnTo>
                    <a:lnTo>
                      <a:pt x="278" y="719"/>
                    </a:lnTo>
                    <a:lnTo>
                      <a:pt x="236" y="785"/>
                    </a:lnTo>
                    <a:lnTo>
                      <a:pt x="197" y="854"/>
                    </a:lnTo>
                    <a:lnTo>
                      <a:pt x="160" y="924"/>
                    </a:lnTo>
                    <a:lnTo>
                      <a:pt x="128" y="996"/>
                    </a:lnTo>
                    <a:lnTo>
                      <a:pt x="98" y="1070"/>
                    </a:lnTo>
                    <a:lnTo>
                      <a:pt x="73" y="1146"/>
                    </a:lnTo>
                    <a:lnTo>
                      <a:pt x="51" y="1223"/>
                    </a:lnTo>
                    <a:lnTo>
                      <a:pt x="33" y="1302"/>
                    </a:lnTo>
                    <a:lnTo>
                      <a:pt x="19" y="1382"/>
                    </a:lnTo>
                    <a:lnTo>
                      <a:pt x="8" y="1463"/>
                    </a:lnTo>
                    <a:lnTo>
                      <a:pt x="2" y="1547"/>
                    </a:lnTo>
                    <a:lnTo>
                      <a:pt x="0" y="1630"/>
                    </a:lnTo>
                    <a:lnTo>
                      <a:pt x="2" y="1715"/>
                    </a:lnTo>
                    <a:lnTo>
                      <a:pt x="8" y="1797"/>
                    </a:lnTo>
                    <a:lnTo>
                      <a:pt x="19" y="1878"/>
                    </a:lnTo>
                    <a:lnTo>
                      <a:pt x="33" y="1959"/>
                    </a:lnTo>
                    <a:lnTo>
                      <a:pt x="51" y="2038"/>
                    </a:lnTo>
                    <a:lnTo>
                      <a:pt x="73" y="2116"/>
                    </a:lnTo>
                    <a:lnTo>
                      <a:pt x="98" y="2191"/>
                    </a:lnTo>
                    <a:lnTo>
                      <a:pt x="128" y="2265"/>
                    </a:lnTo>
                    <a:lnTo>
                      <a:pt x="160" y="2338"/>
                    </a:lnTo>
                    <a:lnTo>
                      <a:pt x="197" y="2408"/>
                    </a:lnTo>
                    <a:lnTo>
                      <a:pt x="236" y="2475"/>
                    </a:lnTo>
                    <a:lnTo>
                      <a:pt x="278" y="2542"/>
                    </a:lnTo>
                    <a:lnTo>
                      <a:pt x="323" y="2606"/>
                    </a:lnTo>
                    <a:lnTo>
                      <a:pt x="372" y="2667"/>
                    </a:lnTo>
                    <a:lnTo>
                      <a:pt x="424" y="2727"/>
                    </a:lnTo>
                    <a:lnTo>
                      <a:pt x="477" y="2783"/>
                    </a:lnTo>
                    <a:lnTo>
                      <a:pt x="534" y="2837"/>
                    </a:lnTo>
                    <a:lnTo>
                      <a:pt x="593" y="2888"/>
                    </a:lnTo>
                    <a:lnTo>
                      <a:pt x="655" y="2937"/>
                    </a:lnTo>
                    <a:lnTo>
                      <a:pt x="718" y="2982"/>
                    </a:lnTo>
                    <a:lnTo>
                      <a:pt x="784" y="3025"/>
                    </a:lnTo>
                    <a:lnTo>
                      <a:pt x="853" y="3064"/>
                    </a:lnTo>
                    <a:lnTo>
                      <a:pt x="923" y="3100"/>
                    </a:lnTo>
                    <a:lnTo>
                      <a:pt x="996" y="3133"/>
                    </a:lnTo>
                    <a:lnTo>
                      <a:pt x="1070" y="3162"/>
                    </a:lnTo>
                    <a:lnTo>
                      <a:pt x="1145" y="3188"/>
                    </a:lnTo>
                    <a:lnTo>
                      <a:pt x="1223" y="3210"/>
                    </a:lnTo>
                    <a:lnTo>
                      <a:pt x="1301" y="3228"/>
                    </a:lnTo>
                    <a:lnTo>
                      <a:pt x="1381" y="3242"/>
                    </a:lnTo>
                    <a:lnTo>
                      <a:pt x="1464" y="3252"/>
                    </a:lnTo>
                    <a:lnTo>
                      <a:pt x="1546" y="3258"/>
                    </a:lnTo>
                    <a:lnTo>
                      <a:pt x="1630" y="3261"/>
                    </a:lnTo>
                    <a:lnTo>
                      <a:pt x="1714" y="3258"/>
                    </a:lnTo>
                    <a:lnTo>
                      <a:pt x="1796" y="3252"/>
                    </a:lnTo>
                    <a:lnTo>
                      <a:pt x="1878" y="3242"/>
                    </a:lnTo>
                    <a:lnTo>
                      <a:pt x="1958" y="3228"/>
                    </a:lnTo>
                    <a:lnTo>
                      <a:pt x="2038" y="3210"/>
                    </a:lnTo>
                    <a:lnTo>
                      <a:pt x="2115" y="3188"/>
                    </a:lnTo>
                    <a:lnTo>
                      <a:pt x="2190" y="3162"/>
                    </a:lnTo>
                    <a:lnTo>
                      <a:pt x="2265" y="3133"/>
                    </a:lnTo>
                    <a:lnTo>
                      <a:pt x="2337" y="3100"/>
                    </a:lnTo>
                    <a:lnTo>
                      <a:pt x="2408" y="3064"/>
                    </a:lnTo>
                    <a:lnTo>
                      <a:pt x="2476" y="3025"/>
                    </a:lnTo>
                    <a:lnTo>
                      <a:pt x="2541" y="2982"/>
                    </a:lnTo>
                    <a:lnTo>
                      <a:pt x="2606" y="2937"/>
                    </a:lnTo>
                    <a:lnTo>
                      <a:pt x="2667" y="2888"/>
                    </a:lnTo>
                    <a:lnTo>
                      <a:pt x="2726" y="2837"/>
                    </a:lnTo>
                    <a:lnTo>
                      <a:pt x="2783" y="2783"/>
                    </a:lnTo>
                    <a:lnTo>
                      <a:pt x="2837" y="2727"/>
                    </a:lnTo>
                    <a:lnTo>
                      <a:pt x="2888" y="2667"/>
                    </a:lnTo>
                    <a:lnTo>
                      <a:pt x="2936" y="2606"/>
                    </a:lnTo>
                    <a:lnTo>
                      <a:pt x="2982" y="2542"/>
                    </a:lnTo>
                    <a:lnTo>
                      <a:pt x="3025" y="2475"/>
                    </a:lnTo>
                    <a:lnTo>
                      <a:pt x="3064" y="2408"/>
                    </a:lnTo>
                    <a:lnTo>
                      <a:pt x="3100" y="2338"/>
                    </a:lnTo>
                    <a:lnTo>
                      <a:pt x="3132" y="2265"/>
                    </a:lnTo>
                    <a:lnTo>
                      <a:pt x="3161" y="2191"/>
                    </a:lnTo>
                    <a:lnTo>
                      <a:pt x="3187" y="2116"/>
                    </a:lnTo>
                    <a:lnTo>
                      <a:pt x="3210" y="2038"/>
                    </a:lnTo>
                    <a:lnTo>
                      <a:pt x="3228" y="1959"/>
                    </a:lnTo>
                    <a:lnTo>
                      <a:pt x="3242" y="1878"/>
                    </a:lnTo>
                    <a:lnTo>
                      <a:pt x="3252" y="1797"/>
                    </a:lnTo>
                    <a:lnTo>
                      <a:pt x="3259" y="1715"/>
                    </a:lnTo>
                    <a:lnTo>
                      <a:pt x="3261" y="1630"/>
                    </a:lnTo>
                    <a:close/>
                    <a:moveTo>
                      <a:pt x="3158" y="1630"/>
                    </a:moveTo>
                    <a:lnTo>
                      <a:pt x="3156" y="1709"/>
                    </a:lnTo>
                    <a:lnTo>
                      <a:pt x="3150" y="1787"/>
                    </a:lnTo>
                    <a:lnTo>
                      <a:pt x="3141" y="1863"/>
                    </a:lnTo>
                    <a:lnTo>
                      <a:pt x="3127" y="1939"/>
                    </a:lnTo>
                    <a:lnTo>
                      <a:pt x="3110" y="2012"/>
                    </a:lnTo>
                    <a:lnTo>
                      <a:pt x="3090" y="2084"/>
                    </a:lnTo>
                    <a:lnTo>
                      <a:pt x="3066" y="2156"/>
                    </a:lnTo>
                    <a:lnTo>
                      <a:pt x="3039" y="2225"/>
                    </a:lnTo>
                    <a:lnTo>
                      <a:pt x="3008" y="2293"/>
                    </a:lnTo>
                    <a:lnTo>
                      <a:pt x="2974" y="2359"/>
                    </a:lnTo>
                    <a:lnTo>
                      <a:pt x="2937" y="2423"/>
                    </a:lnTo>
                    <a:lnTo>
                      <a:pt x="2898" y="2485"/>
                    </a:lnTo>
                    <a:lnTo>
                      <a:pt x="2855" y="2545"/>
                    </a:lnTo>
                    <a:lnTo>
                      <a:pt x="2810" y="2603"/>
                    </a:lnTo>
                    <a:lnTo>
                      <a:pt x="2761" y="2658"/>
                    </a:lnTo>
                    <a:lnTo>
                      <a:pt x="2711" y="2712"/>
                    </a:lnTo>
                    <a:lnTo>
                      <a:pt x="2658" y="2762"/>
                    </a:lnTo>
                    <a:lnTo>
                      <a:pt x="2603" y="2810"/>
                    </a:lnTo>
                    <a:lnTo>
                      <a:pt x="2544" y="2855"/>
                    </a:lnTo>
                    <a:lnTo>
                      <a:pt x="2485" y="2897"/>
                    </a:lnTo>
                    <a:lnTo>
                      <a:pt x="2423" y="2938"/>
                    </a:lnTo>
                    <a:lnTo>
                      <a:pt x="2358" y="2975"/>
                    </a:lnTo>
                    <a:lnTo>
                      <a:pt x="2293" y="3008"/>
                    </a:lnTo>
                    <a:lnTo>
                      <a:pt x="2225" y="3039"/>
                    </a:lnTo>
                    <a:lnTo>
                      <a:pt x="2155" y="3066"/>
                    </a:lnTo>
                    <a:lnTo>
                      <a:pt x="2085" y="3090"/>
                    </a:lnTo>
                    <a:lnTo>
                      <a:pt x="2012" y="3110"/>
                    </a:lnTo>
                    <a:lnTo>
                      <a:pt x="1938" y="3128"/>
                    </a:lnTo>
                    <a:lnTo>
                      <a:pt x="1863" y="3142"/>
                    </a:lnTo>
                    <a:lnTo>
                      <a:pt x="1786" y="3151"/>
                    </a:lnTo>
                    <a:lnTo>
                      <a:pt x="1709" y="3157"/>
                    </a:lnTo>
                    <a:lnTo>
                      <a:pt x="1630" y="3159"/>
                    </a:lnTo>
                    <a:lnTo>
                      <a:pt x="1551" y="3157"/>
                    </a:lnTo>
                    <a:lnTo>
                      <a:pt x="1474" y="3151"/>
                    </a:lnTo>
                    <a:lnTo>
                      <a:pt x="1398" y="3142"/>
                    </a:lnTo>
                    <a:lnTo>
                      <a:pt x="1322" y="3128"/>
                    </a:lnTo>
                    <a:lnTo>
                      <a:pt x="1248" y="3110"/>
                    </a:lnTo>
                    <a:lnTo>
                      <a:pt x="1175" y="3090"/>
                    </a:lnTo>
                    <a:lnTo>
                      <a:pt x="1104" y="3066"/>
                    </a:lnTo>
                    <a:lnTo>
                      <a:pt x="1035" y="3039"/>
                    </a:lnTo>
                    <a:lnTo>
                      <a:pt x="967" y="3008"/>
                    </a:lnTo>
                    <a:lnTo>
                      <a:pt x="901" y="2975"/>
                    </a:lnTo>
                    <a:lnTo>
                      <a:pt x="838" y="2938"/>
                    </a:lnTo>
                    <a:lnTo>
                      <a:pt x="775" y="2897"/>
                    </a:lnTo>
                    <a:lnTo>
                      <a:pt x="715" y="2855"/>
                    </a:lnTo>
                    <a:lnTo>
                      <a:pt x="658" y="2810"/>
                    </a:lnTo>
                    <a:lnTo>
                      <a:pt x="603" y="2762"/>
                    </a:lnTo>
                    <a:lnTo>
                      <a:pt x="549" y="2712"/>
                    </a:lnTo>
                    <a:lnTo>
                      <a:pt x="499" y="2658"/>
                    </a:lnTo>
                    <a:lnTo>
                      <a:pt x="451" y="2603"/>
                    </a:lnTo>
                    <a:lnTo>
                      <a:pt x="406" y="2545"/>
                    </a:lnTo>
                    <a:lnTo>
                      <a:pt x="362" y="2485"/>
                    </a:lnTo>
                    <a:lnTo>
                      <a:pt x="323" y="2423"/>
                    </a:lnTo>
                    <a:lnTo>
                      <a:pt x="286" y="2359"/>
                    </a:lnTo>
                    <a:lnTo>
                      <a:pt x="252" y="2293"/>
                    </a:lnTo>
                    <a:lnTo>
                      <a:pt x="222" y="2225"/>
                    </a:lnTo>
                    <a:lnTo>
                      <a:pt x="195" y="2156"/>
                    </a:lnTo>
                    <a:lnTo>
                      <a:pt x="170" y="2084"/>
                    </a:lnTo>
                    <a:lnTo>
                      <a:pt x="149" y="2012"/>
                    </a:lnTo>
                    <a:lnTo>
                      <a:pt x="132" y="1939"/>
                    </a:lnTo>
                    <a:lnTo>
                      <a:pt x="119" y="1863"/>
                    </a:lnTo>
                    <a:lnTo>
                      <a:pt x="109" y="1787"/>
                    </a:lnTo>
                    <a:lnTo>
                      <a:pt x="103" y="1709"/>
                    </a:lnTo>
                    <a:lnTo>
                      <a:pt x="101" y="1630"/>
                    </a:lnTo>
                    <a:lnTo>
                      <a:pt x="103" y="1552"/>
                    </a:lnTo>
                    <a:lnTo>
                      <a:pt x="109" y="1475"/>
                    </a:lnTo>
                    <a:lnTo>
                      <a:pt x="119" y="1398"/>
                    </a:lnTo>
                    <a:lnTo>
                      <a:pt x="132" y="1323"/>
                    </a:lnTo>
                    <a:lnTo>
                      <a:pt x="149" y="1248"/>
                    </a:lnTo>
                    <a:lnTo>
                      <a:pt x="170" y="1176"/>
                    </a:lnTo>
                    <a:lnTo>
                      <a:pt x="195" y="1105"/>
                    </a:lnTo>
                    <a:lnTo>
                      <a:pt x="222" y="1035"/>
                    </a:lnTo>
                    <a:lnTo>
                      <a:pt x="252" y="968"/>
                    </a:lnTo>
                    <a:lnTo>
                      <a:pt x="286" y="902"/>
                    </a:lnTo>
                    <a:lnTo>
                      <a:pt x="323" y="838"/>
                    </a:lnTo>
                    <a:lnTo>
                      <a:pt x="362" y="776"/>
                    </a:lnTo>
                    <a:lnTo>
                      <a:pt x="406" y="716"/>
                    </a:lnTo>
                    <a:lnTo>
                      <a:pt x="451" y="659"/>
                    </a:lnTo>
                    <a:lnTo>
                      <a:pt x="499" y="603"/>
                    </a:lnTo>
                    <a:lnTo>
                      <a:pt x="549" y="550"/>
                    </a:lnTo>
                    <a:lnTo>
                      <a:pt x="603" y="499"/>
                    </a:lnTo>
                    <a:lnTo>
                      <a:pt x="658" y="452"/>
                    </a:lnTo>
                    <a:lnTo>
                      <a:pt x="715" y="405"/>
                    </a:lnTo>
                    <a:lnTo>
                      <a:pt x="775" y="363"/>
                    </a:lnTo>
                    <a:lnTo>
                      <a:pt x="838" y="323"/>
                    </a:lnTo>
                    <a:lnTo>
                      <a:pt x="901" y="287"/>
                    </a:lnTo>
                    <a:lnTo>
                      <a:pt x="967" y="253"/>
                    </a:lnTo>
                    <a:lnTo>
                      <a:pt x="1035" y="222"/>
                    </a:lnTo>
                    <a:lnTo>
                      <a:pt x="1104" y="195"/>
                    </a:lnTo>
                    <a:lnTo>
                      <a:pt x="1175" y="171"/>
                    </a:lnTo>
                    <a:lnTo>
                      <a:pt x="1248" y="150"/>
                    </a:lnTo>
                    <a:lnTo>
                      <a:pt x="1322" y="133"/>
                    </a:lnTo>
                    <a:lnTo>
                      <a:pt x="1398" y="120"/>
                    </a:lnTo>
                    <a:lnTo>
                      <a:pt x="1474" y="110"/>
                    </a:lnTo>
                    <a:lnTo>
                      <a:pt x="1551" y="104"/>
                    </a:lnTo>
                    <a:lnTo>
                      <a:pt x="1630" y="102"/>
                    </a:lnTo>
                    <a:lnTo>
                      <a:pt x="1709" y="104"/>
                    </a:lnTo>
                    <a:lnTo>
                      <a:pt x="1786" y="110"/>
                    </a:lnTo>
                    <a:lnTo>
                      <a:pt x="1863" y="120"/>
                    </a:lnTo>
                    <a:lnTo>
                      <a:pt x="1938" y="133"/>
                    </a:lnTo>
                    <a:lnTo>
                      <a:pt x="2012" y="150"/>
                    </a:lnTo>
                    <a:lnTo>
                      <a:pt x="2085" y="171"/>
                    </a:lnTo>
                    <a:lnTo>
                      <a:pt x="2155" y="195"/>
                    </a:lnTo>
                    <a:lnTo>
                      <a:pt x="2225" y="222"/>
                    </a:lnTo>
                    <a:lnTo>
                      <a:pt x="2293" y="253"/>
                    </a:lnTo>
                    <a:lnTo>
                      <a:pt x="2358" y="287"/>
                    </a:lnTo>
                    <a:lnTo>
                      <a:pt x="2423" y="323"/>
                    </a:lnTo>
                    <a:lnTo>
                      <a:pt x="2485" y="363"/>
                    </a:lnTo>
                    <a:lnTo>
                      <a:pt x="2544" y="405"/>
                    </a:lnTo>
                    <a:lnTo>
                      <a:pt x="2603" y="452"/>
                    </a:lnTo>
                    <a:lnTo>
                      <a:pt x="2658" y="499"/>
                    </a:lnTo>
                    <a:lnTo>
                      <a:pt x="2711" y="550"/>
                    </a:lnTo>
                    <a:lnTo>
                      <a:pt x="2761" y="603"/>
                    </a:lnTo>
                    <a:lnTo>
                      <a:pt x="2810" y="659"/>
                    </a:lnTo>
                    <a:lnTo>
                      <a:pt x="2855" y="716"/>
                    </a:lnTo>
                    <a:lnTo>
                      <a:pt x="2898" y="776"/>
                    </a:lnTo>
                    <a:lnTo>
                      <a:pt x="2937" y="838"/>
                    </a:lnTo>
                    <a:lnTo>
                      <a:pt x="2974" y="902"/>
                    </a:lnTo>
                    <a:lnTo>
                      <a:pt x="3008" y="968"/>
                    </a:lnTo>
                    <a:lnTo>
                      <a:pt x="3039" y="1035"/>
                    </a:lnTo>
                    <a:lnTo>
                      <a:pt x="3066" y="1105"/>
                    </a:lnTo>
                    <a:lnTo>
                      <a:pt x="3090" y="1176"/>
                    </a:lnTo>
                    <a:lnTo>
                      <a:pt x="3110" y="1248"/>
                    </a:lnTo>
                    <a:lnTo>
                      <a:pt x="3127" y="1323"/>
                    </a:lnTo>
                    <a:lnTo>
                      <a:pt x="3141" y="1398"/>
                    </a:lnTo>
                    <a:lnTo>
                      <a:pt x="3150" y="1475"/>
                    </a:lnTo>
                    <a:lnTo>
                      <a:pt x="3156" y="1552"/>
                    </a:lnTo>
                    <a:lnTo>
                      <a:pt x="3158" y="1630"/>
                    </a:lnTo>
                    <a:close/>
                  </a:path>
                </a:pathLst>
              </a:custGeom>
              <a:solidFill>
                <a:srgbClr val="FFF97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2084" name="Freeform 1103">
                <a:extLst>
                  <a:ext uri="{FF2B5EF4-FFF2-40B4-BE49-F238E27FC236}">
                    <a16:creationId xmlns:a16="http://schemas.microsoft.com/office/drawing/2014/main" id="{265D8299-A131-4F8E-AF76-83C6E0BF8CCE}"/>
                  </a:ext>
                </a:extLst>
              </p:cNvPr>
              <p:cNvSpPr>
                <a:spLocks noEditPoints="1"/>
              </p:cNvSpPr>
              <p:nvPr/>
            </p:nvSpPr>
            <p:spPr bwMode="auto">
              <a:xfrm>
                <a:off x="1834" y="1206"/>
                <a:ext cx="632" cy="632"/>
              </a:xfrm>
              <a:custGeom>
                <a:avLst/>
                <a:gdLst>
                  <a:gd name="T0" fmla="*/ 625 w 3159"/>
                  <a:gd name="T1" fmla="*/ 252 h 3158"/>
                  <a:gd name="T2" fmla="*/ 601 w 3159"/>
                  <a:gd name="T3" fmla="*/ 179 h 3158"/>
                  <a:gd name="T4" fmla="*/ 560 w 3159"/>
                  <a:gd name="T5" fmla="*/ 115 h 3158"/>
                  <a:gd name="T6" fmla="*/ 505 w 3159"/>
                  <a:gd name="T7" fmla="*/ 63 h 3158"/>
                  <a:gd name="T8" fmla="*/ 439 w 3159"/>
                  <a:gd name="T9" fmla="*/ 25 h 3158"/>
                  <a:gd name="T10" fmla="*/ 364 w 3159"/>
                  <a:gd name="T11" fmla="*/ 4 h 3158"/>
                  <a:gd name="T12" fmla="*/ 284 w 3159"/>
                  <a:gd name="T13" fmla="*/ 2 h 3158"/>
                  <a:gd name="T14" fmla="*/ 207 w 3159"/>
                  <a:gd name="T15" fmla="*/ 19 h 3158"/>
                  <a:gd name="T16" fmla="*/ 139 w 3159"/>
                  <a:gd name="T17" fmla="*/ 54 h 3158"/>
                  <a:gd name="T18" fmla="*/ 82 w 3159"/>
                  <a:gd name="T19" fmla="*/ 103 h 3158"/>
                  <a:gd name="T20" fmla="*/ 38 w 3159"/>
                  <a:gd name="T21" fmla="*/ 165 h 3158"/>
                  <a:gd name="T22" fmla="*/ 10 w 3159"/>
                  <a:gd name="T23" fmla="*/ 237 h 3158"/>
                  <a:gd name="T24" fmla="*/ 0 w 3159"/>
                  <a:gd name="T25" fmla="*/ 316 h 3158"/>
                  <a:gd name="T26" fmla="*/ 10 w 3159"/>
                  <a:gd name="T27" fmla="*/ 395 h 3158"/>
                  <a:gd name="T28" fmla="*/ 38 w 3159"/>
                  <a:gd name="T29" fmla="*/ 466 h 3158"/>
                  <a:gd name="T30" fmla="*/ 82 w 3159"/>
                  <a:gd name="T31" fmla="*/ 528 h 3158"/>
                  <a:gd name="T32" fmla="*/ 139 w 3159"/>
                  <a:gd name="T33" fmla="*/ 578 h 3158"/>
                  <a:gd name="T34" fmla="*/ 207 w 3159"/>
                  <a:gd name="T35" fmla="*/ 613 h 3158"/>
                  <a:gd name="T36" fmla="*/ 284 w 3159"/>
                  <a:gd name="T37" fmla="*/ 630 h 3158"/>
                  <a:gd name="T38" fmla="*/ 364 w 3159"/>
                  <a:gd name="T39" fmla="*/ 628 h 3158"/>
                  <a:gd name="T40" fmla="*/ 439 w 3159"/>
                  <a:gd name="T41" fmla="*/ 607 h 3158"/>
                  <a:gd name="T42" fmla="*/ 505 w 3159"/>
                  <a:gd name="T43" fmla="*/ 569 h 3158"/>
                  <a:gd name="T44" fmla="*/ 560 w 3159"/>
                  <a:gd name="T45" fmla="*/ 517 h 3158"/>
                  <a:gd name="T46" fmla="*/ 601 w 3159"/>
                  <a:gd name="T47" fmla="*/ 453 h 3158"/>
                  <a:gd name="T48" fmla="*/ 625 w 3159"/>
                  <a:gd name="T49" fmla="*/ 380 h 3158"/>
                  <a:gd name="T50" fmla="*/ 612 w 3159"/>
                  <a:gd name="T51" fmla="*/ 316 h 3158"/>
                  <a:gd name="T52" fmla="*/ 602 w 3159"/>
                  <a:gd name="T53" fmla="*/ 390 h 3158"/>
                  <a:gd name="T54" fmla="*/ 576 w 3159"/>
                  <a:gd name="T55" fmla="*/ 457 h 3158"/>
                  <a:gd name="T56" fmla="*/ 535 w 3159"/>
                  <a:gd name="T57" fmla="*/ 515 h 3158"/>
                  <a:gd name="T58" fmla="*/ 481 w 3159"/>
                  <a:gd name="T59" fmla="*/ 561 h 3158"/>
                  <a:gd name="T60" fmla="*/ 418 w 3159"/>
                  <a:gd name="T61" fmla="*/ 594 h 3158"/>
                  <a:gd name="T62" fmla="*/ 346 w 3159"/>
                  <a:gd name="T63" fmla="*/ 610 h 3158"/>
                  <a:gd name="T64" fmla="*/ 271 w 3159"/>
                  <a:gd name="T65" fmla="*/ 608 h 3158"/>
                  <a:gd name="T66" fmla="*/ 201 w 3159"/>
                  <a:gd name="T67" fmla="*/ 588 h 3158"/>
                  <a:gd name="T68" fmla="*/ 139 w 3159"/>
                  <a:gd name="T69" fmla="*/ 553 h 3158"/>
                  <a:gd name="T70" fmla="*/ 88 w 3159"/>
                  <a:gd name="T71" fmla="*/ 504 h 3158"/>
                  <a:gd name="T72" fmla="*/ 49 w 3159"/>
                  <a:gd name="T73" fmla="*/ 444 h 3158"/>
                  <a:gd name="T74" fmla="*/ 26 w 3159"/>
                  <a:gd name="T75" fmla="*/ 376 h 3158"/>
                  <a:gd name="T76" fmla="*/ 21 w 3159"/>
                  <a:gd name="T77" fmla="*/ 301 h 3158"/>
                  <a:gd name="T78" fmla="*/ 34 w 3159"/>
                  <a:gd name="T79" fmla="*/ 228 h 3158"/>
                  <a:gd name="T80" fmla="*/ 63 w 3159"/>
                  <a:gd name="T81" fmla="*/ 163 h 3158"/>
                  <a:gd name="T82" fmla="*/ 107 w 3159"/>
                  <a:gd name="T83" fmla="*/ 107 h 3158"/>
                  <a:gd name="T84" fmla="*/ 163 w 3159"/>
                  <a:gd name="T85" fmla="*/ 63 h 3158"/>
                  <a:gd name="T86" fmla="*/ 228 w 3159"/>
                  <a:gd name="T87" fmla="*/ 33 h 3158"/>
                  <a:gd name="T88" fmla="*/ 301 w 3159"/>
                  <a:gd name="T89" fmla="*/ 21 h 3158"/>
                  <a:gd name="T90" fmla="*/ 376 w 3159"/>
                  <a:gd name="T91" fmla="*/ 26 h 3158"/>
                  <a:gd name="T92" fmla="*/ 444 w 3159"/>
                  <a:gd name="T93" fmla="*/ 49 h 3158"/>
                  <a:gd name="T94" fmla="*/ 504 w 3159"/>
                  <a:gd name="T95" fmla="*/ 88 h 3158"/>
                  <a:gd name="T96" fmla="*/ 553 w 3159"/>
                  <a:gd name="T97" fmla="*/ 139 h 3158"/>
                  <a:gd name="T98" fmla="*/ 588 w 3159"/>
                  <a:gd name="T99" fmla="*/ 201 h 3158"/>
                  <a:gd name="T100" fmla="*/ 608 w 3159"/>
                  <a:gd name="T101" fmla="*/ 271 h 315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159" h="3158">
                    <a:moveTo>
                      <a:pt x="3159" y="1578"/>
                    </a:moveTo>
                    <a:lnTo>
                      <a:pt x="3157" y="1497"/>
                    </a:lnTo>
                    <a:lnTo>
                      <a:pt x="3150" y="1418"/>
                    </a:lnTo>
                    <a:lnTo>
                      <a:pt x="3140" y="1338"/>
                    </a:lnTo>
                    <a:lnTo>
                      <a:pt x="3126" y="1261"/>
                    </a:lnTo>
                    <a:lnTo>
                      <a:pt x="3109" y="1183"/>
                    </a:lnTo>
                    <a:lnTo>
                      <a:pt x="3087" y="1109"/>
                    </a:lnTo>
                    <a:lnTo>
                      <a:pt x="3063" y="1036"/>
                    </a:lnTo>
                    <a:lnTo>
                      <a:pt x="3034" y="964"/>
                    </a:lnTo>
                    <a:lnTo>
                      <a:pt x="3003" y="894"/>
                    </a:lnTo>
                    <a:lnTo>
                      <a:pt x="2968" y="826"/>
                    </a:lnTo>
                    <a:lnTo>
                      <a:pt x="2929" y="759"/>
                    </a:lnTo>
                    <a:lnTo>
                      <a:pt x="2889" y="696"/>
                    </a:lnTo>
                    <a:lnTo>
                      <a:pt x="2845" y="634"/>
                    </a:lnTo>
                    <a:lnTo>
                      <a:pt x="2798" y="574"/>
                    </a:lnTo>
                    <a:lnTo>
                      <a:pt x="2748" y="517"/>
                    </a:lnTo>
                    <a:lnTo>
                      <a:pt x="2696" y="462"/>
                    </a:lnTo>
                    <a:lnTo>
                      <a:pt x="2641" y="410"/>
                    </a:lnTo>
                    <a:lnTo>
                      <a:pt x="2584" y="359"/>
                    </a:lnTo>
                    <a:lnTo>
                      <a:pt x="2524" y="313"/>
                    </a:lnTo>
                    <a:lnTo>
                      <a:pt x="2462" y="269"/>
                    </a:lnTo>
                    <a:lnTo>
                      <a:pt x="2398" y="228"/>
                    </a:lnTo>
                    <a:lnTo>
                      <a:pt x="2331" y="190"/>
                    </a:lnTo>
                    <a:lnTo>
                      <a:pt x="2264" y="155"/>
                    </a:lnTo>
                    <a:lnTo>
                      <a:pt x="2194" y="123"/>
                    </a:lnTo>
                    <a:lnTo>
                      <a:pt x="2122" y="95"/>
                    </a:lnTo>
                    <a:lnTo>
                      <a:pt x="2049" y="70"/>
                    </a:lnTo>
                    <a:lnTo>
                      <a:pt x="1974" y="49"/>
                    </a:lnTo>
                    <a:lnTo>
                      <a:pt x="1897" y="32"/>
                    </a:lnTo>
                    <a:lnTo>
                      <a:pt x="1820" y="18"/>
                    </a:lnTo>
                    <a:lnTo>
                      <a:pt x="1740" y="8"/>
                    </a:lnTo>
                    <a:lnTo>
                      <a:pt x="1660" y="2"/>
                    </a:lnTo>
                    <a:lnTo>
                      <a:pt x="1579" y="0"/>
                    </a:lnTo>
                    <a:lnTo>
                      <a:pt x="1498" y="2"/>
                    </a:lnTo>
                    <a:lnTo>
                      <a:pt x="1418" y="8"/>
                    </a:lnTo>
                    <a:lnTo>
                      <a:pt x="1338" y="18"/>
                    </a:lnTo>
                    <a:lnTo>
                      <a:pt x="1261" y="32"/>
                    </a:lnTo>
                    <a:lnTo>
                      <a:pt x="1185" y="49"/>
                    </a:lnTo>
                    <a:lnTo>
                      <a:pt x="1109" y="70"/>
                    </a:lnTo>
                    <a:lnTo>
                      <a:pt x="1036" y="95"/>
                    </a:lnTo>
                    <a:lnTo>
                      <a:pt x="965" y="123"/>
                    </a:lnTo>
                    <a:lnTo>
                      <a:pt x="894" y="155"/>
                    </a:lnTo>
                    <a:lnTo>
                      <a:pt x="826" y="190"/>
                    </a:lnTo>
                    <a:lnTo>
                      <a:pt x="760" y="228"/>
                    </a:lnTo>
                    <a:lnTo>
                      <a:pt x="696" y="269"/>
                    </a:lnTo>
                    <a:lnTo>
                      <a:pt x="634" y="313"/>
                    </a:lnTo>
                    <a:lnTo>
                      <a:pt x="575" y="359"/>
                    </a:lnTo>
                    <a:lnTo>
                      <a:pt x="517" y="410"/>
                    </a:lnTo>
                    <a:lnTo>
                      <a:pt x="462" y="462"/>
                    </a:lnTo>
                    <a:lnTo>
                      <a:pt x="410" y="517"/>
                    </a:lnTo>
                    <a:lnTo>
                      <a:pt x="361" y="574"/>
                    </a:lnTo>
                    <a:lnTo>
                      <a:pt x="313" y="634"/>
                    </a:lnTo>
                    <a:lnTo>
                      <a:pt x="269" y="696"/>
                    </a:lnTo>
                    <a:lnTo>
                      <a:pt x="228" y="759"/>
                    </a:lnTo>
                    <a:lnTo>
                      <a:pt x="190" y="826"/>
                    </a:lnTo>
                    <a:lnTo>
                      <a:pt x="156" y="894"/>
                    </a:lnTo>
                    <a:lnTo>
                      <a:pt x="123" y="964"/>
                    </a:lnTo>
                    <a:lnTo>
                      <a:pt x="95" y="1036"/>
                    </a:lnTo>
                    <a:lnTo>
                      <a:pt x="70" y="1109"/>
                    </a:lnTo>
                    <a:lnTo>
                      <a:pt x="49" y="1183"/>
                    </a:lnTo>
                    <a:lnTo>
                      <a:pt x="32" y="1261"/>
                    </a:lnTo>
                    <a:lnTo>
                      <a:pt x="18" y="1338"/>
                    </a:lnTo>
                    <a:lnTo>
                      <a:pt x="8" y="1418"/>
                    </a:lnTo>
                    <a:lnTo>
                      <a:pt x="2" y="1497"/>
                    </a:lnTo>
                    <a:lnTo>
                      <a:pt x="0" y="1578"/>
                    </a:lnTo>
                    <a:lnTo>
                      <a:pt x="2" y="1660"/>
                    </a:lnTo>
                    <a:lnTo>
                      <a:pt x="8" y="1740"/>
                    </a:lnTo>
                    <a:lnTo>
                      <a:pt x="18" y="1819"/>
                    </a:lnTo>
                    <a:lnTo>
                      <a:pt x="32" y="1897"/>
                    </a:lnTo>
                    <a:lnTo>
                      <a:pt x="49" y="1973"/>
                    </a:lnTo>
                    <a:lnTo>
                      <a:pt x="70" y="2049"/>
                    </a:lnTo>
                    <a:lnTo>
                      <a:pt x="95" y="2122"/>
                    </a:lnTo>
                    <a:lnTo>
                      <a:pt x="123" y="2193"/>
                    </a:lnTo>
                    <a:lnTo>
                      <a:pt x="156" y="2264"/>
                    </a:lnTo>
                    <a:lnTo>
                      <a:pt x="190" y="2331"/>
                    </a:lnTo>
                    <a:lnTo>
                      <a:pt x="228" y="2397"/>
                    </a:lnTo>
                    <a:lnTo>
                      <a:pt x="269" y="2462"/>
                    </a:lnTo>
                    <a:lnTo>
                      <a:pt x="313" y="2524"/>
                    </a:lnTo>
                    <a:lnTo>
                      <a:pt x="361" y="2583"/>
                    </a:lnTo>
                    <a:lnTo>
                      <a:pt x="410" y="2640"/>
                    </a:lnTo>
                    <a:lnTo>
                      <a:pt x="462" y="2696"/>
                    </a:lnTo>
                    <a:lnTo>
                      <a:pt x="517" y="2748"/>
                    </a:lnTo>
                    <a:lnTo>
                      <a:pt x="575" y="2797"/>
                    </a:lnTo>
                    <a:lnTo>
                      <a:pt x="634" y="2844"/>
                    </a:lnTo>
                    <a:lnTo>
                      <a:pt x="696" y="2888"/>
                    </a:lnTo>
                    <a:lnTo>
                      <a:pt x="760" y="2929"/>
                    </a:lnTo>
                    <a:lnTo>
                      <a:pt x="826" y="2967"/>
                    </a:lnTo>
                    <a:lnTo>
                      <a:pt x="894" y="3002"/>
                    </a:lnTo>
                    <a:lnTo>
                      <a:pt x="965" y="3033"/>
                    </a:lnTo>
                    <a:lnTo>
                      <a:pt x="1036" y="3062"/>
                    </a:lnTo>
                    <a:lnTo>
                      <a:pt x="1109" y="3087"/>
                    </a:lnTo>
                    <a:lnTo>
                      <a:pt x="1185" y="3108"/>
                    </a:lnTo>
                    <a:lnTo>
                      <a:pt x="1261" y="3126"/>
                    </a:lnTo>
                    <a:lnTo>
                      <a:pt x="1338" y="3140"/>
                    </a:lnTo>
                    <a:lnTo>
                      <a:pt x="1418" y="3150"/>
                    </a:lnTo>
                    <a:lnTo>
                      <a:pt x="1498" y="3156"/>
                    </a:lnTo>
                    <a:lnTo>
                      <a:pt x="1579" y="3158"/>
                    </a:lnTo>
                    <a:lnTo>
                      <a:pt x="1660" y="3156"/>
                    </a:lnTo>
                    <a:lnTo>
                      <a:pt x="1740" y="3150"/>
                    </a:lnTo>
                    <a:lnTo>
                      <a:pt x="1820" y="3140"/>
                    </a:lnTo>
                    <a:lnTo>
                      <a:pt x="1897" y="3126"/>
                    </a:lnTo>
                    <a:lnTo>
                      <a:pt x="1974" y="3108"/>
                    </a:lnTo>
                    <a:lnTo>
                      <a:pt x="2049" y="3087"/>
                    </a:lnTo>
                    <a:lnTo>
                      <a:pt x="2122" y="3062"/>
                    </a:lnTo>
                    <a:lnTo>
                      <a:pt x="2194" y="3033"/>
                    </a:lnTo>
                    <a:lnTo>
                      <a:pt x="2264" y="3002"/>
                    </a:lnTo>
                    <a:lnTo>
                      <a:pt x="2331" y="2967"/>
                    </a:lnTo>
                    <a:lnTo>
                      <a:pt x="2398" y="2929"/>
                    </a:lnTo>
                    <a:lnTo>
                      <a:pt x="2462" y="2888"/>
                    </a:lnTo>
                    <a:lnTo>
                      <a:pt x="2524" y="2844"/>
                    </a:lnTo>
                    <a:lnTo>
                      <a:pt x="2584" y="2797"/>
                    </a:lnTo>
                    <a:lnTo>
                      <a:pt x="2641" y="2748"/>
                    </a:lnTo>
                    <a:lnTo>
                      <a:pt x="2696" y="2696"/>
                    </a:lnTo>
                    <a:lnTo>
                      <a:pt x="2748" y="2640"/>
                    </a:lnTo>
                    <a:lnTo>
                      <a:pt x="2798" y="2583"/>
                    </a:lnTo>
                    <a:lnTo>
                      <a:pt x="2845" y="2524"/>
                    </a:lnTo>
                    <a:lnTo>
                      <a:pt x="2889" y="2462"/>
                    </a:lnTo>
                    <a:lnTo>
                      <a:pt x="2929" y="2397"/>
                    </a:lnTo>
                    <a:lnTo>
                      <a:pt x="2968" y="2331"/>
                    </a:lnTo>
                    <a:lnTo>
                      <a:pt x="3003" y="2264"/>
                    </a:lnTo>
                    <a:lnTo>
                      <a:pt x="3034" y="2193"/>
                    </a:lnTo>
                    <a:lnTo>
                      <a:pt x="3063" y="2122"/>
                    </a:lnTo>
                    <a:lnTo>
                      <a:pt x="3087" y="2049"/>
                    </a:lnTo>
                    <a:lnTo>
                      <a:pt x="3109" y="1973"/>
                    </a:lnTo>
                    <a:lnTo>
                      <a:pt x="3126" y="1897"/>
                    </a:lnTo>
                    <a:lnTo>
                      <a:pt x="3140" y="1819"/>
                    </a:lnTo>
                    <a:lnTo>
                      <a:pt x="3150" y="1740"/>
                    </a:lnTo>
                    <a:lnTo>
                      <a:pt x="3157" y="1660"/>
                    </a:lnTo>
                    <a:lnTo>
                      <a:pt x="3159" y="1578"/>
                    </a:lnTo>
                    <a:close/>
                    <a:moveTo>
                      <a:pt x="3057" y="1578"/>
                    </a:moveTo>
                    <a:lnTo>
                      <a:pt x="3055" y="1655"/>
                    </a:lnTo>
                    <a:lnTo>
                      <a:pt x="3049" y="1730"/>
                    </a:lnTo>
                    <a:lnTo>
                      <a:pt x="3040" y="1803"/>
                    </a:lnTo>
                    <a:lnTo>
                      <a:pt x="3027" y="1877"/>
                    </a:lnTo>
                    <a:lnTo>
                      <a:pt x="3010" y="1948"/>
                    </a:lnTo>
                    <a:lnTo>
                      <a:pt x="2991" y="2017"/>
                    </a:lnTo>
                    <a:lnTo>
                      <a:pt x="2967" y="2087"/>
                    </a:lnTo>
                    <a:lnTo>
                      <a:pt x="2940" y="2153"/>
                    </a:lnTo>
                    <a:lnTo>
                      <a:pt x="2911" y="2219"/>
                    </a:lnTo>
                    <a:lnTo>
                      <a:pt x="2878" y="2283"/>
                    </a:lnTo>
                    <a:lnTo>
                      <a:pt x="2843" y="2345"/>
                    </a:lnTo>
                    <a:lnTo>
                      <a:pt x="2804" y="2404"/>
                    </a:lnTo>
                    <a:lnTo>
                      <a:pt x="2764" y="2463"/>
                    </a:lnTo>
                    <a:lnTo>
                      <a:pt x="2719" y="2518"/>
                    </a:lnTo>
                    <a:lnTo>
                      <a:pt x="2673" y="2572"/>
                    </a:lnTo>
                    <a:lnTo>
                      <a:pt x="2624" y="2623"/>
                    </a:lnTo>
                    <a:lnTo>
                      <a:pt x="2573" y="2673"/>
                    </a:lnTo>
                    <a:lnTo>
                      <a:pt x="2519" y="2719"/>
                    </a:lnTo>
                    <a:lnTo>
                      <a:pt x="2463" y="2762"/>
                    </a:lnTo>
                    <a:lnTo>
                      <a:pt x="2405" y="2803"/>
                    </a:lnTo>
                    <a:lnTo>
                      <a:pt x="2345" y="2842"/>
                    </a:lnTo>
                    <a:lnTo>
                      <a:pt x="2283" y="2878"/>
                    </a:lnTo>
                    <a:lnTo>
                      <a:pt x="2220" y="2911"/>
                    </a:lnTo>
                    <a:lnTo>
                      <a:pt x="2155" y="2940"/>
                    </a:lnTo>
                    <a:lnTo>
                      <a:pt x="2087" y="2966"/>
                    </a:lnTo>
                    <a:lnTo>
                      <a:pt x="2019" y="2989"/>
                    </a:lnTo>
                    <a:lnTo>
                      <a:pt x="1949" y="3009"/>
                    </a:lnTo>
                    <a:lnTo>
                      <a:pt x="1877" y="3026"/>
                    </a:lnTo>
                    <a:lnTo>
                      <a:pt x="1804" y="3039"/>
                    </a:lnTo>
                    <a:lnTo>
                      <a:pt x="1730" y="3048"/>
                    </a:lnTo>
                    <a:lnTo>
                      <a:pt x="1655" y="3054"/>
                    </a:lnTo>
                    <a:lnTo>
                      <a:pt x="1579" y="3055"/>
                    </a:lnTo>
                    <a:lnTo>
                      <a:pt x="1503" y="3054"/>
                    </a:lnTo>
                    <a:lnTo>
                      <a:pt x="1428" y="3048"/>
                    </a:lnTo>
                    <a:lnTo>
                      <a:pt x="1354" y="3039"/>
                    </a:lnTo>
                    <a:lnTo>
                      <a:pt x="1281" y="3026"/>
                    </a:lnTo>
                    <a:lnTo>
                      <a:pt x="1210" y="3009"/>
                    </a:lnTo>
                    <a:lnTo>
                      <a:pt x="1139" y="2989"/>
                    </a:lnTo>
                    <a:lnTo>
                      <a:pt x="1071" y="2966"/>
                    </a:lnTo>
                    <a:lnTo>
                      <a:pt x="1004" y="2940"/>
                    </a:lnTo>
                    <a:lnTo>
                      <a:pt x="938" y="2911"/>
                    </a:lnTo>
                    <a:lnTo>
                      <a:pt x="875" y="2878"/>
                    </a:lnTo>
                    <a:lnTo>
                      <a:pt x="813" y="2842"/>
                    </a:lnTo>
                    <a:lnTo>
                      <a:pt x="753" y="2803"/>
                    </a:lnTo>
                    <a:lnTo>
                      <a:pt x="695" y="2762"/>
                    </a:lnTo>
                    <a:lnTo>
                      <a:pt x="639" y="2719"/>
                    </a:lnTo>
                    <a:lnTo>
                      <a:pt x="586" y="2673"/>
                    </a:lnTo>
                    <a:lnTo>
                      <a:pt x="534" y="2623"/>
                    </a:lnTo>
                    <a:lnTo>
                      <a:pt x="485" y="2572"/>
                    </a:lnTo>
                    <a:lnTo>
                      <a:pt x="439" y="2518"/>
                    </a:lnTo>
                    <a:lnTo>
                      <a:pt x="395" y="2463"/>
                    </a:lnTo>
                    <a:lnTo>
                      <a:pt x="354" y="2404"/>
                    </a:lnTo>
                    <a:lnTo>
                      <a:pt x="315" y="2345"/>
                    </a:lnTo>
                    <a:lnTo>
                      <a:pt x="280" y="2283"/>
                    </a:lnTo>
                    <a:lnTo>
                      <a:pt x="247" y="2219"/>
                    </a:lnTo>
                    <a:lnTo>
                      <a:pt x="218" y="2153"/>
                    </a:lnTo>
                    <a:lnTo>
                      <a:pt x="191" y="2087"/>
                    </a:lnTo>
                    <a:lnTo>
                      <a:pt x="168" y="2017"/>
                    </a:lnTo>
                    <a:lnTo>
                      <a:pt x="148" y="1948"/>
                    </a:lnTo>
                    <a:lnTo>
                      <a:pt x="131" y="1877"/>
                    </a:lnTo>
                    <a:lnTo>
                      <a:pt x="118" y="1803"/>
                    </a:lnTo>
                    <a:lnTo>
                      <a:pt x="109" y="1730"/>
                    </a:lnTo>
                    <a:lnTo>
                      <a:pt x="103" y="1655"/>
                    </a:lnTo>
                    <a:lnTo>
                      <a:pt x="101" y="1578"/>
                    </a:lnTo>
                    <a:lnTo>
                      <a:pt x="103" y="1503"/>
                    </a:lnTo>
                    <a:lnTo>
                      <a:pt x="109" y="1428"/>
                    </a:lnTo>
                    <a:lnTo>
                      <a:pt x="118" y="1353"/>
                    </a:lnTo>
                    <a:lnTo>
                      <a:pt x="131" y="1281"/>
                    </a:lnTo>
                    <a:lnTo>
                      <a:pt x="148" y="1209"/>
                    </a:lnTo>
                    <a:lnTo>
                      <a:pt x="168" y="1139"/>
                    </a:lnTo>
                    <a:lnTo>
                      <a:pt x="191" y="1071"/>
                    </a:lnTo>
                    <a:lnTo>
                      <a:pt x="218" y="1003"/>
                    </a:lnTo>
                    <a:lnTo>
                      <a:pt x="247" y="938"/>
                    </a:lnTo>
                    <a:lnTo>
                      <a:pt x="280" y="874"/>
                    </a:lnTo>
                    <a:lnTo>
                      <a:pt x="315" y="813"/>
                    </a:lnTo>
                    <a:lnTo>
                      <a:pt x="354" y="752"/>
                    </a:lnTo>
                    <a:lnTo>
                      <a:pt x="395" y="695"/>
                    </a:lnTo>
                    <a:lnTo>
                      <a:pt x="439" y="639"/>
                    </a:lnTo>
                    <a:lnTo>
                      <a:pt x="485" y="585"/>
                    </a:lnTo>
                    <a:lnTo>
                      <a:pt x="534" y="534"/>
                    </a:lnTo>
                    <a:lnTo>
                      <a:pt x="586" y="485"/>
                    </a:lnTo>
                    <a:lnTo>
                      <a:pt x="639" y="439"/>
                    </a:lnTo>
                    <a:lnTo>
                      <a:pt x="695" y="395"/>
                    </a:lnTo>
                    <a:lnTo>
                      <a:pt x="753" y="353"/>
                    </a:lnTo>
                    <a:lnTo>
                      <a:pt x="813" y="315"/>
                    </a:lnTo>
                    <a:lnTo>
                      <a:pt x="875" y="279"/>
                    </a:lnTo>
                    <a:lnTo>
                      <a:pt x="938" y="247"/>
                    </a:lnTo>
                    <a:lnTo>
                      <a:pt x="1004" y="218"/>
                    </a:lnTo>
                    <a:lnTo>
                      <a:pt x="1071" y="191"/>
                    </a:lnTo>
                    <a:lnTo>
                      <a:pt x="1139" y="167"/>
                    </a:lnTo>
                    <a:lnTo>
                      <a:pt x="1210" y="147"/>
                    </a:lnTo>
                    <a:lnTo>
                      <a:pt x="1281" y="131"/>
                    </a:lnTo>
                    <a:lnTo>
                      <a:pt x="1354" y="118"/>
                    </a:lnTo>
                    <a:lnTo>
                      <a:pt x="1428" y="109"/>
                    </a:lnTo>
                    <a:lnTo>
                      <a:pt x="1503" y="103"/>
                    </a:lnTo>
                    <a:lnTo>
                      <a:pt x="1579" y="101"/>
                    </a:lnTo>
                    <a:lnTo>
                      <a:pt x="1655" y="103"/>
                    </a:lnTo>
                    <a:lnTo>
                      <a:pt x="1730" y="109"/>
                    </a:lnTo>
                    <a:lnTo>
                      <a:pt x="1804" y="118"/>
                    </a:lnTo>
                    <a:lnTo>
                      <a:pt x="1877" y="131"/>
                    </a:lnTo>
                    <a:lnTo>
                      <a:pt x="1949" y="147"/>
                    </a:lnTo>
                    <a:lnTo>
                      <a:pt x="2019" y="167"/>
                    </a:lnTo>
                    <a:lnTo>
                      <a:pt x="2087" y="191"/>
                    </a:lnTo>
                    <a:lnTo>
                      <a:pt x="2155" y="218"/>
                    </a:lnTo>
                    <a:lnTo>
                      <a:pt x="2220" y="247"/>
                    </a:lnTo>
                    <a:lnTo>
                      <a:pt x="2283" y="279"/>
                    </a:lnTo>
                    <a:lnTo>
                      <a:pt x="2345" y="315"/>
                    </a:lnTo>
                    <a:lnTo>
                      <a:pt x="2405" y="353"/>
                    </a:lnTo>
                    <a:lnTo>
                      <a:pt x="2463" y="395"/>
                    </a:lnTo>
                    <a:lnTo>
                      <a:pt x="2519" y="439"/>
                    </a:lnTo>
                    <a:lnTo>
                      <a:pt x="2573" y="485"/>
                    </a:lnTo>
                    <a:lnTo>
                      <a:pt x="2624" y="534"/>
                    </a:lnTo>
                    <a:lnTo>
                      <a:pt x="2673" y="585"/>
                    </a:lnTo>
                    <a:lnTo>
                      <a:pt x="2719" y="639"/>
                    </a:lnTo>
                    <a:lnTo>
                      <a:pt x="2764" y="695"/>
                    </a:lnTo>
                    <a:lnTo>
                      <a:pt x="2804" y="752"/>
                    </a:lnTo>
                    <a:lnTo>
                      <a:pt x="2843" y="813"/>
                    </a:lnTo>
                    <a:lnTo>
                      <a:pt x="2878" y="874"/>
                    </a:lnTo>
                    <a:lnTo>
                      <a:pt x="2911" y="938"/>
                    </a:lnTo>
                    <a:lnTo>
                      <a:pt x="2940" y="1003"/>
                    </a:lnTo>
                    <a:lnTo>
                      <a:pt x="2967" y="1071"/>
                    </a:lnTo>
                    <a:lnTo>
                      <a:pt x="2991" y="1139"/>
                    </a:lnTo>
                    <a:lnTo>
                      <a:pt x="3010" y="1209"/>
                    </a:lnTo>
                    <a:lnTo>
                      <a:pt x="3027" y="1281"/>
                    </a:lnTo>
                    <a:lnTo>
                      <a:pt x="3040" y="1353"/>
                    </a:lnTo>
                    <a:lnTo>
                      <a:pt x="3049" y="1428"/>
                    </a:lnTo>
                    <a:lnTo>
                      <a:pt x="3055" y="1503"/>
                    </a:lnTo>
                    <a:lnTo>
                      <a:pt x="3057" y="1578"/>
                    </a:lnTo>
                    <a:close/>
                  </a:path>
                </a:pathLst>
              </a:custGeom>
              <a:solidFill>
                <a:srgbClr val="FFF98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2085" name="Freeform 1104">
                <a:extLst>
                  <a:ext uri="{FF2B5EF4-FFF2-40B4-BE49-F238E27FC236}">
                    <a16:creationId xmlns:a16="http://schemas.microsoft.com/office/drawing/2014/main" id="{61D97A73-E3D8-4C5F-8D63-B29B19E21D03}"/>
                  </a:ext>
                </a:extLst>
              </p:cNvPr>
              <p:cNvSpPr>
                <a:spLocks noEditPoints="1"/>
              </p:cNvSpPr>
              <p:nvPr/>
            </p:nvSpPr>
            <p:spPr bwMode="auto">
              <a:xfrm>
                <a:off x="1844" y="1216"/>
                <a:ext cx="612" cy="612"/>
              </a:xfrm>
              <a:custGeom>
                <a:avLst/>
                <a:gdLst>
                  <a:gd name="T0" fmla="*/ 606 w 3057"/>
                  <a:gd name="T1" fmla="*/ 244 h 3057"/>
                  <a:gd name="T2" fmla="*/ 582 w 3057"/>
                  <a:gd name="T3" fmla="*/ 173 h 3057"/>
                  <a:gd name="T4" fmla="*/ 542 w 3057"/>
                  <a:gd name="T5" fmla="*/ 112 h 3057"/>
                  <a:gd name="T6" fmla="*/ 489 w 3057"/>
                  <a:gd name="T7" fmla="*/ 61 h 3057"/>
                  <a:gd name="T8" fmla="*/ 425 w 3057"/>
                  <a:gd name="T9" fmla="*/ 24 h 3057"/>
                  <a:gd name="T10" fmla="*/ 353 w 3057"/>
                  <a:gd name="T11" fmla="*/ 4 h 3057"/>
                  <a:gd name="T12" fmla="*/ 275 w 3057"/>
                  <a:gd name="T13" fmla="*/ 2 h 3057"/>
                  <a:gd name="T14" fmla="*/ 201 w 3057"/>
                  <a:gd name="T15" fmla="*/ 19 h 3057"/>
                  <a:gd name="T16" fmla="*/ 135 w 3057"/>
                  <a:gd name="T17" fmla="*/ 52 h 3057"/>
                  <a:gd name="T18" fmla="*/ 80 w 3057"/>
                  <a:gd name="T19" fmla="*/ 100 h 3057"/>
                  <a:gd name="T20" fmla="*/ 37 w 3057"/>
                  <a:gd name="T21" fmla="*/ 160 h 3057"/>
                  <a:gd name="T22" fmla="*/ 10 w 3057"/>
                  <a:gd name="T23" fmla="*/ 229 h 3057"/>
                  <a:gd name="T24" fmla="*/ 0 w 3057"/>
                  <a:gd name="T25" fmla="*/ 306 h 3057"/>
                  <a:gd name="T26" fmla="*/ 10 w 3057"/>
                  <a:gd name="T27" fmla="*/ 382 h 3057"/>
                  <a:gd name="T28" fmla="*/ 37 w 3057"/>
                  <a:gd name="T29" fmla="*/ 452 h 3057"/>
                  <a:gd name="T30" fmla="*/ 80 w 3057"/>
                  <a:gd name="T31" fmla="*/ 512 h 3057"/>
                  <a:gd name="T32" fmla="*/ 135 w 3057"/>
                  <a:gd name="T33" fmla="*/ 560 h 3057"/>
                  <a:gd name="T34" fmla="*/ 201 w 3057"/>
                  <a:gd name="T35" fmla="*/ 593 h 3057"/>
                  <a:gd name="T36" fmla="*/ 275 w 3057"/>
                  <a:gd name="T37" fmla="*/ 610 h 3057"/>
                  <a:gd name="T38" fmla="*/ 353 w 3057"/>
                  <a:gd name="T39" fmla="*/ 609 h 3057"/>
                  <a:gd name="T40" fmla="*/ 425 w 3057"/>
                  <a:gd name="T41" fmla="*/ 588 h 3057"/>
                  <a:gd name="T42" fmla="*/ 489 w 3057"/>
                  <a:gd name="T43" fmla="*/ 551 h 3057"/>
                  <a:gd name="T44" fmla="*/ 542 w 3057"/>
                  <a:gd name="T45" fmla="*/ 501 h 3057"/>
                  <a:gd name="T46" fmla="*/ 582 w 3057"/>
                  <a:gd name="T47" fmla="*/ 439 h 3057"/>
                  <a:gd name="T48" fmla="*/ 606 w 3057"/>
                  <a:gd name="T49" fmla="*/ 368 h 3057"/>
                  <a:gd name="T50" fmla="*/ 592 w 3057"/>
                  <a:gd name="T51" fmla="*/ 306 h 3057"/>
                  <a:gd name="T52" fmla="*/ 583 w 3057"/>
                  <a:gd name="T53" fmla="*/ 377 h 3057"/>
                  <a:gd name="T54" fmla="*/ 557 w 3057"/>
                  <a:gd name="T55" fmla="*/ 442 h 3057"/>
                  <a:gd name="T56" fmla="*/ 518 w 3057"/>
                  <a:gd name="T57" fmla="*/ 498 h 3057"/>
                  <a:gd name="T58" fmla="*/ 466 w 3057"/>
                  <a:gd name="T59" fmla="*/ 543 h 3057"/>
                  <a:gd name="T60" fmla="*/ 404 w 3057"/>
                  <a:gd name="T61" fmla="*/ 574 h 3057"/>
                  <a:gd name="T62" fmla="*/ 335 w 3057"/>
                  <a:gd name="T63" fmla="*/ 590 h 3057"/>
                  <a:gd name="T64" fmla="*/ 263 w 3057"/>
                  <a:gd name="T65" fmla="*/ 588 h 3057"/>
                  <a:gd name="T66" fmla="*/ 195 w 3057"/>
                  <a:gd name="T67" fmla="*/ 569 h 3057"/>
                  <a:gd name="T68" fmla="*/ 135 w 3057"/>
                  <a:gd name="T69" fmla="*/ 535 h 3057"/>
                  <a:gd name="T70" fmla="*/ 86 w 3057"/>
                  <a:gd name="T71" fmla="*/ 488 h 3057"/>
                  <a:gd name="T72" fmla="*/ 49 w 3057"/>
                  <a:gd name="T73" fmla="*/ 430 h 3057"/>
                  <a:gd name="T74" fmla="*/ 26 w 3057"/>
                  <a:gd name="T75" fmla="*/ 364 h 3057"/>
                  <a:gd name="T76" fmla="*/ 21 w 3057"/>
                  <a:gd name="T77" fmla="*/ 291 h 3057"/>
                  <a:gd name="T78" fmla="*/ 33 w 3057"/>
                  <a:gd name="T79" fmla="*/ 221 h 3057"/>
                  <a:gd name="T80" fmla="*/ 62 w 3057"/>
                  <a:gd name="T81" fmla="*/ 158 h 3057"/>
                  <a:gd name="T82" fmla="*/ 104 w 3057"/>
                  <a:gd name="T83" fmla="*/ 104 h 3057"/>
                  <a:gd name="T84" fmla="*/ 158 w 3057"/>
                  <a:gd name="T85" fmla="*/ 62 h 3057"/>
                  <a:gd name="T86" fmla="*/ 221 w 3057"/>
                  <a:gd name="T87" fmla="*/ 33 h 3057"/>
                  <a:gd name="T88" fmla="*/ 291 w 3057"/>
                  <a:gd name="T89" fmla="*/ 21 h 3057"/>
                  <a:gd name="T90" fmla="*/ 364 w 3057"/>
                  <a:gd name="T91" fmla="*/ 26 h 3057"/>
                  <a:gd name="T92" fmla="*/ 430 w 3057"/>
                  <a:gd name="T93" fmla="*/ 49 h 3057"/>
                  <a:gd name="T94" fmla="*/ 488 w 3057"/>
                  <a:gd name="T95" fmla="*/ 86 h 3057"/>
                  <a:gd name="T96" fmla="*/ 535 w 3057"/>
                  <a:gd name="T97" fmla="*/ 135 h 3057"/>
                  <a:gd name="T98" fmla="*/ 569 w 3057"/>
                  <a:gd name="T99" fmla="*/ 195 h 3057"/>
                  <a:gd name="T100" fmla="*/ 589 w 3057"/>
                  <a:gd name="T101" fmla="*/ 262 h 305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057" h="3057">
                    <a:moveTo>
                      <a:pt x="3057" y="1528"/>
                    </a:moveTo>
                    <a:lnTo>
                      <a:pt x="3055" y="1450"/>
                    </a:lnTo>
                    <a:lnTo>
                      <a:pt x="3049" y="1373"/>
                    </a:lnTo>
                    <a:lnTo>
                      <a:pt x="3040" y="1296"/>
                    </a:lnTo>
                    <a:lnTo>
                      <a:pt x="3026" y="1221"/>
                    </a:lnTo>
                    <a:lnTo>
                      <a:pt x="3009" y="1146"/>
                    </a:lnTo>
                    <a:lnTo>
                      <a:pt x="2989" y="1074"/>
                    </a:lnTo>
                    <a:lnTo>
                      <a:pt x="2965" y="1003"/>
                    </a:lnTo>
                    <a:lnTo>
                      <a:pt x="2938" y="933"/>
                    </a:lnTo>
                    <a:lnTo>
                      <a:pt x="2907" y="866"/>
                    </a:lnTo>
                    <a:lnTo>
                      <a:pt x="2873" y="800"/>
                    </a:lnTo>
                    <a:lnTo>
                      <a:pt x="2836" y="736"/>
                    </a:lnTo>
                    <a:lnTo>
                      <a:pt x="2797" y="674"/>
                    </a:lnTo>
                    <a:lnTo>
                      <a:pt x="2754" y="614"/>
                    </a:lnTo>
                    <a:lnTo>
                      <a:pt x="2709" y="557"/>
                    </a:lnTo>
                    <a:lnTo>
                      <a:pt x="2660" y="501"/>
                    </a:lnTo>
                    <a:lnTo>
                      <a:pt x="2610" y="448"/>
                    </a:lnTo>
                    <a:lnTo>
                      <a:pt x="2557" y="397"/>
                    </a:lnTo>
                    <a:lnTo>
                      <a:pt x="2502" y="350"/>
                    </a:lnTo>
                    <a:lnTo>
                      <a:pt x="2443" y="303"/>
                    </a:lnTo>
                    <a:lnTo>
                      <a:pt x="2384" y="261"/>
                    </a:lnTo>
                    <a:lnTo>
                      <a:pt x="2322" y="221"/>
                    </a:lnTo>
                    <a:lnTo>
                      <a:pt x="2257" y="185"/>
                    </a:lnTo>
                    <a:lnTo>
                      <a:pt x="2192" y="151"/>
                    </a:lnTo>
                    <a:lnTo>
                      <a:pt x="2124" y="120"/>
                    </a:lnTo>
                    <a:lnTo>
                      <a:pt x="2054" y="93"/>
                    </a:lnTo>
                    <a:lnTo>
                      <a:pt x="1984" y="69"/>
                    </a:lnTo>
                    <a:lnTo>
                      <a:pt x="1911" y="48"/>
                    </a:lnTo>
                    <a:lnTo>
                      <a:pt x="1837" y="31"/>
                    </a:lnTo>
                    <a:lnTo>
                      <a:pt x="1762" y="18"/>
                    </a:lnTo>
                    <a:lnTo>
                      <a:pt x="1685" y="8"/>
                    </a:lnTo>
                    <a:lnTo>
                      <a:pt x="1608" y="2"/>
                    </a:lnTo>
                    <a:lnTo>
                      <a:pt x="1529" y="0"/>
                    </a:lnTo>
                    <a:lnTo>
                      <a:pt x="1450" y="2"/>
                    </a:lnTo>
                    <a:lnTo>
                      <a:pt x="1373" y="8"/>
                    </a:lnTo>
                    <a:lnTo>
                      <a:pt x="1297" y="18"/>
                    </a:lnTo>
                    <a:lnTo>
                      <a:pt x="1221" y="31"/>
                    </a:lnTo>
                    <a:lnTo>
                      <a:pt x="1147" y="48"/>
                    </a:lnTo>
                    <a:lnTo>
                      <a:pt x="1074" y="69"/>
                    </a:lnTo>
                    <a:lnTo>
                      <a:pt x="1003" y="93"/>
                    </a:lnTo>
                    <a:lnTo>
                      <a:pt x="934" y="120"/>
                    </a:lnTo>
                    <a:lnTo>
                      <a:pt x="866" y="151"/>
                    </a:lnTo>
                    <a:lnTo>
                      <a:pt x="800" y="185"/>
                    </a:lnTo>
                    <a:lnTo>
                      <a:pt x="737" y="221"/>
                    </a:lnTo>
                    <a:lnTo>
                      <a:pt x="674" y="261"/>
                    </a:lnTo>
                    <a:lnTo>
                      <a:pt x="614" y="303"/>
                    </a:lnTo>
                    <a:lnTo>
                      <a:pt x="557" y="350"/>
                    </a:lnTo>
                    <a:lnTo>
                      <a:pt x="502" y="397"/>
                    </a:lnTo>
                    <a:lnTo>
                      <a:pt x="448" y="448"/>
                    </a:lnTo>
                    <a:lnTo>
                      <a:pt x="398" y="501"/>
                    </a:lnTo>
                    <a:lnTo>
                      <a:pt x="350" y="557"/>
                    </a:lnTo>
                    <a:lnTo>
                      <a:pt x="305" y="614"/>
                    </a:lnTo>
                    <a:lnTo>
                      <a:pt x="261" y="674"/>
                    </a:lnTo>
                    <a:lnTo>
                      <a:pt x="222" y="736"/>
                    </a:lnTo>
                    <a:lnTo>
                      <a:pt x="185" y="800"/>
                    </a:lnTo>
                    <a:lnTo>
                      <a:pt x="151" y="866"/>
                    </a:lnTo>
                    <a:lnTo>
                      <a:pt x="121" y="933"/>
                    </a:lnTo>
                    <a:lnTo>
                      <a:pt x="94" y="1003"/>
                    </a:lnTo>
                    <a:lnTo>
                      <a:pt x="69" y="1074"/>
                    </a:lnTo>
                    <a:lnTo>
                      <a:pt x="48" y="1146"/>
                    </a:lnTo>
                    <a:lnTo>
                      <a:pt x="31" y="1221"/>
                    </a:lnTo>
                    <a:lnTo>
                      <a:pt x="18" y="1296"/>
                    </a:lnTo>
                    <a:lnTo>
                      <a:pt x="8" y="1373"/>
                    </a:lnTo>
                    <a:lnTo>
                      <a:pt x="2" y="1450"/>
                    </a:lnTo>
                    <a:lnTo>
                      <a:pt x="0" y="1528"/>
                    </a:lnTo>
                    <a:lnTo>
                      <a:pt x="2" y="1607"/>
                    </a:lnTo>
                    <a:lnTo>
                      <a:pt x="8" y="1685"/>
                    </a:lnTo>
                    <a:lnTo>
                      <a:pt x="18" y="1761"/>
                    </a:lnTo>
                    <a:lnTo>
                      <a:pt x="31" y="1837"/>
                    </a:lnTo>
                    <a:lnTo>
                      <a:pt x="48" y="1910"/>
                    </a:lnTo>
                    <a:lnTo>
                      <a:pt x="69" y="1982"/>
                    </a:lnTo>
                    <a:lnTo>
                      <a:pt x="94" y="2054"/>
                    </a:lnTo>
                    <a:lnTo>
                      <a:pt x="121" y="2123"/>
                    </a:lnTo>
                    <a:lnTo>
                      <a:pt x="151" y="2191"/>
                    </a:lnTo>
                    <a:lnTo>
                      <a:pt x="185" y="2257"/>
                    </a:lnTo>
                    <a:lnTo>
                      <a:pt x="222" y="2321"/>
                    </a:lnTo>
                    <a:lnTo>
                      <a:pt x="261" y="2383"/>
                    </a:lnTo>
                    <a:lnTo>
                      <a:pt x="305" y="2443"/>
                    </a:lnTo>
                    <a:lnTo>
                      <a:pt x="350" y="2501"/>
                    </a:lnTo>
                    <a:lnTo>
                      <a:pt x="398" y="2556"/>
                    </a:lnTo>
                    <a:lnTo>
                      <a:pt x="448" y="2610"/>
                    </a:lnTo>
                    <a:lnTo>
                      <a:pt x="502" y="2660"/>
                    </a:lnTo>
                    <a:lnTo>
                      <a:pt x="557" y="2708"/>
                    </a:lnTo>
                    <a:lnTo>
                      <a:pt x="614" y="2753"/>
                    </a:lnTo>
                    <a:lnTo>
                      <a:pt x="674" y="2795"/>
                    </a:lnTo>
                    <a:lnTo>
                      <a:pt x="737" y="2836"/>
                    </a:lnTo>
                    <a:lnTo>
                      <a:pt x="800" y="2873"/>
                    </a:lnTo>
                    <a:lnTo>
                      <a:pt x="866" y="2906"/>
                    </a:lnTo>
                    <a:lnTo>
                      <a:pt x="934" y="2937"/>
                    </a:lnTo>
                    <a:lnTo>
                      <a:pt x="1003" y="2964"/>
                    </a:lnTo>
                    <a:lnTo>
                      <a:pt x="1074" y="2988"/>
                    </a:lnTo>
                    <a:lnTo>
                      <a:pt x="1147" y="3008"/>
                    </a:lnTo>
                    <a:lnTo>
                      <a:pt x="1221" y="3026"/>
                    </a:lnTo>
                    <a:lnTo>
                      <a:pt x="1297" y="3040"/>
                    </a:lnTo>
                    <a:lnTo>
                      <a:pt x="1373" y="3049"/>
                    </a:lnTo>
                    <a:lnTo>
                      <a:pt x="1450" y="3055"/>
                    </a:lnTo>
                    <a:lnTo>
                      <a:pt x="1529" y="3057"/>
                    </a:lnTo>
                    <a:lnTo>
                      <a:pt x="1608" y="3055"/>
                    </a:lnTo>
                    <a:lnTo>
                      <a:pt x="1685" y="3049"/>
                    </a:lnTo>
                    <a:lnTo>
                      <a:pt x="1762" y="3040"/>
                    </a:lnTo>
                    <a:lnTo>
                      <a:pt x="1837" y="3026"/>
                    </a:lnTo>
                    <a:lnTo>
                      <a:pt x="1911" y="3008"/>
                    </a:lnTo>
                    <a:lnTo>
                      <a:pt x="1984" y="2988"/>
                    </a:lnTo>
                    <a:lnTo>
                      <a:pt x="2054" y="2964"/>
                    </a:lnTo>
                    <a:lnTo>
                      <a:pt x="2124" y="2937"/>
                    </a:lnTo>
                    <a:lnTo>
                      <a:pt x="2192" y="2906"/>
                    </a:lnTo>
                    <a:lnTo>
                      <a:pt x="2257" y="2873"/>
                    </a:lnTo>
                    <a:lnTo>
                      <a:pt x="2322" y="2836"/>
                    </a:lnTo>
                    <a:lnTo>
                      <a:pt x="2384" y="2795"/>
                    </a:lnTo>
                    <a:lnTo>
                      <a:pt x="2443" y="2753"/>
                    </a:lnTo>
                    <a:lnTo>
                      <a:pt x="2502" y="2708"/>
                    </a:lnTo>
                    <a:lnTo>
                      <a:pt x="2557" y="2660"/>
                    </a:lnTo>
                    <a:lnTo>
                      <a:pt x="2610" y="2610"/>
                    </a:lnTo>
                    <a:lnTo>
                      <a:pt x="2660" y="2556"/>
                    </a:lnTo>
                    <a:lnTo>
                      <a:pt x="2709" y="2501"/>
                    </a:lnTo>
                    <a:lnTo>
                      <a:pt x="2754" y="2443"/>
                    </a:lnTo>
                    <a:lnTo>
                      <a:pt x="2797" y="2383"/>
                    </a:lnTo>
                    <a:lnTo>
                      <a:pt x="2836" y="2321"/>
                    </a:lnTo>
                    <a:lnTo>
                      <a:pt x="2873" y="2257"/>
                    </a:lnTo>
                    <a:lnTo>
                      <a:pt x="2907" y="2191"/>
                    </a:lnTo>
                    <a:lnTo>
                      <a:pt x="2938" y="2123"/>
                    </a:lnTo>
                    <a:lnTo>
                      <a:pt x="2965" y="2054"/>
                    </a:lnTo>
                    <a:lnTo>
                      <a:pt x="2989" y="1982"/>
                    </a:lnTo>
                    <a:lnTo>
                      <a:pt x="3009" y="1910"/>
                    </a:lnTo>
                    <a:lnTo>
                      <a:pt x="3026" y="1837"/>
                    </a:lnTo>
                    <a:lnTo>
                      <a:pt x="3040" y="1761"/>
                    </a:lnTo>
                    <a:lnTo>
                      <a:pt x="3049" y="1685"/>
                    </a:lnTo>
                    <a:lnTo>
                      <a:pt x="3055" y="1607"/>
                    </a:lnTo>
                    <a:lnTo>
                      <a:pt x="3057" y="1528"/>
                    </a:lnTo>
                    <a:close/>
                    <a:moveTo>
                      <a:pt x="2956" y="1528"/>
                    </a:moveTo>
                    <a:lnTo>
                      <a:pt x="2954" y="1602"/>
                    </a:lnTo>
                    <a:lnTo>
                      <a:pt x="2949" y="1674"/>
                    </a:lnTo>
                    <a:lnTo>
                      <a:pt x="2940" y="1745"/>
                    </a:lnTo>
                    <a:lnTo>
                      <a:pt x="2927" y="1816"/>
                    </a:lnTo>
                    <a:lnTo>
                      <a:pt x="2911" y="1885"/>
                    </a:lnTo>
                    <a:lnTo>
                      <a:pt x="2891" y="1952"/>
                    </a:lnTo>
                    <a:lnTo>
                      <a:pt x="2869" y="2019"/>
                    </a:lnTo>
                    <a:lnTo>
                      <a:pt x="2843" y="2084"/>
                    </a:lnTo>
                    <a:lnTo>
                      <a:pt x="2815" y="2147"/>
                    </a:lnTo>
                    <a:lnTo>
                      <a:pt x="2784" y="2209"/>
                    </a:lnTo>
                    <a:lnTo>
                      <a:pt x="2749" y="2268"/>
                    </a:lnTo>
                    <a:lnTo>
                      <a:pt x="2712" y="2326"/>
                    </a:lnTo>
                    <a:lnTo>
                      <a:pt x="2672" y="2382"/>
                    </a:lnTo>
                    <a:lnTo>
                      <a:pt x="2630" y="2436"/>
                    </a:lnTo>
                    <a:lnTo>
                      <a:pt x="2585" y="2488"/>
                    </a:lnTo>
                    <a:lnTo>
                      <a:pt x="2538" y="2537"/>
                    </a:lnTo>
                    <a:lnTo>
                      <a:pt x="2488" y="2584"/>
                    </a:lnTo>
                    <a:lnTo>
                      <a:pt x="2436" y="2630"/>
                    </a:lnTo>
                    <a:lnTo>
                      <a:pt x="2383" y="2672"/>
                    </a:lnTo>
                    <a:lnTo>
                      <a:pt x="2327" y="2711"/>
                    </a:lnTo>
                    <a:lnTo>
                      <a:pt x="2268" y="2748"/>
                    </a:lnTo>
                    <a:lnTo>
                      <a:pt x="2209" y="2782"/>
                    </a:lnTo>
                    <a:lnTo>
                      <a:pt x="2148" y="2815"/>
                    </a:lnTo>
                    <a:lnTo>
                      <a:pt x="2084" y="2843"/>
                    </a:lnTo>
                    <a:lnTo>
                      <a:pt x="2019" y="2869"/>
                    </a:lnTo>
                    <a:lnTo>
                      <a:pt x="1953" y="2891"/>
                    </a:lnTo>
                    <a:lnTo>
                      <a:pt x="1885" y="2910"/>
                    </a:lnTo>
                    <a:lnTo>
                      <a:pt x="1816" y="2926"/>
                    </a:lnTo>
                    <a:lnTo>
                      <a:pt x="1747" y="2938"/>
                    </a:lnTo>
                    <a:lnTo>
                      <a:pt x="1675" y="2947"/>
                    </a:lnTo>
                    <a:lnTo>
                      <a:pt x="1602" y="2953"/>
                    </a:lnTo>
                    <a:lnTo>
                      <a:pt x="1529" y="2955"/>
                    </a:lnTo>
                    <a:lnTo>
                      <a:pt x="1455" y="2953"/>
                    </a:lnTo>
                    <a:lnTo>
                      <a:pt x="1383" y="2947"/>
                    </a:lnTo>
                    <a:lnTo>
                      <a:pt x="1312" y="2938"/>
                    </a:lnTo>
                    <a:lnTo>
                      <a:pt x="1241" y="2926"/>
                    </a:lnTo>
                    <a:lnTo>
                      <a:pt x="1173" y="2910"/>
                    </a:lnTo>
                    <a:lnTo>
                      <a:pt x="1105" y="2891"/>
                    </a:lnTo>
                    <a:lnTo>
                      <a:pt x="1038" y="2869"/>
                    </a:lnTo>
                    <a:lnTo>
                      <a:pt x="974" y="2843"/>
                    </a:lnTo>
                    <a:lnTo>
                      <a:pt x="911" y="2815"/>
                    </a:lnTo>
                    <a:lnTo>
                      <a:pt x="849" y="2782"/>
                    </a:lnTo>
                    <a:lnTo>
                      <a:pt x="789" y="2748"/>
                    </a:lnTo>
                    <a:lnTo>
                      <a:pt x="732" y="2711"/>
                    </a:lnTo>
                    <a:lnTo>
                      <a:pt x="675" y="2672"/>
                    </a:lnTo>
                    <a:lnTo>
                      <a:pt x="621" y="2630"/>
                    </a:lnTo>
                    <a:lnTo>
                      <a:pt x="570" y="2584"/>
                    </a:lnTo>
                    <a:lnTo>
                      <a:pt x="521" y="2537"/>
                    </a:lnTo>
                    <a:lnTo>
                      <a:pt x="473" y="2488"/>
                    </a:lnTo>
                    <a:lnTo>
                      <a:pt x="428" y="2436"/>
                    </a:lnTo>
                    <a:lnTo>
                      <a:pt x="386" y="2382"/>
                    </a:lnTo>
                    <a:lnTo>
                      <a:pt x="346" y="2326"/>
                    </a:lnTo>
                    <a:lnTo>
                      <a:pt x="309" y="2268"/>
                    </a:lnTo>
                    <a:lnTo>
                      <a:pt x="274" y="2209"/>
                    </a:lnTo>
                    <a:lnTo>
                      <a:pt x="243" y="2147"/>
                    </a:lnTo>
                    <a:lnTo>
                      <a:pt x="214" y="2084"/>
                    </a:lnTo>
                    <a:lnTo>
                      <a:pt x="189" y="2019"/>
                    </a:lnTo>
                    <a:lnTo>
                      <a:pt x="167" y="1952"/>
                    </a:lnTo>
                    <a:lnTo>
                      <a:pt x="148" y="1885"/>
                    </a:lnTo>
                    <a:lnTo>
                      <a:pt x="132" y="1816"/>
                    </a:lnTo>
                    <a:lnTo>
                      <a:pt x="119" y="1745"/>
                    </a:lnTo>
                    <a:lnTo>
                      <a:pt x="110" y="1674"/>
                    </a:lnTo>
                    <a:lnTo>
                      <a:pt x="105" y="1602"/>
                    </a:lnTo>
                    <a:lnTo>
                      <a:pt x="103" y="1528"/>
                    </a:lnTo>
                    <a:lnTo>
                      <a:pt x="105" y="1455"/>
                    </a:lnTo>
                    <a:lnTo>
                      <a:pt x="110" y="1383"/>
                    </a:lnTo>
                    <a:lnTo>
                      <a:pt x="119" y="1311"/>
                    </a:lnTo>
                    <a:lnTo>
                      <a:pt x="132" y="1241"/>
                    </a:lnTo>
                    <a:lnTo>
                      <a:pt x="148" y="1172"/>
                    </a:lnTo>
                    <a:lnTo>
                      <a:pt x="167" y="1104"/>
                    </a:lnTo>
                    <a:lnTo>
                      <a:pt x="189" y="1038"/>
                    </a:lnTo>
                    <a:lnTo>
                      <a:pt x="214" y="974"/>
                    </a:lnTo>
                    <a:lnTo>
                      <a:pt x="243" y="910"/>
                    </a:lnTo>
                    <a:lnTo>
                      <a:pt x="274" y="849"/>
                    </a:lnTo>
                    <a:lnTo>
                      <a:pt x="309" y="789"/>
                    </a:lnTo>
                    <a:lnTo>
                      <a:pt x="346" y="731"/>
                    </a:lnTo>
                    <a:lnTo>
                      <a:pt x="386" y="675"/>
                    </a:lnTo>
                    <a:lnTo>
                      <a:pt x="428" y="621"/>
                    </a:lnTo>
                    <a:lnTo>
                      <a:pt x="473" y="570"/>
                    </a:lnTo>
                    <a:lnTo>
                      <a:pt x="521" y="519"/>
                    </a:lnTo>
                    <a:lnTo>
                      <a:pt x="570" y="472"/>
                    </a:lnTo>
                    <a:lnTo>
                      <a:pt x="621" y="428"/>
                    </a:lnTo>
                    <a:lnTo>
                      <a:pt x="675" y="386"/>
                    </a:lnTo>
                    <a:lnTo>
                      <a:pt x="732" y="346"/>
                    </a:lnTo>
                    <a:lnTo>
                      <a:pt x="789" y="308"/>
                    </a:lnTo>
                    <a:lnTo>
                      <a:pt x="849" y="274"/>
                    </a:lnTo>
                    <a:lnTo>
                      <a:pt x="911" y="243"/>
                    </a:lnTo>
                    <a:lnTo>
                      <a:pt x="974" y="214"/>
                    </a:lnTo>
                    <a:lnTo>
                      <a:pt x="1038" y="189"/>
                    </a:lnTo>
                    <a:lnTo>
                      <a:pt x="1105" y="167"/>
                    </a:lnTo>
                    <a:lnTo>
                      <a:pt x="1173" y="147"/>
                    </a:lnTo>
                    <a:lnTo>
                      <a:pt x="1241" y="132"/>
                    </a:lnTo>
                    <a:lnTo>
                      <a:pt x="1312" y="118"/>
                    </a:lnTo>
                    <a:lnTo>
                      <a:pt x="1383" y="109"/>
                    </a:lnTo>
                    <a:lnTo>
                      <a:pt x="1455" y="104"/>
                    </a:lnTo>
                    <a:lnTo>
                      <a:pt x="1529" y="102"/>
                    </a:lnTo>
                    <a:lnTo>
                      <a:pt x="1602" y="104"/>
                    </a:lnTo>
                    <a:lnTo>
                      <a:pt x="1675" y="109"/>
                    </a:lnTo>
                    <a:lnTo>
                      <a:pt x="1747" y="118"/>
                    </a:lnTo>
                    <a:lnTo>
                      <a:pt x="1816" y="132"/>
                    </a:lnTo>
                    <a:lnTo>
                      <a:pt x="1885" y="147"/>
                    </a:lnTo>
                    <a:lnTo>
                      <a:pt x="1953" y="167"/>
                    </a:lnTo>
                    <a:lnTo>
                      <a:pt x="2019" y="189"/>
                    </a:lnTo>
                    <a:lnTo>
                      <a:pt x="2084" y="214"/>
                    </a:lnTo>
                    <a:lnTo>
                      <a:pt x="2148" y="243"/>
                    </a:lnTo>
                    <a:lnTo>
                      <a:pt x="2209" y="274"/>
                    </a:lnTo>
                    <a:lnTo>
                      <a:pt x="2268" y="308"/>
                    </a:lnTo>
                    <a:lnTo>
                      <a:pt x="2327" y="346"/>
                    </a:lnTo>
                    <a:lnTo>
                      <a:pt x="2383" y="386"/>
                    </a:lnTo>
                    <a:lnTo>
                      <a:pt x="2436" y="428"/>
                    </a:lnTo>
                    <a:lnTo>
                      <a:pt x="2488" y="472"/>
                    </a:lnTo>
                    <a:lnTo>
                      <a:pt x="2538" y="519"/>
                    </a:lnTo>
                    <a:lnTo>
                      <a:pt x="2585" y="570"/>
                    </a:lnTo>
                    <a:lnTo>
                      <a:pt x="2630" y="621"/>
                    </a:lnTo>
                    <a:lnTo>
                      <a:pt x="2672" y="675"/>
                    </a:lnTo>
                    <a:lnTo>
                      <a:pt x="2712" y="731"/>
                    </a:lnTo>
                    <a:lnTo>
                      <a:pt x="2749" y="789"/>
                    </a:lnTo>
                    <a:lnTo>
                      <a:pt x="2784" y="849"/>
                    </a:lnTo>
                    <a:lnTo>
                      <a:pt x="2815" y="910"/>
                    </a:lnTo>
                    <a:lnTo>
                      <a:pt x="2843" y="974"/>
                    </a:lnTo>
                    <a:lnTo>
                      <a:pt x="2869" y="1038"/>
                    </a:lnTo>
                    <a:lnTo>
                      <a:pt x="2891" y="1104"/>
                    </a:lnTo>
                    <a:lnTo>
                      <a:pt x="2911" y="1172"/>
                    </a:lnTo>
                    <a:lnTo>
                      <a:pt x="2927" y="1241"/>
                    </a:lnTo>
                    <a:lnTo>
                      <a:pt x="2940" y="1311"/>
                    </a:lnTo>
                    <a:lnTo>
                      <a:pt x="2949" y="1383"/>
                    </a:lnTo>
                    <a:lnTo>
                      <a:pt x="2954" y="1455"/>
                    </a:lnTo>
                    <a:lnTo>
                      <a:pt x="2956" y="1528"/>
                    </a:lnTo>
                    <a:close/>
                  </a:path>
                </a:pathLst>
              </a:custGeom>
              <a:solidFill>
                <a:srgbClr val="FFFA8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2086" name="Freeform 1105">
                <a:extLst>
                  <a:ext uri="{FF2B5EF4-FFF2-40B4-BE49-F238E27FC236}">
                    <a16:creationId xmlns:a16="http://schemas.microsoft.com/office/drawing/2014/main" id="{52B49B39-D84D-48F9-A2A6-4911E1809FC5}"/>
                  </a:ext>
                </a:extLst>
              </p:cNvPr>
              <p:cNvSpPr>
                <a:spLocks noEditPoints="1"/>
              </p:cNvSpPr>
              <p:nvPr/>
            </p:nvSpPr>
            <p:spPr bwMode="auto">
              <a:xfrm>
                <a:off x="1854" y="1226"/>
                <a:ext cx="592" cy="591"/>
              </a:xfrm>
              <a:custGeom>
                <a:avLst/>
                <a:gdLst>
                  <a:gd name="T0" fmla="*/ 586 w 2956"/>
                  <a:gd name="T1" fmla="*/ 236 h 2954"/>
                  <a:gd name="T2" fmla="*/ 563 w 2956"/>
                  <a:gd name="T3" fmla="*/ 167 h 2954"/>
                  <a:gd name="T4" fmla="*/ 524 w 2956"/>
                  <a:gd name="T5" fmla="*/ 108 h 2954"/>
                  <a:gd name="T6" fmla="*/ 473 w 2956"/>
                  <a:gd name="T7" fmla="*/ 59 h 2954"/>
                  <a:gd name="T8" fmla="*/ 411 w 2956"/>
                  <a:gd name="T9" fmla="*/ 23 h 2954"/>
                  <a:gd name="T10" fmla="*/ 341 w 2956"/>
                  <a:gd name="T11" fmla="*/ 3 h 2954"/>
                  <a:gd name="T12" fmla="*/ 266 w 2956"/>
                  <a:gd name="T13" fmla="*/ 2 h 2954"/>
                  <a:gd name="T14" fmla="*/ 194 w 2956"/>
                  <a:gd name="T15" fmla="*/ 18 h 2954"/>
                  <a:gd name="T16" fmla="*/ 131 w 2956"/>
                  <a:gd name="T17" fmla="*/ 50 h 2954"/>
                  <a:gd name="T18" fmla="*/ 77 w 2956"/>
                  <a:gd name="T19" fmla="*/ 97 h 2954"/>
                  <a:gd name="T20" fmla="*/ 36 w 2956"/>
                  <a:gd name="T21" fmla="*/ 155 h 2954"/>
                  <a:gd name="T22" fmla="*/ 9 w 2956"/>
                  <a:gd name="T23" fmla="*/ 222 h 2954"/>
                  <a:gd name="T24" fmla="*/ 0 w 2956"/>
                  <a:gd name="T25" fmla="*/ 296 h 2954"/>
                  <a:gd name="T26" fmla="*/ 9 w 2956"/>
                  <a:gd name="T27" fmla="*/ 370 h 2954"/>
                  <a:gd name="T28" fmla="*/ 36 w 2956"/>
                  <a:gd name="T29" fmla="*/ 437 h 2954"/>
                  <a:gd name="T30" fmla="*/ 77 w 2956"/>
                  <a:gd name="T31" fmla="*/ 494 h 2954"/>
                  <a:gd name="T32" fmla="*/ 131 w 2956"/>
                  <a:gd name="T33" fmla="*/ 541 h 2954"/>
                  <a:gd name="T34" fmla="*/ 194 w 2956"/>
                  <a:gd name="T35" fmla="*/ 573 h 2954"/>
                  <a:gd name="T36" fmla="*/ 266 w 2956"/>
                  <a:gd name="T37" fmla="*/ 590 h 2954"/>
                  <a:gd name="T38" fmla="*/ 341 w 2956"/>
                  <a:gd name="T39" fmla="*/ 588 h 2954"/>
                  <a:gd name="T40" fmla="*/ 411 w 2956"/>
                  <a:gd name="T41" fmla="*/ 568 h 2954"/>
                  <a:gd name="T42" fmla="*/ 473 w 2956"/>
                  <a:gd name="T43" fmla="*/ 532 h 2954"/>
                  <a:gd name="T44" fmla="*/ 524 w 2956"/>
                  <a:gd name="T45" fmla="*/ 484 h 2954"/>
                  <a:gd name="T46" fmla="*/ 563 w 2956"/>
                  <a:gd name="T47" fmla="*/ 424 h 2954"/>
                  <a:gd name="T48" fmla="*/ 586 w 2956"/>
                  <a:gd name="T49" fmla="*/ 355 h 2954"/>
                  <a:gd name="T50" fmla="*/ 572 w 2956"/>
                  <a:gd name="T51" fmla="*/ 296 h 2954"/>
                  <a:gd name="T52" fmla="*/ 563 w 2956"/>
                  <a:gd name="T53" fmla="*/ 364 h 2954"/>
                  <a:gd name="T54" fmla="*/ 538 w 2956"/>
                  <a:gd name="T55" fmla="*/ 427 h 2954"/>
                  <a:gd name="T56" fmla="*/ 500 w 2956"/>
                  <a:gd name="T57" fmla="*/ 481 h 2954"/>
                  <a:gd name="T58" fmla="*/ 450 w 2956"/>
                  <a:gd name="T59" fmla="*/ 524 h 2954"/>
                  <a:gd name="T60" fmla="*/ 391 w 2956"/>
                  <a:gd name="T61" fmla="*/ 554 h 2954"/>
                  <a:gd name="T62" fmla="*/ 324 w 2956"/>
                  <a:gd name="T63" fmla="*/ 569 h 2954"/>
                  <a:gd name="T64" fmla="*/ 254 w 2956"/>
                  <a:gd name="T65" fmla="*/ 568 h 2954"/>
                  <a:gd name="T66" fmla="*/ 189 w 2956"/>
                  <a:gd name="T67" fmla="*/ 549 h 2954"/>
                  <a:gd name="T68" fmla="*/ 131 w 2956"/>
                  <a:gd name="T69" fmla="*/ 516 h 2954"/>
                  <a:gd name="T70" fmla="*/ 83 w 2956"/>
                  <a:gd name="T71" fmla="*/ 471 h 2954"/>
                  <a:gd name="T72" fmla="*/ 48 w 2956"/>
                  <a:gd name="T73" fmla="*/ 415 h 2954"/>
                  <a:gd name="T74" fmla="*/ 26 w 2956"/>
                  <a:gd name="T75" fmla="*/ 351 h 2954"/>
                  <a:gd name="T76" fmla="*/ 21 w 2956"/>
                  <a:gd name="T77" fmla="*/ 281 h 2954"/>
                  <a:gd name="T78" fmla="*/ 33 w 2956"/>
                  <a:gd name="T79" fmla="*/ 214 h 2954"/>
                  <a:gd name="T80" fmla="*/ 60 w 2956"/>
                  <a:gd name="T81" fmla="*/ 153 h 2954"/>
                  <a:gd name="T82" fmla="*/ 101 w 2956"/>
                  <a:gd name="T83" fmla="*/ 101 h 2954"/>
                  <a:gd name="T84" fmla="*/ 153 w 2956"/>
                  <a:gd name="T85" fmla="*/ 60 h 2954"/>
                  <a:gd name="T86" fmla="*/ 214 w 2956"/>
                  <a:gd name="T87" fmla="*/ 33 h 2954"/>
                  <a:gd name="T88" fmla="*/ 282 w 2956"/>
                  <a:gd name="T89" fmla="*/ 21 h 2954"/>
                  <a:gd name="T90" fmla="*/ 351 w 2956"/>
                  <a:gd name="T91" fmla="*/ 26 h 2954"/>
                  <a:gd name="T92" fmla="*/ 416 w 2956"/>
                  <a:gd name="T93" fmla="*/ 47 h 2954"/>
                  <a:gd name="T94" fmla="*/ 471 w 2956"/>
                  <a:gd name="T95" fmla="*/ 83 h 2954"/>
                  <a:gd name="T96" fmla="*/ 517 w 2956"/>
                  <a:gd name="T97" fmla="*/ 131 h 2954"/>
                  <a:gd name="T98" fmla="*/ 550 w 2956"/>
                  <a:gd name="T99" fmla="*/ 188 h 2954"/>
                  <a:gd name="T100" fmla="*/ 568 w 2956"/>
                  <a:gd name="T101" fmla="*/ 254 h 295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956" h="2954">
                    <a:moveTo>
                      <a:pt x="2956" y="1477"/>
                    </a:moveTo>
                    <a:lnTo>
                      <a:pt x="2954" y="1402"/>
                    </a:lnTo>
                    <a:lnTo>
                      <a:pt x="2948" y="1327"/>
                    </a:lnTo>
                    <a:lnTo>
                      <a:pt x="2939" y="1252"/>
                    </a:lnTo>
                    <a:lnTo>
                      <a:pt x="2926" y="1180"/>
                    </a:lnTo>
                    <a:lnTo>
                      <a:pt x="2909" y="1108"/>
                    </a:lnTo>
                    <a:lnTo>
                      <a:pt x="2889" y="1038"/>
                    </a:lnTo>
                    <a:lnTo>
                      <a:pt x="2866" y="970"/>
                    </a:lnTo>
                    <a:lnTo>
                      <a:pt x="2839" y="902"/>
                    </a:lnTo>
                    <a:lnTo>
                      <a:pt x="2810" y="837"/>
                    </a:lnTo>
                    <a:lnTo>
                      <a:pt x="2777" y="773"/>
                    </a:lnTo>
                    <a:lnTo>
                      <a:pt x="2742" y="712"/>
                    </a:lnTo>
                    <a:lnTo>
                      <a:pt x="2703" y="651"/>
                    </a:lnTo>
                    <a:lnTo>
                      <a:pt x="2662" y="594"/>
                    </a:lnTo>
                    <a:lnTo>
                      <a:pt x="2618" y="538"/>
                    </a:lnTo>
                    <a:lnTo>
                      <a:pt x="2572" y="484"/>
                    </a:lnTo>
                    <a:lnTo>
                      <a:pt x="2523" y="433"/>
                    </a:lnTo>
                    <a:lnTo>
                      <a:pt x="2472" y="384"/>
                    </a:lnTo>
                    <a:lnTo>
                      <a:pt x="2418" y="338"/>
                    </a:lnTo>
                    <a:lnTo>
                      <a:pt x="2362" y="294"/>
                    </a:lnTo>
                    <a:lnTo>
                      <a:pt x="2304" y="252"/>
                    </a:lnTo>
                    <a:lnTo>
                      <a:pt x="2244" y="214"/>
                    </a:lnTo>
                    <a:lnTo>
                      <a:pt x="2182" y="178"/>
                    </a:lnTo>
                    <a:lnTo>
                      <a:pt x="2119" y="146"/>
                    </a:lnTo>
                    <a:lnTo>
                      <a:pt x="2054" y="117"/>
                    </a:lnTo>
                    <a:lnTo>
                      <a:pt x="1986" y="90"/>
                    </a:lnTo>
                    <a:lnTo>
                      <a:pt x="1918" y="66"/>
                    </a:lnTo>
                    <a:lnTo>
                      <a:pt x="1848" y="46"/>
                    </a:lnTo>
                    <a:lnTo>
                      <a:pt x="1776" y="30"/>
                    </a:lnTo>
                    <a:lnTo>
                      <a:pt x="1703" y="17"/>
                    </a:lnTo>
                    <a:lnTo>
                      <a:pt x="1629" y="8"/>
                    </a:lnTo>
                    <a:lnTo>
                      <a:pt x="1554" y="2"/>
                    </a:lnTo>
                    <a:lnTo>
                      <a:pt x="1478" y="0"/>
                    </a:lnTo>
                    <a:lnTo>
                      <a:pt x="1402" y="2"/>
                    </a:lnTo>
                    <a:lnTo>
                      <a:pt x="1327" y="8"/>
                    </a:lnTo>
                    <a:lnTo>
                      <a:pt x="1253" y="17"/>
                    </a:lnTo>
                    <a:lnTo>
                      <a:pt x="1180" y="30"/>
                    </a:lnTo>
                    <a:lnTo>
                      <a:pt x="1109" y="46"/>
                    </a:lnTo>
                    <a:lnTo>
                      <a:pt x="1038" y="66"/>
                    </a:lnTo>
                    <a:lnTo>
                      <a:pt x="970" y="90"/>
                    </a:lnTo>
                    <a:lnTo>
                      <a:pt x="903" y="117"/>
                    </a:lnTo>
                    <a:lnTo>
                      <a:pt x="837" y="146"/>
                    </a:lnTo>
                    <a:lnTo>
                      <a:pt x="774" y="178"/>
                    </a:lnTo>
                    <a:lnTo>
                      <a:pt x="712" y="214"/>
                    </a:lnTo>
                    <a:lnTo>
                      <a:pt x="652" y="252"/>
                    </a:lnTo>
                    <a:lnTo>
                      <a:pt x="594" y="294"/>
                    </a:lnTo>
                    <a:lnTo>
                      <a:pt x="538" y="338"/>
                    </a:lnTo>
                    <a:lnTo>
                      <a:pt x="485" y="384"/>
                    </a:lnTo>
                    <a:lnTo>
                      <a:pt x="433" y="433"/>
                    </a:lnTo>
                    <a:lnTo>
                      <a:pt x="384" y="484"/>
                    </a:lnTo>
                    <a:lnTo>
                      <a:pt x="338" y="538"/>
                    </a:lnTo>
                    <a:lnTo>
                      <a:pt x="294" y="594"/>
                    </a:lnTo>
                    <a:lnTo>
                      <a:pt x="253" y="651"/>
                    </a:lnTo>
                    <a:lnTo>
                      <a:pt x="214" y="712"/>
                    </a:lnTo>
                    <a:lnTo>
                      <a:pt x="179" y="773"/>
                    </a:lnTo>
                    <a:lnTo>
                      <a:pt x="146" y="837"/>
                    </a:lnTo>
                    <a:lnTo>
                      <a:pt x="117" y="902"/>
                    </a:lnTo>
                    <a:lnTo>
                      <a:pt x="90" y="970"/>
                    </a:lnTo>
                    <a:lnTo>
                      <a:pt x="67" y="1038"/>
                    </a:lnTo>
                    <a:lnTo>
                      <a:pt x="47" y="1108"/>
                    </a:lnTo>
                    <a:lnTo>
                      <a:pt x="30" y="1180"/>
                    </a:lnTo>
                    <a:lnTo>
                      <a:pt x="17" y="1252"/>
                    </a:lnTo>
                    <a:lnTo>
                      <a:pt x="8" y="1327"/>
                    </a:lnTo>
                    <a:lnTo>
                      <a:pt x="2" y="1402"/>
                    </a:lnTo>
                    <a:lnTo>
                      <a:pt x="0" y="1477"/>
                    </a:lnTo>
                    <a:lnTo>
                      <a:pt x="2" y="1554"/>
                    </a:lnTo>
                    <a:lnTo>
                      <a:pt x="8" y="1629"/>
                    </a:lnTo>
                    <a:lnTo>
                      <a:pt x="17" y="1702"/>
                    </a:lnTo>
                    <a:lnTo>
                      <a:pt x="30" y="1776"/>
                    </a:lnTo>
                    <a:lnTo>
                      <a:pt x="47" y="1847"/>
                    </a:lnTo>
                    <a:lnTo>
                      <a:pt x="67" y="1916"/>
                    </a:lnTo>
                    <a:lnTo>
                      <a:pt x="90" y="1986"/>
                    </a:lnTo>
                    <a:lnTo>
                      <a:pt x="117" y="2052"/>
                    </a:lnTo>
                    <a:lnTo>
                      <a:pt x="146" y="2118"/>
                    </a:lnTo>
                    <a:lnTo>
                      <a:pt x="179" y="2182"/>
                    </a:lnTo>
                    <a:lnTo>
                      <a:pt x="214" y="2244"/>
                    </a:lnTo>
                    <a:lnTo>
                      <a:pt x="253" y="2303"/>
                    </a:lnTo>
                    <a:lnTo>
                      <a:pt x="294" y="2362"/>
                    </a:lnTo>
                    <a:lnTo>
                      <a:pt x="338" y="2417"/>
                    </a:lnTo>
                    <a:lnTo>
                      <a:pt x="384" y="2471"/>
                    </a:lnTo>
                    <a:lnTo>
                      <a:pt x="433" y="2522"/>
                    </a:lnTo>
                    <a:lnTo>
                      <a:pt x="485" y="2572"/>
                    </a:lnTo>
                    <a:lnTo>
                      <a:pt x="538" y="2618"/>
                    </a:lnTo>
                    <a:lnTo>
                      <a:pt x="594" y="2661"/>
                    </a:lnTo>
                    <a:lnTo>
                      <a:pt x="652" y="2702"/>
                    </a:lnTo>
                    <a:lnTo>
                      <a:pt x="712" y="2741"/>
                    </a:lnTo>
                    <a:lnTo>
                      <a:pt x="774" y="2777"/>
                    </a:lnTo>
                    <a:lnTo>
                      <a:pt x="837" y="2809"/>
                    </a:lnTo>
                    <a:lnTo>
                      <a:pt x="903" y="2839"/>
                    </a:lnTo>
                    <a:lnTo>
                      <a:pt x="970" y="2865"/>
                    </a:lnTo>
                    <a:lnTo>
                      <a:pt x="1038" y="2888"/>
                    </a:lnTo>
                    <a:lnTo>
                      <a:pt x="1109" y="2908"/>
                    </a:lnTo>
                    <a:lnTo>
                      <a:pt x="1180" y="2925"/>
                    </a:lnTo>
                    <a:lnTo>
                      <a:pt x="1253" y="2938"/>
                    </a:lnTo>
                    <a:lnTo>
                      <a:pt x="1327" y="2947"/>
                    </a:lnTo>
                    <a:lnTo>
                      <a:pt x="1402" y="2953"/>
                    </a:lnTo>
                    <a:lnTo>
                      <a:pt x="1478" y="2954"/>
                    </a:lnTo>
                    <a:lnTo>
                      <a:pt x="1554" y="2953"/>
                    </a:lnTo>
                    <a:lnTo>
                      <a:pt x="1629" y="2947"/>
                    </a:lnTo>
                    <a:lnTo>
                      <a:pt x="1703" y="2938"/>
                    </a:lnTo>
                    <a:lnTo>
                      <a:pt x="1776" y="2925"/>
                    </a:lnTo>
                    <a:lnTo>
                      <a:pt x="1848" y="2908"/>
                    </a:lnTo>
                    <a:lnTo>
                      <a:pt x="1918" y="2888"/>
                    </a:lnTo>
                    <a:lnTo>
                      <a:pt x="1986" y="2865"/>
                    </a:lnTo>
                    <a:lnTo>
                      <a:pt x="2054" y="2839"/>
                    </a:lnTo>
                    <a:lnTo>
                      <a:pt x="2119" y="2809"/>
                    </a:lnTo>
                    <a:lnTo>
                      <a:pt x="2182" y="2777"/>
                    </a:lnTo>
                    <a:lnTo>
                      <a:pt x="2244" y="2741"/>
                    </a:lnTo>
                    <a:lnTo>
                      <a:pt x="2304" y="2702"/>
                    </a:lnTo>
                    <a:lnTo>
                      <a:pt x="2362" y="2661"/>
                    </a:lnTo>
                    <a:lnTo>
                      <a:pt x="2418" y="2618"/>
                    </a:lnTo>
                    <a:lnTo>
                      <a:pt x="2472" y="2572"/>
                    </a:lnTo>
                    <a:lnTo>
                      <a:pt x="2523" y="2522"/>
                    </a:lnTo>
                    <a:lnTo>
                      <a:pt x="2572" y="2471"/>
                    </a:lnTo>
                    <a:lnTo>
                      <a:pt x="2618" y="2417"/>
                    </a:lnTo>
                    <a:lnTo>
                      <a:pt x="2662" y="2362"/>
                    </a:lnTo>
                    <a:lnTo>
                      <a:pt x="2703" y="2303"/>
                    </a:lnTo>
                    <a:lnTo>
                      <a:pt x="2742" y="2244"/>
                    </a:lnTo>
                    <a:lnTo>
                      <a:pt x="2777" y="2182"/>
                    </a:lnTo>
                    <a:lnTo>
                      <a:pt x="2810" y="2118"/>
                    </a:lnTo>
                    <a:lnTo>
                      <a:pt x="2839" y="2052"/>
                    </a:lnTo>
                    <a:lnTo>
                      <a:pt x="2866" y="1986"/>
                    </a:lnTo>
                    <a:lnTo>
                      <a:pt x="2889" y="1916"/>
                    </a:lnTo>
                    <a:lnTo>
                      <a:pt x="2909" y="1847"/>
                    </a:lnTo>
                    <a:lnTo>
                      <a:pt x="2926" y="1776"/>
                    </a:lnTo>
                    <a:lnTo>
                      <a:pt x="2939" y="1702"/>
                    </a:lnTo>
                    <a:lnTo>
                      <a:pt x="2948" y="1629"/>
                    </a:lnTo>
                    <a:lnTo>
                      <a:pt x="2954" y="1554"/>
                    </a:lnTo>
                    <a:lnTo>
                      <a:pt x="2956" y="1477"/>
                    </a:lnTo>
                    <a:close/>
                    <a:moveTo>
                      <a:pt x="2854" y="1477"/>
                    </a:moveTo>
                    <a:lnTo>
                      <a:pt x="2851" y="1549"/>
                    </a:lnTo>
                    <a:lnTo>
                      <a:pt x="2846" y="1618"/>
                    </a:lnTo>
                    <a:lnTo>
                      <a:pt x="2837" y="1687"/>
                    </a:lnTo>
                    <a:lnTo>
                      <a:pt x="2825" y="1755"/>
                    </a:lnTo>
                    <a:lnTo>
                      <a:pt x="2810" y="1821"/>
                    </a:lnTo>
                    <a:lnTo>
                      <a:pt x="2792" y="1886"/>
                    </a:lnTo>
                    <a:lnTo>
                      <a:pt x="2770" y="1951"/>
                    </a:lnTo>
                    <a:lnTo>
                      <a:pt x="2746" y="2013"/>
                    </a:lnTo>
                    <a:lnTo>
                      <a:pt x="2718" y="2074"/>
                    </a:lnTo>
                    <a:lnTo>
                      <a:pt x="2688" y="2133"/>
                    </a:lnTo>
                    <a:lnTo>
                      <a:pt x="2655" y="2191"/>
                    </a:lnTo>
                    <a:lnTo>
                      <a:pt x="2618" y="2247"/>
                    </a:lnTo>
                    <a:lnTo>
                      <a:pt x="2580" y="2300"/>
                    </a:lnTo>
                    <a:lnTo>
                      <a:pt x="2540" y="2353"/>
                    </a:lnTo>
                    <a:lnTo>
                      <a:pt x="2497" y="2403"/>
                    </a:lnTo>
                    <a:lnTo>
                      <a:pt x="2451" y="2450"/>
                    </a:lnTo>
                    <a:lnTo>
                      <a:pt x="2403" y="2495"/>
                    </a:lnTo>
                    <a:lnTo>
                      <a:pt x="2353" y="2538"/>
                    </a:lnTo>
                    <a:lnTo>
                      <a:pt x="2301" y="2580"/>
                    </a:lnTo>
                    <a:lnTo>
                      <a:pt x="2247" y="2618"/>
                    </a:lnTo>
                    <a:lnTo>
                      <a:pt x="2191" y="2654"/>
                    </a:lnTo>
                    <a:lnTo>
                      <a:pt x="2134" y="2687"/>
                    </a:lnTo>
                    <a:lnTo>
                      <a:pt x="2075" y="2717"/>
                    </a:lnTo>
                    <a:lnTo>
                      <a:pt x="2013" y="2745"/>
                    </a:lnTo>
                    <a:lnTo>
                      <a:pt x="1951" y="2770"/>
                    </a:lnTo>
                    <a:lnTo>
                      <a:pt x="1887" y="2792"/>
                    </a:lnTo>
                    <a:lnTo>
                      <a:pt x="1821" y="2810"/>
                    </a:lnTo>
                    <a:lnTo>
                      <a:pt x="1755" y="2825"/>
                    </a:lnTo>
                    <a:lnTo>
                      <a:pt x="1688" y="2837"/>
                    </a:lnTo>
                    <a:lnTo>
                      <a:pt x="1618" y="2846"/>
                    </a:lnTo>
                    <a:lnTo>
                      <a:pt x="1549" y="2851"/>
                    </a:lnTo>
                    <a:lnTo>
                      <a:pt x="1478" y="2853"/>
                    </a:lnTo>
                    <a:lnTo>
                      <a:pt x="1407" y="2851"/>
                    </a:lnTo>
                    <a:lnTo>
                      <a:pt x="1337" y="2846"/>
                    </a:lnTo>
                    <a:lnTo>
                      <a:pt x="1269" y="2837"/>
                    </a:lnTo>
                    <a:lnTo>
                      <a:pt x="1201" y="2825"/>
                    </a:lnTo>
                    <a:lnTo>
                      <a:pt x="1134" y="2810"/>
                    </a:lnTo>
                    <a:lnTo>
                      <a:pt x="1069" y="2792"/>
                    </a:lnTo>
                    <a:lnTo>
                      <a:pt x="1005" y="2770"/>
                    </a:lnTo>
                    <a:lnTo>
                      <a:pt x="943" y="2745"/>
                    </a:lnTo>
                    <a:lnTo>
                      <a:pt x="882" y="2717"/>
                    </a:lnTo>
                    <a:lnTo>
                      <a:pt x="822" y="2687"/>
                    </a:lnTo>
                    <a:lnTo>
                      <a:pt x="765" y="2654"/>
                    </a:lnTo>
                    <a:lnTo>
                      <a:pt x="709" y="2618"/>
                    </a:lnTo>
                    <a:lnTo>
                      <a:pt x="655" y="2580"/>
                    </a:lnTo>
                    <a:lnTo>
                      <a:pt x="603" y="2538"/>
                    </a:lnTo>
                    <a:lnTo>
                      <a:pt x="553" y="2495"/>
                    </a:lnTo>
                    <a:lnTo>
                      <a:pt x="505" y="2450"/>
                    </a:lnTo>
                    <a:lnTo>
                      <a:pt x="460" y="2403"/>
                    </a:lnTo>
                    <a:lnTo>
                      <a:pt x="416" y="2353"/>
                    </a:lnTo>
                    <a:lnTo>
                      <a:pt x="375" y="2300"/>
                    </a:lnTo>
                    <a:lnTo>
                      <a:pt x="337" y="2247"/>
                    </a:lnTo>
                    <a:lnTo>
                      <a:pt x="302" y="2191"/>
                    </a:lnTo>
                    <a:lnTo>
                      <a:pt x="269" y="2133"/>
                    </a:lnTo>
                    <a:lnTo>
                      <a:pt x="238" y="2074"/>
                    </a:lnTo>
                    <a:lnTo>
                      <a:pt x="210" y="2013"/>
                    </a:lnTo>
                    <a:lnTo>
                      <a:pt x="186" y="1951"/>
                    </a:lnTo>
                    <a:lnTo>
                      <a:pt x="164" y="1886"/>
                    </a:lnTo>
                    <a:lnTo>
                      <a:pt x="146" y="1821"/>
                    </a:lnTo>
                    <a:lnTo>
                      <a:pt x="130" y="1755"/>
                    </a:lnTo>
                    <a:lnTo>
                      <a:pt x="118" y="1687"/>
                    </a:lnTo>
                    <a:lnTo>
                      <a:pt x="110" y="1618"/>
                    </a:lnTo>
                    <a:lnTo>
                      <a:pt x="104" y="1549"/>
                    </a:lnTo>
                    <a:lnTo>
                      <a:pt x="103" y="1477"/>
                    </a:lnTo>
                    <a:lnTo>
                      <a:pt x="104" y="1407"/>
                    </a:lnTo>
                    <a:lnTo>
                      <a:pt x="110" y="1337"/>
                    </a:lnTo>
                    <a:lnTo>
                      <a:pt x="118" y="1268"/>
                    </a:lnTo>
                    <a:lnTo>
                      <a:pt x="130" y="1200"/>
                    </a:lnTo>
                    <a:lnTo>
                      <a:pt x="146" y="1134"/>
                    </a:lnTo>
                    <a:lnTo>
                      <a:pt x="164" y="1068"/>
                    </a:lnTo>
                    <a:lnTo>
                      <a:pt x="186" y="1005"/>
                    </a:lnTo>
                    <a:lnTo>
                      <a:pt x="210" y="942"/>
                    </a:lnTo>
                    <a:lnTo>
                      <a:pt x="238" y="881"/>
                    </a:lnTo>
                    <a:lnTo>
                      <a:pt x="269" y="822"/>
                    </a:lnTo>
                    <a:lnTo>
                      <a:pt x="302" y="764"/>
                    </a:lnTo>
                    <a:lnTo>
                      <a:pt x="337" y="709"/>
                    </a:lnTo>
                    <a:lnTo>
                      <a:pt x="375" y="654"/>
                    </a:lnTo>
                    <a:lnTo>
                      <a:pt x="416" y="603"/>
                    </a:lnTo>
                    <a:lnTo>
                      <a:pt x="460" y="553"/>
                    </a:lnTo>
                    <a:lnTo>
                      <a:pt x="505" y="505"/>
                    </a:lnTo>
                    <a:lnTo>
                      <a:pt x="553" y="459"/>
                    </a:lnTo>
                    <a:lnTo>
                      <a:pt x="603" y="416"/>
                    </a:lnTo>
                    <a:lnTo>
                      <a:pt x="655" y="375"/>
                    </a:lnTo>
                    <a:lnTo>
                      <a:pt x="709" y="337"/>
                    </a:lnTo>
                    <a:lnTo>
                      <a:pt x="765" y="302"/>
                    </a:lnTo>
                    <a:lnTo>
                      <a:pt x="822" y="268"/>
                    </a:lnTo>
                    <a:lnTo>
                      <a:pt x="882" y="237"/>
                    </a:lnTo>
                    <a:lnTo>
                      <a:pt x="943" y="210"/>
                    </a:lnTo>
                    <a:lnTo>
                      <a:pt x="1005" y="185"/>
                    </a:lnTo>
                    <a:lnTo>
                      <a:pt x="1069" y="164"/>
                    </a:lnTo>
                    <a:lnTo>
                      <a:pt x="1134" y="145"/>
                    </a:lnTo>
                    <a:lnTo>
                      <a:pt x="1201" y="130"/>
                    </a:lnTo>
                    <a:lnTo>
                      <a:pt x="1269" y="118"/>
                    </a:lnTo>
                    <a:lnTo>
                      <a:pt x="1337" y="109"/>
                    </a:lnTo>
                    <a:lnTo>
                      <a:pt x="1407" y="104"/>
                    </a:lnTo>
                    <a:lnTo>
                      <a:pt x="1478" y="102"/>
                    </a:lnTo>
                    <a:lnTo>
                      <a:pt x="1549" y="104"/>
                    </a:lnTo>
                    <a:lnTo>
                      <a:pt x="1618" y="109"/>
                    </a:lnTo>
                    <a:lnTo>
                      <a:pt x="1688" y="118"/>
                    </a:lnTo>
                    <a:lnTo>
                      <a:pt x="1755" y="130"/>
                    </a:lnTo>
                    <a:lnTo>
                      <a:pt x="1821" y="145"/>
                    </a:lnTo>
                    <a:lnTo>
                      <a:pt x="1887" y="164"/>
                    </a:lnTo>
                    <a:lnTo>
                      <a:pt x="1951" y="185"/>
                    </a:lnTo>
                    <a:lnTo>
                      <a:pt x="2013" y="210"/>
                    </a:lnTo>
                    <a:lnTo>
                      <a:pt x="2075" y="237"/>
                    </a:lnTo>
                    <a:lnTo>
                      <a:pt x="2134" y="268"/>
                    </a:lnTo>
                    <a:lnTo>
                      <a:pt x="2191" y="302"/>
                    </a:lnTo>
                    <a:lnTo>
                      <a:pt x="2247" y="337"/>
                    </a:lnTo>
                    <a:lnTo>
                      <a:pt x="2301" y="375"/>
                    </a:lnTo>
                    <a:lnTo>
                      <a:pt x="2353" y="416"/>
                    </a:lnTo>
                    <a:lnTo>
                      <a:pt x="2403" y="459"/>
                    </a:lnTo>
                    <a:lnTo>
                      <a:pt x="2451" y="505"/>
                    </a:lnTo>
                    <a:lnTo>
                      <a:pt x="2497" y="553"/>
                    </a:lnTo>
                    <a:lnTo>
                      <a:pt x="2540" y="603"/>
                    </a:lnTo>
                    <a:lnTo>
                      <a:pt x="2580" y="654"/>
                    </a:lnTo>
                    <a:lnTo>
                      <a:pt x="2618" y="709"/>
                    </a:lnTo>
                    <a:lnTo>
                      <a:pt x="2655" y="764"/>
                    </a:lnTo>
                    <a:lnTo>
                      <a:pt x="2688" y="822"/>
                    </a:lnTo>
                    <a:lnTo>
                      <a:pt x="2718" y="881"/>
                    </a:lnTo>
                    <a:lnTo>
                      <a:pt x="2746" y="942"/>
                    </a:lnTo>
                    <a:lnTo>
                      <a:pt x="2770" y="1005"/>
                    </a:lnTo>
                    <a:lnTo>
                      <a:pt x="2792" y="1068"/>
                    </a:lnTo>
                    <a:lnTo>
                      <a:pt x="2810" y="1134"/>
                    </a:lnTo>
                    <a:lnTo>
                      <a:pt x="2825" y="1200"/>
                    </a:lnTo>
                    <a:lnTo>
                      <a:pt x="2837" y="1268"/>
                    </a:lnTo>
                    <a:lnTo>
                      <a:pt x="2846" y="1337"/>
                    </a:lnTo>
                    <a:lnTo>
                      <a:pt x="2851" y="1407"/>
                    </a:lnTo>
                    <a:lnTo>
                      <a:pt x="2854" y="1477"/>
                    </a:lnTo>
                    <a:close/>
                  </a:path>
                </a:pathLst>
              </a:custGeom>
              <a:solidFill>
                <a:srgbClr val="FFFA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2087" name="Freeform 1106">
                <a:extLst>
                  <a:ext uri="{FF2B5EF4-FFF2-40B4-BE49-F238E27FC236}">
                    <a16:creationId xmlns:a16="http://schemas.microsoft.com/office/drawing/2014/main" id="{73CDDE8D-FEA6-4267-B075-7C63B3ABF8FC}"/>
                  </a:ext>
                </a:extLst>
              </p:cNvPr>
              <p:cNvSpPr>
                <a:spLocks noEditPoints="1"/>
              </p:cNvSpPr>
              <p:nvPr/>
            </p:nvSpPr>
            <p:spPr bwMode="auto">
              <a:xfrm>
                <a:off x="1865" y="1237"/>
                <a:ext cx="570" cy="570"/>
              </a:xfrm>
              <a:custGeom>
                <a:avLst/>
                <a:gdLst>
                  <a:gd name="T0" fmla="*/ 564 w 2853"/>
                  <a:gd name="T1" fmla="*/ 228 h 2853"/>
                  <a:gd name="T2" fmla="*/ 542 w 2853"/>
                  <a:gd name="T3" fmla="*/ 161 h 2853"/>
                  <a:gd name="T4" fmla="*/ 505 w 2853"/>
                  <a:gd name="T5" fmla="*/ 104 h 2853"/>
                  <a:gd name="T6" fmla="*/ 456 w 2853"/>
                  <a:gd name="T7" fmla="*/ 57 h 2853"/>
                  <a:gd name="T8" fmla="*/ 396 w 2853"/>
                  <a:gd name="T9" fmla="*/ 22 h 2853"/>
                  <a:gd name="T10" fmla="*/ 328 w 2853"/>
                  <a:gd name="T11" fmla="*/ 3 h 2853"/>
                  <a:gd name="T12" fmla="*/ 256 w 2853"/>
                  <a:gd name="T13" fmla="*/ 1 h 2853"/>
                  <a:gd name="T14" fmla="*/ 187 w 2853"/>
                  <a:gd name="T15" fmla="*/ 17 h 2853"/>
                  <a:gd name="T16" fmla="*/ 126 w 2853"/>
                  <a:gd name="T17" fmla="*/ 49 h 2853"/>
                  <a:gd name="T18" fmla="*/ 74 w 2853"/>
                  <a:gd name="T19" fmla="*/ 94 h 2853"/>
                  <a:gd name="T20" fmla="*/ 34 w 2853"/>
                  <a:gd name="T21" fmla="*/ 149 h 2853"/>
                  <a:gd name="T22" fmla="*/ 9 w 2853"/>
                  <a:gd name="T23" fmla="*/ 214 h 2853"/>
                  <a:gd name="T24" fmla="*/ 0 w 2853"/>
                  <a:gd name="T25" fmla="*/ 285 h 2853"/>
                  <a:gd name="T26" fmla="*/ 9 w 2853"/>
                  <a:gd name="T27" fmla="*/ 356 h 2853"/>
                  <a:gd name="T28" fmla="*/ 34 w 2853"/>
                  <a:gd name="T29" fmla="*/ 421 h 2853"/>
                  <a:gd name="T30" fmla="*/ 74 w 2853"/>
                  <a:gd name="T31" fmla="*/ 477 h 2853"/>
                  <a:gd name="T32" fmla="*/ 126 w 2853"/>
                  <a:gd name="T33" fmla="*/ 521 h 2853"/>
                  <a:gd name="T34" fmla="*/ 187 w 2853"/>
                  <a:gd name="T35" fmla="*/ 553 h 2853"/>
                  <a:gd name="T36" fmla="*/ 256 w 2853"/>
                  <a:gd name="T37" fmla="*/ 568 h 2853"/>
                  <a:gd name="T38" fmla="*/ 328 w 2853"/>
                  <a:gd name="T39" fmla="*/ 567 h 2853"/>
                  <a:gd name="T40" fmla="*/ 396 w 2853"/>
                  <a:gd name="T41" fmla="*/ 548 h 2853"/>
                  <a:gd name="T42" fmla="*/ 456 w 2853"/>
                  <a:gd name="T43" fmla="*/ 513 h 2853"/>
                  <a:gd name="T44" fmla="*/ 505 w 2853"/>
                  <a:gd name="T45" fmla="*/ 466 h 2853"/>
                  <a:gd name="T46" fmla="*/ 542 w 2853"/>
                  <a:gd name="T47" fmla="*/ 409 h 2853"/>
                  <a:gd name="T48" fmla="*/ 564 w 2853"/>
                  <a:gd name="T49" fmla="*/ 342 h 2853"/>
                  <a:gd name="T50" fmla="*/ 550 w 2853"/>
                  <a:gd name="T51" fmla="*/ 285 h 2853"/>
                  <a:gd name="T52" fmla="*/ 541 w 2853"/>
                  <a:gd name="T53" fmla="*/ 351 h 2853"/>
                  <a:gd name="T54" fmla="*/ 517 w 2853"/>
                  <a:gd name="T55" fmla="*/ 411 h 2853"/>
                  <a:gd name="T56" fmla="*/ 481 w 2853"/>
                  <a:gd name="T57" fmla="*/ 463 h 2853"/>
                  <a:gd name="T58" fmla="*/ 433 w 2853"/>
                  <a:gd name="T59" fmla="*/ 504 h 2853"/>
                  <a:gd name="T60" fmla="*/ 376 w 2853"/>
                  <a:gd name="T61" fmla="*/ 533 h 2853"/>
                  <a:gd name="T62" fmla="*/ 312 w 2853"/>
                  <a:gd name="T63" fmla="*/ 548 h 2853"/>
                  <a:gd name="T64" fmla="*/ 245 w 2853"/>
                  <a:gd name="T65" fmla="*/ 547 h 2853"/>
                  <a:gd name="T66" fmla="*/ 182 w 2853"/>
                  <a:gd name="T67" fmla="*/ 529 h 2853"/>
                  <a:gd name="T68" fmla="*/ 127 w 2853"/>
                  <a:gd name="T69" fmla="*/ 497 h 2853"/>
                  <a:gd name="T70" fmla="*/ 81 w 2853"/>
                  <a:gd name="T71" fmla="*/ 453 h 2853"/>
                  <a:gd name="T72" fmla="*/ 46 w 2853"/>
                  <a:gd name="T73" fmla="*/ 400 h 2853"/>
                  <a:gd name="T74" fmla="*/ 26 w 2853"/>
                  <a:gd name="T75" fmla="*/ 338 h 2853"/>
                  <a:gd name="T76" fmla="*/ 21 w 2853"/>
                  <a:gd name="T77" fmla="*/ 271 h 2853"/>
                  <a:gd name="T78" fmla="*/ 32 w 2853"/>
                  <a:gd name="T79" fmla="*/ 206 h 2853"/>
                  <a:gd name="T80" fmla="*/ 59 w 2853"/>
                  <a:gd name="T81" fmla="*/ 148 h 2853"/>
                  <a:gd name="T82" fmla="*/ 98 w 2853"/>
                  <a:gd name="T83" fmla="*/ 98 h 2853"/>
                  <a:gd name="T84" fmla="*/ 148 w 2853"/>
                  <a:gd name="T85" fmla="*/ 59 h 2853"/>
                  <a:gd name="T86" fmla="*/ 206 w 2853"/>
                  <a:gd name="T87" fmla="*/ 32 h 2853"/>
                  <a:gd name="T88" fmla="*/ 271 w 2853"/>
                  <a:gd name="T89" fmla="*/ 21 h 2853"/>
                  <a:gd name="T90" fmla="*/ 338 w 2853"/>
                  <a:gd name="T91" fmla="*/ 26 h 2853"/>
                  <a:gd name="T92" fmla="*/ 400 w 2853"/>
                  <a:gd name="T93" fmla="*/ 46 h 2853"/>
                  <a:gd name="T94" fmla="*/ 453 w 2853"/>
                  <a:gd name="T95" fmla="*/ 81 h 2853"/>
                  <a:gd name="T96" fmla="*/ 497 w 2853"/>
                  <a:gd name="T97" fmla="*/ 127 h 2853"/>
                  <a:gd name="T98" fmla="*/ 529 w 2853"/>
                  <a:gd name="T99" fmla="*/ 182 h 2853"/>
                  <a:gd name="T100" fmla="*/ 546 w 2853"/>
                  <a:gd name="T101" fmla="*/ 245 h 285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853" h="2853">
                    <a:moveTo>
                      <a:pt x="2853" y="1426"/>
                    </a:moveTo>
                    <a:lnTo>
                      <a:pt x="2851" y="1353"/>
                    </a:lnTo>
                    <a:lnTo>
                      <a:pt x="2846" y="1281"/>
                    </a:lnTo>
                    <a:lnTo>
                      <a:pt x="2837" y="1209"/>
                    </a:lnTo>
                    <a:lnTo>
                      <a:pt x="2824" y="1139"/>
                    </a:lnTo>
                    <a:lnTo>
                      <a:pt x="2808" y="1070"/>
                    </a:lnTo>
                    <a:lnTo>
                      <a:pt x="2788" y="1002"/>
                    </a:lnTo>
                    <a:lnTo>
                      <a:pt x="2766" y="936"/>
                    </a:lnTo>
                    <a:lnTo>
                      <a:pt x="2740" y="872"/>
                    </a:lnTo>
                    <a:lnTo>
                      <a:pt x="2712" y="808"/>
                    </a:lnTo>
                    <a:lnTo>
                      <a:pt x="2681" y="747"/>
                    </a:lnTo>
                    <a:lnTo>
                      <a:pt x="2646" y="687"/>
                    </a:lnTo>
                    <a:lnTo>
                      <a:pt x="2609" y="629"/>
                    </a:lnTo>
                    <a:lnTo>
                      <a:pt x="2569" y="573"/>
                    </a:lnTo>
                    <a:lnTo>
                      <a:pt x="2527" y="519"/>
                    </a:lnTo>
                    <a:lnTo>
                      <a:pt x="2482" y="468"/>
                    </a:lnTo>
                    <a:lnTo>
                      <a:pt x="2435" y="417"/>
                    </a:lnTo>
                    <a:lnTo>
                      <a:pt x="2385" y="370"/>
                    </a:lnTo>
                    <a:lnTo>
                      <a:pt x="2333" y="326"/>
                    </a:lnTo>
                    <a:lnTo>
                      <a:pt x="2280" y="284"/>
                    </a:lnTo>
                    <a:lnTo>
                      <a:pt x="2224" y="244"/>
                    </a:lnTo>
                    <a:lnTo>
                      <a:pt x="2165" y="206"/>
                    </a:lnTo>
                    <a:lnTo>
                      <a:pt x="2106" y="172"/>
                    </a:lnTo>
                    <a:lnTo>
                      <a:pt x="2045" y="141"/>
                    </a:lnTo>
                    <a:lnTo>
                      <a:pt x="1981" y="112"/>
                    </a:lnTo>
                    <a:lnTo>
                      <a:pt x="1916" y="87"/>
                    </a:lnTo>
                    <a:lnTo>
                      <a:pt x="1850" y="64"/>
                    </a:lnTo>
                    <a:lnTo>
                      <a:pt x="1782" y="45"/>
                    </a:lnTo>
                    <a:lnTo>
                      <a:pt x="1713" y="30"/>
                    </a:lnTo>
                    <a:lnTo>
                      <a:pt x="1644" y="16"/>
                    </a:lnTo>
                    <a:lnTo>
                      <a:pt x="1572" y="7"/>
                    </a:lnTo>
                    <a:lnTo>
                      <a:pt x="1499" y="2"/>
                    </a:lnTo>
                    <a:lnTo>
                      <a:pt x="1426" y="0"/>
                    </a:lnTo>
                    <a:lnTo>
                      <a:pt x="1352" y="2"/>
                    </a:lnTo>
                    <a:lnTo>
                      <a:pt x="1280" y="7"/>
                    </a:lnTo>
                    <a:lnTo>
                      <a:pt x="1209" y="16"/>
                    </a:lnTo>
                    <a:lnTo>
                      <a:pt x="1138" y="30"/>
                    </a:lnTo>
                    <a:lnTo>
                      <a:pt x="1070" y="45"/>
                    </a:lnTo>
                    <a:lnTo>
                      <a:pt x="1002" y="64"/>
                    </a:lnTo>
                    <a:lnTo>
                      <a:pt x="935" y="87"/>
                    </a:lnTo>
                    <a:lnTo>
                      <a:pt x="871" y="112"/>
                    </a:lnTo>
                    <a:lnTo>
                      <a:pt x="808" y="141"/>
                    </a:lnTo>
                    <a:lnTo>
                      <a:pt x="746" y="172"/>
                    </a:lnTo>
                    <a:lnTo>
                      <a:pt x="686" y="206"/>
                    </a:lnTo>
                    <a:lnTo>
                      <a:pt x="629" y="244"/>
                    </a:lnTo>
                    <a:lnTo>
                      <a:pt x="572" y="284"/>
                    </a:lnTo>
                    <a:lnTo>
                      <a:pt x="518" y="326"/>
                    </a:lnTo>
                    <a:lnTo>
                      <a:pt x="467" y="370"/>
                    </a:lnTo>
                    <a:lnTo>
                      <a:pt x="418" y="417"/>
                    </a:lnTo>
                    <a:lnTo>
                      <a:pt x="370" y="468"/>
                    </a:lnTo>
                    <a:lnTo>
                      <a:pt x="325" y="519"/>
                    </a:lnTo>
                    <a:lnTo>
                      <a:pt x="283" y="573"/>
                    </a:lnTo>
                    <a:lnTo>
                      <a:pt x="243" y="629"/>
                    </a:lnTo>
                    <a:lnTo>
                      <a:pt x="206" y="687"/>
                    </a:lnTo>
                    <a:lnTo>
                      <a:pt x="171" y="747"/>
                    </a:lnTo>
                    <a:lnTo>
                      <a:pt x="140" y="808"/>
                    </a:lnTo>
                    <a:lnTo>
                      <a:pt x="111" y="872"/>
                    </a:lnTo>
                    <a:lnTo>
                      <a:pt x="86" y="936"/>
                    </a:lnTo>
                    <a:lnTo>
                      <a:pt x="64" y="1002"/>
                    </a:lnTo>
                    <a:lnTo>
                      <a:pt x="45" y="1070"/>
                    </a:lnTo>
                    <a:lnTo>
                      <a:pt x="29" y="1139"/>
                    </a:lnTo>
                    <a:lnTo>
                      <a:pt x="16" y="1209"/>
                    </a:lnTo>
                    <a:lnTo>
                      <a:pt x="7" y="1281"/>
                    </a:lnTo>
                    <a:lnTo>
                      <a:pt x="2" y="1353"/>
                    </a:lnTo>
                    <a:lnTo>
                      <a:pt x="0" y="1426"/>
                    </a:lnTo>
                    <a:lnTo>
                      <a:pt x="2" y="1500"/>
                    </a:lnTo>
                    <a:lnTo>
                      <a:pt x="7" y="1572"/>
                    </a:lnTo>
                    <a:lnTo>
                      <a:pt x="16" y="1643"/>
                    </a:lnTo>
                    <a:lnTo>
                      <a:pt x="29" y="1714"/>
                    </a:lnTo>
                    <a:lnTo>
                      <a:pt x="45" y="1783"/>
                    </a:lnTo>
                    <a:lnTo>
                      <a:pt x="64" y="1850"/>
                    </a:lnTo>
                    <a:lnTo>
                      <a:pt x="86" y="1917"/>
                    </a:lnTo>
                    <a:lnTo>
                      <a:pt x="111" y="1982"/>
                    </a:lnTo>
                    <a:lnTo>
                      <a:pt x="140" y="2045"/>
                    </a:lnTo>
                    <a:lnTo>
                      <a:pt x="171" y="2107"/>
                    </a:lnTo>
                    <a:lnTo>
                      <a:pt x="206" y="2166"/>
                    </a:lnTo>
                    <a:lnTo>
                      <a:pt x="243" y="2224"/>
                    </a:lnTo>
                    <a:lnTo>
                      <a:pt x="283" y="2280"/>
                    </a:lnTo>
                    <a:lnTo>
                      <a:pt x="325" y="2334"/>
                    </a:lnTo>
                    <a:lnTo>
                      <a:pt x="370" y="2386"/>
                    </a:lnTo>
                    <a:lnTo>
                      <a:pt x="418" y="2435"/>
                    </a:lnTo>
                    <a:lnTo>
                      <a:pt x="467" y="2482"/>
                    </a:lnTo>
                    <a:lnTo>
                      <a:pt x="518" y="2528"/>
                    </a:lnTo>
                    <a:lnTo>
                      <a:pt x="572" y="2570"/>
                    </a:lnTo>
                    <a:lnTo>
                      <a:pt x="629" y="2609"/>
                    </a:lnTo>
                    <a:lnTo>
                      <a:pt x="686" y="2646"/>
                    </a:lnTo>
                    <a:lnTo>
                      <a:pt x="746" y="2680"/>
                    </a:lnTo>
                    <a:lnTo>
                      <a:pt x="808" y="2713"/>
                    </a:lnTo>
                    <a:lnTo>
                      <a:pt x="871" y="2741"/>
                    </a:lnTo>
                    <a:lnTo>
                      <a:pt x="935" y="2767"/>
                    </a:lnTo>
                    <a:lnTo>
                      <a:pt x="1002" y="2789"/>
                    </a:lnTo>
                    <a:lnTo>
                      <a:pt x="1070" y="2808"/>
                    </a:lnTo>
                    <a:lnTo>
                      <a:pt x="1138" y="2824"/>
                    </a:lnTo>
                    <a:lnTo>
                      <a:pt x="1209" y="2836"/>
                    </a:lnTo>
                    <a:lnTo>
                      <a:pt x="1280" y="2845"/>
                    </a:lnTo>
                    <a:lnTo>
                      <a:pt x="1352" y="2851"/>
                    </a:lnTo>
                    <a:lnTo>
                      <a:pt x="1426" y="2853"/>
                    </a:lnTo>
                    <a:lnTo>
                      <a:pt x="1499" y="2851"/>
                    </a:lnTo>
                    <a:lnTo>
                      <a:pt x="1572" y="2845"/>
                    </a:lnTo>
                    <a:lnTo>
                      <a:pt x="1644" y="2836"/>
                    </a:lnTo>
                    <a:lnTo>
                      <a:pt x="1713" y="2824"/>
                    </a:lnTo>
                    <a:lnTo>
                      <a:pt x="1782" y="2808"/>
                    </a:lnTo>
                    <a:lnTo>
                      <a:pt x="1850" y="2789"/>
                    </a:lnTo>
                    <a:lnTo>
                      <a:pt x="1916" y="2767"/>
                    </a:lnTo>
                    <a:lnTo>
                      <a:pt x="1981" y="2741"/>
                    </a:lnTo>
                    <a:lnTo>
                      <a:pt x="2045" y="2713"/>
                    </a:lnTo>
                    <a:lnTo>
                      <a:pt x="2106" y="2680"/>
                    </a:lnTo>
                    <a:lnTo>
                      <a:pt x="2165" y="2646"/>
                    </a:lnTo>
                    <a:lnTo>
                      <a:pt x="2224" y="2609"/>
                    </a:lnTo>
                    <a:lnTo>
                      <a:pt x="2280" y="2570"/>
                    </a:lnTo>
                    <a:lnTo>
                      <a:pt x="2333" y="2528"/>
                    </a:lnTo>
                    <a:lnTo>
                      <a:pt x="2385" y="2482"/>
                    </a:lnTo>
                    <a:lnTo>
                      <a:pt x="2435" y="2435"/>
                    </a:lnTo>
                    <a:lnTo>
                      <a:pt x="2482" y="2386"/>
                    </a:lnTo>
                    <a:lnTo>
                      <a:pt x="2527" y="2334"/>
                    </a:lnTo>
                    <a:lnTo>
                      <a:pt x="2569" y="2280"/>
                    </a:lnTo>
                    <a:lnTo>
                      <a:pt x="2609" y="2224"/>
                    </a:lnTo>
                    <a:lnTo>
                      <a:pt x="2646" y="2166"/>
                    </a:lnTo>
                    <a:lnTo>
                      <a:pt x="2681" y="2107"/>
                    </a:lnTo>
                    <a:lnTo>
                      <a:pt x="2712" y="2045"/>
                    </a:lnTo>
                    <a:lnTo>
                      <a:pt x="2740" y="1982"/>
                    </a:lnTo>
                    <a:lnTo>
                      <a:pt x="2766" y="1917"/>
                    </a:lnTo>
                    <a:lnTo>
                      <a:pt x="2788" y="1850"/>
                    </a:lnTo>
                    <a:lnTo>
                      <a:pt x="2808" y="1783"/>
                    </a:lnTo>
                    <a:lnTo>
                      <a:pt x="2824" y="1714"/>
                    </a:lnTo>
                    <a:lnTo>
                      <a:pt x="2837" y="1643"/>
                    </a:lnTo>
                    <a:lnTo>
                      <a:pt x="2846" y="1572"/>
                    </a:lnTo>
                    <a:lnTo>
                      <a:pt x="2851" y="1500"/>
                    </a:lnTo>
                    <a:lnTo>
                      <a:pt x="2853" y="1426"/>
                    </a:lnTo>
                    <a:close/>
                    <a:moveTo>
                      <a:pt x="2751" y="1426"/>
                    </a:moveTo>
                    <a:lnTo>
                      <a:pt x="2749" y="1495"/>
                    </a:lnTo>
                    <a:lnTo>
                      <a:pt x="2744" y="1562"/>
                    </a:lnTo>
                    <a:lnTo>
                      <a:pt x="2735" y="1628"/>
                    </a:lnTo>
                    <a:lnTo>
                      <a:pt x="2724" y="1694"/>
                    </a:lnTo>
                    <a:lnTo>
                      <a:pt x="2709" y="1758"/>
                    </a:lnTo>
                    <a:lnTo>
                      <a:pt x="2691" y="1820"/>
                    </a:lnTo>
                    <a:lnTo>
                      <a:pt x="2671" y="1881"/>
                    </a:lnTo>
                    <a:lnTo>
                      <a:pt x="2647" y="1942"/>
                    </a:lnTo>
                    <a:lnTo>
                      <a:pt x="2621" y="2001"/>
                    </a:lnTo>
                    <a:lnTo>
                      <a:pt x="2590" y="2058"/>
                    </a:lnTo>
                    <a:lnTo>
                      <a:pt x="2559" y="2114"/>
                    </a:lnTo>
                    <a:lnTo>
                      <a:pt x="2524" y="2167"/>
                    </a:lnTo>
                    <a:lnTo>
                      <a:pt x="2488" y="2219"/>
                    </a:lnTo>
                    <a:lnTo>
                      <a:pt x="2448" y="2269"/>
                    </a:lnTo>
                    <a:lnTo>
                      <a:pt x="2407" y="2318"/>
                    </a:lnTo>
                    <a:lnTo>
                      <a:pt x="2362" y="2363"/>
                    </a:lnTo>
                    <a:lnTo>
                      <a:pt x="2317" y="2407"/>
                    </a:lnTo>
                    <a:lnTo>
                      <a:pt x="2269" y="2448"/>
                    </a:lnTo>
                    <a:lnTo>
                      <a:pt x="2219" y="2488"/>
                    </a:lnTo>
                    <a:lnTo>
                      <a:pt x="2166" y="2525"/>
                    </a:lnTo>
                    <a:lnTo>
                      <a:pt x="2113" y="2560"/>
                    </a:lnTo>
                    <a:lnTo>
                      <a:pt x="2058" y="2591"/>
                    </a:lnTo>
                    <a:lnTo>
                      <a:pt x="2001" y="2620"/>
                    </a:lnTo>
                    <a:lnTo>
                      <a:pt x="1941" y="2647"/>
                    </a:lnTo>
                    <a:lnTo>
                      <a:pt x="1882" y="2670"/>
                    </a:lnTo>
                    <a:lnTo>
                      <a:pt x="1820" y="2691"/>
                    </a:lnTo>
                    <a:lnTo>
                      <a:pt x="1757" y="2710"/>
                    </a:lnTo>
                    <a:lnTo>
                      <a:pt x="1693" y="2725"/>
                    </a:lnTo>
                    <a:lnTo>
                      <a:pt x="1628" y="2736"/>
                    </a:lnTo>
                    <a:lnTo>
                      <a:pt x="1561" y="2745"/>
                    </a:lnTo>
                    <a:lnTo>
                      <a:pt x="1494" y="2750"/>
                    </a:lnTo>
                    <a:lnTo>
                      <a:pt x="1426" y="2751"/>
                    </a:lnTo>
                    <a:lnTo>
                      <a:pt x="1358" y="2750"/>
                    </a:lnTo>
                    <a:lnTo>
                      <a:pt x="1291" y="2745"/>
                    </a:lnTo>
                    <a:lnTo>
                      <a:pt x="1225" y="2736"/>
                    </a:lnTo>
                    <a:lnTo>
                      <a:pt x="1159" y="2725"/>
                    </a:lnTo>
                    <a:lnTo>
                      <a:pt x="1095" y="2710"/>
                    </a:lnTo>
                    <a:lnTo>
                      <a:pt x="1032" y="2691"/>
                    </a:lnTo>
                    <a:lnTo>
                      <a:pt x="970" y="2670"/>
                    </a:lnTo>
                    <a:lnTo>
                      <a:pt x="910" y="2647"/>
                    </a:lnTo>
                    <a:lnTo>
                      <a:pt x="852" y="2620"/>
                    </a:lnTo>
                    <a:lnTo>
                      <a:pt x="795" y="2591"/>
                    </a:lnTo>
                    <a:lnTo>
                      <a:pt x="739" y="2560"/>
                    </a:lnTo>
                    <a:lnTo>
                      <a:pt x="685" y="2525"/>
                    </a:lnTo>
                    <a:lnTo>
                      <a:pt x="634" y="2488"/>
                    </a:lnTo>
                    <a:lnTo>
                      <a:pt x="583" y="2448"/>
                    </a:lnTo>
                    <a:lnTo>
                      <a:pt x="535" y="2407"/>
                    </a:lnTo>
                    <a:lnTo>
                      <a:pt x="489" y="2363"/>
                    </a:lnTo>
                    <a:lnTo>
                      <a:pt x="446" y="2318"/>
                    </a:lnTo>
                    <a:lnTo>
                      <a:pt x="404" y="2269"/>
                    </a:lnTo>
                    <a:lnTo>
                      <a:pt x="364" y="2219"/>
                    </a:lnTo>
                    <a:lnTo>
                      <a:pt x="327" y="2167"/>
                    </a:lnTo>
                    <a:lnTo>
                      <a:pt x="293" y="2114"/>
                    </a:lnTo>
                    <a:lnTo>
                      <a:pt x="261" y="2058"/>
                    </a:lnTo>
                    <a:lnTo>
                      <a:pt x="232" y="2001"/>
                    </a:lnTo>
                    <a:lnTo>
                      <a:pt x="206" y="1942"/>
                    </a:lnTo>
                    <a:lnTo>
                      <a:pt x="181" y="1881"/>
                    </a:lnTo>
                    <a:lnTo>
                      <a:pt x="160" y="1820"/>
                    </a:lnTo>
                    <a:lnTo>
                      <a:pt x="143" y="1758"/>
                    </a:lnTo>
                    <a:lnTo>
                      <a:pt x="128" y="1694"/>
                    </a:lnTo>
                    <a:lnTo>
                      <a:pt x="116" y="1628"/>
                    </a:lnTo>
                    <a:lnTo>
                      <a:pt x="108" y="1562"/>
                    </a:lnTo>
                    <a:lnTo>
                      <a:pt x="103" y="1495"/>
                    </a:lnTo>
                    <a:lnTo>
                      <a:pt x="101" y="1426"/>
                    </a:lnTo>
                    <a:lnTo>
                      <a:pt x="103" y="1358"/>
                    </a:lnTo>
                    <a:lnTo>
                      <a:pt x="108" y="1291"/>
                    </a:lnTo>
                    <a:lnTo>
                      <a:pt x="116" y="1225"/>
                    </a:lnTo>
                    <a:lnTo>
                      <a:pt x="128" y="1160"/>
                    </a:lnTo>
                    <a:lnTo>
                      <a:pt x="143" y="1096"/>
                    </a:lnTo>
                    <a:lnTo>
                      <a:pt x="160" y="1032"/>
                    </a:lnTo>
                    <a:lnTo>
                      <a:pt x="181" y="971"/>
                    </a:lnTo>
                    <a:lnTo>
                      <a:pt x="206" y="911"/>
                    </a:lnTo>
                    <a:lnTo>
                      <a:pt x="232" y="852"/>
                    </a:lnTo>
                    <a:lnTo>
                      <a:pt x="261" y="795"/>
                    </a:lnTo>
                    <a:lnTo>
                      <a:pt x="293" y="740"/>
                    </a:lnTo>
                    <a:lnTo>
                      <a:pt x="327" y="686"/>
                    </a:lnTo>
                    <a:lnTo>
                      <a:pt x="364" y="634"/>
                    </a:lnTo>
                    <a:lnTo>
                      <a:pt x="404" y="584"/>
                    </a:lnTo>
                    <a:lnTo>
                      <a:pt x="446" y="536"/>
                    </a:lnTo>
                    <a:lnTo>
                      <a:pt x="489" y="490"/>
                    </a:lnTo>
                    <a:lnTo>
                      <a:pt x="535" y="447"/>
                    </a:lnTo>
                    <a:lnTo>
                      <a:pt x="583" y="404"/>
                    </a:lnTo>
                    <a:lnTo>
                      <a:pt x="634" y="365"/>
                    </a:lnTo>
                    <a:lnTo>
                      <a:pt x="685" y="328"/>
                    </a:lnTo>
                    <a:lnTo>
                      <a:pt x="739" y="294"/>
                    </a:lnTo>
                    <a:lnTo>
                      <a:pt x="795" y="262"/>
                    </a:lnTo>
                    <a:lnTo>
                      <a:pt x="852" y="232"/>
                    </a:lnTo>
                    <a:lnTo>
                      <a:pt x="910" y="206"/>
                    </a:lnTo>
                    <a:lnTo>
                      <a:pt x="970" y="182"/>
                    </a:lnTo>
                    <a:lnTo>
                      <a:pt x="1032" y="161"/>
                    </a:lnTo>
                    <a:lnTo>
                      <a:pt x="1095" y="144"/>
                    </a:lnTo>
                    <a:lnTo>
                      <a:pt x="1159" y="129"/>
                    </a:lnTo>
                    <a:lnTo>
                      <a:pt x="1225" y="117"/>
                    </a:lnTo>
                    <a:lnTo>
                      <a:pt x="1291" y="109"/>
                    </a:lnTo>
                    <a:lnTo>
                      <a:pt x="1358" y="104"/>
                    </a:lnTo>
                    <a:lnTo>
                      <a:pt x="1426" y="102"/>
                    </a:lnTo>
                    <a:lnTo>
                      <a:pt x="1494" y="104"/>
                    </a:lnTo>
                    <a:lnTo>
                      <a:pt x="1561" y="109"/>
                    </a:lnTo>
                    <a:lnTo>
                      <a:pt x="1628" y="117"/>
                    </a:lnTo>
                    <a:lnTo>
                      <a:pt x="1693" y="129"/>
                    </a:lnTo>
                    <a:lnTo>
                      <a:pt x="1757" y="144"/>
                    </a:lnTo>
                    <a:lnTo>
                      <a:pt x="1820" y="161"/>
                    </a:lnTo>
                    <a:lnTo>
                      <a:pt x="1882" y="182"/>
                    </a:lnTo>
                    <a:lnTo>
                      <a:pt x="1941" y="206"/>
                    </a:lnTo>
                    <a:lnTo>
                      <a:pt x="2001" y="232"/>
                    </a:lnTo>
                    <a:lnTo>
                      <a:pt x="2058" y="262"/>
                    </a:lnTo>
                    <a:lnTo>
                      <a:pt x="2113" y="294"/>
                    </a:lnTo>
                    <a:lnTo>
                      <a:pt x="2166" y="328"/>
                    </a:lnTo>
                    <a:lnTo>
                      <a:pt x="2219" y="365"/>
                    </a:lnTo>
                    <a:lnTo>
                      <a:pt x="2269" y="404"/>
                    </a:lnTo>
                    <a:lnTo>
                      <a:pt x="2317" y="447"/>
                    </a:lnTo>
                    <a:lnTo>
                      <a:pt x="2362" y="490"/>
                    </a:lnTo>
                    <a:lnTo>
                      <a:pt x="2407" y="536"/>
                    </a:lnTo>
                    <a:lnTo>
                      <a:pt x="2448" y="584"/>
                    </a:lnTo>
                    <a:lnTo>
                      <a:pt x="2488" y="634"/>
                    </a:lnTo>
                    <a:lnTo>
                      <a:pt x="2524" y="686"/>
                    </a:lnTo>
                    <a:lnTo>
                      <a:pt x="2559" y="740"/>
                    </a:lnTo>
                    <a:lnTo>
                      <a:pt x="2590" y="795"/>
                    </a:lnTo>
                    <a:lnTo>
                      <a:pt x="2621" y="852"/>
                    </a:lnTo>
                    <a:lnTo>
                      <a:pt x="2647" y="911"/>
                    </a:lnTo>
                    <a:lnTo>
                      <a:pt x="2671" y="971"/>
                    </a:lnTo>
                    <a:lnTo>
                      <a:pt x="2691" y="1032"/>
                    </a:lnTo>
                    <a:lnTo>
                      <a:pt x="2709" y="1096"/>
                    </a:lnTo>
                    <a:lnTo>
                      <a:pt x="2724" y="1160"/>
                    </a:lnTo>
                    <a:lnTo>
                      <a:pt x="2735" y="1225"/>
                    </a:lnTo>
                    <a:lnTo>
                      <a:pt x="2744" y="1291"/>
                    </a:lnTo>
                    <a:lnTo>
                      <a:pt x="2749" y="1358"/>
                    </a:lnTo>
                    <a:lnTo>
                      <a:pt x="2751" y="1426"/>
                    </a:lnTo>
                    <a:close/>
                  </a:path>
                </a:pathLst>
              </a:custGeom>
              <a:solidFill>
                <a:srgbClr val="FFFA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2088" name="Freeform 1107">
                <a:extLst>
                  <a:ext uri="{FF2B5EF4-FFF2-40B4-BE49-F238E27FC236}">
                    <a16:creationId xmlns:a16="http://schemas.microsoft.com/office/drawing/2014/main" id="{91E84C25-FA6C-440A-AC8E-F10D8A29FB9A}"/>
                  </a:ext>
                </a:extLst>
              </p:cNvPr>
              <p:cNvSpPr>
                <a:spLocks noEditPoints="1"/>
              </p:cNvSpPr>
              <p:nvPr/>
            </p:nvSpPr>
            <p:spPr bwMode="auto">
              <a:xfrm>
                <a:off x="1875" y="1247"/>
                <a:ext cx="550" cy="550"/>
              </a:xfrm>
              <a:custGeom>
                <a:avLst/>
                <a:gdLst>
                  <a:gd name="T0" fmla="*/ 544 w 2751"/>
                  <a:gd name="T1" fmla="*/ 220 h 2751"/>
                  <a:gd name="T2" fmla="*/ 523 w 2751"/>
                  <a:gd name="T3" fmla="*/ 156 h 2751"/>
                  <a:gd name="T4" fmla="*/ 487 w 2751"/>
                  <a:gd name="T5" fmla="*/ 100 h 2751"/>
                  <a:gd name="T6" fmla="*/ 439 w 2751"/>
                  <a:gd name="T7" fmla="*/ 55 h 2751"/>
                  <a:gd name="T8" fmla="*/ 382 w 2751"/>
                  <a:gd name="T9" fmla="*/ 22 h 2751"/>
                  <a:gd name="T10" fmla="*/ 317 w 2751"/>
                  <a:gd name="T11" fmla="*/ 3 h 2751"/>
                  <a:gd name="T12" fmla="*/ 247 w 2751"/>
                  <a:gd name="T13" fmla="*/ 1 h 2751"/>
                  <a:gd name="T14" fmla="*/ 180 w 2751"/>
                  <a:gd name="T15" fmla="*/ 17 h 2751"/>
                  <a:gd name="T16" fmla="*/ 121 w 2751"/>
                  <a:gd name="T17" fmla="*/ 47 h 2751"/>
                  <a:gd name="T18" fmla="*/ 71 w 2751"/>
                  <a:gd name="T19" fmla="*/ 90 h 2751"/>
                  <a:gd name="T20" fmla="*/ 33 w 2751"/>
                  <a:gd name="T21" fmla="*/ 144 h 2751"/>
                  <a:gd name="T22" fmla="*/ 9 w 2751"/>
                  <a:gd name="T23" fmla="*/ 206 h 2751"/>
                  <a:gd name="T24" fmla="*/ 0 w 2751"/>
                  <a:gd name="T25" fmla="*/ 275 h 2751"/>
                  <a:gd name="T26" fmla="*/ 9 w 2751"/>
                  <a:gd name="T27" fmla="*/ 344 h 2751"/>
                  <a:gd name="T28" fmla="*/ 33 w 2751"/>
                  <a:gd name="T29" fmla="*/ 406 h 2751"/>
                  <a:gd name="T30" fmla="*/ 71 w 2751"/>
                  <a:gd name="T31" fmla="*/ 460 h 2751"/>
                  <a:gd name="T32" fmla="*/ 121 w 2751"/>
                  <a:gd name="T33" fmla="*/ 503 h 2751"/>
                  <a:gd name="T34" fmla="*/ 180 w 2751"/>
                  <a:gd name="T35" fmla="*/ 533 h 2751"/>
                  <a:gd name="T36" fmla="*/ 247 w 2751"/>
                  <a:gd name="T37" fmla="*/ 549 h 2751"/>
                  <a:gd name="T38" fmla="*/ 317 w 2751"/>
                  <a:gd name="T39" fmla="*/ 547 h 2751"/>
                  <a:gd name="T40" fmla="*/ 382 w 2751"/>
                  <a:gd name="T41" fmla="*/ 528 h 2751"/>
                  <a:gd name="T42" fmla="*/ 439 w 2751"/>
                  <a:gd name="T43" fmla="*/ 495 h 2751"/>
                  <a:gd name="T44" fmla="*/ 487 w 2751"/>
                  <a:gd name="T45" fmla="*/ 450 h 2751"/>
                  <a:gd name="T46" fmla="*/ 523 w 2751"/>
                  <a:gd name="T47" fmla="*/ 394 h 2751"/>
                  <a:gd name="T48" fmla="*/ 544 w 2751"/>
                  <a:gd name="T49" fmla="*/ 330 h 2751"/>
                  <a:gd name="T50" fmla="*/ 530 w 2751"/>
                  <a:gd name="T51" fmla="*/ 275 h 2751"/>
                  <a:gd name="T52" fmla="*/ 522 w 2751"/>
                  <a:gd name="T53" fmla="*/ 339 h 2751"/>
                  <a:gd name="T54" fmla="*/ 499 w 2751"/>
                  <a:gd name="T55" fmla="*/ 396 h 2751"/>
                  <a:gd name="T56" fmla="*/ 463 w 2751"/>
                  <a:gd name="T57" fmla="*/ 446 h 2751"/>
                  <a:gd name="T58" fmla="*/ 417 w 2751"/>
                  <a:gd name="T59" fmla="*/ 486 h 2751"/>
                  <a:gd name="T60" fmla="*/ 362 w 2751"/>
                  <a:gd name="T61" fmla="*/ 514 h 2751"/>
                  <a:gd name="T62" fmla="*/ 301 w 2751"/>
                  <a:gd name="T63" fmla="*/ 528 h 2751"/>
                  <a:gd name="T64" fmla="*/ 236 w 2751"/>
                  <a:gd name="T65" fmla="*/ 527 h 2751"/>
                  <a:gd name="T66" fmla="*/ 176 w 2751"/>
                  <a:gd name="T67" fmla="*/ 510 h 2751"/>
                  <a:gd name="T68" fmla="*/ 123 w 2751"/>
                  <a:gd name="T69" fmla="*/ 479 h 2751"/>
                  <a:gd name="T70" fmla="*/ 78 w 2751"/>
                  <a:gd name="T71" fmla="*/ 437 h 2751"/>
                  <a:gd name="T72" fmla="*/ 45 w 2751"/>
                  <a:gd name="T73" fmla="*/ 385 h 2751"/>
                  <a:gd name="T74" fmla="*/ 25 w 2751"/>
                  <a:gd name="T75" fmla="*/ 326 h 2751"/>
                  <a:gd name="T76" fmla="*/ 21 w 2751"/>
                  <a:gd name="T77" fmla="*/ 262 h 2751"/>
                  <a:gd name="T78" fmla="*/ 32 w 2751"/>
                  <a:gd name="T79" fmla="*/ 199 h 2751"/>
                  <a:gd name="T80" fmla="*/ 57 w 2751"/>
                  <a:gd name="T81" fmla="*/ 143 h 2751"/>
                  <a:gd name="T82" fmla="*/ 95 w 2751"/>
                  <a:gd name="T83" fmla="*/ 95 h 2751"/>
                  <a:gd name="T84" fmla="*/ 143 w 2751"/>
                  <a:gd name="T85" fmla="*/ 57 h 2751"/>
                  <a:gd name="T86" fmla="*/ 199 w 2751"/>
                  <a:gd name="T87" fmla="*/ 32 h 2751"/>
                  <a:gd name="T88" fmla="*/ 262 w 2751"/>
                  <a:gd name="T89" fmla="*/ 21 h 2751"/>
                  <a:gd name="T90" fmla="*/ 326 w 2751"/>
                  <a:gd name="T91" fmla="*/ 26 h 2751"/>
                  <a:gd name="T92" fmla="*/ 385 w 2751"/>
                  <a:gd name="T93" fmla="*/ 46 h 2751"/>
                  <a:gd name="T94" fmla="*/ 437 w 2751"/>
                  <a:gd name="T95" fmla="*/ 79 h 2751"/>
                  <a:gd name="T96" fmla="*/ 479 w 2751"/>
                  <a:gd name="T97" fmla="*/ 123 h 2751"/>
                  <a:gd name="T98" fmla="*/ 510 w 2751"/>
                  <a:gd name="T99" fmla="*/ 176 h 2751"/>
                  <a:gd name="T100" fmla="*/ 527 w 2751"/>
                  <a:gd name="T101" fmla="*/ 236 h 275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751" h="2751">
                    <a:moveTo>
                      <a:pt x="2751" y="1375"/>
                    </a:moveTo>
                    <a:lnTo>
                      <a:pt x="2748" y="1305"/>
                    </a:lnTo>
                    <a:lnTo>
                      <a:pt x="2743" y="1235"/>
                    </a:lnTo>
                    <a:lnTo>
                      <a:pt x="2734" y="1166"/>
                    </a:lnTo>
                    <a:lnTo>
                      <a:pt x="2722" y="1098"/>
                    </a:lnTo>
                    <a:lnTo>
                      <a:pt x="2707" y="1032"/>
                    </a:lnTo>
                    <a:lnTo>
                      <a:pt x="2689" y="966"/>
                    </a:lnTo>
                    <a:lnTo>
                      <a:pt x="2667" y="903"/>
                    </a:lnTo>
                    <a:lnTo>
                      <a:pt x="2643" y="840"/>
                    </a:lnTo>
                    <a:lnTo>
                      <a:pt x="2615" y="779"/>
                    </a:lnTo>
                    <a:lnTo>
                      <a:pt x="2585" y="720"/>
                    </a:lnTo>
                    <a:lnTo>
                      <a:pt x="2552" y="662"/>
                    </a:lnTo>
                    <a:lnTo>
                      <a:pt x="2515" y="607"/>
                    </a:lnTo>
                    <a:lnTo>
                      <a:pt x="2477" y="552"/>
                    </a:lnTo>
                    <a:lnTo>
                      <a:pt x="2437" y="501"/>
                    </a:lnTo>
                    <a:lnTo>
                      <a:pt x="2394" y="451"/>
                    </a:lnTo>
                    <a:lnTo>
                      <a:pt x="2348" y="403"/>
                    </a:lnTo>
                    <a:lnTo>
                      <a:pt x="2300" y="357"/>
                    </a:lnTo>
                    <a:lnTo>
                      <a:pt x="2250" y="314"/>
                    </a:lnTo>
                    <a:lnTo>
                      <a:pt x="2198" y="273"/>
                    </a:lnTo>
                    <a:lnTo>
                      <a:pt x="2144" y="235"/>
                    </a:lnTo>
                    <a:lnTo>
                      <a:pt x="2088" y="200"/>
                    </a:lnTo>
                    <a:lnTo>
                      <a:pt x="2031" y="166"/>
                    </a:lnTo>
                    <a:lnTo>
                      <a:pt x="1972" y="135"/>
                    </a:lnTo>
                    <a:lnTo>
                      <a:pt x="1910" y="108"/>
                    </a:lnTo>
                    <a:lnTo>
                      <a:pt x="1848" y="83"/>
                    </a:lnTo>
                    <a:lnTo>
                      <a:pt x="1784" y="62"/>
                    </a:lnTo>
                    <a:lnTo>
                      <a:pt x="1718" y="43"/>
                    </a:lnTo>
                    <a:lnTo>
                      <a:pt x="1652" y="28"/>
                    </a:lnTo>
                    <a:lnTo>
                      <a:pt x="1585" y="16"/>
                    </a:lnTo>
                    <a:lnTo>
                      <a:pt x="1515" y="7"/>
                    </a:lnTo>
                    <a:lnTo>
                      <a:pt x="1446" y="2"/>
                    </a:lnTo>
                    <a:lnTo>
                      <a:pt x="1375" y="0"/>
                    </a:lnTo>
                    <a:lnTo>
                      <a:pt x="1304" y="2"/>
                    </a:lnTo>
                    <a:lnTo>
                      <a:pt x="1234" y="7"/>
                    </a:lnTo>
                    <a:lnTo>
                      <a:pt x="1166" y="16"/>
                    </a:lnTo>
                    <a:lnTo>
                      <a:pt x="1098" y="28"/>
                    </a:lnTo>
                    <a:lnTo>
                      <a:pt x="1031" y="43"/>
                    </a:lnTo>
                    <a:lnTo>
                      <a:pt x="966" y="62"/>
                    </a:lnTo>
                    <a:lnTo>
                      <a:pt x="902" y="83"/>
                    </a:lnTo>
                    <a:lnTo>
                      <a:pt x="840" y="108"/>
                    </a:lnTo>
                    <a:lnTo>
                      <a:pt x="779" y="135"/>
                    </a:lnTo>
                    <a:lnTo>
                      <a:pt x="719" y="166"/>
                    </a:lnTo>
                    <a:lnTo>
                      <a:pt x="662" y="200"/>
                    </a:lnTo>
                    <a:lnTo>
                      <a:pt x="606" y="235"/>
                    </a:lnTo>
                    <a:lnTo>
                      <a:pt x="552" y="273"/>
                    </a:lnTo>
                    <a:lnTo>
                      <a:pt x="500" y="314"/>
                    </a:lnTo>
                    <a:lnTo>
                      <a:pt x="450" y="357"/>
                    </a:lnTo>
                    <a:lnTo>
                      <a:pt x="402" y="403"/>
                    </a:lnTo>
                    <a:lnTo>
                      <a:pt x="357" y="451"/>
                    </a:lnTo>
                    <a:lnTo>
                      <a:pt x="313" y="501"/>
                    </a:lnTo>
                    <a:lnTo>
                      <a:pt x="272" y="552"/>
                    </a:lnTo>
                    <a:lnTo>
                      <a:pt x="234" y="607"/>
                    </a:lnTo>
                    <a:lnTo>
                      <a:pt x="199" y="662"/>
                    </a:lnTo>
                    <a:lnTo>
                      <a:pt x="166" y="720"/>
                    </a:lnTo>
                    <a:lnTo>
                      <a:pt x="135" y="779"/>
                    </a:lnTo>
                    <a:lnTo>
                      <a:pt x="107" y="840"/>
                    </a:lnTo>
                    <a:lnTo>
                      <a:pt x="83" y="903"/>
                    </a:lnTo>
                    <a:lnTo>
                      <a:pt x="61" y="966"/>
                    </a:lnTo>
                    <a:lnTo>
                      <a:pt x="43" y="1032"/>
                    </a:lnTo>
                    <a:lnTo>
                      <a:pt x="27" y="1098"/>
                    </a:lnTo>
                    <a:lnTo>
                      <a:pt x="15" y="1166"/>
                    </a:lnTo>
                    <a:lnTo>
                      <a:pt x="7" y="1235"/>
                    </a:lnTo>
                    <a:lnTo>
                      <a:pt x="1" y="1305"/>
                    </a:lnTo>
                    <a:lnTo>
                      <a:pt x="0" y="1375"/>
                    </a:lnTo>
                    <a:lnTo>
                      <a:pt x="1" y="1447"/>
                    </a:lnTo>
                    <a:lnTo>
                      <a:pt x="7" y="1516"/>
                    </a:lnTo>
                    <a:lnTo>
                      <a:pt x="15" y="1585"/>
                    </a:lnTo>
                    <a:lnTo>
                      <a:pt x="27" y="1653"/>
                    </a:lnTo>
                    <a:lnTo>
                      <a:pt x="43" y="1719"/>
                    </a:lnTo>
                    <a:lnTo>
                      <a:pt x="61" y="1784"/>
                    </a:lnTo>
                    <a:lnTo>
                      <a:pt x="83" y="1849"/>
                    </a:lnTo>
                    <a:lnTo>
                      <a:pt x="107" y="1911"/>
                    </a:lnTo>
                    <a:lnTo>
                      <a:pt x="135" y="1972"/>
                    </a:lnTo>
                    <a:lnTo>
                      <a:pt x="166" y="2031"/>
                    </a:lnTo>
                    <a:lnTo>
                      <a:pt x="199" y="2089"/>
                    </a:lnTo>
                    <a:lnTo>
                      <a:pt x="234" y="2145"/>
                    </a:lnTo>
                    <a:lnTo>
                      <a:pt x="272" y="2198"/>
                    </a:lnTo>
                    <a:lnTo>
                      <a:pt x="313" y="2251"/>
                    </a:lnTo>
                    <a:lnTo>
                      <a:pt x="357" y="2301"/>
                    </a:lnTo>
                    <a:lnTo>
                      <a:pt x="402" y="2348"/>
                    </a:lnTo>
                    <a:lnTo>
                      <a:pt x="450" y="2393"/>
                    </a:lnTo>
                    <a:lnTo>
                      <a:pt x="500" y="2436"/>
                    </a:lnTo>
                    <a:lnTo>
                      <a:pt x="552" y="2478"/>
                    </a:lnTo>
                    <a:lnTo>
                      <a:pt x="606" y="2516"/>
                    </a:lnTo>
                    <a:lnTo>
                      <a:pt x="662" y="2552"/>
                    </a:lnTo>
                    <a:lnTo>
                      <a:pt x="719" y="2585"/>
                    </a:lnTo>
                    <a:lnTo>
                      <a:pt x="779" y="2615"/>
                    </a:lnTo>
                    <a:lnTo>
                      <a:pt x="840" y="2643"/>
                    </a:lnTo>
                    <a:lnTo>
                      <a:pt x="902" y="2668"/>
                    </a:lnTo>
                    <a:lnTo>
                      <a:pt x="966" y="2690"/>
                    </a:lnTo>
                    <a:lnTo>
                      <a:pt x="1031" y="2708"/>
                    </a:lnTo>
                    <a:lnTo>
                      <a:pt x="1098" y="2723"/>
                    </a:lnTo>
                    <a:lnTo>
                      <a:pt x="1166" y="2735"/>
                    </a:lnTo>
                    <a:lnTo>
                      <a:pt x="1234" y="2744"/>
                    </a:lnTo>
                    <a:lnTo>
                      <a:pt x="1304" y="2749"/>
                    </a:lnTo>
                    <a:lnTo>
                      <a:pt x="1375" y="2751"/>
                    </a:lnTo>
                    <a:lnTo>
                      <a:pt x="1446" y="2749"/>
                    </a:lnTo>
                    <a:lnTo>
                      <a:pt x="1515" y="2744"/>
                    </a:lnTo>
                    <a:lnTo>
                      <a:pt x="1585" y="2735"/>
                    </a:lnTo>
                    <a:lnTo>
                      <a:pt x="1652" y="2723"/>
                    </a:lnTo>
                    <a:lnTo>
                      <a:pt x="1718" y="2708"/>
                    </a:lnTo>
                    <a:lnTo>
                      <a:pt x="1784" y="2690"/>
                    </a:lnTo>
                    <a:lnTo>
                      <a:pt x="1848" y="2668"/>
                    </a:lnTo>
                    <a:lnTo>
                      <a:pt x="1910" y="2643"/>
                    </a:lnTo>
                    <a:lnTo>
                      <a:pt x="1972" y="2615"/>
                    </a:lnTo>
                    <a:lnTo>
                      <a:pt x="2031" y="2585"/>
                    </a:lnTo>
                    <a:lnTo>
                      <a:pt x="2088" y="2552"/>
                    </a:lnTo>
                    <a:lnTo>
                      <a:pt x="2144" y="2516"/>
                    </a:lnTo>
                    <a:lnTo>
                      <a:pt x="2198" y="2478"/>
                    </a:lnTo>
                    <a:lnTo>
                      <a:pt x="2250" y="2436"/>
                    </a:lnTo>
                    <a:lnTo>
                      <a:pt x="2300" y="2393"/>
                    </a:lnTo>
                    <a:lnTo>
                      <a:pt x="2348" y="2348"/>
                    </a:lnTo>
                    <a:lnTo>
                      <a:pt x="2394" y="2301"/>
                    </a:lnTo>
                    <a:lnTo>
                      <a:pt x="2437" y="2251"/>
                    </a:lnTo>
                    <a:lnTo>
                      <a:pt x="2477" y="2198"/>
                    </a:lnTo>
                    <a:lnTo>
                      <a:pt x="2515" y="2145"/>
                    </a:lnTo>
                    <a:lnTo>
                      <a:pt x="2552" y="2089"/>
                    </a:lnTo>
                    <a:lnTo>
                      <a:pt x="2585" y="2031"/>
                    </a:lnTo>
                    <a:lnTo>
                      <a:pt x="2615" y="1972"/>
                    </a:lnTo>
                    <a:lnTo>
                      <a:pt x="2643" y="1911"/>
                    </a:lnTo>
                    <a:lnTo>
                      <a:pt x="2667" y="1849"/>
                    </a:lnTo>
                    <a:lnTo>
                      <a:pt x="2689" y="1784"/>
                    </a:lnTo>
                    <a:lnTo>
                      <a:pt x="2707" y="1719"/>
                    </a:lnTo>
                    <a:lnTo>
                      <a:pt x="2722" y="1653"/>
                    </a:lnTo>
                    <a:lnTo>
                      <a:pt x="2734" y="1585"/>
                    </a:lnTo>
                    <a:lnTo>
                      <a:pt x="2743" y="1516"/>
                    </a:lnTo>
                    <a:lnTo>
                      <a:pt x="2748" y="1447"/>
                    </a:lnTo>
                    <a:lnTo>
                      <a:pt x="2751" y="1375"/>
                    </a:lnTo>
                    <a:close/>
                    <a:moveTo>
                      <a:pt x="2649" y="1375"/>
                    </a:moveTo>
                    <a:lnTo>
                      <a:pt x="2647" y="1441"/>
                    </a:lnTo>
                    <a:lnTo>
                      <a:pt x="2642" y="1506"/>
                    </a:lnTo>
                    <a:lnTo>
                      <a:pt x="2634" y="1569"/>
                    </a:lnTo>
                    <a:lnTo>
                      <a:pt x="2623" y="1633"/>
                    </a:lnTo>
                    <a:lnTo>
                      <a:pt x="2609" y="1694"/>
                    </a:lnTo>
                    <a:lnTo>
                      <a:pt x="2592" y="1754"/>
                    </a:lnTo>
                    <a:lnTo>
                      <a:pt x="2572" y="1813"/>
                    </a:lnTo>
                    <a:lnTo>
                      <a:pt x="2549" y="1872"/>
                    </a:lnTo>
                    <a:lnTo>
                      <a:pt x="2523" y="1928"/>
                    </a:lnTo>
                    <a:lnTo>
                      <a:pt x="2495" y="1982"/>
                    </a:lnTo>
                    <a:lnTo>
                      <a:pt x="2464" y="2035"/>
                    </a:lnTo>
                    <a:lnTo>
                      <a:pt x="2431" y="2088"/>
                    </a:lnTo>
                    <a:lnTo>
                      <a:pt x="2396" y="2138"/>
                    </a:lnTo>
                    <a:lnTo>
                      <a:pt x="2358" y="2185"/>
                    </a:lnTo>
                    <a:lnTo>
                      <a:pt x="2318" y="2231"/>
                    </a:lnTo>
                    <a:lnTo>
                      <a:pt x="2276" y="2276"/>
                    </a:lnTo>
                    <a:lnTo>
                      <a:pt x="2232" y="2318"/>
                    </a:lnTo>
                    <a:lnTo>
                      <a:pt x="2186" y="2358"/>
                    </a:lnTo>
                    <a:lnTo>
                      <a:pt x="2137" y="2396"/>
                    </a:lnTo>
                    <a:lnTo>
                      <a:pt x="2087" y="2431"/>
                    </a:lnTo>
                    <a:lnTo>
                      <a:pt x="2036" y="2465"/>
                    </a:lnTo>
                    <a:lnTo>
                      <a:pt x="1982" y="2496"/>
                    </a:lnTo>
                    <a:lnTo>
                      <a:pt x="1927" y="2524"/>
                    </a:lnTo>
                    <a:lnTo>
                      <a:pt x="1871" y="2549"/>
                    </a:lnTo>
                    <a:lnTo>
                      <a:pt x="1813" y="2572"/>
                    </a:lnTo>
                    <a:lnTo>
                      <a:pt x="1754" y="2592"/>
                    </a:lnTo>
                    <a:lnTo>
                      <a:pt x="1693" y="2609"/>
                    </a:lnTo>
                    <a:lnTo>
                      <a:pt x="1632" y="2623"/>
                    </a:lnTo>
                    <a:lnTo>
                      <a:pt x="1569" y="2634"/>
                    </a:lnTo>
                    <a:lnTo>
                      <a:pt x="1505" y="2642"/>
                    </a:lnTo>
                    <a:lnTo>
                      <a:pt x="1441" y="2647"/>
                    </a:lnTo>
                    <a:lnTo>
                      <a:pt x="1375" y="2649"/>
                    </a:lnTo>
                    <a:lnTo>
                      <a:pt x="1309" y="2647"/>
                    </a:lnTo>
                    <a:lnTo>
                      <a:pt x="1245" y="2642"/>
                    </a:lnTo>
                    <a:lnTo>
                      <a:pt x="1181" y="2634"/>
                    </a:lnTo>
                    <a:lnTo>
                      <a:pt x="1118" y="2623"/>
                    </a:lnTo>
                    <a:lnTo>
                      <a:pt x="1057" y="2609"/>
                    </a:lnTo>
                    <a:lnTo>
                      <a:pt x="996" y="2592"/>
                    </a:lnTo>
                    <a:lnTo>
                      <a:pt x="937" y="2572"/>
                    </a:lnTo>
                    <a:lnTo>
                      <a:pt x="879" y="2549"/>
                    </a:lnTo>
                    <a:lnTo>
                      <a:pt x="823" y="2524"/>
                    </a:lnTo>
                    <a:lnTo>
                      <a:pt x="768" y="2496"/>
                    </a:lnTo>
                    <a:lnTo>
                      <a:pt x="714" y="2465"/>
                    </a:lnTo>
                    <a:lnTo>
                      <a:pt x="663" y="2431"/>
                    </a:lnTo>
                    <a:lnTo>
                      <a:pt x="613" y="2396"/>
                    </a:lnTo>
                    <a:lnTo>
                      <a:pt x="565" y="2358"/>
                    </a:lnTo>
                    <a:lnTo>
                      <a:pt x="518" y="2318"/>
                    </a:lnTo>
                    <a:lnTo>
                      <a:pt x="474" y="2276"/>
                    </a:lnTo>
                    <a:lnTo>
                      <a:pt x="432" y="2231"/>
                    </a:lnTo>
                    <a:lnTo>
                      <a:pt x="392" y="2185"/>
                    </a:lnTo>
                    <a:lnTo>
                      <a:pt x="355" y="2138"/>
                    </a:lnTo>
                    <a:lnTo>
                      <a:pt x="318" y="2088"/>
                    </a:lnTo>
                    <a:lnTo>
                      <a:pt x="285" y="2035"/>
                    </a:lnTo>
                    <a:lnTo>
                      <a:pt x="255" y="1982"/>
                    </a:lnTo>
                    <a:lnTo>
                      <a:pt x="227" y="1928"/>
                    </a:lnTo>
                    <a:lnTo>
                      <a:pt x="202" y="1872"/>
                    </a:lnTo>
                    <a:lnTo>
                      <a:pt x="179" y="1813"/>
                    </a:lnTo>
                    <a:lnTo>
                      <a:pt x="159" y="1754"/>
                    </a:lnTo>
                    <a:lnTo>
                      <a:pt x="142" y="1694"/>
                    </a:lnTo>
                    <a:lnTo>
                      <a:pt x="127" y="1633"/>
                    </a:lnTo>
                    <a:lnTo>
                      <a:pt x="116" y="1569"/>
                    </a:lnTo>
                    <a:lnTo>
                      <a:pt x="107" y="1506"/>
                    </a:lnTo>
                    <a:lnTo>
                      <a:pt x="103" y="1441"/>
                    </a:lnTo>
                    <a:lnTo>
                      <a:pt x="101" y="1375"/>
                    </a:lnTo>
                    <a:lnTo>
                      <a:pt x="103" y="1310"/>
                    </a:lnTo>
                    <a:lnTo>
                      <a:pt x="107" y="1246"/>
                    </a:lnTo>
                    <a:lnTo>
                      <a:pt x="116" y="1181"/>
                    </a:lnTo>
                    <a:lnTo>
                      <a:pt x="127" y="1119"/>
                    </a:lnTo>
                    <a:lnTo>
                      <a:pt x="142" y="1058"/>
                    </a:lnTo>
                    <a:lnTo>
                      <a:pt x="159" y="996"/>
                    </a:lnTo>
                    <a:lnTo>
                      <a:pt x="179" y="937"/>
                    </a:lnTo>
                    <a:lnTo>
                      <a:pt x="202" y="880"/>
                    </a:lnTo>
                    <a:lnTo>
                      <a:pt x="227" y="824"/>
                    </a:lnTo>
                    <a:lnTo>
                      <a:pt x="255" y="768"/>
                    </a:lnTo>
                    <a:lnTo>
                      <a:pt x="285" y="715"/>
                    </a:lnTo>
                    <a:lnTo>
                      <a:pt x="318" y="664"/>
                    </a:lnTo>
                    <a:lnTo>
                      <a:pt x="355" y="614"/>
                    </a:lnTo>
                    <a:lnTo>
                      <a:pt x="392" y="565"/>
                    </a:lnTo>
                    <a:lnTo>
                      <a:pt x="432" y="519"/>
                    </a:lnTo>
                    <a:lnTo>
                      <a:pt x="474" y="475"/>
                    </a:lnTo>
                    <a:lnTo>
                      <a:pt x="518" y="433"/>
                    </a:lnTo>
                    <a:lnTo>
                      <a:pt x="565" y="393"/>
                    </a:lnTo>
                    <a:lnTo>
                      <a:pt x="613" y="355"/>
                    </a:lnTo>
                    <a:lnTo>
                      <a:pt x="663" y="319"/>
                    </a:lnTo>
                    <a:lnTo>
                      <a:pt x="714" y="286"/>
                    </a:lnTo>
                    <a:lnTo>
                      <a:pt x="768" y="256"/>
                    </a:lnTo>
                    <a:lnTo>
                      <a:pt x="823" y="228"/>
                    </a:lnTo>
                    <a:lnTo>
                      <a:pt x="879" y="202"/>
                    </a:lnTo>
                    <a:lnTo>
                      <a:pt x="937" y="179"/>
                    </a:lnTo>
                    <a:lnTo>
                      <a:pt x="996" y="159"/>
                    </a:lnTo>
                    <a:lnTo>
                      <a:pt x="1057" y="142"/>
                    </a:lnTo>
                    <a:lnTo>
                      <a:pt x="1118" y="128"/>
                    </a:lnTo>
                    <a:lnTo>
                      <a:pt x="1181" y="116"/>
                    </a:lnTo>
                    <a:lnTo>
                      <a:pt x="1245" y="108"/>
                    </a:lnTo>
                    <a:lnTo>
                      <a:pt x="1309" y="103"/>
                    </a:lnTo>
                    <a:lnTo>
                      <a:pt x="1375" y="102"/>
                    </a:lnTo>
                    <a:lnTo>
                      <a:pt x="1441" y="103"/>
                    </a:lnTo>
                    <a:lnTo>
                      <a:pt x="1505" y="108"/>
                    </a:lnTo>
                    <a:lnTo>
                      <a:pt x="1569" y="116"/>
                    </a:lnTo>
                    <a:lnTo>
                      <a:pt x="1632" y="128"/>
                    </a:lnTo>
                    <a:lnTo>
                      <a:pt x="1693" y="142"/>
                    </a:lnTo>
                    <a:lnTo>
                      <a:pt x="1754" y="159"/>
                    </a:lnTo>
                    <a:lnTo>
                      <a:pt x="1813" y="179"/>
                    </a:lnTo>
                    <a:lnTo>
                      <a:pt x="1871" y="202"/>
                    </a:lnTo>
                    <a:lnTo>
                      <a:pt x="1927" y="228"/>
                    </a:lnTo>
                    <a:lnTo>
                      <a:pt x="1982" y="256"/>
                    </a:lnTo>
                    <a:lnTo>
                      <a:pt x="2036" y="286"/>
                    </a:lnTo>
                    <a:lnTo>
                      <a:pt x="2087" y="319"/>
                    </a:lnTo>
                    <a:lnTo>
                      <a:pt x="2137" y="355"/>
                    </a:lnTo>
                    <a:lnTo>
                      <a:pt x="2186" y="393"/>
                    </a:lnTo>
                    <a:lnTo>
                      <a:pt x="2232" y="433"/>
                    </a:lnTo>
                    <a:lnTo>
                      <a:pt x="2276" y="475"/>
                    </a:lnTo>
                    <a:lnTo>
                      <a:pt x="2318" y="519"/>
                    </a:lnTo>
                    <a:lnTo>
                      <a:pt x="2358" y="565"/>
                    </a:lnTo>
                    <a:lnTo>
                      <a:pt x="2396" y="614"/>
                    </a:lnTo>
                    <a:lnTo>
                      <a:pt x="2431" y="664"/>
                    </a:lnTo>
                    <a:lnTo>
                      <a:pt x="2464" y="715"/>
                    </a:lnTo>
                    <a:lnTo>
                      <a:pt x="2495" y="768"/>
                    </a:lnTo>
                    <a:lnTo>
                      <a:pt x="2523" y="824"/>
                    </a:lnTo>
                    <a:lnTo>
                      <a:pt x="2549" y="880"/>
                    </a:lnTo>
                    <a:lnTo>
                      <a:pt x="2572" y="937"/>
                    </a:lnTo>
                    <a:lnTo>
                      <a:pt x="2592" y="996"/>
                    </a:lnTo>
                    <a:lnTo>
                      <a:pt x="2609" y="1058"/>
                    </a:lnTo>
                    <a:lnTo>
                      <a:pt x="2623" y="1119"/>
                    </a:lnTo>
                    <a:lnTo>
                      <a:pt x="2634" y="1181"/>
                    </a:lnTo>
                    <a:lnTo>
                      <a:pt x="2642" y="1246"/>
                    </a:lnTo>
                    <a:lnTo>
                      <a:pt x="2647" y="1310"/>
                    </a:lnTo>
                    <a:lnTo>
                      <a:pt x="2649" y="1375"/>
                    </a:lnTo>
                    <a:close/>
                  </a:path>
                </a:pathLst>
              </a:custGeom>
              <a:solidFill>
                <a:srgbClr val="FFFA9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2089" name="Freeform 1108">
                <a:extLst>
                  <a:ext uri="{FF2B5EF4-FFF2-40B4-BE49-F238E27FC236}">
                    <a16:creationId xmlns:a16="http://schemas.microsoft.com/office/drawing/2014/main" id="{C9CB25D2-0BFB-4AA7-8C4A-F05EDA54B7DE}"/>
                  </a:ext>
                </a:extLst>
              </p:cNvPr>
              <p:cNvSpPr>
                <a:spLocks noEditPoints="1"/>
              </p:cNvSpPr>
              <p:nvPr/>
            </p:nvSpPr>
            <p:spPr bwMode="auto">
              <a:xfrm>
                <a:off x="1885" y="1257"/>
                <a:ext cx="530" cy="530"/>
              </a:xfrm>
              <a:custGeom>
                <a:avLst/>
                <a:gdLst>
                  <a:gd name="T0" fmla="*/ 525 w 2650"/>
                  <a:gd name="T1" fmla="*/ 212 h 2649"/>
                  <a:gd name="T2" fmla="*/ 504 w 2650"/>
                  <a:gd name="T3" fmla="*/ 150 h 2649"/>
                  <a:gd name="T4" fmla="*/ 469 w 2650"/>
                  <a:gd name="T5" fmla="*/ 96 h 2649"/>
                  <a:gd name="T6" fmla="*/ 424 w 2650"/>
                  <a:gd name="T7" fmla="*/ 53 h 2649"/>
                  <a:gd name="T8" fmla="*/ 368 w 2650"/>
                  <a:gd name="T9" fmla="*/ 21 h 2649"/>
                  <a:gd name="T10" fmla="*/ 305 w 2650"/>
                  <a:gd name="T11" fmla="*/ 3 h 2649"/>
                  <a:gd name="T12" fmla="*/ 238 w 2650"/>
                  <a:gd name="T13" fmla="*/ 1 h 2649"/>
                  <a:gd name="T14" fmla="*/ 174 w 2650"/>
                  <a:gd name="T15" fmla="*/ 16 h 2649"/>
                  <a:gd name="T16" fmla="*/ 117 w 2650"/>
                  <a:gd name="T17" fmla="*/ 45 h 2649"/>
                  <a:gd name="T18" fmla="*/ 69 w 2650"/>
                  <a:gd name="T19" fmla="*/ 87 h 2649"/>
                  <a:gd name="T20" fmla="*/ 32 w 2650"/>
                  <a:gd name="T21" fmla="*/ 139 h 2649"/>
                  <a:gd name="T22" fmla="*/ 8 w 2650"/>
                  <a:gd name="T23" fmla="*/ 199 h 2649"/>
                  <a:gd name="T24" fmla="*/ 0 w 2650"/>
                  <a:gd name="T25" fmla="*/ 265 h 2649"/>
                  <a:gd name="T26" fmla="*/ 8 w 2650"/>
                  <a:gd name="T27" fmla="*/ 331 h 2649"/>
                  <a:gd name="T28" fmla="*/ 32 w 2650"/>
                  <a:gd name="T29" fmla="*/ 391 h 2649"/>
                  <a:gd name="T30" fmla="*/ 69 w 2650"/>
                  <a:gd name="T31" fmla="*/ 443 h 2649"/>
                  <a:gd name="T32" fmla="*/ 117 w 2650"/>
                  <a:gd name="T33" fmla="*/ 485 h 2649"/>
                  <a:gd name="T34" fmla="*/ 174 w 2650"/>
                  <a:gd name="T35" fmla="*/ 514 h 2649"/>
                  <a:gd name="T36" fmla="*/ 238 w 2650"/>
                  <a:gd name="T37" fmla="*/ 529 h 2649"/>
                  <a:gd name="T38" fmla="*/ 305 w 2650"/>
                  <a:gd name="T39" fmla="*/ 527 h 2649"/>
                  <a:gd name="T40" fmla="*/ 368 w 2650"/>
                  <a:gd name="T41" fmla="*/ 509 h 2649"/>
                  <a:gd name="T42" fmla="*/ 424 w 2650"/>
                  <a:gd name="T43" fmla="*/ 477 h 2649"/>
                  <a:gd name="T44" fmla="*/ 469 w 2650"/>
                  <a:gd name="T45" fmla="*/ 434 h 2649"/>
                  <a:gd name="T46" fmla="*/ 504 w 2650"/>
                  <a:gd name="T47" fmla="*/ 380 h 2649"/>
                  <a:gd name="T48" fmla="*/ 525 w 2650"/>
                  <a:gd name="T49" fmla="*/ 319 h 2649"/>
                  <a:gd name="T50" fmla="*/ 510 w 2650"/>
                  <a:gd name="T51" fmla="*/ 265 h 2649"/>
                  <a:gd name="T52" fmla="*/ 502 w 2650"/>
                  <a:gd name="T53" fmla="*/ 326 h 2649"/>
                  <a:gd name="T54" fmla="*/ 480 w 2650"/>
                  <a:gd name="T55" fmla="*/ 382 h 2649"/>
                  <a:gd name="T56" fmla="*/ 446 w 2650"/>
                  <a:gd name="T57" fmla="*/ 429 h 2649"/>
                  <a:gd name="T58" fmla="*/ 402 w 2650"/>
                  <a:gd name="T59" fmla="*/ 468 h 2649"/>
                  <a:gd name="T60" fmla="*/ 349 w 2650"/>
                  <a:gd name="T61" fmla="*/ 495 h 2649"/>
                  <a:gd name="T62" fmla="*/ 290 w 2650"/>
                  <a:gd name="T63" fmla="*/ 508 h 2649"/>
                  <a:gd name="T64" fmla="*/ 228 w 2650"/>
                  <a:gd name="T65" fmla="*/ 507 h 2649"/>
                  <a:gd name="T66" fmla="*/ 170 w 2650"/>
                  <a:gd name="T67" fmla="*/ 490 h 2649"/>
                  <a:gd name="T68" fmla="*/ 119 w 2650"/>
                  <a:gd name="T69" fmla="*/ 461 h 2649"/>
                  <a:gd name="T70" fmla="*/ 76 w 2650"/>
                  <a:gd name="T71" fmla="*/ 421 h 2649"/>
                  <a:gd name="T72" fmla="*/ 45 w 2650"/>
                  <a:gd name="T73" fmla="*/ 371 h 2649"/>
                  <a:gd name="T74" fmla="*/ 25 w 2650"/>
                  <a:gd name="T75" fmla="*/ 314 h 2649"/>
                  <a:gd name="T76" fmla="*/ 21 w 2650"/>
                  <a:gd name="T77" fmla="*/ 252 h 2649"/>
                  <a:gd name="T78" fmla="*/ 31 w 2650"/>
                  <a:gd name="T79" fmla="*/ 192 h 2649"/>
                  <a:gd name="T80" fmla="*/ 56 w 2650"/>
                  <a:gd name="T81" fmla="*/ 138 h 2649"/>
                  <a:gd name="T82" fmla="*/ 92 w 2650"/>
                  <a:gd name="T83" fmla="*/ 92 h 2649"/>
                  <a:gd name="T84" fmla="*/ 138 w 2650"/>
                  <a:gd name="T85" fmla="*/ 56 h 2649"/>
                  <a:gd name="T86" fmla="*/ 192 w 2650"/>
                  <a:gd name="T87" fmla="*/ 31 h 2649"/>
                  <a:gd name="T88" fmla="*/ 252 w 2650"/>
                  <a:gd name="T89" fmla="*/ 21 h 2649"/>
                  <a:gd name="T90" fmla="*/ 314 w 2650"/>
                  <a:gd name="T91" fmla="*/ 25 h 2649"/>
                  <a:gd name="T92" fmla="*/ 371 w 2650"/>
                  <a:gd name="T93" fmla="*/ 44 h 2649"/>
                  <a:gd name="T94" fmla="*/ 421 w 2650"/>
                  <a:gd name="T95" fmla="*/ 76 h 2649"/>
                  <a:gd name="T96" fmla="*/ 461 w 2650"/>
                  <a:gd name="T97" fmla="*/ 119 h 2649"/>
                  <a:gd name="T98" fmla="*/ 490 w 2650"/>
                  <a:gd name="T99" fmla="*/ 170 h 2649"/>
                  <a:gd name="T100" fmla="*/ 507 w 2650"/>
                  <a:gd name="T101" fmla="*/ 228 h 264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650" h="2649">
                    <a:moveTo>
                      <a:pt x="2650" y="1324"/>
                    </a:moveTo>
                    <a:lnTo>
                      <a:pt x="2648" y="1256"/>
                    </a:lnTo>
                    <a:lnTo>
                      <a:pt x="2643" y="1189"/>
                    </a:lnTo>
                    <a:lnTo>
                      <a:pt x="2634" y="1123"/>
                    </a:lnTo>
                    <a:lnTo>
                      <a:pt x="2623" y="1058"/>
                    </a:lnTo>
                    <a:lnTo>
                      <a:pt x="2608" y="994"/>
                    </a:lnTo>
                    <a:lnTo>
                      <a:pt x="2590" y="930"/>
                    </a:lnTo>
                    <a:lnTo>
                      <a:pt x="2570" y="869"/>
                    </a:lnTo>
                    <a:lnTo>
                      <a:pt x="2546" y="809"/>
                    </a:lnTo>
                    <a:lnTo>
                      <a:pt x="2520" y="750"/>
                    </a:lnTo>
                    <a:lnTo>
                      <a:pt x="2489" y="693"/>
                    </a:lnTo>
                    <a:lnTo>
                      <a:pt x="2458" y="638"/>
                    </a:lnTo>
                    <a:lnTo>
                      <a:pt x="2423" y="584"/>
                    </a:lnTo>
                    <a:lnTo>
                      <a:pt x="2387" y="532"/>
                    </a:lnTo>
                    <a:lnTo>
                      <a:pt x="2347" y="482"/>
                    </a:lnTo>
                    <a:lnTo>
                      <a:pt x="2306" y="434"/>
                    </a:lnTo>
                    <a:lnTo>
                      <a:pt x="2261" y="388"/>
                    </a:lnTo>
                    <a:lnTo>
                      <a:pt x="2216" y="345"/>
                    </a:lnTo>
                    <a:lnTo>
                      <a:pt x="2168" y="302"/>
                    </a:lnTo>
                    <a:lnTo>
                      <a:pt x="2118" y="263"/>
                    </a:lnTo>
                    <a:lnTo>
                      <a:pt x="2065" y="226"/>
                    </a:lnTo>
                    <a:lnTo>
                      <a:pt x="2012" y="192"/>
                    </a:lnTo>
                    <a:lnTo>
                      <a:pt x="1957" y="160"/>
                    </a:lnTo>
                    <a:lnTo>
                      <a:pt x="1900" y="130"/>
                    </a:lnTo>
                    <a:lnTo>
                      <a:pt x="1840" y="104"/>
                    </a:lnTo>
                    <a:lnTo>
                      <a:pt x="1781" y="80"/>
                    </a:lnTo>
                    <a:lnTo>
                      <a:pt x="1719" y="59"/>
                    </a:lnTo>
                    <a:lnTo>
                      <a:pt x="1656" y="42"/>
                    </a:lnTo>
                    <a:lnTo>
                      <a:pt x="1592" y="27"/>
                    </a:lnTo>
                    <a:lnTo>
                      <a:pt x="1527" y="15"/>
                    </a:lnTo>
                    <a:lnTo>
                      <a:pt x="1460" y="7"/>
                    </a:lnTo>
                    <a:lnTo>
                      <a:pt x="1393" y="2"/>
                    </a:lnTo>
                    <a:lnTo>
                      <a:pt x="1325" y="0"/>
                    </a:lnTo>
                    <a:lnTo>
                      <a:pt x="1257" y="2"/>
                    </a:lnTo>
                    <a:lnTo>
                      <a:pt x="1190" y="7"/>
                    </a:lnTo>
                    <a:lnTo>
                      <a:pt x="1124" y="15"/>
                    </a:lnTo>
                    <a:lnTo>
                      <a:pt x="1058" y="27"/>
                    </a:lnTo>
                    <a:lnTo>
                      <a:pt x="994" y="42"/>
                    </a:lnTo>
                    <a:lnTo>
                      <a:pt x="931" y="59"/>
                    </a:lnTo>
                    <a:lnTo>
                      <a:pt x="869" y="80"/>
                    </a:lnTo>
                    <a:lnTo>
                      <a:pt x="809" y="104"/>
                    </a:lnTo>
                    <a:lnTo>
                      <a:pt x="751" y="130"/>
                    </a:lnTo>
                    <a:lnTo>
                      <a:pt x="694" y="160"/>
                    </a:lnTo>
                    <a:lnTo>
                      <a:pt x="638" y="192"/>
                    </a:lnTo>
                    <a:lnTo>
                      <a:pt x="584" y="226"/>
                    </a:lnTo>
                    <a:lnTo>
                      <a:pt x="533" y="263"/>
                    </a:lnTo>
                    <a:lnTo>
                      <a:pt x="482" y="302"/>
                    </a:lnTo>
                    <a:lnTo>
                      <a:pt x="434" y="345"/>
                    </a:lnTo>
                    <a:lnTo>
                      <a:pt x="388" y="388"/>
                    </a:lnTo>
                    <a:lnTo>
                      <a:pt x="345" y="434"/>
                    </a:lnTo>
                    <a:lnTo>
                      <a:pt x="303" y="482"/>
                    </a:lnTo>
                    <a:lnTo>
                      <a:pt x="263" y="532"/>
                    </a:lnTo>
                    <a:lnTo>
                      <a:pt x="226" y="584"/>
                    </a:lnTo>
                    <a:lnTo>
                      <a:pt x="192" y="638"/>
                    </a:lnTo>
                    <a:lnTo>
                      <a:pt x="160" y="693"/>
                    </a:lnTo>
                    <a:lnTo>
                      <a:pt x="131" y="750"/>
                    </a:lnTo>
                    <a:lnTo>
                      <a:pt x="105" y="809"/>
                    </a:lnTo>
                    <a:lnTo>
                      <a:pt x="80" y="869"/>
                    </a:lnTo>
                    <a:lnTo>
                      <a:pt x="60" y="930"/>
                    </a:lnTo>
                    <a:lnTo>
                      <a:pt x="42" y="994"/>
                    </a:lnTo>
                    <a:lnTo>
                      <a:pt x="27" y="1058"/>
                    </a:lnTo>
                    <a:lnTo>
                      <a:pt x="15" y="1123"/>
                    </a:lnTo>
                    <a:lnTo>
                      <a:pt x="7" y="1189"/>
                    </a:lnTo>
                    <a:lnTo>
                      <a:pt x="2" y="1256"/>
                    </a:lnTo>
                    <a:lnTo>
                      <a:pt x="0" y="1324"/>
                    </a:lnTo>
                    <a:lnTo>
                      <a:pt x="2" y="1393"/>
                    </a:lnTo>
                    <a:lnTo>
                      <a:pt x="7" y="1460"/>
                    </a:lnTo>
                    <a:lnTo>
                      <a:pt x="15" y="1526"/>
                    </a:lnTo>
                    <a:lnTo>
                      <a:pt x="27" y="1592"/>
                    </a:lnTo>
                    <a:lnTo>
                      <a:pt x="42" y="1656"/>
                    </a:lnTo>
                    <a:lnTo>
                      <a:pt x="60" y="1718"/>
                    </a:lnTo>
                    <a:lnTo>
                      <a:pt x="80" y="1779"/>
                    </a:lnTo>
                    <a:lnTo>
                      <a:pt x="105" y="1840"/>
                    </a:lnTo>
                    <a:lnTo>
                      <a:pt x="131" y="1899"/>
                    </a:lnTo>
                    <a:lnTo>
                      <a:pt x="160" y="1956"/>
                    </a:lnTo>
                    <a:lnTo>
                      <a:pt x="192" y="2012"/>
                    </a:lnTo>
                    <a:lnTo>
                      <a:pt x="226" y="2065"/>
                    </a:lnTo>
                    <a:lnTo>
                      <a:pt x="263" y="2117"/>
                    </a:lnTo>
                    <a:lnTo>
                      <a:pt x="303" y="2167"/>
                    </a:lnTo>
                    <a:lnTo>
                      <a:pt x="345" y="2216"/>
                    </a:lnTo>
                    <a:lnTo>
                      <a:pt x="388" y="2261"/>
                    </a:lnTo>
                    <a:lnTo>
                      <a:pt x="434" y="2305"/>
                    </a:lnTo>
                    <a:lnTo>
                      <a:pt x="482" y="2346"/>
                    </a:lnTo>
                    <a:lnTo>
                      <a:pt x="533" y="2386"/>
                    </a:lnTo>
                    <a:lnTo>
                      <a:pt x="584" y="2423"/>
                    </a:lnTo>
                    <a:lnTo>
                      <a:pt x="638" y="2458"/>
                    </a:lnTo>
                    <a:lnTo>
                      <a:pt x="694" y="2489"/>
                    </a:lnTo>
                    <a:lnTo>
                      <a:pt x="751" y="2518"/>
                    </a:lnTo>
                    <a:lnTo>
                      <a:pt x="809" y="2545"/>
                    </a:lnTo>
                    <a:lnTo>
                      <a:pt x="869" y="2568"/>
                    </a:lnTo>
                    <a:lnTo>
                      <a:pt x="931" y="2589"/>
                    </a:lnTo>
                    <a:lnTo>
                      <a:pt x="994" y="2608"/>
                    </a:lnTo>
                    <a:lnTo>
                      <a:pt x="1058" y="2623"/>
                    </a:lnTo>
                    <a:lnTo>
                      <a:pt x="1124" y="2634"/>
                    </a:lnTo>
                    <a:lnTo>
                      <a:pt x="1190" y="2643"/>
                    </a:lnTo>
                    <a:lnTo>
                      <a:pt x="1257" y="2648"/>
                    </a:lnTo>
                    <a:lnTo>
                      <a:pt x="1325" y="2649"/>
                    </a:lnTo>
                    <a:lnTo>
                      <a:pt x="1393" y="2648"/>
                    </a:lnTo>
                    <a:lnTo>
                      <a:pt x="1460" y="2643"/>
                    </a:lnTo>
                    <a:lnTo>
                      <a:pt x="1527" y="2634"/>
                    </a:lnTo>
                    <a:lnTo>
                      <a:pt x="1592" y="2623"/>
                    </a:lnTo>
                    <a:lnTo>
                      <a:pt x="1656" y="2608"/>
                    </a:lnTo>
                    <a:lnTo>
                      <a:pt x="1719" y="2589"/>
                    </a:lnTo>
                    <a:lnTo>
                      <a:pt x="1781" y="2568"/>
                    </a:lnTo>
                    <a:lnTo>
                      <a:pt x="1840" y="2545"/>
                    </a:lnTo>
                    <a:lnTo>
                      <a:pt x="1900" y="2518"/>
                    </a:lnTo>
                    <a:lnTo>
                      <a:pt x="1957" y="2489"/>
                    </a:lnTo>
                    <a:lnTo>
                      <a:pt x="2012" y="2458"/>
                    </a:lnTo>
                    <a:lnTo>
                      <a:pt x="2065" y="2423"/>
                    </a:lnTo>
                    <a:lnTo>
                      <a:pt x="2118" y="2386"/>
                    </a:lnTo>
                    <a:lnTo>
                      <a:pt x="2168" y="2346"/>
                    </a:lnTo>
                    <a:lnTo>
                      <a:pt x="2216" y="2305"/>
                    </a:lnTo>
                    <a:lnTo>
                      <a:pt x="2261" y="2261"/>
                    </a:lnTo>
                    <a:lnTo>
                      <a:pt x="2306" y="2216"/>
                    </a:lnTo>
                    <a:lnTo>
                      <a:pt x="2347" y="2167"/>
                    </a:lnTo>
                    <a:lnTo>
                      <a:pt x="2387" y="2117"/>
                    </a:lnTo>
                    <a:lnTo>
                      <a:pt x="2423" y="2065"/>
                    </a:lnTo>
                    <a:lnTo>
                      <a:pt x="2458" y="2012"/>
                    </a:lnTo>
                    <a:lnTo>
                      <a:pt x="2489" y="1956"/>
                    </a:lnTo>
                    <a:lnTo>
                      <a:pt x="2520" y="1899"/>
                    </a:lnTo>
                    <a:lnTo>
                      <a:pt x="2546" y="1840"/>
                    </a:lnTo>
                    <a:lnTo>
                      <a:pt x="2570" y="1779"/>
                    </a:lnTo>
                    <a:lnTo>
                      <a:pt x="2590" y="1718"/>
                    </a:lnTo>
                    <a:lnTo>
                      <a:pt x="2608" y="1656"/>
                    </a:lnTo>
                    <a:lnTo>
                      <a:pt x="2623" y="1592"/>
                    </a:lnTo>
                    <a:lnTo>
                      <a:pt x="2634" y="1526"/>
                    </a:lnTo>
                    <a:lnTo>
                      <a:pt x="2643" y="1460"/>
                    </a:lnTo>
                    <a:lnTo>
                      <a:pt x="2648" y="1393"/>
                    </a:lnTo>
                    <a:lnTo>
                      <a:pt x="2650" y="1324"/>
                    </a:lnTo>
                    <a:close/>
                    <a:moveTo>
                      <a:pt x="2548" y="1324"/>
                    </a:moveTo>
                    <a:lnTo>
                      <a:pt x="2547" y="1388"/>
                    </a:lnTo>
                    <a:lnTo>
                      <a:pt x="2542" y="1450"/>
                    </a:lnTo>
                    <a:lnTo>
                      <a:pt x="2534" y="1511"/>
                    </a:lnTo>
                    <a:lnTo>
                      <a:pt x="2523" y="1570"/>
                    </a:lnTo>
                    <a:lnTo>
                      <a:pt x="2510" y="1630"/>
                    </a:lnTo>
                    <a:lnTo>
                      <a:pt x="2492" y="1688"/>
                    </a:lnTo>
                    <a:lnTo>
                      <a:pt x="2473" y="1745"/>
                    </a:lnTo>
                    <a:lnTo>
                      <a:pt x="2451" y="1801"/>
                    </a:lnTo>
                    <a:lnTo>
                      <a:pt x="2427" y="1855"/>
                    </a:lnTo>
                    <a:lnTo>
                      <a:pt x="2400" y="1907"/>
                    </a:lnTo>
                    <a:lnTo>
                      <a:pt x="2371" y="1958"/>
                    </a:lnTo>
                    <a:lnTo>
                      <a:pt x="2339" y="2009"/>
                    </a:lnTo>
                    <a:lnTo>
                      <a:pt x="2305" y="2056"/>
                    </a:lnTo>
                    <a:lnTo>
                      <a:pt x="2268" y="2102"/>
                    </a:lnTo>
                    <a:lnTo>
                      <a:pt x="2230" y="2146"/>
                    </a:lnTo>
                    <a:lnTo>
                      <a:pt x="2190" y="2189"/>
                    </a:lnTo>
                    <a:lnTo>
                      <a:pt x="2147" y="2230"/>
                    </a:lnTo>
                    <a:lnTo>
                      <a:pt x="2103" y="2268"/>
                    </a:lnTo>
                    <a:lnTo>
                      <a:pt x="2056" y="2304"/>
                    </a:lnTo>
                    <a:lnTo>
                      <a:pt x="2009" y="2338"/>
                    </a:lnTo>
                    <a:lnTo>
                      <a:pt x="1959" y="2370"/>
                    </a:lnTo>
                    <a:lnTo>
                      <a:pt x="1908" y="2399"/>
                    </a:lnTo>
                    <a:lnTo>
                      <a:pt x="1855" y="2427"/>
                    </a:lnTo>
                    <a:lnTo>
                      <a:pt x="1801" y="2451"/>
                    </a:lnTo>
                    <a:lnTo>
                      <a:pt x="1746" y="2473"/>
                    </a:lnTo>
                    <a:lnTo>
                      <a:pt x="1688" y="2492"/>
                    </a:lnTo>
                    <a:lnTo>
                      <a:pt x="1630" y="2509"/>
                    </a:lnTo>
                    <a:lnTo>
                      <a:pt x="1572" y="2522"/>
                    </a:lnTo>
                    <a:lnTo>
                      <a:pt x="1512" y="2533"/>
                    </a:lnTo>
                    <a:lnTo>
                      <a:pt x="1450" y="2541"/>
                    </a:lnTo>
                    <a:lnTo>
                      <a:pt x="1388" y="2545"/>
                    </a:lnTo>
                    <a:lnTo>
                      <a:pt x="1325" y="2547"/>
                    </a:lnTo>
                    <a:lnTo>
                      <a:pt x="1262" y="2545"/>
                    </a:lnTo>
                    <a:lnTo>
                      <a:pt x="1200" y="2541"/>
                    </a:lnTo>
                    <a:lnTo>
                      <a:pt x="1139" y="2533"/>
                    </a:lnTo>
                    <a:lnTo>
                      <a:pt x="1078" y="2522"/>
                    </a:lnTo>
                    <a:lnTo>
                      <a:pt x="1019" y="2509"/>
                    </a:lnTo>
                    <a:lnTo>
                      <a:pt x="962" y="2492"/>
                    </a:lnTo>
                    <a:lnTo>
                      <a:pt x="905" y="2473"/>
                    </a:lnTo>
                    <a:lnTo>
                      <a:pt x="849" y="2451"/>
                    </a:lnTo>
                    <a:lnTo>
                      <a:pt x="795" y="2427"/>
                    </a:lnTo>
                    <a:lnTo>
                      <a:pt x="742" y="2399"/>
                    </a:lnTo>
                    <a:lnTo>
                      <a:pt x="691" y="2370"/>
                    </a:lnTo>
                    <a:lnTo>
                      <a:pt x="641" y="2338"/>
                    </a:lnTo>
                    <a:lnTo>
                      <a:pt x="593" y="2304"/>
                    </a:lnTo>
                    <a:lnTo>
                      <a:pt x="547" y="2268"/>
                    </a:lnTo>
                    <a:lnTo>
                      <a:pt x="503" y="2230"/>
                    </a:lnTo>
                    <a:lnTo>
                      <a:pt x="460" y="2189"/>
                    </a:lnTo>
                    <a:lnTo>
                      <a:pt x="420" y="2146"/>
                    </a:lnTo>
                    <a:lnTo>
                      <a:pt x="381" y="2102"/>
                    </a:lnTo>
                    <a:lnTo>
                      <a:pt x="345" y="2056"/>
                    </a:lnTo>
                    <a:lnTo>
                      <a:pt x="311" y="2009"/>
                    </a:lnTo>
                    <a:lnTo>
                      <a:pt x="279" y="1958"/>
                    </a:lnTo>
                    <a:lnTo>
                      <a:pt x="249" y="1907"/>
                    </a:lnTo>
                    <a:lnTo>
                      <a:pt x="223" y="1855"/>
                    </a:lnTo>
                    <a:lnTo>
                      <a:pt x="198" y="1801"/>
                    </a:lnTo>
                    <a:lnTo>
                      <a:pt x="176" y="1745"/>
                    </a:lnTo>
                    <a:lnTo>
                      <a:pt x="157" y="1688"/>
                    </a:lnTo>
                    <a:lnTo>
                      <a:pt x="141" y="1630"/>
                    </a:lnTo>
                    <a:lnTo>
                      <a:pt x="127" y="1570"/>
                    </a:lnTo>
                    <a:lnTo>
                      <a:pt x="117" y="1511"/>
                    </a:lnTo>
                    <a:lnTo>
                      <a:pt x="109" y="1450"/>
                    </a:lnTo>
                    <a:lnTo>
                      <a:pt x="104" y="1388"/>
                    </a:lnTo>
                    <a:lnTo>
                      <a:pt x="103" y="1324"/>
                    </a:lnTo>
                    <a:lnTo>
                      <a:pt x="104" y="1262"/>
                    </a:lnTo>
                    <a:lnTo>
                      <a:pt x="109" y="1200"/>
                    </a:lnTo>
                    <a:lnTo>
                      <a:pt x="117" y="1138"/>
                    </a:lnTo>
                    <a:lnTo>
                      <a:pt x="127" y="1078"/>
                    </a:lnTo>
                    <a:lnTo>
                      <a:pt x="141" y="1019"/>
                    </a:lnTo>
                    <a:lnTo>
                      <a:pt x="157" y="961"/>
                    </a:lnTo>
                    <a:lnTo>
                      <a:pt x="176" y="904"/>
                    </a:lnTo>
                    <a:lnTo>
                      <a:pt x="198" y="849"/>
                    </a:lnTo>
                    <a:lnTo>
                      <a:pt x="223" y="795"/>
                    </a:lnTo>
                    <a:lnTo>
                      <a:pt x="249" y="741"/>
                    </a:lnTo>
                    <a:lnTo>
                      <a:pt x="279" y="690"/>
                    </a:lnTo>
                    <a:lnTo>
                      <a:pt x="311" y="641"/>
                    </a:lnTo>
                    <a:lnTo>
                      <a:pt x="345" y="593"/>
                    </a:lnTo>
                    <a:lnTo>
                      <a:pt x="381" y="547"/>
                    </a:lnTo>
                    <a:lnTo>
                      <a:pt x="420" y="502"/>
                    </a:lnTo>
                    <a:lnTo>
                      <a:pt x="460" y="460"/>
                    </a:lnTo>
                    <a:lnTo>
                      <a:pt x="503" y="420"/>
                    </a:lnTo>
                    <a:lnTo>
                      <a:pt x="547" y="381"/>
                    </a:lnTo>
                    <a:lnTo>
                      <a:pt x="593" y="345"/>
                    </a:lnTo>
                    <a:lnTo>
                      <a:pt x="641" y="310"/>
                    </a:lnTo>
                    <a:lnTo>
                      <a:pt x="691" y="279"/>
                    </a:lnTo>
                    <a:lnTo>
                      <a:pt x="742" y="249"/>
                    </a:lnTo>
                    <a:lnTo>
                      <a:pt x="795" y="222"/>
                    </a:lnTo>
                    <a:lnTo>
                      <a:pt x="849" y="198"/>
                    </a:lnTo>
                    <a:lnTo>
                      <a:pt x="905" y="176"/>
                    </a:lnTo>
                    <a:lnTo>
                      <a:pt x="962" y="157"/>
                    </a:lnTo>
                    <a:lnTo>
                      <a:pt x="1019" y="141"/>
                    </a:lnTo>
                    <a:lnTo>
                      <a:pt x="1078" y="126"/>
                    </a:lnTo>
                    <a:lnTo>
                      <a:pt x="1139" y="115"/>
                    </a:lnTo>
                    <a:lnTo>
                      <a:pt x="1200" y="108"/>
                    </a:lnTo>
                    <a:lnTo>
                      <a:pt x="1262" y="103"/>
                    </a:lnTo>
                    <a:lnTo>
                      <a:pt x="1325" y="101"/>
                    </a:lnTo>
                    <a:lnTo>
                      <a:pt x="1388" y="103"/>
                    </a:lnTo>
                    <a:lnTo>
                      <a:pt x="1450" y="108"/>
                    </a:lnTo>
                    <a:lnTo>
                      <a:pt x="1512" y="115"/>
                    </a:lnTo>
                    <a:lnTo>
                      <a:pt x="1572" y="126"/>
                    </a:lnTo>
                    <a:lnTo>
                      <a:pt x="1630" y="141"/>
                    </a:lnTo>
                    <a:lnTo>
                      <a:pt x="1688" y="157"/>
                    </a:lnTo>
                    <a:lnTo>
                      <a:pt x="1746" y="176"/>
                    </a:lnTo>
                    <a:lnTo>
                      <a:pt x="1801" y="198"/>
                    </a:lnTo>
                    <a:lnTo>
                      <a:pt x="1855" y="222"/>
                    </a:lnTo>
                    <a:lnTo>
                      <a:pt x="1908" y="249"/>
                    </a:lnTo>
                    <a:lnTo>
                      <a:pt x="1959" y="279"/>
                    </a:lnTo>
                    <a:lnTo>
                      <a:pt x="2009" y="310"/>
                    </a:lnTo>
                    <a:lnTo>
                      <a:pt x="2056" y="345"/>
                    </a:lnTo>
                    <a:lnTo>
                      <a:pt x="2103" y="381"/>
                    </a:lnTo>
                    <a:lnTo>
                      <a:pt x="2147" y="420"/>
                    </a:lnTo>
                    <a:lnTo>
                      <a:pt x="2190" y="460"/>
                    </a:lnTo>
                    <a:lnTo>
                      <a:pt x="2230" y="502"/>
                    </a:lnTo>
                    <a:lnTo>
                      <a:pt x="2268" y="547"/>
                    </a:lnTo>
                    <a:lnTo>
                      <a:pt x="2305" y="593"/>
                    </a:lnTo>
                    <a:lnTo>
                      <a:pt x="2339" y="641"/>
                    </a:lnTo>
                    <a:lnTo>
                      <a:pt x="2371" y="690"/>
                    </a:lnTo>
                    <a:lnTo>
                      <a:pt x="2400" y="741"/>
                    </a:lnTo>
                    <a:lnTo>
                      <a:pt x="2427" y="795"/>
                    </a:lnTo>
                    <a:lnTo>
                      <a:pt x="2451" y="849"/>
                    </a:lnTo>
                    <a:lnTo>
                      <a:pt x="2473" y="904"/>
                    </a:lnTo>
                    <a:lnTo>
                      <a:pt x="2492" y="961"/>
                    </a:lnTo>
                    <a:lnTo>
                      <a:pt x="2510" y="1019"/>
                    </a:lnTo>
                    <a:lnTo>
                      <a:pt x="2523" y="1078"/>
                    </a:lnTo>
                    <a:lnTo>
                      <a:pt x="2534" y="1138"/>
                    </a:lnTo>
                    <a:lnTo>
                      <a:pt x="2542" y="1200"/>
                    </a:lnTo>
                    <a:lnTo>
                      <a:pt x="2547" y="1262"/>
                    </a:lnTo>
                    <a:lnTo>
                      <a:pt x="2548" y="1324"/>
                    </a:lnTo>
                    <a:close/>
                  </a:path>
                </a:pathLst>
              </a:custGeom>
              <a:solidFill>
                <a:srgbClr val="FFFA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2090" name="Freeform 1109">
                <a:extLst>
                  <a:ext uri="{FF2B5EF4-FFF2-40B4-BE49-F238E27FC236}">
                    <a16:creationId xmlns:a16="http://schemas.microsoft.com/office/drawing/2014/main" id="{5C31B271-1041-4779-9BD4-889C29702064}"/>
                  </a:ext>
                </a:extLst>
              </p:cNvPr>
              <p:cNvSpPr>
                <a:spLocks noEditPoints="1"/>
              </p:cNvSpPr>
              <p:nvPr/>
            </p:nvSpPr>
            <p:spPr bwMode="auto">
              <a:xfrm>
                <a:off x="1895" y="1267"/>
                <a:ext cx="510" cy="510"/>
              </a:xfrm>
              <a:custGeom>
                <a:avLst/>
                <a:gdLst>
                  <a:gd name="T0" fmla="*/ 505 w 2548"/>
                  <a:gd name="T1" fmla="*/ 204 h 2547"/>
                  <a:gd name="T2" fmla="*/ 485 w 2548"/>
                  <a:gd name="T3" fmla="*/ 145 h 2547"/>
                  <a:gd name="T4" fmla="*/ 452 w 2548"/>
                  <a:gd name="T5" fmla="*/ 93 h 2547"/>
                  <a:gd name="T6" fmla="*/ 408 w 2548"/>
                  <a:gd name="T7" fmla="*/ 51 h 2547"/>
                  <a:gd name="T8" fmla="*/ 354 w 2548"/>
                  <a:gd name="T9" fmla="*/ 20 h 2547"/>
                  <a:gd name="T10" fmla="*/ 294 w 2548"/>
                  <a:gd name="T11" fmla="*/ 3 h 2547"/>
                  <a:gd name="T12" fmla="*/ 229 w 2548"/>
                  <a:gd name="T13" fmla="*/ 1 h 2547"/>
                  <a:gd name="T14" fmla="*/ 167 w 2548"/>
                  <a:gd name="T15" fmla="*/ 15 h 2547"/>
                  <a:gd name="T16" fmla="*/ 112 w 2548"/>
                  <a:gd name="T17" fmla="*/ 43 h 2547"/>
                  <a:gd name="T18" fmla="*/ 66 w 2548"/>
                  <a:gd name="T19" fmla="*/ 83 h 2547"/>
                  <a:gd name="T20" fmla="*/ 31 w 2548"/>
                  <a:gd name="T21" fmla="*/ 133 h 2547"/>
                  <a:gd name="T22" fmla="*/ 8 w 2548"/>
                  <a:gd name="T23" fmla="*/ 191 h 2547"/>
                  <a:gd name="T24" fmla="*/ 0 w 2548"/>
                  <a:gd name="T25" fmla="*/ 255 h 2547"/>
                  <a:gd name="T26" fmla="*/ 8 w 2548"/>
                  <a:gd name="T27" fmla="*/ 319 h 2547"/>
                  <a:gd name="T28" fmla="*/ 31 w 2548"/>
                  <a:gd name="T29" fmla="*/ 376 h 2547"/>
                  <a:gd name="T30" fmla="*/ 66 w 2548"/>
                  <a:gd name="T31" fmla="*/ 426 h 2547"/>
                  <a:gd name="T32" fmla="*/ 112 w 2548"/>
                  <a:gd name="T33" fmla="*/ 466 h 2547"/>
                  <a:gd name="T34" fmla="*/ 167 w 2548"/>
                  <a:gd name="T35" fmla="*/ 495 h 2547"/>
                  <a:gd name="T36" fmla="*/ 229 w 2548"/>
                  <a:gd name="T37" fmla="*/ 509 h 2547"/>
                  <a:gd name="T38" fmla="*/ 294 w 2548"/>
                  <a:gd name="T39" fmla="*/ 507 h 2547"/>
                  <a:gd name="T40" fmla="*/ 354 w 2548"/>
                  <a:gd name="T41" fmla="*/ 490 h 2547"/>
                  <a:gd name="T42" fmla="*/ 408 w 2548"/>
                  <a:gd name="T43" fmla="*/ 459 h 2547"/>
                  <a:gd name="T44" fmla="*/ 452 w 2548"/>
                  <a:gd name="T45" fmla="*/ 417 h 2547"/>
                  <a:gd name="T46" fmla="*/ 485 w 2548"/>
                  <a:gd name="T47" fmla="*/ 366 h 2547"/>
                  <a:gd name="T48" fmla="*/ 505 w 2548"/>
                  <a:gd name="T49" fmla="*/ 307 h 2547"/>
                  <a:gd name="T50" fmla="*/ 489 w 2548"/>
                  <a:gd name="T51" fmla="*/ 255 h 2547"/>
                  <a:gd name="T52" fmla="*/ 482 w 2548"/>
                  <a:gd name="T53" fmla="*/ 314 h 2547"/>
                  <a:gd name="T54" fmla="*/ 461 w 2548"/>
                  <a:gd name="T55" fmla="*/ 367 h 2547"/>
                  <a:gd name="T56" fmla="*/ 429 w 2548"/>
                  <a:gd name="T57" fmla="*/ 413 h 2547"/>
                  <a:gd name="T58" fmla="*/ 386 w 2548"/>
                  <a:gd name="T59" fmla="*/ 450 h 2547"/>
                  <a:gd name="T60" fmla="*/ 336 w 2548"/>
                  <a:gd name="T61" fmla="*/ 476 h 2547"/>
                  <a:gd name="T62" fmla="*/ 279 w 2548"/>
                  <a:gd name="T63" fmla="*/ 488 h 2547"/>
                  <a:gd name="T64" fmla="*/ 219 w 2548"/>
                  <a:gd name="T65" fmla="*/ 487 h 2547"/>
                  <a:gd name="T66" fmla="*/ 164 w 2548"/>
                  <a:gd name="T67" fmla="*/ 471 h 2547"/>
                  <a:gd name="T68" fmla="*/ 115 w 2548"/>
                  <a:gd name="T69" fmla="*/ 443 h 2547"/>
                  <a:gd name="T70" fmla="*/ 74 w 2548"/>
                  <a:gd name="T71" fmla="*/ 404 h 2547"/>
                  <a:gd name="T72" fmla="*/ 43 w 2548"/>
                  <a:gd name="T73" fmla="*/ 357 h 2547"/>
                  <a:gd name="T74" fmla="*/ 25 w 2548"/>
                  <a:gd name="T75" fmla="*/ 302 h 2547"/>
                  <a:gd name="T76" fmla="*/ 21 w 2548"/>
                  <a:gd name="T77" fmla="*/ 243 h 2547"/>
                  <a:gd name="T78" fmla="*/ 31 w 2548"/>
                  <a:gd name="T79" fmla="*/ 185 h 2547"/>
                  <a:gd name="T80" fmla="*/ 54 w 2548"/>
                  <a:gd name="T81" fmla="*/ 133 h 2547"/>
                  <a:gd name="T82" fmla="*/ 89 w 2548"/>
                  <a:gd name="T83" fmla="*/ 89 h 2547"/>
                  <a:gd name="T84" fmla="*/ 134 w 2548"/>
                  <a:gd name="T85" fmla="*/ 54 h 2547"/>
                  <a:gd name="T86" fmla="*/ 185 w 2548"/>
                  <a:gd name="T87" fmla="*/ 31 h 2547"/>
                  <a:gd name="T88" fmla="*/ 243 w 2548"/>
                  <a:gd name="T89" fmla="*/ 21 h 2547"/>
                  <a:gd name="T90" fmla="*/ 302 w 2548"/>
                  <a:gd name="T91" fmla="*/ 25 h 2547"/>
                  <a:gd name="T92" fmla="*/ 357 w 2548"/>
                  <a:gd name="T93" fmla="*/ 43 h 2547"/>
                  <a:gd name="T94" fmla="*/ 404 w 2548"/>
                  <a:gd name="T95" fmla="*/ 74 h 2547"/>
                  <a:gd name="T96" fmla="*/ 443 w 2548"/>
                  <a:gd name="T97" fmla="*/ 115 h 2547"/>
                  <a:gd name="T98" fmla="*/ 471 w 2548"/>
                  <a:gd name="T99" fmla="*/ 164 h 2547"/>
                  <a:gd name="T100" fmla="*/ 487 w 2548"/>
                  <a:gd name="T101" fmla="*/ 219 h 254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548" h="2547">
                    <a:moveTo>
                      <a:pt x="2548" y="1273"/>
                    </a:moveTo>
                    <a:lnTo>
                      <a:pt x="2546" y="1208"/>
                    </a:lnTo>
                    <a:lnTo>
                      <a:pt x="2541" y="1144"/>
                    </a:lnTo>
                    <a:lnTo>
                      <a:pt x="2533" y="1079"/>
                    </a:lnTo>
                    <a:lnTo>
                      <a:pt x="2522" y="1017"/>
                    </a:lnTo>
                    <a:lnTo>
                      <a:pt x="2508" y="956"/>
                    </a:lnTo>
                    <a:lnTo>
                      <a:pt x="2491" y="894"/>
                    </a:lnTo>
                    <a:lnTo>
                      <a:pt x="2471" y="835"/>
                    </a:lnTo>
                    <a:lnTo>
                      <a:pt x="2448" y="778"/>
                    </a:lnTo>
                    <a:lnTo>
                      <a:pt x="2422" y="722"/>
                    </a:lnTo>
                    <a:lnTo>
                      <a:pt x="2394" y="666"/>
                    </a:lnTo>
                    <a:lnTo>
                      <a:pt x="2363" y="613"/>
                    </a:lnTo>
                    <a:lnTo>
                      <a:pt x="2330" y="562"/>
                    </a:lnTo>
                    <a:lnTo>
                      <a:pt x="2295" y="512"/>
                    </a:lnTo>
                    <a:lnTo>
                      <a:pt x="2257" y="463"/>
                    </a:lnTo>
                    <a:lnTo>
                      <a:pt x="2217" y="417"/>
                    </a:lnTo>
                    <a:lnTo>
                      <a:pt x="2175" y="373"/>
                    </a:lnTo>
                    <a:lnTo>
                      <a:pt x="2131" y="331"/>
                    </a:lnTo>
                    <a:lnTo>
                      <a:pt x="2085" y="291"/>
                    </a:lnTo>
                    <a:lnTo>
                      <a:pt x="2036" y="253"/>
                    </a:lnTo>
                    <a:lnTo>
                      <a:pt x="1986" y="217"/>
                    </a:lnTo>
                    <a:lnTo>
                      <a:pt x="1935" y="184"/>
                    </a:lnTo>
                    <a:lnTo>
                      <a:pt x="1881" y="154"/>
                    </a:lnTo>
                    <a:lnTo>
                      <a:pt x="1826" y="126"/>
                    </a:lnTo>
                    <a:lnTo>
                      <a:pt x="1770" y="100"/>
                    </a:lnTo>
                    <a:lnTo>
                      <a:pt x="1712" y="77"/>
                    </a:lnTo>
                    <a:lnTo>
                      <a:pt x="1653" y="57"/>
                    </a:lnTo>
                    <a:lnTo>
                      <a:pt x="1592" y="40"/>
                    </a:lnTo>
                    <a:lnTo>
                      <a:pt x="1531" y="26"/>
                    </a:lnTo>
                    <a:lnTo>
                      <a:pt x="1468" y="14"/>
                    </a:lnTo>
                    <a:lnTo>
                      <a:pt x="1404" y="6"/>
                    </a:lnTo>
                    <a:lnTo>
                      <a:pt x="1340" y="1"/>
                    </a:lnTo>
                    <a:lnTo>
                      <a:pt x="1274" y="0"/>
                    </a:lnTo>
                    <a:lnTo>
                      <a:pt x="1208" y="1"/>
                    </a:lnTo>
                    <a:lnTo>
                      <a:pt x="1144" y="6"/>
                    </a:lnTo>
                    <a:lnTo>
                      <a:pt x="1080" y="14"/>
                    </a:lnTo>
                    <a:lnTo>
                      <a:pt x="1017" y="26"/>
                    </a:lnTo>
                    <a:lnTo>
                      <a:pt x="956" y="40"/>
                    </a:lnTo>
                    <a:lnTo>
                      <a:pt x="895" y="57"/>
                    </a:lnTo>
                    <a:lnTo>
                      <a:pt x="836" y="77"/>
                    </a:lnTo>
                    <a:lnTo>
                      <a:pt x="778" y="100"/>
                    </a:lnTo>
                    <a:lnTo>
                      <a:pt x="722" y="126"/>
                    </a:lnTo>
                    <a:lnTo>
                      <a:pt x="667" y="154"/>
                    </a:lnTo>
                    <a:lnTo>
                      <a:pt x="613" y="184"/>
                    </a:lnTo>
                    <a:lnTo>
                      <a:pt x="562" y="217"/>
                    </a:lnTo>
                    <a:lnTo>
                      <a:pt x="512" y="253"/>
                    </a:lnTo>
                    <a:lnTo>
                      <a:pt x="464" y="291"/>
                    </a:lnTo>
                    <a:lnTo>
                      <a:pt x="417" y="331"/>
                    </a:lnTo>
                    <a:lnTo>
                      <a:pt x="373" y="373"/>
                    </a:lnTo>
                    <a:lnTo>
                      <a:pt x="331" y="417"/>
                    </a:lnTo>
                    <a:lnTo>
                      <a:pt x="291" y="463"/>
                    </a:lnTo>
                    <a:lnTo>
                      <a:pt x="254" y="512"/>
                    </a:lnTo>
                    <a:lnTo>
                      <a:pt x="217" y="562"/>
                    </a:lnTo>
                    <a:lnTo>
                      <a:pt x="184" y="613"/>
                    </a:lnTo>
                    <a:lnTo>
                      <a:pt x="154" y="666"/>
                    </a:lnTo>
                    <a:lnTo>
                      <a:pt x="126" y="722"/>
                    </a:lnTo>
                    <a:lnTo>
                      <a:pt x="101" y="778"/>
                    </a:lnTo>
                    <a:lnTo>
                      <a:pt x="78" y="835"/>
                    </a:lnTo>
                    <a:lnTo>
                      <a:pt x="58" y="894"/>
                    </a:lnTo>
                    <a:lnTo>
                      <a:pt x="41" y="956"/>
                    </a:lnTo>
                    <a:lnTo>
                      <a:pt x="26" y="1017"/>
                    </a:lnTo>
                    <a:lnTo>
                      <a:pt x="15" y="1079"/>
                    </a:lnTo>
                    <a:lnTo>
                      <a:pt x="6" y="1144"/>
                    </a:lnTo>
                    <a:lnTo>
                      <a:pt x="2" y="1208"/>
                    </a:lnTo>
                    <a:lnTo>
                      <a:pt x="0" y="1273"/>
                    </a:lnTo>
                    <a:lnTo>
                      <a:pt x="2" y="1339"/>
                    </a:lnTo>
                    <a:lnTo>
                      <a:pt x="6" y="1404"/>
                    </a:lnTo>
                    <a:lnTo>
                      <a:pt x="15" y="1467"/>
                    </a:lnTo>
                    <a:lnTo>
                      <a:pt x="26" y="1531"/>
                    </a:lnTo>
                    <a:lnTo>
                      <a:pt x="41" y="1592"/>
                    </a:lnTo>
                    <a:lnTo>
                      <a:pt x="58" y="1652"/>
                    </a:lnTo>
                    <a:lnTo>
                      <a:pt x="78" y="1711"/>
                    </a:lnTo>
                    <a:lnTo>
                      <a:pt x="101" y="1770"/>
                    </a:lnTo>
                    <a:lnTo>
                      <a:pt x="126" y="1826"/>
                    </a:lnTo>
                    <a:lnTo>
                      <a:pt x="154" y="1880"/>
                    </a:lnTo>
                    <a:lnTo>
                      <a:pt x="184" y="1933"/>
                    </a:lnTo>
                    <a:lnTo>
                      <a:pt x="217" y="1986"/>
                    </a:lnTo>
                    <a:lnTo>
                      <a:pt x="254" y="2036"/>
                    </a:lnTo>
                    <a:lnTo>
                      <a:pt x="291" y="2083"/>
                    </a:lnTo>
                    <a:lnTo>
                      <a:pt x="331" y="2129"/>
                    </a:lnTo>
                    <a:lnTo>
                      <a:pt x="373" y="2174"/>
                    </a:lnTo>
                    <a:lnTo>
                      <a:pt x="417" y="2216"/>
                    </a:lnTo>
                    <a:lnTo>
                      <a:pt x="464" y="2256"/>
                    </a:lnTo>
                    <a:lnTo>
                      <a:pt x="512" y="2294"/>
                    </a:lnTo>
                    <a:lnTo>
                      <a:pt x="562" y="2329"/>
                    </a:lnTo>
                    <a:lnTo>
                      <a:pt x="613" y="2363"/>
                    </a:lnTo>
                    <a:lnTo>
                      <a:pt x="667" y="2394"/>
                    </a:lnTo>
                    <a:lnTo>
                      <a:pt x="722" y="2422"/>
                    </a:lnTo>
                    <a:lnTo>
                      <a:pt x="778" y="2447"/>
                    </a:lnTo>
                    <a:lnTo>
                      <a:pt x="836" y="2470"/>
                    </a:lnTo>
                    <a:lnTo>
                      <a:pt x="895" y="2490"/>
                    </a:lnTo>
                    <a:lnTo>
                      <a:pt x="956" y="2507"/>
                    </a:lnTo>
                    <a:lnTo>
                      <a:pt x="1017" y="2521"/>
                    </a:lnTo>
                    <a:lnTo>
                      <a:pt x="1080" y="2532"/>
                    </a:lnTo>
                    <a:lnTo>
                      <a:pt x="1144" y="2540"/>
                    </a:lnTo>
                    <a:lnTo>
                      <a:pt x="1208" y="2545"/>
                    </a:lnTo>
                    <a:lnTo>
                      <a:pt x="1274" y="2547"/>
                    </a:lnTo>
                    <a:lnTo>
                      <a:pt x="1340" y="2545"/>
                    </a:lnTo>
                    <a:lnTo>
                      <a:pt x="1404" y="2540"/>
                    </a:lnTo>
                    <a:lnTo>
                      <a:pt x="1468" y="2532"/>
                    </a:lnTo>
                    <a:lnTo>
                      <a:pt x="1531" y="2521"/>
                    </a:lnTo>
                    <a:lnTo>
                      <a:pt x="1592" y="2507"/>
                    </a:lnTo>
                    <a:lnTo>
                      <a:pt x="1653" y="2490"/>
                    </a:lnTo>
                    <a:lnTo>
                      <a:pt x="1712" y="2470"/>
                    </a:lnTo>
                    <a:lnTo>
                      <a:pt x="1770" y="2447"/>
                    </a:lnTo>
                    <a:lnTo>
                      <a:pt x="1826" y="2422"/>
                    </a:lnTo>
                    <a:lnTo>
                      <a:pt x="1881" y="2394"/>
                    </a:lnTo>
                    <a:lnTo>
                      <a:pt x="1935" y="2363"/>
                    </a:lnTo>
                    <a:lnTo>
                      <a:pt x="1986" y="2329"/>
                    </a:lnTo>
                    <a:lnTo>
                      <a:pt x="2036" y="2294"/>
                    </a:lnTo>
                    <a:lnTo>
                      <a:pt x="2085" y="2256"/>
                    </a:lnTo>
                    <a:lnTo>
                      <a:pt x="2131" y="2216"/>
                    </a:lnTo>
                    <a:lnTo>
                      <a:pt x="2175" y="2174"/>
                    </a:lnTo>
                    <a:lnTo>
                      <a:pt x="2217" y="2129"/>
                    </a:lnTo>
                    <a:lnTo>
                      <a:pt x="2257" y="2083"/>
                    </a:lnTo>
                    <a:lnTo>
                      <a:pt x="2295" y="2036"/>
                    </a:lnTo>
                    <a:lnTo>
                      <a:pt x="2330" y="1986"/>
                    </a:lnTo>
                    <a:lnTo>
                      <a:pt x="2363" y="1933"/>
                    </a:lnTo>
                    <a:lnTo>
                      <a:pt x="2394" y="1880"/>
                    </a:lnTo>
                    <a:lnTo>
                      <a:pt x="2422" y="1826"/>
                    </a:lnTo>
                    <a:lnTo>
                      <a:pt x="2448" y="1770"/>
                    </a:lnTo>
                    <a:lnTo>
                      <a:pt x="2471" y="1711"/>
                    </a:lnTo>
                    <a:lnTo>
                      <a:pt x="2491" y="1652"/>
                    </a:lnTo>
                    <a:lnTo>
                      <a:pt x="2508" y="1592"/>
                    </a:lnTo>
                    <a:lnTo>
                      <a:pt x="2522" y="1531"/>
                    </a:lnTo>
                    <a:lnTo>
                      <a:pt x="2533" y="1467"/>
                    </a:lnTo>
                    <a:lnTo>
                      <a:pt x="2541" y="1404"/>
                    </a:lnTo>
                    <a:lnTo>
                      <a:pt x="2546" y="1339"/>
                    </a:lnTo>
                    <a:lnTo>
                      <a:pt x="2548" y="1273"/>
                    </a:lnTo>
                    <a:close/>
                    <a:moveTo>
                      <a:pt x="2445" y="1273"/>
                    </a:moveTo>
                    <a:lnTo>
                      <a:pt x="2444" y="1334"/>
                    </a:lnTo>
                    <a:lnTo>
                      <a:pt x="2439" y="1393"/>
                    </a:lnTo>
                    <a:lnTo>
                      <a:pt x="2432" y="1452"/>
                    </a:lnTo>
                    <a:lnTo>
                      <a:pt x="2422" y="1509"/>
                    </a:lnTo>
                    <a:lnTo>
                      <a:pt x="2409" y="1567"/>
                    </a:lnTo>
                    <a:lnTo>
                      <a:pt x="2393" y="1622"/>
                    </a:lnTo>
                    <a:lnTo>
                      <a:pt x="2375" y="1676"/>
                    </a:lnTo>
                    <a:lnTo>
                      <a:pt x="2354" y="1729"/>
                    </a:lnTo>
                    <a:lnTo>
                      <a:pt x="2330" y="1782"/>
                    </a:lnTo>
                    <a:lnTo>
                      <a:pt x="2305" y="1832"/>
                    </a:lnTo>
                    <a:lnTo>
                      <a:pt x="2277" y="1881"/>
                    </a:lnTo>
                    <a:lnTo>
                      <a:pt x="2245" y="1928"/>
                    </a:lnTo>
                    <a:lnTo>
                      <a:pt x="2213" y="1975"/>
                    </a:lnTo>
                    <a:lnTo>
                      <a:pt x="2178" y="2019"/>
                    </a:lnTo>
                    <a:lnTo>
                      <a:pt x="2141" y="2061"/>
                    </a:lnTo>
                    <a:lnTo>
                      <a:pt x="2103" y="2102"/>
                    </a:lnTo>
                    <a:lnTo>
                      <a:pt x="2062" y="2140"/>
                    </a:lnTo>
                    <a:lnTo>
                      <a:pt x="2019" y="2178"/>
                    </a:lnTo>
                    <a:lnTo>
                      <a:pt x="1975" y="2213"/>
                    </a:lnTo>
                    <a:lnTo>
                      <a:pt x="1929" y="2245"/>
                    </a:lnTo>
                    <a:lnTo>
                      <a:pt x="1882" y="2275"/>
                    </a:lnTo>
                    <a:lnTo>
                      <a:pt x="1832" y="2304"/>
                    </a:lnTo>
                    <a:lnTo>
                      <a:pt x="1782" y="2329"/>
                    </a:lnTo>
                    <a:lnTo>
                      <a:pt x="1730" y="2354"/>
                    </a:lnTo>
                    <a:lnTo>
                      <a:pt x="1677" y="2375"/>
                    </a:lnTo>
                    <a:lnTo>
                      <a:pt x="1622" y="2393"/>
                    </a:lnTo>
                    <a:lnTo>
                      <a:pt x="1567" y="2409"/>
                    </a:lnTo>
                    <a:lnTo>
                      <a:pt x="1510" y="2422"/>
                    </a:lnTo>
                    <a:lnTo>
                      <a:pt x="1453" y="2432"/>
                    </a:lnTo>
                    <a:lnTo>
                      <a:pt x="1394" y="2439"/>
                    </a:lnTo>
                    <a:lnTo>
                      <a:pt x="1334" y="2444"/>
                    </a:lnTo>
                    <a:lnTo>
                      <a:pt x="1274" y="2445"/>
                    </a:lnTo>
                    <a:lnTo>
                      <a:pt x="1213" y="2444"/>
                    </a:lnTo>
                    <a:lnTo>
                      <a:pt x="1154" y="2439"/>
                    </a:lnTo>
                    <a:lnTo>
                      <a:pt x="1096" y="2432"/>
                    </a:lnTo>
                    <a:lnTo>
                      <a:pt x="1037" y="2422"/>
                    </a:lnTo>
                    <a:lnTo>
                      <a:pt x="981" y="2409"/>
                    </a:lnTo>
                    <a:lnTo>
                      <a:pt x="926" y="2393"/>
                    </a:lnTo>
                    <a:lnTo>
                      <a:pt x="871" y="2375"/>
                    </a:lnTo>
                    <a:lnTo>
                      <a:pt x="818" y="2354"/>
                    </a:lnTo>
                    <a:lnTo>
                      <a:pt x="766" y="2329"/>
                    </a:lnTo>
                    <a:lnTo>
                      <a:pt x="716" y="2304"/>
                    </a:lnTo>
                    <a:lnTo>
                      <a:pt x="667" y="2275"/>
                    </a:lnTo>
                    <a:lnTo>
                      <a:pt x="618" y="2245"/>
                    </a:lnTo>
                    <a:lnTo>
                      <a:pt x="573" y="2213"/>
                    </a:lnTo>
                    <a:lnTo>
                      <a:pt x="529" y="2178"/>
                    </a:lnTo>
                    <a:lnTo>
                      <a:pt x="486" y="2140"/>
                    </a:lnTo>
                    <a:lnTo>
                      <a:pt x="446" y="2102"/>
                    </a:lnTo>
                    <a:lnTo>
                      <a:pt x="406" y="2061"/>
                    </a:lnTo>
                    <a:lnTo>
                      <a:pt x="370" y="2019"/>
                    </a:lnTo>
                    <a:lnTo>
                      <a:pt x="335" y="1975"/>
                    </a:lnTo>
                    <a:lnTo>
                      <a:pt x="302" y="1928"/>
                    </a:lnTo>
                    <a:lnTo>
                      <a:pt x="272" y="1881"/>
                    </a:lnTo>
                    <a:lnTo>
                      <a:pt x="244" y="1832"/>
                    </a:lnTo>
                    <a:lnTo>
                      <a:pt x="217" y="1782"/>
                    </a:lnTo>
                    <a:lnTo>
                      <a:pt x="194" y="1729"/>
                    </a:lnTo>
                    <a:lnTo>
                      <a:pt x="173" y="1676"/>
                    </a:lnTo>
                    <a:lnTo>
                      <a:pt x="155" y="1622"/>
                    </a:lnTo>
                    <a:lnTo>
                      <a:pt x="139" y="1567"/>
                    </a:lnTo>
                    <a:lnTo>
                      <a:pt x="126" y="1509"/>
                    </a:lnTo>
                    <a:lnTo>
                      <a:pt x="116" y="1452"/>
                    </a:lnTo>
                    <a:lnTo>
                      <a:pt x="108" y="1393"/>
                    </a:lnTo>
                    <a:lnTo>
                      <a:pt x="104" y="1334"/>
                    </a:lnTo>
                    <a:lnTo>
                      <a:pt x="102" y="1273"/>
                    </a:lnTo>
                    <a:lnTo>
                      <a:pt x="104" y="1213"/>
                    </a:lnTo>
                    <a:lnTo>
                      <a:pt x="108" y="1154"/>
                    </a:lnTo>
                    <a:lnTo>
                      <a:pt x="116" y="1095"/>
                    </a:lnTo>
                    <a:lnTo>
                      <a:pt x="126" y="1037"/>
                    </a:lnTo>
                    <a:lnTo>
                      <a:pt x="139" y="981"/>
                    </a:lnTo>
                    <a:lnTo>
                      <a:pt x="155" y="926"/>
                    </a:lnTo>
                    <a:lnTo>
                      <a:pt x="173" y="870"/>
                    </a:lnTo>
                    <a:lnTo>
                      <a:pt x="194" y="817"/>
                    </a:lnTo>
                    <a:lnTo>
                      <a:pt x="217" y="766"/>
                    </a:lnTo>
                    <a:lnTo>
                      <a:pt x="244" y="715"/>
                    </a:lnTo>
                    <a:lnTo>
                      <a:pt x="272" y="666"/>
                    </a:lnTo>
                    <a:lnTo>
                      <a:pt x="302" y="618"/>
                    </a:lnTo>
                    <a:lnTo>
                      <a:pt x="335" y="573"/>
                    </a:lnTo>
                    <a:lnTo>
                      <a:pt x="370" y="529"/>
                    </a:lnTo>
                    <a:lnTo>
                      <a:pt x="406" y="485"/>
                    </a:lnTo>
                    <a:lnTo>
                      <a:pt x="446" y="445"/>
                    </a:lnTo>
                    <a:lnTo>
                      <a:pt x="486" y="406"/>
                    </a:lnTo>
                    <a:lnTo>
                      <a:pt x="529" y="369"/>
                    </a:lnTo>
                    <a:lnTo>
                      <a:pt x="573" y="335"/>
                    </a:lnTo>
                    <a:lnTo>
                      <a:pt x="618" y="302"/>
                    </a:lnTo>
                    <a:lnTo>
                      <a:pt x="667" y="271"/>
                    </a:lnTo>
                    <a:lnTo>
                      <a:pt x="716" y="243"/>
                    </a:lnTo>
                    <a:lnTo>
                      <a:pt x="766" y="217"/>
                    </a:lnTo>
                    <a:lnTo>
                      <a:pt x="818" y="194"/>
                    </a:lnTo>
                    <a:lnTo>
                      <a:pt x="871" y="173"/>
                    </a:lnTo>
                    <a:lnTo>
                      <a:pt x="926" y="155"/>
                    </a:lnTo>
                    <a:lnTo>
                      <a:pt x="981" y="139"/>
                    </a:lnTo>
                    <a:lnTo>
                      <a:pt x="1037" y="126"/>
                    </a:lnTo>
                    <a:lnTo>
                      <a:pt x="1096" y="116"/>
                    </a:lnTo>
                    <a:lnTo>
                      <a:pt x="1154" y="108"/>
                    </a:lnTo>
                    <a:lnTo>
                      <a:pt x="1213" y="104"/>
                    </a:lnTo>
                    <a:lnTo>
                      <a:pt x="1274" y="102"/>
                    </a:lnTo>
                    <a:lnTo>
                      <a:pt x="1334" y="104"/>
                    </a:lnTo>
                    <a:lnTo>
                      <a:pt x="1394" y="108"/>
                    </a:lnTo>
                    <a:lnTo>
                      <a:pt x="1453" y="116"/>
                    </a:lnTo>
                    <a:lnTo>
                      <a:pt x="1510" y="126"/>
                    </a:lnTo>
                    <a:lnTo>
                      <a:pt x="1567" y="139"/>
                    </a:lnTo>
                    <a:lnTo>
                      <a:pt x="1622" y="155"/>
                    </a:lnTo>
                    <a:lnTo>
                      <a:pt x="1677" y="173"/>
                    </a:lnTo>
                    <a:lnTo>
                      <a:pt x="1730" y="194"/>
                    </a:lnTo>
                    <a:lnTo>
                      <a:pt x="1782" y="217"/>
                    </a:lnTo>
                    <a:lnTo>
                      <a:pt x="1832" y="243"/>
                    </a:lnTo>
                    <a:lnTo>
                      <a:pt x="1882" y="271"/>
                    </a:lnTo>
                    <a:lnTo>
                      <a:pt x="1929" y="302"/>
                    </a:lnTo>
                    <a:lnTo>
                      <a:pt x="1975" y="335"/>
                    </a:lnTo>
                    <a:lnTo>
                      <a:pt x="2019" y="369"/>
                    </a:lnTo>
                    <a:lnTo>
                      <a:pt x="2062" y="406"/>
                    </a:lnTo>
                    <a:lnTo>
                      <a:pt x="2103" y="445"/>
                    </a:lnTo>
                    <a:lnTo>
                      <a:pt x="2141" y="485"/>
                    </a:lnTo>
                    <a:lnTo>
                      <a:pt x="2178" y="529"/>
                    </a:lnTo>
                    <a:lnTo>
                      <a:pt x="2213" y="573"/>
                    </a:lnTo>
                    <a:lnTo>
                      <a:pt x="2245" y="618"/>
                    </a:lnTo>
                    <a:lnTo>
                      <a:pt x="2277" y="666"/>
                    </a:lnTo>
                    <a:lnTo>
                      <a:pt x="2305" y="715"/>
                    </a:lnTo>
                    <a:lnTo>
                      <a:pt x="2330" y="766"/>
                    </a:lnTo>
                    <a:lnTo>
                      <a:pt x="2354" y="817"/>
                    </a:lnTo>
                    <a:lnTo>
                      <a:pt x="2375" y="870"/>
                    </a:lnTo>
                    <a:lnTo>
                      <a:pt x="2393" y="926"/>
                    </a:lnTo>
                    <a:lnTo>
                      <a:pt x="2409" y="981"/>
                    </a:lnTo>
                    <a:lnTo>
                      <a:pt x="2422" y="1037"/>
                    </a:lnTo>
                    <a:lnTo>
                      <a:pt x="2432" y="1095"/>
                    </a:lnTo>
                    <a:lnTo>
                      <a:pt x="2439" y="1154"/>
                    </a:lnTo>
                    <a:lnTo>
                      <a:pt x="2444" y="1213"/>
                    </a:lnTo>
                    <a:lnTo>
                      <a:pt x="2445" y="1273"/>
                    </a:lnTo>
                    <a:close/>
                  </a:path>
                </a:pathLst>
              </a:custGeom>
              <a:solidFill>
                <a:srgbClr val="FFFA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2091" name="Freeform 1110">
                <a:extLst>
                  <a:ext uri="{FF2B5EF4-FFF2-40B4-BE49-F238E27FC236}">
                    <a16:creationId xmlns:a16="http://schemas.microsoft.com/office/drawing/2014/main" id="{BFA8C8A0-FBD7-4EBC-97A7-6458A23F9438}"/>
                  </a:ext>
                </a:extLst>
              </p:cNvPr>
              <p:cNvSpPr>
                <a:spLocks noEditPoints="1"/>
              </p:cNvSpPr>
              <p:nvPr/>
            </p:nvSpPr>
            <p:spPr bwMode="auto">
              <a:xfrm>
                <a:off x="1906" y="1277"/>
                <a:ext cx="489" cy="489"/>
              </a:xfrm>
              <a:custGeom>
                <a:avLst/>
                <a:gdLst>
                  <a:gd name="T0" fmla="*/ 484 w 2445"/>
                  <a:gd name="T1" fmla="*/ 195 h 2446"/>
                  <a:gd name="T2" fmla="*/ 465 w 2445"/>
                  <a:gd name="T3" fmla="*/ 139 h 2446"/>
                  <a:gd name="T4" fmla="*/ 433 w 2445"/>
                  <a:gd name="T5" fmla="*/ 89 h 2446"/>
                  <a:gd name="T6" fmla="*/ 391 w 2445"/>
                  <a:gd name="T7" fmla="*/ 49 h 2446"/>
                  <a:gd name="T8" fmla="*/ 340 w 2445"/>
                  <a:gd name="T9" fmla="*/ 19 h 2446"/>
                  <a:gd name="T10" fmla="*/ 282 w 2445"/>
                  <a:gd name="T11" fmla="*/ 3 h 2446"/>
                  <a:gd name="T12" fmla="*/ 219 w 2445"/>
                  <a:gd name="T13" fmla="*/ 1 h 2446"/>
                  <a:gd name="T14" fmla="*/ 160 w 2445"/>
                  <a:gd name="T15" fmla="*/ 15 h 2446"/>
                  <a:gd name="T16" fmla="*/ 108 w 2445"/>
                  <a:gd name="T17" fmla="*/ 42 h 2446"/>
                  <a:gd name="T18" fmla="*/ 63 w 2445"/>
                  <a:gd name="T19" fmla="*/ 80 h 2446"/>
                  <a:gd name="T20" fmla="*/ 29 w 2445"/>
                  <a:gd name="T21" fmla="*/ 128 h 2446"/>
                  <a:gd name="T22" fmla="*/ 8 w 2445"/>
                  <a:gd name="T23" fmla="*/ 184 h 2446"/>
                  <a:gd name="T24" fmla="*/ 0 w 2445"/>
                  <a:gd name="T25" fmla="*/ 245 h 2446"/>
                  <a:gd name="T26" fmla="*/ 8 w 2445"/>
                  <a:gd name="T27" fmla="*/ 306 h 2446"/>
                  <a:gd name="T28" fmla="*/ 29 w 2445"/>
                  <a:gd name="T29" fmla="*/ 361 h 2446"/>
                  <a:gd name="T30" fmla="*/ 63 w 2445"/>
                  <a:gd name="T31" fmla="*/ 409 h 2446"/>
                  <a:gd name="T32" fmla="*/ 108 w 2445"/>
                  <a:gd name="T33" fmla="*/ 447 h 2446"/>
                  <a:gd name="T34" fmla="*/ 160 w 2445"/>
                  <a:gd name="T35" fmla="*/ 474 h 2446"/>
                  <a:gd name="T36" fmla="*/ 219 w 2445"/>
                  <a:gd name="T37" fmla="*/ 488 h 2446"/>
                  <a:gd name="T38" fmla="*/ 282 w 2445"/>
                  <a:gd name="T39" fmla="*/ 486 h 2446"/>
                  <a:gd name="T40" fmla="*/ 340 w 2445"/>
                  <a:gd name="T41" fmla="*/ 470 h 2446"/>
                  <a:gd name="T42" fmla="*/ 391 w 2445"/>
                  <a:gd name="T43" fmla="*/ 440 h 2446"/>
                  <a:gd name="T44" fmla="*/ 433 w 2445"/>
                  <a:gd name="T45" fmla="*/ 400 h 2446"/>
                  <a:gd name="T46" fmla="*/ 465 w 2445"/>
                  <a:gd name="T47" fmla="*/ 351 h 2446"/>
                  <a:gd name="T48" fmla="*/ 484 w 2445"/>
                  <a:gd name="T49" fmla="*/ 294 h 2446"/>
                  <a:gd name="T50" fmla="*/ 469 w 2445"/>
                  <a:gd name="T51" fmla="*/ 245 h 2446"/>
                  <a:gd name="T52" fmla="*/ 462 w 2445"/>
                  <a:gd name="T53" fmla="*/ 301 h 2446"/>
                  <a:gd name="T54" fmla="*/ 442 w 2445"/>
                  <a:gd name="T55" fmla="*/ 351 h 2446"/>
                  <a:gd name="T56" fmla="*/ 410 w 2445"/>
                  <a:gd name="T57" fmla="*/ 395 h 2446"/>
                  <a:gd name="T58" fmla="*/ 370 w 2445"/>
                  <a:gd name="T59" fmla="*/ 430 h 2446"/>
                  <a:gd name="T60" fmla="*/ 322 w 2445"/>
                  <a:gd name="T61" fmla="*/ 455 h 2446"/>
                  <a:gd name="T62" fmla="*/ 267 w 2445"/>
                  <a:gd name="T63" fmla="*/ 468 h 2446"/>
                  <a:gd name="T64" fmla="*/ 210 w 2445"/>
                  <a:gd name="T65" fmla="*/ 466 h 2446"/>
                  <a:gd name="T66" fmla="*/ 157 w 2445"/>
                  <a:gd name="T67" fmla="*/ 451 h 2446"/>
                  <a:gd name="T68" fmla="*/ 110 w 2445"/>
                  <a:gd name="T69" fmla="*/ 424 h 2446"/>
                  <a:gd name="T70" fmla="*/ 71 w 2445"/>
                  <a:gd name="T71" fmla="*/ 387 h 2446"/>
                  <a:gd name="T72" fmla="*/ 42 w 2445"/>
                  <a:gd name="T73" fmla="*/ 342 h 2446"/>
                  <a:gd name="T74" fmla="*/ 25 w 2445"/>
                  <a:gd name="T75" fmla="*/ 290 h 2446"/>
                  <a:gd name="T76" fmla="*/ 20 w 2445"/>
                  <a:gd name="T77" fmla="*/ 233 h 2446"/>
                  <a:gd name="T78" fmla="*/ 30 w 2445"/>
                  <a:gd name="T79" fmla="*/ 178 h 2446"/>
                  <a:gd name="T80" fmla="*/ 53 w 2445"/>
                  <a:gd name="T81" fmla="*/ 128 h 2446"/>
                  <a:gd name="T82" fmla="*/ 86 w 2445"/>
                  <a:gd name="T83" fmla="*/ 86 h 2446"/>
                  <a:gd name="T84" fmla="*/ 128 w 2445"/>
                  <a:gd name="T85" fmla="*/ 53 h 2446"/>
                  <a:gd name="T86" fmla="*/ 178 w 2445"/>
                  <a:gd name="T87" fmla="*/ 31 h 2446"/>
                  <a:gd name="T88" fmla="*/ 233 w 2445"/>
                  <a:gd name="T89" fmla="*/ 21 h 2446"/>
                  <a:gd name="T90" fmla="*/ 290 w 2445"/>
                  <a:gd name="T91" fmla="*/ 25 h 2446"/>
                  <a:gd name="T92" fmla="*/ 342 w 2445"/>
                  <a:gd name="T93" fmla="*/ 43 h 2446"/>
                  <a:gd name="T94" fmla="*/ 387 w 2445"/>
                  <a:gd name="T95" fmla="*/ 72 h 2446"/>
                  <a:gd name="T96" fmla="*/ 424 w 2445"/>
                  <a:gd name="T97" fmla="*/ 111 h 2446"/>
                  <a:gd name="T98" fmla="*/ 451 w 2445"/>
                  <a:gd name="T99" fmla="*/ 157 h 2446"/>
                  <a:gd name="T100" fmla="*/ 466 w 2445"/>
                  <a:gd name="T101" fmla="*/ 210 h 244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445" h="2446">
                    <a:moveTo>
                      <a:pt x="2445" y="1223"/>
                    </a:moveTo>
                    <a:lnTo>
                      <a:pt x="2444" y="1161"/>
                    </a:lnTo>
                    <a:lnTo>
                      <a:pt x="2439" y="1099"/>
                    </a:lnTo>
                    <a:lnTo>
                      <a:pt x="2431" y="1037"/>
                    </a:lnTo>
                    <a:lnTo>
                      <a:pt x="2420" y="977"/>
                    </a:lnTo>
                    <a:lnTo>
                      <a:pt x="2407" y="918"/>
                    </a:lnTo>
                    <a:lnTo>
                      <a:pt x="2389" y="860"/>
                    </a:lnTo>
                    <a:lnTo>
                      <a:pt x="2370" y="803"/>
                    </a:lnTo>
                    <a:lnTo>
                      <a:pt x="2348" y="748"/>
                    </a:lnTo>
                    <a:lnTo>
                      <a:pt x="2324" y="694"/>
                    </a:lnTo>
                    <a:lnTo>
                      <a:pt x="2297" y="640"/>
                    </a:lnTo>
                    <a:lnTo>
                      <a:pt x="2268" y="589"/>
                    </a:lnTo>
                    <a:lnTo>
                      <a:pt x="2236" y="540"/>
                    </a:lnTo>
                    <a:lnTo>
                      <a:pt x="2202" y="492"/>
                    </a:lnTo>
                    <a:lnTo>
                      <a:pt x="2165" y="446"/>
                    </a:lnTo>
                    <a:lnTo>
                      <a:pt x="2127" y="401"/>
                    </a:lnTo>
                    <a:lnTo>
                      <a:pt x="2087" y="359"/>
                    </a:lnTo>
                    <a:lnTo>
                      <a:pt x="2044" y="319"/>
                    </a:lnTo>
                    <a:lnTo>
                      <a:pt x="2000" y="280"/>
                    </a:lnTo>
                    <a:lnTo>
                      <a:pt x="1953" y="244"/>
                    </a:lnTo>
                    <a:lnTo>
                      <a:pt x="1906" y="209"/>
                    </a:lnTo>
                    <a:lnTo>
                      <a:pt x="1856" y="178"/>
                    </a:lnTo>
                    <a:lnTo>
                      <a:pt x="1805" y="148"/>
                    </a:lnTo>
                    <a:lnTo>
                      <a:pt x="1752" y="121"/>
                    </a:lnTo>
                    <a:lnTo>
                      <a:pt x="1698" y="97"/>
                    </a:lnTo>
                    <a:lnTo>
                      <a:pt x="1643" y="75"/>
                    </a:lnTo>
                    <a:lnTo>
                      <a:pt x="1585" y="56"/>
                    </a:lnTo>
                    <a:lnTo>
                      <a:pt x="1527" y="40"/>
                    </a:lnTo>
                    <a:lnTo>
                      <a:pt x="1469" y="25"/>
                    </a:lnTo>
                    <a:lnTo>
                      <a:pt x="1409" y="14"/>
                    </a:lnTo>
                    <a:lnTo>
                      <a:pt x="1347" y="7"/>
                    </a:lnTo>
                    <a:lnTo>
                      <a:pt x="1285" y="2"/>
                    </a:lnTo>
                    <a:lnTo>
                      <a:pt x="1222" y="0"/>
                    </a:lnTo>
                    <a:lnTo>
                      <a:pt x="1159" y="2"/>
                    </a:lnTo>
                    <a:lnTo>
                      <a:pt x="1097" y="7"/>
                    </a:lnTo>
                    <a:lnTo>
                      <a:pt x="1036" y="14"/>
                    </a:lnTo>
                    <a:lnTo>
                      <a:pt x="975" y="25"/>
                    </a:lnTo>
                    <a:lnTo>
                      <a:pt x="916" y="40"/>
                    </a:lnTo>
                    <a:lnTo>
                      <a:pt x="859" y="56"/>
                    </a:lnTo>
                    <a:lnTo>
                      <a:pt x="802" y="75"/>
                    </a:lnTo>
                    <a:lnTo>
                      <a:pt x="746" y="97"/>
                    </a:lnTo>
                    <a:lnTo>
                      <a:pt x="692" y="121"/>
                    </a:lnTo>
                    <a:lnTo>
                      <a:pt x="639" y="148"/>
                    </a:lnTo>
                    <a:lnTo>
                      <a:pt x="588" y="178"/>
                    </a:lnTo>
                    <a:lnTo>
                      <a:pt x="538" y="209"/>
                    </a:lnTo>
                    <a:lnTo>
                      <a:pt x="490" y="244"/>
                    </a:lnTo>
                    <a:lnTo>
                      <a:pt x="444" y="280"/>
                    </a:lnTo>
                    <a:lnTo>
                      <a:pt x="400" y="319"/>
                    </a:lnTo>
                    <a:lnTo>
                      <a:pt x="357" y="359"/>
                    </a:lnTo>
                    <a:lnTo>
                      <a:pt x="317" y="401"/>
                    </a:lnTo>
                    <a:lnTo>
                      <a:pt x="278" y="446"/>
                    </a:lnTo>
                    <a:lnTo>
                      <a:pt x="242" y="492"/>
                    </a:lnTo>
                    <a:lnTo>
                      <a:pt x="208" y="540"/>
                    </a:lnTo>
                    <a:lnTo>
                      <a:pt x="176" y="589"/>
                    </a:lnTo>
                    <a:lnTo>
                      <a:pt x="146" y="640"/>
                    </a:lnTo>
                    <a:lnTo>
                      <a:pt x="120" y="694"/>
                    </a:lnTo>
                    <a:lnTo>
                      <a:pt x="95" y="748"/>
                    </a:lnTo>
                    <a:lnTo>
                      <a:pt x="73" y="803"/>
                    </a:lnTo>
                    <a:lnTo>
                      <a:pt x="54" y="860"/>
                    </a:lnTo>
                    <a:lnTo>
                      <a:pt x="38" y="918"/>
                    </a:lnTo>
                    <a:lnTo>
                      <a:pt x="24" y="977"/>
                    </a:lnTo>
                    <a:lnTo>
                      <a:pt x="14" y="1037"/>
                    </a:lnTo>
                    <a:lnTo>
                      <a:pt x="6" y="1099"/>
                    </a:lnTo>
                    <a:lnTo>
                      <a:pt x="1" y="1161"/>
                    </a:lnTo>
                    <a:lnTo>
                      <a:pt x="0" y="1223"/>
                    </a:lnTo>
                    <a:lnTo>
                      <a:pt x="1" y="1287"/>
                    </a:lnTo>
                    <a:lnTo>
                      <a:pt x="6" y="1349"/>
                    </a:lnTo>
                    <a:lnTo>
                      <a:pt x="14" y="1410"/>
                    </a:lnTo>
                    <a:lnTo>
                      <a:pt x="24" y="1469"/>
                    </a:lnTo>
                    <a:lnTo>
                      <a:pt x="38" y="1529"/>
                    </a:lnTo>
                    <a:lnTo>
                      <a:pt x="54" y="1587"/>
                    </a:lnTo>
                    <a:lnTo>
                      <a:pt x="73" y="1644"/>
                    </a:lnTo>
                    <a:lnTo>
                      <a:pt x="95" y="1700"/>
                    </a:lnTo>
                    <a:lnTo>
                      <a:pt x="120" y="1754"/>
                    </a:lnTo>
                    <a:lnTo>
                      <a:pt x="146" y="1806"/>
                    </a:lnTo>
                    <a:lnTo>
                      <a:pt x="176" y="1857"/>
                    </a:lnTo>
                    <a:lnTo>
                      <a:pt x="208" y="1908"/>
                    </a:lnTo>
                    <a:lnTo>
                      <a:pt x="242" y="1955"/>
                    </a:lnTo>
                    <a:lnTo>
                      <a:pt x="278" y="2001"/>
                    </a:lnTo>
                    <a:lnTo>
                      <a:pt x="317" y="2045"/>
                    </a:lnTo>
                    <a:lnTo>
                      <a:pt x="357" y="2088"/>
                    </a:lnTo>
                    <a:lnTo>
                      <a:pt x="400" y="2129"/>
                    </a:lnTo>
                    <a:lnTo>
                      <a:pt x="444" y="2167"/>
                    </a:lnTo>
                    <a:lnTo>
                      <a:pt x="490" y="2203"/>
                    </a:lnTo>
                    <a:lnTo>
                      <a:pt x="538" y="2237"/>
                    </a:lnTo>
                    <a:lnTo>
                      <a:pt x="588" y="2269"/>
                    </a:lnTo>
                    <a:lnTo>
                      <a:pt x="639" y="2298"/>
                    </a:lnTo>
                    <a:lnTo>
                      <a:pt x="692" y="2326"/>
                    </a:lnTo>
                    <a:lnTo>
                      <a:pt x="746" y="2350"/>
                    </a:lnTo>
                    <a:lnTo>
                      <a:pt x="802" y="2372"/>
                    </a:lnTo>
                    <a:lnTo>
                      <a:pt x="859" y="2391"/>
                    </a:lnTo>
                    <a:lnTo>
                      <a:pt x="916" y="2408"/>
                    </a:lnTo>
                    <a:lnTo>
                      <a:pt x="975" y="2421"/>
                    </a:lnTo>
                    <a:lnTo>
                      <a:pt x="1036" y="2432"/>
                    </a:lnTo>
                    <a:lnTo>
                      <a:pt x="1097" y="2440"/>
                    </a:lnTo>
                    <a:lnTo>
                      <a:pt x="1159" y="2444"/>
                    </a:lnTo>
                    <a:lnTo>
                      <a:pt x="1222" y="2446"/>
                    </a:lnTo>
                    <a:lnTo>
                      <a:pt x="1285" y="2444"/>
                    </a:lnTo>
                    <a:lnTo>
                      <a:pt x="1347" y="2440"/>
                    </a:lnTo>
                    <a:lnTo>
                      <a:pt x="1409" y="2432"/>
                    </a:lnTo>
                    <a:lnTo>
                      <a:pt x="1469" y="2421"/>
                    </a:lnTo>
                    <a:lnTo>
                      <a:pt x="1527" y="2408"/>
                    </a:lnTo>
                    <a:lnTo>
                      <a:pt x="1585" y="2391"/>
                    </a:lnTo>
                    <a:lnTo>
                      <a:pt x="1643" y="2372"/>
                    </a:lnTo>
                    <a:lnTo>
                      <a:pt x="1698" y="2350"/>
                    </a:lnTo>
                    <a:lnTo>
                      <a:pt x="1752" y="2326"/>
                    </a:lnTo>
                    <a:lnTo>
                      <a:pt x="1805" y="2298"/>
                    </a:lnTo>
                    <a:lnTo>
                      <a:pt x="1856" y="2269"/>
                    </a:lnTo>
                    <a:lnTo>
                      <a:pt x="1906" y="2237"/>
                    </a:lnTo>
                    <a:lnTo>
                      <a:pt x="1953" y="2203"/>
                    </a:lnTo>
                    <a:lnTo>
                      <a:pt x="2000" y="2167"/>
                    </a:lnTo>
                    <a:lnTo>
                      <a:pt x="2044" y="2129"/>
                    </a:lnTo>
                    <a:lnTo>
                      <a:pt x="2087" y="2088"/>
                    </a:lnTo>
                    <a:lnTo>
                      <a:pt x="2127" y="2045"/>
                    </a:lnTo>
                    <a:lnTo>
                      <a:pt x="2165" y="2001"/>
                    </a:lnTo>
                    <a:lnTo>
                      <a:pt x="2202" y="1955"/>
                    </a:lnTo>
                    <a:lnTo>
                      <a:pt x="2236" y="1908"/>
                    </a:lnTo>
                    <a:lnTo>
                      <a:pt x="2268" y="1857"/>
                    </a:lnTo>
                    <a:lnTo>
                      <a:pt x="2297" y="1806"/>
                    </a:lnTo>
                    <a:lnTo>
                      <a:pt x="2324" y="1754"/>
                    </a:lnTo>
                    <a:lnTo>
                      <a:pt x="2348" y="1700"/>
                    </a:lnTo>
                    <a:lnTo>
                      <a:pt x="2370" y="1644"/>
                    </a:lnTo>
                    <a:lnTo>
                      <a:pt x="2389" y="1587"/>
                    </a:lnTo>
                    <a:lnTo>
                      <a:pt x="2407" y="1529"/>
                    </a:lnTo>
                    <a:lnTo>
                      <a:pt x="2420" y="1469"/>
                    </a:lnTo>
                    <a:lnTo>
                      <a:pt x="2431" y="1410"/>
                    </a:lnTo>
                    <a:lnTo>
                      <a:pt x="2439" y="1349"/>
                    </a:lnTo>
                    <a:lnTo>
                      <a:pt x="2444" y="1287"/>
                    </a:lnTo>
                    <a:lnTo>
                      <a:pt x="2445" y="1223"/>
                    </a:lnTo>
                    <a:close/>
                    <a:moveTo>
                      <a:pt x="2343" y="1223"/>
                    </a:moveTo>
                    <a:lnTo>
                      <a:pt x="2341" y="1282"/>
                    </a:lnTo>
                    <a:lnTo>
                      <a:pt x="2337" y="1338"/>
                    </a:lnTo>
                    <a:lnTo>
                      <a:pt x="2330" y="1394"/>
                    </a:lnTo>
                    <a:lnTo>
                      <a:pt x="2320" y="1449"/>
                    </a:lnTo>
                    <a:lnTo>
                      <a:pt x="2308" y="1504"/>
                    </a:lnTo>
                    <a:lnTo>
                      <a:pt x="2293" y="1557"/>
                    </a:lnTo>
                    <a:lnTo>
                      <a:pt x="2275" y="1609"/>
                    </a:lnTo>
                    <a:lnTo>
                      <a:pt x="2255" y="1659"/>
                    </a:lnTo>
                    <a:lnTo>
                      <a:pt x="2233" y="1710"/>
                    </a:lnTo>
                    <a:lnTo>
                      <a:pt x="2208" y="1758"/>
                    </a:lnTo>
                    <a:lnTo>
                      <a:pt x="2180" y="1805"/>
                    </a:lnTo>
                    <a:lnTo>
                      <a:pt x="2151" y="1850"/>
                    </a:lnTo>
                    <a:lnTo>
                      <a:pt x="2120" y="1895"/>
                    </a:lnTo>
                    <a:lnTo>
                      <a:pt x="2087" y="1937"/>
                    </a:lnTo>
                    <a:lnTo>
                      <a:pt x="2052" y="1977"/>
                    </a:lnTo>
                    <a:lnTo>
                      <a:pt x="2015" y="2016"/>
                    </a:lnTo>
                    <a:lnTo>
                      <a:pt x="1975" y="2053"/>
                    </a:lnTo>
                    <a:lnTo>
                      <a:pt x="1935" y="2088"/>
                    </a:lnTo>
                    <a:lnTo>
                      <a:pt x="1893" y="2122"/>
                    </a:lnTo>
                    <a:lnTo>
                      <a:pt x="1849" y="2153"/>
                    </a:lnTo>
                    <a:lnTo>
                      <a:pt x="1804" y="2182"/>
                    </a:lnTo>
                    <a:lnTo>
                      <a:pt x="1756" y="2209"/>
                    </a:lnTo>
                    <a:lnTo>
                      <a:pt x="1708" y="2234"/>
                    </a:lnTo>
                    <a:lnTo>
                      <a:pt x="1658" y="2256"/>
                    </a:lnTo>
                    <a:lnTo>
                      <a:pt x="1608" y="2276"/>
                    </a:lnTo>
                    <a:lnTo>
                      <a:pt x="1555" y="2293"/>
                    </a:lnTo>
                    <a:lnTo>
                      <a:pt x="1502" y="2309"/>
                    </a:lnTo>
                    <a:lnTo>
                      <a:pt x="1448" y="2322"/>
                    </a:lnTo>
                    <a:lnTo>
                      <a:pt x="1393" y="2332"/>
                    </a:lnTo>
                    <a:lnTo>
                      <a:pt x="1336" y="2339"/>
                    </a:lnTo>
                    <a:lnTo>
                      <a:pt x="1280" y="2343"/>
                    </a:lnTo>
                    <a:lnTo>
                      <a:pt x="1222" y="2345"/>
                    </a:lnTo>
                    <a:lnTo>
                      <a:pt x="1164" y="2343"/>
                    </a:lnTo>
                    <a:lnTo>
                      <a:pt x="1107" y="2339"/>
                    </a:lnTo>
                    <a:lnTo>
                      <a:pt x="1052" y="2332"/>
                    </a:lnTo>
                    <a:lnTo>
                      <a:pt x="997" y="2322"/>
                    </a:lnTo>
                    <a:lnTo>
                      <a:pt x="942" y="2309"/>
                    </a:lnTo>
                    <a:lnTo>
                      <a:pt x="889" y="2293"/>
                    </a:lnTo>
                    <a:lnTo>
                      <a:pt x="837" y="2276"/>
                    </a:lnTo>
                    <a:lnTo>
                      <a:pt x="785" y="2256"/>
                    </a:lnTo>
                    <a:lnTo>
                      <a:pt x="736" y="2234"/>
                    </a:lnTo>
                    <a:lnTo>
                      <a:pt x="688" y="2209"/>
                    </a:lnTo>
                    <a:lnTo>
                      <a:pt x="641" y="2182"/>
                    </a:lnTo>
                    <a:lnTo>
                      <a:pt x="596" y="2153"/>
                    </a:lnTo>
                    <a:lnTo>
                      <a:pt x="551" y="2122"/>
                    </a:lnTo>
                    <a:lnTo>
                      <a:pt x="509" y="2088"/>
                    </a:lnTo>
                    <a:lnTo>
                      <a:pt x="468" y="2053"/>
                    </a:lnTo>
                    <a:lnTo>
                      <a:pt x="430" y="2016"/>
                    </a:lnTo>
                    <a:lnTo>
                      <a:pt x="393" y="1977"/>
                    </a:lnTo>
                    <a:lnTo>
                      <a:pt x="357" y="1937"/>
                    </a:lnTo>
                    <a:lnTo>
                      <a:pt x="324" y="1895"/>
                    </a:lnTo>
                    <a:lnTo>
                      <a:pt x="293" y="1850"/>
                    </a:lnTo>
                    <a:lnTo>
                      <a:pt x="264" y="1805"/>
                    </a:lnTo>
                    <a:lnTo>
                      <a:pt x="237" y="1758"/>
                    </a:lnTo>
                    <a:lnTo>
                      <a:pt x="212" y="1710"/>
                    </a:lnTo>
                    <a:lnTo>
                      <a:pt x="190" y="1659"/>
                    </a:lnTo>
                    <a:lnTo>
                      <a:pt x="169" y="1609"/>
                    </a:lnTo>
                    <a:lnTo>
                      <a:pt x="151" y="1557"/>
                    </a:lnTo>
                    <a:lnTo>
                      <a:pt x="136" y="1504"/>
                    </a:lnTo>
                    <a:lnTo>
                      <a:pt x="124" y="1449"/>
                    </a:lnTo>
                    <a:lnTo>
                      <a:pt x="114" y="1394"/>
                    </a:lnTo>
                    <a:lnTo>
                      <a:pt x="107" y="1338"/>
                    </a:lnTo>
                    <a:lnTo>
                      <a:pt x="102" y="1282"/>
                    </a:lnTo>
                    <a:lnTo>
                      <a:pt x="101" y="1223"/>
                    </a:lnTo>
                    <a:lnTo>
                      <a:pt x="102" y="1166"/>
                    </a:lnTo>
                    <a:lnTo>
                      <a:pt x="107" y="1109"/>
                    </a:lnTo>
                    <a:lnTo>
                      <a:pt x="114" y="1052"/>
                    </a:lnTo>
                    <a:lnTo>
                      <a:pt x="124" y="997"/>
                    </a:lnTo>
                    <a:lnTo>
                      <a:pt x="136" y="944"/>
                    </a:lnTo>
                    <a:lnTo>
                      <a:pt x="151" y="891"/>
                    </a:lnTo>
                    <a:lnTo>
                      <a:pt x="169" y="838"/>
                    </a:lnTo>
                    <a:lnTo>
                      <a:pt x="190" y="787"/>
                    </a:lnTo>
                    <a:lnTo>
                      <a:pt x="212" y="738"/>
                    </a:lnTo>
                    <a:lnTo>
                      <a:pt x="237" y="690"/>
                    </a:lnTo>
                    <a:lnTo>
                      <a:pt x="264" y="642"/>
                    </a:lnTo>
                    <a:lnTo>
                      <a:pt x="293" y="597"/>
                    </a:lnTo>
                    <a:lnTo>
                      <a:pt x="324" y="553"/>
                    </a:lnTo>
                    <a:lnTo>
                      <a:pt x="357" y="511"/>
                    </a:lnTo>
                    <a:lnTo>
                      <a:pt x="393" y="470"/>
                    </a:lnTo>
                    <a:lnTo>
                      <a:pt x="430" y="431"/>
                    </a:lnTo>
                    <a:lnTo>
                      <a:pt x="468" y="394"/>
                    </a:lnTo>
                    <a:lnTo>
                      <a:pt x="509" y="359"/>
                    </a:lnTo>
                    <a:lnTo>
                      <a:pt x="551" y="325"/>
                    </a:lnTo>
                    <a:lnTo>
                      <a:pt x="596" y="294"/>
                    </a:lnTo>
                    <a:lnTo>
                      <a:pt x="641" y="265"/>
                    </a:lnTo>
                    <a:lnTo>
                      <a:pt x="688" y="239"/>
                    </a:lnTo>
                    <a:lnTo>
                      <a:pt x="736" y="213"/>
                    </a:lnTo>
                    <a:lnTo>
                      <a:pt x="785" y="191"/>
                    </a:lnTo>
                    <a:lnTo>
                      <a:pt x="837" y="171"/>
                    </a:lnTo>
                    <a:lnTo>
                      <a:pt x="889" y="153"/>
                    </a:lnTo>
                    <a:lnTo>
                      <a:pt x="942" y="138"/>
                    </a:lnTo>
                    <a:lnTo>
                      <a:pt x="997" y="126"/>
                    </a:lnTo>
                    <a:lnTo>
                      <a:pt x="1052" y="116"/>
                    </a:lnTo>
                    <a:lnTo>
                      <a:pt x="1107" y="109"/>
                    </a:lnTo>
                    <a:lnTo>
                      <a:pt x="1164" y="104"/>
                    </a:lnTo>
                    <a:lnTo>
                      <a:pt x="1222" y="103"/>
                    </a:lnTo>
                    <a:lnTo>
                      <a:pt x="1280" y="104"/>
                    </a:lnTo>
                    <a:lnTo>
                      <a:pt x="1336" y="109"/>
                    </a:lnTo>
                    <a:lnTo>
                      <a:pt x="1393" y="116"/>
                    </a:lnTo>
                    <a:lnTo>
                      <a:pt x="1448" y="126"/>
                    </a:lnTo>
                    <a:lnTo>
                      <a:pt x="1502" y="138"/>
                    </a:lnTo>
                    <a:lnTo>
                      <a:pt x="1555" y="153"/>
                    </a:lnTo>
                    <a:lnTo>
                      <a:pt x="1608" y="171"/>
                    </a:lnTo>
                    <a:lnTo>
                      <a:pt x="1658" y="191"/>
                    </a:lnTo>
                    <a:lnTo>
                      <a:pt x="1708" y="213"/>
                    </a:lnTo>
                    <a:lnTo>
                      <a:pt x="1756" y="239"/>
                    </a:lnTo>
                    <a:lnTo>
                      <a:pt x="1804" y="265"/>
                    </a:lnTo>
                    <a:lnTo>
                      <a:pt x="1849" y="294"/>
                    </a:lnTo>
                    <a:lnTo>
                      <a:pt x="1893" y="325"/>
                    </a:lnTo>
                    <a:lnTo>
                      <a:pt x="1935" y="359"/>
                    </a:lnTo>
                    <a:lnTo>
                      <a:pt x="1975" y="394"/>
                    </a:lnTo>
                    <a:lnTo>
                      <a:pt x="2015" y="431"/>
                    </a:lnTo>
                    <a:lnTo>
                      <a:pt x="2052" y="470"/>
                    </a:lnTo>
                    <a:lnTo>
                      <a:pt x="2087" y="511"/>
                    </a:lnTo>
                    <a:lnTo>
                      <a:pt x="2120" y="553"/>
                    </a:lnTo>
                    <a:lnTo>
                      <a:pt x="2151" y="597"/>
                    </a:lnTo>
                    <a:lnTo>
                      <a:pt x="2180" y="642"/>
                    </a:lnTo>
                    <a:lnTo>
                      <a:pt x="2208" y="690"/>
                    </a:lnTo>
                    <a:lnTo>
                      <a:pt x="2233" y="738"/>
                    </a:lnTo>
                    <a:lnTo>
                      <a:pt x="2255" y="787"/>
                    </a:lnTo>
                    <a:lnTo>
                      <a:pt x="2275" y="838"/>
                    </a:lnTo>
                    <a:lnTo>
                      <a:pt x="2293" y="891"/>
                    </a:lnTo>
                    <a:lnTo>
                      <a:pt x="2308" y="944"/>
                    </a:lnTo>
                    <a:lnTo>
                      <a:pt x="2320" y="997"/>
                    </a:lnTo>
                    <a:lnTo>
                      <a:pt x="2330" y="1052"/>
                    </a:lnTo>
                    <a:lnTo>
                      <a:pt x="2337" y="1109"/>
                    </a:lnTo>
                    <a:lnTo>
                      <a:pt x="2341" y="1166"/>
                    </a:lnTo>
                    <a:lnTo>
                      <a:pt x="2343" y="1223"/>
                    </a:lnTo>
                    <a:close/>
                  </a:path>
                </a:pathLst>
              </a:custGeom>
              <a:solidFill>
                <a:srgbClr val="FFFB9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2092" name="Freeform 1111">
                <a:extLst>
                  <a:ext uri="{FF2B5EF4-FFF2-40B4-BE49-F238E27FC236}">
                    <a16:creationId xmlns:a16="http://schemas.microsoft.com/office/drawing/2014/main" id="{B62F253B-E9FC-45EE-92FC-0535D09CA209}"/>
                  </a:ext>
                </a:extLst>
              </p:cNvPr>
              <p:cNvSpPr>
                <a:spLocks noEditPoints="1"/>
              </p:cNvSpPr>
              <p:nvPr/>
            </p:nvSpPr>
            <p:spPr bwMode="auto">
              <a:xfrm>
                <a:off x="1916" y="1288"/>
                <a:ext cx="468" cy="468"/>
              </a:xfrm>
              <a:custGeom>
                <a:avLst/>
                <a:gdLst>
                  <a:gd name="T0" fmla="*/ 463 w 2343"/>
                  <a:gd name="T1" fmla="*/ 187 h 2343"/>
                  <a:gd name="T2" fmla="*/ 445 w 2343"/>
                  <a:gd name="T3" fmla="*/ 133 h 2343"/>
                  <a:gd name="T4" fmla="*/ 415 w 2343"/>
                  <a:gd name="T5" fmla="*/ 85 h 2343"/>
                  <a:gd name="T6" fmla="*/ 374 w 2343"/>
                  <a:gd name="T7" fmla="*/ 47 h 2343"/>
                  <a:gd name="T8" fmla="*/ 325 w 2343"/>
                  <a:gd name="T9" fmla="*/ 18 h 2343"/>
                  <a:gd name="T10" fmla="*/ 270 w 2343"/>
                  <a:gd name="T11" fmla="*/ 3 h 2343"/>
                  <a:gd name="T12" fmla="*/ 210 w 2343"/>
                  <a:gd name="T13" fmla="*/ 1 h 2343"/>
                  <a:gd name="T14" fmla="*/ 154 w 2343"/>
                  <a:gd name="T15" fmla="*/ 14 h 2343"/>
                  <a:gd name="T16" fmla="*/ 103 w 2343"/>
                  <a:gd name="T17" fmla="*/ 40 h 2343"/>
                  <a:gd name="T18" fmla="*/ 61 w 2343"/>
                  <a:gd name="T19" fmla="*/ 77 h 2343"/>
                  <a:gd name="T20" fmla="*/ 28 w 2343"/>
                  <a:gd name="T21" fmla="*/ 122 h 2343"/>
                  <a:gd name="T22" fmla="*/ 7 w 2343"/>
                  <a:gd name="T23" fmla="*/ 176 h 2343"/>
                  <a:gd name="T24" fmla="*/ 0 w 2343"/>
                  <a:gd name="T25" fmla="*/ 234 h 2343"/>
                  <a:gd name="T26" fmla="*/ 7 w 2343"/>
                  <a:gd name="T27" fmla="*/ 293 h 2343"/>
                  <a:gd name="T28" fmla="*/ 28 w 2343"/>
                  <a:gd name="T29" fmla="*/ 346 h 2343"/>
                  <a:gd name="T30" fmla="*/ 61 w 2343"/>
                  <a:gd name="T31" fmla="*/ 391 h 2343"/>
                  <a:gd name="T32" fmla="*/ 103 w 2343"/>
                  <a:gd name="T33" fmla="*/ 428 h 2343"/>
                  <a:gd name="T34" fmla="*/ 154 w 2343"/>
                  <a:gd name="T35" fmla="*/ 454 h 2343"/>
                  <a:gd name="T36" fmla="*/ 210 w 2343"/>
                  <a:gd name="T37" fmla="*/ 467 h 2343"/>
                  <a:gd name="T38" fmla="*/ 270 w 2343"/>
                  <a:gd name="T39" fmla="*/ 465 h 2343"/>
                  <a:gd name="T40" fmla="*/ 325 w 2343"/>
                  <a:gd name="T41" fmla="*/ 450 h 2343"/>
                  <a:gd name="T42" fmla="*/ 374 w 2343"/>
                  <a:gd name="T43" fmla="*/ 422 h 2343"/>
                  <a:gd name="T44" fmla="*/ 415 w 2343"/>
                  <a:gd name="T45" fmla="*/ 383 h 2343"/>
                  <a:gd name="T46" fmla="*/ 445 w 2343"/>
                  <a:gd name="T47" fmla="*/ 336 h 2343"/>
                  <a:gd name="T48" fmla="*/ 463 w 2343"/>
                  <a:gd name="T49" fmla="*/ 281 h 2343"/>
                  <a:gd name="T50" fmla="*/ 448 w 2343"/>
                  <a:gd name="T51" fmla="*/ 234 h 2343"/>
                  <a:gd name="T52" fmla="*/ 441 w 2343"/>
                  <a:gd name="T53" fmla="*/ 287 h 2343"/>
                  <a:gd name="T54" fmla="*/ 422 w 2343"/>
                  <a:gd name="T55" fmla="*/ 336 h 2343"/>
                  <a:gd name="T56" fmla="*/ 392 w 2343"/>
                  <a:gd name="T57" fmla="*/ 378 h 2343"/>
                  <a:gd name="T58" fmla="*/ 354 w 2343"/>
                  <a:gd name="T59" fmla="*/ 411 h 2343"/>
                  <a:gd name="T60" fmla="*/ 307 w 2343"/>
                  <a:gd name="T61" fmla="*/ 435 h 2343"/>
                  <a:gd name="T62" fmla="*/ 256 w 2343"/>
                  <a:gd name="T63" fmla="*/ 446 h 2343"/>
                  <a:gd name="T64" fmla="*/ 202 w 2343"/>
                  <a:gd name="T65" fmla="*/ 445 h 2343"/>
                  <a:gd name="T66" fmla="*/ 151 w 2343"/>
                  <a:gd name="T67" fmla="*/ 431 h 2343"/>
                  <a:gd name="T68" fmla="*/ 106 w 2343"/>
                  <a:gd name="T69" fmla="*/ 405 h 2343"/>
                  <a:gd name="T70" fmla="*/ 69 w 2343"/>
                  <a:gd name="T71" fmla="*/ 370 h 2343"/>
                  <a:gd name="T72" fmla="*/ 42 w 2343"/>
                  <a:gd name="T73" fmla="*/ 327 h 2343"/>
                  <a:gd name="T74" fmla="*/ 25 w 2343"/>
                  <a:gd name="T75" fmla="*/ 277 h 2343"/>
                  <a:gd name="T76" fmla="*/ 21 w 2343"/>
                  <a:gd name="T77" fmla="*/ 223 h 2343"/>
                  <a:gd name="T78" fmla="*/ 30 w 2343"/>
                  <a:gd name="T79" fmla="*/ 171 h 2343"/>
                  <a:gd name="T80" fmla="*/ 51 w 2343"/>
                  <a:gd name="T81" fmla="*/ 123 h 2343"/>
                  <a:gd name="T82" fmla="*/ 83 w 2343"/>
                  <a:gd name="T83" fmla="*/ 83 h 2343"/>
                  <a:gd name="T84" fmla="*/ 123 w 2343"/>
                  <a:gd name="T85" fmla="*/ 51 h 2343"/>
                  <a:gd name="T86" fmla="*/ 171 w 2343"/>
                  <a:gd name="T87" fmla="*/ 30 h 2343"/>
                  <a:gd name="T88" fmla="*/ 223 w 2343"/>
                  <a:gd name="T89" fmla="*/ 21 h 2343"/>
                  <a:gd name="T90" fmla="*/ 277 w 2343"/>
                  <a:gd name="T91" fmla="*/ 25 h 2343"/>
                  <a:gd name="T92" fmla="*/ 327 w 2343"/>
                  <a:gd name="T93" fmla="*/ 42 h 2343"/>
                  <a:gd name="T94" fmla="*/ 370 w 2343"/>
                  <a:gd name="T95" fmla="*/ 69 h 2343"/>
                  <a:gd name="T96" fmla="*/ 405 w 2343"/>
                  <a:gd name="T97" fmla="*/ 106 h 2343"/>
                  <a:gd name="T98" fmla="*/ 431 w 2343"/>
                  <a:gd name="T99" fmla="*/ 151 h 2343"/>
                  <a:gd name="T100" fmla="*/ 445 w 2343"/>
                  <a:gd name="T101" fmla="*/ 201 h 234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343" h="2343">
                    <a:moveTo>
                      <a:pt x="2343" y="1171"/>
                    </a:moveTo>
                    <a:lnTo>
                      <a:pt x="2342" y="1111"/>
                    </a:lnTo>
                    <a:lnTo>
                      <a:pt x="2337" y="1052"/>
                    </a:lnTo>
                    <a:lnTo>
                      <a:pt x="2330" y="993"/>
                    </a:lnTo>
                    <a:lnTo>
                      <a:pt x="2320" y="935"/>
                    </a:lnTo>
                    <a:lnTo>
                      <a:pt x="2307" y="879"/>
                    </a:lnTo>
                    <a:lnTo>
                      <a:pt x="2291" y="824"/>
                    </a:lnTo>
                    <a:lnTo>
                      <a:pt x="2273" y="768"/>
                    </a:lnTo>
                    <a:lnTo>
                      <a:pt x="2252" y="715"/>
                    </a:lnTo>
                    <a:lnTo>
                      <a:pt x="2228" y="664"/>
                    </a:lnTo>
                    <a:lnTo>
                      <a:pt x="2203" y="613"/>
                    </a:lnTo>
                    <a:lnTo>
                      <a:pt x="2175" y="564"/>
                    </a:lnTo>
                    <a:lnTo>
                      <a:pt x="2143" y="516"/>
                    </a:lnTo>
                    <a:lnTo>
                      <a:pt x="2111" y="471"/>
                    </a:lnTo>
                    <a:lnTo>
                      <a:pt x="2076" y="427"/>
                    </a:lnTo>
                    <a:lnTo>
                      <a:pt x="2039" y="383"/>
                    </a:lnTo>
                    <a:lnTo>
                      <a:pt x="2001" y="343"/>
                    </a:lnTo>
                    <a:lnTo>
                      <a:pt x="1960" y="304"/>
                    </a:lnTo>
                    <a:lnTo>
                      <a:pt x="1917" y="267"/>
                    </a:lnTo>
                    <a:lnTo>
                      <a:pt x="1873" y="233"/>
                    </a:lnTo>
                    <a:lnTo>
                      <a:pt x="1827" y="200"/>
                    </a:lnTo>
                    <a:lnTo>
                      <a:pt x="1780" y="169"/>
                    </a:lnTo>
                    <a:lnTo>
                      <a:pt x="1730" y="141"/>
                    </a:lnTo>
                    <a:lnTo>
                      <a:pt x="1680" y="115"/>
                    </a:lnTo>
                    <a:lnTo>
                      <a:pt x="1628" y="92"/>
                    </a:lnTo>
                    <a:lnTo>
                      <a:pt x="1575" y="71"/>
                    </a:lnTo>
                    <a:lnTo>
                      <a:pt x="1520" y="53"/>
                    </a:lnTo>
                    <a:lnTo>
                      <a:pt x="1465" y="37"/>
                    </a:lnTo>
                    <a:lnTo>
                      <a:pt x="1408" y="24"/>
                    </a:lnTo>
                    <a:lnTo>
                      <a:pt x="1351" y="14"/>
                    </a:lnTo>
                    <a:lnTo>
                      <a:pt x="1292" y="6"/>
                    </a:lnTo>
                    <a:lnTo>
                      <a:pt x="1232" y="2"/>
                    </a:lnTo>
                    <a:lnTo>
                      <a:pt x="1172" y="0"/>
                    </a:lnTo>
                    <a:lnTo>
                      <a:pt x="1111" y="2"/>
                    </a:lnTo>
                    <a:lnTo>
                      <a:pt x="1052" y="6"/>
                    </a:lnTo>
                    <a:lnTo>
                      <a:pt x="994" y="14"/>
                    </a:lnTo>
                    <a:lnTo>
                      <a:pt x="935" y="24"/>
                    </a:lnTo>
                    <a:lnTo>
                      <a:pt x="879" y="37"/>
                    </a:lnTo>
                    <a:lnTo>
                      <a:pt x="824" y="53"/>
                    </a:lnTo>
                    <a:lnTo>
                      <a:pt x="769" y="71"/>
                    </a:lnTo>
                    <a:lnTo>
                      <a:pt x="716" y="92"/>
                    </a:lnTo>
                    <a:lnTo>
                      <a:pt x="664" y="115"/>
                    </a:lnTo>
                    <a:lnTo>
                      <a:pt x="614" y="141"/>
                    </a:lnTo>
                    <a:lnTo>
                      <a:pt x="565" y="169"/>
                    </a:lnTo>
                    <a:lnTo>
                      <a:pt x="516" y="200"/>
                    </a:lnTo>
                    <a:lnTo>
                      <a:pt x="471" y="233"/>
                    </a:lnTo>
                    <a:lnTo>
                      <a:pt x="427" y="267"/>
                    </a:lnTo>
                    <a:lnTo>
                      <a:pt x="384" y="304"/>
                    </a:lnTo>
                    <a:lnTo>
                      <a:pt x="344" y="343"/>
                    </a:lnTo>
                    <a:lnTo>
                      <a:pt x="304" y="383"/>
                    </a:lnTo>
                    <a:lnTo>
                      <a:pt x="268" y="427"/>
                    </a:lnTo>
                    <a:lnTo>
                      <a:pt x="233" y="471"/>
                    </a:lnTo>
                    <a:lnTo>
                      <a:pt x="200" y="516"/>
                    </a:lnTo>
                    <a:lnTo>
                      <a:pt x="170" y="564"/>
                    </a:lnTo>
                    <a:lnTo>
                      <a:pt x="142" y="613"/>
                    </a:lnTo>
                    <a:lnTo>
                      <a:pt x="115" y="664"/>
                    </a:lnTo>
                    <a:lnTo>
                      <a:pt x="92" y="715"/>
                    </a:lnTo>
                    <a:lnTo>
                      <a:pt x="71" y="768"/>
                    </a:lnTo>
                    <a:lnTo>
                      <a:pt x="53" y="824"/>
                    </a:lnTo>
                    <a:lnTo>
                      <a:pt x="37" y="879"/>
                    </a:lnTo>
                    <a:lnTo>
                      <a:pt x="24" y="935"/>
                    </a:lnTo>
                    <a:lnTo>
                      <a:pt x="14" y="993"/>
                    </a:lnTo>
                    <a:lnTo>
                      <a:pt x="6" y="1052"/>
                    </a:lnTo>
                    <a:lnTo>
                      <a:pt x="2" y="1111"/>
                    </a:lnTo>
                    <a:lnTo>
                      <a:pt x="0" y="1171"/>
                    </a:lnTo>
                    <a:lnTo>
                      <a:pt x="2" y="1232"/>
                    </a:lnTo>
                    <a:lnTo>
                      <a:pt x="6" y="1291"/>
                    </a:lnTo>
                    <a:lnTo>
                      <a:pt x="14" y="1350"/>
                    </a:lnTo>
                    <a:lnTo>
                      <a:pt x="24" y="1407"/>
                    </a:lnTo>
                    <a:lnTo>
                      <a:pt x="37" y="1465"/>
                    </a:lnTo>
                    <a:lnTo>
                      <a:pt x="53" y="1520"/>
                    </a:lnTo>
                    <a:lnTo>
                      <a:pt x="71" y="1574"/>
                    </a:lnTo>
                    <a:lnTo>
                      <a:pt x="92" y="1627"/>
                    </a:lnTo>
                    <a:lnTo>
                      <a:pt x="115" y="1680"/>
                    </a:lnTo>
                    <a:lnTo>
                      <a:pt x="142" y="1730"/>
                    </a:lnTo>
                    <a:lnTo>
                      <a:pt x="170" y="1779"/>
                    </a:lnTo>
                    <a:lnTo>
                      <a:pt x="200" y="1826"/>
                    </a:lnTo>
                    <a:lnTo>
                      <a:pt x="233" y="1873"/>
                    </a:lnTo>
                    <a:lnTo>
                      <a:pt x="268" y="1917"/>
                    </a:lnTo>
                    <a:lnTo>
                      <a:pt x="304" y="1959"/>
                    </a:lnTo>
                    <a:lnTo>
                      <a:pt x="344" y="2000"/>
                    </a:lnTo>
                    <a:lnTo>
                      <a:pt x="384" y="2038"/>
                    </a:lnTo>
                    <a:lnTo>
                      <a:pt x="427" y="2076"/>
                    </a:lnTo>
                    <a:lnTo>
                      <a:pt x="471" y="2111"/>
                    </a:lnTo>
                    <a:lnTo>
                      <a:pt x="516" y="2143"/>
                    </a:lnTo>
                    <a:lnTo>
                      <a:pt x="565" y="2173"/>
                    </a:lnTo>
                    <a:lnTo>
                      <a:pt x="614" y="2202"/>
                    </a:lnTo>
                    <a:lnTo>
                      <a:pt x="664" y="2227"/>
                    </a:lnTo>
                    <a:lnTo>
                      <a:pt x="716" y="2252"/>
                    </a:lnTo>
                    <a:lnTo>
                      <a:pt x="769" y="2273"/>
                    </a:lnTo>
                    <a:lnTo>
                      <a:pt x="824" y="2291"/>
                    </a:lnTo>
                    <a:lnTo>
                      <a:pt x="879" y="2307"/>
                    </a:lnTo>
                    <a:lnTo>
                      <a:pt x="935" y="2320"/>
                    </a:lnTo>
                    <a:lnTo>
                      <a:pt x="994" y="2330"/>
                    </a:lnTo>
                    <a:lnTo>
                      <a:pt x="1052" y="2337"/>
                    </a:lnTo>
                    <a:lnTo>
                      <a:pt x="1111" y="2342"/>
                    </a:lnTo>
                    <a:lnTo>
                      <a:pt x="1172" y="2343"/>
                    </a:lnTo>
                    <a:lnTo>
                      <a:pt x="1232" y="2342"/>
                    </a:lnTo>
                    <a:lnTo>
                      <a:pt x="1292" y="2337"/>
                    </a:lnTo>
                    <a:lnTo>
                      <a:pt x="1351" y="2330"/>
                    </a:lnTo>
                    <a:lnTo>
                      <a:pt x="1408" y="2320"/>
                    </a:lnTo>
                    <a:lnTo>
                      <a:pt x="1465" y="2307"/>
                    </a:lnTo>
                    <a:lnTo>
                      <a:pt x="1520" y="2291"/>
                    </a:lnTo>
                    <a:lnTo>
                      <a:pt x="1575" y="2273"/>
                    </a:lnTo>
                    <a:lnTo>
                      <a:pt x="1628" y="2252"/>
                    </a:lnTo>
                    <a:lnTo>
                      <a:pt x="1680" y="2227"/>
                    </a:lnTo>
                    <a:lnTo>
                      <a:pt x="1730" y="2202"/>
                    </a:lnTo>
                    <a:lnTo>
                      <a:pt x="1780" y="2173"/>
                    </a:lnTo>
                    <a:lnTo>
                      <a:pt x="1827" y="2143"/>
                    </a:lnTo>
                    <a:lnTo>
                      <a:pt x="1873" y="2111"/>
                    </a:lnTo>
                    <a:lnTo>
                      <a:pt x="1917" y="2076"/>
                    </a:lnTo>
                    <a:lnTo>
                      <a:pt x="1960" y="2038"/>
                    </a:lnTo>
                    <a:lnTo>
                      <a:pt x="2001" y="2000"/>
                    </a:lnTo>
                    <a:lnTo>
                      <a:pt x="2039" y="1959"/>
                    </a:lnTo>
                    <a:lnTo>
                      <a:pt x="2076" y="1917"/>
                    </a:lnTo>
                    <a:lnTo>
                      <a:pt x="2111" y="1873"/>
                    </a:lnTo>
                    <a:lnTo>
                      <a:pt x="2143" y="1826"/>
                    </a:lnTo>
                    <a:lnTo>
                      <a:pt x="2175" y="1779"/>
                    </a:lnTo>
                    <a:lnTo>
                      <a:pt x="2203" y="1730"/>
                    </a:lnTo>
                    <a:lnTo>
                      <a:pt x="2228" y="1680"/>
                    </a:lnTo>
                    <a:lnTo>
                      <a:pt x="2252" y="1627"/>
                    </a:lnTo>
                    <a:lnTo>
                      <a:pt x="2273" y="1574"/>
                    </a:lnTo>
                    <a:lnTo>
                      <a:pt x="2291" y="1520"/>
                    </a:lnTo>
                    <a:lnTo>
                      <a:pt x="2307" y="1465"/>
                    </a:lnTo>
                    <a:lnTo>
                      <a:pt x="2320" y="1407"/>
                    </a:lnTo>
                    <a:lnTo>
                      <a:pt x="2330" y="1350"/>
                    </a:lnTo>
                    <a:lnTo>
                      <a:pt x="2337" y="1291"/>
                    </a:lnTo>
                    <a:lnTo>
                      <a:pt x="2342" y="1232"/>
                    </a:lnTo>
                    <a:lnTo>
                      <a:pt x="2343" y="1171"/>
                    </a:lnTo>
                    <a:close/>
                    <a:moveTo>
                      <a:pt x="2242" y="1171"/>
                    </a:moveTo>
                    <a:lnTo>
                      <a:pt x="2241" y="1227"/>
                    </a:lnTo>
                    <a:lnTo>
                      <a:pt x="2237" y="1281"/>
                    </a:lnTo>
                    <a:lnTo>
                      <a:pt x="2230" y="1334"/>
                    </a:lnTo>
                    <a:lnTo>
                      <a:pt x="2220" y="1387"/>
                    </a:lnTo>
                    <a:lnTo>
                      <a:pt x="2208" y="1439"/>
                    </a:lnTo>
                    <a:lnTo>
                      <a:pt x="2194" y="1490"/>
                    </a:lnTo>
                    <a:lnTo>
                      <a:pt x="2177" y="1539"/>
                    </a:lnTo>
                    <a:lnTo>
                      <a:pt x="2158" y="1588"/>
                    </a:lnTo>
                    <a:lnTo>
                      <a:pt x="2136" y="1636"/>
                    </a:lnTo>
                    <a:lnTo>
                      <a:pt x="2113" y="1682"/>
                    </a:lnTo>
                    <a:lnTo>
                      <a:pt x="2087" y="1726"/>
                    </a:lnTo>
                    <a:lnTo>
                      <a:pt x="2059" y="1769"/>
                    </a:lnTo>
                    <a:lnTo>
                      <a:pt x="2030" y="1811"/>
                    </a:lnTo>
                    <a:lnTo>
                      <a:pt x="1998" y="1852"/>
                    </a:lnTo>
                    <a:lnTo>
                      <a:pt x="1964" y="1891"/>
                    </a:lnTo>
                    <a:lnTo>
                      <a:pt x="1928" y="1928"/>
                    </a:lnTo>
                    <a:lnTo>
                      <a:pt x="1891" y="1963"/>
                    </a:lnTo>
                    <a:lnTo>
                      <a:pt x="1853" y="1997"/>
                    </a:lnTo>
                    <a:lnTo>
                      <a:pt x="1812" y="2028"/>
                    </a:lnTo>
                    <a:lnTo>
                      <a:pt x="1771" y="2059"/>
                    </a:lnTo>
                    <a:lnTo>
                      <a:pt x="1726" y="2087"/>
                    </a:lnTo>
                    <a:lnTo>
                      <a:pt x="1682" y="2112"/>
                    </a:lnTo>
                    <a:lnTo>
                      <a:pt x="1636" y="2136"/>
                    </a:lnTo>
                    <a:lnTo>
                      <a:pt x="1589" y="2157"/>
                    </a:lnTo>
                    <a:lnTo>
                      <a:pt x="1539" y="2176"/>
                    </a:lnTo>
                    <a:lnTo>
                      <a:pt x="1490" y="2193"/>
                    </a:lnTo>
                    <a:lnTo>
                      <a:pt x="1439" y="2207"/>
                    </a:lnTo>
                    <a:lnTo>
                      <a:pt x="1388" y="2219"/>
                    </a:lnTo>
                    <a:lnTo>
                      <a:pt x="1334" y="2229"/>
                    </a:lnTo>
                    <a:lnTo>
                      <a:pt x="1281" y="2235"/>
                    </a:lnTo>
                    <a:lnTo>
                      <a:pt x="1227" y="2240"/>
                    </a:lnTo>
                    <a:lnTo>
                      <a:pt x="1172" y="2241"/>
                    </a:lnTo>
                    <a:lnTo>
                      <a:pt x="1117" y="2240"/>
                    </a:lnTo>
                    <a:lnTo>
                      <a:pt x="1063" y="2235"/>
                    </a:lnTo>
                    <a:lnTo>
                      <a:pt x="1009" y="2229"/>
                    </a:lnTo>
                    <a:lnTo>
                      <a:pt x="957" y="2219"/>
                    </a:lnTo>
                    <a:lnTo>
                      <a:pt x="904" y="2207"/>
                    </a:lnTo>
                    <a:lnTo>
                      <a:pt x="854" y="2193"/>
                    </a:lnTo>
                    <a:lnTo>
                      <a:pt x="804" y="2176"/>
                    </a:lnTo>
                    <a:lnTo>
                      <a:pt x="756" y="2157"/>
                    </a:lnTo>
                    <a:lnTo>
                      <a:pt x="708" y="2136"/>
                    </a:lnTo>
                    <a:lnTo>
                      <a:pt x="662" y="2112"/>
                    </a:lnTo>
                    <a:lnTo>
                      <a:pt x="617" y="2087"/>
                    </a:lnTo>
                    <a:lnTo>
                      <a:pt x="574" y="2059"/>
                    </a:lnTo>
                    <a:lnTo>
                      <a:pt x="531" y="2028"/>
                    </a:lnTo>
                    <a:lnTo>
                      <a:pt x="491" y="1997"/>
                    </a:lnTo>
                    <a:lnTo>
                      <a:pt x="453" y="1963"/>
                    </a:lnTo>
                    <a:lnTo>
                      <a:pt x="416" y="1928"/>
                    </a:lnTo>
                    <a:lnTo>
                      <a:pt x="380" y="1891"/>
                    </a:lnTo>
                    <a:lnTo>
                      <a:pt x="347" y="1852"/>
                    </a:lnTo>
                    <a:lnTo>
                      <a:pt x="314" y="1811"/>
                    </a:lnTo>
                    <a:lnTo>
                      <a:pt x="285" y="1769"/>
                    </a:lnTo>
                    <a:lnTo>
                      <a:pt x="257" y="1726"/>
                    </a:lnTo>
                    <a:lnTo>
                      <a:pt x="231" y="1682"/>
                    </a:lnTo>
                    <a:lnTo>
                      <a:pt x="208" y="1636"/>
                    </a:lnTo>
                    <a:lnTo>
                      <a:pt x="186" y="1588"/>
                    </a:lnTo>
                    <a:lnTo>
                      <a:pt x="167" y="1539"/>
                    </a:lnTo>
                    <a:lnTo>
                      <a:pt x="151" y="1490"/>
                    </a:lnTo>
                    <a:lnTo>
                      <a:pt x="136" y="1439"/>
                    </a:lnTo>
                    <a:lnTo>
                      <a:pt x="123" y="1387"/>
                    </a:lnTo>
                    <a:lnTo>
                      <a:pt x="114" y="1334"/>
                    </a:lnTo>
                    <a:lnTo>
                      <a:pt x="107" y="1281"/>
                    </a:lnTo>
                    <a:lnTo>
                      <a:pt x="103" y="1227"/>
                    </a:lnTo>
                    <a:lnTo>
                      <a:pt x="102" y="1171"/>
                    </a:lnTo>
                    <a:lnTo>
                      <a:pt x="103" y="1116"/>
                    </a:lnTo>
                    <a:lnTo>
                      <a:pt x="107" y="1062"/>
                    </a:lnTo>
                    <a:lnTo>
                      <a:pt x="114" y="1008"/>
                    </a:lnTo>
                    <a:lnTo>
                      <a:pt x="123" y="956"/>
                    </a:lnTo>
                    <a:lnTo>
                      <a:pt x="136" y="904"/>
                    </a:lnTo>
                    <a:lnTo>
                      <a:pt x="151" y="854"/>
                    </a:lnTo>
                    <a:lnTo>
                      <a:pt x="167" y="803"/>
                    </a:lnTo>
                    <a:lnTo>
                      <a:pt x="186" y="755"/>
                    </a:lnTo>
                    <a:lnTo>
                      <a:pt x="208" y="708"/>
                    </a:lnTo>
                    <a:lnTo>
                      <a:pt x="231" y="662"/>
                    </a:lnTo>
                    <a:lnTo>
                      <a:pt x="257" y="617"/>
                    </a:lnTo>
                    <a:lnTo>
                      <a:pt x="285" y="573"/>
                    </a:lnTo>
                    <a:lnTo>
                      <a:pt x="314" y="531"/>
                    </a:lnTo>
                    <a:lnTo>
                      <a:pt x="347" y="491"/>
                    </a:lnTo>
                    <a:lnTo>
                      <a:pt x="380" y="452"/>
                    </a:lnTo>
                    <a:lnTo>
                      <a:pt x="416" y="415"/>
                    </a:lnTo>
                    <a:lnTo>
                      <a:pt x="453" y="379"/>
                    </a:lnTo>
                    <a:lnTo>
                      <a:pt x="491" y="346"/>
                    </a:lnTo>
                    <a:lnTo>
                      <a:pt x="531" y="314"/>
                    </a:lnTo>
                    <a:lnTo>
                      <a:pt x="574" y="284"/>
                    </a:lnTo>
                    <a:lnTo>
                      <a:pt x="617" y="257"/>
                    </a:lnTo>
                    <a:lnTo>
                      <a:pt x="662" y="231"/>
                    </a:lnTo>
                    <a:lnTo>
                      <a:pt x="708" y="208"/>
                    </a:lnTo>
                    <a:lnTo>
                      <a:pt x="756" y="186"/>
                    </a:lnTo>
                    <a:lnTo>
                      <a:pt x="804" y="166"/>
                    </a:lnTo>
                    <a:lnTo>
                      <a:pt x="854" y="149"/>
                    </a:lnTo>
                    <a:lnTo>
                      <a:pt x="904" y="135"/>
                    </a:lnTo>
                    <a:lnTo>
                      <a:pt x="957" y="123"/>
                    </a:lnTo>
                    <a:lnTo>
                      <a:pt x="1009" y="114"/>
                    </a:lnTo>
                    <a:lnTo>
                      <a:pt x="1063" y="107"/>
                    </a:lnTo>
                    <a:lnTo>
                      <a:pt x="1117" y="103"/>
                    </a:lnTo>
                    <a:lnTo>
                      <a:pt x="1172" y="102"/>
                    </a:lnTo>
                    <a:lnTo>
                      <a:pt x="1227" y="103"/>
                    </a:lnTo>
                    <a:lnTo>
                      <a:pt x="1281" y="107"/>
                    </a:lnTo>
                    <a:lnTo>
                      <a:pt x="1334" y="114"/>
                    </a:lnTo>
                    <a:lnTo>
                      <a:pt x="1388" y="123"/>
                    </a:lnTo>
                    <a:lnTo>
                      <a:pt x="1439" y="135"/>
                    </a:lnTo>
                    <a:lnTo>
                      <a:pt x="1490" y="149"/>
                    </a:lnTo>
                    <a:lnTo>
                      <a:pt x="1539" y="166"/>
                    </a:lnTo>
                    <a:lnTo>
                      <a:pt x="1589" y="186"/>
                    </a:lnTo>
                    <a:lnTo>
                      <a:pt x="1636" y="208"/>
                    </a:lnTo>
                    <a:lnTo>
                      <a:pt x="1682" y="231"/>
                    </a:lnTo>
                    <a:lnTo>
                      <a:pt x="1726" y="257"/>
                    </a:lnTo>
                    <a:lnTo>
                      <a:pt x="1771" y="284"/>
                    </a:lnTo>
                    <a:lnTo>
                      <a:pt x="1812" y="314"/>
                    </a:lnTo>
                    <a:lnTo>
                      <a:pt x="1853" y="346"/>
                    </a:lnTo>
                    <a:lnTo>
                      <a:pt x="1891" y="379"/>
                    </a:lnTo>
                    <a:lnTo>
                      <a:pt x="1928" y="415"/>
                    </a:lnTo>
                    <a:lnTo>
                      <a:pt x="1964" y="452"/>
                    </a:lnTo>
                    <a:lnTo>
                      <a:pt x="1998" y="491"/>
                    </a:lnTo>
                    <a:lnTo>
                      <a:pt x="2030" y="531"/>
                    </a:lnTo>
                    <a:lnTo>
                      <a:pt x="2059" y="573"/>
                    </a:lnTo>
                    <a:lnTo>
                      <a:pt x="2087" y="617"/>
                    </a:lnTo>
                    <a:lnTo>
                      <a:pt x="2113" y="662"/>
                    </a:lnTo>
                    <a:lnTo>
                      <a:pt x="2136" y="708"/>
                    </a:lnTo>
                    <a:lnTo>
                      <a:pt x="2158" y="755"/>
                    </a:lnTo>
                    <a:lnTo>
                      <a:pt x="2177" y="803"/>
                    </a:lnTo>
                    <a:lnTo>
                      <a:pt x="2194" y="854"/>
                    </a:lnTo>
                    <a:lnTo>
                      <a:pt x="2208" y="904"/>
                    </a:lnTo>
                    <a:lnTo>
                      <a:pt x="2220" y="956"/>
                    </a:lnTo>
                    <a:lnTo>
                      <a:pt x="2230" y="1008"/>
                    </a:lnTo>
                    <a:lnTo>
                      <a:pt x="2237" y="1062"/>
                    </a:lnTo>
                    <a:lnTo>
                      <a:pt x="2241" y="1116"/>
                    </a:lnTo>
                    <a:lnTo>
                      <a:pt x="2242" y="1171"/>
                    </a:lnTo>
                    <a:close/>
                  </a:path>
                </a:pathLst>
              </a:custGeom>
              <a:solidFill>
                <a:srgbClr val="FFFBA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2093" name="Freeform 1112">
                <a:extLst>
                  <a:ext uri="{FF2B5EF4-FFF2-40B4-BE49-F238E27FC236}">
                    <a16:creationId xmlns:a16="http://schemas.microsoft.com/office/drawing/2014/main" id="{EF54C2FC-D6A0-4273-9D18-005E1D882DBD}"/>
                  </a:ext>
                </a:extLst>
              </p:cNvPr>
              <p:cNvSpPr>
                <a:spLocks noEditPoints="1"/>
              </p:cNvSpPr>
              <p:nvPr/>
            </p:nvSpPr>
            <p:spPr bwMode="auto">
              <a:xfrm>
                <a:off x="1926" y="1298"/>
                <a:ext cx="448" cy="448"/>
              </a:xfrm>
              <a:custGeom>
                <a:avLst/>
                <a:gdLst>
                  <a:gd name="T0" fmla="*/ 443 w 2242"/>
                  <a:gd name="T1" fmla="*/ 179 h 2242"/>
                  <a:gd name="T2" fmla="*/ 426 w 2242"/>
                  <a:gd name="T3" fmla="*/ 127 h 2242"/>
                  <a:gd name="T4" fmla="*/ 397 w 2242"/>
                  <a:gd name="T5" fmla="*/ 82 h 2242"/>
                  <a:gd name="T6" fmla="*/ 358 w 2242"/>
                  <a:gd name="T7" fmla="*/ 44 h 2242"/>
                  <a:gd name="T8" fmla="*/ 311 w 2242"/>
                  <a:gd name="T9" fmla="*/ 18 h 2242"/>
                  <a:gd name="T10" fmla="*/ 258 w 2242"/>
                  <a:gd name="T11" fmla="*/ 3 h 2242"/>
                  <a:gd name="T12" fmla="*/ 201 w 2242"/>
                  <a:gd name="T13" fmla="*/ 1 h 2242"/>
                  <a:gd name="T14" fmla="*/ 147 w 2242"/>
                  <a:gd name="T15" fmla="*/ 14 h 2242"/>
                  <a:gd name="T16" fmla="*/ 99 w 2242"/>
                  <a:gd name="T17" fmla="*/ 38 h 2242"/>
                  <a:gd name="T18" fmla="*/ 58 w 2242"/>
                  <a:gd name="T19" fmla="*/ 73 h 2242"/>
                  <a:gd name="T20" fmla="*/ 27 w 2242"/>
                  <a:gd name="T21" fmla="*/ 117 h 2242"/>
                  <a:gd name="T22" fmla="*/ 7 w 2242"/>
                  <a:gd name="T23" fmla="*/ 168 h 2242"/>
                  <a:gd name="T24" fmla="*/ 0 w 2242"/>
                  <a:gd name="T25" fmla="*/ 224 h 2242"/>
                  <a:gd name="T26" fmla="*/ 7 w 2242"/>
                  <a:gd name="T27" fmla="*/ 280 h 2242"/>
                  <a:gd name="T28" fmla="*/ 27 w 2242"/>
                  <a:gd name="T29" fmla="*/ 331 h 2242"/>
                  <a:gd name="T30" fmla="*/ 58 w 2242"/>
                  <a:gd name="T31" fmla="*/ 374 h 2242"/>
                  <a:gd name="T32" fmla="*/ 99 w 2242"/>
                  <a:gd name="T33" fmla="*/ 410 h 2242"/>
                  <a:gd name="T34" fmla="*/ 147 w 2242"/>
                  <a:gd name="T35" fmla="*/ 434 h 2242"/>
                  <a:gd name="T36" fmla="*/ 201 w 2242"/>
                  <a:gd name="T37" fmla="*/ 447 h 2242"/>
                  <a:gd name="T38" fmla="*/ 258 w 2242"/>
                  <a:gd name="T39" fmla="*/ 445 h 2242"/>
                  <a:gd name="T40" fmla="*/ 311 w 2242"/>
                  <a:gd name="T41" fmla="*/ 430 h 2242"/>
                  <a:gd name="T42" fmla="*/ 358 w 2242"/>
                  <a:gd name="T43" fmla="*/ 403 h 2242"/>
                  <a:gd name="T44" fmla="*/ 397 w 2242"/>
                  <a:gd name="T45" fmla="*/ 366 h 2242"/>
                  <a:gd name="T46" fmla="*/ 426 w 2242"/>
                  <a:gd name="T47" fmla="*/ 321 h 2242"/>
                  <a:gd name="T48" fmla="*/ 443 w 2242"/>
                  <a:gd name="T49" fmla="*/ 269 h 2242"/>
                  <a:gd name="T50" fmla="*/ 428 w 2242"/>
                  <a:gd name="T51" fmla="*/ 224 h 2242"/>
                  <a:gd name="T52" fmla="*/ 421 w 2242"/>
                  <a:gd name="T53" fmla="*/ 275 h 2242"/>
                  <a:gd name="T54" fmla="*/ 403 w 2242"/>
                  <a:gd name="T55" fmla="*/ 321 h 2242"/>
                  <a:gd name="T56" fmla="*/ 375 w 2242"/>
                  <a:gd name="T57" fmla="*/ 361 h 2242"/>
                  <a:gd name="T58" fmla="*/ 338 w 2242"/>
                  <a:gd name="T59" fmla="*/ 393 h 2242"/>
                  <a:gd name="T60" fmla="*/ 294 w 2242"/>
                  <a:gd name="T61" fmla="*/ 415 h 2242"/>
                  <a:gd name="T62" fmla="*/ 245 w 2242"/>
                  <a:gd name="T63" fmla="*/ 426 h 2242"/>
                  <a:gd name="T64" fmla="*/ 193 w 2242"/>
                  <a:gd name="T65" fmla="*/ 425 h 2242"/>
                  <a:gd name="T66" fmla="*/ 145 w 2242"/>
                  <a:gd name="T67" fmla="*/ 412 h 2242"/>
                  <a:gd name="T68" fmla="*/ 102 w 2242"/>
                  <a:gd name="T69" fmla="*/ 387 h 2242"/>
                  <a:gd name="T70" fmla="*/ 67 w 2242"/>
                  <a:gd name="T71" fmla="*/ 353 h 2242"/>
                  <a:gd name="T72" fmla="*/ 40 w 2242"/>
                  <a:gd name="T73" fmla="*/ 312 h 2242"/>
                  <a:gd name="T74" fmla="*/ 25 w 2242"/>
                  <a:gd name="T75" fmla="*/ 265 h 2242"/>
                  <a:gd name="T76" fmla="*/ 21 w 2242"/>
                  <a:gd name="T77" fmla="*/ 213 h 2242"/>
                  <a:gd name="T78" fmla="*/ 30 w 2242"/>
                  <a:gd name="T79" fmla="*/ 163 h 2242"/>
                  <a:gd name="T80" fmla="*/ 50 w 2242"/>
                  <a:gd name="T81" fmla="*/ 118 h 2242"/>
                  <a:gd name="T82" fmla="*/ 80 w 2242"/>
                  <a:gd name="T83" fmla="*/ 80 h 2242"/>
                  <a:gd name="T84" fmla="*/ 118 w 2242"/>
                  <a:gd name="T85" fmla="*/ 50 h 2242"/>
                  <a:gd name="T86" fmla="*/ 163 w 2242"/>
                  <a:gd name="T87" fmla="*/ 30 h 2242"/>
                  <a:gd name="T88" fmla="*/ 213 w 2242"/>
                  <a:gd name="T89" fmla="*/ 21 h 2242"/>
                  <a:gd name="T90" fmla="*/ 265 w 2242"/>
                  <a:gd name="T91" fmla="*/ 24 h 2242"/>
                  <a:gd name="T92" fmla="*/ 312 w 2242"/>
                  <a:gd name="T93" fmla="*/ 40 h 2242"/>
                  <a:gd name="T94" fmla="*/ 353 w 2242"/>
                  <a:gd name="T95" fmla="*/ 67 h 2242"/>
                  <a:gd name="T96" fmla="*/ 387 w 2242"/>
                  <a:gd name="T97" fmla="*/ 102 h 2242"/>
                  <a:gd name="T98" fmla="*/ 412 w 2242"/>
                  <a:gd name="T99" fmla="*/ 145 h 2242"/>
                  <a:gd name="T100" fmla="*/ 425 w 2242"/>
                  <a:gd name="T101" fmla="*/ 193 h 224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242" h="2242">
                    <a:moveTo>
                      <a:pt x="2242" y="1120"/>
                    </a:moveTo>
                    <a:lnTo>
                      <a:pt x="2240" y="1063"/>
                    </a:lnTo>
                    <a:lnTo>
                      <a:pt x="2236" y="1006"/>
                    </a:lnTo>
                    <a:lnTo>
                      <a:pt x="2229" y="949"/>
                    </a:lnTo>
                    <a:lnTo>
                      <a:pt x="2219" y="894"/>
                    </a:lnTo>
                    <a:lnTo>
                      <a:pt x="2207" y="841"/>
                    </a:lnTo>
                    <a:lnTo>
                      <a:pt x="2192" y="788"/>
                    </a:lnTo>
                    <a:lnTo>
                      <a:pt x="2174" y="735"/>
                    </a:lnTo>
                    <a:lnTo>
                      <a:pt x="2154" y="684"/>
                    </a:lnTo>
                    <a:lnTo>
                      <a:pt x="2132" y="635"/>
                    </a:lnTo>
                    <a:lnTo>
                      <a:pt x="2107" y="587"/>
                    </a:lnTo>
                    <a:lnTo>
                      <a:pt x="2079" y="539"/>
                    </a:lnTo>
                    <a:lnTo>
                      <a:pt x="2050" y="494"/>
                    </a:lnTo>
                    <a:lnTo>
                      <a:pt x="2019" y="450"/>
                    </a:lnTo>
                    <a:lnTo>
                      <a:pt x="1986" y="408"/>
                    </a:lnTo>
                    <a:lnTo>
                      <a:pt x="1951" y="367"/>
                    </a:lnTo>
                    <a:lnTo>
                      <a:pt x="1914" y="328"/>
                    </a:lnTo>
                    <a:lnTo>
                      <a:pt x="1874" y="291"/>
                    </a:lnTo>
                    <a:lnTo>
                      <a:pt x="1834" y="256"/>
                    </a:lnTo>
                    <a:lnTo>
                      <a:pt x="1792" y="222"/>
                    </a:lnTo>
                    <a:lnTo>
                      <a:pt x="1748" y="191"/>
                    </a:lnTo>
                    <a:lnTo>
                      <a:pt x="1703" y="162"/>
                    </a:lnTo>
                    <a:lnTo>
                      <a:pt x="1655" y="136"/>
                    </a:lnTo>
                    <a:lnTo>
                      <a:pt x="1607" y="110"/>
                    </a:lnTo>
                    <a:lnTo>
                      <a:pt x="1557" y="88"/>
                    </a:lnTo>
                    <a:lnTo>
                      <a:pt x="1507" y="68"/>
                    </a:lnTo>
                    <a:lnTo>
                      <a:pt x="1454" y="50"/>
                    </a:lnTo>
                    <a:lnTo>
                      <a:pt x="1401" y="35"/>
                    </a:lnTo>
                    <a:lnTo>
                      <a:pt x="1347" y="23"/>
                    </a:lnTo>
                    <a:lnTo>
                      <a:pt x="1292" y="13"/>
                    </a:lnTo>
                    <a:lnTo>
                      <a:pt x="1235" y="6"/>
                    </a:lnTo>
                    <a:lnTo>
                      <a:pt x="1179" y="1"/>
                    </a:lnTo>
                    <a:lnTo>
                      <a:pt x="1121" y="0"/>
                    </a:lnTo>
                    <a:lnTo>
                      <a:pt x="1063" y="1"/>
                    </a:lnTo>
                    <a:lnTo>
                      <a:pt x="1006" y="6"/>
                    </a:lnTo>
                    <a:lnTo>
                      <a:pt x="951" y="13"/>
                    </a:lnTo>
                    <a:lnTo>
                      <a:pt x="896" y="23"/>
                    </a:lnTo>
                    <a:lnTo>
                      <a:pt x="841" y="35"/>
                    </a:lnTo>
                    <a:lnTo>
                      <a:pt x="788" y="50"/>
                    </a:lnTo>
                    <a:lnTo>
                      <a:pt x="736" y="68"/>
                    </a:lnTo>
                    <a:lnTo>
                      <a:pt x="684" y="88"/>
                    </a:lnTo>
                    <a:lnTo>
                      <a:pt x="635" y="110"/>
                    </a:lnTo>
                    <a:lnTo>
                      <a:pt x="587" y="136"/>
                    </a:lnTo>
                    <a:lnTo>
                      <a:pt x="540" y="162"/>
                    </a:lnTo>
                    <a:lnTo>
                      <a:pt x="495" y="191"/>
                    </a:lnTo>
                    <a:lnTo>
                      <a:pt x="450" y="222"/>
                    </a:lnTo>
                    <a:lnTo>
                      <a:pt x="408" y="256"/>
                    </a:lnTo>
                    <a:lnTo>
                      <a:pt x="367" y="291"/>
                    </a:lnTo>
                    <a:lnTo>
                      <a:pt x="329" y="328"/>
                    </a:lnTo>
                    <a:lnTo>
                      <a:pt x="292" y="367"/>
                    </a:lnTo>
                    <a:lnTo>
                      <a:pt x="256" y="408"/>
                    </a:lnTo>
                    <a:lnTo>
                      <a:pt x="223" y="450"/>
                    </a:lnTo>
                    <a:lnTo>
                      <a:pt x="192" y="494"/>
                    </a:lnTo>
                    <a:lnTo>
                      <a:pt x="162" y="539"/>
                    </a:lnTo>
                    <a:lnTo>
                      <a:pt x="136" y="587"/>
                    </a:lnTo>
                    <a:lnTo>
                      <a:pt x="111" y="635"/>
                    </a:lnTo>
                    <a:lnTo>
                      <a:pt x="89" y="684"/>
                    </a:lnTo>
                    <a:lnTo>
                      <a:pt x="68" y="735"/>
                    </a:lnTo>
                    <a:lnTo>
                      <a:pt x="50" y="788"/>
                    </a:lnTo>
                    <a:lnTo>
                      <a:pt x="35" y="841"/>
                    </a:lnTo>
                    <a:lnTo>
                      <a:pt x="23" y="894"/>
                    </a:lnTo>
                    <a:lnTo>
                      <a:pt x="13" y="949"/>
                    </a:lnTo>
                    <a:lnTo>
                      <a:pt x="6" y="1006"/>
                    </a:lnTo>
                    <a:lnTo>
                      <a:pt x="1" y="1063"/>
                    </a:lnTo>
                    <a:lnTo>
                      <a:pt x="0" y="1120"/>
                    </a:lnTo>
                    <a:lnTo>
                      <a:pt x="1" y="1179"/>
                    </a:lnTo>
                    <a:lnTo>
                      <a:pt x="6" y="1235"/>
                    </a:lnTo>
                    <a:lnTo>
                      <a:pt x="13" y="1291"/>
                    </a:lnTo>
                    <a:lnTo>
                      <a:pt x="23" y="1346"/>
                    </a:lnTo>
                    <a:lnTo>
                      <a:pt x="35" y="1401"/>
                    </a:lnTo>
                    <a:lnTo>
                      <a:pt x="50" y="1454"/>
                    </a:lnTo>
                    <a:lnTo>
                      <a:pt x="68" y="1506"/>
                    </a:lnTo>
                    <a:lnTo>
                      <a:pt x="89" y="1556"/>
                    </a:lnTo>
                    <a:lnTo>
                      <a:pt x="111" y="1607"/>
                    </a:lnTo>
                    <a:lnTo>
                      <a:pt x="136" y="1655"/>
                    </a:lnTo>
                    <a:lnTo>
                      <a:pt x="162" y="1702"/>
                    </a:lnTo>
                    <a:lnTo>
                      <a:pt x="192" y="1747"/>
                    </a:lnTo>
                    <a:lnTo>
                      <a:pt x="223" y="1792"/>
                    </a:lnTo>
                    <a:lnTo>
                      <a:pt x="256" y="1834"/>
                    </a:lnTo>
                    <a:lnTo>
                      <a:pt x="292" y="1874"/>
                    </a:lnTo>
                    <a:lnTo>
                      <a:pt x="329" y="1913"/>
                    </a:lnTo>
                    <a:lnTo>
                      <a:pt x="367" y="1950"/>
                    </a:lnTo>
                    <a:lnTo>
                      <a:pt x="408" y="1985"/>
                    </a:lnTo>
                    <a:lnTo>
                      <a:pt x="450" y="2019"/>
                    </a:lnTo>
                    <a:lnTo>
                      <a:pt x="495" y="2050"/>
                    </a:lnTo>
                    <a:lnTo>
                      <a:pt x="540" y="2079"/>
                    </a:lnTo>
                    <a:lnTo>
                      <a:pt x="587" y="2106"/>
                    </a:lnTo>
                    <a:lnTo>
                      <a:pt x="635" y="2131"/>
                    </a:lnTo>
                    <a:lnTo>
                      <a:pt x="684" y="2153"/>
                    </a:lnTo>
                    <a:lnTo>
                      <a:pt x="736" y="2173"/>
                    </a:lnTo>
                    <a:lnTo>
                      <a:pt x="788" y="2190"/>
                    </a:lnTo>
                    <a:lnTo>
                      <a:pt x="841" y="2206"/>
                    </a:lnTo>
                    <a:lnTo>
                      <a:pt x="896" y="2219"/>
                    </a:lnTo>
                    <a:lnTo>
                      <a:pt x="951" y="2229"/>
                    </a:lnTo>
                    <a:lnTo>
                      <a:pt x="1006" y="2236"/>
                    </a:lnTo>
                    <a:lnTo>
                      <a:pt x="1063" y="2240"/>
                    </a:lnTo>
                    <a:lnTo>
                      <a:pt x="1121" y="2242"/>
                    </a:lnTo>
                    <a:lnTo>
                      <a:pt x="1179" y="2240"/>
                    </a:lnTo>
                    <a:lnTo>
                      <a:pt x="1235" y="2236"/>
                    </a:lnTo>
                    <a:lnTo>
                      <a:pt x="1292" y="2229"/>
                    </a:lnTo>
                    <a:lnTo>
                      <a:pt x="1347" y="2219"/>
                    </a:lnTo>
                    <a:lnTo>
                      <a:pt x="1401" y="2206"/>
                    </a:lnTo>
                    <a:lnTo>
                      <a:pt x="1454" y="2190"/>
                    </a:lnTo>
                    <a:lnTo>
                      <a:pt x="1507" y="2173"/>
                    </a:lnTo>
                    <a:lnTo>
                      <a:pt x="1557" y="2153"/>
                    </a:lnTo>
                    <a:lnTo>
                      <a:pt x="1607" y="2131"/>
                    </a:lnTo>
                    <a:lnTo>
                      <a:pt x="1655" y="2106"/>
                    </a:lnTo>
                    <a:lnTo>
                      <a:pt x="1703" y="2079"/>
                    </a:lnTo>
                    <a:lnTo>
                      <a:pt x="1748" y="2050"/>
                    </a:lnTo>
                    <a:lnTo>
                      <a:pt x="1792" y="2019"/>
                    </a:lnTo>
                    <a:lnTo>
                      <a:pt x="1834" y="1985"/>
                    </a:lnTo>
                    <a:lnTo>
                      <a:pt x="1874" y="1950"/>
                    </a:lnTo>
                    <a:lnTo>
                      <a:pt x="1914" y="1913"/>
                    </a:lnTo>
                    <a:lnTo>
                      <a:pt x="1951" y="1874"/>
                    </a:lnTo>
                    <a:lnTo>
                      <a:pt x="1986" y="1834"/>
                    </a:lnTo>
                    <a:lnTo>
                      <a:pt x="2019" y="1792"/>
                    </a:lnTo>
                    <a:lnTo>
                      <a:pt x="2050" y="1747"/>
                    </a:lnTo>
                    <a:lnTo>
                      <a:pt x="2079" y="1702"/>
                    </a:lnTo>
                    <a:lnTo>
                      <a:pt x="2107" y="1655"/>
                    </a:lnTo>
                    <a:lnTo>
                      <a:pt x="2132" y="1607"/>
                    </a:lnTo>
                    <a:lnTo>
                      <a:pt x="2154" y="1556"/>
                    </a:lnTo>
                    <a:lnTo>
                      <a:pt x="2174" y="1506"/>
                    </a:lnTo>
                    <a:lnTo>
                      <a:pt x="2192" y="1454"/>
                    </a:lnTo>
                    <a:lnTo>
                      <a:pt x="2207" y="1401"/>
                    </a:lnTo>
                    <a:lnTo>
                      <a:pt x="2219" y="1346"/>
                    </a:lnTo>
                    <a:lnTo>
                      <a:pt x="2229" y="1291"/>
                    </a:lnTo>
                    <a:lnTo>
                      <a:pt x="2236" y="1235"/>
                    </a:lnTo>
                    <a:lnTo>
                      <a:pt x="2240" y="1179"/>
                    </a:lnTo>
                    <a:lnTo>
                      <a:pt x="2242" y="1120"/>
                    </a:lnTo>
                    <a:close/>
                    <a:moveTo>
                      <a:pt x="2140" y="1120"/>
                    </a:moveTo>
                    <a:lnTo>
                      <a:pt x="2139" y="1173"/>
                    </a:lnTo>
                    <a:lnTo>
                      <a:pt x="2135" y="1225"/>
                    </a:lnTo>
                    <a:lnTo>
                      <a:pt x="2129" y="1276"/>
                    </a:lnTo>
                    <a:lnTo>
                      <a:pt x="2120" y="1326"/>
                    </a:lnTo>
                    <a:lnTo>
                      <a:pt x="2108" y="1376"/>
                    </a:lnTo>
                    <a:lnTo>
                      <a:pt x="2095" y="1424"/>
                    </a:lnTo>
                    <a:lnTo>
                      <a:pt x="2078" y="1471"/>
                    </a:lnTo>
                    <a:lnTo>
                      <a:pt x="2060" y="1517"/>
                    </a:lnTo>
                    <a:lnTo>
                      <a:pt x="2039" y="1562"/>
                    </a:lnTo>
                    <a:lnTo>
                      <a:pt x="2017" y="1607"/>
                    </a:lnTo>
                    <a:lnTo>
                      <a:pt x="1993" y="1649"/>
                    </a:lnTo>
                    <a:lnTo>
                      <a:pt x="1966" y="1690"/>
                    </a:lnTo>
                    <a:lnTo>
                      <a:pt x="1938" y="1730"/>
                    </a:lnTo>
                    <a:lnTo>
                      <a:pt x="1908" y="1768"/>
                    </a:lnTo>
                    <a:lnTo>
                      <a:pt x="1875" y="1806"/>
                    </a:lnTo>
                    <a:lnTo>
                      <a:pt x="1841" y="1841"/>
                    </a:lnTo>
                    <a:lnTo>
                      <a:pt x="1806" y="1875"/>
                    </a:lnTo>
                    <a:lnTo>
                      <a:pt x="1769" y="1907"/>
                    </a:lnTo>
                    <a:lnTo>
                      <a:pt x="1731" y="1937"/>
                    </a:lnTo>
                    <a:lnTo>
                      <a:pt x="1690" y="1965"/>
                    </a:lnTo>
                    <a:lnTo>
                      <a:pt x="1649" y="1992"/>
                    </a:lnTo>
                    <a:lnTo>
                      <a:pt x="1607" y="2017"/>
                    </a:lnTo>
                    <a:lnTo>
                      <a:pt x="1563" y="2039"/>
                    </a:lnTo>
                    <a:lnTo>
                      <a:pt x="1518" y="2060"/>
                    </a:lnTo>
                    <a:lnTo>
                      <a:pt x="1471" y="2078"/>
                    </a:lnTo>
                    <a:lnTo>
                      <a:pt x="1424" y="2094"/>
                    </a:lnTo>
                    <a:lnTo>
                      <a:pt x="1376" y="2107"/>
                    </a:lnTo>
                    <a:lnTo>
                      <a:pt x="1327" y="2119"/>
                    </a:lnTo>
                    <a:lnTo>
                      <a:pt x="1276" y="2128"/>
                    </a:lnTo>
                    <a:lnTo>
                      <a:pt x="1225" y="2134"/>
                    </a:lnTo>
                    <a:lnTo>
                      <a:pt x="1174" y="2138"/>
                    </a:lnTo>
                    <a:lnTo>
                      <a:pt x="1121" y="2139"/>
                    </a:lnTo>
                    <a:lnTo>
                      <a:pt x="1068" y="2138"/>
                    </a:lnTo>
                    <a:lnTo>
                      <a:pt x="1017" y="2134"/>
                    </a:lnTo>
                    <a:lnTo>
                      <a:pt x="966" y="2128"/>
                    </a:lnTo>
                    <a:lnTo>
                      <a:pt x="916" y="2119"/>
                    </a:lnTo>
                    <a:lnTo>
                      <a:pt x="866" y="2107"/>
                    </a:lnTo>
                    <a:lnTo>
                      <a:pt x="818" y="2094"/>
                    </a:lnTo>
                    <a:lnTo>
                      <a:pt x="771" y="2078"/>
                    </a:lnTo>
                    <a:lnTo>
                      <a:pt x="725" y="2060"/>
                    </a:lnTo>
                    <a:lnTo>
                      <a:pt x="679" y="2039"/>
                    </a:lnTo>
                    <a:lnTo>
                      <a:pt x="635" y="2017"/>
                    </a:lnTo>
                    <a:lnTo>
                      <a:pt x="593" y="1992"/>
                    </a:lnTo>
                    <a:lnTo>
                      <a:pt x="551" y="1965"/>
                    </a:lnTo>
                    <a:lnTo>
                      <a:pt x="512" y="1937"/>
                    </a:lnTo>
                    <a:lnTo>
                      <a:pt x="472" y="1907"/>
                    </a:lnTo>
                    <a:lnTo>
                      <a:pt x="436" y="1875"/>
                    </a:lnTo>
                    <a:lnTo>
                      <a:pt x="400" y="1841"/>
                    </a:lnTo>
                    <a:lnTo>
                      <a:pt x="367" y="1806"/>
                    </a:lnTo>
                    <a:lnTo>
                      <a:pt x="335" y="1768"/>
                    </a:lnTo>
                    <a:lnTo>
                      <a:pt x="305" y="1730"/>
                    </a:lnTo>
                    <a:lnTo>
                      <a:pt x="276" y="1690"/>
                    </a:lnTo>
                    <a:lnTo>
                      <a:pt x="249" y="1649"/>
                    </a:lnTo>
                    <a:lnTo>
                      <a:pt x="225" y="1607"/>
                    </a:lnTo>
                    <a:lnTo>
                      <a:pt x="202" y="1562"/>
                    </a:lnTo>
                    <a:lnTo>
                      <a:pt x="182" y="1517"/>
                    </a:lnTo>
                    <a:lnTo>
                      <a:pt x="164" y="1471"/>
                    </a:lnTo>
                    <a:lnTo>
                      <a:pt x="148" y="1424"/>
                    </a:lnTo>
                    <a:lnTo>
                      <a:pt x="134" y="1376"/>
                    </a:lnTo>
                    <a:lnTo>
                      <a:pt x="123" y="1326"/>
                    </a:lnTo>
                    <a:lnTo>
                      <a:pt x="114" y="1276"/>
                    </a:lnTo>
                    <a:lnTo>
                      <a:pt x="108" y="1225"/>
                    </a:lnTo>
                    <a:lnTo>
                      <a:pt x="104" y="1173"/>
                    </a:lnTo>
                    <a:lnTo>
                      <a:pt x="102" y="1120"/>
                    </a:lnTo>
                    <a:lnTo>
                      <a:pt x="104" y="1068"/>
                    </a:lnTo>
                    <a:lnTo>
                      <a:pt x="108" y="1017"/>
                    </a:lnTo>
                    <a:lnTo>
                      <a:pt x="114" y="966"/>
                    </a:lnTo>
                    <a:lnTo>
                      <a:pt x="123" y="915"/>
                    </a:lnTo>
                    <a:lnTo>
                      <a:pt x="134" y="866"/>
                    </a:lnTo>
                    <a:lnTo>
                      <a:pt x="148" y="818"/>
                    </a:lnTo>
                    <a:lnTo>
                      <a:pt x="164" y="771"/>
                    </a:lnTo>
                    <a:lnTo>
                      <a:pt x="182" y="724"/>
                    </a:lnTo>
                    <a:lnTo>
                      <a:pt x="202" y="679"/>
                    </a:lnTo>
                    <a:lnTo>
                      <a:pt x="225" y="635"/>
                    </a:lnTo>
                    <a:lnTo>
                      <a:pt x="249" y="592"/>
                    </a:lnTo>
                    <a:lnTo>
                      <a:pt x="276" y="551"/>
                    </a:lnTo>
                    <a:lnTo>
                      <a:pt x="305" y="511"/>
                    </a:lnTo>
                    <a:lnTo>
                      <a:pt x="335" y="472"/>
                    </a:lnTo>
                    <a:lnTo>
                      <a:pt x="367" y="435"/>
                    </a:lnTo>
                    <a:lnTo>
                      <a:pt x="400" y="400"/>
                    </a:lnTo>
                    <a:lnTo>
                      <a:pt x="436" y="367"/>
                    </a:lnTo>
                    <a:lnTo>
                      <a:pt x="472" y="334"/>
                    </a:lnTo>
                    <a:lnTo>
                      <a:pt x="512" y="304"/>
                    </a:lnTo>
                    <a:lnTo>
                      <a:pt x="551" y="275"/>
                    </a:lnTo>
                    <a:lnTo>
                      <a:pt x="593" y="249"/>
                    </a:lnTo>
                    <a:lnTo>
                      <a:pt x="635" y="225"/>
                    </a:lnTo>
                    <a:lnTo>
                      <a:pt x="679" y="202"/>
                    </a:lnTo>
                    <a:lnTo>
                      <a:pt x="725" y="182"/>
                    </a:lnTo>
                    <a:lnTo>
                      <a:pt x="771" y="164"/>
                    </a:lnTo>
                    <a:lnTo>
                      <a:pt x="818" y="148"/>
                    </a:lnTo>
                    <a:lnTo>
                      <a:pt x="866" y="133"/>
                    </a:lnTo>
                    <a:lnTo>
                      <a:pt x="916" y="122"/>
                    </a:lnTo>
                    <a:lnTo>
                      <a:pt x="966" y="113"/>
                    </a:lnTo>
                    <a:lnTo>
                      <a:pt x="1017" y="106"/>
                    </a:lnTo>
                    <a:lnTo>
                      <a:pt x="1068" y="103"/>
                    </a:lnTo>
                    <a:lnTo>
                      <a:pt x="1121" y="101"/>
                    </a:lnTo>
                    <a:lnTo>
                      <a:pt x="1174" y="103"/>
                    </a:lnTo>
                    <a:lnTo>
                      <a:pt x="1225" y="106"/>
                    </a:lnTo>
                    <a:lnTo>
                      <a:pt x="1276" y="113"/>
                    </a:lnTo>
                    <a:lnTo>
                      <a:pt x="1327" y="122"/>
                    </a:lnTo>
                    <a:lnTo>
                      <a:pt x="1376" y="133"/>
                    </a:lnTo>
                    <a:lnTo>
                      <a:pt x="1424" y="148"/>
                    </a:lnTo>
                    <a:lnTo>
                      <a:pt x="1471" y="164"/>
                    </a:lnTo>
                    <a:lnTo>
                      <a:pt x="1518" y="182"/>
                    </a:lnTo>
                    <a:lnTo>
                      <a:pt x="1563" y="202"/>
                    </a:lnTo>
                    <a:lnTo>
                      <a:pt x="1607" y="225"/>
                    </a:lnTo>
                    <a:lnTo>
                      <a:pt x="1649" y="249"/>
                    </a:lnTo>
                    <a:lnTo>
                      <a:pt x="1690" y="275"/>
                    </a:lnTo>
                    <a:lnTo>
                      <a:pt x="1731" y="304"/>
                    </a:lnTo>
                    <a:lnTo>
                      <a:pt x="1769" y="334"/>
                    </a:lnTo>
                    <a:lnTo>
                      <a:pt x="1806" y="367"/>
                    </a:lnTo>
                    <a:lnTo>
                      <a:pt x="1841" y="400"/>
                    </a:lnTo>
                    <a:lnTo>
                      <a:pt x="1875" y="435"/>
                    </a:lnTo>
                    <a:lnTo>
                      <a:pt x="1908" y="472"/>
                    </a:lnTo>
                    <a:lnTo>
                      <a:pt x="1938" y="511"/>
                    </a:lnTo>
                    <a:lnTo>
                      <a:pt x="1966" y="551"/>
                    </a:lnTo>
                    <a:lnTo>
                      <a:pt x="1993" y="592"/>
                    </a:lnTo>
                    <a:lnTo>
                      <a:pt x="2017" y="635"/>
                    </a:lnTo>
                    <a:lnTo>
                      <a:pt x="2039" y="679"/>
                    </a:lnTo>
                    <a:lnTo>
                      <a:pt x="2060" y="724"/>
                    </a:lnTo>
                    <a:lnTo>
                      <a:pt x="2078" y="771"/>
                    </a:lnTo>
                    <a:lnTo>
                      <a:pt x="2095" y="818"/>
                    </a:lnTo>
                    <a:lnTo>
                      <a:pt x="2108" y="866"/>
                    </a:lnTo>
                    <a:lnTo>
                      <a:pt x="2120" y="915"/>
                    </a:lnTo>
                    <a:lnTo>
                      <a:pt x="2129" y="966"/>
                    </a:lnTo>
                    <a:lnTo>
                      <a:pt x="2135" y="1017"/>
                    </a:lnTo>
                    <a:lnTo>
                      <a:pt x="2139" y="1068"/>
                    </a:lnTo>
                    <a:lnTo>
                      <a:pt x="2140" y="1120"/>
                    </a:lnTo>
                    <a:close/>
                  </a:path>
                </a:pathLst>
              </a:custGeom>
              <a:solidFill>
                <a:srgbClr val="FFFB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2094" name="Freeform 1113">
                <a:extLst>
                  <a:ext uri="{FF2B5EF4-FFF2-40B4-BE49-F238E27FC236}">
                    <a16:creationId xmlns:a16="http://schemas.microsoft.com/office/drawing/2014/main" id="{2028A169-5C67-4473-A1AA-4EF802990F71}"/>
                  </a:ext>
                </a:extLst>
              </p:cNvPr>
              <p:cNvSpPr>
                <a:spLocks noEditPoints="1"/>
              </p:cNvSpPr>
              <p:nvPr/>
            </p:nvSpPr>
            <p:spPr bwMode="auto">
              <a:xfrm>
                <a:off x="1936" y="1308"/>
                <a:ext cx="428" cy="428"/>
              </a:xfrm>
              <a:custGeom>
                <a:avLst/>
                <a:gdLst>
                  <a:gd name="T0" fmla="*/ 424 w 2140"/>
                  <a:gd name="T1" fmla="*/ 171 h 2139"/>
                  <a:gd name="T2" fmla="*/ 407 w 2140"/>
                  <a:gd name="T3" fmla="*/ 121 h 2139"/>
                  <a:gd name="T4" fmla="*/ 379 w 2140"/>
                  <a:gd name="T5" fmla="*/ 78 h 2139"/>
                  <a:gd name="T6" fmla="*/ 342 w 2140"/>
                  <a:gd name="T7" fmla="*/ 42 h 2139"/>
                  <a:gd name="T8" fmla="*/ 297 w 2140"/>
                  <a:gd name="T9" fmla="*/ 17 h 2139"/>
                  <a:gd name="T10" fmla="*/ 246 w 2140"/>
                  <a:gd name="T11" fmla="*/ 2 h 2139"/>
                  <a:gd name="T12" fmla="*/ 192 w 2140"/>
                  <a:gd name="T13" fmla="*/ 1 h 2139"/>
                  <a:gd name="T14" fmla="*/ 140 w 2140"/>
                  <a:gd name="T15" fmla="*/ 13 h 2139"/>
                  <a:gd name="T16" fmla="*/ 94 w 2140"/>
                  <a:gd name="T17" fmla="*/ 36 h 2139"/>
                  <a:gd name="T18" fmla="*/ 56 w 2140"/>
                  <a:gd name="T19" fmla="*/ 70 h 2139"/>
                  <a:gd name="T20" fmla="*/ 26 w 2140"/>
                  <a:gd name="T21" fmla="*/ 112 h 2139"/>
                  <a:gd name="T22" fmla="*/ 7 w 2140"/>
                  <a:gd name="T23" fmla="*/ 160 h 2139"/>
                  <a:gd name="T24" fmla="*/ 0 w 2140"/>
                  <a:gd name="T25" fmla="*/ 214 h 2139"/>
                  <a:gd name="T26" fmla="*/ 7 w 2140"/>
                  <a:gd name="T27" fmla="*/ 268 h 2139"/>
                  <a:gd name="T28" fmla="*/ 26 w 2140"/>
                  <a:gd name="T29" fmla="*/ 316 h 2139"/>
                  <a:gd name="T30" fmla="*/ 56 w 2140"/>
                  <a:gd name="T31" fmla="*/ 358 h 2139"/>
                  <a:gd name="T32" fmla="*/ 94 w 2140"/>
                  <a:gd name="T33" fmla="*/ 392 h 2139"/>
                  <a:gd name="T34" fmla="*/ 140 w 2140"/>
                  <a:gd name="T35" fmla="*/ 415 h 2139"/>
                  <a:gd name="T36" fmla="*/ 192 w 2140"/>
                  <a:gd name="T37" fmla="*/ 427 h 2139"/>
                  <a:gd name="T38" fmla="*/ 246 w 2140"/>
                  <a:gd name="T39" fmla="*/ 426 h 2139"/>
                  <a:gd name="T40" fmla="*/ 297 w 2140"/>
                  <a:gd name="T41" fmla="*/ 411 h 2139"/>
                  <a:gd name="T42" fmla="*/ 342 w 2140"/>
                  <a:gd name="T43" fmla="*/ 385 h 2139"/>
                  <a:gd name="T44" fmla="*/ 379 w 2140"/>
                  <a:gd name="T45" fmla="*/ 350 h 2139"/>
                  <a:gd name="T46" fmla="*/ 407 w 2140"/>
                  <a:gd name="T47" fmla="*/ 307 h 2139"/>
                  <a:gd name="T48" fmla="*/ 424 w 2140"/>
                  <a:gd name="T49" fmla="*/ 257 h 2139"/>
                  <a:gd name="T50" fmla="*/ 408 w 2140"/>
                  <a:gd name="T51" fmla="*/ 214 h 2139"/>
                  <a:gd name="T52" fmla="*/ 401 w 2140"/>
                  <a:gd name="T53" fmla="*/ 262 h 2139"/>
                  <a:gd name="T54" fmla="*/ 384 w 2140"/>
                  <a:gd name="T55" fmla="*/ 306 h 2139"/>
                  <a:gd name="T56" fmla="*/ 357 w 2140"/>
                  <a:gd name="T57" fmla="*/ 344 h 2139"/>
                  <a:gd name="T58" fmla="*/ 322 w 2140"/>
                  <a:gd name="T59" fmla="*/ 375 h 2139"/>
                  <a:gd name="T60" fmla="*/ 281 w 2140"/>
                  <a:gd name="T61" fmla="*/ 396 h 2139"/>
                  <a:gd name="T62" fmla="*/ 234 w 2140"/>
                  <a:gd name="T63" fmla="*/ 407 h 2139"/>
                  <a:gd name="T64" fmla="*/ 185 w 2140"/>
                  <a:gd name="T65" fmla="*/ 405 h 2139"/>
                  <a:gd name="T66" fmla="*/ 139 w 2140"/>
                  <a:gd name="T67" fmla="*/ 393 h 2139"/>
                  <a:gd name="T68" fmla="*/ 98 w 2140"/>
                  <a:gd name="T69" fmla="*/ 369 h 2139"/>
                  <a:gd name="T70" fmla="*/ 65 w 2140"/>
                  <a:gd name="T71" fmla="*/ 337 h 2139"/>
                  <a:gd name="T72" fmla="*/ 39 w 2140"/>
                  <a:gd name="T73" fmla="*/ 298 h 2139"/>
                  <a:gd name="T74" fmla="*/ 24 w 2140"/>
                  <a:gd name="T75" fmla="*/ 253 h 2139"/>
                  <a:gd name="T76" fmla="*/ 21 w 2140"/>
                  <a:gd name="T77" fmla="*/ 204 h 2139"/>
                  <a:gd name="T78" fmla="*/ 29 w 2140"/>
                  <a:gd name="T79" fmla="*/ 156 h 2139"/>
                  <a:gd name="T80" fmla="*/ 49 w 2140"/>
                  <a:gd name="T81" fmla="*/ 114 h 2139"/>
                  <a:gd name="T82" fmla="*/ 77 w 2140"/>
                  <a:gd name="T83" fmla="*/ 77 h 2139"/>
                  <a:gd name="T84" fmla="*/ 114 w 2140"/>
                  <a:gd name="T85" fmla="*/ 48 h 2139"/>
                  <a:gd name="T86" fmla="*/ 156 w 2140"/>
                  <a:gd name="T87" fmla="*/ 29 h 2139"/>
                  <a:gd name="T88" fmla="*/ 204 w 2140"/>
                  <a:gd name="T89" fmla="*/ 21 h 2139"/>
                  <a:gd name="T90" fmla="*/ 253 w 2140"/>
                  <a:gd name="T91" fmla="*/ 24 h 2139"/>
                  <a:gd name="T92" fmla="*/ 298 w 2140"/>
                  <a:gd name="T93" fmla="*/ 39 h 2139"/>
                  <a:gd name="T94" fmla="*/ 337 w 2140"/>
                  <a:gd name="T95" fmla="*/ 65 h 2139"/>
                  <a:gd name="T96" fmla="*/ 369 w 2140"/>
                  <a:gd name="T97" fmla="*/ 98 h 2139"/>
                  <a:gd name="T98" fmla="*/ 392 w 2140"/>
                  <a:gd name="T99" fmla="*/ 138 h 2139"/>
                  <a:gd name="T100" fmla="*/ 405 w 2140"/>
                  <a:gd name="T101" fmla="*/ 185 h 213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140" h="2139">
                    <a:moveTo>
                      <a:pt x="2140" y="1069"/>
                    </a:moveTo>
                    <a:lnTo>
                      <a:pt x="2139" y="1014"/>
                    </a:lnTo>
                    <a:lnTo>
                      <a:pt x="2135" y="960"/>
                    </a:lnTo>
                    <a:lnTo>
                      <a:pt x="2128" y="906"/>
                    </a:lnTo>
                    <a:lnTo>
                      <a:pt x="2118" y="854"/>
                    </a:lnTo>
                    <a:lnTo>
                      <a:pt x="2106" y="802"/>
                    </a:lnTo>
                    <a:lnTo>
                      <a:pt x="2092" y="752"/>
                    </a:lnTo>
                    <a:lnTo>
                      <a:pt x="2075" y="701"/>
                    </a:lnTo>
                    <a:lnTo>
                      <a:pt x="2056" y="653"/>
                    </a:lnTo>
                    <a:lnTo>
                      <a:pt x="2034" y="606"/>
                    </a:lnTo>
                    <a:lnTo>
                      <a:pt x="2011" y="560"/>
                    </a:lnTo>
                    <a:lnTo>
                      <a:pt x="1985" y="515"/>
                    </a:lnTo>
                    <a:lnTo>
                      <a:pt x="1957" y="471"/>
                    </a:lnTo>
                    <a:lnTo>
                      <a:pt x="1928" y="429"/>
                    </a:lnTo>
                    <a:lnTo>
                      <a:pt x="1896" y="389"/>
                    </a:lnTo>
                    <a:lnTo>
                      <a:pt x="1862" y="350"/>
                    </a:lnTo>
                    <a:lnTo>
                      <a:pt x="1826" y="313"/>
                    </a:lnTo>
                    <a:lnTo>
                      <a:pt x="1789" y="277"/>
                    </a:lnTo>
                    <a:lnTo>
                      <a:pt x="1751" y="244"/>
                    </a:lnTo>
                    <a:lnTo>
                      <a:pt x="1710" y="212"/>
                    </a:lnTo>
                    <a:lnTo>
                      <a:pt x="1669" y="182"/>
                    </a:lnTo>
                    <a:lnTo>
                      <a:pt x="1624" y="155"/>
                    </a:lnTo>
                    <a:lnTo>
                      <a:pt x="1580" y="129"/>
                    </a:lnTo>
                    <a:lnTo>
                      <a:pt x="1534" y="106"/>
                    </a:lnTo>
                    <a:lnTo>
                      <a:pt x="1487" y="84"/>
                    </a:lnTo>
                    <a:lnTo>
                      <a:pt x="1437" y="64"/>
                    </a:lnTo>
                    <a:lnTo>
                      <a:pt x="1388" y="47"/>
                    </a:lnTo>
                    <a:lnTo>
                      <a:pt x="1337" y="33"/>
                    </a:lnTo>
                    <a:lnTo>
                      <a:pt x="1286" y="21"/>
                    </a:lnTo>
                    <a:lnTo>
                      <a:pt x="1232" y="12"/>
                    </a:lnTo>
                    <a:lnTo>
                      <a:pt x="1179" y="5"/>
                    </a:lnTo>
                    <a:lnTo>
                      <a:pt x="1125" y="1"/>
                    </a:lnTo>
                    <a:lnTo>
                      <a:pt x="1070" y="0"/>
                    </a:lnTo>
                    <a:lnTo>
                      <a:pt x="1015" y="1"/>
                    </a:lnTo>
                    <a:lnTo>
                      <a:pt x="961" y="5"/>
                    </a:lnTo>
                    <a:lnTo>
                      <a:pt x="907" y="12"/>
                    </a:lnTo>
                    <a:lnTo>
                      <a:pt x="855" y="21"/>
                    </a:lnTo>
                    <a:lnTo>
                      <a:pt x="802" y="33"/>
                    </a:lnTo>
                    <a:lnTo>
                      <a:pt x="752" y="47"/>
                    </a:lnTo>
                    <a:lnTo>
                      <a:pt x="702" y="64"/>
                    </a:lnTo>
                    <a:lnTo>
                      <a:pt x="654" y="84"/>
                    </a:lnTo>
                    <a:lnTo>
                      <a:pt x="606" y="106"/>
                    </a:lnTo>
                    <a:lnTo>
                      <a:pt x="560" y="129"/>
                    </a:lnTo>
                    <a:lnTo>
                      <a:pt x="515" y="155"/>
                    </a:lnTo>
                    <a:lnTo>
                      <a:pt x="472" y="182"/>
                    </a:lnTo>
                    <a:lnTo>
                      <a:pt x="429" y="212"/>
                    </a:lnTo>
                    <a:lnTo>
                      <a:pt x="389" y="244"/>
                    </a:lnTo>
                    <a:lnTo>
                      <a:pt x="351" y="277"/>
                    </a:lnTo>
                    <a:lnTo>
                      <a:pt x="314" y="313"/>
                    </a:lnTo>
                    <a:lnTo>
                      <a:pt x="278" y="350"/>
                    </a:lnTo>
                    <a:lnTo>
                      <a:pt x="245" y="389"/>
                    </a:lnTo>
                    <a:lnTo>
                      <a:pt x="212" y="429"/>
                    </a:lnTo>
                    <a:lnTo>
                      <a:pt x="183" y="471"/>
                    </a:lnTo>
                    <a:lnTo>
                      <a:pt x="155" y="515"/>
                    </a:lnTo>
                    <a:lnTo>
                      <a:pt x="129" y="560"/>
                    </a:lnTo>
                    <a:lnTo>
                      <a:pt x="106" y="606"/>
                    </a:lnTo>
                    <a:lnTo>
                      <a:pt x="84" y="653"/>
                    </a:lnTo>
                    <a:lnTo>
                      <a:pt x="65" y="701"/>
                    </a:lnTo>
                    <a:lnTo>
                      <a:pt x="49" y="752"/>
                    </a:lnTo>
                    <a:lnTo>
                      <a:pt x="34" y="802"/>
                    </a:lnTo>
                    <a:lnTo>
                      <a:pt x="21" y="854"/>
                    </a:lnTo>
                    <a:lnTo>
                      <a:pt x="12" y="906"/>
                    </a:lnTo>
                    <a:lnTo>
                      <a:pt x="5" y="960"/>
                    </a:lnTo>
                    <a:lnTo>
                      <a:pt x="1" y="1014"/>
                    </a:lnTo>
                    <a:lnTo>
                      <a:pt x="0" y="1069"/>
                    </a:lnTo>
                    <a:lnTo>
                      <a:pt x="1" y="1125"/>
                    </a:lnTo>
                    <a:lnTo>
                      <a:pt x="5" y="1179"/>
                    </a:lnTo>
                    <a:lnTo>
                      <a:pt x="12" y="1232"/>
                    </a:lnTo>
                    <a:lnTo>
                      <a:pt x="21" y="1285"/>
                    </a:lnTo>
                    <a:lnTo>
                      <a:pt x="34" y="1337"/>
                    </a:lnTo>
                    <a:lnTo>
                      <a:pt x="49" y="1388"/>
                    </a:lnTo>
                    <a:lnTo>
                      <a:pt x="65" y="1437"/>
                    </a:lnTo>
                    <a:lnTo>
                      <a:pt x="84" y="1486"/>
                    </a:lnTo>
                    <a:lnTo>
                      <a:pt x="106" y="1534"/>
                    </a:lnTo>
                    <a:lnTo>
                      <a:pt x="129" y="1580"/>
                    </a:lnTo>
                    <a:lnTo>
                      <a:pt x="155" y="1624"/>
                    </a:lnTo>
                    <a:lnTo>
                      <a:pt x="183" y="1667"/>
                    </a:lnTo>
                    <a:lnTo>
                      <a:pt x="212" y="1709"/>
                    </a:lnTo>
                    <a:lnTo>
                      <a:pt x="245" y="1750"/>
                    </a:lnTo>
                    <a:lnTo>
                      <a:pt x="278" y="1789"/>
                    </a:lnTo>
                    <a:lnTo>
                      <a:pt x="314" y="1826"/>
                    </a:lnTo>
                    <a:lnTo>
                      <a:pt x="351" y="1861"/>
                    </a:lnTo>
                    <a:lnTo>
                      <a:pt x="389" y="1895"/>
                    </a:lnTo>
                    <a:lnTo>
                      <a:pt x="429" y="1926"/>
                    </a:lnTo>
                    <a:lnTo>
                      <a:pt x="472" y="1957"/>
                    </a:lnTo>
                    <a:lnTo>
                      <a:pt x="515" y="1985"/>
                    </a:lnTo>
                    <a:lnTo>
                      <a:pt x="560" y="2010"/>
                    </a:lnTo>
                    <a:lnTo>
                      <a:pt x="606" y="2034"/>
                    </a:lnTo>
                    <a:lnTo>
                      <a:pt x="654" y="2055"/>
                    </a:lnTo>
                    <a:lnTo>
                      <a:pt x="702" y="2074"/>
                    </a:lnTo>
                    <a:lnTo>
                      <a:pt x="752" y="2091"/>
                    </a:lnTo>
                    <a:lnTo>
                      <a:pt x="802" y="2105"/>
                    </a:lnTo>
                    <a:lnTo>
                      <a:pt x="855" y="2117"/>
                    </a:lnTo>
                    <a:lnTo>
                      <a:pt x="907" y="2127"/>
                    </a:lnTo>
                    <a:lnTo>
                      <a:pt x="961" y="2133"/>
                    </a:lnTo>
                    <a:lnTo>
                      <a:pt x="1015" y="2138"/>
                    </a:lnTo>
                    <a:lnTo>
                      <a:pt x="1070" y="2139"/>
                    </a:lnTo>
                    <a:lnTo>
                      <a:pt x="1125" y="2138"/>
                    </a:lnTo>
                    <a:lnTo>
                      <a:pt x="1179" y="2133"/>
                    </a:lnTo>
                    <a:lnTo>
                      <a:pt x="1232" y="2127"/>
                    </a:lnTo>
                    <a:lnTo>
                      <a:pt x="1286" y="2117"/>
                    </a:lnTo>
                    <a:lnTo>
                      <a:pt x="1337" y="2105"/>
                    </a:lnTo>
                    <a:lnTo>
                      <a:pt x="1388" y="2091"/>
                    </a:lnTo>
                    <a:lnTo>
                      <a:pt x="1437" y="2074"/>
                    </a:lnTo>
                    <a:lnTo>
                      <a:pt x="1487" y="2055"/>
                    </a:lnTo>
                    <a:lnTo>
                      <a:pt x="1534" y="2034"/>
                    </a:lnTo>
                    <a:lnTo>
                      <a:pt x="1580" y="2010"/>
                    </a:lnTo>
                    <a:lnTo>
                      <a:pt x="1624" y="1985"/>
                    </a:lnTo>
                    <a:lnTo>
                      <a:pt x="1669" y="1957"/>
                    </a:lnTo>
                    <a:lnTo>
                      <a:pt x="1710" y="1926"/>
                    </a:lnTo>
                    <a:lnTo>
                      <a:pt x="1751" y="1895"/>
                    </a:lnTo>
                    <a:lnTo>
                      <a:pt x="1789" y="1861"/>
                    </a:lnTo>
                    <a:lnTo>
                      <a:pt x="1826" y="1826"/>
                    </a:lnTo>
                    <a:lnTo>
                      <a:pt x="1862" y="1789"/>
                    </a:lnTo>
                    <a:lnTo>
                      <a:pt x="1896" y="1750"/>
                    </a:lnTo>
                    <a:lnTo>
                      <a:pt x="1928" y="1709"/>
                    </a:lnTo>
                    <a:lnTo>
                      <a:pt x="1957" y="1667"/>
                    </a:lnTo>
                    <a:lnTo>
                      <a:pt x="1985" y="1624"/>
                    </a:lnTo>
                    <a:lnTo>
                      <a:pt x="2011" y="1580"/>
                    </a:lnTo>
                    <a:lnTo>
                      <a:pt x="2034" y="1534"/>
                    </a:lnTo>
                    <a:lnTo>
                      <a:pt x="2056" y="1486"/>
                    </a:lnTo>
                    <a:lnTo>
                      <a:pt x="2075" y="1437"/>
                    </a:lnTo>
                    <a:lnTo>
                      <a:pt x="2092" y="1388"/>
                    </a:lnTo>
                    <a:lnTo>
                      <a:pt x="2106" y="1337"/>
                    </a:lnTo>
                    <a:lnTo>
                      <a:pt x="2118" y="1285"/>
                    </a:lnTo>
                    <a:lnTo>
                      <a:pt x="2128" y="1232"/>
                    </a:lnTo>
                    <a:lnTo>
                      <a:pt x="2135" y="1179"/>
                    </a:lnTo>
                    <a:lnTo>
                      <a:pt x="2139" y="1125"/>
                    </a:lnTo>
                    <a:lnTo>
                      <a:pt x="2140" y="1069"/>
                    </a:lnTo>
                    <a:close/>
                    <a:moveTo>
                      <a:pt x="2038" y="1069"/>
                    </a:moveTo>
                    <a:lnTo>
                      <a:pt x="2036" y="1120"/>
                    </a:lnTo>
                    <a:lnTo>
                      <a:pt x="2033" y="1169"/>
                    </a:lnTo>
                    <a:lnTo>
                      <a:pt x="2027" y="1217"/>
                    </a:lnTo>
                    <a:lnTo>
                      <a:pt x="2018" y="1264"/>
                    </a:lnTo>
                    <a:lnTo>
                      <a:pt x="2007" y="1311"/>
                    </a:lnTo>
                    <a:lnTo>
                      <a:pt x="1994" y="1358"/>
                    </a:lnTo>
                    <a:lnTo>
                      <a:pt x="1979" y="1402"/>
                    </a:lnTo>
                    <a:lnTo>
                      <a:pt x="1962" y="1446"/>
                    </a:lnTo>
                    <a:lnTo>
                      <a:pt x="1943" y="1489"/>
                    </a:lnTo>
                    <a:lnTo>
                      <a:pt x="1921" y="1531"/>
                    </a:lnTo>
                    <a:lnTo>
                      <a:pt x="1898" y="1572"/>
                    </a:lnTo>
                    <a:lnTo>
                      <a:pt x="1873" y="1611"/>
                    </a:lnTo>
                    <a:lnTo>
                      <a:pt x="1846" y="1649"/>
                    </a:lnTo>
                    <a:lnTo>
                      <a:pt x="1817" y="1685"/>
                    </a:lnTo>
                    <a:lnTo>
                      <a:pt x="1786" y="1720"/>
                    </a:lnTo>
                    <a:lnTo>
                      <a:pt x="1754" y="1754"/>
                    </a:lnTo>
                    <a:lnTo>
                      <a:pt x="1721" y="1786"/>
                    </a:lnTo>
                    <a:lnTo>
                      <a:pt x="1686" y="1817"/>
                    </a:lnTo>
                    <a:lnTo>
                      <a:pt x="1650" y="1845"/>
                    </a:lnTo>
                    <a:lnTo>
                      <a:pt x="1611" y="1872"/>
                    </a:lnTo>
                    <a:lnTo>
                      <a:pt x="1572" y="1897"/>
                    </a:lnTo>
                    <a:lnTo>
                      <a:pt x="1531" y="1920"/>
                    </a:lnTo>
                    <a:lnTo>
                      <a:pt x="1490" y="1943"/>
                    </a:lnTo>
                    <a:lnTo>
                      <a:pt x="1447" y="1962"/>
                    </a:lnTo>
                    <a:lnTo>
                      <a:pt x="1403" y="1979"/>
                    </a:lnTo>
                    <a:lnTo>
                      <a:pt x="1358" y="1994"/>
                    </a:lnTo>
                    <a:lnTo>
                      <a:pt x="1312" y="2007"/>
                    </a:lnTo>
                    <a:lnTo>
                      <a:pt x="1265" y="2018"/>
                    </a:lnTo>
                    <a:lnTo>
                      <a:pt x="1217" y="2026"/>
                    </a:lnTo>
                    <a:lnTo>
                      <a:pt x="1169" y="2033"/>
                    </a:lnTo>
                    <a:lnTo>
                      <a:pt x="1120" y="2036"/>
                    </a:lnTo>
                    <a:lnTo>
                      <a:pt x="1070" y="2037"/>
                    </a:lnTo>
                    <a:lnTo>
                      <a:pt x="1020" y="2036"/>
                    </a:lnTo>
                    <a:lnTo>
                      <a:pt x="971" y="2033"/>
                    </a:lnTo>
                    <a:lnTo>
                      <a:pt x="923" y="2026"/>
                    </a:lnTo>
                    <a:lnTo>
                      <a:pt x="875" y="2018"/>
                    </a:lnTo>
                    <a:lnTo>
                      <a:pt x="828" y="2007"/>
                    </a:lnTo>
                    <a:lnTo>
                      <a:pt x="782" y="1994"/>
                    </a:lnTo>
                    <a:lnTo>
                      <a:pt x="737" y="1979"/>
                    </a:lnTo>
                    <a:lnTo>
                      <a:pt x="693" y="1962"/>
                    </a:lnTo>
                    <a:lnTo>
                      <a:pt x="651" y="1943"/>
                    </a:lnTo>
                    <a:lnTo>
                      <a:pt x="608" y="1920"/>
                    </a:lnTo>
                    <a:lnTo>
                      <a:pt x="568" y="1897"/>
                    </a:lnTo>
                    <a:lnTo>
                      <a:pt x="529" y="1872"/>
                    </a:lnTo>
                    <a:lnTo>
                      <a:pt x="491" y="1845"/>
                    </a:lnTo>
                    <a:lnTo>
                      <a:pt x="455" y="1817"/>
                    </a:lnTo>
                    <a:lnTo>
                      <a:pt x="419" y="1786"/>
                    </a:lnTo>
                    <a:lnTo>
                      <a:pt x="385" y="1754"/>
                    </a:lnTo>
                    <a:lnTo>
                      <a:pt x="353" y="1720"/>
                    </a:lnTo>
                    <a:lnTo>
                      <a:pt x="323" y="1685"/>
                    </a:lnTo>
                    <a:lnTo>
                      <a:pt x="294" y="1649"/>
                    </a:lnTo>
                    <a:lnTo>
                      <a:pt x="268" y="1611"/>
                    </a:lnTo>
                    <a:lnTo>
                      <a:pt x="243" y="1572"/>
                    </a:lnTo>
                    <a:lnTo>
                      <a:pt x="218" y="1531"/>
                    </a:lnTo>
                    <a:lnTo>
                      <a:pt x="197" y="1489"/>
                    </a:lnTo>
                    <a:lnTo>
                      <a:pt x="178" y="1446"/>
                    </a:lnTo>
                    <a:lnTo>
                      <a:pt x="161" y="1402"/>
                    </a:lnTo>
                    <a:lnTo>
                      <a:pt x="145" y="1358"/>
                    </a:lnTo>
                    <a:lnTo>
                      <a:pt x="132" y="1311"/>
                    </a:lnTo>
                    <a:lnTo>
                      <a:pt x="122" y="1264"/>
                    </a:lnTo>
                    <a:lnTo>
                      <a:pt x="113" y="1217"/>
                    </a:lnTo>
                    <a:lnTo>
                      <a:pt x="107" y="1169"/>
                    </a:lnTo>
                    <a:lnTo>
                      <a:pt x="103" y="1120"/>
                    </a:lnTo>
                    <a:lnTo>
                      <a:pt x="102" y="1069"/>
                    </a:lnTo>
                    <a:lnTo>
                      <a:pt x="103" y="1020"/>
                    </a:lnTo>
                    <a:lnTo>
                      <a:pt x="107" y="971"/>
                    </a:lnTo>
                    <a:lnTo>
                      <a:pt x="113" y="923"/>
                    </a:lnTo>
                    <a:lnTo>
                      <a:pt x="122" y="874"/>
                    </a:lnTo>
                    <a:lnTo>
                      <a:pt x="132" y="828"/>
                    </a:lnTo>
                    <a:lnTo>
                      <a:pt x="145" y="782"/>
                    </a:lnTo>
                    <a:lnTo>
                      <a:pt x="161" y="737"/>
                    </a:lnTo>
                    <a:lnTo>
                      <a:pt x="178" y="692"/>
                    </a:lnTo>
                    <a:lnTo>
                      <a:pt x="197" y="650"/>
                    </a:lnTo>
                    <a:lnTo>
                      <a:pt x="218" y="608"/>
                    </a:lnTo>
                    <a:lnTo>
                      <a:pt x="243" y="568"/>
                    </a:lnTo>
                    <a:lnTo>
                      <a:pt x="268" y="529"/>
                    </a:lnTo>
                    <a:lnTo>
                      <a:pt x="294" y="490"/>
                    </a:lnTo>
                    <a:lnTo>
                      <a:pt x="323" y="454"/>
                    </a:lnTo>
                    <a:lnTo>
                      <a:pt x="353" y="419"/>
                    </a:lnTo>
                    <a:lnTo>
                      <a:pt x="385" y="385"/>
                    </a:lnTo>
                    <a:lnTo>
                      <a:pt x="419" y="353"/>
                    </a:lnTo>
                    <a:lnTo>
                      <a:pt x="455" y="323"/>
                    </a:lnTo>
                    <a:lnTo>
                      <a:pt x="491" y="294"/>
                    </a:lnTo>
                    <a:lnTo>
                      <a:pt x="529" y="266"/>
                    </a:lnTo>
                    <a:lnTo>
                      <a:pt x="568" y="241"/>
                    </a:lnTo>
                    <a:lnTo>
                      <a:pt x="608" y="218"/>
                    </a:lnTo>
                    <a:lnTo>
                      <a:pt x="651" y="197"/>
                    </a:lnTo>
                    <a:lnTo>
                      <a:pt x="693" y="178"/>
                    </a:lnTo>
                    <a:lnTo>
                      <a:pt x="737" y="160"/>
                    </a:lnTo>
                    <a:lnTo>
                      <a:pt x="782" y="145"/>
                    </a:lnTo>
                    <a:lnTo>
                      <a:pt x="828" y="132"/>
                    </a:lnTo>
                    <a:lnTo>
                      <a:pt x="875" y="122"/>
                    </a:lnTo>
                    <a:lnTo>
                      <a:pt x="923" y="113"/>
                    </a:lnTo>
                    <a:lnTo>
                      <a:pt x="971" y="107"/>
                    </a:lnTo>
                    <a:lnTo>
                      <a:pt x="1020" y="103"/>
                    </a:lnTo>
                    <a:lnTo>
                      <a:pt x="1070" y="102"/>
                    </a:lnTo>
                    <a:lnTo>
                      <a:pt x="1120" y="103"/>
                    </a:lnTo>
                    <a:lnTo>
                      <a:pt x="1169" y="107"/>
                    </a:lnTo>
                    <a:lnTo>
                      <a:pt x="1217" y="113"/>
                    </a:lnTo>
                    <a:lnTo>
                      <a:pt x="1265" y="122"/>
                    </a:lnTo>
                    <a:lnTo>
                      <a:pt x="1312" y="132"/>
                    </a:lnTo>
                    <a:lnTo>
                      <a:pt x="1358" y="145"/>
                    </a:lnTo>
                    <a:lnTo>
                      <a:pt x="1403" y="160"/>
                    </a:lnTo>
                    <a:lnTo>
                      <a:pt x="1447" y="178"/>
                    </a:lnTo>
                    <a:lnTo>
                      <a:pt x="1490" y="197"/>
                    </a:lnTo>
                    <a:lnTo>
                      <a:pt x="1531" y="218"/>
                    </a:lnTo>
                    <a:lnTo>
                      <a:pt x="1572" y="241"/>
                    </a:lnTo>
                    <a:lnTo>
                      <a:pt x="1611" y="266"/>
                    </a:lnTo>
                    <a:lnTo>
                      <a:pt x="1650" y="294"/>
                    </a:lnTo>
                    <a:lnTo>
                      <a:pt x="1686" y="323"/>
                    </a:lnTo>
                    <a:lnTo>
                      <a:pt x="1721" y="353"/>
                    </a:lnTo>
                    <a:lnTo>
                      <a:pt x="1754" y="385"/>
                    </a:lnTo>
                    <a:lnTo>
                      <a:pt x="1786" y="419"/>
                    </a:lnTo>
                    <a:lnTo>
                      <a:pt x="1817" y="454"/>
                    </a:lnTo>
                    <a:lnTo>
                      <a:pt x="1846" y="490"/>
                    </a:lnTo>
                    <a:lnTo>
                      <a:pt x="1873" y="529"/>
                    </a:lnTo>
                    <a:lnTo>
                      <a:pt x="1898" y="568"/>
                    </a:lnTo>
                    <a:lnTo>
                      <a:pt x="1921" y="608"/>
                    </a:lnTo>
                    <a:lnTo>
                      <a:pt x="1943" y="650"/>
                    </a:lnTo>
                    <a:lnTo>
                      <a:pt x="1962" y="692"/>
                    </a:lnTo>
                    <a:lnTo>
                      <a:pt x="1979" y="737"/>
                    </a:lnTo>
                    <a:lnTo>
                      <a:pt x="1994" y="782"/>
                    </a:lnTo>
                    <a:lnTo>
                      <a:pt x="2007" y="828"/>
                    </a:lnTo>
                    <a:lnTo>
                      <a:pt x="2018" y="874"/>
                    </a:lnTo>
                    <a:lnTo>
                      <a:pt x="2027" y="923"/>
                    </a:lnTo>
                    <a:lnTo>
                      <a:pt x="2033" y="971"/>
                    </a:lnTo>
                    <a:lnTo>
                      <a:pt x="2036" y="1020"/>
                    </a:lnTo>
                    <a:lnTo>
                      <a:pt x="2038" y="1069"/>
                    </a:lnTo>
                    <a:close/>
                  </a:path>
                </a:pathLst>
              </a:custGeom>
              <a:solidFill>
                <a:srgbClr val="FFFBA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2095" name="Freeform 1114">
                <a:extLst>
                  <a:ext uri="{FF2B5EF4-FFF2-40B4-BE49-F238E27FC236}">
                    <a16:creationId xmlns:a16="http://schemas.microsoft.com/office/drawing/2014/main" id="{2EF7E8D6-A92E-4FBD-9A2C-56C8378584CD}"/>
                  </a:ext>
                </a:extLst>
              </p:cNvPr>
              <p:cNvSpPr>
                <a:spLocks noEditPoints="1"/>
              </p:cNvSpPr>
              <p:nvPr/>
            </p:nvSpPr>
            <p:spPr bwMode="auto">
              <a:xfrm>
                <a:off x="1946" y="1318"/>
                <a:ext cx="408" cy="408"/>
              </a:xfrm>
              <a:custGeom>
                <a:avLst/>
                <a:gdLst>
                  <a:gd name="T0" fmla="*/ 404 w 2038"/>
                  <a:gd name="T1" fmla="*/ 163 h 2038"/>
                  <a:gd name="T2" fmla="*/ 388 w 2038"/>
                  <a:gd name="T3" fmla="*/ 116 h 2038"/>
                  <a:gd name="T4" fmla="*/ 362 w 2038"/>
                  <a:gd name="T5" fmla="*/ 74 h 2038"/>
                  <a:gd name="T6" fmla="*/ 326 w 2038"/>
                  <a:gd name="T7" fmla="*/ 41 h 2038"/>
                  <a:gd name="T8" fmla="*/ 283 w 2038"/>
                  <a:gd name="T9" fmla="*/ 16 h 2038"/>
                  <a:gd name="T10" fmla="*/ 235 w 2038"/>
                  <a:gd name="T11" fmla="*/ 2 h 2038"/>
                  <a:gd name="T12" fmla="*/ 183 w 2038"/>
                  <a:gd name="T13" fmla="*/ 1 h 2038"/>
                  <a:gd name="T14" fmla="*/ 134 w 2038"/>
                  <a:gd name="T15" fmla="*/ 13 h 2038"/>
                  <a:gd name="T16" fmla="*/ 90 w 2038"/>
                  <a:gd name="T17" fmla="*/ 35 h 2038"/>
                  <a:gd name="T18" fmla="*/ 53 w 2038"/>
                  <a:gd name="T19" fmla="*/ 67 h 2038"/>
                  <a:gd name="T20" fmla="*/ 25 w 2038"/>
                  <a:gd name="T21" fmla="*/ 107 h 2038"/>
                  <a:gd name="T22" fmla="*/ 6 w 2038"/>
                  <a:gd name="T23" fmla="*/ 153 h 2038"/>
                  <a:gd name="T24" fmla="*/ 0 w 2038"/>
                  <a:gd name="T25" fmla="*/ 204 h 2038"/>
                  <a:gd name="T26" fmla="*/ 6 w 2038"/>
                  <a:gd name="T27" fmla="*/ 255 h 2038"/>
                  <a:gd name="T28" fmla="*/ 25 w 2038"/>
                  <a:gd name="T29" fmla="*/ 301 h 2038"/>
                  <a:gd name="T30" fmla="*/ 53 w 2038"/>
                  <a:gd name="T31" fmla="*/ 341 h 2038"/>
                  <a:gd name="T32" fmla="*/ 90 w 2038"/>
                  <a:gd name="T33" fmla="*/ 373 h 2038"/>
                  <a:gd name="T34" fmla="*/ 134 w 2038"/>
                  <a:gd name="T35" fmla="*/ 396 h 2038"/>
                  <a:gd name="T36" fmla="*/ 183 w 2038"/>
                  <a:gd name="T37" fmla="*/ 407 h 2038"/>
                  <a:gd name="T38" fmla="*/ 235 w 2038"/>
                  <a:gd name="T39" fmla="*/ 406 h 2038"/>
                  <a:gd name="T40" fmla="*/ 283 w 2038"/>
                  <a:gd name="T41" fmla="*/ 392 h 2038"/>
                  <a:gd name="T42" fmla="*/ 326 w 2038"/>
                  <a:gd name="T43" fmla="*/ 368 h 2038"/>
                  <a:gd name="T44" fmla="*/ 362 w 2038"/>
                  <a:gd name="T45" fmla="*/ 334 h 2038"/>
                  <a:gd name="T46" fmla="*/ 388 w 2038"/>
                  <a:gd name="T47" fmla="*/ 292 h 2038"/>
                  <a:gd name="T48" fmla="*/ 404 w 2038"/>
                  <a:gd name="T49" fmla="*/ 245 h 2038"/>
                  <a:gd name="T50" fmla="*/ 388 w 2038"/>
                  <a:gd name="T51" fmla="*/ 204 h 2038"/>
                  <a:gd name="T52" fmla="*/ 382 w 2038"/>
                  <a:gd name="T53" fmla="*/ 250 h 2038"/>
                  <a:gd name="T54" fmla="*/ 366 w 2038"/>
                  <a:gd name="T55" fmla="*/ 291 h 2038"/>
                  <a:gd name="T56" fmla="*/ 340 w 2038"/>
                  <a:gd name="T57" fmla="*/ 328 h 2038"/>
                  <a:gd name="T58" fmla="*/ 307 w 2038"/>
                  <a:gd name="T59" fmla="*/ 356 h 2038"/>
                  <a:gd name="T60" fmla="*/ 267 w 2038"/>
                  <a:gd name="T61" fmla="*/ 376 h 2038"/>
                  <a:gd name="T62" fmla="*/ 223 w 2038"/>
                  <a:gd name="T63" fmla="*/ 387 h 2038"/>
                  <a:gd name="T64" fmla="*/ 176 w 2038"/>
                  <a:gd name="T65" fmla="*/ 386 h 2038"/>
                  <a:gd name="T66" fmla="*/ 133 w 2038"/>
                  <a:gd name="T67" fmla="*/ 373 h 2038"/>
                  <a:gd name="T68" fmla="*/ 94 w 2038"/>
                  <a:gd name="T69" fmla="*/ 351 h 2038"/>
                  <a:gd name="T70" fmla="*/ 62 w 2038"/>
                  <a:gd name="T71" fmla="*/ 321 h 2038"/>
                  <a:gd name="T72" fmla="*/ 39 w 2038"/>
                  <a:gd name="T73" fmla="*/ 284 h 2038"/>
                  <a:gd name="T74" fmla="*/ 24 w 2038"/>
                  <a:gd name="T75" fmla="*/ 241 h 2038"/>
                  <a:gd name="T76" fmla="*/ 21 w 2038"/>
                  <a:gd name="T77" fmla="*/ 195 h 2038"/>
                  <a:gd name="T78" fmla="*/ 29 w 2038"/>
                  <a:gd name="T79" fmla="*/ 150 h 2038"/>
                  <a:gd name="T80" fmla="*/ 47 w 2038"/>
                  <a:gd name="T81" fmla="*/ 109 h 2038"/>
                  <a:gd name="T82" fmla="*/ 74 w 2038"/>
                  <a:gd name="T83" fmla="*/ 74 h 2038"/>
                  <a:gd name="T84" fmla="*/ 109 w 2038"/>
                  <a:gd name="T85" fmla="*/ 47 h 2038"/>
                  <a:gd name="T86" fmla="*/ 149 w 2038"/>
                  <a:gd name="T87" fmla="*/ 29 h 2038"/>
                  <a:gd name="T88" fmla="*/ 194 w 2038"/>
                  <a:gd name="T89" fmla="*/ 21 h 2038"/>
                  <a:gd name="T90" fmla="*/ 241 w 2038"/>
                  <a:gd name="T91" fmla="*/ 24 h 2038"/>
                  <a:gd name="T92" fmla="*/ 284 w 2038"/>
                  <a:gd name="T93" fmla="*/ 39 h 2038"/>
                  <a:gd name="T94" fmla="*/ 321 w 2038"/>
                  <a:gd name="T95" fmla="*/ 62 h 2038"/>
                  <a:gd name="T96" fmla="*/ 351 w 2038"/>
                  <a:gd name="T97" fmla="*/ 94 h 2038"/>
                  <a:gd name="T98" fmla="*/ 373 w 2038"/>
                  <a:gd name="T99" fmla="*/ 133 h 2038"/>
                  <a:gd name="T100" fmla="*/ 385 w 2038"/>
                  <a:gd name="T101" fmla="*/ 176 h 203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038" h="2038">
                    <a:moveTo>
                      <a:pt x="2038" y="1019"/>
                    </a:moveTo>
                    <a:lnTo>
                      <a:pt x="2037" y="967"/>
                    </a:lnTo>
                    <a:lnTo>
                      <a:pt x="2033" y="916"/>
                    </a:lnTo>
                    <a:lnTo>
                      <a:pt x="2027" y="865"/>
                    </a:lnTo>
                    <a:lnTo>
                      <a:pt x="2018" y="814"/>
                    </a:lnTo>
                    <a:lnTo>
                      <a:pt x="2006" y="765"/>
                    </a:lnTo>
                    <a:lnTo>
                      <a:pt x="1993" y="717"/>
                    </a:lnTo>
                    <a:lnTo>
                      <a:pt x="1976" y="670"/>
                    </a:lnTo>
                    <a:lnTo>
                      <a:pt x="1958" y="623"/>
                    </a:lnTo>
                    <a:lnTo>
                      <a:pt x="1937" y="578"/>
                    </a:lnTo>
                    <a:lnTo>
                      <a:pt x="1915" y="534"/>
                    </a:lnTo>
                    <a:lnTo>
                      <a:pt x="1891" y="491"/>
                    </a:lnTo>
                    <a:lnTo>
                      <a:pt x="1864" y="450"/>
                    </a:lnTo>
                    <a:lnTo>
                      <a:pt x="1836" y="410"/>
                    </a:lnTo>
                    <a:lnTo>
                      <a:pt x="1806" y="371"/>
                    </a:lnTo>
                    <a:lnTo>
                      <a:pt x="1773" y="334"/>
                    </a:lnTo>
                    <a:lnTo>
                      <a:pt x="1739" y="299"/>
                    </a:lnTo>
                    <a:lnTo>
                      <a:pt x="1704" y="266"/>
                    </a:lnTo>
                    <a:lnTo>
                      <a:pt x="1667" y="233"/>
                    </a:lnTo>
                    <a:lnTo>
                      <a:pt x="1629" y="203"/>
                    </a:lnTo>
                    <a:lnTo>
                      <a:pt x="1588" y="174"/>
                    </a:lnTo>
                    <a:lnTo>
                      <a:pt x="1547" y="148"/>
                    </a:lnTo>
                    <a:lnTo>
                      <a:pt x="1505" y="124"/>
                    </a:lnTo>
                    <a:lnTo>
                      <a:pt x="1461" y="101"/>
                    </a:lnTo>
                    <a:lnTo>
                      <a:pt x="1416" y="81"/>
                    </a:lnTo>
                    <a:lnTo>
                      <a:pt x="1369" y="63"/>
                    </a:lnTo>
                    <a:lnTo>
                      <a:pt x="1322" y="47"/>
                    </a:lnTo>
                    <a:lnTo>
                      <a:pt x="1274" y="32"/>
                    </a:lnTo>
                    <a:lnTo>
                      <a:pt x="1225" y="21"/>
                    </a:lnTo>
                    <a:lnTo>
                      <a:pt x="1174" y="12"/>
                    </a:lnTo>
                    <a:lnTo>
                      <a:pt x="1123" y="5"/>
                    </a:lnTo>
                    <a:lnTo>
                      <a:pt x="1072" y="2"/>
                    </a:lnTo>
                    <a:lnTo>
                      <a:pt x="1019" y="0"/>
                    </a:lnTo>
                    <a:lnTo>
                      <a:pt x="966" y="2"/>
                    </a:lnTo>
                    <a:lnTo>
                      <a:pt x="915" y="5"/>
                    </a:lnTo>
                    <a:lnTo>
                      <a:pt x="864" y="12"/>
                    </a:lnTo>
                    <a:lnTo>
                      <a:pt x="814" y="21"/>
                    </a:lnTo>
                    <a:lnTo>
                      <a:pt x="764" y="32"/>
                    </a:lnTo>
                    <a:lnTo>
                      <a:pt x="716" y="47"/>
                    </a:lnTo>
                    <a:lnTo>
                      <a:pt x="669" y="63"/>
                    </a:lnTo>
                    <a:lnTo>
                      <a:pt x="623" y="81"/>
                    </a:lnTo>
                    <a:lnTo>
                      <a:pt x="577" y="101"/>
                    </a:lnTo>
                    <a:lnTo>
                      <a:pt x="533" y="124"/>
                    </a:lnTo>
                    <a:lnTo>
                      <a:pt x="491" y="148"/>
                    </a:lnTo>
                    <a:lnTo>
                      <a:pt x="449" y="174"/>
                    </a:lnTo>
                    <a:lnTo>
                      <a:pt x="410" y="203"/>
                    </a:lnTo>
                    <a:lnTo>
                      <a:pt x="370" y="233"/>
                    </a:lnTo>
                    <a:lnTo>
                      <a:pt x="334" y="266"/>
                    </a:lnTo>
                    <a:lnTo>
                      <a:pt x="298" y="299"/>
                    </a:lnTo>
                    <a:lnTo>
                      <a:pt x="265" y="334"/>
                    </a:lnTo>
                    <a:lnTo>
                      <a:pt x="233" y="371"/>
                    </a:lnTo>
                    <a:lnTo>
                      <a:pt x="203" y="410"/>
                    </a:lnTo>
                    <a:lnTo>
                      <a:pt x="174" y="450"/>
                    </a:lnTo>
                    <a:lnTo>
                      <a:pt x="147" y="491"/>
                    </a:lnTo>
                    <a:lnTo>
                      <a:pt x="123" y="534"/>
                    </a:lnTo>
                    <a:lnTo>
                      <a:pt x="100" y="578"/>
                    </a:lnTo>
                    <a:lnTo>
                      <a:pt x="80" y="623"/>
                    </a:lnTo>
                    <a:lnTo>
                      <a:pt x="62" y="670"/>
                    </a:lnTo>
                    <a:lnTo>
                      <a:pt x="46" y="717"/>
                    </a:lnTo>
                    <a:lnTo>
                      <a:pt x="32" y="765"/>
                    </a:lnTo>
                    <a:lnTo>
                      <a:pt x="21" y="814"/>
                    </a:lnTo>
                    <a:lnTo>
                      <a:pt x="12" y="865"/>
                    </a:lnTo>
                    <a:lnTo>
                      <a:pt x="6" y="916"/>
                    </a:lnTo>
                    <a:lnTo>
                      <a:pt x="2" y="967"/>
                    </a:lnTo>
                    <a:lnTo>
                      <a:pt x="0" y="1019"/>
                    </a:lnTo>
                    <a:lnTo>
                      <a:pt x="2" y="1072"/>
                    </a:lnTo>
                    <a:lnTo>
                      <a:pt x="6" y="1124"/>
                    </a:lnTo>
                    <a:lnTo>
                      <a:pt x="12" y="1175"/>
                    </a:lnTo>
                    <a:lnTo>
                      <a:pt x="21" y="1225"/>
                    </a:lnTo>
                    <a:lnTo>
                      <a:pt x="32" y="1275"/>
                    </a:lnTo>
                    <a:lnTo>
                      <a:pt x="46" y="1323"/>
                    </a:lnTo>
                    <a:lnTo>
                      <a:pt x="62" y="1370"/>
                    </a:lnTo>
                    <a:lnTo>
                      <a:pt x="80" y="1416"/>
                    </a:lnTo>
                    <a:lnTo>
                      <a:pt x="100" y="1461"/>
                    </a:lnTo>
                    <a:lnTo>
                      <a:pt x="123" y="1506"/>
                    </a:lnTo>
                    <a:lnTo>
                      <a:pt x="147" y="1548"/>
                    </a:lnTo>
                    <a:lnTo>
                      <a:pt x="174" y="1589"/>
                    </a:lnTo>
                    <a:lnTo>
                      <a:pt x="203" y="1629"/>
                    </a:lnTo>
                    <a:lnTo>
                      <a:pt x="233" y="1667"/>
                    </a:lnTo>
                    <a:lnTo>
                      <a:pt x="265" y="1705"/>
                    </a:lnTo>
                    <a:lnTo>
                      <a:pt x="298" y="1740"/>
                    </a:lnTo>
                    <a:lnTo>
                      <a:pt x="334" y="1774"/>
                    </a:lnTo>
                    <a:lnTo>
                      <a:pt x="370" y="1806"/>
                    </a:lnTo>
                    <a:lnTo>
                      <a:pt x="410" y="1836"/>
                    </a:lnTo>
                    <a:lnTo>
                      <a:pt x="449" y="1864"/>
                    </a:lnTo>
                    <a:lnTo>
                      <a:pt x="491" y="1891"/>
                    </a:lnTo>
                    <a:lnTo>
                      <a:pt x="533" y="1916"/>
                    </a:lnTo>
                    <a:lnTo>
                      <a:pt x="577" y="1938"/>
                    </a:lnTo>
                    <a:lnTo>
                      <a:pt x="623" y="1959"/>
                    </a:lnTo>
                    <a:lnTo>
                      <a:pt x="669" y="1977"/>
                    </a:lnTo>
                    <a:lnTo>
                      <a:pt x="716" y="1993"/>
                    </a:lnTo>
                    <a:lnTo>
                      <a:pt x="764" y="2006"/>
                    </a:lnTo>
                    <a:lnTo>
                      <a:pt x="814" y="2018"/>
                    </a:lnTo>
                    <a:lnTo>
                      <a:pt x="864" y="2027"/>
                    </a:lnTo>
                    <a:lnTo>
                      <a:pt x="915" y="2033"/>
                    </a:lnTo>
                    <a:lnTo>
                      <a:pt x="966" y="2037"/>
                    </a:lnTo>
                    <a:lnTo>
                      <a:pt x="1019" y="2038"/>
                    </a:lnTo>
                    <a:lnTo>
                      <a:pt x="1072" y="2037"/>
                    </a:lnTo>
                    <a:lnTo>
                      <a:pt x="1123" y="2033"/>
                    </a:lnTo>
                    <a:lnTo>
                      <a:pt x="1174" y="2027"/>
                    </a:lnTo>
                    <a:lnTo>
                      <a:pt x="1225" y="2018"/>
                    </a:lnTo>
                    <a:lnTo>
                      <a:pt x="1274" y="2006"/>
                    </a:lnTo>
                    <a:lnTo>
                      <a:pt x="1322" y="1993"/>
                    </a:lnTo>
                    <a:lnTo>
                      <a:pt x="1369" y="1977"/>
                    </a:lnTo>
                    <a:lnTo>
                      <a:pt x="1416" y="1959"/>
                    </a:lnTo>
                    <a:lnTo>
                      <a:pt x="1461" y="1938"/>
                    </a:lnTo>
                    <a:lnTo>
                      <a:pt x="1505" y="1916"/>
                    </a:lnTo>
                    <a:lnTo>
                      <a:pt x="1547" y="1891"/>
                    </a:lnTo>
                    <a:lnTo>
                      <a:pt x="1588" y="1864"/>
                    </a:lnTo>
                    <a:lnTo>
                      <a:pt x="1629" y="1836"/>
                    </a:lnTo>
                    <a:lnTo>
                      <a:pt x="1667" y="1806"/>
                    </a:lnTo>
                    <a:lnTo>
                      <a:pt x="1704" y="1774"/>
                    </a:lnTo>
                    <a:lnTo>
                      <a:pt x="1739" y="1740"/>
                    </a:lnTo>
                    <a:lnTo>
                      <a:pt x="1773" y="1705"/>
                    </a:lnTo>
                    <a:lnTo>
                      <a:pt x="1806" y="1667"/>
                    </a:lnTo>
                    <a:lnTo>
                      <a:pt x="1836" y="1629"/>
                    </a:lnTo>
                    <a:lnTo>
                      <a:pt x="1864" y="1589"/>
                    </a:lnTo>
                    <a:lnTo>
                      <a:pt x="1891" y="1548"/>
                    </a:lnTo>
                    <a:lnTo>
                      <a:pt x="1915" y="1506"/>
                    </a:lnTo>
                    <a:lnTo>
                      <a:pt x="1937" y="1461"/>
                    </a:lnTo>
                    <a:lnTo>
                      <a:pt x="1958" y="1416"/>
                    </a:lnTo>
                    <a:lnTo>
                      <a:pt x="1976" y="1370"/>
                    </a:lnTo>
                    <a:lnTo>
                      <a:pt x="1993" y="1323"/>
                    </a:lnTo>
                    <a:lnTo>
                      <a:pt x="2006" y="1275"/>
                    </a:lnTo>
                    <a:lnTo>
                      <a:pt x="2018" y="1225"/>
                    </a:lnTo>
                    <a:lnTo>
                      <a:pt x="2027" y="1175"/>
                    </a:lnTo>
                    <a:lnTo>
                      <a:pt x="2033" y="1124"/>
                    </a:lnTo>
                    <a:lnTo>
                      <a:pt x="2037" y="1072"/>
                    </a:lnTo>
                    <a:lnTo>
                      <a:pt x="2038" y="1019"/>
                    </a:lnTo>
                    <a:close/>
                    <a:moveTo>
                      <a:pt x="1936" y="1019"/>
                    </a:moveTo>
                    <a:lnTo>
                      <a:pt x="1935" y="1067"/>
                    </a:lnTo>
                    <a:lnTo>
                      <a:pt x="1931" y="1114"/>
                    </a:lnTo>
                    <a:lnTo>
                      <a:pt x="1925" y="1159"/>
                    </a:lnTo>
                    <a:lnTo>
                      <a:pt x="1917" y="1204"/>
                    </a:lnTo>
                    <a:lnTo>
                      <a:pt x="1907" y="1248"/>
                    </a:lnTo>
                    <a:lnTo>
                      <a:pt x="1895" y="1293"/>
                    </a:lnTo>
                    <a:lnTo>
                      <a:pt x="1881" y="1335"/>
                    </a:lnTo>
                    <a:lnTo>
                      <a:pt x="1864" y="1376"/>
                    </a:lnTo>
                    <a:lnTo>
                      <a:pt x="1846" y="1417"/>
                    </a:lnTo>
                    <a:lnTo>
                      <a:pt x="1826" y="1456"/>
                    </a:lnTo>
                    <a:lnTo>
                      <a:pt x="1804" y="1495"/>
                    </a:lnTo>
                    <a:lnTo>
                      <a:pt x="1779" y="1532"/>
                    </a:lnTo>
                    <a:lnTo>
                      <a:pt x="1754" y="1568"/>
                    </a:lnTo>
                    <a:lnTo>
                      <a:pt x="1727" y="1603"/>
                    </a:lnTo>
                    <a:lnTo>
                      <a:pt x="1698" y="1636"/>
                    </a:lnTo>
                    <a:lnTo>
                      <a:pt x="1668" y="1667"/>
                    </a:lnTo>
                    <a:lnTo>
                      <a:pt x="1636" y="1699"/>
                    </a:lnTo>
                    <a:lnTo>
                      <a:pt x="1603" y="1727"/>
                    </a:lnTo>
                    <a:lnTo>
                      <a:pt x="1567" y="1754"/>
                    </a:lnTo>
                    <a:lnTo>
                      <a:pt x="1532" y="1780"/>
                    </a:lnTo>
                    <a:lnTo>
                      <a:pt x="1495" y="1804"/>
                    </a:lnTo>
                    <a:lnTo>
                      <a:pt x="1456" y="1826"/>
                    </a:lnTo>
                    <a:lnTo>
                      <a:pt x="1417" y="1846"/>
                    </a:lnTo>
                    <a:lnTo>
                      <a:pt x="1376" y="1864"/>
                    </a:lnTo>
                    <a:lnTo>
                      <a:pt x="1334" y="1880"/>
                    </a:lnTo>
                    <a:lnTo>
                      <a:pt x="1292" y="1896"/>
                    </a:lnTo>
                    <a:lnTo>
                      <a:pt x="1248" y="1908"/>
                    </a:lnTo>
                    <a:lnTo>
                      <a:pt x="1204" y="1918"/>
                    </a:lnTo>
                    <a:lnTo>
                      <a:pt x="1158" y="1926"/>
                    </a:lnTo>
                    <a:lnTo>
                      <a:pt x="1113" y="1932"/>
                    </a:lnTo>
                    <a:lnTo>
                      <a:pt x="1066" y="1936"/>
                    </a:lnTo>
                    <a:lnTo>
                      <a:pt x="1019" y="1937"/>
                    </a:lnTo>
                    <a:lnTo>
                      <a:pt x="971" y="1936"/>
                    </a:lnTo>
                    <a:lnTo>
                      <a:pt x="925" y="1932"/>
                    </a:lnTo>
                    <a:lnTo>
                      <a:pt x="879" y="1926"/>
                    </a:lnTo>
                    <a:lnTo>
                      <a:pt x="834" y="1918"/>
                    </a:lnTo>
                    <a:lnTo>
                      <a:pt x="790" y="1908"/>
                    </a:lnTo>
                    <a:lnTo>
                      <a:pt x="746" y="1896"/>
                    </a:lnTo>
                    <a:lnTo>
                      <a:pt x="704" y="1880"/>
                    </a:lnTo>
                    <a:lnTo>
                      <a:pt x="662" y="1864"/>
                    </a:lnTo>
                    <a:lnTo>
                      <a:pt x="622" y="1846"/>
                    </a:lnTo>
                    <a:lnTo>
                      <a:pt x="581" y="1826"/>
                    </a:lnTo>
                    <a:lnTo>
                      <a:pt x="543" y="1804"/>
                    </a:lnTo>
                    <a:lnTo>
                      <a:pt x="506" y="1780"/>
                    </a:lnTo>
                    <a:lnTo>
                      <a:pt x="470" y="1754"/>
                    </a:lnTo>
                    <a:lnTo>
                      <a:pt x="436" y="1727"/>
                    </a:lnTo>
                    <a:lnTo>
                      <a:pt x="403" y="1699"/>
                    </a:lnTo>
                    <a:lnTo>
                      <a:pt x="370" y="1667"/>
                    </a:lnTo>
                    <a:lnTo>
                      <a:pt x="340" y="1636"/>
                    </a:lnTo>
                    <a:lnTo>
                      <a:pt x="311" y="1603"/>
                    </a:lnTo>
                    <a:lnTo>
                      <a:pt x="284" y="1568"/>
                    </a:lnTo>
                    <a:lnTo>
                      <a:pt x="259" y="1532"/>
                    </a:lnTo>
                    <a:lnTo>
                      <a:pt x="235" y="1495"/>
                    </a:lnTo>
                    <a:lnTo>
                      <a:pt x="213" y="1456"/>
                    </a:lnTo>
                    <a:lnTo>
                      <a:pt x="193" y="1417"/>
                    </a:lnTo>
                    <a:lnTo>
                      <a:pt x="174" y="1376"/>
                    </a:lnTo>
                    <a:lnTo>
                      <a:pt x="157" y="1335"/>
                    </a:lnTo>
                    <a:lnTo>
                      <a:pt x="143" y="1293"/>
                    </a:lnTo>
                    <a:lnTo>
                      <a:pt x="131" y="1248"/>
                    </a:lnTo>
                    <a:lnTo>
                      <a:pt x="120" y="1204"/>
                    </a:lnTo>
                    <a:lnTo>
                      <a:pt x="112" y="1159"/>
                    </a:lnTo>
                    <a:lnTo>
                      <a:pt x="107" y="1114"/>
                    </a:lnTo>
                    <a:lnTo>
                      <a:pt x="103" y="1067"/>
                    </a:lnTo>
                    <a:lnTo>
                      <a:pt x="102" y="1019"/>
                    </a:lnTo>
                    <a:lnTo>
                      <a:pt x="103" y="972"/>
                    </a:lnTo>
                    <a:lnTo>
                      <a:pt x="107" y="926"/>
                    </a:lnTo>
                    <a:lnTo>
                      <a:pt x="112" y="880"/>
                    </a:lnTo>
                    <a:lnTo>
                      <a:pt x="120" y="834"/>
                    </a:lnTo>
                    <a:lnTo>
                      <a:pt x="131" y="790"/>
                    </a:lnTo>
                    <a:lnTo>
                      <a:pt x="143" y="747"/>
                    </a:lnTo>
                    <a:lnTo>
                      <a:pt x="157" y="704"/>
                    </a:lnTo>
                    <a:lnTo>
                      <a:pt x="174" y="663"/>
                    </a:lnTo>
                    <a:lnTo>
                      <a:pt x="193" y="622"/>
                    </a:lnTo>
                    <a:lnTo>
                      <a:pt x="213" y="582"/>
                    </a:lnTo>
                    <a:lnTo>
                      <a:pt x="235" y="544"/>
                    </a:lnTo>
                    <a:lnTo>
                      <a:pt x="259" y="507"/>
                    </a:lnTo>
                    <a:lnTo>
                      <a:pt x="284" y="471"/>
                    </a:lnTo>
                    <a:lnTo>
                      <a:pt x="311" y="436"/>
                    </a:lnTo>
                    <a:lnTo>
                      <a:pt x="340" y="403"/>
                    </a:lnTo>
                    <a:lnTo>
                      <a:pt x="370" y="371"/>
                    </a:lnTo>
                    <a:lnTo>
                      <a:pt x="403" y="341"/>
                    </a:lnTo>
                    <a:lnTo>
                      <a:pt x="436" y="312"/>
                    </a:lnTo>
                    <a:lnTo>
                      <a:pt x="470" y="285"/>
                    </a:lnTo>
                    <a:lnTo>
                      <a:pt x="506" y="260"/>
                    </a:lnTo>
                    <a:lnTo>
                      <a:pt x="543" y="235"/>
                    </a:lnTo>
                    <a:lnTo>
                      <a:pt x="581" y="213"/>
                    </a:lnTo>
                    <a:lnTo>
                      <a:pt x="622" y="193"/>
                    </a:lnTo>
                    <a:lnTo>
                      <a:pt x="662" y="174"/>
                    </a:lnTo>
                    <a:lnTo>
                      <a:pt x="704" y="158"/>
                    </a:lnTo>
                    <a:lnTo>
                      <a:pt x="746" y="144"/>
                    </a:lnTo>
                    <a:lnTo>
                      <a:pt x="790" y="131"/>
                    </a:lnTo>
                    <a:lnTo>
                      <a:pt x="834" y="121"/>
                    </a:lnTo>
                    <a:lnTo>
                      <a:pt x="879" y="113"/>
                    </a:lnTo>
                    <a:lnTo>
                      <a:pt x="925" y="107"/>
                    </a:lnTo>
                    <a:lnTo>
                      <a:pt x="971" y="104"/>
                    </a:lnTo>
                    <a:lnTo>
                      <a:pt x="1019" y="103"/>
                    </a:lnTo>
                    <a:lnTo>
                      <a:pt x="1066" y="104"/>
                    </a:lnTo>
                    <a:lnTo>
                      <a:pt x="1113" y="107"/>
                    </a:lnTo>
                    <a:lnTo>
                      <a:pt x="1158" y="113"/>
                    </a:lnTo>
                    <a:lnTo>
                      <a:pt x="1204" y="121"/>
                    </a:lnTo>
                    <a:lnTo>
                      <a:pt x="1248" y="131"/>
                    </a:lnTo>
                    <a:lnTo>
                      <a:pt x="1292" y="144"/>
                    </a:lnTo>
                    <a:lnTo>
                      <a:pt x="1334" y="158"/>
                    </a:lnTo>
                    <a:lnTo>
                      <a:pt x="1376" y="174"/>
                    </a:lnTo>
                    <a:lnTo>
                      <a:pt x="1417" y="193"/>
                    </a:lnTo>
                    <a:lnTo>
                      <a:pt x="1456" y="213"/>
                    </a:lnTo>
                    <a:lnTo>
                      <a:pt x="1495" y="235"/>
                    </a:lnTo>
                    <a:lnTo>
                      <a:pt x="1532" y="260"/>
                    </a:lnTo>
                    <a:lnTo>
                      <a:pt x="1567" y="285"/>
                    </a:lnTo>
                    <a:lnTo>
                      <a:pt x="1603" y="312"/>
                    </a:lnTo>
                    <a:lnTo>
                      <a:pt x="1636" y="341"/>
                    </a:lnTo>
                    <a:lnTo>
                      <a:pt x="1668" y="371"/>
                    </a:lnTo>
                    <a:lnTo>
                      <a:pt x="1698" y="403"/>
                    </a:lnTo>
                    <a:lnTo>
                      <a:pt x="1727" y="436"/>
                    </a:lnTo>
                    <a:lnTo>
                      <a:pt x="1754" y="471"/>
                    </a:lnTo>
                    <a:lnTo>
                      <a:pt x="1779" y="507"/>
                    </a:lnTo>
                    <a:lnTo>
                      <a:pt x="1804" y="544"/>
                    </a:lnTo>
                    <a:lnTo>
                      <a:pt x="1826" y="582"/>
                    </a:lnTo>
                    <a:lnTo>
                      <a:pt x="1846" y="622"/>
                    </a:lnTo>
                    <a:lnTo>
                      <a:pt x="1864" y="663"/>
                    </a:lnTo>
                    <a:lnTo>
                      <a:pt x="1881" y="704"/>
                    </a:lnTo>
                    <a:lnTo>
                      <a:pt x="1895" y="747"/>
                    </a:lnTo>
                    <a:lnTo>
                      <a:pt x="1907" y="790"/>
                    </a:lnTo>
                    <a:lnTo>
                      <a:pt x="1917" y="834"/>
                    </a:lnTo>
                    <a:lnTo>
                      <a:pt x="1925" y="880"/>
                    </a:lnTo>
                    <a:lnTo>
                      <a:pt x="1931" y="926"/>
                    </a:lnTo>
                    <a:lnTo>
                      <a:pt x="1935" y="972"/>
                    </a:lnTo>
                    <a:lnTo>
                      <a:pt x="1936" y="1019"/>
                    </a:lnTo>
                    <a:close/>
                  </a:path>
                </a:pathLst>
              </a:custGeom>
              <a:solidFill>
                <a:srgbClr val="FFFBA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2096" name="Freeform 1115">
                <a:extLst>
                  <a:ext uri="{FF2B5EF4-FFF2-40B4-BE49-F238E27FC236}">
                    <a16:creationId xmlns:a16="http://schemas.microsoft.com/office/drawing/2014/main" id="{CFD4E8B0-46ED-46B7-977D-85830AC4D125}"/>
                  </a:ext>
                </a:extLst>
              </p:cNvPr>
              <p:cNvSpPr>
                <a:spLocks noEditPoints="1"/>
              </p:cNvSpPr>
              <p:nvPr/>
            </p:nvSpPr>
            <p:spPr bwMode="auto">
              <a:xfrm>
                <a:off x="1956" y="1328"/>
                <a:ext cx="388" cy="387"/>
              </a:xfrm>
              <a:custGeom>
                <a:avLst/>
                <a:gdLst>
                  <a:gd name="T0" fmla="*/ 384 w 1936"/>
                  <a:gd name="T1" fmla="*/ 154 h 1935"/>
                  <a:gd name="T2" fmla="*/ 369 w 1936"/>
                  <a:gd name="T3" fmla="*/ 110 h 1935"/>
                  <a:gd name="T4" fmla="*/ 344 w 1936"/>
                  <a:gd name="T5" fmla="*/ 70 h 1935"/>
                  <a:gd name="T6" fmla="*/ 310 w 1936"/>
                  <a:gd name="T7" fmla="*/ 38 h 1935"/>
                  <a:gd name="T8" fmla="*/ 270 w 1936"/>
                  <a:gd name="T9" fmla="*/ 15 h 1935"/>
                  <a:gd name="T10" fmla="*/ 223 w 1936"/>
                  <a:gd name="T11" fmla="*/ 2 h 1935"/>
                  <a:gd name="T12" fmla="*/ 174 w 1936"/>
                  <a:gd name="T13" fmla="*/ 1 h 1935"/>
                  <a:gd name="T14" fmla="*/ 127 w 1936"/>
                  <a:gd name="T15" fmla="*/ 12 h 1935"/>
                  <a:gd name="T16" fmla="*/ 86 w 1936"/>
                  <a:gd name="T17" fmla="*/ 33 h 1935"/>
                  <a:gd name="T18" fmla="*/ 50 w 1936"/>
                  <a:gd name="T19" fmla="*/ 63 h 1935"/>
                  <a:gd name="T20" fmla="*/ 23 w 1936"/>
                  <a:gd name="T21" fmla="*/ 101 h 1935"/>
                  <a:gd name="T22" fmla="*/ 6 w 1936"/>
                  <a:gd name="T23" fmla="*/ 145 h 1935"/>
                  <a:gd name="T24" fmla="*/ 0 w 1936"/>
                  <a:gd name="T25" fmla="*/ 193 h 1935"/>
                  <a:gd name="T26" fmla="*/ 6 w 1936"/>
                  <a:gd name="T27" fmla="*/ 242 h 1935"/>
                  <a:gd name="T28" fmla="*/ 23 w 1936"/>
                  <a:gd name="T29" fmla="*/ 286 h 1935"/>
                  <a:gd name="T30" fmla="*/ 50 w 1936"/>
                  <a:gd name="T31" fmla="*/ 324 h 1935"/>
                  <a:gd name="T32" fmla="*/ 86 w 1936"/>
                  <a:gd name="T33" fmla="*/ 354 h 1935"/>
                  <a:gd name="T34" fmla="*/ 127 w 1936"/>
                  <a:gd name="T35" fmla="*/ 375 h 1935"/>
                  <a:gd name="T36" fmla="*/ 174 w 1936"/>
                  <a:gd name="T37" fmla="*/ 386 h 1935"/>
                  <a:gd name="T38" fmla="*/ 223 w 1936"/>
                  <a:gd name="T39" fmla="*/ 385 h 1935"/>
                  <a:gd name="T40" fmla="*/ 270 w 1936"/>
                  <a:gd name="T41" fmla="*/ 372 h 1935"/>
                  <a:gd name="T42" fmla="*/ 310 w 1936"/>
                  <a:gd name="T43" fmla="*/ 349 h 1935"/>
                  <a:gd name="T44" fmla="*/ 344 w 1936"/>
                  <a:gd name="T45" fmla="*/ 317 h 1935"/>
                  <a:gd name="T46" fmla="*/ 369 w 1936"/>
                  <a:gd name="T47" fmla="*/ 277 h 1935"/>
                  <a:gd name="T48" fmla="*/ 384 w 1936"/>
                  <a:gd name="T49" fmla="*/ 232 h 1935"/>
                  <a:gd name="T50" fmla="*/ 368 w 1936"/>
                  <a:gd name="T51" fmla="*/ 193 h 1935"/>
                  <a:gd name="T52" fmla="*/ 362 w 1936"/>
                  <a:gd name="T53" fmla="*/ 237 h 1935"/>
                  <a:gd name="T54" fmla="*/ 347 w 1936"/>
                  <a:gd name="T55" fmla="*/ 276 h 1935"/>
                  <a:gd name="T56" fmla="*/ 322 w 1936"/>
                  <a:gd name="T57" fmla="*/ 310 h 1935"/>
                  <a:gd name="T58" fmla="*/ 291 w 1936"/>
                  <a:gd name="T59" fmla="*/ 337 h 1935"/>
                  <a:gd name="T60" fmla="*/ 254 w 1936"/>
                  <a:gd name="T61" fmla="*/ 356 h 1935"/>
                  <a:gd name="T62" fmla="*/ 212 w 1936"/>
                  <a:gd name="T63" fmla="*/ 366 h 1935"/>
                  <a:gd name="T64" fmla="*/ 168 w 1936"/>
                  <a:gd name="T65" fmla="*/ 365 h 1935"/>
                  <a:gd name="T66" fmla="*/ 126 w 1936"/>
                  <a:gd name="T67" fmla="*/ 353 h 1935"/>
                  <a:gd name="T68" fmla="*/ 90 w 1936"/>
                  <a:gd name="T69" fmla="*/ 332 h 1935"/>
                  <a:gd name="T70" fmla="*/ 60 w 1936"/>
                  <a:gd name="T71" fmla="*/ 304 h 1935"/>
                  <a:gd name="T72" fmla="*/ 38 w 1936"/>
                  <a:gd name="T73" fmla="*/ 269 h 1935"/>
                  <a:gd name="T74" fmla="*/ 24 w 1936"/>
                  <a:gd name="T75" fmla="*/ 228 h 1935"/>
                  <a:gd name="T76" fmla="*/ 21 w 1936"/>
                  <a:gd name="T77" fmla="*/ 185 h 1935"/>
                  <a:gd name="T78" fmla="*/ 28 w 1936"/>
                  <a:gd name="T79" fmla="*/ 142 h 1935"/>
                  <a:gd name="T80" fmla="*/ 45 w 1936"/>
                  <a:gd name="T81" fmla="*/ 104 h 1935"/>
                  <a:gd name="T82" fmla="*/ 71 w 1936"/>
                  <a:gd name="T83" fmla="*/ 71 h 1935"/>
                  <a:gd name="T84" fmla="*/ 104 w 1936"/>
                  <a:gd name="T85" fmla="*/ 45 h 1935"/>
                  <a:gd name="T86" fmla="*/ 142 w 1936"/>
                  <a:gd name="T87" fmla="*/ 28 h 1935"/>
                  <a:gd name="T88" fmla="*/ 185 w 1936"/>
                  <a:gd name="T89" fmla="*/ 20 h 1935"/>
                  <a:gd name="T90" fmla="*/ 229 w 1936"/>
                  <a:gd name="T91" fmla="*/ 24 h 1935"/>
                  <a:gd name="T92" fmla="*/ 269 w 1936"/>
                  <a:gd name="T93" fmla="*/ 37 h 1935"/>
                  <a:gd name="T94" fmla="*/ 304 w 1936"/>
                  <a:gd name="T95" fmla="*/ 60 h 1935"/>
                  <a:gd name="T96" fmla="*/ 333 w 1936"/>
                  <a:gd name="T97" fmla="*/ 90 h 1935"/>
                  <a:gd name="T98" fmla="*/ 354 w 1936"/>
                  <a:gd name="T99" fmla="*/ 126 h 1935"/>
                  <a:gd name="T100" fmla="*/ 366 w 1936"/>
                  <a:gd name="T101" fmla="*/ 167 h 193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936" h="1935">
                    <a:moveTo>
                      <a:pt x="1936" y="967"/>
                    </a:moveTo>
                    <a:lnTo>
                      <a:pt x="1934" y="918"/>
                    </a:lnTo>
                    <a:lnTo>
                      <a:pt x="1931" y="869"/>
                    </a:lnTo>
                    <a:lnTo>
                      <a:pt x="1925" y="821"/>
                    </a:lnTo>
                    <a:lnTo>
                      <a:pt x="1916" y="772"/>
                    </a:lnTo>
                    <a:lnTo>
                      <a:pt x="1905" y="726"/>
                    </a:lnTo>
                    <a:lnTo>
                      <a:pt x="1892" y="680"/>
                    </a:lnTo>
                    <a:lnTo>
                      <a:pt x="1877" y="635"/>
                    </a:lnTo>
                    <a:lnTo>
                      <a:pt x="1860" y="590"/>
                    </a:lnTo>
                    <a:lnTo>
                      <a:pt x="1841" y="548"/>
                    </a:lnTo>
                    <a:lnTo>
                      <a:pt x="1819" y="506"/>
                    </a:lnTo>
                    <a:lnTo>
                      <a:pt x="1796" y="466"/>
                    </a:lnTo>
                    <a:lnTo>
                      <a:pt x="1771" y="427"/>
                    </a:lnTo>
                    <a:lnTo>
                      <a:pt x="1744" y="388"/>
                    </a:lnTo>
                    <a:lnTo>
                      <a:pt x="1715" y="352"/>
                    </a:lnTo>
                    <a:lnTo>
                      <a:pt x="1684" y="317"/>
                    </a:lnTo>
                    <a:lnTo>
                      <a:pt x="1652" y="283"/>
                    </a:lnTo>
                    <a:lnTo>
                      <a:pt x="1619" y="251"/>
                    </a:lnTo>
                    <a:lnTo>
                      <a:pt x="1584" y="221"/>
                    </a:lnTo>
                    <a:lnTo>
                      <a:pt x="1548" y="192"/>
                    </a:lnTo>
                    <a:lnTo>
                      <a:pt x="1509" y="164"/>
                    </a:lnTo>
                    <a:lnTo>
                      <a:pt x="1470" y="139"/>
                    </a:lnTo>
                    <a:lnTo>
                      <a:pt x="1429" y="116"/>
                    </a:lnTo>
                    <a:lnTo>
                      <a:pt x="1388" y="95"/>
                    </a:lnTo>
                    <a:lnTo>
                      <a:pt x="1345" y="76"/>
                    </a:lnTo>
                    <a:lnTo>
                      <a:pt x="1301" y="58"/>
                    </a:lnTo>
                    <a:lnTo>
                      <a:pt x="1256" y="43"/>
                    </a:lnTo>
                    <a:lnTo>
                      <a:pt x="1210" y="30"/>
                    </a:lnTo>
                    <a:lnTo>
                      <a:pt x="1163" y="20"/>
                    </a:lnTo>
                    <a:lnTo>
                      <a:pt x="1115" y="11"/>
                    </a:lnTo>
                    <a:lnTo>
                      <a:pt x="1067" y="5"/>
                    </a:lnTo>
                    <a:lnTo>
                      <a:pt x="1018" y="1"/>
                    </a:lnTo>
                    <a:lnTo>
                      <a:pt x="968" y="0"/>
                    </a:lnTo>
                    <a:lnTo>
                      <a:pt x="918" y="1"/>
                    </a:lnTo>
                    <a:lnTo>
                      <a:pt x="869" y="5"/>
                    </a:lnTo>
                    <a:lnTo>
                      <a:pt x="821" y="11"/>
                    </a:lnTo>
                    <a:lnTo>
                      <a:pt x="773" y="20"/>
                    </a:lnTo>
                    <a:lnTo>
                      <a:pt x="726" y="30"/>
                    </a:lnTo>
                    <a:lnTo>
                      <a:pt x="680" y="43"/>
                    </a:lnTo>
                    <a:lnTo>
                      <a:pt x="635" y="58"/>
                    </a:lnTo>
                    <a:lnTo>
                      <a:pt x="591" y="76"/>
                    </a:lnTo>
                    <a:lnTo>
                      <a:pt x="549" y="95"/>
                    </a:lnTo>
                    <a:lnTo>
                      <a:pt x="506" y="116"/>
                    </a:lnTo>
                    <a:lnTo>
                      <a:pt x="466" y="139"/>
                    </a:lnTo>
                    <a:lnTo>
                      <a:pt x="427" y="164"/>
                    </a:lnTo>
                    <a:lnTo>
                      <a:pt x="389" y="192"/>
                    </a:lnTo>
                    <a:lnTo>
                      <a:pt x="353" y="221"/>
                    </a:lnTo>
                    <a:lnTo>
                      <a:pt x="317" y="251"/>
                    </a:lnTo>
                    <a:lnTo>
                      <a:pt x="283" y="283"/>
                    </a:lnTo>
                    <a:lnTo>
                      <a:pt x="251" y="317"/>
                    </a:lnTo>
                    <a:lnTo>
                      <a:pt x="221" y="352"/>
                    </a:lnTo>
                    <a:lnTo>
                      <a:pt x="192" y="388"/>
                    </a:lnTo>
                    <a:lnTo>
                      <a:pt x="166" y="427"/>
                    </a:lnTo>
                    <a:lnTo>
                      <a:pt x="141" y="466"/>
                    </a:lnTo>
                    <a:lnTo>
                      <a:pt x="116" y="506"/>
                    </a:lnTo>
                    <a:lnTo>
                      <a:pt x="95" y="548"/>
                    </a:lnTo>
                    <a:lnTo>
                      <a:pt x="76" y="590"/>
                    </a:lnTo>
                    <a:lnTo>
                      <a:pt x="59" y="635"/>
                    </a:lnTo>
                    <a:lnTo>
                      <a:pt x="43" y="680"/>
                    </a:lnTo>
                    <a:lnTo>
                      <a:pt x="30" y="726"/>
                    </a:lnTo>
                    <a:lnTo>
                      <a:pt x="20" y="772"/>
                    </a:lnTo>
                    <a:lnTo>
                      <a:pt x="11" y="821"/>
                    </a:lnTo>
                    <a:lnTo>
                      <a:pt x="5" y="869"/>
                    </a:lnTo>
                    <a:lnTo>
                      <a:pt x="1" y="918"/>
                    </a:lnTo>
                    <a:lnTo>
                      <a:pt x="0" y="967"/>
                    </a:lnTo>
                    <a:lnTo>
                      <a:pt x="1" y="1018"/>
                    </a:lnTo>
                    <a:lnTo>
                      <a:pt x="5" y="1067"/>
                    </a:lnTo>
                    <a:lnTo>
                      <a:pt x="11" y="1115"/>
                    </a:lnTo>
                    <a:lnTo>
                      <a:pt x="20" y="1162"/>
                    </a:lnTo>
                    <a:lnTo>
                      <a:pt x="30" y="1209"/>
                    </a:lnTo>
                    <a:lnTo>
                      <a:pt x="43" y="1256"/>
                    </a:lnTo>
                    <a:lnTo>
                      <a:pt x="59" y="1300"/>
                    </a:lnTo>
                    <a:lnTo>
                      <a:pt x="76" y="1344"/>
                    </a:lnTo>
                    <a:lnTo>
                      <a:pt x="95" y="1387"/>
                    </a:lnTo>
                    <a:lnTo>
                      <a:pt x="116" y="1429"/>
                    </a:lnTo>
                    <a:lnTo>
                      <a:pt x="141" y="1470"/>
                    </a:lnTo>
                    <a:lnTo>
                      <a:pt x="166" y="1509"/>
                    </a:lnTo>
                    <a:lnTo>
                      <a:pt x="192" y="1547"/>
                    </a:lnTo>
                    <a:lnTo>
                      <a:pt x="221" y="1583"/>
                    </a:lnTo>
                    <a:lnTo>
                      <a:pt x="251" y="1618"/>
                    </a:lnTo>
                    <a:lnTo>
                      <a:pt x="283" y="1652"/>
                    </a:lnTo>
                    <a:lnTo>
                      <a:pt x="317" y="1684"/>
                    </a:lnTo>
                    <a:lnTo>
                      <a:pt x="353" y="1715"/>
                    </a:lnTo>
                    <a:lnTo>
                      <a:pt x="389" y="1743"/>
                    </a:lnTo>
                    <a:lnTo>
                      <a:pt x="427" y="1770"/>
                    </a:lnTo>
                    <a:lnTo>
                      <a:pt x="466" y="1795"/>
                    </a:lnTo>
                    <a:lnTo>
                      <a:pt x="506" y="1818"/>
                    </a:lnTo>
                    <a:lnTo>
                      <a:pt x="549" y="1841"/>
                    </a:lnTo>
                    <a:lnTo>
                      <a:pt x="591" y="1860"/>
                    </a:lnTo>
                    <a:lnTo>
                      <a:pt x="635" y="1877"/>
                    </a:lnTo>
                    <a:lnTo>
                      <a:pt x="680" y="1892"/>
                    </a:lnTo>
                    <a:lnTo>
                      <a:pt x="726" y="1905"/>
                    </a:lnTo>
                    <a:lnTo>
                      <a:pt x="773" y="1916"/>
                    </a:lnTo>
                    <a:lnTo>
                      <a:pt x="821" y="1924"/>
                    </a:lnTo>
                    <a:lnTo>
                      <a:pt x="869" y="1931"/>
                    </a:lnTo>
                    <a:lnTo>
                      <a:pt x="918" y="1934"/>
                    </a:lnTo>
                    <a:lnTo>
                      <a:pt x="968" y="1935"/>
                    </a:lnTo>
                    <a:lnTo>
                      <a:pt x="1018" y="1934"/>
                    </a:lnTo>
                    <a:lnTo>
                      <a:pt x="1067" y="1931"/>
                    </a:lnTo>
                    <a:lnTo>
                      <a:pt x="1115" y="1924"/>
                    </a:lnTo>
                    <a:lnTo>
                      <a:pt x="1163" y="1916"/>
                    </a:lnTo>
                    <a:lnTo>
                      <a:pt x="1210" y="1905"/>
                    </a:lnTo>
                    <a:lnTo>
                      <a:pt x="1256" y="1892"/>
                    </a:lnTo>
                    <a:lnTo>
                      <a:pt x="1301" y="1877"/>
                    </a:lnTo>
                    <a:lnTo>
                      <a:pt x="1345" y="1860"/>
                    </a:lnTo>
                    <a:lnTo>
                      <a:pt x="1388" y="1841"/>
                    </a:lnTo>
                    <a:lnTo>
                      <a:pt x="1429" y="1818"/>
                    </a:lnTo>
                    <a:lnTo>
                      <a:pt x="1470" y="1795"/>
                    </a:lnTo>
                    <a:lnTo>
                      <a:pt x="1509" y="1770"/>
                    </a:lnTo>
                    <a:lnTo>
                      <a:pt x="1548" y="1743"/>
                    </a:lnTo>
                    <a:lnTo>
                      <a:pt x="1584" y="1715"/>
                    </a:lnTo>
                    <a:lnTo>
                      <a:pt x="1619" y="1684"/>
                    </a:lnTo>
                    <a:lnTo>
                      <a:pt x="1652" y="1652"/>
                    </a:lnTo>
                    <a:lnTo>
                      <a:pt x="1684" y="1618"/>
                    </a:lnTo>
                    <a:lnTo>
                      <a:pt x="1715" y="1583"/>
                    </a:lnTo>
                    <a:lnTo>
                      <a:pt x="1744" y="1547"/>
                    </a:lnTo>
                    <a:lnTo>
                      <a:pt x="1771" y="1509"/>
                    </a:lnTo>
                    <a:lnTo>
                      <a:pt x="1796" y="1470"/>
                    </a:lnTo>
                    <a:lnTo>
                      <a:pt x="1819" y="1429"/>
                    </a:lnTo>
                    <a:lnTo>
                      <a:pt x="1841" y="1387"/>
                    </a:lnTo>
                    <a:lnTo>
                      <a:pt x="1860" y="1344"/>
                    </a:lnTo>
                    <a:lnTo>
                      <a:pt x="1877" y="1300"/>
                    </a:lnTo>
                    <a:lnTo>
                      <a:pt x="1892" y="1256"/>
                    </a:lnTo>
                    <a:lnTo>
                      <a:pt x="1905" y="1209"/>
                    </a:lnTo>
                    <a:lnTo>
                      <a:pt x="1916" y="1162"/>
                    </a:lnTo>
                    <a:lnTo>
                      <a:pt x="1925" y="1115"/>
                    </a:lnTo>
                    <a:lnTo>
                      <a:pt x="1931" y="1067"/>
                    </a:lnTo>
                    <a:lnTo>
                      <a:pt x="1934" y="1018"/>
                    </a:lnTo>
                    <a:lnTo>
                      <a:pt x="1936" y="967"/>
                    </a:lnTo>
                    <a:close/>
                    <a:moveTo>
                      <a:pt x="1834" y="967"/>
                    </a:moveTo>
                    <a:lnTo>
                      <a:pt x="1833" y="1013"/>
                    </a:lnTo>
                    <a:lnTo>
                      <a:pt x="1830" y="1056"/>
                    </a:lnTo>
                    <a:lnTo>
                      <a:pt x="1824" y="1099"/>
                    </a:lnTo>
                    <a:lnTo>
                      <a:pt x="1817" y="1142"/>
                    </a:lnTo>
                    <a:lnTo>
                      <a:pt x="1807" y="1184"/>
                    </a:lnTo>
                    <a:lnTo>
                      <a:pt x="1795" y="1226"/>
                    </a:lnTo>
                    <a:lnTo>
                      <a:pt x="1782" y="1266"/>
                    </a:lnTo>
                    <a:lnTo>
                      <a:pt x="1767" y="1305"/>
                    </a:lnTo>
                    <a:lnTo>
                      <a:pt x="1749" y="1343"/>
                    </a:lnTo>
                    <a:lnTo>
                      <a:pt x="1729" y="1380"/>
                    </a:lnTo>
                    <a:lnTo>
                      <a:pt x="1708" y="1416"/>
                    </a:lnTo>
                    <a:lnTo>
                      <a:pt x="1686" y="1452"/>
                    </a:lnTo>
                    <a:lnTo>
                      <a:pt x="1662" y="1486"/>
                    </a:lnTo>
                    <a:lnTo>
                      <a:pt x="1636" y="1518"/>
                    </a:lnTo>
                    <a:lnTo>
                      <a:pt x="1609" y="1550"/>
                    </a:lnTo>
                    <a:lnTo>
                      <a:pt x="1581" y="1580"/>
                    </a:lnTo>
                    <a:lnTo>
                      <a:pt x="1551" y="1608"/>
                    </a:lnTo>
                    <a:lnTo>
                      <a:pt x="1519" y="1636"/>
                    </a:lnTo>
                    <a:lnTo>
                      <a:pt x="1486" y="1662"/>
                    </a:lnTo>
                    <a:lnTo>
                      <a:pt x="1452" y="1686"/>
                    </a:lnTo>
                    <a:lnTo>
                      <a:pt x="1417" y="1708"/>
                    </a:lnTo>
                    <a:lnTo>
                      <a:pt x="1381" y="1729"/>
                    </a:lnTo>
                    <a:lnTo>
                      <a:pt x="1344" y="1748"/>
                    </a:lnTo>
                    <a:lnTo>
                      <a:pt x="1305" y="1765"/>
                    </a:lnTo>
                    <a:lnTo>
                      <a:pt x="1266" y="1781"/>
                    </a:lnTo>
                    <a:lnTo>
                      <a:pt x="1226" y="1794"/>
                    </a:lnTo>
                    <a:lnTo>
                      <a:pt x="1185" y="1806"/>
                    </a:lnTo>
                    <a:lnTo>
                      <a:pt x="1143" y="1816"/>
                    </a:lnTo>
                    <a:lnTo>
                      <a:pt x="1100" y="1823"/>
                    </a:lnTo>
                    <a:lnTo>
                      <a:pt x="1056" y="1829"/>
                    </a:lnTo>
                    <a:lnTo>
                      <a:pt x="1013" y="1832"/>
                    </a:lnTo>
                    <a:lnTo>
                      <a:pt x="968" y="1833"/>
                    </a:lnTo>
                    <a:lnTo>
                      <a:pt x="923" y="1832"/>
                    </a:lnTo>
                    <a:lnTo>
                      <a:pt x="879" y="1829"/>
                    </a:lnTo>
                    <a:lnTo>
                      <a:pt x="836" y="1823"/>
                    </a:lnTo>
                    <a:lnTo>
                      <a:pt x="794" y="1816"/>
                    </a:lnTo>
                    <a:lnTo>
                      <a:pt x="752" y="1806"/>
                    </a:lnTo>
                    <a:lnTo>
                      <a:pt x="710" y="1794"/>
                    </a:lnTo>
                    <a:lnTo>
                      <a:pt x="670" y="1781"/>
                    </a:lnTo>
                    <a:lnTo>
                      <a:pt x="631" y="1765"/>
                    </a:lnTo>
                    <a:lnTo>
                      <a:pt x="593" y="1748"/>
                    </a:lnTo>
                    <a:lnTo>
                      <a:pt x="556" y="1729"/>
                    </a:lnTo>
                    <a:lnTo>
                      <a:pt x="518" y="1708"/>
                    </a:lnTo>
                    <a:lnTo>
                      <a:pt x="484" y="1686"/>
                    </a:lnTo>
                    <a:lnTo>
                      <a:pt x="450" y="1662"/>
                    </a:lnTo>
                    <a:lnTo>
                      <a:pt x="417" y="1636"/>
                    </a:lnTo>
                    <a:lnTo>
                      <a:pt x="386" y="1608"/>
                    </a:lnTo>
                    <a:lnTo>
                      <a:pt x="356" y="1580"/>
                    </a:lnTo>
                    <a:lnTo>
                      <a:pt x="326" y="1550"/>
                    </a:lnTo>
                    <a:lnTo>
                      <a:pt x="299" y="1518"/>
                    </a:lnTo>
                    <a:lnTo>
                      <a:pt x="274" y="1486"/>
                    </a:lnTo>
                    <a:lnTo>
                      <a:pt x="250" y="1452"/>
                    </a:lnTo>
                    <a:lnTo>
                      <a:pt x="227" y="1416"/>
                    </a:lnTo>
                    <a:lnTo>
                      <a:pt x="207" y="1380"/>
                    </a:lnTo>
                    <a:lnTo>
                      <a:pt x="188" y="1343"/>
                    </a:lnTo>
                    <a:lnTo>
                      <a:pt x="170" y="1305"/>
                    </a:lnTo>
                    <a:lnTo>
                      <a:pt x="155" y="1266"/>
                    </a:lnTo>
                    <a:lnTo>
                      <a:pt x="141" y="1226"/>
                    </a:lnTo>
                    <a:lnTo>
                      <a:pt x="129" y="1184"/>
                    </a:lnTo>
                    <a:lnTo>
                      <a:pt x="119" y="1142"/>
                    </a:lnTo>
                    <a:lnTo>
                      <a:pt x="111" y="1099"/>
                    </a:lnTo>
                    <a:lnTo>
                      <a:pt x="106" y="1056"/>
                    </a:lnTo>
                    <a:lnTo>
                      <a:pt x="103" y="1013"/>
                    </a:lnTo>
                    <a:lnTo>
                      <a:pt x="102" y="967"/>
                    </a:lnTo>
                    <a:lnTo>
                      <a:pt x="103" y="923"/>
                    </a:lnTo>
                    <a:lnTo>
                      <a:pt x="106" y="879"/>
                    </a:lnTo>
                    <a:lnTo>
                      <a:pt x="111" y="836"/>
                    </a:lnTo>
                    <a:lnTo>
                      <a:pt x="119" y="793"/>
                    </a:lnTo>
                    <a:lnTo>
                      <a:pt x="129" y="751"/>
                    </a:lnTo>
                    <a:lnTo>
                      <a:pt x="141" y="710"/>
                    </a:lnTo>
                    <a:lnTo>
                      <a:pt x="155" y="670"/>
                    </a:lnTo>
                    <a:lnTo>
                      <a:pt x="170" y="631"/>
                    </a:lnTo>
                    <a:lnTo>
                      <a:pt x="188" y="592"/>
                    </a:lnTo>
                    <a:lnTo>
                      <a:pt x="207" y="554"/>
                    </a:lnTo>
                    <a:lnTo>
                      <a:pt x="227" y="518"/>
                    </a:lnTo>
                    <a:lnTo>
                      <a:pt x="250" y="483"/>
                    </a:lnTo>
                    <a:lnTo>
                      <a:pt x="274" y="450"/>
                    </a:lnTo>
                    <a:lnTo>
                      <a:pt x="299" y="417"/>
                    </a:lnTo>
                    <a:lnTo>
                      <a:pt x="326" y="385"/>
                    </a:lnTo>
                    <a:lnTo>
                      <a:pt x="356" y="355"/>
                    </a:lnTo>
                    <a:lnTo>
                      <a:pt x="386" y="326"/>
                    </a:lnTo>
                    <a:lnTo>
                      <a:pt x="417" y="299"/>
                    </a:lnTo>
                    <a:lnTo>
                      <a:pt x="450" y="274"/>
                    </a:lnTo>
                    <a:lnTo>
                      <a:pt x="484" y="250"/>
                    </a:lnTo>
                    <a:lnTo>
                      <a:pt x="518" y="227"/>
                    </a:lnTo>
                    <a:lnTo>
                      <a:pt x="556" y="206"/>
                    </a:lnTo>
                    <a:lnTo>
                      <a:pt x="593" y="186"/>
                    </a:lnTo>
                    <a:lnTo>
                      <a:pt x="631" y="169"/>
                    </a:lnTo>
                    <a:lnTo>
                      <a:pt x="670" y="154"/>
                    </a:lnTo>
                    <a:lnTo>
                      <a:pt x="710" y="140"/>
                    </a:lnTo>
                    <a:lnTo>
                      <a:pt x="752" y="128"/>
                    </a:lnTo>
                    <a:lnTo>
                      <a:pt x="794" y="119"/>
                    </a:lnTo>
                    <a:lnTo>
                      <a:pt x="836" y="111"/>
                    </a:lnTo>
                    <a:lnTo>
                      <a:pt x="879" y="106"/>
                    </a:lnTo>
                    <a:lnTo>
                      <a:pt x="923" y="102"/>
                    </a:lnTo>
                    <a:lnTo>
                      <a:pt x="968" y="101"/>
                    </a:lnTo>
                    <a:lnTo>
                      <a:pt x="1013" y="102"/>
                    </a:lnTo>
                    <a:lnTo>
                      <a:pt x="1056" y="106"/>
                    </a:lnTo>
                    <a:lnTo>
                      <a:pt x="1100" y="111"/>
                    </a:lnTo>
                    <a:lnTo>
                      <a:pt x="1143" y="119"/>
                    </a:lnTo>
                    <a:lnTo>
                      <a:pt x="1185" y="128"/>
                    </a:lnTo>
                    <a:lnTo>
                      <a:pt x="1226" y="140"/>
                    </a:lnTo>
                    <a:lnTo>
                      <a:pt x="1266" y="154"/>
                    </a:lnTo>
                    <a:lnTo>
                      <a:pt x="1305" y="169"/>
                    </a:lnTo>
                    <a:lnTo>
                      <a:pt x="1344" y="186"/>
                    </a:lnTo>
                    <a:lnTo>
                      <a:pt x="1381" y="206"/>
                    </a:lnTo>
                    <a:lnTo>
                      <a:pt x="1417" y="227"/>
                    </a:lnTo>
                    <a:lnTo>
                      <a:pt x="1452" y="250"/>
                    </a:lnTo>
                    <a:lnTo>
                      <a:pt x="1486" y="274"/>
                    </a:lnTo>
                    <a:lnTo>
                      <a:pt x="1519" y="299"/>
                    </a:lnTo>
                    <a:lnTo>
                      <a:pt x="1551" y="326"/>
                    </a:lnTo>
                    <a:lnTo>
                      <a:pt x="1581" y="355"/>
                    </a:lnTo>
                    <a:lnTo>
                      <a:pt x="1609" y="385"/>
                    </a:lnTo>
                    <a:lnTo>
                      <a:pt x="1636" y="417"/>
                    </a:lnTo>
                    <a:lnTo>
                      <a:pt x="1662" y="450"/>
                    </a:lnTo>
                    <a:lnTo>
                      <a:pt x="1686" y="483"/>
                    </a:lnTo>
                    <a:lnTo>
                      <a:pt x="1708" y="518"/>
                    </a:lnTo>
                    <a:lnTo>
                      <a:pt x="1729" y="554"/>
                    </a:lnTo>
                    <a:lnTo>
                      <a:pt x="1749" y="592"/>
                    </a:lnTo>
                    <a:lnTo>
                      <a:pt x="1767" y="631"/>
                    </a:lnTo>
                    <a:lnTo>
                      <a:pt x="1782" y="670"/>
                    </a:lnTo>
                    <a:lnTo>
                      <a:pt x="1795" y="710"/>
                    </a:lnTo>
                    <a:lnTo>
                      <a:pt x="1807" y="751"/>
                    </a:lnTo>
                    <a:lnTo>
                      <a:pt x="1817" y="793"/>
                    </a:lnTo>
                    <a:lnTo>
                      <a:pt x="1824" y="836"/>
                    </a:lnTo>
                    <a:lnTo>
                      <a:pt x="1830" y="879"/>
                    </a:lnTo>
                    <a:lnTo>
                      <a:pt x="1833" y="923"/>
                    </a:lnTo>
                    <a:lnTo>
                      <a:pt x="1834" y="967"/>
                    </a:lnTo>
                    <a:close/>
                  </a:path>
                </a:pathLst>
              </a:custGeom>
              <a:solidFill>
                <a:srgbClr val="FFFB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2097" name="Freeform 1116">
                <a:extLst>
                  <a:ext uri="{FF2B5EF4-FFF2-40B4-BE49-F238E27FC236}">
                    <a16:creationId xmlns:a16="http://schemas.microsoft.com/office/drawing/2014/main" id="{4D850147-B0A1-4ADD-875C-419ADA69D038}"/>
                  </a:ext>
                </a:extLst>
              </p:cNvPr>
              <p:cNvSpPr>
                <a:spLocks noEditPoints="1"/>
              </p:cNvSpPr>
              <p:nvPr/>
            </p:nvSpPr>
            <p:spPr bwMode="auto">
              <a:xfrm>
                <a:off x="1967" y="1339"/>
                <a:ext cx="366" cy="366"/>
              </a:xfrm>
              <a:custGeom>
                <a:avLst/>
                <a:gdLst>
                  <a:gd name="T0" fmla="*/ 362 w 1834"/>
                  <a:gd name="T1" fmla="*/ 146 h 1834"/>
                  <a:gd name="T2" fmla="*/ 348 w 1834"/>
                  <a:gd name="T3" fmla="*/ 104 h 1834"/>
                  <a:gd name="T4" fmla="*/ 324 w 1834"/>
                  <a:gd name="T5" fmla="*/ 66 h 1834"/>
                  <a:gd name="T6" fmla="*/ 292 w 1834"/>
                  <a:gd name="T7" fmla="*/ 36 h 1834"/>
                  <a:gd name="T8" fmla="*/ 254 w 1834"/>
                  <a:gd name="T9" fmla="*/ 14 h 1834"/>
                  <a:gd name="T10" fmla="*/ 211 w 1834"/>
                  <a:gd name="T11" fmla="*/ 2 h 1834"/>
                  <a:gd name="T12" fmla="*/ 164 w 1834"/>
                  <a:gd name="T13" fmla="*/ 1 h 1834"/>
                  <a:gd name="T14" fmla="*/ 120 w 1834"/>
                  <a:gd name="T15" fmla="*/ 11 h 1834"/>
                  <a:gd name="T16" fmla="*/ 81 w 1834"/>
                  <a:gd name="T17" fmla="*/ 31 h 1834"/>
                  <a:gd name="T18" fmla="*/ 47 w 1834"/>
                  <a:gd name="T19" fmla="*/ 60 h 1834"/>
                  <a:gd name="T20" fmla="*/ 22 w 1834"/>
                  <a:gd name="T21" fmla="*/ 96 h 1834"/>
                  <a:gd name="T22" fmla="*/ 6 w 1834"/>
                  <a:gd name="T23" fmla="*/ 137 h 1834"/>
                  <a:gd name="T24" fmla="*/ 0 w 1834"/>
                  <a:gd name="T25" fmla="*/ 183 h 1834"/>
                  <a:gd name="T26" fmla="*/ 6 w 1834"/>
                  <a:gd name="T27" fmla="*/ 229 h 1834"/>
                  <a:gd name="T28" fmla="*/ 22 w 1834"/>
                  <a:gd name="T29" fmla="*/ 270 h 1834"/>
                  <a:gd name="T30" fmla="*/ 47 w 1834"/>
                  <a:gd name="T31" fmla="*/ 306 h 1834"/>
                  <a:gd name="T32" fmla="*/ 81 w 1834"/>
                  <a:gd name="T33" fmla="*/ 335 h 1834"/>
                  <a:gd name="T34" fmla="*/ 120 w 1834"/>
                  <a:gd name="T35" fmla="*/ 355 h 1834"/>
                  <a:gd name="T36" fmla="*/ 164 w 1834"/>
                  <a:gd name="T37" fmla="*/ 365 h 1834"/>
                  <a:gd name="T38" fmla="*/ 211 w 1834"/>
                  <a:gd name="T39" fmla="*/ 364 h 1834"/>
                  <a:gd name="T40" fmla="*/ 254 w 1834"/>
                  <a:gd name="T41" fmla="*/ 351 h 1834"/>
                  <a:gd name="T42" fmla="*/ 292 w 1834"/>
                  <a:gd name="T43" fmla="*/ 329 h 1834"/>
                  <a:gd name="T44" fmla="*/ 324 w 1834"/>
                  <a:gd name="T45" fmla="*/ 299 h 1834"/>
                  <a:gd name="T46" fmla="*/ 348 w 1834"/>
                  <a:gd name="T47" fmla="*/ 262 h 1834"/>
                  <a:gd name="T48" fmla="*/ 362 w 1834"/>
                  <a:gd name="T49" fmla="*/ 220 h 1834"/>
                  <a:gd name="T50" fmla="*/ 346 w 1834"/>
                  <a:gd name="T51" fmla="*/ 183 h 1834"/>
                  <a:gd name="T52" fmla="*/ 341 w 1834"/>
                  <a:gd name="T53" fmla="*/ 224 h 1834"/>
                  <a:gd name="T54" fmla="*/ 326 w 1834"/>
                  <a:gd name="T55" fmla="*/ 260 h 1834"/>
                  <a:gd name="T56" fmla="*/ 304 w 1834"/>
                  <a:gd name="T57" fmla="*/ 292 h 1834"/>
                  <a:gd name="T58" fmla="*/ 274 w 1834"/>
                  <a:gd name="T59" fmla="*/ 318 h 1834"/>
                  <a:gd name="T60" fmla="*/ 239 w 1834"/>
                  <a:gd name="T61" fmla="*/ 336 h 1834"/>
                  <a:gd name="T62" fmla="*/ 200 w 1834"/>
                  <a:gd name="T63" fmla="*/ 345 h 1834"/>
                  <a:gd name="T64" fmla="*/ 158 w 1834"/>
                  <a:gd name="T65" fmla="*/ 344 h 1834"/>
                  <a:gd name="T66" fmla="*/ 120 w 1834"/>
                  <a:gd name="T67" fmla="*/ 333 h 1834"/>
                  <a:gd name="T68" fmla="*/ 86 w 1834"/>
                  <a:gd name="T69" fmla="*/ 313 h 1834"/>
                  <a:gd name="T70" fmla="*/ 57 w 1834"/>
                  <a:gd name="T71" fmla="*/ 286 h 1834"/>
                  <a:gd name="T72" fmla="*/ 36 w 1834"/>
                  <a:gd name="T73" fmla="*/ 253 h 1834"/>
                  <a:gd name="T74" fmla="*/ 24 w 1834"/>
                  <a:gd name="T75" fmla="*/ 216 h 1834"/>
                  <a:gd name="T76" fmla="*/ 21 w 1834"/>
                  <a:gd name="T77" fmla="*/ 174 h 1834"/>
                  <a:gd name="T78" fmla="*/ 28 w 1834"/>
                  <a:gd name="T79" fmla="*/ 135 h 1834"/>
                  <a:gd name="T80" fmla="*/ 44 w 1834"/>
                  <a:gd name="T81" fmla="*/ 99 h 1834"/>
                  <a:gd name="T82" fmla="*/ 68 w 1834"/>
                  <a:gd name="T83" fmla="*/ 68 h 1834"/>
                  <a:gd name="T84" fmla="*/ 99 w 1834"/>
                  <a:gd name="T85" fmla="*/ 44 h 1834"/>
                  <a:gd name="T86" fmla="*/ 135 w 1834"/>
                  <a:gd name="T87" fmla="*/ 28 h 1834"/>
                  <a:gd name="T88" fmla="*/ 175 w 1834"/>
                  <a:gd name="T89" fmla="*/ 20 h 1834"/>
                  <a:gd name="T90" fmla="*/ 216 w 1834"/>
                  <a:gd name="T91" fmla="*/ 24 h 1834"/>
                  <a:gd name="T92" fmla="*/ 253 w 1834"/>
                  <a:gd name="T93" fmla="*/ 36 h 1834"/>
                  <a:gd name="T94" fmla="*/ 286 w 1834"/>
                  <a:gd name="T95" fmla="*/ 57 h 1834"/>
                  <a:gd name="T96" fmla="*/ 313 w 1834"/>
                  <a:gd name="T97" fmla="*/ 86 h 1834"/>
                  <a:gd name="T98" fmla="*/ 333 w 1834"/>
                  <a:gd name="T99" fmla="*/ 120 h 1834"/>
                  <a:gd name="T100" fmla="*/ 344 w 1834"/>
                  <a:gd name="T101" fmla="*/ 158 h 183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834" h="1834">
                    <a:moveTo>
                      <a:pt x="1834" y="916"/>
                    </a:moveTo>
                    <a:lnTo>
                      <a:pt x="1833" y="869"/>
                    </a:lnTo>
                    <a:lnTo>
                      <a:pt x="1829" y="823"/>
                    </a:lnTo>
                    <a:lnTo>
                      <a:pt x="1823" y="777"/>
                    </a:lnTo>
                    <a:lnTo>
                      <a:pt x="1815" y="731"/>
                    </a:lnTo>
                    <a:lnTo>
                      <a:pt x="1805" y="687"/>
                    </a:lnTo>
                    <a:lnTo>
                      <a:pt x="1793" y="644"/>
                    </a:lnTo>
                    <a:lnTo>
                      <a:pt x="1779" y="601"/>
                    </a:lnTo>
                    <a:lnTo>
                      <a:pt x="1762" y="560"/>
                    </a:lnTo>
                    <a:lnTo>
                      <a:pt x="1744" y="519"/>
                    </a:lnTo>
                    <a:lnTo>
                      <a:pt x="1724" y="479"/>
                    </a:lnTo>
                    <a:lnTo>
                      <a:pt x="1702" y="441"/>
                    </a:lnTo>
                    <a:lnTo>
                      <a:pt x="1677" y="404"/>
                    </a:lnTo>
                    <a:lnTo>
                      <a:pt x="1652" y="368"/>
                    </a:lnTo>
                    <a:lnTo>
                      <a:pt x="1625" y="333"/>
                    </a:lnTo>
                    <a:lnTo>
                      <a:pt x="1596" y="300"/>
                    </a:lnTo>
                    <a:lnTo>
                      <a:pt x="1566" y="268"/>
                    </a:lnTo>
                    <a:lnTo>
                      <a:pt x="1534" y="238"/>
                    </a:lnTo>
                    <a:lnTo>
                      <a:pt x="1501" y="209"/>
                    </a:lnTo>
                    <a:lnTo>
                      <a:pt x="1465" y="182"/>
                    </a:lnTo>
                    <a:lnTo>
                      <a:pt x="1430" y="157"/>
                    </a:lnTo>
                    <a:lnTo>
                      <a:pt x="1393" y="132"/>
                    </a:lnTo>
                    <a:lnTo>
                      <a:pt x="1354" y="110"/>
                    </a:lnTo>
                    <a:lnTo>
                      <a:pt x="1315" y="90"/>
                    </a:lnTo>
                    <a:lnTo>
                      <a:pt x="1274" y="71"/>
                    </a:lnTo>
                    <a:lnTo>
                      <a:pt x="1232" y="55"/>
                    </a:lnTo>
                    <a:lnTo>
                      <a:pt x="1190" y="41"/>
                    </a:lnTo>
                    <a:lnTo>
                      <a:pt x="1146" y="28"/>
                    </a:lnTo>
                    <a:lnTo>
                      <a:pt x="1102" y="18"/>
                    </a:lnTo>
                    <a:lnTo>
                      <a:pt x="1056" y="10"/>
                    </a:lnTo>
                    <a:lnTo>
                      <a:pt x="1011" y="4"/>
                    </a:lnTo>
                    <a:lnTo>
                      <a:pt x="964" y="1"/>
                    </a:lnTo>
                    <a:lnTo>
                      <a:pt x="917" y="0"/>
                    </a:lnTo>
                    <a:lnTo>
                      <a:pt x="869" y="1"/>
                    </a:lnTo>
                    <a:lnTo>
                      <a:pt x="823" y="4"/>
                    </a:lnTo>
                    <a:lnTo>
                      <a:pt x="777" y="10"/>
                    </a:lnTo>
                    <a:lnTo>
                      <a:pt x="732" y="18"/>
                    </a:lnTo>
                    <a:lnTo>
                      <a:pt x="688" y="28"/>
                    </a:lnTo>
                    <a:lnTo>
                      <a:pt x="644" y="41"/>
                    </a:lnTo>
                    <a:lnTo>
                      <a:pt x="602" y="55"/>
                    </a:lnTo>
                    <a:lnTo>
                      <a:pt x="560" y="71"/>
                    </a:lnTo>
                    <a:lnTo>
                      <a:pt x="520" y="90"/>
                    </a:lnTo>
                    <a:lnTo>
                      <a:pt x="479" y="110"/>
                    </a:lnTo>
                    <a:lnTo>
                      <a:pt x="441" y="132"/>
                    </a:lnTo>
                    <a:lnTo>
                      <a:pt x="404" y="157"/>
                    </a:lnTo>
                    <a:lnTo>
                      <a:pt x="368" y="182"/>
                    </a:lnTo>
                    <a:lnTo>
                      <a:pt x="334" y="209"/>
                    </a:lnTo>
                    <a:lnTo>
                      <a:pt x="301" y="238"/>
                    </a:lnTo>
                    <a:lnTo>
                      <a:pt x="268" y="268"/>
                    </a:lnTo>
                    <a:lnTo>
                      <a:pt x="238" y="300"/>
                    </a:lnTo>
                    <a:lnTo>
                      <a:pt x="209" y="333"/>
                    </a:lnTo>
                    <a:lnTo>
                      <a:pt x="182" y="368"/>
                    </a:lnTo>
                    <a:lnTo>
                      <a:pt x="157" y="404"/>
                    </a:lnTo>
                    <a:lnTo>
                      <a:pt x="133" y="441"/>
                    </a:lnTo>
                    <a:lnTo>
                      <a:pt x="111" y="479"/>
                    </a:lnTo>
                    <a:lnTo>
                      <a:pt x="91" y="519"/>
                    </a:lnTo>
                    <a:lnTo>
                      <a:pt x="72" y="560"/>
                    </a:lnTo>
                    <a:lnTo>
                      <a:pt x="55" y="601"/>
                    </a:lnTo>
                    <a:lnTo>
                      <a:pt x="41" y="644"/>
                    </a:lnTo>
                    <a:lnTo>
                      <a:pt x="29" y="687"/>
                    </a:lnTo>
                    <a:lnTo>
                      <a:pt x="18" y="731"/>
                    </a:lnTo>
                    <a:lnTo>
                      <a:pt x="10" y="777"/>
                    </a:lnTo>
                    <a:lnTo>
                      <a:pt x="5" y="823"/>
                    </a:lnTo>
                    <a:lnTo>
                      <a:pt x="1" y="869"/>
                    </a:lnTo>
                    <a:lnTo>
                      <a:pt x="0" y="916"/>
                    </a:lnTo>
                    <a:lnTo>
                      <a:pt x="1" y="964"/>
                    </a:lnTo>
                    <a:lnTo>
                      <a:pt x="5" y="1011"/>
                    </a:lnTo>
                    <a:lnTo>
                      <a:pt x="10" y="1056"/>
                    </a:lnTo>
                    <a:lnTo>
                      <a:pt x="18" y="1101"/>
                    </a:lnTo>
                    <a:lnTo>
                      <a:pt x="29" y="1145"/>
                    </a:lnTo>
                    <a:lnTo>
                      <a:pt x="41" y="1190"/>
                    </a:lnTo>
                    <a:lnTo>
                      <a:pt x="55" y="1232"/>
                    </a:lnTo>
                    <a:lnTo>
                      <a:pt x="72" y="1273"/>
                    </a:lnTo>
                    <a:lnTo>
                      <a:pt x="91" y="1314"/>
                    </a:lnTo>
                    <a:lnTo>
                      <a:pt x="111" y="1353"/>
                    </a:lnTo>
                    <a:lnTo>
                      <a:pt x="133" y="1392"/>
                    </a:lnTo>
                    <a:lnTo>
                      <a:pt x="157" y="1429"/>
                    </a:lnTo>
                    <a:lnTo>
                      <a:pt x="182" y="1465"/>
                    </a:lnTo>
                    <a:lnTo>
                      <a:pt x="209" y="1500"/>
                    </a:lnTo>
                    <a:lnTo>
                      <a:pt x="238" y="1533"/>
                    </a:lnTo>
                    <a:lnTo>
                      <a:pt x="268" y="1564"/>
                    </a:lnTo>
                    <a:lnTo>
                      <a:pt x="301" y="1596"/>
                    </a:lnTo>
                    <a:lnTo>
                      <a:pt x="334" y="1624"/>
                    </a:lnTo>
                    <a:lnTo>
                      <a:pt x="368" y="1651"/>
                    </a:lnTo>
                    <a:lnTo>
                      <a:pt x="404" y="1677"/>
                    </a:lnTo>
                    <a:lnTo>
                      <a:pt x="441" y="1701"/>
                    </a:lnTo>
                    <a:lnTo>
                      <a:pt x="479" y="1723"/>
                    </a:lnTo>
                    <a:lnTo>
                      <a:pt x="520" y="1743"/>
                    </a:lnTo>
                    <a:lnTo>
                      <a:pt x="560" y="1761"/>
                    </a:lnTo>
                    <a:lnTo>
                      <a:pt x="602" y="1777"/>
                    </a:lnTo>
                    <a:lnTo>
                      <a:pt x="644" y="1793"/>
                    </a:lnTo>
                    <a:lnTo>
                      <a:pt x="688" y="1805"/>
                    </a:lnTo>
                    <a:lnTo>
                      <a:pt x="732" y="1815"/>
                    </a:lnTo>
                    <a:lnTo>
                      <a:pt x="777" y="1823"/>
                    </a:lnTo>
                    <a:lnTo>
                      <a:pt x="823" y="1829"/>
                    </a:lnTo>
                    <a:lnTo>
                      <a:pt x="869" y="1833"/>
                    </a:lnTo>
                    <a:lnTo>
                      <a:pt x="917" y="1834"/>
                    </a:lnTo>
                    <a:lnTo>
                      <a:pt x="964" y="1833"/>
                    </a:lnTo>
                    <a:lnTo>
                      <a:pt x="1011" y="1829"/>
                    </a:lnTo>
                    <a:lnTo>
                      <a:pt x="1056" y="1823"/>
                    </a:lnTo>
                    <a:lnTo>
                      <a:pt x="1102" y="1815"/>
                    </a:lnTo>
                    <a:lnTo>
                      <a:pt x="1146" y="1805"/>
                    </a:lnTo>
                    <a:lnTo>
                      <a:pt x="1190" y="1793"/>
                    </a:lnTo>
                    <a:lnTo>
                      <a:pt x="1232" y="1777"/>
                    </a:lnTo>
                    <a:lnTo>
                      <a:pt x="1274" y="1761"/>
                    </a:lnTo>
                    <a:lnTo>
                      <a:pt x="1315" y="1743"/>
                    </a:lnTo>
                    <a:lnTo>
                      <a:pt x="1354" y="1723"/>
                    </a:lnTo>
                    <a:lnTo>
                      <a:pt x="1393" y="1701"/>
                    </a:lnTo>
                    <a:lnTo>
                      <a:pt x="1430" y="1677"/>
                    </a:lnTo>
                    <a:lnTo>
                      <a:pt x="1465" y="1651"/>
                    </a:lnTo>
                    <a:lnTo>
                      <a:pt x="1501" y="1624"/>
                    </a:lnTo>
                    <a:lnTo>
                      <a:pt x="1534" y="1596"/>
                    </a:lnTo>
                    <a:lnTo>
                      <a:pt x="1566" y="1564"/>
                    </a:lnTo>
                    <a:lnTo>
                      <a:pt x="1596" y="1533"/>
                    </a:lnTo>
                    <a:lnTo>
                      <a:pt x="1625" y="1500"/>
                    </a:lnTo>
                    <a:lnTo>
                      <a:pt x="1652" y="1465"/>
                    </a:lnTo>
                    <a:lnTo>
                      <a:pt x="1677" y="1429"/>
                    </a:lnTo>
                    <a:lnTo>
                      <a:pt x="1702" y="1392"/>
                    </a:lnTo>
                    <a:lnTo>
                      <a:pt x="1724" y="1353"/>
                    </a:lnTo>
                    <a:lnTo>
                      <a:pt x="1744" y="1314"/>
                    </a:lnTo>
                    <a:lnTo>
                      <a:pt x="1762" y="1273"/>
                    </a:lnTo>
                    <a:lnTo>
                      <a:pt x="1779" y="1232"/>
                    </a:lnTo>
                    <a:lnTo>
                      <a:pt x="1793" y="1190"/>
                    </a:lnTo>
                    <a:lnTo>
                      <a:pt x="1805" y="1145"/>
                    </a:lnTo>
                    <a:lnTo>
                      <a:pt x="1815" y="1101"/>
                    </a:lnTo>
                    <a:lnTo>
                      <a:pt x="1823" y="1056"/>
                    </a:lnTo>
                    <a:lnTo>
                      <a:pt x="1829" y="1011"/>
                    </a:lnTo>
                    <a:lnTo>
                      <a:pt x="1833" y="964"/>
                    </a:lnTo>
                    <a:lnTo>
                      <a:pt x="1834" y="916"/>
                    </a:lnTo>
                    <a:close/>
                    <a:moveTo>
                      <a:pt x="1733" y="916"/>
                    </a:moveTo>
                    <a:lnTo>
                      <a:pt x="1731" y="958"/>
                    </a:lnTo>
                    <a:lnTo>
                      <a:pt x="1728" y="1000"/>
                    </a:lnTo>
                    <a:lnTo>
                      <a:pt x="1723" y="1041"/>
                    </a:lnTo>
                    <a:lnTo>
                      <a:pt x="1716" y="1081"/>
                    </a:lnTo>
                    <a:lnTo>
                      <a:pt x="1707" y="1120"/>
                    </a:lnTo>
                    <a:lnTo>
                      <a:pt x="1696" y="1158"/>
                    </a:lnTo>
                    <a:lnTo>
                      <a:pt x="1682" y="1197"/>
                    </a:lnTo>
                    <a:lnTo>
                      <a:pt x="1668" y="1234"/>
                    </a:lnTo>
                    <a:lnTo>
                      <a:pt x="1652" y="1270"/>
                    </a:lnTo>
                    <a:lnTo>
                      <a:pt x="1634" y="1305"/>
                    </a:lnTo>
                    <a:lnTo>
                      <a:pt x="1614" y="1339"/>
                    </a:lnTo>
                    <a:lnTo>
                      <a:pt x="1593" y="1372"/>
                    </a:lnTo>
                    <a:lnTo>
                      <a:pt x="1570" y="1405"/>
                    </a:lnTo>
                    <a:lnTo>
                      <a:pt x="1546" y="1435"/>
                    </a:lnTo>
                    <a:lnTo>
                      <a:pt x="1521" y="1465"/>
                    </a:lnTo>
                    <a:lnTo>
                      <a:pt x="1494" y="1493"/>
                    </a:lnTo>
                    <a:lnTo>
                      <a:pt x="1465" y="1520"/>
                    </a:lnTo>
                    <a:lnTo>
                      <a:pt x="1435" y="1545"/>
                    </a:lnTo>
                    <a:lnTo>
                      <a:pt x="1405" y="1569"/>
                    </a:lnTo>
                    <a:lnTo>
                      <a:pt x="1373" y="1593"/>
                    </a:lnTo>
                    <a:lnTo>
                      <a:pt x="1340" y="1614"/>
                    </a:lnTo>
                    <a:lnTo>
                      <a:pt x="1306" y="1634"/>
                    </a:lnTo>
                    <a:lnTo>
                      <a:pt x="1270" y="1651"/>
                    </a:lnTo>
                    <a:lnTo>
                      <a:pt x="1234" y="1668"/>
                    </a:lnTo>
                    <a:lnTo>
                      <a:pt x="1197" y="1682"/>
                    </a:lnTo>
                    <a:lnTo>
                      <a:pt x="1160" y="1695"/>
                    </a:lnTo>
                    <a:lnTo>
                      <a:pt x="1121" y="1706"/>
                    </a:lnTo>
                    <a:lnTo>
                      <a:pt x="1081" y="1715"/>
                    </a:lnTo>
                    <a:lnTo>
                      <a:pt x="1041" y="1722"/>
                    </a:lnTo>
                    <a:lnTo>
                      <a:pt x="1000" y="1727"/>
                    </a:lnTo>
                    <a:lnTo>
                      <a:pt x="959" y="1730"/>
                    </a:lnTo>
                    <a:lnTo>
                      <a:pt x="917" y="1731"/>
                    </a:lnTo>
                    <a:lnTo>
                      <a:pt x="875" y="1730"/>
                    </a:lnTo>
                    <a:lnTo>
                      <a:pt x="833" y="1727"/>
                    </a:lnTo>
                    <a:lnTo>
                      <a:pt x="793" y="1722"/>
                    </a:lnTo>
                    <a:lnTo>
                      <a:pt x="753" y="1715"/>
                    </a:lnTo>
                    <a:lnTo>
                      <a:pt x="714" y="1706"/>
                    </a:lnTo>
                    <a:lnTo>
                      <a:pt x="674" y="1695"/>
                    </a:lnTo>
                    <a:lnTo>
                      <a:pt x="636" y="1682"/>
                    </a:lnTo>
                    <a:lnTo>
                      <a:pt x="600" y="1668"/>
                    </a:lnTo>
                    <a:lnTo>
                      <a:pt x="564" y="1651"/>
                    </a:lnTo>
                    <a:lnTo>
                      <a:pt x="529" y="1634"/>
                    </a:lnTo>
                    <a:lnTo>
                      <a:pt x="495" y="1614"/>
                    </a:lnTo>
                    <a:lnTo>
                      <a:pt x="461" y="1593"/>
                    </a:lnTo>
                    <a:lnTo>
                      <a:pt x="429" y="1569"/>
                    </a:lnTo>
                    <a:lnTo>
                      <a:pt x="398" y="1545"/>
                    </a:lnTo>
                    <a:lnTo>
                      <a:pt x="369" y="1520"/>
                    </a:lnTo>
                    <a:lnTo>
                      <a:pt x="341" y="1493"/>
                    </a:lnTo>
                    <a:lnTo>
                      <a:pt x="314" y="1465"/>
                    </a:lnTo>
                    <a:lnTo>
                      <a:pt x="288" y="1435"/>
                    </a:lnTo>
                    <a:lnTo>
                      <a:pt x="263" y="1405"/>
                    </a:lnTo>
                    <a:lnTo>
                      <a:pt x="241" y="1372"/>
                    </a:lnTo>
                    <a:lnTo>
                      <a:pt x="220" y="1339"/>
                    </a:lnTo>
                    <a:lnTo>
                      <a:pt x="200" y="1305"/>
                    </a:lnTo>
                    <a:lnTo>
                      <a:pt x="182" y="1270"/>
                    </a:lnTo>
                    <a:lnTo>
                      <a:pt x="166" y="1234"/>
                    </a:lnTo>
                    <a:lnTo>
                      <a:pt x="151" y="1197"/>
                    </a:lnTo>
                    <a:lnTo>
                      <a:pt x="139" y="1158"/>
                    </a:lnTo>
                    <a:lnTo>
                      <a:pt x="128" y="1120"/>
                    </a:lnTo>
                    <a:lnTo>
                      <a:pt x="119" y="1081"/>
                    </a:lnTo>
                    <a:lnTo>
                      <a:pt x="112" y="1041"/>
                    </a:lnTo>
                    <a:lnTo>
                      <a:pt x="106" y="1000"/>
                    </a:lnTo>
                    <a:lnTo>
                      <a:pt x="103" y="958"/>
                    </a:lnTo>
                    <a:lnTo>
                      <a:pt x="102" y="916"/>
                    </a:lnTo>
                    <a:lnTo>
                      <a:pt x="103" y="874"/>
                    </a:lnTo>
                    <a:lnTo>
                      <a:pt x="106" y="833"/>
                    </a:lnTo>
                    <a:lnTo>
                      <a:pt x="112" y="793"/>
                    </a:lnTo>
                    <a:lnTo>
                      <a:pt x="119" y="752"/>
                    </a:lnTo>
                    <a:lnTo>
                      <a:pt x="128" y="713"/>
                    </a:lnTo>
                    <a:lnTo>
                      <a:pt x="139" y="674"/>
                    </a:lnTo>
                    <a:lnTo>
                      <a:pt x="151" y="636"/>
                    </a:lnTo>
                    <a:lnTo>
                      <a:pt x="166" y="599"/>
                    </a:lnTo>
                    <a:lnTo>
                      <a:pt x="182" y="564"/>
                    </a:lnTo>
                    <a:lnTo>
                      <a:pt x="200" y="528"/>
                    </a:lnTo>
                    <a:lnTo>
                      <a:pt x="220" y="494"/>
                    </a:lnTo>
                    <a:lnTo>
                      <a:pt x="241" y="461"/>
                    </a:lnTo>
                    <a:lnTo>
                      <a:pt x="263" y="429"/>
                    </a:lnTo>
                    <a:lnTo>
                      <a:pt x="288" y="398"/>
                    </a:lnTo>
                    <a:lnTo>
                      <a:pt x="314" y="369"/>
                    </a:lnTo>
                    <a:lnTo>
                      <a:pt x="341" y="340"/>
                    </a:lnTo>
                    <a:lnTo>
                      <a:pt x="369" y="313"/>
                    </a:lnTo>
                    <a:lnTo>
                      <a:pt x="398" y="287"/>
                    </a:lnTo>
                    <a:lnTo>
                      <a:pt x="429" y="263"/>
                    </a:lnTo>
                    <a:lnTo>
                      <a:pt x="461" y="241"/>
                    </a:lnTo>
                    <a:lnTo>
                      <a:pt x="495" y="220"/>
                    </a:lnTo>
                    <a:lnTo>
                      <a:pt x="529" y="200"/>
                    </a:lnTo>
                    <a:lnTo>
                      <a:pt x="564" y="182"/>
                    </a:lnTo>
                    <a:lnTo>
                      <a:pt x="600" y="166"/>
                    </a:lnTo>
                    <a:lnTo>
                      <a:pt x="636" y="151"/>
                    </a:lnTo>
                    <a:lnTo>
                      <a:pt x="674" y="139"/>
                    </a:lnTo>
                    <a:lnTo>
                      <a:pt x="714" y="127"/>
                    </a:lnTo>
                    <a:lnTo>
                      <a:pt x="753" y="118"/>
                    </a:lnTo>
                    <a:lnTo>
                      <a:pt x="793" y="110"/>
                    </a:lnTo>
                    <a:lnTo>
                      <a:pt x="833" y="105"/>
                    </a:lnTo>
                    <a:lnTo>
                      <a:pt x="875" y="102"/>
                    </a:lnTo>
                    <a:lnTo>
                      <a:pt x="917" y="101"/>
                    </a:lnTo>
                    <a:lnTo>
                      <a:pt x="959" y="102"/>
                    </a:lnTo>
                    <a:lnTo>
                      <a:pt x="1000" y="105"/>
                    </a:lnTo>
                    <a:lnTo>
                      <a:pt x="1041" y="110"/>
                    </a:lnTo>
                    <a:lnTo>
                      <a:pt x="1081" y="118"/>
                    </a:lnTo>
                    <a:lnTo>
                      <a:pt x="1121" y="127"/>
                    </a:lnTo>
                    <a:lnTo>
                      <a:pt x="1160" y="139"/>
                    </a:lnTo>
                    <a:lnTo>
                      <a:pt x="1197" y="151"/>
                    </a:lnTo>
                    <a:lnTo>
                      <a:pt x="1234" y="166"/>
                    </a:lnTo>
                    <a:lnTo>
                      <a:pt x="1270" y="182"/>
                    </a:lnTo>
                    <a:lnTo>
                      <a:pt x="1306" y="200"/>
                    </a:lnTo>
                    <a:lnTo>
                      <a:pt x="1340" y="220"/>
                    </a:lnTo>
                    <a:lnTo>
                      <a:pt x="1373" y="241"/>
                    </a:lnTo>
                    <a:lnTo>
                      <a:pt x="1405" y="263"/>
                    </a:lnTo>
                    <a:lnTo>
                      <a:pt x="1435" y="287"/>
                    </a:lnTo>
                    <a:lnTo>
                      <a:pt x="1465" y="313"/>
                    </a:lnTo>
                    <a:lnTo>
                      <a:pt x="1494" y="340"/>
                    </a:lnTo>
                    <a:lnTo>
                      <a:pt x="1521" y="369"/>
                    </a:lnTo>
                    <a:lnTo>
                      <a:pt x="1546" y="398"/>
                    </a:lnTo>
                    <a:lnTo>
                      <a:pt x="1570" y="429"/>
                    </a:lnTo>
                    <a:lnTo>
                      <a:pt x="1593" y="461"/>
                    </a:lnTo>
                    <a:lnTo>
                      <a:pt x="1614" y="494"/>
                    </a:lnTo>
                    <a:lnTo>
                      <a:pt x="1634" y="528"/>
                    </a:lnTo>
                    <a:lnTo>
                      <a:pt x="1652" y="564"/>
                    </a:lnTo>
                    <a:lnTo>
                      <a:pt x="1668" y="599"/>
                    </a:lnTo>
                    <a:lnTo>
                      <a:pt x="1682" y="636"/>
                    </a:lnTo>
                    <a:lnTo>
                      <a:pt x="1696" y="674"/>
                    </a:lnTo>
                    <a:lnTo>
                      <a:pt x="1707" y="713"/>
                    </a:lnTo>
                    <a:lnTo>
                      <a:pt x="1716" y="752"/>
                    </a:lnTo>
                    <a:lnTo>
                      <a:pt x="1723" y="793"/>
                    </a:lnTo>
                    <a:lnTo>
                      <a:pt x="1728" y="833"/>
                    </a:lnTo>
                    <a:lnTo>
                      <a:pt x="1731" y="874"/>
                    </a:lnTo>
                    <a:lnTo>
                      <a:pt x="1733" y="916"/>
                    </a:lnTo>
                    <a:close/>
                  </a:path>
                </a:pathLst>
              </a:custGeom>
              <a:solidFill>
                <a:srgbClr val="FFFB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2098" name="Freeform 1117">
                <a:extLst>
                  <a:ext uri="{FF2B5EF4-FFF2-40B4-BE49-F238E27FC236}">
                    <a16:creationId xmlns:a16="http://schemas.microsoft.com/office/drawing/2014/main" id="{B0FC24F6-6CA7-419C-9BD7-2BB4D7E22714}"/>
                  </a:ext>
                </a:extLst>
              </p:cNvPr>
              <p:cNvSpPr>
                <a:spLocks noEditPoints="1"/>
              </p:cNvSpPr>
              <p:nvPr/>
            </p:nvSpPr>
            <p:spPr bwMode="auto">
              <a:xfrm>
                <a:off x="1977" y="1349"/>
                <a:ext cx="346" cy="346"/>
              </a:xfrm>
              <a:custGeom>
                <a:avLst/>
                <a:gdLst>
                  <a:gd name="T0" fmla="*/ 343 w 1732"/>
                  <a:gd name="T1" fmla="*/ 138 h 1732"/>
                  <a:gd name="T2" fmla="*/ 329 w 1732"/>
                  <a:gd name="T3" fmla="*/ 98 h 1732"/>
                  <a:gd name="T4" fmla="*/ 306 w 1732"/>
                  <a:gd name="T5" fmla="*/ 63 h 1732"/>
                  <a:gd name="T6" fmla="*/ 276 w 1732"/>
                  <a:gd name="T7" fmla="*/ 35 h 1732"/>
                  <a:gd name="T8" fmla="*/ 240 w 1732"/>
                  <a:gd name="T9" fmla="*/ 14 h 1732"/>
                  <a:gd name="T10" fmla="*/ 199 w 1732"/>
                  <a:gd name="T11" fmla="*/ 2 h 1732"/>
                  <a:gd name="T12" fmla="*/ 155 w 1732"/>
                  <a:gd name="T13" fmla="*/ 1 h 1732"/>
                  <a:gd name="T14" fmla="*/ 113 w 1732"/>
                  <a:gd name="T15" fmla="*/ 11 h 1732"/>
                  <a:gd name="T16" fmla="*/ 76 w 1732"/>
                  <a:gd name="T17" fmla="*/ 30 h 1732"/>
                  <a:gd name="T18" fmla="*/ 45 w 1732"/>
                  <a:gd name="T19" fmla="*/ 57 h 1732"/>
                  <a:gd name="T20" fmla="*/ 21 w 1732"/>
                  <a:gd name="T21" fmla="*/ 90 h 1732"/>
                  <a:gd name="T22" fmla="*/ 5 w 1732"/>
                  <a:gd name="T23" fmla="*/ 130 h 1732"/>
                  <a:gd name="T24" fmla="*/ 0 w 1732"/>
                  <a:gd name="T25" fmla="*/ 173 h 1732"/>
                  <a:gd name="T26" fmla="*/ 5 w 1732"/>
                  <a:gd name="T27" fmla="*/ 216 h 1732"/>
                  <a:gd name="T28" fmla="*/ 21 w 1732"/>
                  <a:gd name="T29" fmla="*/ 256 h 1732"/>
                  <a:gd name="T30" fmla="*/ 45 w 1732"/>
                  <a:gd name="T31" fmla="*/ 289 h 1732"/>
                  <a:gd name="T32" fmla="*/ 76 w 1732"/>
                  <a:gd name="T33" fmla="*/ 317 h 1732"/>
                  <a:gd name="T34" fmla="*/ 113 w 1732"/>
                  <a:gd name="T35" fmla="*/ 336 h 1732"/>
                  <a:gd name="T36" fmla="*/ 155 w 1732"/>
                  <a:gd name="T37" fmla="*/ 345 h 1732"/>
                  <a:gd name="T38" fmla="*/ 199 w 1732"/>
                  <a:gd name="T39" fmla="*/ 344 h 1732"/>
                  <a:gd name="T40" fmla="*/ 240 w 1732"/>
                  <a:gd name="T41" fmla="*/ 332 h 1732"/>
                  <a:gd name="T42" fmla="*/ 276 w 1732"/>
                  <a:gd name="T43" fmla="*/ 312 h 1732"/>
                  <a:gd name="T44" fmla="*/ 306 w 1732"/>
                  <a:gd name="T45" fmla="*/ 283 h 1732"/>
                  <a:gd name="T46" fmla="*/ 329 w 1732"/>
                  <a:gd name="T47" fmla="*/ 248 h 1732"/>
                  <a:gd name="T48" fmla="*/ 343 w 1732"/>
                  <a:gd name="T49" fmla="*/ 208 h 1732"/>
                  <a:gd name="T50" fmla="*/ 326 w 1732"/>
                  <a:gd name="T51" fmla="*/ 173 h 1732"/>
                  <a:gd name="T52" fmla="*/ 321 w 1732"/>
                  <a:gd name="T53" fmla="*/ 211 h 1732"/>
                  <a:gd name="T54" fmla="*/ 307 w 1732"/>
                  <a:gd name="T55" fmla="*/ 246 h 1732"/>
                  <a:gd name="T56" fmla="*/ 286 w 1732"/>
                  <a:gd name="T57" fmla="*/ 276 h 1732"/>
                  <a:gd name="T58" fmla="*/ 259 w 1732"/>
                  <a:gd name="T59" fmla="*/ 300 h 1732"/>
                  <a:gd name="T60" fmla="*/ 226 w 1732"/>
                  <a:gd name="T61" fmla="*/ 317 h 1732"/>
                  <a:gd name="T62" fmla="*/ 189 w 1732"/>
                  <a:gd name="T63" fmla="*/ 325 h 1732"/>
                  <a:gd name="T64" fmla="*/ 150 w 1732"/>
                  <a:gd name="T65" fmla="*/ 324 h 1732"/>
                  <a:gd name="T66" fmla="*/ 113 w 1732"/>
                  <a:gd name="T67" fmla="*/ 314 h 1732"/>
                  <a:gd name="T68" fmla="*/ 82 w 1732"/>
                  <a:gd name="T69" fmla="*/ 295 h 1732"/>
                  <a:gd name="T70" fmla="*/ 55 w 1732"/>
                  <a:gd name="T71" fmla="*/ 270 h 1732"/>
                  <a:gd name="T72" fmla="*/ 35 w 1732"/>
                  <a:gd name="T73" fmla="*/ 239 h 1732"/>
                  <a:gd name="T74" fmla="*/ 23 w 1732"/>
                  <a:gd name="T75" fmla="*/ 204 h 1732"/>
                  <a:gd name="T76" fmla="*/ 21 w 1732"/>
                  <a:gd name="T77" fmla="*/ 165 h 1732"/>
                  <a:gd name="T78" fmla="*/ 27 w 1732"/>
                  <a:gd name="T79" fmla="*/ 128 h 1732"/>
                  <a:gd name="T80" fmla="*/ 42 w 1732"/>
                  <a:gd name="T81" fmla="*/ 94 h 1732"/>
                  <a:gd name="T82" fmla="*/ 65 w 1732"/>
                  <a:gd name="T83" fmla="*/ 65 h 1732"/>
                  <a:gd name="T84" fmla="*/ 94 w 1732"/>
                  <a:gd name="T85" fmla="*/ 43 h 1732"/>
                  <a:gd name="T86" fmla="*/ 128 w 1732"/>
                  <a:gd name="T87" fmla="*/ 27 h 1732"/>
                  <a:gd name="T88" fmla="*/ 165 w 1732"/>
                  <a:gd name="T89" fmla="*/ 21 h 1732"/>
                  <a:gd name="T90" fmla="*/ 204 w 1732"/>
                  <a:gd name="T91" fmla="*/ 24 h 1732"/>
                  <a:gd name="T92" fmla="*/ 239 w 1732"/>
                  <a:gd name="T93" fmla="*/ 36 h 1732"/>
                  <a:gd name="T94" fmla="*/ 270 w 1732"/>
                  <a:gd name="T95" fmla="*/ 55 h 1732"/>
                  <a:gd name="T96" fmla="*/ 295 w 1732"/>
                  <a:gd name="T97" fmla="*/ 82 h 1732"/>
                  <a:gd name="T98" fmla="*/ 314 w 1732"/>
                  <a:gd name="T99" fmla="*/ 114 h 1732"/>
                  <a:gd name="T100" fmla="*/ 324 w 1732"/>
                  <a:gd name="T101" fmla="*/ 150 h 173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732" h="1732">
                    <a:moveTo>
                      <a:pt x="1732" y="866"/>
                    </a:moveTo>
                    <a:lnTo>
                      <a:pt x="1731" y="822"/>
                    </a:lnTo>
                    <a:lnTo>
                      <a:pt x="1728" y="778"/>
                    </a:lnTo>
                    <a:lnTo>
                      <a:pt x="1722" y="735"/>
                    </a:lnTo>
                    <a:lnTo>
                      <a:pt x="1715" y="692"/>
                    </a:lnTo>
                    <a:lnTo>
                      <a:pt x="1705" y="650"/>
                    </a:lnTo>
                    <a:lnTo>
                      <a:pt x="1693" y="609"/>
                    </a:lnTo>
                    <a:lnTo>
                      <a:pt x="1680" y="569"/>
                    </a:lnTo>
                    <a:lnTo>
                      <a:pt x="1665" y="530"/>
                    </a:lnTo>
                    <a:lnTo>
                      <a:pt x="1647" y="491"/>
                    </a:lnTo>
                    <a:lnTo>
                      <a:pt x="1627" y="453"/>
                    </a:lnTo>
                    <a:lnTo>
                      <a:pt x="1606" y="417"/>
                    </a:lnTo>
                    <a:lnTo>
                      <a:pt x="1584" y="382"/>
                    </a:lnTo>
                    <a:lnTo>
                      <a:pt x="1560" y="349"/>
                    </a:lnTo>
                    <a:lnTo>
                      <a:pt x="1534" y="316"/>
                    </a:lnTo>
                    <a:lnTo>
                      <a:pt x="1507" y="284"/>
                    </a:lnTo>
                    <a:lnTo>
                      <a:pt x="1479" y="254"/>
                    </a:lnTo>
                    <a:lnTo>
                      <a:pt x="1449" y="225"/>
                    </a:lnTo>
                    <a:lnTo>
                      <a:pt x="1417" y="198"/>
                    </a:lnTo>
                    <a:lnTo>
                      <a:pt x="1384" y="173"/>
                    </a:lnTo>
                    <a:lnTo>
                      <a:pt x="1350" y="149"/>
                    </a:lnTo>
                    <a:lnTo>
                      <a:pt x="1315" y="126"/>
                    </a:lnTo>
                    <a:lnTo>
                      <a:pt x="1279" y="105"/>
                    </a:lnTo>
                    <a:lnTo>
                      <a:pt x="1242" y="85"/>
                    </a:lnTo>
                    <a:lnTo>
                      <a:pt x="1203" y="68"/>
                    </a:lnTo>
                    <a:lnTo>
                      <a:pt x="1164" y="53"/>
                    </a:lnTo>
                    <a:lnTo>
                      <a:pt x="1124" y="39"/>
                    </a:lnTo>
                    <a:lnTo>
                      <a:pt x="1083" y="27"/>
                    </a:lnTo>
                    <a:lnTo>
                      <a:pt x="1041" y="18"/>
                    </a:lnTo>
                    <a:lnTo>
                      <a:pt x="998" y="10"/>
                    </a:lnTo>
                    <a:lnTo>
                      <a:pt x="954" y="5"/>
                    </a:lnTo>
                    <a:lnTo>
                      <a:pt x="911" y="1"/>
                    </a:lnTo>
                    <a:lnTo>
                      <a:pt x="866" y="0"/>
                    </a:lnTo>
                    <a:lnTo>
                      <a:pt x="821" y="1"/>
                    </a:lnTo>
                    <a:lnTo>
                      <a:pt x="777" y="5"/>
                    </a:lnTo>
                    <a:lnTo>
                      <a:pt x="734" y="10"/>
                    </a:lnTo>
                    <a:lnTo>
                      <a:pt x="692" y="18"/>
                    </a:lnTo>
                    <a:lnTo>
                      <a:pt x="650" y="27"/>
                    </a:lnTo>
                    <a:lnTo>
                      <a:pt x="608" y="39"/>
                    </a:lnTo>
                    <a:lnTo>
                      <a:pt x="568" y="53"/>
                    </a:lnTo>
                    <a:lnTo>
                      <a:pt x="529" y="68"/>
                    </a:lnTo>
                    <a:lnTo>
                      <a:pt x="491" y="85"/>
                    </a:lnTo>
                    <a:lnTo>
                      <a:pt x="454" y="105"/>
                    </a:lnTo>
                    <a:lnTo>
                      <a:pt x="416" y="126"/>
                    </a:lnTo>
                    <a:lnTo>
                      <a:pt x="382" y="149"/>
                    </a:lnTo>
                    <a:lnTo>
                      <a:pt x="348" y="173"/>
                    </a:lnTo>
                    <a:lnTo>
                      <a:pt x="315" y="198"/>
                    </a:lnTo>
                    <a:lnTo>
                      <a:pt x="284" y="225"/>
                    </a:lnTo>
                    <a:lnTo>
                      <a:pt x="254" y="254"/>
                    </a:lnTo>
                    <a:lnTo>
                      <a:pt x="224" y="284"/>
                    </a:lnTo>
                    <a:lnTo>
                      <a:pt x="197" y="316"/>
                    </a:lnTo>
                    <a:lnTo>
                      <a:pt x="172" y="349"/>
                    </a:lnTo>
                    <a:lnTo>
                      <a:pt x="148" y="382"/>
                    </a:lnTo>
                    <a:lnTo>
                      <a:pt x="125" y="417"/>
                    </a:lnTo>
                    <a:lnTo>
                      <a:pt x="105" y="453"/>
                    </a:lnTo>
                    <a:lnTo>
                      <a:pt x="86" y="491"/>
                    </a:lnTo>
                    <a:lnTo>
                      <a:pt x="68" y="530"/>
                    </a:lnTo>
                    <a:lnTo>
                      <a:pt x="53" y="569"/>
                    </a:lnTo>
                    <a:lnTo>
                      <a:pt x="39" y="609"/>
                    </a:lnTo>
                    <a:lnTo>
                      <a:pt x="27" y="650"/>
                    </a:lnTo>
                    <a:lnTo>
                      <a:pt x="17" y="692"/>
                    </a:lnTo>
                    <a:lnTo>
                      <a:pt x="9" y="735"/>
                    </a:lnTo>
                    <a:lnTo>
                      <a:pt x="4" y="778"/>
                    </a:lnTo>
                    <a:lnTo>
                      <a:pt x="1" y="822"/>
                    </a:lnTo>
                    <a:lnTo>
                      <a:pt x="0" y="866"/>
                    </a:lnTo>
                    <a:lnTo>
                      <a:pt x="1" y="912"/>
                    </a:lnTo>
                    <a:lnTo>
                      <a:pt x="4" y="955"/>
                    </a:lnTo>
                    <a:lnTo>
                      <a:pt x="9" y="998"/>
                    </a:lnTo>
                    <a:lnTo>
                      <a:pt x="17" y="1041"/>
                    </a:lnTo>
                    <a:lnTo>
                      <a:pt x="27" y="1083"/>
                    </a:lnTo>
                    <a:lnTo>
                      <a:pt x="39" y="1125"/>
                    </a:lnTo>
                    <a:lnTo>
                      <a:pt x="53" y="1165"/>
                    </a:lnTo>
                    <a:lnTo>
                      <a:pt x="68" y="1204"/>
                    </a:lnTo>
                    <a:lnTo>
                      <a:pt x="86" y="1242"/>
                    </a:lnTo>
                    <a:lnTo>
                      <a:pt x="105" y="1279"/>
                    </a:lnTo>
                    <a:lnTo>
                      <a:pt x="125" y="1315"/>
                    </a:lnTo>
                    <a:lnTo>
                      <a:pt x="148" y="1351"/>
                    </a:lnTo>
                    <a:lnTo>
                      <a:pt x="172" y="1385"/>
                    </a:lnTo>
                    <a:lnTo>
                      <a:pt x="197" y="1417"/>
                    </a:lnTo>
                    <a:lnTo>
                      <a:pt x="224" y="1449"/>
                    </a:lnTo>
                    <a:lnTo>
                      <a:pt x="254" y="1479"/>
                    </a:lnTo>
                    <a:lnTo>
                      <a:pt x="284" y="1507"/>
                    </a:lnTo>
                    <a:lnTo>
                      <a:pt x="315" y="1535"/>
                    </a:lnTo>
                    <a:lnTo>
                      <a:pt x="348" y="1561"/>
                    </a:lnTo>
                    <a:lnTo>
                      <a:pt x="382" y="1585"/>
                    </a:lnTo>
                    <a:lnTo>
                      <a:pt x="416" y="1607"/>
                    </a:lnTo>
                    <a:lnTo>
                      <a:pt x="454" y="1628"/>
                    </a:lnTo>
                    <a:lnTo>
                      <a:pt x="491" y="1647"/>
                    </a:lnTo>
                    <a:lnTo>
                      <a:pt x="529" y="1664"/>
                    </a:lnTo>
                    <a:lnTo>
                      <a:pt x="568" y="1680"/>
                    </a:lnTo>
                    <a:lnTo>
                      <a:pt x="608" y="1693"/>
                    </a:lnTo>
                    <a:lnTo>
                      <a:pt x="650" y="1705"/>
                    </a:lnTo>
                    <a:lnTo>
                      <a:pt x="692" y="1715"/>
                    </a:lnTo>
                    <a:lnTo>
                      <a:pt x="734" y="1722"/>
                    </a:lnTo>
                    <a:lnTo>
                      <a:pt x="777" y="1728"/>
                    </a:lnTo>
                    <a:lnTo>
                      <a:pt x="821" y="1731"/>
                    </a:lnTo>
                    <a:lnTo>
                      <a:pt x="866" y="1732"/>
                    </a:lnTo>
                    <a:lnTo>
                      <a:pt x="911" y="1731"/>
                    </a:lnTo>
                    <a:lnTo>
                      <a:pt x="954" y="1728"/>
                    </a:lnTo>
                    <a:lnTo>
                      <a:pt x="998" y="1722"/>
                    </a:lnTo>
                    <a:lnTo>
                      <a:pt x="1041" y="1715"/>
                    </a:lnTo>
                    <a:lnTo>
                      <a:pt x="1083" y="1705"/>
                    </a:lnTo>
                    <a:lnTo>
                      <a:pt x="1124" y="1693"/>
                    </a:lnTo>
                    <a:lnTo>
                      <a:pt x="1164" y="1680"/>
                    </a:lnTo>
                    <a:lnTo>
                      <a:pt x="1203" y="1664"/>
                    </a:lnTo>
                    <a:lnTo>
                      <a:pt x="1242" y="1647"/>
                    </a:lnTo>
                    <a:lnTo>
                      <a:pt x="1279" y="1628"/>
                    </a:lnTo>
                    <a:lnTo>
                      <a:pt x="1315" y="1607"/>
                    </a:lnTo>
                    <a:lnTo>
                      <a:pt x="1350" y="1585"/>
                    </a:lnTo>
                    <a:lnTo>
                      <a:pt x="1384" y="1561"/>
                    </a:lnTo>
                    <a:lnTo>
                      <a:pt x="1417" y="1535"/>
                    </a:lnTo>
                    <a:lnTo>
                      <a:pt x="1449" y="1507"/>
                    </a:lnTo>
                    <a:lnTo>
                      <a:pt x="1479" y="1479"/>
                    </a:lnTo>
                    <a:lnTo>
                      <a:pt x="1507" y="1449"/>
                    </a:lnTo>
                    <a:lnTo>
                      <a:pt x="1534" y="1417"/>
                    </a:lnTo>
                    <a:lnTo>
                      <a:pt x="1560" y="1385"/>
                    </a:lnTo>
                    <a:lnTo>
                      <a:pt x="1584" y="1351"/>
                    </a:lnTo>
                    <a:lnTo>
                      <a:pt x="1606" y="1315"/>
                    </a:lnTo>
                    <a:lnTo>
                      <a:pt x="1627" y="1279"/>
                    </a:lnTo>
                    <a:lnTo>
                      <a:pt x="1647" y="1242"/>
                    </a:lnTo>
                    <a:lnTo>
                      <a:pt x="1665" y="1204"/>
                    </a:lnTo>
                    <a:lnTo>
                      <a:pt x="1680" y="1165"/>
                    </a:lnTo>
                    <a:lnTo>
                      <a:pt x="1693" y="1125"/>
                    </a:lnTo>
                    <a:lnTo>
                      <a:pt x="1705" y="1083"/>
                    </a:lnTo>
                    <a:lnTo>
                      <a:pt x="1715" y="1041"/>
                    </a:lnTo>
                    <a:lnTo>
                      <a:pt x="1722" y="998"/>
                    </a:lnTo>
                    <a:lnTo>
                      <a:pt x="1728" y="955"/>
                    </a:lnTo>
                    <a:lnTo>
                      <a:pt x="1731" y="912"/>
                    </a:lnTo>
                    <a:lnTo>
                      <a:pt x="1732" y="866"/>
                    </a:lnTo>
                    <a:close/>
                    <a:moveTo>
                      <a:pt x="1630" y="866"/>
                    </a:moveTo>
                    <a:lnTo>
                      <a:pt x="1629" y="905"/>
                    </a:lnTo>
                    <a:lnTo>
                      <a:pt x="1626" y="945"/>
                    </a:lnTo>
                    <a:lnTo>
                      <a:pt x="1621" y="983"/>
                    </a:lnTo>
                    <a:lnTo>
                      <a:pt x="1614" y="1020"/>
                    </a:lnTo>
                    <a:lnTo>
                      <a:pt x="1606" y="1057"/>
                    </a:lnTo>
                    <a:lnTo>
                      <a:pt x="1596" y="1093"/>
                    </a:lnTo>
                    <a:lnTo>
                      <a:pt x="1584" y="1130"/>
                    </a:lnTo>
                    <a:lnTo>
                      <a:pt x="1570" y="1164"/>
                    </a:lnTo>
                    <a:lnTo>
                      <a:pt x="1555" y="1198"/>
                    </a:lnTo>
                    <a:lnTo>
                      <a:pt x="1538" y="1231"/>
                    </a:lnTo>
                    <a:lnTo>
                      <a:pt x="1520" y="1263"/>
                    </a:lnTo>
                    <a:lnTo>
                      <a:pt x="1500" y="1293"/>
                    </a:lnTo>
                    <a:lnTo>
                      <a:pt x="1479" y="1324"/>
                    </a:lnTo>
                    <a:lnTo>
                      <a:pt x="1456" y="1353"/>
                    </a:lnTo>
                    <a:lnTo>
                      <a:pt x="1431" y="1381"/>
                    </a:lnTo>
                    <a:lnTo>
                      <a:pt x="1406" y="1407"/>
                    </a:lnTo>
                    <a:lnTo>
                      <a:pt x="1380" y="1432"/>
                    </a:lnTo>
                    <a:lnTo>
                      <a:pt x="1352" y="1456"/>
                    </a:lnTo>
                    <a:lnTo>
                      <a:pt x="1323" y="1479"/>
                    </a:lnTo>
                    <a:lnTo>
                      <a:pt x="1294" y="1500"/>
                    </a:lnTo>
                    <a:lnTo>
                      <a:pt x="1263" y="1520"/>
                    </a:lnTo>
                    <a:lnTo>
                      <a:pt x="1230" y="1539"/>
                    </a:lnTo>
                    <a:lnTo>
                      <a:pt x="1197" y="1556"/>
                    </a:lnTo>
                    <a:lnTo>
                      <a:pt x="1163" y="1571"/>
                    </a:lnTo>
                    <a:lnTo>
                      <a:pt x="1129" y="1585"/>
                    </a:lnTo>
                    <a:lnTo>
                      <a:pt x="1093" y="1597"/>
                    </a:lnTo>
                    <a:lnTo>
                      <a:pt x="1057" y="1607"/>
                    </a:lnTo>
                    <a:lnTo>
                      <a:pt x="1020" y="1615"/>
                    </a:lnTo>
                    <a:lnTo>
                      <a:pt x="982" y="1622"/>
                    </a:lnTo>
                    <a:lnTo>
                      <a:pt x="944" y="1627"/>
                    </a:lnTo>
                    <a:lnTo>
                      <a:pt x="906" y="1630"/>
                    </a:lnTo>
                    <a:lnTo>
                      <a:pt x="866" y="1631"/>
                    </a:lnTo>
                    <a:lnTo>
                      <a:pt x="826" y="1630"/>
                    </a:lnTo>
                    <a:lnTo>
                      <a:pt x="788" y="1627"/>
                    </a:lnTo>
                    <a:lnTo>
                      <a:pt x="750" y="1622"/>
                    </a:lnTo>
                    <a:lnTo>
                      <a:pt x="712" y="1615"/>
                    </a:lnTo>
                    <a:lnTo>
                      <a:pt x="675" y="1607"/>
                    </a:lnTo>
                    <a:lnTo>
                      <a:pt x="639" y="1597"/>
                    </a:lnTo>
                    <a:lnTo>
                      <a:pt x="603" y="1585"/>
                    </a:lnTo>
                    <a:lnTo>
                      <a:pt x="568" y="1571"/>
                    </a:lnTo>
                    <a:lnTo>
                      <a:pt x="535" y="1556"/>
                    </a:lnTo>
                    <a:lnTo>
                      <a:pt x="502" y="1539"/>
                    </a:lnTo>
                    <a:lnTo>
                      <a:pt x="470" y="1520"/>
                    </a:lnTo>
                    <a:lnTo>
                      <a:pt x="439" y="1500"/>
                    </a:lnTo>
                    <a:lnTo>
                      <a:pt x="408" y="1479"/>
                    </a:lnTo>
                    <a:lnTo>
                      <a:pt x="380" y="1456"/>
                    </a:lnTo>
                    <a:lnTo>
                      <a:pt x="352" y="1432"/>
                    </a:lnTo>
                    <a:lnTo>
                      <a:pt x="326" y="1407"/>
                    </a:lnTo>
                    <a:lnTo>
                      <a:pt x="300" y="1381"/>
                    </a:lnTo>
                    <a:lnTo>
                      <a:pt x="277" y="1353"/>
                    </a:lnTo>
                    <a:lnTo>
                      <a:pt x="254" y="1324"/>
                    </a:lnTo>
                    <a:lnTo>
                      <a:pt x="233" y="1293"/>
                    </a:lnTo>
                    <a:lnTo>
                      <a:pt x="212" y="1263"/>
                    </a:lnTo>
                    <a:lnTo>
                      <a:pt x="194" y="1231"/>
                    </a:lnTo>
                    <a:lnTo>
                      <a:pt x="177" y="1198"/>
                    </a:lnTo>
                    <a:lnTo>
                      <a:pt x="162" y="1164"/>
                    </a:lnTo>
                    <a:lnTo>
                      <a:pt x="148" y="1130"/>
                    </a:lnTo>
                    <a:lnTo>
                      <a:pt x="136" y="1093"/>
                    </a:lnTo>
                    <a:lnTo>
                      <a:pt x="126" y="1057"/>
                    </a:lnTo>
                    <a:lnTo>
                      <a:pt x="117" y="1020"/>
                    </a:lnTo>
                    <a:lnTo>
                      <a:pt x="111" y="983"/>
                    </a:lnTo>
                    <a:lnTo>
                      <a:pt x="106" y="945"/>
                    </a:lnTo>
                    <a:lnTo>
                      <a:pt x="103" y="905"/>
                    </a:lnTo>
                    <a:lnTo>
                      <a:pt x="102" y="866"/>
                    </a:lnTo>
                    <a:lnTo>
                      <a:pt x="103" y="827"/>
                    </a:lnTo>
                    <a:lnTo>
                      <a:pt x="106" y="788"/>
                    </a:lnTo>
                    <a:lnTo>
                      <a:pt x="111" y="750"/>
                    </a:lnTo>
                    <a:lnTo>
                      <a:pt x="117" y="713"/>
                    </a:lnTo>
                    <a:lnTo>
                      <a:pt x="126" y="675"/>
                    </a:lnTo>
                    <a:lnTo>
                      <a:pt x="136" y="639"/>
                    </a:lnTo>
                    <a:lnTo>
                      <a:pt x="148" y="604"/>
                    </a:lnTo>
                    <a:lnTo>
                      <a:pt x="162" y="569"/>
                    </a:lnTo>
                    <a:lnTo>
                      <a:pt x="177" y="536"/>
                    </a:lnTo>
                    <a:lnTo>
                      <a:pt x="194" y="503"/>
                    </a:lnTo>
                    <a:lnTo>
                      <a:pt x="212" y="470"/>
                    </a:lnTo>
                    <a:lnTo>
                      <a:pt x="233" y="439"/>
                    </a:lnTo>
                    <a:lnTo>
                      <a:pt x="254" y="409"/>
                    </a:lnTo>
                    <a:lnTo>
                      <a:pt x="277" y="381"/>
                    </a:lnTo>
                    <a:lnTo>
                      <a:pt x="300" y="353"/>
                    </a:lnTo>
                    <a:lnTo>
                      <a:pt x="326" y="327"/>
                    </a:lnTo>
                    <a:lnTo>
                      <a:pt x="352" y="301"/>
                    </a:lnTo>
                    <a:lnTo>
                      <a:pt x="380" y="276"/>
                    </a:lnTo>
                    <a:lnTo>
                      <a:pt x="408" y="254"/>
                    </a:lnTo>
                    <a:lnTo>
                      <a:pt x="439" y="233"/>
                    </a:lnTo>
                    <a:lnTo>
                      <a:pt x="470" y="213"/>
                    </a:lnTo>
                    <a:lnTo>
                      <a:pt x="502" y="195"/>
                    </a:lnTo>
                    <a:lnTo>
                      <a:pt x="535" y="178"/>
                    </a:lnTo>
                    <a:lnTo>
                      <a:pt x="568" y="163"/>
                    </a:lnTo>
                    <a:lnTo>
                      <a:pt x="603" y="149"/>
                    </a:lnTo>
                    <a:lnTo>
                      <a:pt x="639" y="137"/>
                    </a:lnTo>
                    <a:lnTo>
                      <a:pt x="675" y="127"/>
                    </a:lnTo>
                    <a:lnTo>
                      <a:pt x="712" y="118"/>
                    </a:lnTo>
                    <a:lnTo>
                      <a:pt x="750" y="112"/>
                    </a:lnTo>
                    <a:lnTo>
                      <a:pt x="788" y="107"/>
                    </a:lnTo>
                    <a:lnTo>
                      <a:pt x="826" y="104"/>
                    </a:lnTo>
                    <a:lnTo>
                      <a:pt x="866" y="103"/>
                    </a:lnTo>
                    <a:lnTo>
                      <a:pt x="906" y="104"/>
                    </a:lnTo>
                    <a:lnTo>
                      <a:pt x="944" y="107"/>
                    </a:lnTo>
                    <a:lnTo>
                      <a:pt x="982" y="112"/>
                    </a:lnTo>
                    <a:lnTo>
                      <a:pt x="1020" y="118"/>
                    </a:lnTo>
                    <a:lnTo>
                      <a:pt x="1057" y="127"/>
                    </a:lnTo>
                    <a:lnTo>
                      <a:pt x="1093" y="137"/>
                    </a:lnTo>
                    <a:lnTo>
                      <a:pt x="1129" y="149"/>
                    </a:lnTo>
                    <a:lnTo>
                      <a:pt x="1163" y="163"/>
                    </a:lnTo>
                    <a:lnTo>
                      <a:pt x="1197" y="178"/>
                    </a:lnTo>
                    <a:lnTo>
                      <a:pt x="1230" y="195"/>
                    </a:lnTo>
                    <a:lnTo>
                      <a:pt x="1263" y="213"/>
                    </a:lnTo>
                    <a:lnTo>
                      <a:pt x="1294" y="233"/>
                    </a:lnTo>
                    <a:lnTo>
                      <a:pt x="1323" y="254"/>
                    </a:lnTo>
                    <a:lnTo>
                      <a:pt x="1352" y="276"/>
                    </a:lnTo>
                    <a:lnTo>
                      <a:pt x="1380" y="301"/>
                    </a:lnTo>
                    <a:lnTo>
                      <a:pt x="1406" y="327"/>
                    </a:lnTo>
                    <a:lnTo>
                      <a:pt x="1431" y="353"/>
                    </a:lnTo>
                    <a:lnTo>
                      <a:pt x="1456" y="381"/>
                    </a:lnTo>
                    <a:lnTo>
                      <a:pt x="1479" y="409"/>
                    </a:lnTo>
                    <a:lnTo>
                      <a:pt x="1500" y="439"/>
                    </a:lnTo>
                    <a:lnTo>
                      <a:pt x="1520" y="470"/>
                    </a:lnTo>
                    <a:lnTo>
                      <a:pt x="1538" y="503"/>
                    </a:lnTo>
                    <a:lnTo>
                      <a:pt x="1555" y="536"/>
                    </a:lnTo>
                    <a:lnTo>
                      <a:pt x="1570" y="569"/>
                    </a:lnTo>
                    <a:lnTo>
                      <a:pt x="1584" y="604"/>
                    </a:lnTo>
                    <a:lnTo>
                      <a:pt x="1596" y="639"/>
                    </a:lnTo>
                    <a:lnTo>
                      <a:pt x="1606" y="675"/>
                    </a:lnTo>
                    <a:lnTo>
                      <a:pt x="1614" y="713"/>
                    </a:lnTo>
                    <a:lnTo>
                      <a:pt x="1621" y="750"/>
                    </a:lnTo>
                    <a:lnTo>
                      <a:pt x="1626" y="788"/>
                    </a:lnTo>
                    <a:lnTo>
                      <a:pt x="1629" y="827"/>
                    </a:lnTo>
                    <a:lnTo>
                      <a:pt x="1630" y="866"/>
                    </a:lnTo>
                    <a:close/>
                  </a:path>
                </a:pathLst>
              </a:custGeom>
              <a:solidFill>
                <a:srgbClr val="FFFC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2099" name="Freeform 1118">
                <a:extLst>
                  <a:ext uri="{FF2B5EF4-FFF2-40B4-BE49-F238E27FC236}">
                    <a16:creationId xmlns:a16="http://schemas.microsoft.com/office/drawing/2014/main" id="{14921299-837C-4EBD-B3B7-FE7F0021C1C7}"/>
                  </a:ext>
                </a:extLst>
              </p:cNvPr>
              <p:cNvSpPr>
                <a:spLocks noEditPoints="1"/>
              </p:cNvSpPr>
              <p:nvPr/>
            </p:nvSpPr>
            <p:spPr bwMode="auto">
              <a:xfrm>
                <a:off x="1987" y="1359"/>
                <a:ext cx="326" cy="326"/>
              </a:xfrm>
              <a:custGeom>
                <a:avLst/>
                <a:gdLst>
                  <a:gd name="T0" fmla="*/ 323 w 1631"/>
                  <a:gd name="T1" fmla="*/ 130 h 1630"/>
                  <a:gd name="T2" fmla="*/ 310 w 1631"/>
                  <a:gd name="T3" fmla="*/ 93 h 1630"/>
                  <a:gd name="T4" fmla="*/ 289 w 1631"/>
                  <a:gd name="T5" fmla="*/ 59 h 1630"/>
                  <a:gd name="T6" fmla="*/ 260 w 1631"/>
                  <a:gd name="T7" fmla="*/ 32 h 1630"/>
                  <a:gd name="T8" fmla="*/ 226 w 1631"/>
                  <a:gd name="T9" fmla="*/ 13 h 1630"/>
                  <a:gd name="T10" fmla="*/ 188 w 1631"/>
                  <a:gd name="T11" fmla="*/ 2 h 1630"/>
                  <a:gd name="T12" fmla="*/ 146 w 1631"/>
                  <a:gd name="T13" fmla="*/ 1 h 1630"/>
                  <a:gd name="T14" fmla="*/ 107 w 1631"/>
                  <a:gd name="T15" fmla="*/ 10 h 1630"/>
                  <a:gd name="T16" fmla="*/ 72 w 1631"/>
                  <a:gd name="T17" fmla="*/ 28 h 1630"/>
                  <a:gd name="T18" fmla="*/ 42 w 1631"/>
                  <a:gd name="T19" fmla="*/ 54 h 1630"/>
                  <a:gd name="T20" fmla="*/ 20 w 1631"/>
                  <a:gd name="T21" fmla="*/ 85 h 1630"/>
                  <a:gd name="T22" fmla="*/ 5 w 1631"/>
                  <a:gd name="T23" fmla="*/ 122 h 1630"/>
                  <a:gd name="T24" fmla="*/ 0 w 1631"/>
                  <a:gd name="T25" fmla="*/ 163 h 1630"/>
                  <a:gd name="T26" fmla="*/ 5 w 1631"/>
                  <a:gd name="T27" fmla="*/ 204 h 1630"/>
                  <a:gd name="T28" fmla="*/ 20 w 1631"/>
                  <a:gd name="T29" fmla="*/ 241 h 1630"/>
                  <a:gd name="T30" fmla="*/ 42 w 1631"/>
                  <a:gd name="T31" fmla="*/ 273 h 1630"/>
                  <a:gd name="T32" fmla="*/ 72 w 1631"/>
                  <a:gd name="T33" fmla="*/ 298 h 1630"/>
                  <a:gd name="T34" fmla="*/ 107 w 1631"/>
                  <a:gd name="T35" fmla="*/ 316 h 1630"/>
                  <a:gd name="T36" fmla="*/ 146 w 1631"/>
                  <a:gd name="T37" fmla="*/ 325 h 1630"/>
                  <a:gd name="T38" fmla="*/ 188 w 1631"/>
                  <a:gd name="T39" fmla="*/ 324 h 1630"/>
                  <a:gd name="T40" fmla="*/ 226 w 1631"/>
                  <a:gd name="T41" fmla="*/ 313 h 1630"/>
                  <a:gd name="T42" fmla="*/ 260 w 1631"/>
                  <a:gd name="T43" fmla="*/ 294 h 1630"/>
                  <a:gd name="T44" fmla="*/ 289 w 1631"/>
                  <a:gd name="T45" fmla="*/ 267 h 1630"/>
                  <a:gd name="T46" fmla="*/ 310 w 1631"/>
                  <a:gd name="T47" fmla="*/ 234 h 1630"/>
                  <a:gd name="T48" fmla="*/ 323 w 1631"/>
                  <a:gd name="T49" fmla="*/ 196 h 1630"/>
                  <a:gd name="T50" fmla="*/ 305 w 1631"/>
                  <a:gd name="T51" fmla="*/ 163 h 1630"/>
                  <a:gd name="T52" fmla="*/ 301 w 1631"/>
                  <a:gd name="T53" fmla="*/ 199 h 1630"/>
                  <a:gd name="T54" fmla="*/ 288 w 1631"/>
                  <a:gd name="T55" fmla="*/ 231 h 1630"/>
                  <a:gd name="T56" fmla="*/ 268 w 1631"/>
                  <a:gd name="T57" fmla="*/ 259 h 1630"/>
                  <a:gd name="T58" fmla="*/ 243 w 1631"/>
                  <a:gd name="T59" fmla="*/ 281 h 1630"/>
                  <a:gd name="T60" fmla="*/ 212 w 1631"/>
                  <a:gd name="T61" fmla="*/ 297 h 1630"/>
                  <a:gd name="T62" fmla="*/ 177 w 1631"/>
                  <a:gd name="T63" fmla="*/ 305 h 1630"/>
                  <a:gd name="T64" fmla="*/ 141 w 1631"/>
                  <a:gd name="T65" fmla="*/ 304 h 1630"/>
                  <a:gd name="T66" fmla="*/ 107 w 1631"/>
                  <a:gd name="T67" fmla="*/ 294 h 1630"/>
                  <a:gd name="T68" fmla="*/ 78 w 1631"/>
                  <a:gd name="T69" fmla="*/ 277 h 1630"/>
                  <a:gd name="T70" fmla="*/ 53 w 1631"/>
                  <a:gd name="T71" fmla="*/ 254 h 1630"/>
                  <a:gd name="T72" fmla="*/ 34 w 1631"/>
                  <a:gd name="T73" fmla="*/ 225 h 1630"/>
                  <a:gd name="T74" fmla="*/ 23 w 1631"/>
                  <a:gd name="T75" fmla="*/ 192 h 1630"/>
                  <a:gd name="T76" fmla="*/ 21 w 1631"/>
                  <a:gd name="T77" fmla="*/ 156 h 1630"/>
                  <a:gd name="T78" fmla="*/ 27 w 1631"/>
                  <a:gd name="T79" fmla="*/ 121 h 1630"/>
                  <a:gd name="T80" fmla="*/ 41 w 1631"/>
                  <a:gd name="T81" fmla="*/ 89 h 1630"/>
                  <a:gd name="T82" fmla="*/ 62 w 1631"/>
                  <a:gd name="T83" fmla="*/ 62 h 1630"/>
                  <a:gd name="T84" fmla="*/ 89 w 1631"/>
                  <a:gd name="T85" fmla="*/ 41 h 1630"/>
                  <a:gd name="T86" fmla="*/ 121 w 1631"/>
                  <a:gd name="T87" fmla="*/ 27 h 1630"/>
                  <a:gd name="T88" fmla="*/ 156 w 1631"/>
                  <a:gd name="T89" fmla="*/ 21 h 1630"/>
                  <a:gd name="T90" fmla="*/ 191 w 1631"/>
                  <a:gd name="T91" fmla="*/ 23 h 1630"/>
                  <a:gd name="T92" fmla="*/ 225 w 1631"/>
                  <a:gd name="T93" fmla="*/ 34 h 1630"/>
                  <a:gd name="T94" fmla="*/ 254 w 1631"/>
                  <a:gd name="T95" fmla="*/ 53 h 1630"/>
                  <a:gd name="T96" fmla="*/ 277 w 1631"/>
                  <a:gd name="T97" fmla="*/ 78 h 1630"/>
                  <a:gd name="T98" fmla="*/ 294 w 1631"/>
                  <a:gd name="T99" fmla="*/ 108 h 1630"/>
                  <a:gd name="T100" fmla="*/ 304 w 1631"/>
                  <a:gd name="T101" fmla="*/ 141 h 163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631" h="1630">
                    <a:moveTo>
                      <a:pt x="1631" y="815"/>
                    </a:moveTo>
                    <a:lnTo>
                      <a:pt x="1629" y="773"/>
                    </a:lnTo>
                    <a:lnTo>
                      <a:pt x="1626" y="732"/>
                    </a:lnTo>
                    <a:lnTo>
                      <a:pt x="1621" y="692"/>
                    </a:lnTo>
                    <a:lnTo>
                      <a:pt x="1614" y="651"/>
                    </a:lnTo>
                    <a:lnTo>
                      <a:pt x="1605" y="612"/>
                    </a:lnTo>
                    <a:lnTo>
                      <a:pt x="1594" y="573"/>
                    </a:lnTo>
                    <a:lnTo>
                      <a:pt x="1580" y="535"/>
                    </a:lnTo>
                    <a:lnTo>
                      <a:pt x="1566" y="498"/>
                    </a:lnTo>
                    <a:lnTo>
                      <a:pt x="1550" y="463"/>
                    </a:lnTo>
                    <a:lnTo>
                      <a:pt x="1532" y="427"/>
                    </a:lnTo>
                    <a:lnTo>
                      <a:pt x="1512" y="393"/>
                    </a:lnTo>
                    <a:lnTo>
                      <a:pt x="1491" y="360"/>
                    </a:lnTo>
                    <a:lnTo>
                      <a:pt x="1468" y="328"/>
                    </a:lnTo>
                    <a:lnTo>
                      <a:pt x="1444" y="297"/>
                    </a:lnTo>
                    <a:lnTo>
                      <a:pt x="1419" y="268"/>
                    </a:lnTo>
                    <a:lnTo>
                      <a:pt x="1392" y="239"/>
                    </a:lnTo>
                    <a:lnTo>
                      <a:pt x="1363" y="212"/>
                    </a:lnTo>
                    <a:lnTo>
                      <a:pt x="1333" y="186"/>
                    </a:lnTo>
                    <a:lnTo>
                      <a:pt x="1303" y="162"/>
                    </a:lnTo>
                    <a:lnTo>
                      <a:pt x="1271" y="140"/>
                    </a:lnTo>
                    <a:lnTo>
                      <a:pt x="1238" y="119"/>
                    </a:lnTo>
                    <a:lnTo>
                      <a:pt x="1204" y="99"/>
                    </a:lnTo>
                    <a:lnTo>
                      <a:pt x="1168" y="81"/>
                    </a:lnTo>
                    <a:lnTo>
                      <a:pt x="1132" y="65"/>
                    </a:lnTo>
                    <a:lnTo>
                      <a:pt x="1095" y="50"/>
                    </a:lnTo>
                    <a:lnTo>
                      <a:pt x="1058" y="38"/>
                    </a:lnTo>
                    <a:lnTo>
                      <a:pt x="1019" y="26"/>
                    </a:lnTo>
                    <a:lnTo>
                      <a:pt x="979" y="17"/>
                    </a:lnTo>
                    <a:lnTo>
                      <a:pt x="939" y="9"/>
                    </a:lnTo>
                    <a:lnTo>
                      <a:pt x="898" y="4"/>
                    </a:lnTo>
                    <a:lnTo>
                      <a:pt x="857" y="1"/>
                    </a:lnTo>
                    <a:lnTo>
                      <a:pt x="815" y="0"/>
                    </a:lnTo>
                    <a:lnTo>
                      <a:pt x="773" y="1"/>
                    </a:lnTo>
                    <a:lnTo>
                      <a:pt x="731" y="4"/>
                    </a:lnTo>
                    <a:lnTo>
                      <a:pt x="691" y="9"/>
                    </a:lnTo>
                    <a:lnTo>
                      <a:pt x="651" y="17"/>
                    </a:lnTo>
                    <a:lnTo>
                      <a:pt x="612" y="26"/>
                    </a:lnTo>
                    <a:lnTo>
                      <a:pt x="572" y="38"/>
                    </a:lnTo>
                    <a:lnTo>
                      <a:pt x="534" y="50"/>
                    </a:lnTo>
                    <a:lnTo>
                      <a:pt x="498" y="65"/>
                    </a:lnTo>
                    <a:lnTo>
                      <a:pt x="462" y="81"/>
                    </a:lnTo>
                    <a:lnTo>
                      <a:pt x="427" y="99"/>
                    </a:lnTo>
                    <a:lnTo>
                      <a:pt x="393" y="119"/>
                    </a:lnTo>
                    <a:lnTo>
                      <a:pt x="359" y="140"/>
                    </a:lnTo>
                    <a:lnTo>
                      <a:pt x="327" y="162"/>
                    </a:lnTo>
                    <a:lnTo>
                      <a:pt x="296" y="186"/>
                    </a:lnTo>
                    <a:lnTo>
                      <a:pt x="267" y="212"/>
                    </a:lnTo>
                    <a:lnTo>
                      <a:pt x="239" y="239"/>
                    </a:lnTo>
                    <a:lnTo>
                      <a:pt x="212" y="268"/>
                    </a:lnTo>
                    <a:lnTo>
                      <a:pt x="186" y="297"/>
                    </a:lnTo>
                    <a:lnTo>
                      <a:pt x="161" y="328"/>
                    </a:lnTo>
                    <a:lnTo>
                      <a:pt x="139" y="360"/>
                    </a:lnTo>
                    <a:lnTo>
                      <a:pt x="118" y="393"/>
                    </a:lnTo>
                    <a:lnTo>
                      <a:pt x="98" y="427"/>
                    </a:lnTo>
                    <a:lnTo>
                      <a:pt x="80" y="463"/>
                    </a:lnTo>
                    <a:lnTo>
                      <a:pt x="64" y="498"/>
                    </a:lnTo>
                    <a:lnTo>
                      <a:pt x="49" y="535"/>
                    </a:lnTo>
                    <a:lnTo>
                      <a:pt x="37" y="573"/>
                    </a:lnTo>
                    <a:lnTo>
                      <a:pt x="26" y="612"/>
                    </a:lnTo>
                    <a:lnTo>
                      <a:pt x="17" y="651"/>
                    </a:lnTo>
                    <a:lnTo>
                      <a:pt x="10" y="692"/>
                    </a:lnTo>
                    <a:lnTo>
                      <a:pt x="4" y="732"/>
                    </a:lnTo>
                    <a:lnTo>
                      <a:pt x="1" y="773"/>
                    </a:lnTo>
                    <a:lnTo>
                      <a:pt x="0" y="815"/>
                    </a:lnTo>
                    <a:lnTo>
                      <a:pt x="1" y="857"/>
                    </a:lnTo>
                    <a:lnTo>
                      <a:pt x="4" y="899"/>
                    </a:lnTo>
                    <a:lnTo>
                      <a:pt x="10" y="940"/>
                    </a:lnTo>
                    <a:lnTo>
                      <a:pt x="17" y="980"/>
                    </a:lnTo>
                    <a:lnTo>
                      <a:pt x="26" y="1019"/>
                    </a:lnTo>
                    <a:lnTo>
                      <a:pt x="37" y="1057"/>
                    </a:lnTo>
                    <a:lnTo>
                      <a:pt x="49" y="1096"/>
                    </a:lnTo>
                    <a:lnTo>
                      <a:pt x="64" y="1133"/>
                    </a:lnTo>
                    <a:lnTo>
                      <a:pt x="80" y="1169"/>
                    </a:lnTo>
                    <a:lnTo>
                      <a:pt x="98" y="1204"/>
                    </a:lnTo>
                    <a:lnTo>
                      <a:pt x="118" y="1238"/>
                    </a:lnTo>
                    <a:lnTo>
                      <a:pt x="139" y="1271"/>
                    </a:lnTo>
                    <a:lnTo>
                      <a:pt x="161" y="1304"/>
                    </a:lnTo>
                    <a:lnTo>
                      <a:pt x="186" y="1334"/>
                    </a:lnTo>
                    <a:lnTo>
                      <a:pt x="212" y="1364"/>
                    </a:lnTo>
                    <a:lnTo>
                      <a:pt x="239" y="1392"/>
                    </a:lnTo>
                    <a:lnTo>
                      <a:pt x="267" y="1419"/>
                    </a:lnTo>
                    <a:lnTo>
                      <a:pt x="296" y="1444"/>
                    </a:lnTo>
                    <a:lnTo>
                      <a:pt x="327" y="1468"/>
                    </a:lnTo>
                    <a:lnTo>
                      <a:pt x="359" y="1492"/>
                    </a:lnTo>
                    <a:lnTo>
                      <a:pt x="393" y="1513"/>
                    </a:lnTo>
                    <a:lnTo>
                      <a:pt x="427" y="1532"/>
                    </a:lnTo>
                    <a:lnTo>
                      <a:pt x="462" y="1550"/>
                    </a:lnTo>
                    <a:lnTo>
                      <a:pt x="498" y="1567"/>
                    </a:lnTo>
                    <a:lnTo>
                      <a:pt x="534" y="1581"/>
                    </a:lnTo>
                    <a:lnTo>
                      <a:pt x="572" y="1594"/>
                    </a:lnTo>
                    <a:lnTo>
                      <a:pt x="612" y="1605"/>
                    </a:lnTo>
                    <a:lnTo>
                      <a:pt x="651" y="1614"/>
                    </a:lnTo>
                    <a:lnTo>
                      <a:pt x="691" y="1621"/>
                    </a:lnTo>
                    <a:lnTo>
                      <a:pt x="731" y="1626"/>
                    </a:lnTo>
                    <a:lnTo>
                      <a:pt x="773" y="1629"/>
                    </a:lnTo>
                    <a:lnTo>
                      <a:pt x="815" y="1630"/>
                    </a:lnTo>
                    <a:lnTo>
                      <a:pt x="857" y="1629"/>
                    </a:lnTo>
                    <a:lnTo>
                      <a:pt x="898" y="1626"/>
                    </a:lnTo>
                    <a:lnTo>
                      <a:pt x="939" y="1621"/>
                    </a:lnTo>
                    <a:lnTo>
                      <a:pt x="979" y="1614"/>
                    </a:lnTo>
                    <a:lnTo>
                      <a:pt x="1019" y="1605"/>
                    </a:lnTo>
                    <a:lnTo>
                      <a:pt x="1058" y="1594"/>
                    </a:lnTo>
                    <a:lnTo>
                      <a:pt x="1095" y="1581"/>
                    </a:lnTo>
                    <a:lnTo>
                      <a:pt x="1132" y="1567"/>
                    </a:lnTo>
                    <a:lnTo>
                      <a:pt x="1168" y="1550"/>
                    </a:lnTo>
                    <a:lnTo>
                      <a:pt x="1204" y="1532"/>
                    </a:lnTo>
                    <a:lnTo>
                      <a:pt x="1238" y="1513"/>
                    </a:lnTo>
                    <a:lnTo>
                      <a:pt x="1271" y="1492"/>
                    </a:lnTo>
                    <a:lnTo>
                      <a:pt x="1303" y="1468"/>
                    </a:lnTo>
                    <a:lnTo>
                      <a:pt x="1333" y="1444"/>
                    </a:lnTo>
                    <a:lnTo>
                      <a:pt x="1363" y="1419"/>
                    </a:lnTo>
                    <a:lnTo>
                      <a:pt x="1392" y="1392"/>
                    </a:lnTo>
                    <a:lnTo>
                      <a:pt x="1419" y="1364"/>
                    </a:lnTo>
                    <a:lnTo>
                      <a:pt x="1444" y="1334"/>
                    </a:lnTo>
                    <a:lnTo>
                      <a:pt x="1468" y="1304"/>
                    </a:lnTo>
                    <a:lnTo>
                      <a:pt x="1491" y="1271"/>
                    </a:lnTo>
                    <a:lnTo>
                      <a:pt x="1512" y="1238"/>
                    </a:lnTo>
                    <a:lnTo>
                      <a:pt x="1532" y="1204"/>
                    </a:lnTo>
                    <a:lnTo>
                      <a:pt x="1550" y="1169"/>
                    </a:lnTo>
                    <a:lnTo>
                      <a:pt x="1566" y="1133"/>
                    </a:lnTo>
                    <a:lnTo>
                      <a:pt x="1580" y="1096"/>
                    </a:lnTo>
                    <a:lnTo>
                      <a:pt x="1594" y="1057"/>
                    </a:lnTo>
                    <a:lnTo>
                      <a:pt x="1605" y="1019"/>
                    </a:lnTo>
                    <a:lnTo>
                      <a:pt x="1614" y="980"/>
                    </a:lnTo>
                    <a:lnTo>
                      <a:pt x="1621" y="940"/>
                    </a:lnTo>
                    <a:lnTo>
                      <a:pt x="1626" y="899"/>
                    </a:lnTo>
                    <a:lnTo>
                      <a:pt x="1629" y="857"/>
                    </a:lnTo>
                    <a:lnTo>
                      <a:pt x="1631" y="815"/>
                    </a:lnTo>
                    <a:close/>
                    <a:moveTo>
                      <a:pt x="1528" y="815"/>
                    </a:moveTo>
                    <a:lnTo>
                      <a:pt x="1527" y="852"/>
                    </a:lnTo>
                    <a:lnTo>
                      <a:pt x="1524" y="889"/>
                    </a:lnTo>
                    <a:lnTo>
                      <a:pt x="1520" y="924"/>
                    </a:lnTo>
                    <a:lnTo>
                      <a:pt x="1514" y="959"/>
                    </a:lnTo>
                    <a:lnTo>
                      <a:pt x="1506" y="994"/>
                    </a:lnTo>
                    <a:lnTo>
                      <a:pt x="1496" y="1027"/>
                    </a:lnTo>
                    <a:lnTo>
                      <a:pt x="1485" y="1060"/>
                    </a:lnTo>
                    <a:lnTo>
                      <a:pt x="1472" y="1093"/>
                    </a:lnTo>
                    <a:lnTo>
                      <a:pt x="1458" y="1125"/>
                    </a:lnTo>
                    <a:lnTo>
                      <a:pt x="1442" y="1156"/>
                    </a:lnTo>
                    <a:lnTo>
                      <a:pt x="1425" y="1185"/>
                    </a:lnTo>
                    <a:lnTo>
                      <a:pt x="1407" y="1214"/>
                    </a:lnTo>
                    <a:lnTo>
                      <a:pt x="1387" y="1242"/>
                    </a:lnTo>
                    <a:lnTo>
                      <a:pt x="1365" y="1269"/>
                    </a:lnTo>
                    <a:lnTo>
                      <a:pt x="1343" y="1295"/>
                    </a:lnTo>
                    <a:lnTo>
                      <a:pt x="1319" y="1320"/>
                    </a:lnTo>
                    <a:lnTo>
                      <a:pt x="1295" y="1344"/>
                    </a:lnTo>
                    <a:lnTo>
                      <a:pt x="1269" y="1366"/>
                    </a:lnTo>
                    <a:lnTo>
                      <a:pt x="1242" y="1387"/>
                    </a:lnTo>
                    <a:lnTo>
                      <a:pt x="1214" y="1407"/>
                    </a:lnTo>
                    <a:lnTo>
                      <a:pt x="1185" y="1425"/>
                    </a:lnTo>
                    <a:lnTo>
                      <a:pt x="1155" y="1442"/>
                    </a:lnTo>
                    <a:lnTo>
                      <a:pt x="1124" y="1458"/>
                    </a:lnTo>
                    <a:lnTo>
                      <a:pt x="1093" y="1472"/>
                    </a:lnTo>
                    <a:lnTo>
                      <a:pt x="1060" y="1486"/>
                    </a:lnTo>
                    <a:lnTo>
                      <a:pt x="1027" y="1497"/>
                    </a:lnTo>
                    <a:lnTo>
                      <a:pt x="994" y="1507"/>
                    </a:lnTo>
                    <a:lnTo>
                      <a:pt x="958" y="1515"/>
                    </a:lnTo>
                    <a:lnTo>
                      <a:pt x="923" y="1521"/>
                    </a:lnTo>
                    <a:lnTo>
                      <a:pt x="888" y="1525"/>
                    </a:lnTo>
                    <a:lnTo>
                      <a:pt x="852" y="1528"/>
                    </a:lnTo>
                    <a:lnTo>
                      <a:pt x="815" y="1529"/>
                    </a:lnTo>
                    <a:lnTo>
                      <a:pt x="778" y="1528"/>
                    </a:lnTo>
                    <a:lnTo>
                      <a:pt x="742" y="1525"/>
                    </a:lnTo>
                    <a:lnTo>
                      <a:pt x="706" y="1521"/>
                    </a:lnTo>
                    <a:lnTo>
                      <a:pt x="671" y="1515"/>
                    </a:lnTo>
                    <a:lnTo>
                      <a:pt x="637" y="1507"/>
                    </a:lnTo>
                    <a:lnTo>
                      <a:pt x="603" y="1497"/>
                    </a:lnTo>
                    <a:lnTo>
                      <a:pt x="569" y="1486"/>
                    </a:lnTo>
                    <a:lnTo>
                      <a:pt x="537" y="1472"/>
                    </a:lnTo>
                    <a:lnTo>
                      <a:pt x="506" y="1458"/>
                    </a:lnTo>
                    <a:lnTo>
                      <a:pt x="475" y="1442"/>
                    </a:lnTo>
                    <a:lnTo>
                      <a:pt x="445" y="1425"/>
                    </a:lnTo>
                    <a:lnTo>
                      <a:pt x="417" y="1407"/>
                    </a:lnTo>
                    <a:lnTo>
                      <a:pt x="389" y="1387"/>
                    </a:lnTo>
                    <a:lnTo>
                      <a:pt x="361" y="1366"/>
                    </a:lnTo>
                    <a:lnTo>
                      <a:pt x="335" y="1344"/>
                    </a:lnTo>
                    <a:lnTo>
                      <a:pt x="311" y="1320"/>
                    </a:lnTo>
                    <a:lnTo>
                      <a:pt x="287" y="1295"/>
                    </a:lnTo>
                    <a:lnTo>
                      <a:pt x="265" y="1269"/>
                    </a:lnTo>
                    <a:lnTo>
                      <a:pt x="244" y="1242"/>
                    </a:lnTo>
                    <a:lnTo>
                      <a:pt x="224" y="1214"/>
                    </a:lnTo>
                    <a:lnTo>
                      <a:pt x="205" y="1185"/>
                    </a:lnTo>
                    <a:lnTo>
                      <a:pt x="188" y="1156"/>
                    </a:lnTo>
                    <a:lnTo>
                      <a:pt x="172" y="1125"/>
                    </a:lnTo>
                    <a:lnTo>
                      <a:pt x="157" y="1093"/>
                    </a:lnTo>
                    <a:lnTo>
                      <a:pt x="145" y="1060"/>
                    </a:lnTo>
                    <a:lnTo>
                      <a:pt x="134" y="1027"/>
                    </a:lnTo>
                    <a:lnTo>
                      <a:pt x="124" y="994"/>
                    </a:lnTo>
                    <a:lnTo>
                      <a:pt x="116" y="959"/>
                    </a:lnTo>
                    <a:lnTo>
                      <a:pt x="110" y="924"/>
                    </a:lnTo>
                    <a:lnTo>
                      <a:pt x="105" y="889"/>
                    </a:lnTo>
                    <a:lnTo>
                      <a:pt x="103" y="852"/>
                    </a:lnTo>
                    <a:lnTo>
                      <a:pt x="102" y="815"/>
                    </a:lnTo>
                    <a:lnTo>
                      <a:pt x="103" y="779"/>
                    </a:lnTo>
                    <a:lnTo>
                      <a:pt x="105" y="743"/>
                    </a:lnTo>
                    <a:lnTo>
                      <a:pt x="110" y="707"/>
                    </a:lnTo>
                    <a:lnTo>
                      <a:pt x="116" y="672"/>
                    </a:lnTo>
                    <a:lnTo>
                      <a:pt x="124" y="637"/>
                    </a:lnTo>
                    <a:lnTo>
                      <a:pt x="134" y="603"/>
                    </a:lnTo>
                    <a:lnTo>
                      <a:pt x="145" y="570"/>
                    </a:lnTo>
                    <a:lnTo>
                      <a:pt x="157" y="538"/>
                    </a:lnTo>
                    <a:lnTo>
                      <a:pt x="172" y="507"/>
                    </a:lnTo>
                    <a:lnTo>
                      <a:pt x="188" y="476"/>
                    </a:lnTo>
                    <a:lnTo>
                      <a:pt x="205" y="445"/>
                    </a:lnTo>
                    <a:lnTo>
                      <a:pt x="224" y="416"/>
                    </a:lnTo>
                    <a:lnTo>
                      <a:pt x="244" y="389"/>
                    </a:lnTo>
                    <a:lnTo>
                      <a:pt x="265" y="362"/>
                    </a:lnTo>
                    <a:lnTo>
                      <a:pt x="287" y="336"/>
                    </a:lnTo>
                    <a:lnTo>
                      <a:pt x="311" y="311"/>
                    </a:lnTo>
                    <a:lnTo>
                      <a:pt x="335" y="288"/>
                    </a:lnTo>
                    <a:lnTo>
                      <a:pt x="361" y="266"/>
                    </a:lnTo>
                    <a:lnTo>
                      <a:pt x="389" y="244"/>
                    </a:lnTo>
                    <a:lnTo>
                      <a:pt x="417" y="224"/>
                    </a:lnTo>
                    <a:lnTo>
                      <a:pt x="445" y="205"/>
                    </a:lnTo>
                    <a:lnTo>
                      <a:pt x="475" y="188"/>
                    </a:lnTo>
                    <a:lnTo>
                      <a:pt x="506" y="172"/>
                    </a:lnTo>
                    <a:lnTo>
                      <a:pt x="537" y="158"/>
                    </a:lnTo>
                    <a:lnTo>
                      <a:pt x="569" y="146"/>
                    </a:lnTo>
                    <a:lnTo>
                      <a:pt x="603" y="134"/>
                    </a:lnTo>
                    <a:lnTo>
                      <a:pt x="637" y="125"/>
                    </a:lnTo>
                    <a:lnTo>
                      <a:pt x="671" y="117"/>
                    </a:lnTo>
                    <a:lnTo>
                      <a:pt x="706" y="111"/>
                    </a:lnTo>
                    <a:lnTo>
                      <a:pt x="742" y="106"/>
                    </a:lnTo>
                    <a:lnTo>
                      <a:pt x="778" y="103"/>
                    </a:lnTo>
                    <a:lnTo>
                      <a:pt x="815" y="102"/>
                    </a:lnTo>
                    <a:lnTo>
                      <a:pt x="852" y="103"/>
                    </a:lnTo>
                    <a:lnTo>
                      <a:pt x="888" y="106"/>
                    </a:lnTo>
                    <a:lnTo>
                      <a:pt x="923" y="111"/>
                    </a:lnTo>
                    <a:lnTo>
                      <a:pt x="958" y="117"/>
                    </a:lnTo>
                    <a:lnTo>
                      <a:pt x="994" y="125"/>
                    </a:lnTo>
                    <a:lnTo>
                      <a:pt x="1027" y="134"/>
                    </a:lnTo>
                    <a:lnTo>
                      <a:pt x="1060" y="146"/>
                    </a:lnTo>
                    <a:lnTo>
                      <a:pt x="1093" y="158"/>
                    </a:lnTo>
                    <a:lnTo>
                      <a:pt x="1124" y="172"/>
                    </a:lnTo>
                    <a:lnTo>
                      <a:pt x="1155" y="188"/>
                    </a:lnTo>
                    <a:lnTo>
                      <a:pt x="1185" y="205"/>
                    </a:lnTo>
                    <a:lnTo>
                      <a:pt x="1214" y="224"/>
                    </a:lnTo>
                    <a:lnTo>
                      <a:pt x="1242" y="244"/>
                    </a:lnTo>
                    <a:lnTo>
                      <a:pt x="1269" y="266"/>
                    </a:lnTo>
                    <a:lnTo>
                      <a:pt x="1295" y="288"/>
                    </a:lnTo>
                    <a:lnTo>
                      <a:pt x="1319" y="311"/>
                    </a:lnTo>
                    <a:lnTo>
                      <a:pt x="1343" y="336"/>
                    </a:lnTo>
                    <a:lnTo>
                      <a:pt x="1365" y="362"/>
                    </a:lnTo>
                    <a:lnTo>
                      <a:pt x="1387" y="389"/>
                    </a:lnTo>
                    <a:lnTo>
                      <a:pt x="1407" y="416"/>
                    </a:lnTo>
                    <a:lnTo>
                      <a:pt x="1425" y="445"/>
                    </a:lnTo>
                    <a:lnTo>
                      <a:pt x="1442" y="476"/>
                    </a:lnTo>
                    <a:lnTo>
                      <a:pt x="1458" y="507"/>
                    </a:lnTo>
                    <a:lnTo>
                      <a:pt x="1472" y="538"/>
                    </a:lnTo>
                    <a:lnTo>
                      <a:pt x="1485" y="570"/>
                    </a:lnTo>
                    <a:lnTo>
                      <a:pt x="1496" y="603"/>
                    </a:lnTo>
                    <a:lnTo>
                      <a:pt x="1506" y="637"/>
                    </a:lnTo>
                    <a:lnTo>
                      <a:pt x="1514" y="672"/>
                    </a:lnTo>
                    <a:lnTo>
                      <a:pt x="1520" y="707"/>
                    </a:lnTo>
                    <a:lnTo>
                      <a:pt x="1524" y="743"/>
                    </a:lnTo>
                    <a:lnTo>
                      <a:pt x="1527" y="779"/>
                    </a:lnTo>
                    <a:lnTo>
                      <a:pt x="1528" y="815"/>
                    </a:lnTo>
                    <a:close/>
                  </a:path>
                </a:pathLst>
              </a:custGeom>
              <a:solidFill>
                <a:srgbClr val="FFFCB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2100" name="Freeform 1119">
                <a:extLst>
                  <a:ext uri="{FF2B5EF4-FFF2-40B4-BE49-F238E27FC236}">
                    <a16:creationId xmlns:a16="http://schemas.microsoft.com/office/drawing/2014/main" id="{10900027-DF45-4585-BDD4-B6DA972B4BD2}"/>
                  </a:ext>
                </a:extLst>
              </p:cNvPr>
              <p:cNvSpPr>
                <a:spLocks noEditPoints="1"/>
              </p:cNvSpPr>
              <p:nvPr/>
            </p:nvSpPr>
            <p:spPr bwMode="auto">
              <a:xfrm>
                <a:off x="1997" y="1369"/>
                <a:ext cx="306" cy="306"/>
              </a:xfrm>
              <a:custGeom>
                <a:avLst/>
                <a:gdLst>
                  <a:gd name="T0" fmla="*/ 303 w 1528"/>
                  <a:gd name="T1" fmla="*/ 122 h 1528"/>
                  <a:gd name="T2" fmla="*/ 291 w 1528"/>
                  <a:gd name="T3" fmla="*/ 87 h 1528"/>
                  <a:gd name="T4" fmla="*/ 271 w 1528"/>
                  <a:gd name="T5" fmla="*/ 56 h 1528"/>
                  <a:gd name="T6" fmla="*/ 245 w 1528"/>
                  <a:gd name="T7" fmla="*/ 30 h 1528"/>
                  <a:gd name="T8" fmla="*/ 212 w 1528"/>
                  <a:gd name="T9" fmla="*/ 12 h 1528"/>
                  <a:gd name="T10" fmla="*/ 176 w 1528"/>
                  <a:gd name="T11" fmla="*/ 2 h 1528"/>
                  <a:gd name="T12" fmla="*/ 137 w 1528"/>
                  <a:gd name="T13" fmla="*/ 1 h 1528"/>
                  <a:gd name="T14" fmla="*/ 100 w 1528"/>
                  <a:gd name="T15" fmla="*/ 9 h 1528"/>
                  <a:gd name="T16" fmla="*/ 67 w 1528"/>
                  <a:gd name="T17" fmla="*/ 26 h 1528"/>
                  <a:gd name="T18" fmla="*/ 40 w 1528"/>
                  <a:gd name="T19" fmla="*/ 50 h 1528"/>
                  <a:gd name="T20" fmla="*/ 18 w 1528"/>
                  <a:gd name="T21" fmla="*/ 80 h 1528"/>
                  <a:gd name="T22" fmla="*/ 5 w 1528"/>
                  <a:gd name="T23" fmla="*/ 115 h 1528"/>
                  <a:gd name="T24" fmla="*/ 0 w 1528"/>
                  <a:gd name="T25" fmla="*/ 153 h 1528"/>
                  <a:gd name="T26" fmla="*/ 5 w 1528"/>
                  <a:gd name="T27" fmla="*/ 191 h 1528"/>
                  <a:gd name="T28" fmla="*/ 18 w 1528"/>
                  <a:gd name="T29" fmla="*/ 226 h 1528"/>
                  <a:gd name="T30" fmla="*/ 40 w 1528"/>
                  <a:gd name="T31" fmla="*/ 256 h 1528"/>
                  <a:gd name="T32" fmla="*/ 67 w 1528"/>
                  <a:gd name="T33" fmla="*/ 280 h 1528"/>
                  <a:gd name="T34" fmla="*/ 100 w 1528"/>
                  <a:gd name="T35" fmla="*/ 297 h 1528"/>
                  <a:gd name="T36" fmla="*/ 137 w 1528"/>
                  <a:gd name="T37" fmla="*/ 305 h 1528"/>
                  <a:gd name="T38" fmla="*/ 176 w 1528"/>
                  <a:gd name="T39" fmla="*/ 304 h 1528"/>
                  <a:gd name="T40" fmla="*/ 212 w 1528"/>
                  <a:gd name="T41" fmla="*/ 294 h 1528"/>
                  <a:gd name="T42" fmla="*/ 245 w 1528"/>
                  <a:gd name="T43" fmla="*/ 276 h 1528"/>
                  <a:gd name="T44" fmla="*/ 271 w 1528"/>
                  <a:gd name="T45" fmla="*/ 250 h 1528"/>
                  <a:gd name="T46" fmla="*/ 291 w 1528"/>
                  <a:gd name="T47" fmla="*/ 219 h 1528"/>
                  <a:gd name="T48" fmla="*/ 303 w 1528"/>
                  <a:gd name="T49" fmla="*/ 184 h 1528"/>
                  <a:gd name="T50" fmla="*/ 286 w 1528"/>
                  <a:gd name="T51" fmla="*/ 153 h 1528"/>
                  <a:gd name="T52" fmla="*/ 282 w 1528"/>
                  <a:gd name="T53" fmla="*/ 186 h 1528"/>
                  <a:gd name="T54" fmla="*/ 270 w 1528"/>
                  <a:gd name="T55" fmla="*/ 216 h 1528"/>
                  <a:gd name="T56" fmla="*/ 251 w 1528"/>
                  <a:gd name="T57" fmla="*/ 242 h 1528"/>
                  <a:gd name="T58" fmla="*/ 227 w 1528"/>
                  <a:gd name="T59" fmla="*/ 263 h 1528"/>
                  <a:gd name="T60" fmla="*/ 199 w 1528"/>
                  <a:gd name="T61" fmla="*/ 277 h 1528"/>
                  <a:gd name="T62" fmla="*/ 167 w 1528"/>
                  <a:gd name="T63" fmla="*/ 285 h 1528"/>
                  <a:gd name="T64" fmla="*/ 133 w 1528"/>
                  <a:gd name="T65" fmla="*/ 284 h 1528"/>
                  <a:gd name="T66" fmla="*/ 101 w 1528"/>
                  <a:gd name="T67" fmla="*/ 275 h 1528"/>
                  <a:gd name="T68" fmla="*/ 74 w 1528"/>
                  <a:gd name="T69" fmla="*/ 259 h 1528"/>
                  <a:gd name="T70" fmla="*/ 51 w 1528"/>
                  <a:gd name="T71" fmla="*/ 237 h 1528"/>
                  <a:gd name="T72" fmla="*/ 33 w 1528"/>
                  <a:gd name="T73" fmla="*/ 210 h 1528"/>
                  <a:gd name="T74" fmla="*/ 23 w 1528"/>
                  <a:gd name="T75" fmla="*/ 180 h 1528"/>
                  <a:gd name="T76" fmla="*/ 20 w 1528"/>
                  <a:gd name="T77" fmla="*/ 146 h 1528"/>
                  <a:gd name="T78" fmla="*/ 26 w 1528"/>
                  <a:gd name="T79" fmla="*/ 113 h 1528"/>
                  <a:gd name="T80" fmla="*/ 40 w 1528"/>
                  <a:gd name="T81" fmla="*/ 84 h 1528"/>
                  <a:gd name="T82" fmla="*/ 59 w 1528"/>
                  <a:gd name="T83" fmla="*/ 59 h 1528"/>
                  <a:gd name="T84" fmla="*/ 84 w 1528"/>
                  <a:gd name="T85" fmla="*/ 40 h 1528"/>
                  <a:gd name="T86" fmla="*/ 114 w 1528"/>
                  <a:gd name="T87" fmla="*/ 26 h 1528"/>
                  <a:gd name="T88" fmla="*/ 146 w 1528"/>
                  <a:gd name="T89" fmla="*/ 20 h 1528"/>
                  <a:gd name="T90" fmla="*/ 180 w 1528"/>
                  <a:gd name="T91" fmla="*/ 23 h 1528"/>
                  <a:gd name="T92" fmla="*/ 210 w 1528"/>
                  <a:gd name="T93" fmla="*/ 33 h 1528"/>
                  <a:gd name="T94" fmla="*/ 238 w 1528"/>
                  <a:gd name="T95" fmla="*/ 51 h 1528"/>
                  <a:gd name="T96" fmla="*/ 259 w 1528"/>
                  <a:gd name="T97" fmla="*/ 73 h 1528"/>
                  <a:gd name="T98" fmla="*/ 275 w 1528"/>
                  <a:gd name="T99" fmla="*/ 101 h 1528"/>
                  <a:gd name="T100" fmla="*/ 284 w 1528"/>
                  <a:gd name="T101" fmla="*/ 133 h 152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528" h="1528">
                    <a:moveTo>
                      <a:pt x="1528" y="763"/>
                    </a:moveTo>
                    <a:lnTo>
                      <a:pt x="1527" y="724"/>
                    </a:lnTo>
                    <a:lnTo>
                      <a:pt x="1524" y="685"/>
                    </a:lnTo>
                    <a:lnTo>
                      <a:pt x="1519" y="647"/>
                    </a:lnTo>
                    <a:lnTo>
                      <a:pt x="1512" y="610"/>
                    </a:lnTo>
                    <a:lnTo>
                      <a:pt x="1504" y="572"/>
                    </a:lnTo>
                    <a:lnTo>
                      <a:pt x="1494" y="536"/>
                    </a:lnTo>
                    <a:lnTo>
                      <a:pt x="1482" y="501"/>
                    </a:lnTo>
                    <a:lnTo>
                      <a:pt x="1468" y="466"/>
                    </a:lnTo>
                    <a:lnTo>
                      <a:pt x="1453" y="433"/>
                    </a:lnTo>
                    <a:lnTo>
                      <a:pt x="1436" y="400"/>
                    </a:lnTo>
                    <a:lnTo>
                      <a:pt x="1418" y="367"/>
                    </a:lnTo>
                    <a:lnTo>
                      <a:pt x="1398" y="336"/>
                    </a:lnTo>
                    <a:lnTo>
                      <a:pt x="1377" y="306"/>
                    </a:lnTo>
                    <a:lnTo>
                      <a:pt x="1354" y="278"/>
                    </a:lnTo>
                    <a:lnTo>
                      <a:pt x="1329" y="250"/>
                    </a:lnTo>
                    <a:lnTo>
                      <a:pt x="1304" y="224"/>
                    </a:lnTo>
                    <a:lnTo>
                      <a:pt x="1278" y="198"/>
                    </a:lnTo>
                    <a:lnTo>
                      <a:pt x="1250" y="173"/>
                    </a:lnTo>
                    <a:lnTo>
                      <a:pt x="1221" y="151"/>
                    </a:lnTo>
                    <a:lnTo>
                      <a:pt x="1192" y="130"/>
                    </a:lnTo>
                    <a:lnTo>
                      <a:pt x="1161" y="110"/>
                    </a:lnTo>
                    <a:lnTo>
                      <a:pt x="1128" y="92"/>
                    </a:lnTo>
                    <a:lnTo>
                      <a:pt x="1095" y="75"/>
                    </a:lnTo>
                    <a:lnTo>
                      <a:pt x="1061" y="60"/>
                    </a:lnTo>
                    <a:lnTo>
                      <a:pt x="1027" y="46"/>
                    </a:lnTo>
                    <a:lnTo>
                      <a:pt x="991" y="34"/>
                    </a:lnTo>
                    <a:lnTo>
                      <a:pt x="955" y="24"/>
                    </a:lnTo>
                    <a:lnTo>
                      <a:pt x="918" y="15"/>
                    </a:lnTo>
                    <a:lnTo>
                      <a:pt x="880" y="9"/>
                    </a:lnTo>
                    <a:lnTo>
                      <a:pt x="842" y="4"/>
                    </a:lnTo>
                    <a:lnTo>
                      <a:pt x="804" y="1"/>
                    </a:lnTo>
                    <a:lnTo>
                      <a:pt x="764" y="0"/>
                    </a:lnTo>
                    <a:lnTo>
                      <a:pt x="724" y="1"/>
                    </a:lnTo>
                    <a:lnTo>
                      <a:pt x="686" y="4"/>
                    </a:lnTo>
                    <a:lnTo>
                      <a:pt x="648" y="9"/>
                    </a:lnTo>
                    <a:lnTo>
                      <a:pt x="610" y="15"/>
                    </a:lnTo>
                    <a:lnTo>
                      <a:pt x="573" y="24"/>
                    </a:lnTo>
                    <a:lnTo>
                      <a:pt x="537" y="34"/>
                    </a:lnTo>
                    <a:lnTo>
                      <a:pt x="501" y="46"/>
                    </a:lnTo>
                    <a:lnTo>
                      <a:pt x="466" y="60"/>
                    </a:lnTo>
                    <a:lnTo>
                      <a:pt x="433" y="75"/>
                    </a:lnTo>
                    <a:lnTo>
                      <a:pt x="400" y="92"/>
                    </a:lnTo>
                    <a:lnTo>
                      <a:pt x="368" y="110"/>
                    </a:lnTo>
                    <a:lnTo>
                      <a:pt x="337" y="130"/>
                    </a:lnTo>
                    <a:lnTo>
                      <a:pt x="306" y="151"/>
                    </a:lnTo>
                    <a:lnTo>
                      <a:pt x="278" y="173"/>
                    </a:lnTo>
                    <a:lnTo>
                      <a:pt x="250" y="198"/>
                    </a:lnTo>
                    <a:lnTo>
                      <a:pt x="224" y="224"/>
                    </a:lnTo>
                    <a:lnTo>
                      <a:pt x="198" y="250"/>
                    </a:lnTo>
                    <a:lnTo>
                      <a:pt x="175" y="278"/>
                    </a:lnTo>
                    <a:lnTo>
                      <a:pt x="152" y="306"/>
                    </a:lnTo>
                    <a:lnTo>
                      <a:pt x="131" y="336"/>
                    </a:lnTo>
                    <a:lnTo>
                      <a:pt x="110" y="367"/>
                    </a:lnTo>
                    <a:lnTo>
                      <a:pt x="92" y="400"/>
                    </a:lnTo>
                    <a:lnTo>
                      <a:pt x="75" y="433"/>
                    </a:lnTo>
                    <a:lnTo>
                      <a:pt x="60" y="466"/>
                    </a:lnTo>
                    <a:lnTo>
                      <a:pt x="46" y="501"/>
                    </a:lnTo>
                    <a:lnTo>
                      <a:pt x="34" y="536"/>
                    </a:lnTo>
                    <a:lnTo>
                      <a:pt x="24" y="572"/>
                    </a:lnTo>
                    <a:lnTo>
                      <a:pt x="15" y="610"/>
                    </a:lnTo>
                    <a:lnTo>
                      <a:pt x="9" y="647"/>
                    </a:lnTo>
                    <a:lnTo>
                      <a:pt x="4" y="685"/>
                    </a:lnTo>
                    <a:lnTo>
                      <a:pt x="1" y="724"/>
                    </a:lnTo>
                    <a:lnTo>
                      <a:pt x="0" y="763"/>
                    </a:lnTo>
                    <a:lnTo>
                      <a:pt x="1" y="802"/>
                    </a:lnTo>
                    <a:lnTo>
                      <a:pt x="4" y="842"/>
                    </a:lnTo>
                    <a:lnTo>
                      <a:pt x="9" y="880"/>
                    </a:lnTo>
                    <a:lnTo>
                      <a:pt x="15" y="917"/>
                    </a:lnTo>
                    <a:lnTo>
                      <a:pt x="24" y="954"/>
                    </a:lnTo>
                    <a:lnTo>
                      <a:pt x="34" y="990"/>
                    </a:lnTo>
                    <a:lnTo>
                      <a:pt x="46" y="1027"/>
                    </a:lnTo>
                    <a:lnTo>
                      <a:pt x="60" y="1061"/>
                    </a:lnTo>
                    <a:lnTo>
                      <a:pt x="75" y="1095"/>
                    </a:lnTo>
                    <a:lnTo>
                      <a:pt x="92" y="1128"/>
                    </a:lnTo>
                    <a:lnTo>
                      <a:pt x="110" y="1160"/>
                    </a:lnTo>
                    <a:lnTo>
                      <a:pt x="131" y="1190"/>
                    </a:lnTo>
                    <a:lnTo>
                      <a:pt x="152" y="1221"/>
                    </a:lnTo>
                    <a:lnTo>
                      <a:pt x="175" y="1250"/>
                    </a:lnTo>
                    <a:lnTo>
                      <a:pt x="198" y="1278"/>
                    </a:lnTo>
                    <a:lnTo>
                      <a:pt x="224" y="1304"/>
                    </a:lnTo>
                    <a:lnTo>
                      <a:pt x="250" y="1329"/>
                    </a:lnTo>
                    <a:lnTo>
                      <a:pt x="278" y="1353"/>
                    </a:lnTo>
                    <a:lnTo>
                      <a:pt x="306" y="1376"/>
                    </a:lnTo>
                    <a:lnTo>
                      <a:pt x="337" y="1397"/>
                    </a:lnTo>
                    <a:lnTo>
                      <a:pt x="368" y="1417"/>
                    </a:lnTo>
                    <a:lnTo>
                      <a:pt x="400" y="1436"/>
                    </a:lnTo>
                    <a:lnTo>
                      <a:pt x="433" y="1453"/>
                    </a:lnTo>
                    <a:lnTo>
                      <a:pt x="466" y="1468"/>
                    </a:lnTo>
                    <a:lnTo>
                      <a:pt x="501" y="1482"/>
                    </a:lnTo>
                    <a:lnTo>
                      <a:pt x="537" y="1494"/>
                    </a:lnTo>
                    <a:lnTo>
                      <a:pt x="573" y="1504"/>
                    </a:lnTo>
                    <a:lnTo>
                      <a:pt x="610" y="1512"/>
                    </a:lnTo>
                    <a:lnTo>
                      <a:pt x="648" y="1519"/>
                    </a:lnTo>
                    <a:lnTo>
                      <a:pt x="686" y="1524"/>
                    </a:lnTo>
                    <a:lnTo>
                      <a:pt x="724" y="1527"/>
                    </a:lnTo>
                    <a:lnTo>
                      <a:pt x="764" y="1528"/>
                    </a:lnTo>
                    <a:lnTo>
                      <a:pt x="804" y="1527"/>
                    </a:lnTo>
                    <a:lnTo>
                      <a:pt x="842" y="1524"/>
                    </a:lnTo>
                    <a:lnTo>
                      <a:pt x="880" y="1519"/>
                    </a:lnTo>
                    <a:lnTo>
                      <a:pt x="918" y="1512"/>
                    </a:lnTo>
                    <a:lnTo>
                      <a:pt x="955" y="1504"/>
                    </a:lnTo>
                    <a:lnTo>
                      <a:pt x="991" y="1494"/>
                    </a:lnTo>
                    <a:lnTo>
                      <a:pt x="1027" y="1482"/>
                    </a:lnTo>
                    <a:lnTo>
                      <a:pt x="1061" y="1468"/>
                    </a:lnTo>
                    <a:lnTo>
                      <a:pt x="1095" y="1453"/>
                    </a:lnTo>
                    <a:lnTo>
                      <a:pt x="1128" y="1436"/>
                    </a:lnTo>
                    <a:lnTo>
                      <a:pt x="1161" y="1417"/>
                    </a:lnTo>
                    <a:lnTo>
                      <a:pt x="1192" y="1397"/>
                    </a:lnTo>
                    <a:lnTo>
                      <a:pt x="1221" y="1376"/>
                    </a:lnTo>
                    <a:lnTo>
                      <a:pt x="1250" y="1353"/>
                    </a:lnTo>
                    <a:lnTo>
                      <a:pt x="1278" y="1329"/>
                    </a:lnTo>
                    <a:lnTo>
                      <a:pt x="1304" y="1304"/>
                    </a:lnTo>
                    <a:lnTo>
                      <a:pt x="1329" y="1278"/>
                    </a:lnTo>
                    <a:lnTo>
                      <a:pt x="1354" y="1250"/>
                    </a:lnTo>
                    <a:lnTo>
                      <a:pt x="1377" y="1221"/>
                    </a:lnTo>
                    <a:lnTo>
                      <a:pt x="1398" y="1190"/>
                    </a:lnTo>
                    <a:lnTo>
                      <a:pt x="1418" y="1160"/>
                    </a:lnTo>
                    <a:lnTo>
                      <a:pt x="1436" y="1128"/>
                    </a:lnTo>
                    <a:lnTo>
                      <a:pt x="1453" y="1095"/>
                    </a:lnTo>
                    <a:lnTo>
                      <a:pt x="1468" y="1061"/>
                    </a:lnTo>
                    <a:lnTo>
                      <a:pt x="1482" y="1027"/>
                    </a:lnTo>
                    <a:lnTo>
                      <a:pt x="1494" y="990"/>
                    </a:lnTo>
                    <a:lnTo>
                      <a:pt x="1504" y="954"/>
                    </a:lnTo>
                    <a:lnTo>
                      <a:pt x="1512" y="917"/>
                    </a:lnTo>
                    <a:lnTo>
                      <a:pt x="1519" y="880"/>
                    </a:lnTo>
                    <a:lnTo>
                      <a:pt x="1524" y="842"/>
                    </a:lnTo>
                    <a:lnTo>
                      <a:pt x="1527" y="802"/>
                    </a:lnTo>
                    <a:lnTo>
                      <a:pt x="1528" y="763"/>
                    </a:lnTo>
                    <a:close/>
                    <a:moveTo>
                      <a:pt x="1426" y="763"/>
                    </a:moveTo>
                    <a:lnTo>
                      <a:pt x="1426" y="797"/>
                    </a:lnTo>
                    <a:lnTo>
                      <a:pt x="1423" y="832"/>
                    </a:lnTo>
                    <a:lnTo>
                      <a:pt x="1419" y="865"/>
                    </a:lnTo>
                    <a:lnTo>
                      <a:pt x="1413" y="897"/>
                    </a:lnTo>
                    <a:lnTo>
                      <a:pt x="1406" y="929"/>
                    </a:lnTo>
                    <a:lnTo>
                      <a:pt x="1397" y="960"/>
                    </a:lnTo>
                    <a:lnTo>
                      <a:pt x="1386" y="991"/>
                    </a:lnTo>
                    <a:lnTo>
                      <a:pt x="1375" y="1022"/>
                    </a:lnTo>
                    <a:lnTo>
                      <a:pt x="1361" y="1051"/>
                    </a:lnTo>
                    <a:lnTo>
                      <a:pt x="1347" y="1079"/>
                    </a:lnTo>
                    <a:lnTo>
                      <a:pt x="1330" y="1107"/>
                    </a:lnTo>
                    <a:lnTo>
                      <a:pt x="1313" y="1134"/>
                    </a:lnTo>
                    <a:lnTo>
                      <a:pt x="1295" y="1160"/>
                    </a:lnTo>
                    <a:lnTo>
                      <a:pt x="1275" y="1184"/>
                    </a:lnTo>
                    <a:lnTo>
                      <a:pt x="1254" y="1208"/>
                    </a:lnTo>
                    <a:lnTo>
                      <a:pt x="1232" y="1232"/>
                    </a:lnTo>
                    <a:lnTo>
                      <a:pt x="1210" y="1254"/>
                    </a:lnTo>
                    <a:lnTo>
                      <a:pt x="1186" y="1275"/>
                    </a:lnTo>
                    <a:lnTo>
                      <a:pt x="1161" y="1294"/>
                    </a:lnTo>
                    <a:lnTo>
                      <a:pt x="1135" y="1313"/>
                    </a:lnTo>
                    <a:lnTo>
                      <a:pt x="1107" y="1330"/>
                    </a:lnTo>
                    <a:lnTo>
                      <a:pt x="1080" y="1346"/>
                    </a:lnTo>
                    <a:lnTo>
                      <a:pt x="1051" y="1360"/>
                    </a:lnTo>
                    <a:lnTo>
                      <a:pt x="1022" y="1374"/>
                    </a:lnTo>
                    <a:lnTo>
                      <a:pt x="992" y="1385"/>
                    </a:lnTo>
                    <a:lnTo>
                      <a:pt x="961" y="1396"/>
                    </a:lnTo>
                    <a:lnTo>
                      <a:pt x="929" y="1405"/>
                    </a:lnTo>
                    <a:lnTo>
                      <a:pt x="897" y="1412"/>
                    </a:lnTo>
                    <a:lnTo>
                      <a:pt x="865" y="1418"/>
                    </a:lnTo>
                    <a:lnTo>
                      <a:pt x="832" y="1422"/>
                    </a:lnTo>
                    <a:lnTo>
                      <a:pt x="798" y="1424"/>
                    </a:lnTo>
                    <a:lnTo>
                      <a:pt x="764" y="1425"/>
                    </a:lnTo>
                    <a:lnTo>
                      <a:pt x="729" y="1424"/>
                    </a:lnTo>
                    <a:lnTo>
                      <a:pt x="696" y="1422"/>
                    </a:lnTo>
                    <a:lnTo>
                      <a:pt x="663" y="1418"/>
                    </a:lnTo>
                    <a:lnTo>
                      <a:pt x="631" y="1412"/>
                    </a:lnTo>
                    <a:lnTo>
                      <a:pt x="599" y="1405"/>
                    </a:lnTo>
                    <a:lnTo>
                      <a:pt x="567" y="1396"/>
                    </a:lnTo>
                    <a:lnTo>
                      <a:pt x="537" y="1385"/>
                    </a:lnTo>
                    <a:lnTo>
                      <a:pt x="506" y="1374"/>
                    </a:lnTo>
                    <a:lnTo>
                      <a:pt x="477" y="1360"/>
                    </a:lnTo>
                    <a:lnTo>
                      <a:pt x="448" y="1346"/>
                    </a:lnTo>
                    <a:lnTo>
                      <a:pt x="421" y="1330"/>
                    </a:lnTo>
                    <a:lnTo>
                      <a:pt x="394" y="1313"/>
                    </a:lnTo>
                    <a:lnTo>
                      <a:pt x="368" y="1294"/>
                    </a:lnTo>
                    <a:lnTo>
                      <a:pt x="343" y="1275"/>
                    </a:lnTo>
                    <a:lnTo>
                      <a:pt x="318" y="1254"/>
                    </a:lnTo>
                    <a:lnTo>
                      <a:pt x="295" y="1232"/>
                    </a:lnTo>
                    <a:lnTo>
                      <a:pt x="274" y="1208"/>
                    </a:lnTo>
                    <a:lnTo>
                      <a:pt x="253" y="1184"/>
                    </a:lnTo>
                    <a:lnTo>
                      <a:pt x="233" y="1160"/>
                    </a:lnTo>
                    <a:lnTo>
                      <a:pt x="215" y="1134"/>
                    </a:lnTo>
                    <a:lnTo>
                      <a:pt x="198" y="1107"/>
                    </a:lnTo>
                    <a:lnTo>
                      <a:pt x="182" y="1079"/>
                    </a:lnTo>
                    <a:lnTo>
                      <a:pt x="167" y="1051"/>
                    </a:lnTo>
                    <a:lnTo>
                      <a:pt x="154" y="1022"/>
                    </a:lnTo>
                    <a:lnTo>
                      <a:pt x="142" y="991"/>
                    </a:lnTo>
                    <a:lnTo>
                      <a:pt x="132" y="960"/>
                    </a:lnTo>
                    <a:lnTo>
                      <a:pt x="122" y="929"/>
                    </a:lnTo>
                    <a:lnTo>
                      <a:pt x="115" y="897"/>
                    </a:lnTo>
                    <a:lnTo>
                      <a:pt x="109" y="865"/>
                    </a:lnTo>
                    <a:lnTo>
                      <a:pt x="105" y="832"/>
                    </a:lnTo>
                    <a:lnTo>
                      <a:pt x="102" y="797"/>
                    </a:lnTo>
                    <a:lnTo>
                      <a:pt x="101" y="763"/>
                    </a:lnTo>
                    <a:lnTo>
                      <a:pt x="102" y="729"/>
                    </a:lnTo>
                    <a:lnTo>
                      <a:pt x="105" y="696"/>
                    </a:lnTo>
                    <a:lnTo>
                      <a:pt x="109" y="663"/>
                    </a:lnTo>
                    <a:lnTo>
                      <a:pt x="115" y="630"/>
                    </a:lnTo>
                    <a:lnTo>
                      <a:pt x="122" y="598"/>
                    </a:lnTo>
                    <a:lnTo>
                      <a:pt x="132" y="566"/>
                    </a:lnTo>
                    <a:lnTo>
                      <a:pt x="142" y="536"/>
                    </a:lnTo>
                    <a:lnTo>
                      <a:pt x="154" y="506"/>
                    </a:lnTo>
                    <a:lnTo>
                      <a:pt x="167" y="477"/>
                    </a:lnTo>
                    <a:lnTo>
                      <a:pt x="182" y="448"/>
                    </a:lnTo>
                    <a:lnTo>
                      <a:pt x="198" y="421"/>
                    </a:lnTo>
                    <a:lnTo>
                      <a:pt x="215" y="393"/>
                    </a:lnTo>
                    <a:lnTo>
                      <a:pt x="233" y="367"/>
                    </a:lnTo>
                    <a:lnTo>
                      <a:pt x="253" y="342"/>
                    </a:lnTo>
                    <a:lnTo>
                      <a:pt x="274" y="318"/>
                    </a:lnTo>
                    <a:lnTo>
                      <a:pt x="295" y="295"/>
                    </a:lnTo>
                    <a:lnTo>
                      <a:pt x="318" y="273"/>
                    </a:lnTo>
                    <a:lnTo>
                      <a:pt x="343" y="253"/>
                    </a:lnTo>
                    <a:lnTo>
                      <a:pt x="368" y="233"/>
                    </a:lnTo>
                    <a:lnTo>
                      <a:pt x="394" y="215"/>
                    </a:lnTo>
                    <a:lnTo>
                      <a:pt x="421" y="198"/>
                    </a:lnTo>
                    <a:lnTo>
                      <a:pt x="448" y="181"/>
                    </a:lnTo>
                    <a:lnTo>
                      <a:pt x="477" y="166"/>
                    </a:lnTo>
                    <a:lnTo>
                      <a:pt x="506" y="153"/>
                    </a:lnTo>
                    <a:lnTo>
                      <a:pt x="537" y="141"/>
                    </a:lnTo>
                    <a:lnTo>
                      <a:pt x="567" y="131"/>
                    </a:lnTo>
                    <a:lnTo>
                      <a:pt x="599" y="122"/>
                    </a:lnTo>
                    <a:lnTo>
                      <a:pt x="631" y="115"/>
                    </a:lnTo>
                    <a:lnTo>
                      <a:pt x="663" y="109"/>
                    </a:lnTo>
                    <a:lnTo>
                      <a:pt x="696" y="105"/>
                    </a:lnTo>
                    <a:lnTo>
                      <a:pt x="729" y="102"/>
                    </a:lnTo>
                    <a:lnTo>
                      <a:pt x="764" y="101"/>
                    </a:lnTo>
                    <a:lnTo>
                      <a:pt x="798" y="102"/>
                    </a:lnTo>
                    <a:lnTo>
                      <a:pt x="832" y="105"/>
                    </a:lnTo>
                    <a:lnTo>
                      <a:pt x="865" y="109"/>
                    </a:lnTo>
                    <a:lnTo>
                      <a:pt x="897" y="115"/>
                    </a:lnTo>
                    <a:lnTo>
                      <a:pt x="929" y="122"/>
                    </a:lnTo>
                    <a:lnTo>
                      <a:pt x="961" y="131"/>
                    </a:lnTo>
                    <a:lnTo>
                      <a:pt x="992" y="141"/>
                    </a:lnTo>
                    <a:lnTo>
                      <a:pt x="1022" y="153"/>
                    </a:lnTo>
                    <a:lnTo>
                      <a:pt x="1051" y="166"/>
                    </a:lnTo>
                    <a:lnTo>
                      <a:pt x="1080" y="181"/>
                    </a:lnTo>
                    <a:lnTo>
                      <a:pt x="1107" y="198"/>
                    </a:lnTo>
                    <a:lnTo>
                      <a:pt x="1135" y="215"/>
                    </a:lnTo>
                    <a:lnTo>
                      <a:pt x="1161" y="233"/>
                    </a:lnTo>
                    <a:lnTo>
                      <a:pt x="1186" y="253"/>
                    </a:lnTo>
                    <a:lnTo>
                      <a:pt x="1210" y="273"/>
                    </a:lnTo>
                    <a:lnTo>
                      <a:pt x="1232" y="295"/>
                    </a:lnTo>
                    <a:lnTo>
                      <a:pt x="1254" y="318"/>
                    </a:lnTo>
                    <a:lnTo>
                      <a:pt x="1275" y="342"/>
                    </a:lnTo>
                    <a:lnTo>
                      <a:pt x="1295" y="367"/>
                    </a:lnTo>
                    <a:lnTo>
                      <a:pt x="1313" y="393"/>
                    </a:lnTo>
                    <a:lnTo>
                      <a:pt x="1330" y="421"/>
                    </a:lnTo>
                    <a:lnTo>
                      <a:pt x="1347" y="448"/>
                    </a:lnTo>
                    <a:lnTo>
                      <a:pt x="1361" y="477"/>
                    </a:lnTo>
                    <a:lnTo>
                      <a:pt x="1375" y="506"/>
                    </a:lnTo>
                    <a:lnTo>
                      <a:pt x="1386" y="536"/>
                    </a:lnTo>
                    <a:lnTo>
                      <a:pt x="1397" y="566"/>
                    </a:lnTo>
                    <a:lnTo>
                      <a:pt x="1406" y="598"/>
                    </a:lnTo>
                    <a:lnTo>
                      <a:pt x="1413" y="630"/>
                    </a:lnTo>
                    <a:lnTo>
                      <a:pt x="1419" y="663"/>
                    </a:lnTo>
                    <a:lnTo>
                      <a:pt x="1423" y="696"/>
                    </a:lnTo>
                    <a:lnTo>
                      <a:pt x="1426" y="729"/>
                    </a:lnTo>
                    <a:lnTo>
                      <a:pt x="1426" y="763"/>
                    </a:lnTo>
                    <a:close/>
                  </a:path>
                </a:pathLst>
              </a:custGeom>
              <a:solidFill>
                <a:srgbClr val="FFFC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2101" name="Freeform 1120">
                <a:extLst>
                  <a:ext uri="{FF2B5EF4-FFF2-40B4-BE49-F238E27FC236}">
                    <a16:creationId xmlns:a16="http://schemas.microsoft.com/office/drawing/2014/main" id="{936C81A6-35D7-417A-A0C5-282549079AA3}"/>
                  </a:ext>
                </a:extLst>
              </p:cNvPr>
              <p:cNvSpPr>
                <a:spLocks noEditPoints="1"/>
              </p:cNvSpPr>
              <p:nvPr/>
            </p:nvSpPr>
            <p:spPr bwMode="auto">
              <a:xfrm>
                <a:off x="2007" y="1379"/>
                <a:ext cx="286" cy="286"/>
              </a:xfrm>
              <a:custGeom>
                <a:avLst/>
                <a:gdLst>
                  <a:gd name="T0" fmla="*/ 283 w 1426"/>
                  <a:gd name="T1" fmla="*/ 114 h 1427"/>
                  <a:gd name="T2" fmla="*/ 272 w 1426"/>
                  <a:gd name="T3" fmla="*/ 81 h 1427"/>
                  <a:gd name="T4" fmla="*/ 253 w 1426"/>
                  <a:gd name="T5" fmla="*/ 52 h 1427"/>
                  <a:gd name="T6" fmla="*/ 229 w 1426"/>
                  <a:gd name="T7" fmla="*/ 28 h 1427"/>
                  <a:gd name="T8" fmla="*/ 199 w 1426"/>
                  <a:gd name="T9" fmla="*/ 11 h 1427"/>
                  <a:gd name="T10" fmla="*/ 165 w 1426"/>
                  <a:gd name="T11" fmla="*/ 2 h 1427"/>
                  <a:gd name="T12" fmla="*/ 128 w 1426"/>
                  <a:gd name="T13" fmla="*/ 1 h 1427"/>
                  <a:gd name="T14" fmla="*/ 94 w 1426"/>
                  <a:gd name="T15" fmla="*/ 9 h 1427"/>
                  <a:gd name="T16" fmla="*/ 63 w 1426"/>
                  <a:gd name="T17" fmla="*/ 24 h 1427"/>
                  <a:gd name="T18" fmla="*/ 37 w 1426"/>
                  <a:gd name="T19" fmla="*/ 47 h 1427"/>
                  <a:gd name="T20" fmla="*/ 17 w 1426"/>
                  <a:gd name="T21" fmla="*/ 75 h 1427"/>
                  <a:gd name="T22" fmla="*/ 4 w 1426"/>
                  <a:gd name="T23" fmla="*/ 107 h 1427"/>
                  <a:gd name="T24" fmla="*/ 0 w 1426"/>
                  <a:gd name="T25" fmla="*/ 143 h 1427"/>
                  <a:gd name="T26" fmla="*/ 4 w 1426"/>
                  <a:gd name="T27" fmla="*/ 179 h 1427"/>
                  <a:gd name="T28" fmla="*/ 17 w 1426"/>
                  <a:gd name="T29" fmla="*/ 211 h 1427"/>
                  <a:gd name="T30" fmla="*/ 37 w 1426"/>
                  <a:gd name="T31" fmla="*/ 239 h 1427"/>
                  <a:gd name="T32" fmla="*/ 63 w 1426"/>
                  <a:gd name="T33" fmla="*/ 262 h 1427"/>
                  <a:gd name="T34" fmla="*/ 94 w 1426"/>
                  <a:gd name="T35" fmla="*/ 277 h 1427"/>
                  <a:gd name="T36" fmla="*/ 128 w 1426"/>
                  <a:gd name="T37" fmla="*/ 285 h 1427"/>
                  <a:gd name="T38" fmla="*/ 165 w 1426"/>
                  <a:gd name="T39" fmla="*/ 284 h 1427"/>
                  <a:gd name="T40" fmla="*/ 199 w 1426"/>
                  <a:gd name="T41" fmla="*/ 275 h 1427"/>
                  <a:gd name="T42" fmla="*/ 229 w 1426"/>
                  <a:gd name="T43" fmla="*/ 258 h 1427"/>
                  <a:gd name="T44" fmla="*/ 253 w 1426"/>
                  <a:gd name="T45" fmla="*/ 234 h 1427"/>
                  <a:gd name="T46" fmla="*/ 272 w 1426"/>
                  <a:gd name="T47" fmla="*/ 205 h 1427"/>
                  <a:gd name="T48" fmla="*/ 283 w 1426"/>
                  <a:gd name="T49" fmla="*/ 172 h 1427"/>
                  <a:gd name="T50" fmla="*/ 266 w 1426"/>
                  <a:gd name="T51" fmla="*/ 143 h 1427"/>
                  <a:gd name="T52" fmla="*/ 262 w 1426"/>
                  <a:gd name="T53" fmla="*/ 174 h 1427"/>
                  <a:gd name="T54" fmla="*/ 251 w 1426"/>
                  <a:gd name="T55" fmla="*/ 201 h 1427"/>
                  <a:gd name="T56" fmla="*/ 234 w 1426"/>
                  <a:gd name="T57" fmla="*/ 225 h 1427"/>
                  <a:gd name="T58" fmla="*/ 211 w 1426"/>
                  <a:gd name="T59" fmla="*/ 245 h 1427"/>
                  <a:gd name="T60" fmla="*/ 185 w 1426"/>
                  <a:gd name="T61" fmla="*/ 258 h 1427"/>
                  <a:gd name="T62" fmla="*/ 156 w 1426"/>
                  <a:gd name="T63" fmla="*/ 265 h 1427"/>
                  <a:gd name="T64" fmla="*/ 124 w 1426"/>
                  <a:gd name="T65" fmla="*/ 264 h 1427"/>
                  <a:gd name="T66" fmla="*/ 95 w 1426"/>
                  <a:gd name="T67" fmla="*/ 256 h 1427"/>
                  <a:gd name="T68" fmla="*/ 70 w 1426"/>
                  <a:gd name="T69" fmla="*/ 241 h 1427"/>
                  <a:gd name="T70" fmla="*/ 48 w 1426"/>
                  <a:gd name="T71" fmla="*/ 221 h 1427"/>
                  <a:gd name="T72" fmla="*/ 32 w 1426"/>
                  <a:gd name="T73" fmla="*/ 196 h 1427"/>
                  <a:gd name="T74" fmla="*/ 23 w 1426"/>
                  <a:gd name="T75" fmla="*/ 168 h 1427"/>
                  <a:gd name="T76" fmla="*/ 21 w 1426"/>
                  <a:gd name="T77" fmla="*/ 137 h 1427"/>
                  <a:gd name="T78" fmla="*/ 26 w 1426"/>
                  <a:gd name="T79" fmla="*/ 106 h 1427"/>
                  <a:gd name="T80" fmla="*/ 38 w 1426"/>
                  <a:gd name="T81" fmla="*/ 80 h 1427"/>
                  <a:gd name="T82" fmla="*/ 56 w 1426"/>
                  <a:gd name="T83" fmla="*/ 56 h 1427"/>
                  <a:gd name="T84" fmla="*/ 79 w 1426"/>
                  <a:gd name="T85" fmla="*/ 38 h 1427"/>
                  <a:gd name="T86" fmla="*/ 106 w 1426"/>
                  <a:gd name="T87" fmla="*/ 26 h 1427"/>
                  <a:gd name="T88" fmla="*/ 137 w 1426"/>
                  <a:gd name="T89" fmla="*/ 21 h 1427"/>
                  <a:gd name="T90" fmla="*/ 168 w 1426"/>
                  <a:gd name="T91" fmla="*/ 23 h 1427"/>
                  <a:gd name="T92" fmla="*/ 196 w 1426"/>
                  <a:gd name="T93" fmla="*/ 33 h 1427"/>
                  <a:gd name="T94" fmla="*/ 221 w 1426"/>
                  <a:gd name="T95" fmla="*/ 49 h 1427"/>
                  <a:gd name="T96" fmla="*/ 241 w 1426"/>
                  <a:gd name="T97" fmla="*/ 70 h 1427"/>
                  <a:gd name="T98" fmla="*/ 256 w 1426"/>
                  <a:gd name="T99" fmla="*/ 95 h 1427"/>
                  <a:gd name="T100" fmla="*/ 264 w 1426"/>
                  <a:gd name="T101" fmla="*/ 124 h 142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426" h="1427">
                    <a:moveTo>
                      <a:pt x="1426" y="713"/>
                    </a:moveTo>
                    <a:lnTo>
                      <a:pt x="1425" y="677"/>
                    </a:lnTo>
                    <a:lnTo>
                      <a:pt x="1422" y="641"/>
                    </a:lnTo>
                    <a:lnTo>
                      <a:pt x="1418" y="605"/>
                    </a:lnTo>
                    <a:lnTo>
                      <a:pt x="1412" y="570"/>
                    </a:lnTo>
                    <a:lnTo>
                      <a:pt x="1404" y="535"/>
                    </a:lnTo>
                    <a:lnTo>
                      <a:pt x="1394" y="501"/>
                    </a:lnTo>
                    <a:lnTo>
                      <a:pt x="1383" y="468"/>
                    </a:lnTo>
                    <a:lnTo>
                      <a:pt x="1370" y="436"/>
                    </a:lnTo>
                    <a:lnTo>
                      <a:pt x="1356" y="405"/>
                    </a:lnTo>
                    <a:lnTo>
                      <a:pt x="1340" y="374"/>
                    </a:lnTo>
                    <a:lnTo>
                      <a:pt x="1323" y="343"/>
                    </a:lnTo>
                    <a:lnTo>
                      <a:pt x="1305" y="314"/>
                    </a:lnTo>
                    <a:lnTo>
                      <a:pt x="1285" y="287"/>
                    </a:lnTo>
                    <a:lnTo>
                      <a:pt x="1263" y="260"/>
                    </a:lnTo>
                    <a:lnTo>
                      <a:pt x="1241" y="234"/>
                    </a:lnTo>
                    <a:lnTo>
                      <a:pt x="1217" y="209"/>
                    </a:lnTo>
                    <a:lnTo>
                      <a:pt x="1193" y="186"/>
                    </a:lnTo>
                    <a:lnTo>
                      <a:pt x="1167" y="164"/>
                    </a:lnTo>
                    <a:lnTo>
                      <a:pt x="1140" y="142"/>
                    </a:lnTo>
                    <a:lnTo>
                      <a:pt x="1112" y="122"/>
                    </a:lnTo>
                    <a:lnTo>
                      <a:pt x="1083" y="103"/>
                    </a:lnTo>
                    <a:lnTo>
                      <a:pt x="1053" y="86"/>
                    </a:lnTo>
                    <a:lnTo>
                      <a:pt x="1022" y="70"/>
                    </a:lnTo>
                    <a:lnTo>
                      <a:pt x="991" y="56"/>
                    </a:lnTo>
                    <a:lnTo>
                      <a:pt x="958" y="44"/>
                    </a:lnTo>
                    <a:lnTo>
                      <a:pt x="925" y="32"/>
                    </a:lnTo>
                    <a:lnTo>
                      <a:pt x="892" y="23"/>
                    </a:lnTo>
                    <a:lnTo>
                      <a:pt x="856" y="15"/>
                    </a:lnTo>
                    <a:lnTo>
                      <a:pt x="821" y="9"/>
                    </a:lnTo>
                    <a:lnTo>
                      <a:pt x="786" y="4"/>
                    </a:lnTo>
                    <a:lnTo>
                      <a:pt x="750" y="1"/>
                    </a:lnTo>
                    <a:lnTo>
                      <a:pt x="713" y="0"/>
                    </a:lnTo>
                    <a:lnTo>
                      <a:pt x="676" y="1"/>
                    </a:lnTo>
                    <a:lnTo>
                      <a:pt x="640" y="4"/>
                    </a:lnTo>
                    <a:lnTo>
                      <a:pt x="604" y="9"/>
                    </a:lnTo>
                    <a:lnTo>
                      <a:pt x="569" y="15"/>
                    </a:lnTo>
                    <a:lnTo>
                      <a:pt x="535" y="23"/>
                    </a:lnTo>
                    <a:lnTo>
                      <a:pt x="501" y="32"/>
                    </a:lnTo>
                    <a:lnTo>
                      <a:pt x="467" y="44"/>
                    </a:lnTo>
                    <a:lnTo>
                      <a:pt x="435" y="56"/>
                    </a:lnTo>
                    <a:lnTo>
                      <a:pt x="404" y="70"/>
                    </a:lnTo>
                    <a:lnTo>
                      <a:pt x="373" y="86"/>
                    </a:lnTo>
                    <a:lnTo>
                      <a:pt x="343" y="103"/>
                    </a:lnTo>
                    <a:lnTo>
                      <a:pt x="315" y="122"/>
                    </a:lnTo>
                    <a:lnTo>
                      <a:pt x="287" y="142"/>
                    </a:lnTo>
                    <a:lnTo>
                      <a:pt x="259" y="164"/>
                    </a:lnTo>
                    <a:lnTo>
                      <a:pt x="233" y="186"/>
                    </a:lnTo>
                    <a:lnTo>
                      <a:pt x="209" y="209"/>
                    </a:lnTo>
                    <a:lnTo>
                      <a:pt x="185" y="234"/>
                    </a:lnTo>
                    <a:lnTo>
                      <a:pt x="163" y="260"/>
                    </a:lnTo>
                    <a:lnTo>
                      <a:pt x="142" y="287"/>
                    </a:lnTo>
                    <a:lnTo>
                      <a:pt x="122" y="314"/>
                    </a:lnTo>
                    <a:lnTo>
                      <a:pt x="103" y="343"/>
                    </a:lnTo>
                    <a:lnTo>
                      <a:pt x="86" y="374"/>
                    </a:lnTo>
                    <a:lnTo>
                      <a:pt x="70" y="405"/>
                    </a:lnTo>
                    <a:lnTo>
                      <a:pt x="55" y="436"/>
                    </a:lnTo>
                    <a:lnTo>
                      <a:pt x="43" y="468"/>
                    </a:lnTo>
                    <a:lnTo>
                      <a:pt x="32" y="501"/>
                    </a:lnTo>
                    <a:lnTo>
                      <a:pt x="22" y="535"/>
                    </a:lnTo>
                    <a:lnTo>
                      <a:pt x="14" y="570"/>
                    </a:lnTo>
                    <a:lnTo>
                      <a:pt x="8" y="605"/>
                    </a:lnTo>
                    <a:lnTo>
                      <a:pt x="3" y="641"/>
                    </a:lnTo>
                    <a:lnTo>
                      <a:pt x="1" y="677"/>
                    </a:lnTo>
                    <a:lnTo>
                      <a:pt x="0" y="713"/>
                    </a:lnTo>
                    <a:lnTo>
                      <a:pt x="1" y="750"/>
                    </a:lnTo>
                    <a:lnTo>
                      <a:pt x="3" y="787"/>
                    </a:lnTo>
                    <a:lnTo>
                      <a:pt x="8" y="822"/>
                    </a:lnTo>
                    <a:lnTo>
                      <a:pt x="14" y="857"/>
                    </a:lnTo>
                    <a:lnTo>
                      <a:pt x="22" y="892"/>
                    </a:lnTo>
                    <a:lnTo>
                      <a:pt x="32" y="925"/>
                    </a:lnTo>
                    <a:lnTo>
                      <a:pt x="43" y="958"/>
                    </a:lnTo>
                    <a:lnTo>
                      <a:pt x="55" y="991"/>
                    </a:lnTo>
                    <a:lnTo>
                      <a:pt x="70" y="1023"/>
                    </a:lnTo>
                    <a:lnTo>
                      <a:pt x="86" y="1054"/>
                    </a:lnTo>
                    <a:lnTo>
                      <a:pt x="103" y="1083"/>
                    </a:lnTo>
                    <a:lnTo>
                      <a:pt x="122" y="1112"/>
                    </a:lnTo>
                    <a:lnTo>
                      <a:pt x="142" y="1140"/>
                    </a:lnTo>
                    <a:lnTo>
                      <a:pt x="163" y="1167"/>
                    </a:lnTo>
                    <a:lnTo>
                      <a:pt x="185" y="1193"/>
                    </a:lnTo>
                    <a:lnTo>
                      <a:pt x="209" y="1218"/>
                    </a:lnTo>
                    <a:lnTo>
                      <a:pt x="233" y="1242"/>
                    </a:lnTo>
                    <a:lnTo>
                      <a:pt x="259" y="1264"/>
                    </a:lnTo>
                    <a:lnTo>
                      <a:pt x="287" y="1285"/>
                    </a:lnTo>
                    <a:lnTo>
                      <a:pt x="315" y="1305"/>
                    </a:lnTo>
                    <a:lnTo>
                      <a:pt x="343" y="1323"/>
                    </a:lnTo>
                    <a:lnTo>
                      <a:pt x="373" y="1340"/>
                    </a:lnTo>
                    <a:lnTo>
                      <a:pt x="404" y="1356"/>
                    </a:lnTo>
                    <a:lnTo>
                      <a:pt x="435" y="1370"/>
                    </a:lnTo>
                    <a:lnTo>
                      <a:pt x="467" y="1384"/>
                    </a:lnTo>
                    <a:lnTo>
                      <a:pt x="501" y="1395"/>
                    </a:lnTo>
                    <a:lnTo>
                      <a:pt x="535" y="1405"/>
                    </a:lnTo>
                    <a:lnTo>
                      <a:pt x="569" y="1413"/>
                    </a:lnTo>
                    <a:lnTo>
                      <a:pt x="604" y="1419"/>
                    </a:lnTo>
                    <a:lnTo>
                      <a:pt x="640" y="1423"/>
                    </a:lnTo>
                    <a:lnTo>
                      <a:pt x="676" y="1426"/>
                    </a:lnTo>
                    <a:lnTo>
                      <a:pt x="713" y="1427"/>
                    </a:lnTo>
                    <a:lnTo>
                      <a:pt x="750" y="1426"/>
                    </a:lnTo>
                    <a:lnTo>
                      <a:pt x="786" y="1423"/>
                    </a:lnTo>
                    <a:lnTo>
                      <a:pt x="821" y="1419"/>
                    </a:lnTo>
                    <a:lnTo>
                      <a:pt x="856" y="1413"/>
                    </a:lnTo>
                    <a:lnTo>
                      <a:pt x="892" y="1405"/>
                    </a:lnTo>
                    <a:lnTo>
                      <a:pt x="925" y="1395"/>
                    </a:lnTo>
                    <a:lnTo>
                      <a:pt x="958" y="1384"/>
                    </a:lnTo>
                    <a:lnTo>
                      <a:pt x="991" y="1370"/>
                    </a:lnTo>
                    <a:lnTo>
                      <a:pt x="1022" y="1356"/>
                    </a:lnTo>
                    <a:lnTo>
                      <a:pt x="1053" y="1340"/>
                    </a:lnTo>
                    <a:lnTo>
                      <a:pt x="1083" y="1323"/>
                    </a:lnTo>
                    <a:lnTo>
                      <a:pt x="1112" y="1305"/>
                    </a:lnTo>
                    <a:lnTo>
                      <a:pt x="1140" y="1285"/>
                    </a:lnTo>
                    <a:lnTo>
                      <a:pt x="1167" y="1264"/>
                    </a:lnTo>
                    <a:lnTo>
                      <a:pt x="1193" y="1242"/>
                    </a:lnTo>
                    <a:lnTo>
                      <a:pt x="1217" y="1218"/>
                    </a:lnTo>
                    <a:lnTo>
                      <a:pt x="1241" y="1193"/>
                    </a:lnTo>
                    <a:lnTo>
                      <a:pt x="1263" y="1167"/>
                    </a:lnTo>
                    <a:lnTo>
                      <a:pt x="1285" y="1140"/>
                    </a:lnTo>
                    <a:lnTo>
                      <a:pt x="1305" y="1112"/>
                    </a:lnTo>
                    <a:lnTo>
                      <a:pt x="1323" y="1083"/>
                    </a:lnTo>
                    <a:lnTo>
                      <a:pt x="1340" y="1054"/>
                    </a:lnTo>
                    <a:lnTo>
                      <a:pt x="1356" y="1023"/>
                    </a:lnTo>
                    <a:lnTo>
                      <a:pt x="1370" y="991"/>
                    </a:lnTo>
                    <a:lnTo>
                      <a:pt x="1383" y="958"/>
                    </a:lnTo>
                    <a:lnTo>
                      <a:pt x="1394" y="925"/>
                    </a:lnTo>
                    <a:lnTo>
                      <a:pt x="1404" y="892"/>
                    </a:lnTo>
                    <a:lnTo>
                      <a:pt x="1412" y="857"/>
                    </a:lnTo>
                    <a:lnTo>
                      <a:pt x="1418" y="822"/>
                    </a:lnTo>
                    <a:lnTo>
                      <a:pt x="1422" y="787"/>
                    </a:lnTo>
                    <a:lnTo>
                      <a:pt x="1425" y="750"/>
                    </a:lnTo>
                    <a:lnTo>
                      <a:pt x="1426" y="713"/>
                    </a:lnTo>
                    <a:close/>
                    <a:moveTo>
                      <a:pt x="1325" y="713"/>
                    </a:moveTo>
                    <a:lnTo>
                      <a:pt x="1324" y="745"/>
                    </a:lnTo>
                    <a:lnTo>
                      <a:pt x="1322" y="776"/>
                    </a:lnTo>
                    <a:lnTo>
                      <a:pt x="1318" y="807"/>
                    </a:lnTo>
                    <a:lnTo>
                      <a:pt x="1312" y="837"/>
                    </a:lnTo>
                    <a:lnTo>
                      <a:pt x="1306" y="866"/>
                    </a:lnTo>
                    <a:lnTo>
                      <a:pt x="1297" y="895"/>
                    </a:lnTo>
                    <a:lnTo>
                      <a:pt x="1288" y="923"/>
                    </a:lnTo>
                    <a:lnTo>
                      <a:pt x="1276" y="951"/>
                    </a:lnTo>
                    <a:lnTo>
                      <a:pt x="1264" y="979"/>
                    </a:lnTo>
                    <a:lnTo>
                      <a:pt x="1250" y="1005"/>
                    </a:lnTo>
                    <a:lnTo>
                      <a:pt x="1236" y="1031"/>
                    </a:lnTo>
                    <a:lnTo>
                      <a:pt x="1220" y="1055"/>
                    </a:lnTo>
                    <a:lnTo>
                      <a:pt x="1203" y="1079"/>
                    </a:lnTo>
                    <a:lnTo>
                      <a:pt x="1185" y="1102"/>
                    </a:lnTo>
                    <a:lnTo>
                      <a:pt x="1166" y="1124"/>
                    </a:lnTo>
                    <a:lnTo>
                      <a:pt x="1146" y="1145"/>
                    </a:lnTo>
                    <a:lnTo>
                      <a:pt x="1124" y="1166"/>
                    </a:lnTo>
                    <a:lnTo>
                      <a:pt x="1102" y="1186"/>
                    </a:lnTo>
                    <a:lnTo>
                      <a:pt x="1078" y="1204"/>
                    </a:lnTo>
                    <a:lnTo>
                      <a:pt x="1054" y="1221"/>
                    </a:lnTo>
                    <a:lnTo>
                      <a:pt x="1030" y="1237"/>
                    </a:lnTo>
                    <a:lnTo>
                      <a:pt x="1004" y="1251"/>
                    </a:lnTo>
                    <a:lnTo>
                      <a:pt x="978" y="1265"/>
                    </a:lnTo>
                    <a:lnTo>
                      <a:pt x="951" y="1277"/>
                    </a:lnTo>
                    <a:lnTo>
                      <a:pt x="924" y="1288"/>
                    </a:lnTo>
                    <a:lnTo>
                      <a:pt x="895" y="1297"/>
                    </a:lnTo>
                    <a:lnTo>
                      <a:pt x="865" y="1305"/>
                    </a:lnTo>
                    <a:lnTo>
                      <a:pt x="836" y="1312"/>
                    </a:lnTo>
                    <a:lnTo>
                      <a:pt x="806" y="1318"/>
                    </a:lnTo>
                    <a:lnTo>
                      <a:pt x="776" y="1321"/>
                    </a:lnTo>
                    <a:lnTo>
                      <a:pt x="745" y="1324"/>
                    </a:lnTo>
                    <a:lnTo>
                      <a:pt x="713" y="1325"/>
                    </a:lnTo>
                    <a:lnTo>
                      <a:pt x="682" y="1324"/>
                    </a:lnTo>
                    <a:lnTo>
                      <a:pt x="650" y="1321"/>
                    </a:lnTo>
                    <a:lnTo>
                      <a:pt x="620" y="1318"/>
                    </a:lnTo>
                    <a:lnTo>
                      <a:pt x="590" y="1312"/>
                    </a:lnTo>
                    <a:lnTo>
                      <a:pt x="560" y="1305"/>
                    </a:lnTo>
                    <a:lnTo>
                      <a:pt x="531" y="1297"/>
                    </a:lnTo>
                    <a:lnTo>
                      <a:pt x="503" y="1288"/>
                    </a:lnTo>
                    <a:lnTo>
                      <a:pt x="475" y="1277"/>
                    </a:lnTo>
                    <a:lnTo>
                      <a:pt x="448" y="1265"/>
                    </a:lnTo>
                    <a:lnTo>
                      <a:pt x="421" y="1251"/>
                    </a:lnTo>
                    <a:lnTo>
                      <a:pt x="396" y="1237"/>
                    </a:lnTo>
                    <a:lnTo>
                      <a:pt x="371" y="1221"/>
                    </a:lnTo>
                    <a:lnTo>
                      <a:pt x="347" y="1204"/>
                    </a:lnTo>
                    <a:lnTo>
                      <a:pt x="324" y="1186"/>
                    </a:lnTo>
                    <a:lnTo>
                      <a:pt x="302" y="1166"/>
                    </a:lnTo>
                    <a:lnTo>
                      <a:pt x="281" y="1145"/>
                    </a:lnTo>
                    <a:lnTo>
                      <a:pt x="260" y="1124"/>
                    </a:lnTo>
                    <a:lnTo>
                      <a:pt x="241" y="1102"/>
                    </a:lnTo>
                    <a:lnTo>
                      <a:pt x="223" y="1079"/>
                    </a:lnTo>
                    <a:lnTo>
                      <a:pt x="206" y="1055"/>
                    </a:lnTo>
                    <a:lnTo>
                      <a:pt x="190" y="1031"/>
                    </a:lnTo>
                    <a:lnTo>
                      <a:pt x="175" y="1005"/>
                    </a:lnTo>
                    <a:lnTo>
                      <a:pt x="162" y="979"/>
                    </a:lnTo>
                    <a:lnTo>
                      <a:pt x="150" y="951"/>
                    </a:lnTo>
                    <a:lnTo>
                      <a:pt x="139" y="923"/>
                    </a:lnTo>
                    <a:lnTo>
                      <a:pt x="129" y="895"/>
                    </a:lnTo>
                    <a:lnTo>
                      <a:pt x="121" y="866"/>
                    </a:lnTo>
                    <a:lnTo>
                      <a:pt x="114" y="837"/>
                    </a:lnTo>
                    <a:lnTo>
                      <a:pt x="109" y="807"/>
                    </a:lnTo>
                    <a:lnTo>
                      <a:pt x="105" y="776"/>
                    </a:lnTo>
                    <a:lnTo>
                      <a:pt x="103" y="745"/>
                    </a:lnTo>
                    <a:lnTo>
                      <a:pt x="102" y="713"/>
                    </a:lnTo>
                    <a:lnTo>
                      <a:pt x="103" y="682"/>
                    </a:lnTo>
                    <a:lnTo>
                      <a:pt x="105" y="651"/>
                    </a:lnTo>
                    <a:lnTo>
                      <a:pt x="109" y="621"/>
                    </a:lnTo>
                    <a:lnTo>
                      <a:pt x="114" y="591"/>
                    </a:lnTo>
                    <a:lnTo>
                      <a:pt x="121" y="561"/>
                    </a:lnTo>
                    <a:lnTo>
                      <a:pt x="129" y="531"/>
                    </a:lnTo>
                    <a:lnTo>
                      <a:pt x="139" y="503"/>
                    </a:lnTo>
                    <a:lnTo>
                      <a:pt x="150" y="475"/>
                    </a:lnTo>
                    <a:lnTo>
                      <a:pt x="162" y="449"/>
                    </a:lnTo>
                    <a:lnTo>
                      <a:pt x="175" y="422"/>
                    </a:lnTo>
                    <a:lnTo>
                      <a:pt x="190" y="397"/>
                    </a:lnTo>
                    <a:lnTo>
                      <a:pt x="206" y="372"/>
                    </a:lnTo>
                    <a:lnTo>
                      <a:pt x="223" y="348"/>
                    </a:lnTo>
                    <a:lnTo>
                      <a:pt x="241" y="324"/>
                    </a:lnTo>
                    <a:lnTo>
                      <a:pt x="260" y="302"/>
                    </a:lnTo>
                    <a:lnTo>
                      <a:pt x="281" y="281"/>
                    </a:lnTo>
                    <a:lnTo>
                      <a:pt x="302" y="261"/>
                    </a:lnTo>
                    <a:lnTo>
                      <a:pt x="324" y="242"/>
                    </a:lnTo>
                    <a:lnTo>
                      <a:pt x="347" y="224"/>
                    </a:lnTo>
                    <a:lnTo>
                      <a:pt x="371" y="207"/>
                    </a:lnTo>
                    <a:lnTo>
                      <a:pt x="396" y="191"/>
                    </a:lnTo>
                    <a:lnTo>
                      <a:pt x="421" y="176"/>
                    </a:lnTo>
                    <a:lnTo>
                      <a:pt x="448" y="163"/>
                    </a:lnTo>
                    <a:lnTo>
                      <a:pt x="475" y="151"/>
                    </a:lnTo>
                    <a:lnTo>
                      <a:pt x="503" y="139"/>
                    </a:lnTo>
                    <a:lnTo>
                      <a:pt x="531" y="129"/>
                    </a:lnTo>
                    <a:lnTo>
                      <a:pt x="560" y="121"/>
                    </a:lnTo>
                    <a:lnTo>
                      <a:pt x="590" y="114"/>
                    </a:lnTo>
                    <a:lnTo>
                      <a:pt x="620" y="109"/>
                    </a:lnTo>
                    <a:lnTo>
                      <a:pt x="650" y="105"/>
                    </a:lnTo>
                    <a:lnTo>
                      <a:pt x="682" y="103"/>
                    </a:lnTo>
                    <a:lnTo>
                      <a:pt x="713" y="102"/>
                    </a:lnTo>
                    <a:lnTo>
                      <a:pt x="745" y="103"/>
                    </a:lnTo>
                    <a:lnTo>
                      <a:pt x="776" y="105"/>
                    </a:lnTo>
                    <a:lnTo>
                      <a:pt x="806" y="109"/>
                    </a:lnTo>
                    <a:lnTo>
                      <a:pt x="836" y="114"/>
                    </a:lnTo>
                    <a:lnTo>
                      <a:pt x="865" y="121"/>
                    </a:lnTo>
                    <a:lnTo>
                      <a:pt x="895" y="129"/>
                    </a:lnTo>
                    <a:lnTo>
                      <a:pt x="924" y="139"/>
                    </a:lnTo>
                    <a:lnTo>
                      <a:pt x="951" y="151"/>
                    </a:lnTo>
                    <a:lnTo>
                      <a:pt x="978" y="163"/>
                    </a:lnTo>
                    <a:lnTo>
                      <a:pt x="1004" y="176"/>
                    </a:lnTo>
                    <a:lnTo>
                      <a:pt x="1030" y="191"/>
                    </a:lnTo>
                    <a:lnTo>
                      <a:pt x="1054" y="207"/>
                    </a:lnTo>
                    <a:lnTo>
                      <a:pt x="1078" y="224"/>
                    </a:lnTo>
                    <a:lnTo>
                      <a:pt x="1102" y="242"/>
                    </a:lnTo>
                    <a:lnTo>
                      <a:pt x="1124" y="261"/>
                    </a:lnTo>
                    <a:lnTo>
                      <a:pt x="1146" y="281"/>
                    </a:lnTo>
                    <a:lnTo>
                      <a:pt x="1166" y="302"/>
                    </a:lnTo>
                    <a:lnTo>
                      <a:pt x="1185" y="324"/>
                    </a:lnTo>
                    <a:lnTo>
                      <a:pt x="1203" y="348"/>
                    </a:lnTo>
                    <a:lnTo>
                      <a:pt x="1220" y="372"/>
                    </a:lnTo>
                    <a:lnTo>
                      <a:pt x="1236" y="397"/>
                    </a:lnTo>
                    <a:lnTo>
                      <a:pt x="1250" y="422"/>
                    </a:lnTo>
                    <a:lnTo>
                      <a:pt x="1264" y="449"/>
                    </a:lnTo>
                    <a:lnTo>
                      <a:pt x="1276" y="475"/>
                    </a:lnTo>
                    <a:lnTo>
                      <a:pt x="1288" y="503"/>
                    </a:lnTo>
                    <a:lnTo>
                      <a:pt x="1297" y="531"/>
                    </a:lnTo>
                    <a:lnTo>
                      <a:pt x="1306" y="561"/>
                    </a:lnTo>
                    <a:lnTo>
                      <a:pt x="1312" y="591"/>
                    </a:lnTo>
                    <a:lnTo>
                      <a:pt x="1318" y="621"/>
                    </a:lnTo>
                    <a:lnTo>
                      <a:pt x="1322" y="651"/>
                    </a:lnTo>
                    <a:lnTo>
                      <a:pt x="1324" y="682"/>
                    </a:lnTo>
                    <a:lnTo>
                      <a:pt x="1325" y="713"/>
                    </a:lnTo>
                    <a:close/>
                  </a:path>
                </a:pathLst>
              </a:custGeom>
              <a:solidFill>
                <a:srgbClr val="FFFCC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2102" name="Freeform 1121">
                <a:extLst>
                  <a:ext uri="{FF2B5EF4-FFF2-40B4-BE49-F238E27FC236}">
                    <a16:creationId xmlns:a16="http://schemas.microsoft.com/office/drawing/2014/main" id="{089BF5C0-277E-44F4-ADB3-DC97F266B26C}"/>
                  </a:ext>
                </a:extLst>
              </p:cNvPr>
              <p:cNvSpPr>
                <a:spLocks noEditPoints="1"/>
              </p:cNvSpPr>
              <p:nvPr/>
            </p:nvSpPr>
            <p:spPr bwMode="auto">
              <a:xfrm>
                <a:off x="2017" y="1389"/>
                <a:ext cx="265" cy="265"/>
              </a:xfrm>
              <a:custGeom>
                <a:avLst/>
                <a:gdLst>
                  <a:gd name="T0" fmla="*/ 262 w 1325"/>
                  <a:gd name="T1" fmla="*/ 106 h 1324"/>
                  <a:gd name="T2" fmla="*/ 252 w 1325"/>
                  <a:gd name="T3" fmla="*/ 75 h 1324"/>
                  <a:gd name="T4" fmla="*/ 235 w 1325"/>
                  <a:gd name="T5" fmla="*/ 48 h 1324"/>
                  <a:gd name="T6" fmla="*/ 212 w 1325"/>
                  <a:gd name="T7" fmla="*/ 26 h 1324"/>
                  <a:gd name="T8" fmla="*/ 184 w 1325"/>
                  <a:gd name="T9" fmla="*/ 10 h 1324"/>
                  <a:gd name="T10" fmla="*/ 153 w 1325"/>
                  <a:gd name="T11" fmla="*/ 2 h 1324"/>
                  <a:gd name="T12" fmla="*/ 119 w 1325"/>
                  <a:gd name="T13" fmla="*/ 1 h 1324"/>
                  <a:gd name="T14" fmla="*/ 87 w 1325"/>
                  <a:gd name="T15" fmla="*/ 8 h 1324"/>
                  <a:gd name="T16" fmla="*/ 59 w 1325"/>
                  <a:gd name="T17" fmla="*/ 23 h 1324"/>
                  <a:gd name="T18" fmla="*/ 35 w 1325"/>
                  <a:gd name="T19" fmla="*/ 43 h 1324"/>
                  <a:gd name="T20" fmla="*/ 16 w 1325"/>
                  <a:gd name="T21" fmla="*/ 69 h 1324"/>
                  <a:gd name="T22" fmla="*/ 4 w 1325"/>
                  <a:gd name="T23" fmla="*/ 99 h 1324"/>
                  <a:gd name="T24" fmla="*/ 0 w 1325"/>
                  <a:gd name="T25" fmla="*/ 133 h 1324"/>
                  <a:gd name="T26" fmla="*/ 4 w 1325"/>
                  <a:gd name="T27" fmla="*/ 166 h 1324"/>
                  <a:gd name="T28" fmla="*/ 16 w 1325"/>
                  <a:gd name="T29" fmla="*/ 196 h 1324"/>
                  <a:gd name="T30" fmla="*/ 35 w 1325"/>
                  <a:gd name="T31" fmla="*/ 222 h 1324"/>
                  <a:gd name="T32" fmla="*/ 59 w 1325"/>
                  <a:gd name="T33" fmla="*/ 243 h 1324"/>
                  <a:gd name="T34" fmla="*/ 87 w 1325"/>
                  <a:gd name="T35" fmla="*/ 257 h 1324"/>
                  <a:gd name="T36" fmla="*/ 119 w 1325"/>
                  <a:gd name="T37" fmla="*/ 264 h 1324"/>
                  <a:gd name="T38" fmla="*/ 153 w 1325"/>
                  <a:gd name="T39" fmla="*/ 264 h 1324"/>
                  <a:gd name="T40" fmla="*/ 184 w 1325"/>
                  <a:gd name="T41" fmla="*/ 255 h 1324"/>
                  <a:gd name="T42" fmla="*/ 212 w 1325"/>
                  <a:gd name="T43" fmla="*/ 239 h 1324"/>
                  <a:gd name="T44" fmla="*/ 235 w 1325"/>
                  <a:gd name="T45" fmla="*/ 217 h 1324"/>
                  <a:gd name="T46" fmla="*/ 252 w 1325"/>
                  <a:gd name="T47" fmla="*/ 190 h 1324"/>
                  <a:gd name="T48" fmla="*/ 262 w 1325"/>
                  <a:gd name="T49" fmla="*/ 159 h 1324"/>
                  <a:gd name="T50" fmla="*/ 245 w 1325"/>
                  <a:gd name="T51" fmla="*/ 133 h 1324"/>
                  <a:gd name="T52" fmla="*/ 241 w 1325"/>
                  <a:gd name="T53" fmla="*/ 161 h 1324"/>
                  <a:gd name="T54" fmla="*/ 231 w 1325"/>
                  <a:gd name="T55" fmla="*/ 186 h 1324"/>
                  <a:gd name="T56" fmla="*/ 216 w 1325"/>
                  <a:gd name="T57" fmla="*/ 208 h 1324"/>
                  <a:gd name="T58" fmla="*/ 195 w 1325"/>
                  <a:gd name="T59" fmla="*/ 226 h 1324"/>
                  <a:gd name="T60" fmla="*/ 171 w 1325"/>
                  <a:gd name="T61" fmla="*/ 238 h 1324"/>
                  <a:gd name="T62" fmla="*/ 144 w 1325"/>
                  <a:gd name="T63" fmla="*/ 244 h 1324"/>
                  <a:gd name="T64" fmla="*/ 115 w 1325"/>
                  <a:gd name="T65" fmla="*/ 243 h 1324"/>
                  <a:gd name="T66" fmla="*/ 89 w 1325"/>
                  <a:gd name="T67" fmla="*/ 236 h 1324"/>
                  <a:gd name="T68" fmla="*/ 66 w 1325"/>
                  <a:gd name="T69" fmla="*/ 222 h 1324"/>
                  <a:gd name="T70" fmla="*/ 46 w 1325"/>
                  <a:gd name="T71" fmla="*/ 204 h 1324"/>
                  <a:gd name="T72" fmla="*/ 32 w 1325"/>
                  <a:gd name="T73" fmla="*/ 181 h 1324"/>
                  <a:gd name="T74" fmla="*/ 23 w 1325"/>
                  <a:gd name="T75" fmla="*/ 155 h 1324"/>
                  <a:gd name="T76" fmla="*/ 21 w 1325"/>
                  <a:gd name="T77" fmla="*/ 127 h 1324"/>
                  <a:gd name="T78" fmla="*/ 26 w 1325"/>
                  <a:gd name="T79" fmla="*/ 99 h 1324"/>
                  <a:gd name="T80" fmla="*/ 37 w 1325"/>
                  <a:gd name="T81" fmla="*/ 74 h 1324"/>
                  <a:gd name="T82" fmla="*/ 53 w 1325"/>
                  <a:gd name="T83" fmla="*/ 53 h 1324"/>
                  <a:gd name="T84" fmla="*/ 74 w 1325"/>
                  <a:gd name="T85" fmla="*/ 37 h 1324"/>
                  <a:gd name="T86" fmla="*/ 99 w 1325"/>
                  <a:gd name="T87" fmla="*/ 26 h 1324"/>
                  <a:gd name="T88" fmla="*/ 127 w 1325"/>
                  <a:gd name="T89" fmla="*/ 21 h 1324"/>
                  <a:gd name="T90" fmla="*/ 155 w 1325"/>
                  <a:gd name="T91" fmla="*/ 23 h 1324"/>
                  <a:gd name="T92" fmla="*/ 181 w 1325"/>
                  <a:gd name="T93" fmla="*/ 32 h 1324"/>
                  <a:gd name="T94" fmla="*/ 204 w 1325"/>
                  <a:gd name="T95" fmla="*/ 46 h 1324"/>
                  <a:gd name="T96" fmla="*/ 222 w 1325"/>
                  <a:gd name="T97" fmla="*/ 66 h 1324"/>
                  <a:gd name="T98" fmla="*/ 236 w 1325"/>
                  <a:gd name="T99" fmla="*/ 89 h 1324"/>
                  <a:gd name="T100" fmla="*/ 243 w 1325"/>
                  <a:gd name="T101" fmla="*/ 115 h 132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325" h="1324">
                    <a:moveTo>
                      <a:pt x="1325" y="662"/>
                    </a:moveTo>
                    <a:lnTo>
                      <a:pt x="1325" y="628"/>
                    </a:lnTo>
                    <a:lnTo>
                      <a:pt x="1322" y="595"/>
                    </a:lnTo>
                    <a:lnTo>
                      <a:pt x="1318" y="562"/>
                    </a:lnTo>
                    <a:lnTo>
                      <a:pt x="1312" y="529"/>
                    </a:lnTo>
                    <a:lnTo>
                      <a:pt x="1305" y="497"/>
                    </a:lnTo>
                    <a:lnTo>
                      <a:pt x="1296" y="465"/>
                    </a:lnTo>
                    <a:lnTo>
                      <a:pt x="1285" y="435"/>
                    </a:lnTo>
                    <a:lnTo>
                      <a:pt x="1274" y="405"/>
                    </a:lnTo>
                    <a:lnTo>
                      <a:pt x="1260" y="376"/>
                    </a:lnTo>
                    <a:lnTo>
                      <a:pt x="1246" y="347"/>
                    </a:lnTo>
                    <a:lnTo>
                      <a:pt x="1229" y="320"/>
                    </a:lnTo>
                    <a:lnTo>
                      <a:pt x="1212" y="292"/>
                    </a:lnTo>
                    <a:lnTo>
                      <a:pt x="1193" y="266"/>
                    </a:lnTo>
                    <a:lnTo>
                      <a:pt x="1174" y="241"/>
                    </a:lnTo>
                    <a:lnTo>
                      <a:pt x="1153" y="217"/>
                    </a:lnTo>
                    <a:lnTo>
                      <a:pt x="1131" y="194"/>
                    </a:lnTo>
                    <a:lnTo>
                      <a:pt x="1108" y="172"/>
                    </a:lnTo>
                    <a:lnTo>
                      <a:pt x="1085" y="152"/>
                    </a:lnTo>
                    <a:lnTo>
                      <a:pt x="1060" y="132"/>
                    </a:lnTo>
                    <a:lnTo>
                      <a:pt x="1034" y="114"/>
                    </a:lnTo>
                    <a:lnTo>
                      <a:pt x="1006" y="97"/>
                    </a:lnTo>
                    <a:lnTo>
                      <a:pt x="979" y="80"/>
                    </a:lnTo>
                    <a:lnTo>
                      <a:pt x="950" y="65"/>
                    </a:lnTo>
                    <a:lnTo>
                      <a:pt x="921" y="52"/>
                    </a:lnTo>
                    <a:lnTo>
                      <a:pt x="891" y="40"/>
                    </a:lnTo>
                    <a:lnTo>
                      <a:pt x="860" y="30"/>
                    </a:lnTo>
                    <a:lnTo>
                      <a:pt x="828" y="21"/>
                    </a:lnTo>
                    <a:lnTo>
                      <a:pt x="796" y="14"/>
                    </a:lnTo>
                    <a:lnTo>
                      <a:pt x="764" y="8"/>
                    </a:lnTo>
                    <a:lnTo>
                      <a:pt x="731" y="4"/>
                    </a:lnTo>
                    <a:lnTo>
                      <a:pt x="697" y="1"/>
                    </a:lnTo>
                    <a:lnTo>
                      <a:pt x="663" y="0"/>
                    </a:lnTo>
                    <a:lnTo>
                      <a:pt x="628" y="1"/>
                    </a:lnTo>
                    <a:lnTo>
                      <a:pt x="595" y="4"/>
                    </a:lnTo>
                    <a:lnTo>
                      <a:pt x="562" y="8"/>
                    </a:lnTo>
                    <a:lnTo>
                      <a:pt x="530" y="14"/>
                    </a:lnTo>
                    <a:lnTo>
                      <a:pt x="498" y="21"/>
                    </a:lnTo>
                    <a:lnTo>
                      <a:pt x="466" y="30"/>
                    </a:lnTo>
                    <a:lnTo>
                      <a:pt x="436" y="40"/>
                    </a:lnTo>
                    <a:lnTo>
                      <a:pt x="405" y="52"/>
                    </a:lnTo>
                    <a:lnTo>
                      <a:pt x="376" y="65"/>
                    </a:lnTo>
                    <a:lnTo>
                      <a:pt x="347" y="80"/>
                    </a:lnTo>
                    <a:lnTo>
                      <a:pt x="320" y="97"/>
                    </a:lnTo>
                    <a:lnTo>
                      <a:pt x="293" y="114"/>
                    </a:lnTo>
                    <a:lnTo>
                      <a:pt x="267" y="132"/>
                    </a:lnTo>
                    <a:lnTo>
                      <a:pt x="242" y="152"/>
                    </a:lnTo>
                    <a:lnTo>
                      <a:pt x="217" y="172"/>
                    </a:lnTo>
                    <a:lnTo>
                      <a:pt x="194" y="194"/>
                    </a:lnTo>
                    <a:lnTo>
                      <a:pt x="173" y="217"/>
                    </a:lnTo>
                    <a:lnTo>
                      <a:pt x="152" y="241"/>
                    </a:lnTo>
                    <a:lnTo>
                      <a:pt x="132" y="266"/>
                    </a:lnTo>
                    <a:lnTo>
                      <a:pt x="114" y="292"/>
                    </a:lnTo>
                    <a:lnTo>
                      <a:pt x="97" y="320"/>
                    </a:lnTo>
                    <a:lnTo>
                      <a:pt x="81" y="347"/>
                    </a:lnTo>
                    <a:lnTo>
                      <a:pt x="66" y="376"/>
                    </a:lnTo>
                    <a:lnTo>
                      <a:pt x="53" y="405"/>
                    </a:lnTo>
                    <a:lnTo>
                      <a:pt x="41" y="435"/>
                    </a:lnTo>
                    <a:lnTo>
                      <a:pt x="31" y="465"/>
                    </a:lnTo>
                    <a:lnTo>
                      <a:pt x="21" y="497"/>
                    </a:lnTo>
                    <a:lnTo>
                      <a:pt x="14" y="529"/>
                    </a:lnTo>
                    <a:lnTo>
                      <a:pt x="8" y="562"/>
                    </a:lnTo>
                    <a:lnTo>
                      <a:pt x="4" y="595"/>
                    </a:lnTo>
                    <a:lnTo>
                      <a:pt x="1" y="628"/>
                    </a:lnTo>
                    <a:lnTo>
                      <a:pt x="0" y="662"/>
                    </a:lnTo>
                    <a:lnTo>
                      <a:pt x="1" y="696"/>
                    </a:lnTo>
                    <a:lnTo>
                      <a:pt x="4" y="731"/>
                    </a:lnTo>
                    <a:lnTo>
                      <a:pt x="8" y="764"/>
                    </a:lnTo>
                    <a:lnTo>
                      <a:pt x="14" y="796"/>
                    </a:lnTo>
                    <a:lnTo>
                      <a:pt x="21" y="828"/>
                    </a:lnTo>
                    <a:lnTo>
                      <a:pt x="31" y="859"/>
                    </a:lnTo>
                    <a:lnTo>
                      <a:pt x="41" y="890"/>
                    </a:lnTo>
                    <a:lnTo>
                      <a:pt x="53" y="921"/>
                    </a:lnTo>
                    <a:lnTo>
                      <a:pt x="66" y="950"/>
                    </a:lnTo>
                    <a:lnTo>
                      <a:pt x="81" y="978"/>
                    </a:lnTo>
                    <a:lnTo>
                      <a:pt x="97" y="1006"/>
                    </a:lnTo>
                    <a:lnTo>
                      <a:pt x="114" y="1033"/>
                    </a:lnTo>
                    <a:lnTo>
                      <a:pt x="132" y="1059"/>
                    </a:lnTo>
                    <a:lnTo>
                      <a:pt x="152" y="1083"/>
                    </a:lnTo>
                    <a:lnTo>
                      <a:pt x="173" y="1107"/>
                    </a:lnTo>
                    <a:lnTo>
                      <a:pt x="194" y="1131"/>
                    </a:lnTo>
                    <a:lnTo>
                      <a:pt x="217" y="1153"/>
                    </a:lnTo>
                    <a:lnTo>
                      <a:pt x="242" y="1174"/>
                    </a:lnTo>
                    <a:lnTo>
                      <a:pt x="267" y="1193"/>
                    </a:lnTo>
                    <a:lnTo>
                      <a:pt x="293" y="1212"/>
                    </a:lnTo>
                    <a:lnTo>
                      <a:pt x="320" y="1229"/>
                    </a:lnTo>
                    <a:lnTo>
                      <a:pt x="347" y="1245"/>
                    </a:lnTo>
                    <a:lnTo>
                      <a:pt x="376" y="1259"/>
                    </a:lnTo>
                    <a:lnTo>
                      <a:pt x="405" y="1273"/>
                    </a:lnTo>
                    <a:lnTo>
                      <a:pt x="436" y="1284"/>
                    </a:lnTo>
                    <a:lnTo>
                      <a:pt x="466" y="1295"/>
                    </a:lnTo>
                    <a:lnTo>
                      <a:pt x="498" y="1304"/>
                    </a:lnTo>
                    <a:lnTo>
                      <a:pt x="530" y="1311"/>
                    </a:lnTo>
                    <a:lnTo>
                      <a:pt x="562" y="1317"/>
                    </a:lnTo>
                    <a:lnTo>
                      <a:pt x="595" y="1321"/>
                    </a:lnTo>
                    <a:lnTo>
                      <a:pt x="628" y="1323"/>
                    </a:lnTo>
                    <a:lnTo>
                      <a:pt x="663" y="1324"/>
                    </a:lnTo>
                    <a:lnTo>
                      <a:pt x="697" y="1323"/>
                    </a:lnTo>
                    <a:lnTo>
                      <a:pt x="731" y="1321"/>
                    </a:lnTo>
                    <a:lnTo>
                      <a:pt x="764" y="1317"/>
                    </a:lnTo>
                    <a:lnTo>
                      <a:pt x="796" y="1311"/>
                    </a:lnTo>
                    <a:lnTo>
                      <a:pt x="828" y="1304"/>
                    </a:lnTo>
                    <a:lnTo>
                      <a:pt x="860" y="1295"/>
                    </a:lnTo>
                    <a:lnTo>
                      <a:pt x="891" y="1284"/>
                    </a:lnTo>
                    <a:lnTo>
                      <a:pt x="921" y="1273"/>
                    </a:lnTo>
                    <a:lnTo>
                      <a:pt x="950" y="1259"/>
                    </a:lnTo>
                    <a:lnTo>
                      <a:pt x="979" y="1245"/>
                    </a:lnTo>
                    <a:lnTo>
                      <a:pt x="1006" y="1229"/>
                    </a:lnTo>
                    <a:lnTo>
                      <a:pt x="1034" y="1212"/>
                    </a:lnTo>
                    <a:lnTo>
                      <a:pt x="1060" y="1193"/>
                    </a:lnTo>
                    <a:lnTo>
                      <a:pt x="1085" y="1174"/>
                    </a:lnTo>
                    <a:lnTo>
                      <a:pt x="1108" y="1153"/>
                    </a:lnTo>
                    <a:lnTo>
                      <a:pt x="1131" y="1131"/>
                    </a:lnTo>
                    <a:lnTo>
                      <a:pt x="1153" y="1107"/>
                    </a:lnTo>
                    <a:lnTo>
                      <a:pt x="1174" y="1083"/>
                    </a:lnTo>
                    <a:lnTo>
                      <a:pt x="1193" y="1059"/>
                    </a:lnTo>
                    <a:lnTo>
                      <a:pt x="1212" y="1033"/>
                    </a:lnTo>
                    <a:lnTo>
                      <a:pt x="1229" y="1006"/>
                    </a:lnTo>
                    <a:lnTo>
                      <a:pt x="1246" y="978"/>
                    </a:lnTo>
                    <a:lnTo>
                      <a:pt x="1260" y="950"/>
                    </a:lnTo>
                    <a:lnTo>
                      <a:pt x="1274" y="921"/>
                    </a:lnTo>
                    <a:lnTo>
                      <a:pt x="1285" y="890"/>
                    </a:lnTo>
                    <a:lnTo>
                      <a:pt x="1296" y="859"/>
                    </a:lnTo>
                    <a:lnTo>
                      <a:pt x="1305" y="828"/>
                    </a:lnTo>
                    <a:lnTo>
                      <a:pt x="1312" y="796"/>
                    </a:lnTo>
                    <a:lnTo>
                      <a:pt x="1318" y="764"/>
                    </a:lnTo>
                    <a:lnTo>
                      <a:pt x="1322" y="731"/>
                    </a:lnTo>
                    <a:lnTo>
                      <a:pt x="1325" y="696"/>
                    </a:lnTo>
                    <a:lnTo>
                      <a:pt x="1325" y="662"/>
                    </a:lnTo>
                    <a:close/>
                    <a:moveTo>
                      <a:pt x="1223" y="662"/>
                    </a:moveTo>
                    <a:lnTo>
                      <a:pt x="1222" y="691"/>
                    </a:lnTo>
                    <a:lnTo>
                      <a:pt x="1220" y="720"/>
                    </a:lnTo>
                    <a:lnTo>
                      <a:pt x="1217" y="748"/>
                    </a:lnTo>
                    <a:lnTo>
                      <a:pt x="1212" y="776"/>
                    </a:lnTo>
                    <a:lnTo>
                      <a:pt x="1205" y="803"/>
                    </a:lnTo>
                    <a:lnTo>
                      <a:pt x="1198" y="829"/>
                    </a:lnTo>
                    <a:lnTo>
                      <a:pt x="1189" y="855"/>
                    </a:lnTo>
                    <a:lnTo>
                      <a:pt x="1179" y="880"/>
                    </a:lnTo>
                    <a:lnTo>
                      <a:pt x="1168" y="905"/>
                    </a:lnTo>
                    <a:lnTo>
                      <a:pt x="1156" y="930"/>
                    </a:lnTo>
                    <a:lnTo>
                      <a:pt x="1142" y="953"/>
                    </a:lnTo>
                    <a:lnTo>
                      <a:pt x="1128" y="976"/>
                    </a:lnTo>
                    <a:lnTo>
                      <a:pt x="1112" y="998"/>
                    </a:lnTo>
                    <a:lnTo>
                      <a:pt x="1096" y="1019"/>
                    </a:lnTo>
                    <a:lnTo>
                      <a:pt x="1078" y="1039"/>
                    </a:lnTo>
                    <a:lnTo>
                      <a:pt x="1060" y="1059"/>
                    </a:lnTo>
                    <a:lnTo>
                      <a:pt x="1040" y="1077"/>
                    </a:lnTo>
                    <a:lnTo>
                      <a:pt x="1019" y="1095"/>
                    </a:lnTo>
                    <a:lnTo>
                      <a:pt x="998" y="1111"/>
                    </a:lnTo>
                    <a:lnTo>
                      <a:pt x="976" y="1128"/>
                    </a:lnTo>
                    <a:lnTo>
                      <a:pt x="954" y="1142"/>
                    </a:lnTo>
                    <a:lnTo>
                      <a:pt x="930" y="1156"/>
                    </a:lnTo>
                    <a:lnTo>
                      <a:pt x="906" y="1168"/>
                    </a:lnTo>
                    <a:lnTo>
                      <a:pt x="881" y="1179"/>
                    </a:lnTo>
                    <a:lnTo>
                      <a:pt x="856" y="1189"/>
                    </a:lnTo>
                    <a:lnTo>
                      <a:pt x="829" y="1198"/>
                    </a:lnTo>
                    <a:lnTo>
                      <a:pt x="803" y="1205"/>
                    </a:lnTo>
                    <a:lnTo>
                      <a:pt x="776" y="1212"/>
                    </a:lnTo>
                    <a:lnTo>
                      <a:pt x="748" y="1216"/>
                    </a:lnTo>
                    <a:lnTo>
                      <a:pt x="720" y="1220"/>
                    </a:lnTo>
                    <a:lnTo>
                      <a:pt x="692" y="1222"/>
                    </a:lnTo>
                    <a:lnTo>
                      <a:pt x="663" y="1223"/>
                    </a:lnTo>
                    <a:lnTo>
                      <a:pt x="635" y="1222"/>
                    </a:lnTo>
                    <a:lnTo>
                      <a:pt x="605" y="1220"/>
                    </a:lnTo>
                    <a:lnTo>
                      <a:pt x="577" y="1216"/>
                    </a:lnTo>
                    <a:lnTo>
                      <a:pt x="550" y="1212"/>
                    </a:lnTo>
                    <a:lnTo>
                      <a:pt x="523" y="1205"/>
                    </a:lnTo>
                    <a:lnTo>
                      <a:pt x="497" y="1198"/>
                    </a:lnTo>
                    <a:lnTo>
                      <a:pt x="471" y="1189"/>
                    </a:lnTo>
                    <a:lnTo>
                      <a:pt x="445" y="1179"/>
                    </a:lnTo>
                    <a:lnTo>
                      <a:pt x="420" y="1168"/>
                    </a:lnTo>
                    <a:lnTo>
                      <a:pt x="396" y="1156"/>
                    </a:lnTo>
                    <a:lnTo>
                      <a:pt x="372" y="1142"/>
                    </a:lnTo>
                    <a:lnTo>
                      <a:pt x="350" y="1128"/>
                    </a:lnTo>
                    <a:lnTo>
                      <a:pt x="328" y="1111"/>
                    </a:lnTo>
                    <a:lnTo>
                      <a:pt x="307" y="1095"/>
                    </a:lnTo>
                    <a:lnTo>
                      <a:pt x="286" y="1077"/>
                    </a:lnTo>
                    <a:lnTo>
                      <a:pt x="267" y="1059"/>
                    </a:lnTo>
                    <a:lnTo>
                      <a:pt x="249" y="1039"/>
                    </a:lnTo>
                    <a:lnTo>
                      <a:pt x="231" y="1019"/>
                    </a:lnTo>
                    <a:lnTo>
                      <a:pt x="213" y="998"/>
                    </a:lnTo>
                    <a:lnTo>
                      <a:pt x="198" y="976"/>
                    </a:lnTo>
                    <a:lnTo>
                      <a:pt x="183" y="953"/>
                    </a:lnTo>
                    <a:lnTo>
                      <a:pt x="170" y="930"/>
                    </a:lnTo>
                    <a:lnTo>
                      <a:pt x="158" y="905"/>
                    </a:lnTo>
                    <a:lnTo>
                      <a:pt x="147" y="880"/>
                    </a:lnTo>
                    <a:lnTo>
                      <a:pt x="137" y="855"/>
                    </a:lnTo>
                    <a:lnTo>
                      <a:pt x="128" y="829"/>
                    </a:lnTo>
                    <a:lnTo>
                      <a:pt x="120" y="803"/>
                    </a:lnTo>
                    <a:lnTo>
                      <a:pt x="114" y="776"/>
                    </a:lnTo>
                    <a:lnTo>
                      <a:pt x="109" y="748"/>
                    </a:lnTo>
                    <a:lnTo>
                      <a:pt x="106" y="720"/>
                    </a:lnTo>
                    <a:lnTo>
                      <a:pt x="103" y="691"/>
                    </a:lnTo>
                    <a:lnTo>
                      <a:pt x="103" y="662"/>
                    </a:lnTo>
                    <a:lnTo>
                      <a:pt x="103" y="634"/>
                    </a:lnTo>
                    <a:lnTo>
                      <a:pt x="106" y="605"/>
                    </a:lnTo>
                    <a:lnTo>
                      <a:pt x="109" y="577"/>
                    </a:lnTo>
                    <a:lnTo>
                      <a:pt x="114" y="550"/>
                    </a:lnTo>
                    <a:lnTo>
                      <a:pt x="120" y="523"/>
                    </a:lnTo>
                    <a:lnTo>
                      <a:pt x="128" y="495"/>
                    </a:lnTo>
                    <a:lnTo>
                      <a:pt x="137" y="470"/>
                    </a:lnTo>
                    <a:lnTo>
                      <a:pt x="147" y="444"/>
                    </a:lnTo>
                    <a:lnTo>
                      <a:pt x="158" y="419"/>
                    </a:lnTo>
                    <a:lnTo>
                      <a:pt x="170" y="395"/>
                    </a:lnTo>
                    <a:lnTo>
                      <a:pt x="183" y="372"/>
                    </a:lnTo>
                    <a:lnTo>
                      <a:pt x="198" y="349"/>
                    </a:lnTo>
                    <a:lnTo>
                      <a:pt x="213" y="328"/>
                    </a:lnTo>
                    <a:lnTo>
                      <a:pt x="231" y="307"/>
                    </a:lnTo>
                    <a:lnTo>
                      <a:pt x="249" y="285"/>
                    </a:lnTo>
                    <a:lnTo>
                      <a:pt x="267" y="266"/>
                    </a:lnTo>
                    <a:lnTo>
                      <a:pt x="286" y="247"/>
                    </a:lnTo>
                    <a:lnTo>
                      <a:pt x="307" y="230"/>
                    </a:lnTo>
                    <a:lnTo>
                      <a:pt x="328" y="213"/>
                    </a:lnTo>
                    <a:lnTo>
                      <a:pt x="350" y="198"/>
                    </a:lnTo>
                    <a:lnTo>
                      <a:pt x="372" y="183"/>
                    </a:lnTo>
                    <a:lnTo>
                      <a:pt x="396" y="170"/>
                    </a:lnTo>
                    <a:lnTo>
                      <a:pt x="420" y="158"/>
                    </a:lnTo>
                    <a:lnTo>
                      <a:pt x="445" y="146"/>
                    </a:lnTo>
                    <a:lnTo>
                      <a:pt x="471" y="136"/>
                    </a:lnTo>
                    <a:lnTo>
                      <a:pt x="497" y="128"/>
                    </a:lnTo>
                    <a:lnTo>
                      <a:pt x="523" y="120"/>
                    </a:lnTo>
                    <a:lnTo>
                      <a:pt x="550" y="114"/>
                    </a:lnTo>
                    <a:lnTo>
                      <a:pt x="577" y="109"/>
                    </a:lnTo>
                    <a:lnTo>
                      <a:pt x="605" y="105"/>
                    </a:lnTo>
                    <a:lnTo>
                      <a:pt x="635" y="103"/>
                    </a:lnTo>
                    <a:lnTo>
                      <a:pt x="663" y="103"/>
                    </a:lnTo>
                    <a:lnTo>
                      <a:pt x="692" y="103"/>
                    </a:lnTo>
                    <a:lnTo>
                      <a:pt x="720" y="105"/>
                    </a:lnTo>
                    <a:lnTo>
                      <a:pt x="748" y="109"/>
                    </a:lnTo>
                    <a:lnTo>
                      <a:pt x="776" y="114"/>
                    </a:lnTo>
                    <a:lnTo>
                      <a:pt x="803" y="120"/>
                    </a:lnTo>
                    <a:lnTo>
                      <a:pt x="829" y="128"/>
                    </a:lnTo>
                    <a:lnTo>
                      <a:pt x="856" y="136"/>
                    </a:lnTo>
                    <a:lnTo>
                      <a:pt x="881" y="146"/>
                    </a:lnTo>
                    <a:lnTo>
                      <a:pt x="906" y="158"/>
                    </a:lnTo>
                    <a:lnTo>
                      <a:pt x="930" y="170"/>
                    </a:lnTo>
                    <a:lnTo>
                      <a:pt x="954" y="183"/>
                    </a:lnTo>
                    <a:lnTo>
                      <a:pt x="976" y="198"/>
                    </a:lnTo>
                    <a:lnTo>
                      <a:pt x="998" y="213"/>
                    </a:lnTo>
                    <a:lnTo>
                      <a:pt x="1019" y="230"/>
                    </a:lnTo>
                    <a:lnTo>
                      <a:pt x="1040" y="247"/>
                    </a:lnTo>
                    <a:lnTo>
                      <a:pt x="1060" y="266"/>
                    </a:lnTo>
                    <a:lnTo>
                      <a:pt x="1078" y="285"/>
                    </a:lnTo>
                    <a:lnTo>
                      <a:pt x="1096" y="307"/>
                    </a:lnTo>
                    <a:lnTo>
                      <a:pt x="1112" y="328"/>
                    </a:lnTo>
                    <a:lnTo>
                      <a:pt x="1128" y="349"/>
                    </a:lnTo>
                    <a:lnTo>
                      <a:pt x="1142" y="372"/>
                    </a:lnTo>
                    <a:lnTo>
                      <a:pt x="1156" y="395"/>
                    </a:lnTo>
                    <a:lnTo>
                      <a:pt x="1168" y="419"/>
                    </a:lnTo>
                    <a:lnTo>
                      <a:pt x="1179" y="444"/>
                    </a:lnTo>
                    <a:lnTo>
                      <a:pt x="1189" y="470"/>
                    </a:lnTo>
                    <a:lnTo>
                      <a:pt x="1198" y="495"/>
                    </a:lnTo>
                    <a:lnTo>
                      <a:pt x="1205" y="523"/>
                    </a:lnTo>
                    <a:lnTo>
                      <a:pt x="1212" y="550"/>
                    </a:lnTo>
                    <a:lnTo>
                      <a:pt x="1217" y="577"/>
                    </a:lnTo>
                    <a:lnTo>
                      <a:pt x="1220" y="605"/>
                    </a:lnTo>
                    <a:lnTo>
                      <a:pt x="1222" y="634"/>
                    </a:lnTo>
                    <a:lnTo>
                      <a:pt x="1223" y="662"/>
                    </a:lnTo>
                    <a:close/>
                  </a:path>
                </a:pathLst>
              </a:custGeom>
              <a:solidFill>
                <a:srgbClr val="FFFCC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2103" name="Freeform 1122">
                <a:extLst>
                  <a:ext uri="{FF2B5EF4-FFF2-40B4-BE49-F238E27FC236}">
                    <a16:creationId xmlns:a16="http://schemas.microsoft.com/office/drawing/2014/main" id="{FD626753-E310-47C6-BC82-AA50C314DC0A}"/>
                  </a:ext>
                </a:extLst>
              </p:cNvPr>
              <p:cNvSpPr>
                <a:spLocks noEditPoints="1"/>
              </p:cNvSpPr>
              <p:nvPr/>
            </p:nvSpPr>
            <p:spPr bwMode="auto">
              <a:xfrm>
                <a:off x="2028" y="1400"/>
                <a:ext cx="244" cy="244"/>
              </a:xfrm>
              <a:custGeom>
                <a:avLst/>
                <a:gdLst>
                  <a:gd name="T0" fmla="*/ 241 w 1223"/>
                  <a:gd name="T1" fmla="*/ 98 h 1223"/>
                  <a:gd name="T2" fmla="*/ 232 w 1223"/>
                  <a:gd name="T3" fmla="*/ 69 h 1223"/>
                  <a:gd name="T4" fmla="*/ 216 w 1223"/>
                  <a:gd name="T5" fmla="*/ 44 h 1223"/>
                  <a:gd name="T6" fmla="*/ 195 w 1223"/>
                  <a:gd name="T7" fmla="*/ 24 h 1223"/>
                  <a:gd name="T8" fmla="*/ 169 w 1223"/>
                  <a:gd name="T9" fmla="*/ 10 h 1223"/>
                  <a:gd name="T10" fmla="*/ 140 w 1223"/>
                  <a:gd name="T11" fmla="*/ 1 h 1223"/>
                  <a:gd name="T12" fmla="*/ 109 w 1223"/>
                  <a:gd name="T13" fmla="*/ 1 h 1223"/>
                  <a:gd name="T14" fmla="*/ 80 w 1223"/>
                  <a:gd name="T15" fmla="*/ 7 h 1223"/>
                  <a:gd name="T16" fmla="*/ 54 w 1223"/>
                  <a:gd name="T17" fmla="*/ 21 h 1223"/>
                  <a:gd name="T18" fmla="*/ 32 w 1223"/>
                  <a:gd name="T19" fmla="*/ 40 h 1223"/>
                  <a:gd name="T20" fmla="*/ 15 w 1223"/>
                  <a:gd name="T21" fmla="*/ 64 h 1223"/>
                  <a:gd name="T22" fmla="*/ 4 w 1223"/>
                  <a:gd name="T23" fmla="*/ 92 h 1223"/>
                  <a:gd name="T24" fmla="*/ 0 w 1223"/>
                  <a:gd name="T25" fmla="*/ 122 h 1223"/>
                  <a:gd name="T26" fmla="*/ 4 w 1223"/>
                  <a:gd name="T27" fmla="*/ 152 h 1223"/>
                  <a:gd name="T28" fmla="*/ 15 w 1223"/>
                  <a:gd name="T29" fmla="*/ 180 h 1223"/>
                  <a:gd name="T30" fmla="*/ 32 w 1223"/>
                  <a:gd name="T31" fmla="*/ 204 h 1223"/>
                  <a:gd name="T32" fmla="*/ 54 w 1223"/>
                  <a:gd name="T33" fmla="*/ 223 h 1223"/>
                  <a:gd name="T34" fmla="*/ 80 w 1223"/>
                  <a:gd name="T35" fmla="*/ 237 h 1223"/>
                  <a:gd name="T36" fmla="*/ 109 w 1223"/>
                  <a:gd name="T37" fmla="*/ 243 h 1223"/>
                  <a:gd name="T38" fmla="*/ 140 w 1223"/>
                  <a:gd name="T39" fmla="*/ 243 h 1223"/>
                  <a:gd name="T40" fmla="*/ 169 w 1223"/>
                  <a:gd name="T41" fmla="*/ 234 h 1223"/>
                  <a:gd name="T42" fmla="*/ 195 w 1223"/>
                  <a:gd name="T43" fmla="*/ 220 h 1223"/>
                  <a:gd name="T44" fmla="*/ 216 w 1223"/>
                  <a:gd name="T45" fmla="*/ 200 h 1223"/>
                  <a:gd name="T46" fmla="*/ 232 w 1223"/>
                  <a:gd name="T47" fmla="*/ 175 h 1223"/>
                  <a:gd name="T48" fmla="*/ 241 w 1223"/>
                  <a:gd name="T49" fmla="*/ 147 h 1223"/>
                  <a:gd name="T50" fmla="*/ 223 w 1223"/>
                  <a:gd name="T51" fmla="*/ 122 h 1223"/>
                  <a:gd name="T52" fmla="*/ 220 w 1223"/>
                  <a:gd name="T53" fmla="*/ 147 h 1223"/>
                  <a:gd name="T54" fmla="*/ 211 w 1223"/>
                  <a:gd name="T55" fmla="*/ 170 h 1223"/>
                  <a:gd name="T56" fmla="*/ 197 w 1223"/>
                  <a:gd name="T57" fmla="*/ 190 h 1223"/>
                  <a:gd name="T58" fmla="*/ 179 w 1223"/>
                  <a:gd name="T59" fmla="*/ 206 h 1223"/>
                  <a:gd name="T60" fmla="*/ 157 w 1223"/>
                  <a:gd name="T61" fmla="*/ 217 h 1223"/>
                  <a:gd name="T62" fmla="*/ 132 w 1223"/>
                  <a:gd name="T63" fmla="*/ 223 h 1223"/>
                  <a:gd name="T64" fmla="*/ 106 w 1223"/>
                  <a:gd name="T65" fmla="*/ 222 h 1223"/>
                  <a:gd name="T66" fmla="*/ 82 w 1223"/>
                  <a:gd name="T67" fmla="*/ 216 h 1223"/>
                  <a:gd name="T68" fmla="*/ 61 w 1223"/>
                  <a:gd name="T69" fmla="*/ 203 h 1223"/>
                  <a:gd name="T70" fmla="*/ 43 w 1223"/>
                  <a:gd name="T71" fmla="*/ 187 h 1223"/>
                  <a:gd name="T72" fmla="*/ 30 w 1223"/>
                  <a:gd name="T73" fmla="*/ 166 h 1223"/>
                  <a:gd name="T74" fmla="*/ 22 w 1223"/>
                  <a:gd name="T75" fmla="*/ 142 h 1223"/>
                  <a:gd name="T76" fmla="*/ 20 w 1223"/>
                  <a:gd name="T77" fmla="*/ 117 h 1223"/>
                  <a:gd name="T78" fmla="*/ 25 w 1223"/>
                  <a:gd name="T79" fmla="*/ 92 h 1223"/>
                  <a:gd name="T80" fmla="*/ 35 w 1223"/>
                  <a:gd name="T81" fmla="*/ 69 h 1223"/>
                  <a:gd name="T82" fmla="*/ 50 w 1223"/>
                  <a:gd name="T83" fmla="*/ 50 h 1223"/>
                  <a:gd name="T84" fmla="*/ 69 w 1223"/>
                  <a:gd name="T85" fmla="*/ 35 h 1223"/>
                  <a:gd name="T86" fmla="*/ 92 w 1223"/>
                  <a:gd name="T87" fmla="*/ 25 h 1223"/>
                  <a:gd name="T88" fmla="*/ 117 w 1223"/>
                  <a:gd name="T89" fmla="*/ 21 h 1223"/>
                  <a:gd name="T90" fmla="*/ 142 w 1223"/>
                  <a:gd name="T91" fmla="*/ 23 h 1223"/>
                  <a:gd name="T92" fmla="*/ 166 w 1223"/>
                  <a:gd name="T93" fmla="*/ 30 h 1223"/>
                  <a:gd name="T94" fmla="*/ 187 w 1223"/>
                  <a:gd name="T95" fmla="*/ 43 h 1223"/>
                  <a:gd name="T96" fmla="*/ 203 w 1223"/>
                  <a:gd name="T97" fmla="*/ 61 h 1223"/>
                  <a:gd name="T98" fmla="*/ 216 w 1223"/>
                  <a:gd name="T99" fmla="*/ 82 h 1223"/>
                  <a:gd name="T100" fmla="*/ 222 w 1223"/>
                  <a:gd name="T101" fmla="*/ 107 h 122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223" h="1223">
                    <a:moveTo>
                      <a:pt x="1223" y="611"/>
                    </a:moveTo>
                    <a:lnTo>
                      <a:pt x="1222" y="580"/>
                    </a:lnTo>
                    <a:lnTo>
                      <a:pt x="1220" y="549"/>
                    </a:lnTo>
                    <a:lnTo>
                      <a:pt x="1216" y="519"/>
                    </a:lnTo>
                    <a:lnTo>
                      <a:pt x="1210" y="489"/>
                    </a:lnTo>
                    <a:lnTo>
                      <a:pt x="1204" y="459"/>
                    </a:lnTo>
                    <a:lnTo>
                      <a:pt x="1195" y="429"/>
                    </a:lnTo>
                    <a:lnTo>
                      <a:pt x="1186" y="401"/>
                    </a:lnTo>
                    <a:lnTo>
                      <a:pt x="1174" y="373"/>
                    </a:lnTo>
                    <a:lnTo>
                      <a:pt x="1162" y="346"/>
                    </a:lnTo>
                    <a:lnTo>
                      <a:pt x="1148" y="320"/>
                    </a:lnTo>
                    <a:lnTo>
                      <a:pt x="1134" y="295"/>
                    </a:lnTo>
                    <a:lnTo>
                      <a:pt x="1118" y="270"/>
                    </a:lnTo>
                    <a:lnTo>
                      <a:pt x="1101" y="246"/>
                    </a:lnTo>
                    <a:lnTo>
                      <a:pt x="1083" y="222"/>
                    </a:lnTo>
                    <a:lnTo>
                      <a:pt x="1064" y="200"/>
                    </a:lnTo>
                    <a:lnTo>
                      <a:pt x="1044" y="179"/>
                    </a:lnTo>
                    <a:lnTo>
                      <a:pt x="1022" y="159"/>
                    </a:lnTo>
                    <a:lnTo>
                      <a:pt x="1000" y="140"/>
                    </a:lnTo>
                    <a:lnTo>
                      <a:pt x="976" y="122"/>
                    </a:lnTo>
                    <a:lnTo>
                      <a:pt x="953" y="105"/>
                    </a:lnTo>
                    <a:lnTo>
                      <a:pt x="928" y="89"/>
                    </a:lnTo>
                    <a:lnTo>
                      <a:pt x="902" y="74"/>
                    </a:lnTo>
                    <a:lnTo>
                      <a:pt x="876" y="61"/>
                    </a:lnTo>
                    <a:lnTo>
                      <a:pt x="849" y="49"/>
                    </a:lnTo>
                    <a:lnTo>
                      <a:pt x="822" y="37"/>
                    </a:lnTo>
                    <a:lnTo>
                      <a:pt x="793" y="27"/>
                    </a:lnTo>
                    <a:lnTo>
                      <a:pt x="763" y="19"/>
                    </a:lnTo>
                    <a:lnTo>
                      <a:pt x="734" y="12"/>
                    </a:lnTo>
                    <a:lnTo>
                      <a:pt x="704" y="7"/>
                    </a:lnTo>
                    <a:lnTo>
                      <a:pt x="674" y="3"/>
                    </a:lnTo>
                    <a:lnTo>
                      <a:pt x="643" y="1"/>
                    </a:lnTo>
                    <a:lnTo>
                      <a:pt x="611" y="0"/>
                    </a:lnTo>
                    <a:lnTo>
                      <a:pt x="580" y="1"/>
                    </a:lnTo>
                    <a:lnTo>
                      <a:pt x="548" y="3"/>
                    </a:lnTo>
                    <a:lnTo>
                      <a:pt x="518" y="7"/>
                    </a:lnTo>
                    <a:lnTo>
                      <a:pt x="488" y="12"/>
                    </a:lnTo>
                    <a:lnTo>
                      <a:pt x="458" y="19"/>
                    </a:lnTo>
                    <a:lnTo>
                      <a:pt x="429" y="27"/>
                    </a:lnTo>
                    <a:lnTo>
                      <a:pt x="401" y="37"/>
                    </a:lnTo>
                    <a:lnTo>
                      <a:pt x="373" y="49"/>
                    </a:lnTo>
                    <a:lnTo>
                      <a:pt x="346" y="61"/>
                    </a:lnTo>
                    <a:lnTo>
                      <a:pt x="319" y="74"/>
                    </a:lnTo>
                    <a:lnTo>
                      <a:pt x="294" y="89"/>
                    </a:lnTo>
                    <a:lnTo>
                      <a:pt x="269" y="105"/>
                    </a:lnTo>
                    <a:lnTo>
                      <a:pt x="245" y="122"/>
                    </a:lnTo>
                    <a:lnTo>
                      <a:pt x="222" y="140"/>
                    </a:lnTo>
                    <a:lnTo>
                      <a:pt x="200" y="159"/>
                    </a:lnTo>
                    <a:lnTo>
                      <a:pt x="179" y="179"/>
                    </a:lnTo>
                    <a:lnTo>
                      <a:pt x="158" y="200"/>
                    </a:lnTo>
                    <a:lnTo>
                      <a:pt x="139" y="222"/>
                    </a:lnTo>
                    <a:lnTo>
                      <a:pt x="121" y="246"/>
                    </a:lnTo>
                    <a:lnTo>
                      <a:pt x="104" y="270"/>
                    </a:lnTo>
                    <a:lnTo>
                      <a:pt x="88" y="295"/>
                    </a:lnTo>
                    <a:lnTo>
                      <a:pt x="73" y="320"/>
                    </a:lnTo>
                    <a:lnTo>
                      <a:pt x="60" y="346"/>
                    </a:lnTo>
                    <a:lnTo>
                      <a:pt x="48" y="373"/>
                    </a:lnTo>
                    <a:lnTo>
                      <a:pt x="37" y="401"/>
                    </a:lnTo>
                    <a:lnTo>
                      <a:pt x="27" y="429"/>
                    </a:lnTo>
                    <a:lnTo>
                      <a:pt x="19" y="459"/>
                    </a:lnTo>
                    <a:lnTo>
                      <a:pt x="12" y="489"/>
                    </a:lnTo>
                    <a:lnTo>
                      <a:pt x="7" y="519"/>
                    </a:lnTo>
                    <a:lnTo>
                      <a:pt x="3" y="549"/>
                    </a:lnTo>
                    <a:lnTo>
                      <a:pt x="1" y="580"/>
                    </a:lnTo>
                    <a:lnTo>
                      <a:pt x="0" y="611"/>
                    </a:lnTo>
                    <a:lnTo>
                      <a:pt x="1" y="643"/>
                    </a:lnTo>
                    <a:lnTo>
                      <a:pt x="3" y="674"/>
                    </a:lnTo>
                    <a:lnTo>
                      <a:pt x="7" y="705"/>
                    </a:lnTo>
                    <a:lnTo>
                      <a:pt x="12" y="735"/>
                    </a:lnTo>
                    <a:lnTo>
                      <a:pt x="19" y="764"/>
                    </a:lnTo>
                    <a:lnTo>
                      <a:pt x="27" y="793"/>
                    </a:lnTo>
                    <a:lnTo>
                      <a:pt x="37" y="821"/>
                    </a:lnTo>
                    <a:lnTo>
                      <a:pt x="48" y="849"/>
                    </a:lnTo>
                    <a:lnTo>
                      <a:pt x="60" y="877"/>
                    </a:lnTo>
                    <a:lnTo>
                      <a:pt x="73" y="903"/>
                    </a:lnTo>
                    <a:lnTo>
                      <a:pt x="88" y="929"/>
                    </a:lnTo>
                    <a:lnTo>
                      <a:pt x="104" y="953"/>
                    </a:lnTo>
                    <a:lnTo>
                      <a:pt x="121" y="977"/>
                    </a:lnTo>
                    <a:lnTo>
                      <a:pt x="139" y="1000"/>
                    </a:lnTo>
                    <a:lnTo>
                      <a:pt x="158" y="1022"/>
                    </a:lnTo>
                    <a:lnTo>
                      <a:pt x="179" y="1043"/>
                    </a:lnTo>
                    <a:lnTo>
                      <a:pt x="200" y="1064"/>
                    </a:lnTo>
                    <a:lnTo>
                      <a:pt x="222" y="1084"/>
                    </a:lnTo>
                    <a:lnTo>
                      <a:pt x="245" y="1102"/>
                    </a:lnTo>
                    <a:lnTo>
                      <a:pt x="269" y="1119"/>
                    </a:lnTo>
                    <a:lnTo>
                      <a:pt x="294" y="1135"/>
                    </a:lnTo>
                    <a:lnTo>
                      <a:pt x="319" y="1149"/>
                    </a:lnTo>
                    <a:lnTo>
                      <a:pt x="346" y="1163"/>
                    </a:lnTo>
                    <a:lnTo>
                      <a:pt x="373" y="1175"/>
                    </a:lnTo>
                    <a:lnTo>
                      <a:pt x="401" y="1186"/>
                    </a:lnTo>
                    <a:lnTo>
                      <a:pt x="429" y="1195"/>
                    </a:lnTo>
                    <a:lnTo>
                      <a:pt x="458" y="1203"/>
                    </a:lnTo>
                    <a:lnTo>
                      <a:pt x="488" y="1210"/>
                    </a:lnTo>
                    <a:lnTo>
                      <a:pt x="518" y="1216"/>
                    </a:lnTo>
                    <a:lnTo>
                      <a:pt x="548" y="1219"/>
                    </a:lnTo>
                    <a:lnTo>
                      <a:pt x="580" y="1222"/>
                    </a:lnTo>
                    <a:lnTo>
                      <a:pt x="611" y="1223"/>
                    </a:lnTo>
                    <a:lnTo>
                      <a:pt x="643" y="1222"/>
                    </a:lnTo>
                    <a:lnTo>
                      <a:pt x="674" y="1219"/>
                    </a:lnTo>
                    <a:lnTo>
                      <a:pt x="704" y="1216"/>
                    </a:lnTo>
                    <a:lnTo>
                      <a:pt x="734" y="1210"/>
                    </a:lnTo>
                    <a:lnTo>
                      <a:pt x="763" y="1203"/>
                    </a:lnTo>
                    <a:lnTo>
                      <a:pt x="793" y="1195"/>
                    </a:lnTo>
                    <a:lnTo>
                      <a:pt x="822" y="1186"/>
                    </a:lnTo>
                    <a:lnTo>
                      <a:pt x="849" y="1175"/>
                    </a:lnTo>
                    <a:lnTo>
                      <a:pt x="876" y="1163"/>
                    </a:lnTo>
                    <a:lnTo>
                      <a:pt x="902" y="1149"/>
                    </a:lnTo>
                    <a:lnTo>
                      <a:pt x="928" y="1135"/>
                    </a:lnTo>
                    <a:lnTo>
                      <a:pt x="953" y="1119"/>
                    </a:lnTo>
                    <a:lnTo>
                      <a:pt x="976" y="1102"/>
                    </a:lnTo>
                    <a:lnTo>
                      <a:pt x="1000" y="1084"/>
                    </a:lnTo>
                    <a:lnTo>
                      <a:pt x="1022" y="1064"/>
                    </a:lnTo>
                    <a:lnTo>
                      <a:pt x="1044" y="1043"/>
                    </a:lnTo>
                    <a:lnTo>
                      <a:pt x="1064" y="1022"/>
                    </a:lnTo>
                    <a:lnTo>
                      <a:pt x="1083" y="1000"/>
                    </a:lnTo>
                    <a:lnTo>
                      <a:pt x="1101" y="977"/>
                    </a:lnTo>
                    <a:lnTo>
                      <a:pt x="1118" y="953"/>
                    </a:lnTo>
                    <a:lnTo>
                      <a:pt x="1134" y="929"/>
                    </a:lnTo>
                    <a:lnTo>
                      <a:pt x="1148" y="903"/>
                    </a:lnTo>
                    <a:lnTo>
                      <a:pt x="1162" y="877"/>
                    </a:lnTo>
                    <a:lnTo>
                      <a:pt x="1174" y="849"/>
                    </a:lnTo>
                    <a:lnTo>
                      <a:pt x="1186" y="821"/>
                    </a:lnTo>
                    <a:lnTo>
                      <a:pt x="1195" y="793"/>
                    </a:lnTo>
                    <a:lnTo>
                      <a:pt x="1204" y="764"/>
                    </a:lnTo>
                    <a:lnTo>
                      <a:pt x="1210" y="735"/>
                    </a:lnTo>
                    <a:lnTo>
                      <a:pt x="1216" y="705"/>
                    </a:lnTo>
                    <a:lnTo>
                      <a:pt x="1220" y="674"/>
                    </a:lnTo>
                    <a:lnTo>
                      <a:pt x="1222" y="643"/>
                    </a:lnTo>
                    <a:lnTo>
                      <a:pt x="1223" y="611"/>
                    </a:lnTo>
                    <a:close/>
                    <a:moveTo>
                      <a:pt x="1120" y="611"/>
                    </a:moveTo>
                    <a:lnTo>
                      <a:pt x="1120" y="637"/>
                    </a:lnTo>
                    <a:lnTo>
                      <a:pt x="1118" y="664"/>
                    </a:lnTo>
                    <a:lnTo>
                      <a:pt x="1115" y="689"/>
                    </a:lnTo>
                    <a:lnTo>
                      <a:pt x="1110" y="714"/>
                    </a:lnTo>
                    <a:lnTo>
                      <a:pt x="1104" y="739"/>
                    </a:lnTo>
                    <a:lnTo>
                      <a:pt x="1098" y="763"/>
                    </a:lnTo>
                    <a:lnTo>
                      <a:pt x="1090" y="787"/>
                    </a:lnTo>
                    <a:lnTo>
                      <a:pt x="1081" y="810"/>
                    </a:lnTo>
                    <a:lnTo>
                      <a:pt x="1070" y="832"/>
                    </a:lnTo>
                    <a:lnTo>
                      <a:pt x="1059" y="854"/>
                    </a:lnTo>
                    <a:lnTo>
                      <a:pt x="1047" y="876"/>
                    </a:lnTo>
                    <a:lnTo>
                      <a:pt x="1034" y="897"/>
                    </a:lnTo>
                    <a:lnTo>
                      <a:pt x="1020" y="917"/>
                    </a:lnTo>
                    <a:lnTo>
                      <a:pt x="1005" y="936"/>
                    </a:lnTo>
                    <a:lnTo>
                      <a:pt x="989" y="954"/>
                    </a:lnTo>
                    <a:lnTo>
                      <a:pt x="971" y="972"/>
                    </a:lnTo>
                    <a:lnTo>
                      <a:pt x="953" y="989"/>
                    </a:lnTo>
                    <a:lnTo>
                      <a:pt x="935" y="1004"/>
                    </a:lnTo>
                    <a:lnTo>
                      <a:pt x="916" y="1019"/>
                    </a:lnTo>
                    <a:lnTo>
                      <a:pt x="896" y="1034"/>
                    </a:lnTo>
                    <a:lnTo>
                      <a:pt x="875" y="1047"/>
                    </a:lnTo>
                    <a:lnTo>
                      <a:pt x="854" y="1059"/>
                    </a:lnTo>
                    <a:lnTo>
                      <a:pt x="832" y="1071"/>
                    </a:lnTo>
                    <a:lnTo>
                      <a:pt x="810" y="1081"/>
                    </a:lnTo>
                    <a:lnTo>
                      <a:pt x="787" y="1090"/>
                    </a:lnTo>
                    <a:lnTo>
                      <a:pt x="762" y="1098"/>
                    </a:lnTo>
                    <a:lnTo>
                      <a:pt x="738" y="1105"/>
                    </a:lnTo>
                    <a:lnTo>
                      <a:pt x="714" y="1111"/>
                    </a:lnTo>
                    <a:lnTo>
                      <a:pt x="689" y="1115"/>
                    </a:lnTo>
                    <a:lnTo>
                      <a:pt x="663" y="1119"/>
                    </a:lnTo>
                    <a:lnTo>
                      <a:pt x="637" y="1121"/>
                    </a:lnTo>
                    <a:lnTo>
                      <a:pt x="611" y="1121"/>
                    </a:lnTo>
                    <a:lnTo>
                      <a:pt x="585" y="1121"/>
                    </a:lnTo>
                    <a:lnTo>
                      <a:pt x="559" y="1119"/>
                    </a:lnTo>
                    <a:lnTo>
                      <a:pt x="533" y="1115"/>
                    </a:lnTo>
                    <a:lnTo>
                      <a:pt x="508" y="1111"/>
                    </a:lnTo>
                    <a:lnTo>
                      <a:pt x="484" y="1105"/>
                    </a:lnTo>
                    <a:lnTo>
                      <a:pt x="460" y="1098"/>
                    </a:lnTo>
                    <a:lnTo>
                      <a:pt x="436" y="1090"/>
                    </a:lnTo>
                    <a:lnTo>
                      <a:pt x="413" y="1081"/>
                    </a:lnTo>
                    <a:lnTo>
                      <a:pt x="391" y="1071"/>
                    </a:lnTo>
                    <a:lnTo>
                      <a:pt x="368" y="1059"/>
                    </a:lnTo>
                    <a:lnTo>
                      <a:pt x="346" y="1047"/>
                    </a:lnTo>
                    <a:lnTo>
                      <a:pt x="326" y="1034"/>
                    </a:lnTo>
                    <a:lnTo>
                      <a:pt x="306" y="1019"/>
                    </a:lnTo>
                    <a:lnTo>
                      <a:pt x="287" y="1004"/>
                    </a:lnTo>
                    <a:lnTo>
                      <a:pt x="268" y="989"/>
                    </a:lnTo>
                    <a:lnTo>
                      <a:pt x="251" y="972"/>
                    </a:lnTo>
                    <a:lnTo>
                      <a:pt x="234" y="954"/>
                    </a:lnTo>
                    <a:lnTo>
                      <a:pt x="218" y="936"/>
                    </a:lnTo>
                    <a:lnTo>
                      <a:pt x="203" y="917"/>
                    </a:lnTo>
                    <a:lnTo>
                      <a:pt x="189" y="897"/>
                    </a:lnTo>
                    <a:lnTo>
                      <a:pt x="175" y="876"/>
                    </a:lnTo>
                    <a:lnTo>
                      <a:pt x="163" y="854"/>
                    </a:lnTo>
                    <a:lnTo>
                      <a:pt x="151" y="832"/>
                    </a:lnTo>
                    <a:lnTo>
                      <a:pt x="141" y="810"/>
                    </a:lnTo>
                    <a:lnTo>
                      <a:pt x="132" y="787"/>
                    </a:lnTo>
                    <a:lnTo>
                      <a:pt x="124" y="763"/>
                    </a:lnTo>
                    <a:lnTo>
                      <a:pt x="117" y="739"/>
                    </a:lnTo>
                    <a:lnTo>
                      <a:pt x="112" y="714"/>
                    </a:lnTo>
                    <a:lnTo>
                      <a:pt x="107" y="689"/>
                    </a:lnTo>
                    <a:lnTo>
                      <a:pt x="104" y="664"/>
                    </a:lnTo>
                    <a:lnTo>
                      <a:pt x="102" y="637"/>
                    </a:lnTo>
                    <a:lnTo>
                      <a:pt x="101" y="611"/>
                    </a:lnTo>
                    <a:lnTo>
                      <a:pt x="102" y="585"/>
                    </a:lnTo>
                    <a:lnTo>
                      <a:pt x="104" y="559"/>
                    </a:lnTo>
                    <a:lnTo>
                      <a:pt x="107" y="534"/>
                    </a:lnTo>
                    <a:lnTo>
                      <a:pt x="112" y="509"/>
                    </a:lnTo>
                    <a:lnTo>
                      <a:pt x="117" y="485"/>
                    </a:lnTo>
                    <a:lnTo>
                      <a:pt x="124" y="460"/>
                    </a:lnTo>
                    <a:lnTo>
                      <a:pt x="132" y="436"/>
                    </a:lnTo>
                    <a:lnTo>
                      <a:pt x="141" y="413"/>
                    </a:lnTo>
                    <a:lnTo>
                      <a:pt x="151" y="390"/>
                    </a:lnTo>
                    <a:lnTo>
                      <a:pt x="163" y="369"/>
                    </a:lnTo>
                    <a:lnTo>
                      <a:pt x="175" y="347"/>
                    </a:lnTo>
                    <a:lnTo>
                      <a:pt x="189" y="327"/>
                    </a:lnTo>
                    <a:lnTo>
                      <a:pt x="203" y="307"/>
                    </a:lnTo>
                    <a:lnTo>
                      <a:pt x="218" y="288"/>
                    </a:lnTo>
                    <a:lnTo>
                      <a:pt x="234" y="269"/>
                    </a:lnTo>
                    <a:lnTo>
                      <a:pt x="251" y="252"/>
                    </a:lnTo>
                    <a:lnTo>
                      <a:pt x="268" y="234"/>
                    </a:lnTo>
                    <a:lnTo>
                      <a:pt x="287" y="218"/>
                    </a:lnTo>
                    <a:lnTo>
                      <a:pt x="306" y="203"/>
                    </a:lnTo>
                    <a:lnTo>
                      <a:pt x="326" y="189"/>
                    </a:lnTo>
                    <a:lnTo>
                      <a:pt x="346" y="176"/>
                    </a:lnTo>
                    <a:lnTo>
                      <a:pt x="368" y="163"/>
                    </a:lnTo>
                    <a:lnTo>
                      <a:pt x="391" y="152"/>
                    </a:lnTo>
                    <a:lnTo>
                      <a:pt x="413" y="142"/>
                    </a:lnTo>
                    <a:lnTo>
                      <a:pt x="436" y="133"/>
                    </a:lnTo>
                    <a:lnTo>
                      <a:pt x="460" y="125"/>
                    </a:lnTo>
                    <a:lnTo>
                      <a:pt x="484" y="118"/>
                    </a:lnTo>
                    <a:lnTo>
                      <a:pt x="508" y="113"/>
                    </a:lnTo>
                    <a:lnTo>
                      <a:pt x="533" y="108"/>
                    </a:lnTo>
                    <a:lnTo>
                      <a:pt x="559" y="105"/>
                    </a:lnTo>
                    <a:lnTo>
                      <a:pt x="585" y="103"/>
                    </a:lnTo>
                    <a:lnTo>
                      <a:pt x="611" y="102"/>
                    </a:lnTo>
                    <a:lnTo>
                      <a:pt x="637" y="103"/>
                    </a:lnTo>
                    <a:lnTo>
                      <a:pt x="663" y="105"/>
                    </a:lnTo>
                    <a:lnTo>
                      <a:pt x="689" y="108"/>
                    </a:lnTo>
                    <a:lnTo>
                      <a:pt x="714" y="113"/>
                    </a:lnTo>
                    <a:lnTo>
                      <a:pt x="738" y="118"/>
                    </a:lnTo>
                    <a:lnTo>
                      <a:pt x="762" y="125"/>
                    </a:lnTo>
                    <a:lnTo>
                      <a:pt x="787" y="133"/>
                    </a:lnTo>
                    <a:lnTo>
                      <a:pt x="810" y="142"/>
                    </a:lnTo>
                    <a:lnTo>
                      <a:pt x="832" y="152"/>
                    </a:lnTo>
                    <a:lnTo>
                      <a:pt x="854" y="163"/>
                    </a:lnTo>
                    <a:lnTo>
                      <a:pt x="875" y="176"/>
                    </a:lnTo>
                    <a:lnTo>
                      <a:pt x="896" y="189"/>
                    </a:lnTo>
                    <a:lnTo>
                      <a:pt x="916" y="203"/>
                    </a:lnTo>
                    <a:lnTo>
                      <a:pt x="935" y="218"/>
                    </a:lnTo>
                    <a:lnTo>
                      <a:pt x="953" y="234"/>
                    </a:lnTo>
                    <a:lnTo>
                      <a:pt x="971" y="252"/>
                    </a:lnTo>
                    <a:lnTo>
                      <a:pt x="989" y="269"/>
                    </a:lnTo>
                    <a:lnTo>
                      <a:pt x="1005" y="288"/>
                    </a:lnTo>
                    <a:lnTo>
                      <a:pt x="1020" y="307"/>
                    </a:lnTo>
                    <a:lnTo>
                      <a:pt x="1034" y="327"/>
                    </a:lnTo>
                    <a:lnTo>
                      <a:pt x="1047" y="347"/>
                    </a:lnTo>
                    <a:lnTo>
                      <a:pt x="1059" y="369"/>
                    </a:lnTo>
                    <a:lnTo>
                      <a:pt x="1070" y="390"/>
                    </a:lnTo>
                    <a:lnTo>
                      <a:pt x="1081" y="413"/>
                    </a:lnTo>
                    <a:lnTo>
                      <a:pt x="1090" y="436"/>
                    </a:lnTo>
                    <a:lnTo>
                      <a:pt x="1098" y="460"/>
                    </a:lnTo>
                    <a:lnTo>
                      <a:pt x="1104" y="485"/>
                    </a:lnTo>
                    <a:lnTo>
                      <a:pt x="1110" y="509"/>
                    </a:lnTo>
                    <a:lnTo>
                      <a:pt x="1115" y="534"/>
                    </a:lnTo>
                    <a:lnTo>
                      <a:pt x="1118" y="559"/>
                    </a:lnTo>
                    <a:lnTo>
                      <a:pt x="1120" y="585"/>
                    </a:lnTo>
                    <a:lnTo>
                      <a:pt x="1120" y="611"/>
                    </a:lnTo>
                    <a:close/>
                  </a:path>
                </a:pathLst>
              </a:custGeom>
              <a:solidFill>
                <a:srgbClr val="FFFDC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2104" name="Freeform 1123">
                <a:extLst>
                  <a:ext uri="{FF2B5EF4-FFF2-40B4-BE49-F238E27FC236}">
                    <a16:creationId xmlns:a16="http://schemas.microsoft.com/office/drawing/2014/main" id="{04C778D3-F245-4024-B99A-A03641FBA0B4}"/>
                  </a:ext>
                </a:extLst>
              </p:cNvPr>
              <p:cNvSpPr>
                <a:spLocks noEditPoints="1"/>
              </p:cNvSpPr>
              <p:nvPr/>
            </p:nvSpPr>
            <p:spPr bwMode="auto">
              <a:xfrm>
                <a:off x="2038" y="1410"/>
                <a:ext cx="224" cy="224"/>
              </a:xfrm>
              <a:custGeom>
                <a:avLst/>
                <a:gdLst>
                  <a:gd name="T0" fmla="*/ 222 w 1120"/>
                  <a:gd name="T1" fmla="*/ 89 h 1120"/>
                  <a:gd name="T2" fmla="*/ 213 w 1120"/>
                  <a:gd name="T3" fmla="*/ 63 h 1120"/>
                  <a:gd name="T4" fmla="*/ 199 w 1120"/>
                  <a:gd name="T5" fmla="*/ 41 h 1120"/>
                  <a:gd name="T6" fmla="*/ 179 w 1120"/>
                  <a:gd name="T7" fmla="*/ 22 h 1120"/>
                  <a:gd name="T8" fmla="*/ 156 w 1120"/>
                  <a:gd name="T9" fmla="*/ 9 h 1120"/>
                  <a:gd name="T10" fmla="*/ 129 w 1120"/>
                  <a:gd name="T11" fmla="*/ 1 h 1120"/>
                  <a:gd name="T12" fmla="*/ 100 w 1120"/>
                  <a:gd name="T13" fmla="*/ 0 h 1120"/>
                  <a:gd name="T14" fmla="*/ 74 w 1120"/>
                  <a:gd name="T15" fmla="*/ 7 h 1120"/>
                  <a:gd name="T16" fmla="*/ 49 w 1120"/>
                  <a:gd name="T17" fmla="*/ 19 h 1120"/>
                  <a:gd name="T18" fmla="*/ 29 w 1120"/>
                  <a:gd name="T19" fmla="*/ 36 h 1120"/>
                  <a:gd name="T20" fmla="*/ 13 w 1120"/>
                  <a:gd name="T21" fmla="*/ 58 h 1120"/>
                  <a:gd name="T22" fmla="*/ 3 w 1120"/>
                  <a:gd name="T23" fmla="*/ 84 h 1120"/>
                  <a:gd name="T24" fmla="*/ 0 w 1120"/>
                  <a:gd name="T25" fmla="*/ 112 h 1120"/>
                  <a:gd name="T26" fmla="*/ 3 w 1120"/>
                  <a:gd name="T27" fmla="*/ 140 h 1120"/>
                  <a:gd name="T28" fmla="*/ 13 w 1120"/>
                  <a:gd name="T29" fmla="*/ 165 h 1120"/>
                  <a:gd name="T30" fmla="*/ 29 w 1120"/>
                  <a:gd name="T31" fmla="*/ 187 h 1120"/>
                  <a:gd name="T32" fmla="*/ 49 w 1120"/>
                  <a:gd name="T33" fmla="*/ 205 h 1120"/>
                  <a:gd name="T34" fmla="*/ 74 w 1120"/>
                  <a:gd name="T35" fmla="*/ 217 h 1120"/>
                  <a:gd name="T36" fmla="*/ 100 w 1120"/>
                  <a:gd name="T37" fmla="*/ 223 h 1120"/>
                  <a:gd name="T38" fmla="*/ 129 w 1120"/>
                  <a:gd name="T39" fmla="*/ 223 h 1120"/>
                  <a:gd name="T40" fmla="*/ 156 w 1120"/>
                  <a:gd name="T41" fmla="*/ 215 h 1120"/>
                  <a:gd name="T42" fmla="*/ 179 w 1120"/>
                  <a:gd name="T43" fmla="*/ 202 h 1120"/>
                  <a:gd name="T44" fmla="*/ 199 w 1120"/>
                  <a:gd name="T45" fmla="*/ 183 h 1120"/>
                  <a:gd name="T46" fmla="*/ 213 w 1120"/>
                  <a:gd name="T47" fmla="*/ 160 h 1120"/>
                  <a:gd name="T48" fmla="*/ 222 w 1120"/>
                  <a:gd name="T49" fmla="*/ 135 h 1120"/>
                  <a:gd name="T50" fmla="*/ 204 w 1120"/>
                  <a:gd name="T51" fmla="*/ 112 h 1120"/>
                  <a:gd name="T52" fmla="*/ 201 w 1120"/>
                  <a:gd name="T53" fmla="*/ 135 h 1120"/>
                  <a:gd name="T54" fmla="*/ 193 w 1120"/>
                  <a:gd name="T55" fmla="*/ 156 h 1120"/>
                  <a:gd name="T56" fmla="*/ 180 w 1120"/>
                  <a:gd name="T57" fmla="*/ 174 h 1120"/>
                  <a:gd name="T58" fmla="*/ 163 w 1120"/>
                  <a:gd name="T59" fmla="*/ 188 h 1120"/>
                  <a:gd name="T60" fmla="*/ 143 w 1120"/>
                  <a:gd name="T61" fmla="*/ 198 h 1120"/>
                  <a:gd name="T62" fmla="*/ 121 w 1120"/>
                  <a:gd name="T63" fmla="*/ 203 h 1120"/>
                  <a:gd name="T64" fmla="*/ 98 w 1120"/>
                  <a:gd name="T65" fmla="*/ 202 h 1120"/>
                  <a:gd name="T66" fmla="*/ 76 w 1120"/>
                  <a:gd name="T67" fmla="*/ 196 h 1120"/>
                  <a:gd name="T68" fmla="*/ 57 w 1120"/>
                  <a:gd name="T69" fmla="*/ 185 h 1120"/>
                  <a:gd name="T70" fmla="*/ 41 w 1120"/>
                  <a:gd name="T71" fmla="*/ 170 h 1120"/>
                  <a:gd name="T72" fmla="*/ 29 w 1120"/>
                  <a:gd name="T73" fmla="*/ 152 h 1120"/>
                  <a:gd name="T74" fmla="*/ 22 w 1120"/>
                  <a:gd name="T75" fmla="*/ 130 h 1120"/>
                  <a:gd name="T76" fmla="*/ 20 w 1120"/>
                  <a:gd name="T77" fmla="*/ 107 h 1120"/>
                  <a:gd name="T78" fmla="*/ 24 w 1120"/>
                  <a:gd name="T79" fmla="*/ 85 h 1120"/>
                  <a:gd name="T80" fmla="*/ 34 w 1120"/>
                  <a:gd name="T81" fmla="*/ 64 h 1120"/>
                  <a:gd name="T82" fmla="*/ 47 w 1120"/>
                  <a:gd name="T83" fmla="*/ 47 h 1120"/>
                  <a:gd name="T84" fmla="*/ 64 w 1120"/>
                  <a:gd name="T85" fmla="*/ 33 h 1120"/>
                  <a:gd name="T86" fmla="*/ 85 w 1120"/>
                  <a:gd name="T87" fmla="*/ 24 h 1120"/>
                  <a:gd name="T88" fmla="*/ 107 w 1120"/>
                  <a:gd name="T89" fmla="*/ 20 h 1120"/>
                  <a:gd name="T90" fmla="*/ 130 w 1120"/>
                  <a:gd name="T91" fmla="*/ 22 h 1120"/>
                  <a:gd name="T92" fmla="*/ 152 w 1120"/>
                  <a:gd name="T93" fmla="*/ 29 h 1120"/>
                  <a:gd name="T94" fmla="*/ 170 w 1120"/>
                  <a:gd name="T95" fmla="*/ 41 h 1120"/>
                  <a:gd name="T96" fmla="*/ 185 w 1120"/>
                  <a:gd name="T97" fmla="*/ 57 h 1120"/>
                  <a:gd name="T98" fmla="*/ 197 w 1120"/>
                  <a:gd name="T99" fmla="*/ 76 h 1120"/>
                  <a:gd name="T100" fmla="*/ 203 w 1120"/>
                  <a:gd name="T101" fmla="*/ 98 h 112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120" h="1120">
                    <a:moveTo>
                      <a:pt x="1120" y="559"/>
                    </a:moveTo>
                    <a:lnTo>
                      <a:pt x="1119" y="531"/>
                    </a:lnTo>
                    <a:lnTo>
                      <a:pt x="1117" y="502"/>
                    </a:lnTo>
                    <a:lnTo>
                      <a:pt x="1114" y="474"/>
                    </a:lnTo>
                    <a:lnTo>
                      <a:pt x="1109" y="447"/>
                    </a:lnTo>
                    <a:lnTo>
                      <a:pt x="1102" y="420"/>
                    </a:lnTo>
                    <a:lnTo>
                      <a:pt x="1095" y="392"/>
                    </a:lnTo>
                    <a:lnTo>
                      <a:pt x="1086" y="367"/>
                    </a:lnTo>
                    <a:lnTo>
                      <a:pt x="1076" y="341"/>
                    </a:lnTo>
                    <a:lnTo>
                      <a:pt x="1065" y="316"/>
                    </a:lnTo>
                    <a:lnTo>
                      <a:pt x="1053" y="292"/>
                    </a:lnTo>
                    <a:lnTo>
                      <a:pt x="1039" y="269"/>
                    </a:lnTo>
                    <a:lnTo>
                      <a:pt x="1025" y="246"/>
                    </a:lnTo>
                    <a:lnTo>
                      <a:pt x="1009" y="225"/>
                    </a:lnTo>
                    <a:lnTo>
                      <a:pt x="993" y="204"/>
                    </a:lnTo>
                    <a:lnTo>
                      <a:pt x="975" y="182"/>
                    </a:lnTo>
                    <a:lnTo>
                      <a:pt x="957" y="163"/>
                    </a:lnTo>
                    <a:lnTo>
                      <a:pt x="937" y="144"/>
                    </a:lnTo>
                    <a:lnTo>
                      <a:pt x="916" y="127"/>
                    </a:lnTo>
                    <a:lnTo>
                      <a:pt x="895" y="110"/>
                    </a:lnTo>
                    <a:lnTo>
                      <a:pt x="873" y="95"/>
                    </a:lnTo>
                    <a:lnTo>
                      <a:pt x="851" y="80"/>
                    </a:lnTo>
                    <a:lnTo>
                      <a:pt x="827" y="67"/>
                    </a:lnTo>
                    <a:lnTo>
                      <a:pt x="803" y="55"/>
                    </a:lnTo>
                    <a:lnTo>
                      <a:pt x="778" y="43"/>
                    </a:lnTo>
                    <a:lnTo>
                      <a:pt x="753" y="33"/>
                    </a:lnTo>
                    <a:lnTo>
                      <a:pt x="726" y="25"/>
                    </a:lnTo>
                    <a:lnTo>
                      <a:pt x="700" y="17"/>
                    </a:lnTo>
                    <a:lnTo>
                      <a:pt x="673" y="11"/>
                    </a:lnTo>
                    <a:lnTo>
                      <a:pt x="645" y="6"/>
                    </a:lnTo>
                    <a:lnTo>
                      <a:pt x="617" y="2"/>
                    </a:lnTo>
                    <a:lnTo>
                      <a:pt x="589" y="0"/>
                    </a:lnTo>
                    <a:lnTo>
                      <a:pt x="560" y="0"/>
                    </a:lnTo>
                    <a:lnTo>
                      <a:pt x="532" y="0"/>
                    </a:lnTo>
                    <a:lnTo>
                      <a:pt x="502" y="2"/>
                    </a:lnTo>
                    <a:lnTo>
                      <a:pt x="474" y="6"/>
                    </a:lnTo>
                    <a:lnTo>
                      <a:pt x="447" y="11"/>
                    </a:lnTo>
                    <a:lnTo>
                      <a:pt x="420" y="17"/>
                    </a:lnTo>
                    <a:lnTo>
                      <a:pt x="394" y="25"/>
                    </a:lnTo>
                    <a:lnTo>
                      <a:pt x="368" y="33"/>
                    </a:lnTo>
                    <a:lnTo>
                      <a:pt x="342" y="43"/>
                    </a:lnTo>
                    <a:lnTo>
                      <a:pt x="317" y="55"/>
                    </a:lnTo>
                    <a:lnTo>
                      <a:pt x="293" y="67"/>
                    </a:lnTo>
                    <a:lnTo>
                      <a:pt x="269" y="80"/>
                    </a:lnTo>
                    <a:lnTo>
                      <a:pt x="247" y="95"/>
                    </a:lnTo>
                    <a:lnTo>
                      <a:pt x="225" y="110"/>
                    </a:lnTo>
                    <a:lnTo>
                      <a:pt x="204" y="127"/>
                    </a:lnTo>
                    <a:lnTo>
                      <a:pt x="183" y="144"/>
                    </a:lnTo>
                    <a:lnTo>
                      <a:pt x="164" y="163"/>
                    </a:lnTo>
                    <a:lnTo>
                      <a:pt x="146" y="182"/>
                    </a:lnTo>
                    <a:lnTo>
                      <a:pt x="128" y="204"/>
                    </a:lnTo>
                    <a:lnTo>
                      <a:pt x="110" y="225"/>
                    </a:lnTo>
                    <a:lnTo>
                      <a:pt x="95" y="246"/>
                    </a:lnTo>
                    <a:lnTo>
                      <a:pt x="80" y="269"/>
                    </a:lnTo>
                    <a:lnTo>
                      <a:pt x="67" y="292"/>
                    </a:lnTo>
                    <a:lnTo>
                      <a:pt x="55" y="316"/>
                    </a:lnTo>
                    <a:lnTo>
                      <a:pt x="44" y="341"/>
                    </a:lnTo>
                    <a:lnTo>
                      <a:pt x="34" y="367"/>
                    </a:lnTo>
                    <a:lnTo>
                      <a:pt x="25" y="392"/>
                    </a:lnTo>
                    <a:lnTo>
                      <a:pt x="17" y="420"/>
                    </a:lnTo>
                    <a:lnTo>
                      <a:pt x="11" y="447"/>
                    </a:lnTo>
                    <a:lnTo>
                      <a:pt x="6" y="474"/>
                    </a:lnTo>
                    <a:lnTo>
                      <a:pt x="3" y="502"/>
                    </a:lnTo>
                    <a:lnTo>
                      <a:pt x="0" y="531"/>
                    </a:lnTo>
                    <a:lnTo>
                      <a:pt x="0" y="559"/>
                    </a:lnTo>
                    <a:lnTo>
                      <a:pt x="0" y="588"/>
                    </a:lnTo>
                    <a:lnTo>
                      <a:pt x="3" y="617"/>
                    </a:lnTo>
                    <a:lnTo>
                      <a:pt x="6" y="645"/>
                    </a:lnTo>
                    <a:lnTo>
                      <a:pt x="11" y="673"/>
                    </a:lnTo>
                    <a:lnTo>
                      <a:pt x="17" y="700"/>
                    </a:lnTo>
                    <a:lnTo>
                      <a:pt x="25" y="726"/>
                    </a:lnTo>
                    <a:lnTo>
                      <a:pt x="34" y="752"/>
                    </a:lnTo>
                    <a:lnTo>
                      <a:pt x="44" y="777"/>
                    </a:lnTo>
                    <a:lnTo>
                      <a:pt x="55" y="802"/>
                    </a:lnTo>
                    <a:lnTo>
                      <a:pt x="67" y="827"/>
                    </a:lnTo>
                    <a:lnTo>
                      <a:pt x="80" y="850"/>
                    </a:lnTo>
                    <a:lnTo>
                      <a:pt x="95" y="873"/>
                    </a:lnTo>
                    <a:lnTo>
                      <a:pt x="110" y="895"/>
                    </a:lnTo>
                    <a:lnTo>
                      <a:pt x="128" y="916"/>
                    </a:lnTo>
                    <a:lnTo>
                      <a:pt x="146" y="936"/>
                    </a:lnTo>
                    <a:lnTo>
                      <a:pt x="164" y="956"/>
                    </a:lnTo>
                    <a:lnTo>
                      <a:pt x="183" y="974"/>
                    </a:lnTo>
                    <a:lnTo>
                      <a:pt x="204" y="992"/>
                    </a:lnTo>
                    <a:lnTo>
                      <a:pt x="225" y="1008"/>
                    </a:lnTo>
                    <a:lnTo>
                      <a:pt x="247" y="1025"/>
                    </a:lnTo>
                    <a:lnTo>
                      <a:pt x="269" y="1039"/>
                    </a:lnTo>
                    <a:lnTo>
                      <a:pt x="293" y="1053"/>
                    </a:lnTo>
                    <a:lnTo>
                      <a:pt x="317" y="1065"/>
                    </a:lnTo>
                    <a:lnTo>
                      <a:pt x="342" y="1076"/>
                    </a:lnTo>
                    <a:lnTo>
                      <a:pt x="368" y="1086"/>
                    </a:lnTo>
                    <a:lnTo>
                      <a:pt x="394" y="1095"/>
                    </a:lnTo>
                    <a:lnTo>
                      <a:pt x="420" y="1102"/>
                    </a:lnTo>
                    <a:lnTo>
                      <a:pt x="447" y="1109"/>
                    </a:lnTo>
                    <a:lnTo>
                      <a:pt x="474" y="1113"/>
                    </a:lnTo>
                    <a:lnTo>
                      <a:pt x="502" y="1117"/>
                    </a:lnTo>
                    <a:lnTo>
                      <a:pt x="532" y="1119"/>
                    </a:lnTo>
                    <a:lnTo>
                      <a:pt x="560" y="1120"/>
                    </a:lnTo>
                    <a:lnTo>
                      <a:pt x="589" y="1119"/>
                    </a:lnTo>
                    <a:lnTo>
                      <a:pt x="617" y="1117"/>
                    </a:lnTo>
                    <a:lnTo>
                      <a:pt x="645" y="1113"/>
                    </a:lnTo>
                    <a:lnTo>
                      <a:pt x="673" y="1109"/>
                    </a:lnTo>
                    <a:lnTo>
                      <a:pt x="700" y="1102"/>
                    </a:lnTo>
                    <a:lnTo>
                      <a:pt x="726" y="1095"/>
                    </a:lnTo>
                    <a:lnTo>
                      <a:pt x="753" y="1086"/>
                    </a:lnTo>
                    <a:lnTo>
                      <a:pt x="778" y="1076"/>
                    </a:lnTo>
                    <a:lnTo>
                      <a:pt x="803" y="1065"/>
                    </a:lnTo>
                    <a:lnTo>
                      <a:pt x="827" y="1053"/>
                    </a:lnTo>
                    <a:lnTo>
                      <a:pt x="851" y="1039"/>
                    </a:lnTo>
                    <a:lnTo>
                      <a:pt x="873" y="1025"/>
                    </a:lnTo>
                    <a:lnTo>
                      <a:pt x="895" y="1008"/>
                    </a:lnTo>
                    <a:lnTo>
                      <a:pt x="916" y="992"/>
                    </a:lnTo>
                    <a:lnTo>
                      <a:pt x="937" y="974"/>
                    </a:lnTo>
                    <a:lnTo>
                      <a:pt x="957" y="956"/>
                    </a:lnTo>
                    <a:lnTo>
                      <a:pt x="975" y="936"/>
                    </a:lnTo>
                    <a:lnTo>
                      <a:pt x="993" y="916"/>
                    </a:lnTo>
                    <a:lnTo>
                      <a:pt x="1009" y="895"/>
                    </a:lnTo>
                    <a:lnTo>
                      <a:pt x="1025" y="873"/>
                    </a:lnTo>
                    <a:lnTo>
                      <a:pt x="1039" y="850"/>
                    </a:lnTo>
                    <a:lnTo>
                      <a:pt x="1053" y="827"/>
                    </a:lnTo>
                    <a:lnTo>
                      <a:pt x="1065" y="802"/>
                    </a:lnTo>
                    <a:lnTo>
                      <a:pt x="1076" y="777"/>
                    </a:lnTo>
                    <a:lnTo>
                      <a:pt x="1086" y="752"/>
                    </a:lnTo>
                    <a:lnTo>
                      <a:pt x="1095" y="726"/>
                    </a:lnTo>
                    <a:lnTo>
                      <a:pt x="1102" y="700"/>
                    </a:lnTo>
                    <a:lnTo>
                      <a:pt x="1109" y="673"/>
                    </a:lnTo>
                    <a:lnTo>
                      <a:pt x="1114" y="645"/>
                    </a:lnTo>
                    <a:lnTo>
                      <a:pt x="1117" y="617"/>
                    </a:lnTo>
                    <a:lnTo>
                      <a:pt x="1119" y="588"/>
                    </a:lnTo>
                    <a:lnTo>
                      <a:pt x="1120" y="559"/>
                    </a:lnTo>
                    <a:close/>
                    <a:moveTo>
                      <a:pt x="1019" y="559"/>
                    </a:moveTo>
                    <a:lnTo>
                      <a:pt x="1018" y="583"/>
                    </a:lnTo>
                    <a:lnTo>
                      <a:pt x="1016" y="607"/>
                    </a:lnTo>
                    <a:lnTo>
                      <a:pt x="1013" y="630"/>
                    </a:lnTo>
                    <a:lnTo>
                      <a:pt x="1009" y="652"/>
                    </a:lnTo>
                    <a:lnTo>
                      <a:pt x="1004" y="674"/>
                    </a:lnTo>
                    <a:lnTo>
                      <a:pt x="998" y="696"/>
                    </a:lnTo>
                    <a:lnTo>
                      <a:pt x="991" y="717"/>
                    </a:lnTo>
                    <a:lnTo>
                      <a:pt x="983" y="738"/>
                    </a:lnTo>
                    <a:lnTo>
                      <a:pt x="974" y="758"/>
                    </a:lnTo>
                    <a:lnTo>
                      <a:pt x="964" y="778"/>
                    </a:lnTo>
                    <a:lnTo>
                      <a:pt x="953" y="797"/>
                    </a:lnTo>
                    <a:lnTo>
                      <a:pt x="941" y="816"/>
                    </a:lnTo>
                    <a:lnTo>
                      <a:pt x="927" y="834"/>
                    </a:lnTo>
                    <a:lnTo>
                      <a:pt x="913" y="851"/>
                    </a:lnTo>
                    <a:lnTo>
                      <a:pt x="899" y="868"/>
                    </a:lnTo>
                    <a:lnTo>
                      <a:pt x="884" y="884"/>
                    </a:lnTo>
                    <a:lnTo>
                      <a:pt x="868" y="899"/>
                    </a:lnTo>
                    <a:lnTo>
                      <a:pt x="852" y="913"/>
                    </a:lnTo>
                    <a:lnTo>
                      <a:pt x="834" y="927"/>
                    </a:lnTo>
                    <a:lnTo>
                      <a:pt x="816" y="940"/>
                    </a:lnTo>
                    <a:lnTo>
                      <a:pt x="798" y="951"/>
                    </a:lnTo>
                    <a:lnTo>
                      <a:pt x="779" y="962"/>
                    </a:lnTo>
                    <a:lnTo>
                      <a:pt x="759" y="973"/>
                    </a:lnTo>
                    <a:lnTo>
                      <a:pt x="739" y="982"/>
                    </a:lnTo>
                    <a:lnTo>
                      <a:pt x="717" y="990"/>
                    </a:lnTo>
                    <a:lnTo>
                      <a:pt x="696" y="997"/>
                    </a:lnTo>
                    <a:lnTo>
                      <a:pt x="674" y="1003"/>
                    </a:lnTo>
                    <a:lnTo>
                      <a:pt x="652" y="1008"/>
                    </a:lnTo>
                    <a:lnTo>
                      <a:pt x="630" y="1012"/>
                    </a:lnTo>
                    <a:lnTo>
                      <a:pt x="607" y="1015"/>
                    </a:lnTo>
                    <a:lnTo>
                      <a:pt x="584" y="1018"/>
                    </a:lnTo>
                    <a:lnTo>
                      <a:pt x="560" y="1019"/>
                    </a:lnTo>
                    <a:lnTo>
                      <a:pt x="537" y="1018"/>
                    </a:lnTo>
                    <a:lnTo>
                      <a:pt x="513" y="1015"/>
                    </a:lnTo>
                    <a:lnTo>
                      <a:pt x="490" y="1012"/>
                    </a:lnTo>
                    <a:lnTo>
                      <a:pt x="467" y="1008"/>
                    </a:lnTo>
                    <a:lnTo>
                      <a:pt x="445" y="1003"/>
                    </a:lnTo>
                    <a:lnTo>
                      <a:pt x="424" y="997"/>
                    </a:lnTo>
                    <a:lnTo>
                      <a:pt x="402" y="990"/>
                    </a:lnTo>
                    <a:lnTo>
                      <a:pt x="382" y="982"/>
                    </a:lnTo>
                    <a:lnTo>
                      <a:pt x="362" y="973"/>
                    </a:lnTo>
                    <a:lnTo>
                      <a:pt x="342" y="962"/>
                    </a:lnTo>
                    <a:lnTo>
                      <a:pt x="322" y="951"/>
                    </a:lnTo>
                    <a:lnTo>
                      <a:pt x="303" y="940"/>
                    </a:lnTo>
                    <a:lnTo>
                      <a:pt x="285" y="927"/>
                    </a:lnTo>
                    <a:lnTo>
                      <a:pt x="268" y="913"/>
                    </a:lnTo>
                    <a:lnTo>
                      <a:pt x="252" y="899"/>
                    </a:lnTo>
                    <a:lnTo>
                      <a:pt x="236" y="884"/>
                    </a:lnTo>
                    <a:lnTo>
                      <a:pt x="221" y="868"/>
                    </a:lnTo>
                    <a:lnTo>
                      <a:pt x="206" y="851"/>
                    </a:lnTo>
                    <a:lnTo>
                      <a:pt x="193" y="834"/>
                    </a:lnTo>
                    <a:lnTo>
                      <a:pt x="180" y="816"/>
                    </a:lnTo>
                    <a:lnTo>
                      <a:pt x="168" y="797"/>
                    </a:lnTo>
                    <a:lnTo>
                      <a:pt x="157" y="778"/>
                    </a:lnTo>
                    <a:lnTo>
                      <a:pt x="147" y="758"/>
                    </a:lnTo>
                    <a:lnTo>
                      <a:pt x="138" y="738"/>
                    </a:lnTo>
                    <a:lnTo>
                      <a:pt x="130" y="717"/>
                    </a:lnTo>
                    <a:lnTo>
                      <a:pt x="122" y="696"/>
                    </a:lnTo>
                    <a:lnTo>
                      <a:pt x="115" y="674"/>
                    </a:lnTo>
                    <a:lnTo>
                      <a:pt x="110" y="652"/>
                    </a:lnTo>
                    <a:lnTo>
                      <a:pt x="106" y="630"/>
                    </a:lnTo>
                    <a:lnTo>
                      <a:pt x="103" y="607"/>
                    </a:lnTo>
                    <a:lnTo>
                      <a:pt x="102" y="583"/>
                    </a:lnTo>
                    <a:lnTo>
                      <a:pt x="101" y="559"/>
                    </a:lnTo>
                    <a:lnTo>
                      <a:pt x="102" y="536"/>
                    </a:lnTo>
                    <a:lnTo>
                      <a:pt x="103" y="513"/>
                    </a:lnTo>
                    <a:lnTo>
                      <a:pt x="106" y="490"/>
                    </a:lnTo>
                    <a:lnTo>
                      <a:pt x="110" y="467"/>
                    </a:lnTo>
                    <a:lnTo>
                      <a:pt x="115" y="445"/>
                    </a:lnTo>
                    <a:lnTo>
                      <a:pt x="122" y="424"/>
                    </a:lnTo>
                    <a:lnTo>
                      <a:pt x="130" y="402"/>
                    </a:lnTo>
                    <a:lnTo>
                      <a:pt x="138" y="381"/>
                    </a:lnTo>
                    <a:lnTo>
                      <a:pt x="147" y="360"/>
                    </a:lnTo>
                    <a:lnTo>
                      <a:pt x="157" y="341"/>
                    </a:lnTo>
                    <a:lnTo>
                      <a:pt x="168" y="322"/>
                    </a:lnTo>
                    <a:lnTo>
                      <a:pt x="180" y="303"/>
                    </a:lnTo>
                    <a:lnTo>
                      <a:pt x="193" y="285"/>
                    </a:lnTo>
                    <a:lnTo>
                      <a:pt x="206" y="268"/>
                    </a:lnTo>
                    <a:lnTo>
                      <a:pt x="221" y="251"/>
                    </a:lnTo>
                    <a:lnTo>
                      <a:pt x="236" y="236"/>
                    </a:lnTo>
                    <a:lnTo>
                      <a:pt x="252" y="220"/>
                    </a:lnTo>
                    <a:lnTo>
                      <a:pt x="268" y="206"/>
                    </a:lnTo>
                    <a:lnTo>
                      <a:pt x="285" y="193"/>
                    </a:lnTo>
                    <a:lnTo>
                      <a:pt x="303" y="179"/>
                    </a:lnTo>
                    <a:lnTo>
                      <a:pt x="322" y="167"/>
                    </a:lnTo>
                    <a:lnTo>
                      <a:pt x="342" y="156"/>
                    </a:lnTo>
                    <a:lnTo>
                      <a:pt x="362" y="146"/>
                    </a:lnTo>
                    <a:lnTo>
                      <a:pt x="382" y="137"/>
                    </a:lnTo>
                    <a:lnTo>
                      <a:pt x="402" y="129"/>
                    </a:lnTo>
                    <a:lnTo>
                      <a:pt x="424" y="121"/>
                    </a:lnTo>
                    <a:lnTo>
                      <a:pt x="445" y="115"/>
                    </a:lnTo>
                    <a:lnTo>
                      <a:pt x="467" y="110"/>
                    </a:lnTo>
                    <a:lnTo>
                      <a:pt x="490" y="106"/>
                    </a:lnTo>
                    <a:lnTo>
                      <a:pt x="513" y="103"/>
                    </a:lnTo>
                    <a:lnTo>
                      <a:pt x="537" y="102"/>
                    </a:lnTo>
                    <a:lnTo>
                      <a:pt x="560" y="101"/>
                    </a:lnTo>
                    <a:lnTo>
                      <a:pt x="584" y="102"/>
                    </a:lnTo>
                    <a:lnTo>
                      <a:pt x="607" y="103"/>
                    </a:lnTo>
                    <a:lnTo>
                      <a:pt x="630" y="106"/>
                    </a:lnTo>
                    <a:lnTo>
                      <a:pt x="652" y="110"/>
                    </a:lnTo>
                    <a:lnTo>
                      <a:pt x="674" y="115"/>
                    </a:lnTo>
                    <a:lnTo>
                      <a:pt x="696" y="121"/>
                    </a:lnTo>
                    <a:lnTo>
                      <a:pt x="717" y="129"/>
                    </a:lnTo>
                    <a:lnTo>
                      <a:pt x="739" y="137"/>
                    </a:lnTo>
                    <a:lnTo>
                      <a:pt x="759" y="146"/>
                    </a:lnTo>
                    <a:lnTo>
                      <a:pt x="779" y="156"/>
                    </a:lnTo>
                    <a:lnTo>
                      <a:pt x="798" y="167"/>
                    </a:lnTo>
                    <a:lnTo>
                      <a:pt x="816" y="179"/>
                    </a:lnTo>
                    <a:lnTo>
                      <a:pt x="834" y="193"/>
                    </a:lnTo>
                    <a:lnTo>
                      <a:pt x="852" y="206"/>
                    </a:lnTo>
                    <a:lnTo>
                      <a:pt x="868" y="220"/>
                    </a:lnTo>
                    <a:lnTo>
                      <a:pt x="884" y="236"/>
                    </a:lnTo>
                    <a:lnTo>
                      <a:pt x="899" y="251"/>
                    </a:lnTo>
                    <a:lnTo>
                      <a:pt x="913" y="268"/>
                    </a:lnTo>
                    <a:lnTo>
                      <a:pt x="927" y="285"/>
                    </a:lnTo>
                    <a:lnTo>
                      <a:pt x="941" y="303"/>
                    </a:lnTo>
                    <a:lnTo>
                      <a:pt x="953" y="322"/>
                    </a:lnTo>
                    <a:lnTo>
                      <a:pt x="964" y="341"/>
                    </a:lnTo>
                    <a:lnTo>
                      <a:pt x="974" y="360"/>
                    </a:lnTo>
                    <a:lnTo>
                      <a:pt x="983" y="381"/>
                    </a:lnTo>
                    <a:lnTo>
                      <a:pt x="991" y="402"/>
                    </a:lnTo>
                    <a:lnTo>
                      <a:pt x="998" y="424"/>
                    </a:lnTo>
                    <a:lnTo>
                      <a:pt x="1004" y="445"/>
                    </a:lnTo>
                    <a:lnTo>
                      <a:pt x="1009" y="467"/>
                    </a:lnTo>
                    <a:lnTo>
                      <a:pt x="1013" y="490"/>
                    </a:lnTo>
                    <a:lnTo>
                      <a:pt x="1016" y="513"/>
                    </a:lnTo>
                    <a:lnTo>
                      <a:pt x="1018" y="536"/>
                    </a:lnTo>
                    <a:lnTo>
                      <a:pt x="1019" y="559"/>
                    </a:lnTo>
                    <a:close/>
                  </a:path>
                </a:pathLst>
              </a:custGeom>
              <a:solidFill>
                <a:srgbClr val="FFFDD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2105" name="Freeform 1124">
                <a:extLst>
                  <a:ext uri="{FF2B5EF4-FFF2-40B4-BE49-F238E27FC236}">
                    <a16:creationId xmlns:a16="http://schemas.microsoft.com/office/drawing/2014/main" id="{051471EE-586E-417B-ABC6-49AFDBF15225}"/>
                  </a:ext>
                </a:extLst>
              </p:cNvPr>
              <p:cNvSpPr>
                <a:spLocks noEditPoints="1"/>
              </p:cNvSpPr>
              <p:nvPr/>
            </p:nvSpPr>
            <p:spPr bwMode="auto">
              <a:xfrm>
                <a:off x="2048" y="1420"/>
                <a:ext cx="204" cy="204"/>
              </a:xfrm>
              <a:custGeom>
                <a:avLst/>
                <a:gdLst>
                  <a:gd name="T0" fmla="*/ 202 w 1019"/>
                  <a:gd name="T1" fmla="*/ 81 h 1019"/>
                  <a:gd name="T2" fmla="*/ 194 w 1019"/>
                  <a:gd name="T3" fmla="*/ 58 h 1019"/>
                  <a:gd name="T4" fmla="*/ 181 w 1019"/>
                  <a:gd name="T5" fmla="*/ 37 h 1019"/>
                  <a:gd name="T6" fmla="*/ 163 w 1019"/>
                  <a:gd name="T7" fmla="*/ 20 h 1019"/>
                  <a:gd name="T8" fmla="*/ 142 w 1019"/>
                  <a:gd name="T9" fmla="*/ 8 h 1019"/>
                  <a:gd name="T10" fmla="*/ 118 w 1019"/>
                  <a:gd name="T11" fmla="*/ 1 h 1019"/>
                  <a:gd name="T12" fmla="*/ 92 w 1019"/>
                  <a:gd name="T13" fmla="*/ 1 h 1019"/>
                  <a:gd name="T14" fmla="*/ 67 w 1019"/>
                  <a:gd name="T15" fmla="*/ 6 h 1019"/>
                  <a:gd name="T16" fmla="*/ 45 w 1019"/>
                  <a:gd name="T17" fmla="*/ 17 h 1019"/>
                  <a:gd name="T18" fmla="*/ 27 w 1019"/>
                  <a:gd name="T19" fmla="*/ 33 h 1019"/>
                  <a:gd name="T20" fmla="*/ 12 w 1019"/>
                  <a:gd name="T21" fmla="*/ 53 h 1019"/>
                  <a:gd name="T22" fmla="*/ 3 w 1019"/>
                  <a:gd name="T23" fmla="*/ 77 h 1019"/>
                  <a:gd name="T24" fmla="*/ 0 w 1019"/>
                  <a:gd name="T25" fmla="*/ 102 h 1019"/>
                  <a:gd name="T26" fmla="*/ 3 w 1019"/>
                  <a:gd name="T27" fmla="*/ 128 h 1019"/>
                  <a:gd name="T28" fmla="*/ 12 w 1019"/>
                  <a:gd name="T29" fmla="*/ 151 h 1019"/>
                  <a:gd name="T30" fmla="*/ 27 w 1019"/>
                  <a:gd name="T31" fmla="*/ 171 h 1019"/>
                  <a:gd name="T32" fmla="*/ 45 w 1019"/>
                  <a:gd name="T33" fmla="*/ 187 h 1019"/>
                  <a:gd name="T34" fmla="*/ 67 w 1019"/>
                  <a:gd name="T35" fmla="*/ 198 h 1019"/>
                  <a:gd name="T36" fmla="*/ 92 w 1019"/>
                  <a:gd name="T37" fmla="*/ 204 h 1019"/>
                  <a:gd name="T38" fmla="*/ 118 w 1019"/>
                  <a:gd name="T39" fmla="*/ 203 h 1019"/>
                  <a:gd name="T40" fmla="*/ 142 w 1019"/>
                  <a:gd name="T41" fmla="*/ 196 h 1019"/>
                  <a:gd name="T42" fmla="*/ 163 w 1019"/>
                  <a:gd name="T43" fmla="*/ 184 h 1019"/>
                  <a:gd name="T44" fmla="*/ 181 w 1019"/>
                  <a:gd name="T45" fmla="*/ 167 h 1019"/>
                  <a:gd name="T46" fmla="*/ 194 w 1019"/>
                  <a:gd name="T47" fmla="*/ 146 h 1019"/>
                  <a:gd name="T48" fmla="*/ 202 w 1019"/>
                  <a:gd name="T49" fmla="*/ 123 h 1019"/>
                  <a:gd name="T50" fmla="*/ 184 w 1019"/>
                  <a:gd name="T51" fmla="*/ 102 h 1019"/>
                  <a:gd name="T52" fmla="*/ 181 w 1019"/>
                  <a:gd name="T53" fmla="*/ 123 h 1019"/>
                  <a:gd name="T54" fmla="*/ 174 w 1019"/>
                  <a:gd name="T55" fmla="*/ 141 h 1019"/>
                  <a:gd name="T56" fmla="*/ 163 w 1019"/>
                  <a:gd name="T57" fmla="*/ 157 h 1019"/>
                  <a:gd name="T58" fmla="*/ 148 w 1019"/>
                  <a:gd name="T59" fmla="*/ 170 h 1019"/>
                  <a:gd name="T60" fmla="*/ 130 w 1019"/>
                  <a:gd name="T61" fmla="*/ 179 h 1019"/>
                  <a:gd name="T62" fmla="*/ 111 w 1019"/>
                  <a:gd name="T63" fmla="*/ 183 h 1019"/>
                  <a:gd name="T64" fmla="*/ 90 w 1019"/>
                  <a:gd name="T65" fmla="*/ 183 h 1019"/>
                  <a:gd name="T66" fmla="*/ 70 w 1019"/>
                  <a:gd name="T67" fmla="*/ 177 h 1019"/>
                  <a:gd name="T68" fmla="*/ 53 w 1019"/>
                  <a:gd name="T69" fmla="*/ 167 h 1019"/>
                  <a:gd name="T70" fmla="*/ 39 w 1019"/>
                  <a:gd name="T71" fmla="*/ 154 h 1019"/>
                  <a:gd name="T72" fmla="*/ 29 w 1019"/>
                  <a:gd name="T73" fmla="*/ 137 h 1019"/>
                  <a:gd name="T74" fmla="*/ 22 w 1019"/>
                  <a:gd name="T75" fmla="*/ 119 h 1019"/>
                  <a:gd name="T76" fmla="*/ 21 w 1019"/>
                  <a:gd name="T77" fmla="*/ 98 h 1019"/>
                  <a:gd name="T78" fmla="*/ 24 w 1019"/>
                  <a:gd name="T79" fmla="*/ 78 h 1019"/>
                  <a:gd name="T80" fmla="*/ 32 w 1019"/>
                  <a:gd name="T81" fmla="*/ 60 h 1019"/>
                  <a:gd name="T82" fmla="*/ 44 w 1019"/>
                  <a:gd name="T83" fmla="*/ 44 h 1019"/>
                  <a:gd name="T84" fmla="*/ 60 w 1019"/>
                  <a:gd name="T85" fmla="*/ 32 h 1019"/>
                  <a:gd name="T86" fmla="*/ 78 w 1019"/>
                  <a:gd name="T87" fmla="*/ 24 h 1019"/>
                  <a:gd name="T88" fmla="*/ 98 w 1019"/>
                  <a:gd name="T89" fmla="*/ 20 h 1019"/>
                  <a:gd name="T90" fmla="*/ 119 w 1019"/>
                  <a:gd name="T91" fmla="*/ 22 h 1019"/>
                  <a:gd name="T92" fmla="*/ 138 w 1019"/>
                  <a:gd name="T93" fmla="*/ 29 h 1019"/>
                  <a:gd name="T94" fmla="*/ 154 w 1019"/>
                  <a:gd name="T95" fmla="*/ 39 h 1019"/>
                  <a:gd name="T96" fmla="*/ 167 w 1019"/>
                  <a:gd name="T97" fmla="*/ 53 h 1019"/>
                  <a:gd name="T98" fmla="*/ 177 w 1019"/>
                  <a:gd name="T99" fmla="*/ 70 h 1019"/>
                  <a:gd name="T100" fmla="*/ 183 w 1019"/>
                  <a:gd name="T101" fmla="*/ 89 h 101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019" h="1019">
                    <a:moveTo>
                      <a:pt x="1019" y="509"/>
                    </a:moveTo>
                    <a:lnTo>
                      <a:pt x="1019" y="483"/>
                    </a:lnTo>
                    <a:lnTo>
                      <a:pt x="1017" y="457"/>
                    </a:lnTo>
                    <a:lnTo>
                      <a:pt x="1014" y="432"/>
                    </a:lnTo>
                    <a:lnTo>
                      <a:pt x="1009" y="407"/>
                    </a:lnTo>
                    <a:lnTo>
                      <a:pt x="1003" y="383"/>
                    </a:lnTo>
                    <a:lnTo>
                      <a:pt x="997" y="358"/>
                    </a:lnTo>
                    <a:lnTo>
                      <a:pt x="989" y="334"/>
                    </a:lnTo>
                    <a:lnTo>
                      <a:pt x="980" y="311"/>
                    </a:lnTo>
                    <a:lnTo>
                      <a:pt x="969" y="288"/>
                    </a:lnTo>
                    <a:lnTo>
                      <a:pt x="958" y="267"/>
                    </a:lnTo>
                    <a:lnTo>
                      <a:pt x="946" y="245"/>
                    </a:lnTo>
                    <a:lnTo>
                      <a:pt x="933" y="225"/>
                    </a:lnTo>
                    <a:lnTo>
                      <a:pt x="919" y="205"/>
                    </a:lnTo>
                    <a:lnTo>
                      <a:pt x="904" y="186"/>
                    </a:lnTo>
                    <a:lnTo>
                      <a:pt x="888" y="167"/>
                    </a:lnTo>
                    <a:lnTo>
                      <a:pt x="870" y="150"/>
                    </a:lnTo>
                    <a:lnTo>
                      <a:pt x="852" y="132"/>
                    </a:lnTo>
                    <a:lnTo>
                      <a:pt x="834" y="116"/>
                    </a:lnTo>
                    <a:lnTo>
                      <a:pt x="815" y="101"/>
                    </a:lnTo>
                    <a:lnTo>
                      <a:pt x="795" y="87"/>
                    </a:lnTo>
                    <a:lnTo>
                      <a:pt x="774" y="74"/>
                    </a:lnTo>
                    <a:lnTo>
                      <a:pt x="753" y="61"/>
                    </a:lnTo>
                    <a:lnTo>
                      <a:pt x="731" y="50"/>
                    </a:lnTo>
                    <a:lnTo>
                      <a:pt x="709" y="40"/>
                    </a:lnTo>
                    <a:lnTo>
                      <a:pt x="686" y="31"/>
                    </a:lnTo>
                    <a:lnTo>
                      <a:pt x="661" y="23"/>
                    </a:lnTo>
                    <a:lnTo>
                      <a:pt x="637" y="16"/>
                    </a:lnTo>
                    <a:lnTo>
                      <a:pt x="613" y="11"/>
                    </a:lnTo>
                    <a:lnTo>
                      <a:pt x="588" y="6"/>
                    </a:lnTo>
                    <a:lnTo>
                      <a:pt x="562" y="3"/>
                    </a:lnTo>
                    <a:lnTo>
                      <a:pt x="536" y="1"/>
                    </a:lnTo>
                    <a:lnTo>
                      <a:pt x="510" y="0"/>
                    </a:lnTo>
                    <a:lnTo>
                      <a:pt x="484" y="1"/>
                    </a:lnTo>
                    <a:lnTo>
                      <a:pt x="458" y="3"/>
                    </a:lnTo>
                    <a:lnTo>
                      <a:pt x="432" y="6"/>
                    </a:lnTo>
                    <a:lnTo>
                      <a:pt x="407" y="11"/>
                    </a:lnTo>
                    <a:lnTo>
                      <a:pt x="383" y="16"/>
                    </a:lnTo>
                    <a:lnTo>
                      <a:pt x="359" y="23"/>
                    </a:lnTo>
                    <a:lnTo>
                      <a:pt x="335" y="31"/>
                    </a:lnTo>
                    <a:lnTo>
                      <a:pt x="312" y="40"/>
                    </a:lnTo>
                    <a:lnTo>
                      <a:pt x="290" y="50"/>
                    </a:lnTo>
                    <a:lnTo>
                      <a:pt x="267" y="61"/>
                    </a:lnTo>
                    <a:lnTo>
                      <a:pt x="245" y="74"/>
                    </a:lnTo>
                    <a:lnTo>
                      <a:pt x="225" y="87"/>
                    </a:lnTo>
                    <a:lnTo>
                      <a:pt x="205" y="101"/>
                    </a:lnTo>
                    <a:lnTo>
                      <a:pt x="186" y="116"/>
                    </a:lnTo>
                    <a:lnTo>
                      <a:pt x="167" y="132"/>
                    </a:lnTo>
                    <a:lnTo>
                      <a:pt x="150" y="150"/>
                    </a:lnTo>
                    <a:lnTo>
                      <a:pt x="133" y="167"/>
                    </a:lnTo>
                    <a:lnTo>
                      <a:pt x="117" y="186"/>
                    </a:lnTo>
                    <a:lnTo>
                      <a:pt x="102" y="205"/>
                    </a:lnTo>
                    <a:lnTo>
                      <a:pt x="88" y="225"/>
                    </a:lnTo>
                    <a:lnTo>
                      <a:pt x="74" y="245"/>
                    </a:lnTo>
                    <a:lnTo>
                      <a:pt x="62" y="267"/>
                    </a:lnTo>
                    <a:lnTo>
                      <a:pt x="50" y="288"/>
                    </a:lnTo>
                    <a:lnTo>
                      <a:pt x="40" y="311"/>
                    </a:lnTo>
                    <a:lnTo>
                      <a:pt x="31" y="334"/>
                    </a:lnTo>
                    <a:lnTo>
                      <a:pt x="23" y="358"/>
                    </a:lnTo>
                    <a:lnTo>
                      <a:pt x="16" y="383"/>
                    </a:lnTo>
                    <a:lnTo>
                      <a:pt x="11" y="407"/>
                    </a:lnTo>
                    <a:lnTo>
                      <a:pt x="6" y="432"/>
                    </a:lnTo>
                    <a:lnTo>
                      <a:pt x="3" y="457"/>
                    </a:lnTo>
                    <a:lnTo>
                      <a:pt x="1" y="483"/>
                    </a:lnTo>
                    <a:lnTo>
                      <a:pt x="0" y="509"/>
                    </a:lnTo>
                    <a:lnTo>
                      <a:pt x="1" y="535"/>
                    </a:lnTo>
                    <a:lnTo>
                      <a:pt x="3" y="562"/>
                    </a:lnTo>
                    <a:lnTo>
                      <a:pt x="6" y="587"/>
                    </a:lnTo>
                    <a:lnTo>
                      <a:pt x="11" y="612"/>
                    </a:lnTo>
                    <a:lnTo>
                      <a:pt x="16" y="637"/>
                    </a:lnTo>
                    <a:lnTo>
                      <a:pt x="23" y="661"/>
                    </a:lnTo>
                    <a:lnTo>
                      <a:pt x="31" y="685"/>
                    </a:lnTo>
                    <a:lnTo>
                      <a:pt x="40" y="708"/>
                    </a:lnTo>
                    <a:lnTo>
                      <a:pt x="50" y="730"/>
                    </a:lnTo>
                    <a:lnTo>
                      <a:pt x="62" y="752"/>
                    </a:lnTo>
                    <a:lnTo>
                      <a:pt x="74" y="774"/>
                    </a:lnTo>
                    <a:lnTo>
                      <a:pt x="88" y="795"/>
                    </a:lnTo>
                    <a:lnTo>
                      <a:pt x="102" y="815"/>
                    </a:lnTo>
                    <a:lnTo>
                      <a:pt x="117" y="834"/>
                    </a:lnTo>
                    <a:lnTo>
                      <a:pt x="133" y="852"/>
                    </a:lnTo>
                    <a:lnTo>
                      <a:pt x="150" y="870"/>
                    </a:lnTo>
                    <a:lnTo>
                      <a:pt x="167" y="887"/>
                    </a:lnTo>
                    <a:lnTo>
                      <a:pt x="186" y="902"/>
                    </a:lnTo>
                    <a:lnTo>
                      <a:pt x="205" y="917"/>
                    </a:lnTo>
                    <a:lnTo>
                      <a:pt x="225" y="932"/>
                    </a:lnTo>
                    <a:lnTo>
                      <a:pt x="245" y="945"/>
                    </a:lnTo>
                    <a:lnTo>
                      <a:pt x="267" y="957"/>
                    </a:lnTo>
                    <a:lnTo>
                      <a:pt x="290" y="969"/>
                    </a:lnTo>
                    <a:lnTo>
                      <a:pt x="312" y="979"/>
                    </a:lnTo>
                    <a:lnTo>
                      <a:pt x="335" y="988"/>
                    </a:lnTo>
                    <a:lnTo>
                      <a:pt x="359" y="996"/>
                    </a:lnTo>
                    <a:lnTo>
                      <a:pt x="383" y="1003"/>
                    </a:lnTo>
                    <a:lnTo>
                      <a:pt x="407" y="1009"/>
                    </a:lnTo>
                    <a:lnTo>
                      <a:pt x="432" y="1013"/>
                    </a:lnTo>
                    <a:lnTo>
                      <a:pt x="458" y="1017"/>
                    </a:lnTo>
                    <a:lnTo>
                      <a:pt x="484" y="1019"/>
                    </a:lnTo>
                    <a:lnTo>
                      <a:pt x="510" y="1019"/>
                    </a:lnTo>
                    <a:lnTo>
                      <a:pt x="536" y="1019"/>
                    </a:lnTo>
                    <a:lnTo>
                      <a:pt x="562" y="1017"/>
                    </a:lnTo>
                    <a:lnTo>
                      <a:pt x="588" y="1013"/>
                    </a:lnTo>
                    <a:lnTo>
                      <a:pt x="613" y="1009"/>
                    </a:lnTo>
                    <a:lnTo>
                      <a:pt x="637" y="1003"/>
                    </a:lnTo>
                    <a:lnTo>
                      <a:pt x="661" y="996"/>
                    </a:lnTo>
                    <a:lnTo>
                      <a:pt x="686" y="988"/>
                    </a:lnTo>
                    <a:lnTo>
                      <a:pt x="709" y="979"/>
                    </a:lnTo>
                    <a:lnTo>
                      <a:pt x="731" y="969"/>
                    </a:lnTo>
                    <a:lnTo>
                      <a:pt x="753" y="957"/>
                    </a:lnTo>
                    <a:lnTo>
                      <a:pt x="774" y="945"/>
                    </a:lnTo>
                    <a:lnTo>
                      <a:pt x="795" y="932"/>
                    </a:lnTo>
                    <a:lnTo>
                      <a:pt x="815" y="917"/>
                    </a:lnTo>
                    <a:lnTo>
                      <a:pt x="834" y="902"/>
                    </a:lnTo>
                    <a:lnTo>
                      <a:pt x="852" y="887"/>
                    </a:lnTo>
                    <a:lnTo>
                      <a:pt x="870" y="870"/>
                    </a:lnTo>
                    <a:lnTo>
                      <a:pt x="888" y="852"/>
                    </a:lnTo>
                    <a:lnTo>
                      <a:pt x="904" y="834"/>
                    </a:lnTo>
                    <a:lnTo>
                      <a:pt x="919" y="815"/>
                    </a:lnTo>
                    <a:lnTo>
                      <a:pt x="933" y="795"/>
                    </a:lnTo>
                    <a:lnTo>
                      <a:pt x="946" y="774"/>
                    </a:lnTo>
                    <a:lnTo>
                      <a:pt x="958" y="752"/>
                    </a:lnTo>
                    <a:lnTo>
                      <a:pt x="969" y="730"/>
                    </a:lnTo>
                    <a:lnTo>
                      <a:pt x="980" y="708"/>
                    </a:lnTo>
                    <a:lnTo>
                      <a:pt x="989" y="685"/>
                    </a:lnTo>
                    <a:lnTo>
                      <a:pt x="997" y="661"/>
                    </a:lnTo>
                    <a:lnTo>
                      <a:pt x="1003" y="637"/>
                    </a:lnTo>
                    <a:lnTo>
                      <a:pt x="1009" y="612"/>
                    </a:lnTo>
                    <a:lnTo>
                      <a:pt x="1014" y="587"/>
                    </a:lnTo>
                    <a:lnTo>
                      <a:pt x="1017" y="562"/>
                    </a:lnTo>
                    <a:lnTo>
                      <a:pt x="1019" y="535"/>
                    </a:lnTo>
                    <a:lnTo>
                      <a:pt x="1019" y="509"/>
                    </a:lnTo>
                    <a:close/>
                    <a:moveTo>
                      <a:pt x="918" y="509"/>
                    </a:moveTo>
                    <a:lnTo>
                      <a:pt x="917" y="530"/>
                    </a:lnTo>
                    <a:lnTo>
                      <a:pt x="916" y="551"/>
                    </a:lnTo>
                    <a:lnTo>
                      <a:pt x="913" y="572"/>
                    </a:lnTo>
                    <a:lnTo>
                      <a:pt x="910" y="592"/>
                    </a:lnTo>
                    <a:lnTo>
                      <a:pt x="905" y="612"/>
                    </a:lnTo>
                    <a:lnTo>
                      <a:pt x="900" y="631"/>
                    </a:lnTo>
                    <a:lnTo>
                      <a:pt x="893" y="650"/>
                    </a:lnTo>
                    <a:lnTo>
                      <a:pt x="886" y="668"/>
                    </a:lnTo>
                    <a:lnTo>
                      <a:pt x="877" y="686"/>
                    </a:lnTo>
                    <a:lnTo>
                      <a:pt x="868" y="704"/>
                    </a:lnTo>
                    <a:lnTo>
                      <a:pt x="858" y="721"/>
                    </a:lnTo>
                    <a:lnTo>
                      <a:pt x="848" y="737"/>
                    </a:lnTo>
                    <a:lnTo>
                      <a:pt x="836" y="753"/>
                    </a:lnTo>
                    <a:lnTo>
                      <a:pt x="824" y="769"/>
                    </a:lnTo>
                    <a:lnTo>
                      <a:pt x="812" y="784"/>
                    </a:lnTo>
                    <a:lnTo>
                      <a:pt x="798" y="798"/>
                    </a:lnTo>
                    <a:lnTo>
                      <a:pt x="784" y="811"/>
                    </a:lnTo>
                    <a:lnTo>
                      <a:pt x="769" y="824"/>
                    </a:lnTo>
                    <a:lnTo>
                      <a:pt x="754" y="836"/>
                    </a:lnTo>
                    <a:lnTo>
                      <a:pt x="738" y="848"/>
                    </a:lnTo>
                    <a:lnTo>
                      <a:pt x="722" y="858"/>
                    </a:lnTo>
                    <a:lnTo>
                      <a:pt x="705" y="868"/>
                    </a:lnTo>
                    <a:lnTo>
                      <a:pt x="687" y="877"/>
                    </a:lnTo>
                    <a:lnTo>
                      <a:pt x="668" y="885"/>
                    </a:lnTo>
                    <a:lnTo>
                      <a:pt x="650" y="892"/>
                    </a:lnTo>
                    <a:lnTo>
                      <a:pt x="631" y="899"/>
                    </a:lnTo>
                    <a:lnTo>
                      <a:pt x="612" y="904"/>
                    </a:lnTo>
                    <a:lnTo>
                      <a:pt x="592" y="909"/>
                    </a:lnTo>
                    <a:lnTo>
                      <a:pt x="572" y="912"/>
                    </a:lnTo>
                    <a:lnTo>
                      <a:pt x="552" y="915"/>
                    </a:lnTo>
                    <a:lnTo>
                      <a:pt x="531" y="916"/>
                    </a:lnTo>
                    <a:lnTo>
                      <a:pt x="510" y="917"/>
                    </a:lnTo>
                    <a:lnTo>
                      <a:pt x="490" y="916"/>
                    </a:lnTo>
                    <a:lnTo>
                      <a:pt x="468" y="915"/>
                    </a:lnTo>
                    <a:lnTo>
                      <a:pt x="448" y="912"/>
                    </a:lnTo>
                    <a:lnTo>
                      <a:pt x="428" y="909"/>
                    </a:lnTo>
                    <a:lnTo>
                      <a:pt x="408" y="904"/>
                    </a:lnTo>
                    <a:lnTo>
                      <a:pt x="389" y="899"/>
                    </a:lnTo>
                    <a:lnTo>
                      <a:pt x="370" y="892"/>
                    </a:lnTo>
                    <a:lnTo>
                      <a:pt x="352" y="885"/>
                    </a:lnTo>
                    <a:lnTo>
                      <a:pt x="334" y="877"/>
                    </a:lnTo>
                    <a:lnTo>
                      <a:pt x="316" y="868"/>
                    </a:lnTo>
                    <a:lnTo>
                      <a:pt x="299" y="858"/>
                    </a:lnTo>
                    <a:lnTo>
                      <a:pt x="283" y="848"/>
                    </a:lnTo>
                    <a:lnTo>
                      <a:pt x="266" y="836"/>
                    </a:lnTo>
                    <a:lnTo>
                      <a:pt x="250" y="824"/>
                    </a:lnTo>
                    <a:lnTo>
                      <a:pt x="236" y="811"/>
                    </a:lnTo>
                    <a:lnTo>
                      <a:pt x="222" y="798"/>
                    </a:lnTo>
                    <a:lnTo>
                      <a:pt x="208" y="784"/>
                    </a:lnTo>
                    <a:lnTo>
                      <a:pt x="195" y="769"/>
                    </a:lnTo>
                    <a:lnTo>
                      <a:pt x="183" y="753"/>
                    </a:lnTo>
                    <a:lnTo>
                      <a:pt x="172" y="737"/>
                    </a:lnTo>
                    <a:lnTo>
                      <a:pt x="162" y="721"/>
                    </a:lnTo>
                    <a:lnTo>
                      <a:pt x="152" y="704"/>
                    </a:lnTo>
                    <a:lnTo>
                      <a:pt x="143" y="686"/>
                    </a:lnTo>
                    <a:lnTo>
                      <a:pt x="135" y="668"/>
                    </a:lnTo>
                    <a:lnTo>
                      <a:pt x="127" y="650"/>
                    </a:lnTo>
                    <a:lnTo>
                      <a:pt x="121" y="631"/>
                    </a:lnTo>
                    <a:lnTo>
                      <a:pt x="116" y="612"/>
                    </a:lnTo>
                    <a:lnTo>
                      <a:pt x="111" y="592"/>
                    </a:lnTo>
                    <a:lnTo>
                      <a:pt x="107" y="572"/>
                    </a:lnTo>
                    <a:lnTo>
                      <a:pt x="105" y="551"/>
                    </a:lnTo>
                    <a:lnTo>
                      <a:pt x="103" y="530"/>
                    </a:lnTo>
                    <a:lnTo>
                      <a:pt x="103" y="509"/>
                    </a:lnTo>
                    <a:lnTo>
                      <a:pt x="103" y="488"/>
                    </a:lnTo>
                    <a:lnTo>
                      <a:pt x="105" y="468"/>
                    </a:lnTo>
                    <a:lnTo>
                      <a:pt x="107" y="447"/>
                    </a:lnTo>
                    <a:lnTo>
                      <a:pt x="111" y="428"/>
                    </a:lnTo>
                    <a:lnTo>
                      <a:pt x="116" y="408"/>
                    </a:lnTo>
                    <a:lnTo>
                      <a:pt x="121" y="389"/>
                    </a:lnTo>
                    <a:lnTo>
                      <a:pt x="127" y="370"/>
                    </a:lnTo>
                    <a:lnTo>
                      <a:pt x="135" y="351"/>
                    </a:lnTo>
                    <a:lnTo>
                      <a:pt x="143" y="332"/>
                    </a:lnTo>
                    <a:lnTo>
                      <a:pt x="152" y="315"/>
                    </a:lnTo>
                    <a:lnTo>
                      <a:pt x="162" y="298"/>
                    </a:lnTo>
                    <a:lnTo>
                      <a:pt x="172" y="281"/>
                    </a:lnTo>
                    <a:lnTo>
                      <a:pt x="183" y="266"/>
                    </a:lnTo>
                    <a:lnTo>
                      <a:pt x="195" y="250"/>
                    </a:lnTo>
                    <a:lnTo>
                      <a:pt x="208" y="236"/>
                    </a:lnTo>
                    <a:lnTo>
                      <a:pt x="222" y="221"/>
                    </a:lnTo>
                    <a:lnTo>
                      <a:pt x="236" y="208"/>
                    </a:lnTo>
                    <a:lnTo>
                      <a:pt x="250" y="195"/>
                    </a:lnTo>
                    <a:lnTo>
                      <a:pt x="266" y="183"/>
                    </a:lnTo>
                    <a:lnTo>
                      <a:pt x="283" y="172"/>
                    </a:lnTo>
                    <a:lnTo>
                      <a:pt x="299" y="161"/>
                    </a:lnTo>
                    <a:lnTo>
                      <a:pt x="316" y="152"/>
                    </a:lnTo>
                    <a:lnTo>
                      <a:pt x="334" y="143"/>
                    </a:lnTo>
                    <a:lnTo>
                      <a:pt x="352" y="134"/>
                    </a:lnTo>
                    <a:lnTo>
                      <a:pt x="370" y="126"/>
                    </a:lnTo>
                    <a:lnTo>
                      <a:pt x="389" y="120"/>
                    </a:lnTo>
                    <a:lnTo>
                      <a:pt x="408" y="114"/>
                    </a:lnTo>
                    <a:lnTo>
                      <a:pt x="428" y="110"/>
                    </a:lnTo>
                    <a:lnTo>
                      <a:pt x="448" y="106"/>
                    </a:lnTo>
                    <a:lnTo>
                      <a:pt x="468" y="104"/>
                    </a:lnTo>
                    <a:lnTo>
                      <a:pt x="490" y="102"/>
                    </a:lnTo>
                    <a:lnTo>
                      <a:pt x="510" y="102"/>
                    </a:lnTo>
                    <a:lnTo>
                      <a:pt x="531" y="102"/>
                    </a:lnTo>
                    <a:lnTo>
                      <a:pt x="552" y="104"/>
                    </a:lnTo>
                    <a:lnTo>
                      <a:pt x="572" y="106"/>
                    </a:lnTo>
                    <a:lnTo>
                      <a:pt x="592" y="110"/>
                    </a:lnTo>
                    <a:lnTo>
                      <a:pt x="612" y="114"/>
                    </a:lnTo>
                    <a:lnTo>
                      <a:pt x="631" y="120"/>
                    </a:lnTo>
                    <a:lnTo>
                      <a:pt x="650" y="126"/>
                    </a:lnTo>
                    <a:lnTo>
                      <a:pt x="668" y="134"/>
                    </a:lnTo>
                    <a:lnTo>
                      <a:pt x="687" y="143"/>
                    </a:lnTo>
                    <a:lnTo>
                      <a:pt x="705" y="152"/>
                    </a:lnTo>
                    <a:lnTo>
                      <a:pt x="722" y="161"/>
                    </a:lnTo>
                    <a:lnTo>
                      <a:pt x="738" y="172"/>
                    </a:lnTo>
                    <a:lnTo>
                      <a:pt x="754" y="183"/>
                    </a:lnTo>
                    <a:lnTo>
                      <a:pt x="769" y="195"/>
                    </a:lnTo>
                    <a:lnTo>
                      <a:pt x="784" y="208"/>
                    </a:lnTo>
                    <a:lnTo>
                      <a:pt x="798" y="221"/>
                    </a:lnTo>
                    <a:lnTo>
                      <a:pt x="812" y="236"/>
                    </a:lnTo>
                    <a:lnTo>
                      <a:pt x="824" y="250"/>
                    </a:lnTo>
                    <a:lnTo>
                      <a:pt x="836" y="266"/>
                    </a:lnTo>
                    <a:lnTo>
                      <a:pt x="848" y="281"/>
                    </a:lnTo>
                    <a:lnTo>
                      <a:pt x="858" y="298"/>
                    </a:lnTo>
                    <a:lnTo>
                      <a:pt x="868" y="315"/>
                    </a:lnTo>
                    <a:lnTo>
                      <a:pt x="877" y="332"/>
                    </a:lnTo>
                    <a:lnTo>
                      <a:pt x="886" y="351"/>
                    </a:lnTo>
                    <a:lnTo>
                      <a:pt x="893" y="370"/>
                    </a:lnTo>
                    <a:lnTo>
                      <a:pt x="900" y="389"/>
                    </a:lnTo>
                    <a:lnTo>
                      <a:pt x="905" y="408"/>
                    </a:lnTo>
                    <a:lnTo>
                      <a:pt x="910" y="428"/>
                    </a:lnTo>
                    <a:lnTo>
                      <a:pt x="913" y="447"/>
                    </a:lnTo>
                    <a:lnTo>
                      <a:pt x="916" y="468"/>
                    </a:lnTo>
                    <a:lnTo>
                      <a:pt x="917" y="488"/>
                    </a:lnTo>
                    <a:lnTo>
                      <a:pt x="918" y="509"/>
                    </a:lnTo>
                    <a:close/>
                  </a:path>
                </a:pathLst>
              </a:custGeom>
              <a:solidFill>
                <a:srgbClr val="FFFDD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2106" name="Freeform 1125">
                <a:extLst>
                  <a:ext uri="{FF2B5EF4-FFF2-40B4-BE49-F238E27FC236}">
                    <a16:creationId xmlns:a16="http://schemas.microsoft.com/office/drawing/2014/main" id="{E0AFA27A-E443-4EAB-9106-9869D429A581}"/>
                  </a:ext>
                </a:extLst>
              </p:cNvPr>
              <p:cNvSpPr>
                <a:spLocks noEditPoints="1"/>
              </p:cNvSpPr>
              <p:nvPr/>
            </p:nvSpPr>
            <p:spPr bwMode="auto">
              <a:xfrm>
                <a:off x="2058" y="1430"/>
                <a:ext cx="184" cy="184"/>
              </a:xfrm>
              <a:custGeom>
                <a:avLst/>
                <a:gdLst>
                  <a:gd name="T0" fmla="*/ 182 w 918"/>
                  <a:gd name="T1" fmla="*/ 73 h 918"/>
                  <a:gd name="T2" fmla="*/ 175 w 918"/>
                  <a:gd name="T3" fmla="*/ 52 h 918"/>
                  <a:gd name="T4" fmla="*/ 163 w 918"/>
                  <a:gd name="T5" fmla="*/ 33 h 918"/>
                  <a:gd name="T6" fmla="*/ 147 w 918"/>
                  <a:gd name="T7" fmla="*/ 18 h 918"/>
                  <a:gd name="T8" fmla="*/ 128 w 918"/>
                  <a:gd name="T9" fmla="*/ 7 h 918"/>
                  <a:gd name="T10" fmla="*/ 106 w 918"/>
                  <a:gd name="T11" fmla="*/ 1 h 918"/>
                  <a:gd name="T12" fmla="*/ 83 w 918"/>
                  <a:gd name="T13" fmla="*/ 0 h 918"/>
                  <a:gd name="T14" fmla="*/ 60 w 918"/>
                  <a:gd name="T15" fmla="*/ 6 h 918"/>
                  <a:gd name="T16" fmla="*/ 40 w 918"/>
                  <a:gd name="T17" fmla="*/ 16 h 918"/>
                  <a:gd name="T18" fmla="*/ 24 w 918"/>
                  <a:gd name="T19" fmla="*/ 30 h 918"/>
                  <a:gd name="T20" fmla="*/ 11 w 918"/>
                  <a:gd name="T21" fmla="*/ 48 h 918"/>
                  <a:gd name="T22" fmla="*/ 3 w 918"/>
                  <a:gd name="T23" fmla="*/ 69 h 918"/>
                  <a:gd name="T24" fmla="*/ 0 w 918"/>
                  <a:gd name="T25" fmla="*/ 92 h 918"/>
                  <a:gd name="T26" fmla="*/ 3 w 918"/>
                  <a:gd name="T27" fmla="*/ 115 h 918"/>
                  <a:gd name="T28" fmla="*/ 11 w 918"/>
                  <a:gd name="T29" fmla="*/ 136 h 918"/>
                  <a:gd name="T30" fmla="*/ 24 w 918"/>
                  <a:gd name="T31" fmla="*/ 154 h 918"/>
                  <a:gd name="T32" fmla="*/ 40 w 918"/>
                  <a:gd name="T33" fmla="*/ 168 h 918"/>
                  <a:gd name="T34" fmla="*/ 60 w 918"/>
                  <a:gd name="T35" fmla="*/ 178 h 918"/>
                  <a:gd name="T36" fmla="*/ 83 w 918"/>
                  <a:gd name="T37" fmla="*/ 183 h 918"/>
                  <a:gd name="T38" fmla="*/ 106 w 918"/>
                  <a:gd name="T39" fmla="*/ 183 h 918"/>
                  <a:gd name="T40" fmla="*/ 128 w 918"/>
                  <a:gd name="T41" fmla="*/ 177 h 918"/>
                  <a:gd name="T42" fmla="*/ 147 w 918"/>
                  <a:gd name="T43" fmla="*/ 166 h 918"/>
                  <a:gd name="T44" fmla="*/ 163 w 918"/>
                  <a:gd name="T45" fmla="*/ 150 h 918"/>
                  <a:gd name="T46" fmla="*/ 175 w 918"/>
                  <a:gd name="T47" fmla="*/ 132 h 918"/>
                  <a:gd name="T48" fmla="*/ 182 w 918"/>
                  <a:gd name="T49" fmla="*/ 110 h 918"/>
                  <a:gd name="T50" fmla="*/ 163 w 918"/>
                  <a:gd name="T51" fmla="*/ 92 h 918"/>
                  <a:gd name="T52" fmla="*/ 161 w 918"/>
                  <a:gd name="T53" fmla="*/ 110 h 918"/>
                  <a:gd name="T54" fmla="*/ 155 w 918"/>
                  <a:gd name="T55" fmla="*/ 126 h 918"/>
                  <a:gd name="T56" fmla="*/ 145 w 918"/>
                  <a:gd name="T57" fmla="*/ 140 h 918"/>
                  <a:gd name="T58" fmla="*/ 132 w 918"/>
                  <a:gd name="T59" fmla="*/ 151 h 918"/>
                  <a:gd name="T60" fmla="*/ 116 w 918"/>
                  <a:gd name="T61" fmla="*/ 159 h 918"/>
                  <a:gd name="T62" fmla="*/ 99 w 918"/>
                  <a:gd name="T63" fmla="*/ 163 h 918"/>
                  <a:gd name="T64" fmla="*/ 81 w 918"/>
                  <a:gd name="T65" fmla="*/ 163 h 918"/>
                  <a:gd name="T66" fmla="*/ 64 w 918"/>
                  <a:gd name="T67" fmla="*/ 158 h 918"/>
                  <a:gd name="T68" fmla="*/ 49 w 918"/>
                  <a:gd name="T69" fmla="*/ 149 h 918"/>
                  <a:gd name="T70" fmla="*/ 37 w 918"/>
                  <a:gd name="T71" fmla="*/ 137 h 918"/>
                  <a:gd name="T72" fmla="*/ 27 w 918"/>
                  <a:gd name="T73" fmla="*/ 123 h 918"/>
                  <a:gd name="T74" fmla="*/ 22 w 918"/>
                  <a:gd name="T75" fmla="*/ 106 h 918"/>
                  <a:gd name="T76" fmla="*/ 21 w 918"/>
                  <a:gd name="T77" fmla="*/ 88 h 918"/>
                  <a:gd name="T78" fmla="*/ 24 w 918"/>
                  <a:gd name="T79" fmla="*/ 71 h 918"/>
                  <a:gd name="T80" fmla="*/ 31 w 918"/>
                  <a:gd name="T81" fmla="*/ 55 h 918"/>
                  <a:gd name="T82" fmla="*/ 41 w 918"/>
                  <a:gd name="T83" fmla="*/ 41 h 918"/>
                  <a:gd name="T84" fmla="*/ 55 w 918"/>
                  <a:gd name="T85" fmla="*/ 31 h 918"/>
                  <a:gd name="T86" fmla="*/ 71 w 918"/>
                  <a:gd name="T87" fmla="*/ 24 h 918"/>
                  <a:gd name="T88" fmla="*/ 88 w 918"/>
                  <a:gd name="T89" fmla="*/ 21 h 918"/>
                  <a:gd name="T90" fmla="*/ 106 w 918"/>
                  <a:gd name="T91" fmla="*/ 22 h 918"/>
                  <a:gd name="T92" fmla="*/ 123 w 918"/>
                  <a:gd name="T93" fmla="*/ 27 h 918"/>
                  <a:gd name="T94" fmla="*/ 137 w 918"/>
                  <a:gd name="T95" fmla="*/ 37 h 918"/>
                  <a:gd name="T96" fmla="*/ 149 w 918"/>
                  <a:gd name="T97" fmla="*/ 49 h 918"/>
                  <a:gd name="T98" fmla="*/ 158 w 918"/>
                  <a:gd name="T99" fmla="*/ 64 h 918"/>
                  <a:gd name="T100" fmla="*/ 163 w 918"/>
                  <a:gd name="T101" fmla="*/ 81 h 91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918" h="918">
                    <a:moveTo>
                      <a:pt x="918" y="458"/>
                    </a:moveTo>
                    <a:lnTo>
                      <a:pt x="917" y="435"/>
                    </a:lnTo>
                    <a:lnTo>
                      <a:pt x="915" y="412"/>
                    </a:lnTo>
                    <a:lnTo>
                      <a:pt x="912" y="389"/>
                    </a:lnTo>
                    <a:lnTo>
                      <a:pt x="908" y="366"/>
                    </a:lnTo>
                    <a:lnTo>
                      <a:pt x="903" y="344"/>
                    </a:lnTo>
                    <a:lnTo>
                      <a:pt x="897" y="323"/>
                    </a:lnTo>
                    <a:lnTo>
                      <a:pt x="890" y="301"/>
                    </a:lnTo>
                    <a:lnTo>
                      <a:pt x="882" y="280"/>
                    </a:lnTo>
                    <a:lnTo>
                      <a:pt x="873" y="259"/>
                    </a:lnTo>
                    <a:lnTo>
                      <a:pt x="863" y="240"/>
                    </a:lnTo>
                    <a:lnTo>
                      <a:pt x="852" y="221"/>
                    </a:lnTo>
                    <a:lnTo>
                      <a:pt x="840" y="202"/>
                    </a:lnTo>
                    <a:lnTo>
                      <a:pt x="826" y="184"/>
                    </a:lnTo>
                    <a:lnTo>
                      <a:pt x="812" y="167"/>
                    </a:lnTo>
                    <a:lnTo>
                      <a:pt x="798" y="150"/>
                    </a:lnTo>
                    <a:lnTo>
                      <a:pt x="783" y="135"/>
                    </a:lnTo>
                    <a:lnTo>
                      <a:pt x="767" y="119"/>
                    </a:lnTo>
                    <a:lnTo>
                      <a:pt x="751" y="105"/>
                    </a:lnTo>
                    <a:lnTo>
                      <a:pt x="733" y="92"/>
                    </a:lnTo>
                    <a:lnTo>
                      <a:pt x="715" y="78"/>
                    </a:lnTo>
                    <a:lnTo>
                      <a:pt x="697" y="66"/>
                    </a:lnTo>
                    <a:lnTo>
                      <a:pt x="678" y="55"/>
                    </a:lnTo>
                    <a:lnTo>
                      <a:pt x="658" y="45"/>
                    </a:lnTo>
                    <a:lnTo>
                      <a:pt x="638" y="36"/>
                    </a:lnTo>
                    <a:lnTo>
                      <a:pt x="616" y="28"/>
                    </a:lnTo>
                    <a:lnTo>
                      <a:pt x="595" y="20"/>
                    </a:lnTo>
                    <a:lnTo>
                      <a:pt x="573" y="14"/>
                    </a:lnTo>
                    <a:lnTo>
                      <a:pt x="551" y="9"/>
                    </a:lnTo>
                    <a:lnTo>
                      <a:pt x="529" y="5"/>
                    </a:lnTo>
                    <a:lnTo>
                      <a:pt x="506" y="2"/>
                    </a:lnTo>
                    <a:lnTo>
                      <a:pt x="483" y="1"/>
                    </a:lnTo>
                    <a:lnTo>
                      <a:pt x="459" y="0"/>
                    </a:lnTo>
                    <a:lnTo>
                      <a:pt x="436" y="1"/>
                    </a:lnTo>
                    <a:lnTo>
                      <a:pt x="412" y="2"/>
                    </a:lnTo>
                    <a:lnTo>
                      <a:pt x="389" y="5"/>
                    </a:lnTo>
                    <a:lnTo>
                      <a:pt x="366" y="9"/>
                    </a:lnTo>
                    <a:lnTo>
                      <a:pt x="344" y="14"/>
                    </a:lnTo>
                    <a:lnTo>
                      <a:pt x="323" y="20"/>
                    </a:lnTo>
                    <a:lnTo>
                      <a:pt x="301" y="28"/>
                    </a:lnTo>
                    <a:lnTo>
                      <a:pt x="281" y="36"/>
                    </a:lnTo>
                    <a:lnTo>
                      <a:pt x="261" y="45"/>
                    </a:lnTo>
                    <a:lnTo>
                      <a:pt x="241" y="55"/>
                    </a:lnTo>
                    <a:lnTo>
                      <a:pt x="221" y="66"/>
                    </a:lnTo>
                    <a:lnTo>
                      <a:pt x="202" y="78"/>
                    </a:lnTo>
                    <a:lnTo>
                      <a:pt x="184" y="92"/>
                    </a:lnTo>
                    <a:lnTo>
                      <a:pt x="167" y="105"/>
                    </a:lnTo>
                    <a:lnTo>
                      <a:pt x="151" y="119"/>
                    </a:lnTo>
                    <a:lnTo>
                      <a:pt x="135" y="135"/>
                    </a:lnTo>
                    <a:lnTo>
                      <a:pt x="120" y="150"/>
                    </a:lnTo>
                    <a:lnTo>
                      <a:pt x="105" y="167"/>
                    </a:lnTo>
                    <a:lnTo>
                      <a:pt x="92" y="184"/>
                    </a:lnTo>
                    <a:lnTo>
                      <a:pt x="79" y="202"/>
                    </a:lnTo>
                    <a:lnTo>
                      <a:pt x="67" y="221"/>
                    </a:lnTo>
                    <a:lnTo>
                      <a:pt x="56" y="240"/>
                    </a:lnTo>
                    <a:lnTo>
                      <a:pt x="46" y="259"/>
                    </a:lnTo>
                    <a:lnTo>
                      <a:pt x="37" y="280"/>
                    </a:lnTo>
                    <a:lnTo>
                      <a:pt x="29" y="301"/>
                    </a:lnTo>
                    <a:lnTo>
                      <a:pt x="21" y="323"/>
                    </a:lnTo>
                    <a:lnTo>
                      <a:pt x="14" y="344"/>
                    </a:lnTo>
                    <a:lnTo>
                      <a:pt x="9" y="366"/>
                    </a:lnTo>
                    <a:lnTo>
                      <a:pt x="5" y="389"/>
                    </a:lnTo>
                    <a:lnTo>
                      <a:pt x="2" y="412"/>
                    </a:lnTo>
                    <a:lnTo>
                      <a:pt x="1" y="435"/>
                    </a:lnTo>
                    <a:lnTo>
                      <a:pt x="0" y="458"/>
                    </a:lnTo>
                    <a:lnTo>
                      <a:pt x="1" y="482"/>
                    </a:lnTo>
                    <a:lnTo>
                      <a:pt x="2" y="506"/>
                    </a:lnTo>
                    <a:lnTo>
                      <a:pt x="5" y="529"/>
                    </a:lnTo>
                    <a:lnTo>
                      <a:pt x="9" y="551"/>
                    </a:lnTo>
                    <a:lnTo>
                      <a:pt x="14" y="573"/>
                    </a:lnTo>
                    <a:lnTo>
                      <a:pt x="21" y="595"/>
                    </a:lnTo>
                    <a:lnTo>
                      <a:pt x="29" y="616"/>
                    </a:lnTo>
                    <a:lnTo>
                      <a:pt x="37" y="637"/>
                    </a:lnTo>
                    <a:lnTo>
                      <a:pt x="46" y="657"/>
                    </a:lnTo>
                    <a:lnTo>
                      <a:pt x="56" y="677"/>
                    </a:lnTo>
                    <a:lnTo>
                      <a:pt x="67" y="696"/>
                    </a:lnTo>
                    <a:lnTo>
                      <a:pt x="79" y="715"/>
                    </a:lnTo>
                    <a:lnTo>
                      <a:pt x="92" y="733"/>
                    </a:lnTo>
                    <a:lnTo>
                      <a:pt x="105" y="750"/>
                    </a:lnTo>
                    <a:lnTo>
                      <a:pt x="120" y="767"/>
                    </a:lnTo>
                    <a:lnTo>
                      <a:pt x="135" y="783"/>
                    </a:lnTo>
                    <a:lnTo>
                      <a:pt x="151" y="798"/>
                    </a:lnTo>
                    <a:lnTo>
                      <a:pt x="167" y="812"/>
                    </a:lnTo>
                    <a:lnTo>
                      <a:pt x="184" y="826"/>
                    </a:lnTo>
                    <a:lnTo>
                      <a:pt x="202" y="839"/>
                    </a:lnTo>
                    <a:lnTo>
                      <a:pt x="221" y="850"/>
                    </a:lnTo>
                    <a:lnTo>
                      <a:pt x="241" y="861"/>
                    </a:lnTo>
                    <a:lnTo>
                      <a:pt x="261" y="872"/>
                    </a:lnTo>
                    <a:lnTo>
                      <a:pt x="281" y="881"/>
                    </a:lnTo>
                    <a:lnTo>
                      <a:pt x="301" y="889"/>
                    </a:lnTo>
                    <a:lnTo>
                      <a:pt x="323" y="896"/>
                    </a:lnTo>
                    <a:lnTo>
                      <a:pt x="344" y="902"/>
                    </a:lnTo>
                    <a:lnTo>
                      <a:pt x="366" y="907"/>
                    </a:lnTo>
                    <a:lnTo>
                      <a:pt x="389" y="911"/>
                    </a:lnTo>
                    <a:lnTo>
                      <a:pt x="412" y="914"/>
                    </a:lnTo>
                    <a:lnTo>
                      <a:pt x="436" y="917"/>
                    </a:lnTo>
                    <a:lnTo>
                      <a:pt x="459" y="918"/>
                    </a:lnTo>
                    <a:lnTo>
                      <a:pt x="483" y="917"/>
                    </a:lnTo>
                    <a:lnTo>
                      <a:pt x="506" y="914"/>
                    </a:lnTo>
                    <a:lnTo>
                      <a:pt x="529" y="911"/>
                    </a:lnTo>
                    <a:lnTo>
                      <a:pt x="551" y="907"/>
                    </a:lnTo>
                    <a:lnTo>
                      <a:pt x="573" y="902"/>
                    </a:lnTo>
                    <a:lnTo>
                      <a:pt x="595" y="896"/>
                    </a:lnTo>
                    <a:lnTo>
                      <a:pt x="616" y="889"/>
                    </a:lnTo>
                    <a:lnTo>
                      <a:pt x="638" y="881"/>
                    </a:lnTo>
                    <a:lnTo>
                      <a:pt x="658" y="872"/>
                    </a:lnTo>
                    <a:lnTo>
                      <a:pt x="678" y="861"/>
                    </a:lnTo>
                    <a:lnTo>
                      <a:pt x="697" y="850"/>
                    </a:lnTo>
                    <a:lnTo>
                      <a:pt x="715" y="839"/>
                    </a:lnTo>
                    <a:lnTo>
                      <a:pt x="733" y="826"/>
                    </a:lnTo>
                    <a:lnTo>
                      <a:pt x="751" y="812"/>
                    </a:lnTo>
                    <a:lnTo>
                      <a:pt x="767" y="798"/>
                    </a:lnTo>
                    <a:lnTo>
                      <a:pt x="783" y="783"/>
                    </a:lnTo>
                    <a:lnTo>
                      <a:pt x="798" y="767"/>
                    </a:lnTo>
                    <a:lnTo>
                      <a:pt x="812" y="750"/>
                    </a:lnTo>
                    <a:lnTo>
                      <a:pt x="826" y="733"/>
                    </a:lnTo>
                    <a:lnTo>
                      <a:pt x="840" y="715"/>
                    </a:lnTo>
                    <a:lnTo>
                      <a:pt x="852" y="696"/>
                    </a:lnTo>
                    <a:lnTo>
                      <a:pt x="863" y="677"/>
                    </a:lnTo>
                    <a:lnTo>
                      <a:pt x="873" y="657"/>
                    </a:lnTo>
                    <a:lnTo>
                      <a:pt x="882" y="637"/>
                    </a:lnTo>
                    <a:lnTo>
                      <a:pt x="890" y="616"/>
                    </a:lnTo>
                    <a:lnTo>
                      <a:pt x="897" y="595"/>
                    </a:lnTo>
                    <a:lnTo>
                      <a:pt x="903" y="573"/>
                    </a:lnTo>
                    <a:lnTo>
                      <a:pt x="908" y="551"/>
                    </a:lnTo>
                    <a:lnTo>
                      <a:pt x="912" y="529"/>
                    </a:lnTo>
                    <a:lnTo>
                      <a:pt x="915" y="506"/>
                    </a:lnTo>
                    <a:lnTo>
                      <a:pt x="917" y="482"/>
                    </a:lnTo>
                    <a:lnTo>
                      <a:pt x="918" y="458"/>
                    </a:lnTo>
                    <a:close/>
                    <a:moveTo>
                      <a:pt x="815" y="458"/>
                    </a:moveTo>
                    <a:lnTo>
                      <a:pt x="815" y="476"/>
                    </a:lnTo>
                    <a:lnTo>
                      <a:pt x="813" y="495"/>
                    </a:lnTo>
                    <a:lnTo>
                      <a:pt x="811" y="513"/>
                    </a:lnTo>
                    <a:lnTo>
                      <a:pt x="808" y="531"/>
                    </a:lnTo>
                    <a:lnTo>
                      <a:pt x="804" y="548"/>
                    </a:lnTo>
                    <a:lnTo>
                      <a:pt x="799" y="565"/>
                    </a:lnTo>
                    <a:lnTo>
                      <a:pt x="794" y="581"/>
                    </a:lnTo>
                    <a:lnTo>
                      <a:pt x="787" y="597"/>
                    </a:lnTo>
                    <a:lnTo>
                      <a:pt x="780" y="613"/>
                    </a:lnTo>
                    <a:lnTo>
                      <a:pt x="772" y="628"/>
                    </a:lnTo>
                    <a:lnTo>
                      <a:pt x="764" y="643"/>
                    </a:lnTo>
                    <a:lnTo>
                      <a:pt x="755" y="658"/>
                    </a:lnTo>
                    <a:lnTo>
                      <a:pt x="745" y="672"/>
                    </a:lnTo>
                    <a:lnTo>
                      <a:pt x="734" y="685"/>
                    </a:lnTo>
                    <a:lnTo>
                      <a:pt x="723" y="698"/>
                    </a:lnTo>
                    <a:lnTo>
                      <a:pt x="711" y="711"/>
                    </a:lnTo>
                    <a:lnTo>
                      <a:pt x="699" y="723"/>
                    </a:lnTo>
                    <a:lnTo>
                      <a:pt x="686" y="734"/>
                    </a:lnTo>
                    <a:lnTo>
                      <a:pt x="673" y="745"/>
                    </a:lnTo>
                    <a:lnTo>
                      <a:pt x="659" y="755"/>
                    </a:lnTo>
                    <a:lnTo>
                      <a:pt x="644" y="764"/>
                    </a:lnTo>
                    <a:lnTo>
                      <a:pt x="630" y="772"/>
                    </a:lnTo>
                    <a:lnTo>
                      <a:pt x="613" y="780"/>
                    </a:lnTo>
                    <a:lnTo>
                      <a:pt x="598" y="787"/>
                    </a:lnTo>
                    <a:lnTo>
                      <a:pt x="581" y="794"/>
                    </a:lnTo>
                    <a:lnTo>
                      <a:pt x="565" y="799"/>
                    </a:lnTo>
                    <a:lnTo>
                      <a:pt x="548" y="804"/>
                    </a:lnTo>
                    <a:lnTo>
                      <a:pt x="531" y="808"/>
                    </a:lnTo>
                    <a:lnTo>
                      <a:pt x="513" y="811"/>
                    </a:lnTo>
                    <a:lnTo>
                      <a:pt x="496" y="813"/>
                    </a:lnTo>
                    <a:lnTo>
                      <a:pt x="478" y="815"/>
                    </a:lnTo>
                    <a:lnTo>
                      <a:pt x="459" y="815"/>
                    </a:lnTo>
                    <a:lnTo>
                      <a:pt x="441" y="815"/>
                    </a:lnTo>
                    <a:lnTo>
                      <a:pt x="422" y="813"/>
                    </a:lnTo>
                    <a:lnTo>
                      <a:pt x="404" y="811"/>
                    </a:lnTo>
                    <a:lnTo>
                      <a:pt x="387" y="808"/>
                    </a:lnTo>
                    <a:lnTo>
                      <a:pt x="370" y="804"/>
                    </a:lnTo>
                    <a:lnTo>
                      <a:pt x="353" y="799"/>
                    </a:lnTo>
                    <a:lnTo>
                      <a:pt x="336" y="794"/>
                    </a:lnTo>
                    <a:lnTo>
                      <a:pt x="320" y="787"/>
                    </a:lnTo>
                    <a:lnTo>
                      <a:pt x="305" y="780"/>
                    </a:lnTo>
                    <a:lnTo>
                      <a:pt x="289" y="772"/>
                    </a:lnTo>
                    <a:lnTo>
                      <a:pt x="274" y="764"/>
                    </a:lnTo>
                    <a:lnTo>
                      <a:pt x="260" y="755"/>
                    </a:lnTo>
                    <a:lnTo>
                      <a:pt x="246" y="745"/>
                    </a:lnTo>
                    <a:lnTo>
                      <a:pt x="233" y="734"/>
                    </a:lnTo>
                    <a:lnTo>
                      <a:pt x="219" y="723"/>
                    </a:lnTo>
                    <a:lnTo>
                      <a:pt x="206" y="711"/>
                    </a:lnTo>
                    <a:lnTo>
                      <a:pt x="195" y="698"/>
                    </a:lnTo>
                    <a:lnTo>
                      <a:pt x="184" y="685"/>
                    </a:lnTo>
                    <a:lnTo>
                      <a:pt x="173" y="672"/>
                    </a:lnTo>
                    <a:lnTo>
                      <a:pt x="163" y="658"/>
                    </a:lnTo>
                    <a:lnTo>
                      <a:pt x="154" y="643"/>
                    </a:lnTo>
                    <a:lnTo>
                      <a:pt x="145" y="628"/>
                    </a:lnTo>
                    <a:lnTo>
                      <a:pt x="137" y="613"/>
                    </a:lnTo>
                    <a:lnTo>
                      <a:pt x="130" y="597"/>
                    </a:lnTo>
                    <a:lnTo>
                      <a:pt x="124" y="581"/>
                    </a:lnTo>
                    <a:lnTo>
                      <a:pt x="118" y="565"/>
                    </a:lnTo>
                    <a:lnTo>
                      <a:pt x="114" y="548"/>
                    </a:lnTo>
                    <a:lnTo>
                      <a:pt x="110" y="531"/>
                    </a:lnTo>
                    <a:lnTo>
                      <a:pt x="107" y="513"/>
                    </a:lnTo>
                    <a:lnTo>
                      <a:pt x="104" y="495"/>
                    </a:lnTo>
                    <a:lnTo>
                      <a:pt x="103" y="476"/>
                    </a:lnTo>
                    <a:lnTo>
                      <a:pt x="102" y="458"/>
                    </a:lnTo>
                    <a:lnTo>
                      <a:pt x="103" y="440"/>
                    </a:lnTo>
                    <a:lnTo>
                      <a:pt x="104" y="422"/>
                    </a:lnTo>
                    <a:lnTo>
                      <a:pt x="107" y="404"/>
                    </a:lnTo>
                    <a:lnTo>
                      <a:pt x="110" y="387"/>
                    </a:lnTo>
                    <a:lnTo>
                      <a:pt x="114" y="370"/>
                    </a:lnTo>
                    <a:lnTo>
                      <a:pt x="118" y="353"/>
                    </a:lnTo>
                    <a:lnTo>
                      <a:pt x="124" y="336"/>
                    </a:lnTo>
                    <a:lnTo>
                      <a:pt x="130" y="320"/>
                    </a:lnTo>
                    <a:lnTo>
                      <a:pt x="137" y="304"/>
                    </a:lnTo>
                    <a:lnTo>
                      <a:pt x="145" y="288"/>
                    </a:lnTo>
                    <a:lnTo>
                      <a:pt x="154" y="273"/>
                    </a:lnTo>
                    <a:lnTo>
                      <a:pt x="163" y="259"/>
                    </a:lnTo>
                    <a:lnTo>
                      <a:pt x="173" y="245"/>
                    </a:lnTo>
                    <a:lnTo>
                      <a:pt x="184" y="231"/>
                    </a:lnTo>
                    <a:lnTo>
                      <a:pt x="195" y="219"/>
                    </a:lnTo>
                    <a:lnTo>
                      <a:pt x="206" y="206"/>
                    </a:lnTo>
                    <a:lnTo>
                      <a:pt x="219" y="195"/>
                    </a:lnTo>
                    <a:lnTo>
                      <a:pt x="233" y="183"/>
                    </a:lnTo>
                    <a:lnTo>
                      <a:pt x="246" y="173"/>
                    </a:lnTo>
                    <a:lnTo>
                      <a:pt x="260" y="163"/>
                    </a:lnTo>
                    <a:lnTo>
                      <a:pt x="274" y="154"/>
                    </a:lnTo>
                    <a:lnTo>
                      <a:pt x="289" y="145"/>
                    </a:lnTo>
                    <a:lnTo>
                      <a:pt x="305" y="137"/>
                    </a:lnTo>
                    <a:lnTo>
                      <a:pt x="320" y="130"/>
                    </a:lnTo>
                    <a:lnTo>
                      <a:pt x="336" y="124"/>
                    </a:lnTo>
                    <a:lnTo>
                      <a:pt x="353" y="118"/>
                    </a:lnTo>
                    <a:lnTo>
                      <a:pt x="370" y="114"/>
                    </a:lnTo>
                    <a:lnTo>
                      <a:pt x="387" y="110"/>
                    </a:lnTo>
                    <a:lnTo>
                      <a:pt x="404" y="106"/>
                    </a:lnTo>
                    <a:lnTo>
                      <a:pt x="422" y="104"/>
                    </a:lnTo>
                    <a:lnTo>
                      <a:pt x="441" y="103"/>
                    </a:lnTo>
                    <a:lnTo>
                      <a:pt x="459" y="102"/>
                    </a:lnTo>
                    <a:lnTo>
                      <a:pt x="478" y="103"/>
                    </a:lnTo>
                    <a:lnTo>
                      <a:pt x="496" y="104"/>
                    </a:lnTo>
                    <a:lnTo>
                      <a:pt x="513" y="106"/>
                    </a:lnTo>
                    <a:lnTo>
                      <a:pt x="531" y="110"/>
                    </a:lnTo>
                    <a:lnTo>
                      <a:pt x="548" y="114"/>
                    </a:lnTo>
                    <a:lnTo>
                      <a:pt x="565" y="118"/>
                    </a:lnTo>
                    <a:lnTo>
                      <a:pt x="581" y="124"/>
                    </a:lnTo>
                    <a:lnTo>
                      <a:pt x="598" y="130"/>
                    </a:lnTo>
                    <a:lnTo>
                      <a:pt x="613" y="137"/>
                    </a:lnTo>
                    <a:lnTo>
                      <a:pt x="630" y="145"/>
                    </a:lnTo>
                    <a:lnTo>
                      <a:pt x="644" y="154"/>
                    </a:lnTo>
                    <a:lnTo>
                      <a:pt x="659" y="163"/>
                    </a:lnTo>
                    <a:lnTo>
                      <a:pt x="673" y="173"/>
                    </a:lnTo>
                    <a:lnTo>
                      <a:pt x="686" y="183"/>
                    </a:lnTo>
                    <a:lnTo>
                      <a:pt x="699" y="195"/>
                    </a:lnTo>
                    <a:lnTo>
                      <a:pt x="711" y="206"/>
                    </a:lnTo>
                    <a:lnTo>
                      <a:pt x="723" y="219"/>
                    </a:lnTo>
                    <a:lnTo>
                      <a:pt x="734" y="231"/>
                    </a:lnTo>
                    <a:lnTo>
                      <a:pt x="745" y="245"/>
                    </a:lnTo>
                    <a:lnTo>
                      <a:pt x="755" y="259"/>
                    </a:lnTo>
                    <a:lnTo>
                      <a:pt x="764" y="273"/>
                    </a:lnTo>
                    <a:lnTo>
                      <a:pt x="772" y="288"/>
                    </a:lnTo>
                    <a:lnTo>
                      <a:pt x="780" y="304"/>
                    </a:lnTo>
                    <a:lnTo>
                      <a:pt x="787" y="320"/>
                    </a:lnTo>
                    <a:lnTo>
                      <a:pt x="794" y="336"/>
                    </a:lnTo>
                    <a:lnTo>
                      <a:pt x="799" y="353"/>
                    </a:lnTo>
                    <a:lnTo>
                      <a:pt x="804" y="370"/>
                    </a:lnTo>
                    <a:lnTo>
                      <a:pt x="808" y="387"/>
                    </a:lnTo>
                    <a:lnTo>
                      <a:pt x="811" y="404"/>
                    </a:lnTo>
                    <a:lnTo>
                      <a:pt x="813" y="422"/>
                    </a:lnTo>
                    <a:lnTo>
                      <a:pt x="815" y="440"/>
                    </a:lnTo>
                    <a:lnTo>
                      <a:pt x="815" y="458"/>
                    </a:lnTo>
                    <a:close/>
                  </a:path>
                </a:pathLst>
              </a:custGeom>
              <a:solidFill>
                <a:srgbClr val="FFFD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2107" name="Freeform 1126">
                <a:extLst>
                  <a:ext uri="{FF2B5EF4-FFF2-40B4-BE49-F238E27FC236}">
                    <a16:creationId xmlns:a16="http://schemas.microsoft.com/office/drawing/2014/main" id="{6B86787A-A8DF-4394-81B6-3501938A5CFC}"/>
                  </a:ext>
                </a:extLst>
              </p:cNvPr>
              <p:cNvSpPr>
                <a:spLocks noEditPoints="1"/>
              </p:cNvSpPr>
              <p:nvPr/>
            </p:nvSpPr>
            <p:spPr bwMode="auto">
              <a:xfrm>
                <a:off x="2069" y="1440"/>
                <a:ext cx="163" cy="163"/>
              </a:xfrm>
              <a:custGeom>
                <a:avLst/>
                <a:gdLst>
                  <a:gd name="T0" fmla="*/ 161 w 815"/>
                  <a:gd name="T1" fmla="*/ 65 h 815"/>
                  <a:gd name="T2" fmla="*/ 155 w 815"/>
                  <a:gd name="T3" fmla="*/ 46 h 815"/>
                  <a:gd name="T4" fmla="*/ 144 w 815"/>
                  <a:gd name="T5" fmla="*/ 30 h 815"/>
                  <a:gd name="T6" fmla="*/ 130 w 815"/>
                  <a:gd name="T7" fmla="*/ 16 h 815"/>
                  <a:gd name="T8" fmla="*/ 113 w 815"/>
                  <a:gd name="T9" fmla="*/ 6 h 815"/>
                  <a:gd name="T10" fmla="*/ 94 w 815"/>
                  <a:gd name="T11" fmla="*/ 1 h 815"/>
                  <a:gd name="T12" fmla="*/ 73 w 815"/>
                  <a:gd name="T13" fmla="*/ 0 h 815"/>
                  <a:gd name="T14" fmla="*/ 53 w 815"/>
                  <a:gd name="T15" fmla="*/ 5 h 815"/>
                  <a:gd name="T16" fmla="*/ 36 w 815"/>
                  <a:gd name="T17" fmla="*/ 14 h 815"/>
                  <a:gd name="T18" fmla="*/ 21 w 815"/>
                  <a:gd name="T19" fmla="*/ 27 h 815"/>
                  <a:gd name="T20" fmla="*/ 10 w 815"/>
                  <a:gd name="T21" fmla="*/ 43 h 815"/>
                  <a:gd name="T22" fmla="*/ 3 w 815"/>
                  <a:gd name="T23" fmla="*/ 61 h 815"/>
                  <a:gd name="T24" fmla="*/ 0 w 815"/>
                  <a:gd name="T25" fmla="*/ 81 h 815"/>
                  <a:gd name="T26" fmla="*/ 3 w 815"/>
                  <a:gd name="T27" fmla="*/ 102 h 815"/>
                  <a:gd name="T28" fmla="*/ 10 w 815"/>
                  <a:gd name="T29" fmla="*/ 120 h 815"/>
                  <a:gd name="T30" fmla="*/ 21 w 815"/>
                  <a:gd name="T31" fmla="*/ 136 h 815"/>
                  <a:gd name="T32" fmla="*/ 36 w 815"/>
                  <a:gd name="T33" fmla="*/ 149 h 815"/>
                  <a:gd name="T34" fmla="*/ 53 w 815"/>
                  <a:gd name="T35" fmla="*/ 158 h 815"/>
                  <a:gd name="T36" fmla="*/ 73 w 815"/>
                  <a:gd name="T37" fmla="*/ 163 h 815"/>
                  <a:gd name="T38" fmla="*/ 94 w 815"/>
                  <a:gd name="T39" fmla="*/ 162 h 815"/>
                  <a:gd name="T40" fmla="*/ 113 w 815"/>
                  <a:gd name="T41" fmla="*/ 157 h 815"/>
                  <a:gd name="T42" fmla="*/ 130 w 815"/>
                  <a:gd name="T43" fmla="*/ 147 h 815"/>
                  <a:gd name="T44" fmla="*/ 144 w 815"/>
                  <a:gd name="T45" fmla="*/ 133 h 815"/>
                  <a:gd name="T46" fmla="*/ 155 w 815"/>
                  <a:gd name="T47" fmla="*/ 117 h 815"/>
                  <a:gd name="T48" fmla="*/ 161 w 815"/>
                  <a:gd name="T49" fmla="*/ 98 h 815"/>
                  <a:gd name="T50" fmla="*/ 143 w 815"/>
                  <a:gd name="T51" fmla="*/ 81 h 815"/>
                  <a:gd name="T52" fmla="*/ 141 w 815"/>
                  <a:gd name="T53" fmla="*/ 97 h 815"/>
                  <a:gd name="T54" fmla="*/ 135 w 815"/>
                  <a:gd name="T55" fmla="*/ 111 h 815"/>
                  <a:gd name="T56" fmla="*/ 127 w 815"/>
                  <a:gd name="T57" fmla="*/ 123 h 815"/>
                  <a:gd name="T58" fmla="*/ 116 w 815"/>
                  <a:gd name="T59" fmla="*/ 132 h 815"/>
                  <a:gd name="T60" fmla="*/ 102 w 815"/>
                  <a:gd name="T61" fmla="*/ 139 h 815"/>
                  <a:gd name="T62" fmla="*/ 88 w 815"/>
                  <a:gd name="T63" fmla="*/ 142 h 815"/>
                  <a:gd name="T64" fmla="*/ 72 w 815"/>
                  <a:gd name="T65" fmla="*/ 142 h 815"/>
                  <a:gd name="T66" fmla="*/ 58 w 815"/>
                  <a:gd name="T67" fmla="*/ 138 h 815"/>
                  <a:gd name="T68" fmla="*/ 45 w 815"/>
                  <a:gd name="T69" fmla="*/ 130 h 815"/>
                  <a:gd name="T70" fmla="*/ 34 w 815"/>
                  <a:gd name="T71" fmla="*/ 120 h 815"/>
                  <a:gd name="T72" fmla="*/ 26 w 815"/>
                  <a:gd name="T73" fmla="*/ 108 h 815"/>
                  <a:gd name="T74" fmla="*/ 21 w 815"/>
                  <a:gd name="T75" fmla="*/ 94 h 815"/>
                  <a:gd name="T76" fmla="*/ 20 w 815"/>
                  <a:gd name="T77" fmla="*/ 78 h 815"/>
                  <a:gd name="T78" fmla="*/ 23 w 815"/>
                  <a:gd name="T79" fmla="*/ 63 h 815"/>
                  <a:gd name="T80" fmla="*/ 29 w 815"/>
                  <a:gd name="T81" fmla="*/ 50 h 815"/>
                  <a:gd name="T82" fmla="*/ 38 w 815"/>
                  <a:gd name="T83" fmla="*/ 38 h 815"/>
                  <a:gd name="T84" fmla="*/ 50 w 815"/>
                  <a:gd name="T85" fmla="*/ 29 h 815"/>
                  <a:gd name="T86" fmla="*/ 63 w 815"/>
                  <a:gd name="T87" fmla="*/ 23 h 815"/>
                  <a:gd name="T88" fmla="*/ 78 w 815"/>
                  <a:gd name="T89" fmla="*/ 20 h 815"/>
                  <a:gd name="T90" fmla="*/ 94 w 815"/>
                  <a:gd name="T91" fmla="*/ 22 h 815"/>
                  <a:gd name="T92" fmla="*/ 108 w 815"/>
                  <a:gd name="T93" fmla="*/ 26 h 815"/>
                  <a:gd name="T94" fmla="*/ 120 w 815"/>
                  <a:gd name="T95" fmla="*/ 34 h 815"/>
                  <a:gd name="T96" fmla="*/ 130 w 815"/>
                  <a:gd name="T97" fmla="*/ 45 h 815"/>
                  <a:gd name="T98" fmla="*/ 138 w 815"/>
                  <a:gd name="T99" fmla="*/ 58 h 815"/>
                  <a:gd name="T100" fmla="*/ 142 w 815"/>
                  <a:gd name="T101" fmla="*/ 72 h 81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815" h="815">
                    <a:moveTo>
                      <a:pt x="815" y="407"/>
                    </a:moveTo>
                    <a:lnTo>
                      <a:pt x="814" y="386"/>
                    </a:lnTo>
                    <a:lnTo>
                      <a:pt x="813" y="366"/>
                    </a:lnTo>
                    <a:lnTo>
                      <a:pt x="810" y="345"/>
                    </a:lnTo>
                    <a:lnTo>
                      <a:pt x="807" y="326"/>
                    </a:lnTo>
                    <a:lnTo>
                      <a:pt x="802" y="306"/>
                    </a:lnTo>
                    <a:lnTo>
                      <a:pt x="797" y="287"/>
                    </a:lnTo>
                    <a:lnTo>
                      <a:pt x="790" y="268"/>
                    </a:lnTo>
                    <a:lnTo>
                      <a:pt x="783" y="249"/>
                    </a:lnTo>
                    <a:lnTo>
                      <a:pt x="774" y="230"/>
                    </a:lnTo>
                    <a:lnTo>
                      <a:pt x="765" y="213"/>
                    </a:lnTo>
                    <a:lnTo>
                      <a:pt x="755" y="196"/>
                    </a:lnTo>
                    <a:lnTo>
                      <a:pt x="745" y="179"/>
                    </a:lnTo>
                    <a:lnTo>
                      <a:pt x="733" y="164"/>
                    </a:lnTo>
                    <a:lnTo>
                      <a:pt x="721" y="148"/>
                    </a:lnTo>
                    <a:lnTo>
                      <a:pt x="709" y="134"/>
                    </a:lnTo>
                    <a:lnTo>
                      <a:pt x="695" y="119"/>
                    </a:lnTo>
                    <a:lnTo>
                      <a:pt x="681" y="106"/>
                    </a:lnTo>
                    <a:lnTo>
                      <a:pt x="666" y="93"/>
                    </a:lnTo>
                    <a:lnTo>
                      <a:pt x="651" y="81"/>
                    </a:lnTo>
                    <a:lnTo>
                      <a:pt x="635" y="70"/>
                    </a:lnTo>
                    <a:lnTo>
                      <a:pt x="619" y="59"/>
                    </a:lnTo>
                    <a:lnTo>
                      <a:pt x="602" y="50"/>
                    </a:lnTo>
                    <a:lnTo>
                      <a:pt x="584" y="41"/>
                    </a:lnTo>
                    <a:lnTo>
                      <a:pt x="565" y="32"/>
                    </a:lnTo>
                    <a:lnTo>
                      <a:pt x="547" y="24"/>
                    </a:lnTo>
                    <a:lnTo>
                      <a:pt x="528" y="18"/>
                    </a:lnTo>
                    <a:lnTo>
                      <a:pt x="509" y="12"/>
                    </a:lnTo>
                    <a:lnTo>
                      <a:pt x="489" y="8"/>
                    </a:lnTo>
                    <a:lnTo>
                      <a:pt x="469" y="4"/>
                    </a:lnTo>
                    <a:lnTo>
                      <a:pt x="449" y="2"/>
                    </a:lnTo>
                    <a:lnTo>
                      <a:pt x="428" y="0"/>
                    </a:lnTo>
                    <a:lnTo>
                      <a:pt x="407" y="0"/>
                    </a:lnTo>
                    <a:lnTo>
                      <a:pt x="387" y="0"/>
                    </a:lnTo>
                    <a:lnTo>
                      <a:pt x="365" y="2"/>
                    </a:lnTo>
                    <a:lnTo>
                      <a:pt x="345" y="4"/>
                    </a:lnTo>
                    <a:lnTo>
                      <a:pt x="325" y="8"/>
                    </a:lnTo>
                    <a:lnTo>
                      <a:pt x="305" y="12"/>
                    </a:lnTo>
                    <a:lnTo>
                      <a:pt x="286" y="18"/>
                    </a:lnTo>
                    <a:lnTo>
                      <a:pt x="267" y="24"/>
                    </a:lnTo>
                    <a:lnTo>
                      <a:pt x="249" y="32"/>
                    </a:lnTo>
                    <a:lnTo>
                      <a:pt x="231" y="41"/>
                    </a:lnTo>
                    <a:lnTo>
                      <a:pt x="213" y="50"/>
                    </a:lnTo>
                    <a:lnTo>
                      <a:pt x="196" y="59"/>
                    </a:lnTo>
                    <a:lnTo>
                      <a:pt x="180" y="70"/>
                    </a:lnTo>
                    <a:lnTo>
                      <a:pt x="163" y="81"/>
                    </a:lnTo>
                    <a:lnTo>
                      <a:pt x="147" y="93"/>
                    </a:lnTo>
                    <a:lnTo>
                      <a:pt x="133" y="106"/>
                    </a:lnTo>
                    <a:lnTo>
                      <a:pt x="119" y="119"/>
                    </a:lnTo>
                    <a:lnTo>
                      <a:pt x="105" y="134"/>
                    </a:lnTo>
                    <a:lnTo>
                      <a:pt x="92" y="148"/>
                    </a:lnTo>
                    <a:lnTo>
                      <a:pt x="80" y="164"/>
                    </a:lnTo>
                    <a:lnTo>
                      <a:pt x="69" y="179"/>
                    </a:lnTo>
                    <a:lnTo>
                      <a:pt x="59" y="196"/>
                    </a:lnTo>
                    <a:lnTo>
                      <a:pt x="49" y="213"/>
                    </a:lnTo>
                    <a:lnTo>
                      <a:pt x="40" y="230"/>
                    </a:lnTo>
                    <a:lnTo>
                      <a:pt x="32" y="249"/>
                    </a:lnTo>
                    <a:lnTo>
                      <a:pt x="24" y="268"/>
                    </a:lnTo>
                    <a:lnTo>
                      <a:pt x="18" y="287"/>
                    </a:lnTo>
                    <a:lnTo>
                      <a:pt x="13" y="306"/>
                    </a:lnTo>
                    <a:lnTo>
                      <a:pt x="8" y="326"/>
                    </a:lnTo>
                    <a:lnTo>
                      <a:pt x="4" y="345"/>
                    </a:lnTo>
                    <a:lnTo>
                      <a:pt x="2" y="366"/>
                    </a:lnTo>
                    <a:lnTo>
                      <a:pt x="0" y="386"/>
                    </a:lnTo>
                    <a:lnTo>
                      <a:pt x="0" y="407"/>
                    </a:lnTo>
                    <a:lnTo>
                      <a:pt x="0" y="428"/>
                    </a:lnTo>
                    <a:lnTo>
                      <a:pt x="2" y="449"/>
                    </a:lnTo>
                    <a:lnTo>
                      <a:pt x="4" y="470"/>
                    </a:lnTo>
                    <a:lnTo>
                      <a:pt x="8" y="490"/>
                    </a:lnTo>
                    <a:lnTo>
                      <a:pt x="13" y="510"/>
                    </a:lnTo>
                    <a:lnTo>
                      <a:pt x="18" y="529"/>
                    </a:lnTo>
                    <a:lnTo>
                      <a:pt x="24" y="548"/>
                    </a:lnTo>
                    <a:lnTo>
                      <a:pt x="32" y="566"/>
                    </a:lnTo>
                    <a:lnTo>
                      <a:pt x="40" y="584"/>
                    </a:lnTo>
                    <a:lnTo>
                      <a:pt x="49" y="602"/>
                    </a:lnTo>
                    <a:lnTo>
                      <a:pt x="59" y="619"/>
                    </a:lnTo>
                    <a:lnTo>
                      <a:pt x="69" y="635"/>
                    </a:lnTo>
                    <a:lnTo>
                      <a:pt x="80" y="651"/>
                    </a:lnTo>
                    <a:lnTo>
                      <a:pt x="92" y="667"/>
                    </a:lnTo>
                    <a:lnTo>
                      <a:pt x="105" y="682"/>
                    </a:lnTo>
                    <a:lnTo>
                      <a:pt x="119" y="696"/>
                    </a:lnTo>
                    <a:lnTo>
                      <a:pt x="133" y="709"/>
                    </a:lnTo>
                    <a:lnTo>
                      <a:pt x="147" y="722"/>
                    </a:lnTo>
                    <a:lnTo>
                      <a:pt x="163" y="734"/>
                    </a:lnTo>
                    <a:lnTo>
                      <a:pt x="180" y="746"/>
                    </a:lnTo>
                    <a:lnTo>
                      <a:pt x="196" y="756"/>
                    </a:lnTo>
                    <a:lnTo>
                      <a:pt x="213" y="766"/>
                    </a:lnTo>
                    <a:lnTo>
                      <a:pt x="231" y="775"/>
                    </a:lnTo>
                    <a:lnTo>
                      <a:pt x="249" y="783"/>
                    </a:lnTo>
                    <a:lnTo>
                      <a:pt x="267" y="790"/>
                    </a:lnTo>
                    <a:lnTo>
                      <a:pt x="286" y="797"/>
                    </a:lnTo>
                    <a:lnTo>
                      <a:pt x="305" y="802"/>
                    </a:lnTo>
                    <a:lnTo>
                      <a:pt x="325" y="807"/>
                    </a:lnTo>
                    <a:lnTo>
                      <a:pt x="345" y="810"/>
                    </a:lnTo>
                    <a:lnTo>
                      <a:pt x="365" y="813"/>
                    </a:lnTo>
                    <a:lnTo>
                      <a:pt x="387" y="814"/>
                    </a:lnTo>
                    <a:lnTo>
                      <a:pt x="407" y="815"/>
                    </a:lnTo>
                    <a:lnTo>
                      <a:pt x="428" y="814"/>
                    </a:lnTo>
                    <a:lnTo>
                      <a:pt x="449" y="813"/>
                    </a:lnTo>
                    <a:lnTo>
                      <a:pt x="469" y="810"/>
                    </a:lnTo>
                    <a:lnTo>
                      <a:pt x="489" y="807"/>
                    </a:lnTo>
                    <a:lnTo>
                      <a:pt x="509" y="802"/>
                    </a:lnTo>
                    <a:lnTo>
                      <a:pt x="528" y="797"/>
                    </a:lnTo>
                    <a:lnTo>
                      <a:pt x="547" y="790"/>
                    </a:lnTo>
                    <a:lnTo>
                      <a:pt x="565" y="783"/>
                    </a:lnTo>
                    <a:lnTo>
                      <a:pt x="584" y="775"/>
                    </a:lnTo>
                    <a:lnTo>
                      <a:pt x="602" y="766"/>
                    </a:lnTo>
                    <a:lnTo>
                      <a:pt x="619" y="756"/>
                    </a:lnTo>
                    <a:lnTo>
                      <a:pt x="635" y="746"/>
                    </a:lnTo>
                    <a:lnTo>
                      <a:pt x="651" y="734"/>
                    </a:lnTo>
                    <a:lnTo>
                      <a:pt x="666" y="722"/>
                    </a:lnTo>
                    <a:lnTo>
                      <a:pt x="681" y="709"/>
                    </a:lnTo>
                    <a:lnTo>
                      <a:pt x="695" y="696"/>
                    </a:lnTo>
                    <a:lnTo>
                      <a:pt x="709" y="682"/>
                    </a:lnTo>
                    <a:lnTo>
                      <a:pt x="721" y="667"/>
                    </a:lnTo>
                    <a:lnTo>
                      <a:pt x="733" y="651"/>
                    </a:lnTo>
                    <a:lnTo>
                      <a:pt x="745" y="635"/>
                    </a:lnTo>
                    <a:lnTo>
                      <a:pt x="755" y="619"/>
                    </a:lnTo>
                    <a:lnTo>
                      <a:pt x="765" y="602"/>
                    </a:lnTo>
                    <a:lnTo>
                      <a:pt x="774" y="584"/>
                    </a:lnTo>
                    <a:lnTo>
                      <a:pt x="783" y="566"/>
                    </a:lnTo>
                    <a:lnTo>
                      <a:pt x="790" y="548"/>
                    </a:lnTo>
                    <a:lnTo>
                      <a:pt x="797" y="529"/>
                    </a:lnTo>
                    <a:lnTo>
                      <a:pt x="802" y="510"/>
                    </a:lnTo>
                    <a:lnTo>
                      <a:pt x="807" y="490"/>
                    </a:lnTo>
                    <a:lnTo>
                      <a:pt x="810" y="470"/>
                    </a:lnTo>
                    <a:lnTo>
                      <a:pt x="813" y="449"/>
                    </a:lnTo>
                    <a:lnTo>
                      <a:pt x="814" y="428"/>
                    </a:lnTo>
                    <a:lnTo>
                      <a:pt x="815" y="407"/>
                    </a:lnTo>
                    <a:close/>
                    <a:moveTo>
                      <a:pt x="713" y="407"/>
                    </a:moveTo>
                    <a:lnTo>
                      <a:pt x="712" y="423"/>
                    </a:lnTo>
                    <a:lnTo>
                      <a:pt x="711" y="438"/>
                    </a:lnTo>
                    <a:lnTo>
                      <a:pt x="709" y="455"/>
                    </a:lnTo>
                    <a:lnTo>
                      <a:pt x="706" y="470"/>
                    </a:lnTo>
                    <a:lnTo>
                      <a:pt x="703" y="484"/>
                    </a:lnTo>
                    <a:lnTo>
                      <a:pt x="699" y="499"/>
                    </a:lnTo>
                    <a:lnTo>
                      <a:pt x="694" y="513"/>
                    </a:lnTo>
                    <a:lnTo>
                      <a:pt x="689" y="527"/>
                    </a:lnTo>
                    <a:lnTo>
                      <a:pt x="683" y="540"/>
                    </a:lnTo>
                    <a:lnTo>
                      <a:pt x="676" y="553"/>
                    </a:lnTo>
                    <a:lnTo>
                      <a:pt x="669" y="566"/>
                    </a:lnTo>
                    <a:lnTo>
                      <a:pt x="661" y="578"/>
                    </a:lnTo>
                    <a:lnTo>
                      <a:pt x="652" y="590"/>
                    </a:lnTo>
                    <a:lnTo>
                      <a:pt x="643" y="602"/>
                    </a:lnTo>
                    <a:lnTo>
                      <a:pt x="634" y="613"/>
                    </a:lnTo>
                    <a:lnTo>
                      <a:pt x="623" y="623"/>
                    </a:lnTo>
                    <a:lnTo>
                      <a:pt x="613" y="633"/>
                    </a:lnTo>
                    <a:lnTo>
                      <a:pt x="602" y="643"/>
                    </a:lnTo>
                    <a:lnTo>
                      <a:pt x="590" y="652"/>
                    </a:lnTo>
                    <a:lnTo>
                      <a:pt x="578" y="661"/>
                    </a:lnTo>
                    <a:lnTo>
                      <a:pt x="565" y="669"/>
                    </a:lnTo>
                    <a:lnTo>
                      <a:pt x="552" y="677"/>
                    </a:lnTo>
                    <a:lnTo>
                      <a:pt x="539" y="683"/>
                    </a:lnTo>
                    <a:lnTo>
                      <a:pt x="526" y="690"/>
                    </a:lnTo>
                    <a:lnTo>
                      <a:pt x="512" y="695"/>
                    </a:lnTo>
                    <a:lnTo>
                      <a:pt x="498" y="700"/>
                    </a:lnTo>
                    <a:lnTo>
                      <a:pt x="483" y="704"/>
                    </a:lnTo>
                    <a:lnTo>
                      <a:pt x="469" y="707"/>
                    </a:lnTo>
                    <a:lnTo>
                      <a:pt x="454" y="710"/>
                    </a:lnTo>
                    <a:lnTo>
                      <a:pt x="438" y="712"/>
                    </a:lnTo>
                    <a:lnTo>
                      <a:pt x="423" y="713"/>
                    </a:lnTo>
                    <a:lnTo>
                      <a:pt x="407" y="713"/>
                    </a:lnTo>
                    <a:lnTo>
                      <a:pt x="392" y="713"/>
                    </a:lnTo>
                    <a:lnTo>
                      <a:pt x="376" y="712"/>
                    </a:lnTo>
                    <a:lnTo>
                      <a:pt x="360" y="710"/>
                    </a:lnTo>
                    <a:lnTo>
                      <a:pt x="345" y="707"/>
                    </a:lnTo>
                    <a:lnTo>
                      <a:pt x="330" y="704"/>
                    </a:lnTo>
                    <a:lnTo>
                      <a:pt x="316" y="700"/>
                    </a:lnTo>
                    <a:lnTo>
                      <a:pt x="302" y="695"/>
                    </a:lnTo>
                    <a:lnTo>
                      <a:pt x="288" y="690"/>
                    </a:lnTo>
                    <a:lnTo>
                      <a:pt x="274" y="683"/>
                    </a:lnTo>
                    <a:lnTo>
                      <a:pt x="261" y="677"/>
                    </a:lnTo>
                    <a:lnTo>
                      <a:pt x="249" y="669"/>
                    </a:lnTo>
                    <a:lnTo>
                      <a:pt x="236" y="661"/>
                    </a:lnTo>
                    <a:lnTo>
                      <a:pt x="224" y="652"/>
                    </a:lnTo>
                    <a:lnTo>
                      <a:pt x="213" y="643"/>
                    </a:lnTo>
                    <a:lnTo>
                      <a:pt x="202" y="633"/>
                    </a:lnTo>
                    <a:lnTo>
                      <a:pt x="191" y="623"/>
                    </a:lnTo>
                    <a:lnTo>
                      <a:pt x="181" y="613"/>
                    </a:lnTo>
                    <a:lnTo>
                      <a:pt x="171" y="602"/>
                    </a:lnTo>
                    <a:lnTo>
                      <a:pt x="162" y="590"/>
                    </a:lnTo>
                    <a:lnTo>
                      <a:pt x="153" y="578"/>
                    </a:lnTo>
                    <a:lnTo>
                      <a:pt x="145" y="566"/>
                    </a:lnTo>
                    <a:lnTo>
                      <a:pt x="138" y="553"/>
                    </a:lnTo>
                    <a:lnTo>
                      <a:pt x="131" y="540"/>
                    </a:lnTo>
                    <a:lnTo>
                      <a:pt x="125" y="527"/>
                    </a:lnTo>
                    <a:lnTo>
                      <a:pt x="120" y="513"/>
                    </a:lnTo>
                    <a:lnTo>
                      <a:pt x="115" y="499"/>
                    </a:lnTo>
                    <a:lnTo>
                      <a:pt x="111" y="484"/>
                    </a:lnTo>
                    <a:lnTo>
                      <a:pt x="107" y="470"/>
                    </a:lnTo>
                    <a:lnTo>
                      <a:pt x="105" y="455"/>
                    </a:lnTo>
                    <a:lnTo>
                      <a:pt x="103" y="438"/>
                    </a:lnTo>
                    <a:lnTo>
                      <a:pt x="102" y="423"/>
                    </a:lnTo>
                    <a:lnTo>
                      <a:pt x="101" y="407"/>
                    </a:lnTo>
                    <a:lnTo>
                      <a:pt x="102" y="392"/>
                    </a:lnTo>
                    <a:lnTo>
                      <a:pt x="103" y="376"/>
                    </a:lnTo>
                    <a:lnTo>
                      <a:pt x="105" y="361"/>
                    </a:lnTo>
                    <a:lnTo>
                      <a:pt x="107" y="346"/>
                    </a:lnTo>
                    <a:lnTo>
                      <a:pt x="111" y="331"/>
                    </a:lnTo>
                    <a:lnTo>
                      <a:pt x="115" y="317"/>
                    </a:lnTo>
                    <a:lnTo>
                      <a:pt x="120" y="303"/>
                    </a:lnTo>
                    <a:lnTo>
                      <a:pt x="125" y="289"/>
                    </a:lnTo>
                    <a:lnTo>
                      <a:pt x="131" y="275"/>
                    </a:lnTo>
                    <a:lnTo>
                      <a:pt x="138" y="262"/>
                    </a:lnTo>
                    <a:lnTo>
                      <a:pt x="145" y="250"/>
                    </a:lnTo>
                    <a:lnTo>
                      <a:pt x="153" y="236"/>
                    </a:lnTo>
                    <a:lnTo>
                      <a:pt x="162" y="224"/>
                    </a:lnTo>
                    <a:lnTo>
                      <a:pt x="171" y="213"/>
                    </a:lnTo>
                    <a:lnTo>
                      <a:pt x="181" y="202"/>
                    </a:lnTo>
                    <a:lnTo>
                      <a:pt x="191" y="191"/>
                    </a:lnTo>
                    <a:lnTo>
                      <a:pt x="202" y="181"/>
                    </a:lnTo>
                    <a:lnTo>
                      <a:pt x="213" y="172"/>
                    </a:lnTo>
                    <a:lnTo>
                      <a:pt x="224" y="162"/>
                    </a:lnTo>
                    <a:lnTo>
                      <a:pt x="236" y="154"/>
                    </a:lnTo>
                    <a:lnTo>
                      <a:pt x="249" y="146"/>
                    </a:lnTo>
                    <a:lnTo>
                      <a:pt x="261" y="139"/>
                    </a:lnTo>
                    <a:lnTo>
                      <a:pt x="274" y="132"/>
                    </a:lnTo>
                    <a:lnTo>
                      <a:pt x="288" y="126"/>
                    </a:lnTo>
                    <a:lnTo>
                      <a:pt x="302" y="121"/>
                    </a:lnTo>
                    <a:lnTo>
                      <a:pt x="316" y="116"/>
                    </a:lnTo>
                    <a:lnTo>
                      <a:pt x="330" y="112"/>
                    </a:lnTo>
                    <a:lnTo>
                      <a:pt x="345" y="108"/>
                    </a:lnTo>
                    <a:lnTo>
                      <a:pt x="360" y="106"/>
                    </a:lnTo>
                    <a:lnTo>
                      <a:pt x="376" y="104"/>
                    </a:lnTo>
                    <a:lnTo>
                      <a:pt x="392" y="102"/>
                    </a:lnTo>
                    <a:lnTo>
                      <a:pt x="407" y="102"/>
                    </a:lnTo>
                    <a:lnTo>
                      <a:pt x="423" y="102"/>
                    </a:lnTo>
                    <a:lnTo>
                      <a:pt x="438" y="104"/>
                    </a:lnTo>
                    <a:lnTo>
                      <a:pt x="454" y="106"/>
                    </a:lnTo>
                    <a:lnTo>
                      <a:pt x="469" y="108"/>
                    </a:lnTo>
                    <a:lnTo>
                      <a:pt x="483" y="112"/>
                    </a:lnTo>
                    <a:lnTo>
                      <a:pt x="498" y="116"/>
                    </a:lnTo>
                    <a:lnTo>
                      <a:pt x="512" y="121"/>
                    </a:lnTo>
                    <a:lnTo>
                      <a:pt x="526" y="126"/>
                    </a:lnTo>
                    <a:lnTo>
                      <a:pt x="539" y="132"/>
                    </a:lnTo>
                    <a:lnTo>
                      <a:pt x="552" y="139"/>
                    </a:lnTo>
                    <a:lnTo>
                      <a:pt x="565" y="146"/>
                    </a:lnTo>
                    <a:lnTo>
                      <a:pt x="578" y="154"/>
                    </a:lnTo>
                    <a:lnTo>
                      <a:pt x="590" y="162"/>
                    </a:lnTo>
                    <a:lnTo>
                      <a:pt x="602" y="172"/>
                    </a:lnTo>
                    <a:lnTo>
                      <a:pt x="613" y="181"/>
                    </a:lnTo>
                    <a:lnTo>
                      <a:pt x="623" y="191"/>
                    </a:lnTo>
                    <a:lnTo>
                      <a:pt x="634" y="202"/>
                    </a:lnTo>
                    <a:lnTo>
                      <a:pt x="643" y="213"/>
                    </a:lnTo>
                    <a:lnTo>
                      <a:pt x="652" y="224"/>
                    </a:lnTo>
                    <a:lnTo>
                      <a:pt x="661" y="236"/>
                    </a:lnTo>
                    <a:lnTo>
                      <a:pt x="669" y="250"/>
                    </a:lnTo>
                    <a:lnTo>
                      <a:pt x="676" y="262"/>
                    </a:lnTo>
                    <a:lnTo>
                      <a:pt x="683" y="275"/>
                    </a:lnTo>
                    <a:lnTo>
                      <a:pt x="689" y="289"/>
                    </a:lnTo>
                    <a:lnTo>
                      <a:pt x="694" y="303"/>
                    </a:lnTo>
                    <a:lnTo>
                      <a:pt x="699" y="317"/>
                    </a:lnTo>
                    <a:lnTo>
                      <a:pt x="703" y="331"/>
                    </a:lnTo>
                    <a:lnTo>
                      <a:pt x="706" y="346"/>
                    </a:lnTo>
                    <a:lnTo>
                      <a:pt x="709" y="361"/>
                    </a:lnTo>
                    <a:lnTo>
                      <a:pt x="711" y="376"/>
                    </a:lnTo>
                    <a:lnTo>
                      <a:pt x="712" y="392"/>
                    </a:lnTo>
                    <a:lnTo>
                      <a:pt x="713" y="407"/>
                    </a:lnTo>
                    <a:close/>
                  </a:path>
                </a:pathLst>
              </a:custGeom>
              <a:solidFill>
                <a:srgbClr val="FFF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2108" name="Freeform 1127">
                <a:extLst>
                  <a:ext uri="{FF2B5EF4-FFF2-40B4-BE49-F238E27FC236}">
                    <a16:creationId xmlns:a16="http://schemas.microsoft.com/office/drawing/2014/main" id="{EE0BD71E-E50D-4DD7-8298-96FBC67D765F}"/>
                  </a:ext>
                </a:extLst>
              </p:cNvPr>
              <p:cNvSpPr>
                <a:spLocks noEditPoints="1"/>
              </p:cNvSpPr>
              <p:nvPr/>
            </p:nvSpPr>
            <p:spPr bwMode="auto">
              <a:xfrm>
                <a:off x="2079" y="1451"/>
                <a:ext cx="142" cy="142"/>
              </a:xfrm>
              <a:custGeom>
                <a:avLst/>
                <a:gdLst>
                  <a:gd name="T0" fmla="*/ 141 w 713"/>
                  <a:gd name="T1" fmla="*/ 57 h 713"/>
                  <a:gd name="T2" fmla="*/ 135 w 713"/>
                  <a:gd name="T3" fmla="*/ 40 h 713"/>
                  <a:gd name="T4" fmla="*/ 126 w 713"/>
                  <a:gd name="T5" fmla="*/ 26 h 713"/>
                  <a:gd name="T6" fmla="*/ 114 w 713"/>
                  <a:gd name="T7" fmla="*/ 14 h 713"/>
                  <a:gd name="T8" fmla="*/ 99 w 713"/>
                  <a:gd name="T9" fmla="*/ 6 h 713"/>
                  <a:gd name="T10" fmla="*/ 82 w 713"/>
                  <a:gd name="T11" fmla="*/ 1 h 713"/>
                  <a:gd name="T12" fmla="*/ 64 w 713"/>
                  <a:gd name="T13" fmla="*/ 0 h 713"/>
                  <a:gd name="T14" fmla="*/ 47 w 713"/>
                  <a:gd name="T15" fmla="*/ 4 h 713"/>
                  <a:gd name="T16" fmla="*/ 31 w 713"/>
                  <a:gd name="T17" fmla="*/ 12 h 713"/>
                  <a:gd name="T18" fmla="*/ 19 w 713"/>
                  <a:gd name="T19" fmla="*/ 23 h 713"/>
                  <a:gd name="T20" fmla="*/ 9 w 713"/>
                  <a:gd name="T21" fmla="*/ 37 h 713"/>
                  <a:gd name="T22" fmla="*/ 2 w 713"/>
                  <a:gd name="T23" fmla="*/ 53 h 713"/>
                  <a:gd name="T24" fmla="*/ 0 w 713"/>
                  <a:gd name="T25" fmla="*/ 71 h 713"/>
                  <a:gd name="T26" fmla="*/ 2 w 713"/>
                  <a:gd name="T27" fmla="*/ 89 h 713"/>
                  <a:gd name="T28" fmla="*/ 9 w 713"/>
                  <a:gd name="T29" fmla="*/ 105 h 713"/>
                  <a:gd name="T30" fmla="*/ 19 w 713"/>
                  <a:gd name="T31" fmla="*/ 119 h 713"/>
                  <a:gd name="T32" fmla="*/ 31 w 713"/>
                  <a:gd name="T33" fmla="*/ 130 h 713"/>
                  <a:gd name="T34" fmla="*/ 47 w 713"/>
                  <a:gd name="T35" fmla="*/ 138 h 713"/>
                  <a:gd name="T36" fmla="*/ 64 w 713"/>
                  <a:gd name="T37" fmla="*/ 142 h 713"/>
                  <a:gd name="T38" fmla="*/ 82 w 713"/>
                  <a:gd name="T39" fmla="*/ 141 h 713"/>
                  <a:gd name="T40" fmla="*/ 99 w 713"/>
                  <a:gd name="T41" fmla="*/ 136 h 713"/>
                  <a:gd name="T42" fmla="*/ 114 w 713"/>
                  <a:gd name="T43" fmla="*/ 128 h 713"/>
                  <a:gd name="T44" fmla="*/ 126 w 713"/>
                  <a:gd name="T45" fmla="*/ 116 h 713"/>
                  <a:gd name="T46" fmla="*/ 135 w 713"/>
                  <a:gd name="T47" fmla="*/ 102 h 713"/>
                  <a:gd name="T48" fmla="*/ 141 w 713"/>
                  <a:gd name="T49" fmla="*/ 85 h 713"/>
                  <a:gd name="T50" fmla="*/ 122 w 713"/>
                  <a:gd name="T51" fmla="*/ 71 h 713"/>
                  <a:gd name="T52" fmla="*/ 120 w 713"/>
                  <a:gd name="T53" fmla="*/ 84 h 713"/>
                  <a:gd name="T54" fmla="*/ 116 w 713"/>
                  <a:gd name="T55" fmla="*/ 95 h 713"/>
                  <a:gd name="T56" fmla="*/ 109 w 713"/>
                  <a:gd name="T57" fmla="*/ 105 h 713"/>
                  <a:gd name="T58" fmla="*/ 99 w 713"/>
                  <a:gd name="T59" fmla="*/ 113 h 713"/>
                  <a:gd name="T60" fmla="*/ 89 w 713"/>
                  <a:gd name="T61" fmla="*/ 118 h 713"/>
                  <a:gd name="T62" fmla="*/ 76 w 713"/>
                  <a:gd name="T63" fmla="*/ 121 h 713"/>
                  <a:gd name="T64" fmla="*/ 63 w 713"/>
                  <a:gd name="T65" fmla="*/ 121 h 713"/>
                  <a:gd name="T66" fmla="*/ 51 w 713"/>
                  <a:gd name="T67" fmla="*/ 118 h 713"/>
                  <a:gd name="T68" fmla="*/ 41 w 713"/>
                  <a:gd name="T69" fmla="*/ 112 h 713"/>
                  <a:gd name="T70" fmla="*/ 32 w 713"/>
                  <a:gd name="T71" fmla="*/ 103 h 713"/>
                  <a:gd name="T72" fmla="*/ 25 w 713"/>
                  <a:gd name="T73" fmla="*/ 93 h 713"/>
                  <a:gd name="T74" fmla="*/ 21 w 713"/>
                  <a:gd name="T75" fmla="*/ 81 h 713"/>
                  <a:gd name="T76" fmla="*/ 20 w 713"/>
                  <a:gd name="T77" fmla="*/ 68 h 713"/>
                  <a:gd name="T78" fmla="*/ 23 w 713"/>
                  <a:gd name="T79" fmla="*/ 56 h 713"/>
                  <a:gd name="T80" fmla="*/ 28 w 713"/>
                  <a:gd name="T81" fmla="*/ 45 h 713"/>
                  <a:gd name="T82" fmla="*/ 35 w 713"/>
                  <a:gd name="T83" fmla="*/ 35 h 713"/>
                  <a:gd name="T84" fmla="*/ 45 w 713"/>
                  <a:gd name="T85" fmla="*/ 27 h 713"/>
                  <a:gd name="T86" fmla="*/ 56 w 713"/>
                  <a:gd name="T87" fmla="*/ 23 h 713"/>
                  <a:gd name="T88" fmla="*/ 69 w 713"/>
                  <a:gd name="T89" fmla="*/ 20 h 713"/>
                  <a:gd name="T90" fmla="*/ 81 w 713"/>
                  <a:gd name="T91" fmla="*/ 21 h 713"/>
                  <a:gd name="T92" fmla="*/ 93 w 713"/>
                  <a:gd name="T93" fmla="*/ 25 h 713"/>
                  <a:gd name="T94" fmla="*/ 103 w 713"/>
                  <a:gd name="T95" fmla="*/ 32 h 713"/>
                  <a:gd name="T96" fmla="*/ 112 w 713"/>
                  <a:gd name="T97" fmla="*/ 41 h 713"/>
                  <a:gd name="T98" fmla="*/ 118 w 713"/>
                  <a:gd name="T99" fmla="*/ 51 h 713"/>
                  <a:gd name="T100" fmla="*/ 121 w 713"/>
                  <a:gd name="T101" fmla="*/ 63 h 71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713" h="713">
                    <a:moveTo>
                      <a:pt x="713" y="356"/>
                    </a:moveTo>
                    <a:lnTo>
                      <a:pt x="713" y="338"/>
                    </a:lnTo>
                    <a:lnTo>
                      <a:pt x="711" y="320"/>
                    </a:lnTo>
                    <a:lnTo>
                      <a:pt x="709" y="302"/>
                    </a:lnTo>
                    <a:lnTo>
                      <a:pt x="706" y="285"/>
                    </a:lnTo>
                    <a:lnTo>
                      <a:pt x="702" y="268"/>
                    </a:lnTo>
                    <a:lnTo>
                      <a:pt x="697" y="251"/>
                    </a:lnTo>
                    <a:lnTo>
                      <a:pt x="692" y="234"/>
                    </a:lnTo>
                    <a:lnTo>
                      <a:pt x="685" y="218"/>
                    </a:lnTo>
                    <a:lnTo>
                      <a:pt x="678" y="202"/>
                    </a:lnTo>
                    <a:lnTo>
                      <a:pt x="670" y="186"/>
                    </a:lnTo>
                    <a:lnTo>
                      <a:pt x="662" y="171"/>
                    </a:lnTo>
                    <a:lnTo>
                      <a:pt x="653" y="157"/>
                    </a:lnTo>
                    <a:lnTo>
                      <a:pt x="643" y="143"/>
                    </a:lnTo>
                    <a:lnTo>
                      <a:pt x="632" y="129"/>
                    </a:lnTo>
                    <a:lnTo>
                      <a:pt x="621" y="117"/>
                    </a:lnTo>
                    <a:lnTo>
                      <a:pt x="609" y="104"/>
                    </a:lnTo>
                    <a:lnTo>
                      <a:pt x="597" y="93"/>
                    </a:lnTo>
                    <a:lnTo>
                      <a:pt x="584" y="81"/>
                    </a:lnTo>
                    <a:lnTo>
                      <a:pt x="571" y="71"/>
                    </a:lnTo>
                    <a:lnTo>
                      <a:pt x="557" y="61"/>
                    </a:lnTo>
                    <a:lnTo>
                      <a:pt x="542" y="52"/>
                    </a:lnTo>
                    <a:lnTo>
                      <a:pt x="528" y="43"/>
                    </a:lnTo>
                    <a:lnTo>
                      <a:pt x="511" y="35"/>
                    </a:lnTo>
                    <a:lnTo>
                      <a:pt x="496" y="28"/>
                    </a:lnTo>
                    <a:lnTo>
                      <a:pt x="479" y="22"/>
                    </a:lnTo>
                    <a:lnTo>
                      <a:pt x="463" y="16"/>
                    </a:lnTo>
                    <a:lnTo>
                      <a:pt x="446" y="12"/>
                    </a:lnTo>
                    <a:lnTo>
                      <a:pt x="429" y="8"/>
                    </a:lnTo>
                    <a:lnTo>
                      <a:pt x="411" y="4"/>
                    </a:lnTo>
                    <a:lnTo>
                      <a:pt x="394" y="2"/>
                    </a:lnTo>
                    <a:lnTo>
                      <a:pt x="376" y="1"/>
                    </a:lnTo>
                    <a:lnTo>
                      <a:pt x="357" y="0"/>
                    </a:lnTo>
                    <a:lnTo>
                      <a:pt x="339" y="1"/>
                    </a:lnTo>
                    <a:lnTo>
                      <a:pt x="320" y="2"/>
                    </a:lnTo>
                    <a:lnTo>
                      <a:pt x="302" y="4"/>
                    </a:lnTo>
                    <a:lnTo>
                      <a:pt x="285" y="8"/>
                    </a:lnTo>
                    <a:lnTo>
                      <a:pt x="268" y="12"/>
                    </a:lnTo>
                    <a:lnTo>
                      <a:pt x="251" y="16"/>
                    </a:lnTo>
                    <a:lnTo>
                      <a:pt x="234" y="22"/>
                    </a:lnTo>
                    <a:lnTo>
                      <a:pt x="218" y="28"/>
                    </a:lnTo>
                    <a:lnTo>
                      <a:pt x="203" y="35"/>
                    </a:lnTo>
                    <a:lnTo>
                      <a:pt x="187" y="43"/>
                    </a:lnTo>
                    <a:lnTo>
                      <a:pt x="172" y="52"/>
                    </a:lnTo>
                    <a:lnTo>
                      <a:pt x="158" y="61"/>
                    </a:lnTo>
                    <a:lnTo>
                      <a:pt x="144" y="71"/>
                    </a:lnTo>
                    <a:lnTo>
                      <a:pt x="131" y="81"/>
                    </a:lnTo>
                    <a:lnTo>
                      <a:pt x="117" y="93"/>
                    </a:lnTo>
                    <a:lnTo>
                      <a:pt x="104" y="104"/>
                    </a:lnTo>
                    <a:lnTo>
                      <a:pt x="93" y="117"/>
                    </a:lnTo>
                    <a:lnTo>
                      <a:pt x="82" y="129"/>
                    </a:lnTo>
                    <a:lnTo>
                      <a:pt x="71" y="143"/>
                    </a:lnTo>
                    <a:lnTo>
                      <a:pt x="61" y="157"/>
                    </a:lnTo>
                    <a:lnTo>
                      <a:pt x="52" y="171"/>
                    </a:lnTo>
                    <a:lnTo>
                      <a:pt x="43" y="186"/>
                    </a:lnTo>
                    <a:lnTo>
                      <a:pt x="35" y="202"/>
                    </a:lnTo>
                    <a:lnTo>
                      <a:pt x="28" y="218"/>
                    </a:lnTo>
                    <a:lnTo>
                      <a:pt x="22" y="234"/>
                    </a:lnTo>
                    <a:lnTo>
                      <a:pt x="16" y="251"/>
                    </a:lnTo>
                    <a:lnTo>
                      <a:pt x="12" y="268"/>
                    </a:lnTo>
                    <a:lnTo>
                      <a:pt x="8" y="285"/>
                    </a:lnTo>
                    <a:lnTo>
                      <a:pt x="5" y="302"/>
                    </a:lnTo>
                    <a:lnTo>
                      <a:pt x="2" y="320"/>
                    </a:lnTo>
                    <a:lnTo>
                      <a:pt x="1" y="338"/>
                    </a:lnTo>
                    <a:lnTo>
                      <a:pt x="0" y="356"/>
                    </a:lnTo>
                    <a:lnTo>
                      <a:pt x="1" y="374"/>
                    </a:lnTo>
                    <a:lnTo>
                      <a:pt x="2" y="393"/>
                    </a:lnTo>
                    <a:lnTo>
                      <a:pt x="5" y="411"/>
                    </a:lnTo>
                    <a:lnTo>
                      <a:pt x="8" y="429"/>
                    </a:lnTo>
                    <a:lnTo>
                      <a:pt x="12" y="446"/>
                    </a:lnTo>
                    <a:lnTo>
                      <a:pt x="16" y="463"/>
                    </a:lnTo>
                    <a:lnTo>
                      <a:pt x="22" y="479"/>
                    </a:lnTo>
                    <a:lnTo>
                      <a:pt x="28" y="495"/>
                    </a:lnTo>
                    <a:lnTo>
                      <a:pt x="35" y="511"/>
                    </a:lnTo>
                    <a:lnTo>
                      <a:pt x="43" y="526"/>
                    </a:lnTo>
                    <a:lnTo>
                      <a:pt x="52" y="541"/>
                    </a:lnTo>
                    <a:lnTo>
                      <a:pt x="61" y="556"/>
                    </a:lnTo>
                    <a:lnTo>
                      <a:pt x="71" y="570"/>
                    </a:lnTo>
                    <a:lnTo>
                      <a:pt x="82" y="583"/>
                    </a:lnTo>
                    <a:lnTo>
                      <a:pt x="93" y="596"/>
                    </a:lnTo>
                    <a:lnTo>
                      <a:pt x="104" y="609"/>
                    </a:lnTo>
                    <a:lnTo>
                      <a:pt x="117" y="621"/>
                    </a:lnTo>
                    <a:lnTo>
                      <a:pt x="131" y="632"/>
                    </a:lnTo>
                    <a:lnTo>
                      <a:pt x="144" y="643"/>
                    </a:lnTo>
                    <a:lnTo>
                      <a:pt x="158" y="653"/>
                    </a:lnTo>
                    <a:lnTo>
                      <a:pt x="172" y="662"/>
                    </a:lnTo>
                    <a:lnTo>
                      <a:pt x="187" y="670"/>
                    </a:lnTo>
                    <a:lnTo>
                      <a:pt x="203" y="678"/>
                    </a:lnTo>
                    <a:lnTo>
                      <a:pt x="218" y="685"/>
                    </a:lnTo>
                    <a:lnTo>
                      <a:pt x="234" y="692"/>
                    </a:lnTo>
                    <a:lnTo>
                      <a:pt x="251" y="697"/>
                    </a:lnTo>
                    <a:lnTo>
                      <a:pt x="268" y="702"/>
                    </a:lnTo>
                    <a:lnTo>
                      <a:pt x="285" y="706"/>
                    </a:lnTo>
                    <a:lnTo>
                      <a:pt x="302" y="709"/>
                    </a:lnTo>
                    <a:lnTo>
                      <a:pt x="320" y="711"/>
                    </a:lnTo>
                    <a:lnTo>
                      <a:pt x="339" y="713"/>
                    </a:lnTo>
                    <a:lnTo>
                      <a:pt x="357" y="713"/>
                    </a:lnTo>
                    <a:lnTo>
                      <a:pt x="376" y="713"/>
                    </a:lnTo>
                    <a:lnTo>
                      <a:pt x="394" y="711"/>
                    </a:lnTo>
                    <a:lnTo>
                      <a:pt x="411" y="709"/>
                    </a:lnTo>
                    <a:lnTo>
                      <a:pt x="429" y="706"/>
                    </a:lnTo>
                    <a:lnTo>
                      <a:pt x="446" y="702"/>
                    </a:lnTo>
                    <a:lnTo>
                      <a:pt x="463" y="697"/>
                    </a:lnTo>
                    <a:lnTo>
                      <a:pt x="479" y="692"/>
                    </a:lnTo>
                    <a:lnTo>
                      <a:pt x="496" y="685"/>
                    </a:lnTo>
                    <a:lnTo>
                      <a:pt x="511" y="678"/>
                    </a:lnTo>
                    <a:lnTo>
                      <a:pt x="528" y="670"/>
                    </a:lnTo>
                    <a:lnTo>
                      <a:pt x="542" y="662"/>
                    </a:lnTo>
                    <a:lnTo>
                      <a:pt x="557" y="653"/>
                    </a:lnTo>
                    <a:lnTo>
                      <a:pt x="571" y="643"/>
                    </a:lnTo>
                    <a:lnTo>
                      <a:pt x="584" y="632"/>
                    </a:lnTo>
                    <a:lnTo>
                      <a:pt x="597" y="621"/>
                    </a:lnTo>
                    <a:lnTo>
                      <a:pt x="609" y="609"/>
                    </a:lnTo>
                    <a:lnTo>
                      <a:pt x="621" y="596"/>
                    </a:lnTo>
                    <a:lnTo>
                      <a:pt x="632" y="583"/>
                    </a:lnTo>
                    <a:lnTo>
                      <a:pt x="643" y="570"/>
                    </a:lnTo>
                    <a:lnTo>
                      <a:pt x="653" y="556"/>
                    </a:lnTo>
                    <a:lnTo>
                      <a:pt x="662" y="541"/>
                    </a:lnTo>
                    <a:lnTo>
                      <a:pt x="670" y="526"/>
                    </a:lnTo>
                    <a:lnTo>
                      <a:pt x="678" y="511"/>
                    </a:lnTo>
                    <a:lnTo>
                      <a:pt x="685" y="495"/>
                    </a:lnTo>
                    <a:lnTo>
                      <a:pt x="692" y="479"/>
                    </a:lnTo>
                    <a:lnTo>
                      <a:pt x="697" y="463"/>
                    </a:lnTo>
                    <a:lnTo>
                      <a:pt x="702" y="446"/>
                    </a:lnTo>
                    <a:lnTo>
                      <a:pt x="706" y="429"/>
                    </a:lnTo>
                    <a:lnTo>
                      <a:pt x="709" y="411"/>
                    </a:lnTo>
                    <a:lnTo>
                      <a:pt x="711" y="393"/>
                    </a:lnTo>
                    <a:lnTo>
                      <a:pt x="713" y="374"/>
                    </a:lnTo>
                    <a:lnTo>
                      <a:pt x="713" y="356"/>
                    </a:lnTo>
                    <a:close/>
                    <a:moveTo>
                      <a:pt x="612" y="356"/>
                    </a:moveTo>
                    <a:lnTo>
                      <a:pt x="612" y="369"/>
                    </a:lnTo>
                    <a:lnTo>
                      <a:pt x="611" y="382"/>
                    </a:lnTo>
                    <a:lnTo>
                      <a:pt x="609" y="395"/>
                    </a:lnTo>
                    <a:lnTo>
                      <a:pt x="607" y="408"/>
                    </a:lnTo>
                    <a:lnTo>
                      <a:pt x="604" y="421"/>
                    </a:lnTo>
                    <a:lnTo>
                      <a:pt x="600" y="433"/>
                    </a:lnTo>
                    <a:lnTo>
                      <a:pt x="596" y="444"/>
                    </a:lnTo>
                    <a:lnTo>
                      <a:pt x="592" y="456"/>
                    </a:lnTo>
                    <a:lnTo>
                      <a:pt x="587" y="467"/>
                    </a:lnTo>
                    <a:lnTo>
                      <a:pt x="581" y="478"/>
                    </a:lnTo>
                    <a:lnTo>
                      <a:pt x="575" y="489"/>
                    </a:lnTo>
                    <a:lnTo>
                      <a:pt x="569" y="499"/>
                    </a:lnTo>
                    <a:lnTo>
                      <a:pt x="561" y="509"/>
                    </a:lnTo>
                    <a:lnTo>
                      <a:pt x="554" y="518"/>
                    </a:lnTo>
                    <a:lnTo>
                      <a:pt x="546" y="528"/>
                    </a:lnTo>
                    <a:lnTo>
                      <a:pt x="538" y="536"/>
                    </a:lnTo>
                    <a:lnTo>
                      <a:pt x="529" y="545"/>
                    </a:lnTo>
                    <a:lnTo>
                      <a:pt x="519" y="553"/>
                    </a:lnTo>
                    <a:lnTo>
                      <a:pt x="509" y="560"/>
                    </a:lnTo>
                    <a:lnTo>
                      <a:pt x="499" y="567"/>
                    </a:lnTo>
                    <a:lnTo>
                      <a:pt x="489" y="574"/>
                    </a:lnTo>
                    <a:lnTo>
                      <a:pt x="478" y="580"/>
                    </a:lnTo>
                    <a:lnTo>
                      <a:pt x="467" y="586"/>
                    </a:lnTo>
                    <a:lnTo>
                      <a:pt x="456" y="591"/>
                    </a:lnTo>
                    <a:lnTo>
                      <a:pt x="445" y="595"/>
                    </a:lnTo>
                    <a:lnTo>
                      <a:pt x="433" y="599"/>
                    </a:lnTo>
                    <a:lnTo>
                      <a:pt x="421" y="603"/>
                    </a:lnTo>
                    <a:lnTo>
                      <a:pt x="408" y="606"/>
                    </a:lnTo>
                    <a:lnTo>
                      <a:pt x="396" y="609"/>
                    </a:lnTo>
                    <a:lnTo>
                      <a:pt x="383" y="610"/>
                    </a:lnTo>
                    <a:lnTo>
                      <a:pt x="370" y="611"/>
                    </a:lnTo>
                    <a:lnTo>
                      <a:pt x="357" y="612"/>
                    </a:lnTo>
                    <a:lnTo>
                      <a:pt x="344" y="611"/>
                    </a:lnTo>
                    <a:lnTo>
                      <a:pt x="331" y="610"/>
                    </a:lnTo>
                    <a:lnTo>
                      <a:pt x="318" y="609"/>
                    </a:lnTo>
                    <a:lnTo>
                      <a:pt x="305" y="606"/>
                    </a:lnTo>
                    <a:lnTo>
                      <a:pt x="293" y="603"/>
                    </a:lnTo>
                    <a:lnTo>
                      <a:pt x="281" y="599"/>
                    </a:lnTo>
                    <a:lnTo>
                      <a:pt x="269" y="595"/>
                    </a:lnTo>
                    <a:lnTo>
                      <a:pt x="258" y="591"/>
                    </a:lnTo>
                    <a:lnTo>
                      <a:pt x="246" y="586"/>
                    </a:lnTo>
                    <a:lnTo>
                      <a:pt x="236" y="580"/>
                    </a:lnTo>
                    <a:lnTo>
                      <a:pt x="225" y="574"/>
                    </a:lnTo>
                    <a:lnTo>
                      <a:pt x="215" y="567"/>
                    </a:lnTo>
                    <a:lnTo>
                      <a:pt x="205" y="560"/>
                    </a:lnTo>
                    <a:lnTo>
                      <a:pt x="195" y="553"/>
                    </a:lnTo>
                    <a:lnTo>
                      <a:pt x="186" y="545"/>
                    </a:lnTo>
                    <a:lnTo>
                      <a:pt x="177" y="536"/>
                    </a:lnTo>
                    <a:lnTo>
                      <a:pt x="169" y="528"/>
                    </a:lnTo>
                    <a:lnTo>
                      <a:pt x="161" y="518"/>
                    </a:lnTo>
                    <a:lnTo>
                      <a:pt x="153" y="509"/>
                    </a:lnTo>
                    <a:lnTo>
                      <a:pt x="146" y="499"/>
                    </a:lnTo>
                    <a:lnTo>
                      <a:pt x="140" y="489"/>
                    </a:lnTo>
                    <a:lnTo>
                      <a:pt x="133" y="478"/>
                    </a:lnTo>
                    <a:lnTo>
                      <a:pt x="128" y="467"/>
                    </a:lnTo>
                    <a:lnTo>
                      <a:pt x="122" y="456"/>
                    </a:lnTo>
                    <a:lnTo>
                      <a:pt x="117" y="444"/>
                    </a:lnTo>
                    <a:lnTo>
                      <a:pt x="113" y="433"/>
                    </a:lnTo>
                    <a:lnTo>
                      <a:pt x="110" y="421"/>
                    </a:lnTo>
                    <a:lnTo>
                      <a:pt x="107" y="408"/>
                    </a:lnTo>
                    <a:lnTo>
                      <a:pt x="105" y="395"/>
                    </a:lnTo>
                    <a:lnTo>
                      <a:pt x="103" y="382"/>
                    </a:lnTo>
                    <a:lnTo>
                      <a:pt x="102" y="369"/>
                    </a:lnTo>
                    <a:lnTo>
                      <a:pt x="102" y="356"/>
                    </a:lnTo>
                    <a:lnTo>
                      <a:pt x="102" y="343"/>
                    </a:lnTo>
                    <a:lnTo>
                      <a:pt x="103" y="330"/>
                    </a:lnTo>
                    <a:lnTo>
                      <a:pt x="105" y="318"/>
                    </a:lnTo>
                    <a:lnTo>
                      <a:pt x="107" y="305"/>
                    </a:lnTo>
                    <a:lnTo>
                      <a:pt x="110" y="293"/>
                    </a:lnTo>
                    <a:lnTo>
                      <a:pt x="113" y="281"/>
                    </a:lnTo>
                    <a:lnTo>
                      <a:pt x="117" y="269"/>
                    </a:lnTo>
                    <a:lnTo>
                      <a:pt x="122" y="258"/>
                    </a:lnTo>
                    <a:lnTo>
                      <a:pt x="128" y="246"/>
                    </a:lnTo>
                    <a:lnTo>
                      <a:pt x="133" y="235"/>
                    </a:lnTo>
                    <a:lnTo>
                      <a:pt x="140" y="225"/>
                    </a:lnTo>
                    <a:lnTo>
                      <a:pt x="146" y="215"/>
                    </a:lnTo>
                    <a:lnTo>
                      <a:pt x="153" y="205"/>
                    </a:lnTo>
                    <a:lnTo>
                      <a:pt x="161" y="194"/>
                    </a:lnTo>
                    <a:lnTo>
                      <a:pt x="169" y="185"/>
                    </a:lnTo>
                    <a:lnTo>
                      <a:pt x="177" y="176"/>
                    </a:lnTo>
                    <a:lnTo>
                      <a:pt x="186" y="168"/>
                    </a:lnTo>
                    <a:lnTo>
                      <a:pt x="195" y="160"/>
                    </a:lnTo>
                    <a:lnTo>
                      <a:pt x="205" y="152"/>
                    </a:lnTo>
                    <a:lnTo>
                      <a:pt x="215" y="145"/>
                    </a:lnTo>
                    <a:lnTo>
                      <a:pt x="225" y="138"/>
                    </a:lnTo>
                    <a:lnTo>
                      <a:pt x="236" y="132"/>
                    </a:lnTo>
                    <a:lnTo>
                      <a:pt x="246" y="127"/>
                    </a:lnTo>
                    <a:lnTo>
                      <a:pt x="258" y="122"/>
                    </a:lnTo>
                    <a:lnTo>
                      <a:pt x="269" y="117"/>
                    </a:lnTo>
                    <a:lnTo>
                      <a:pt x="281" y="113"/>
                    </a:lnTo>
                    <a:lnTo>
                      <a:pt x="293" y="110"/>
                    </a:lnTo>
                    <a:lnTo>
                      <a:pt x="305" y="107"/>
                    </a:lnTo>
                    <a:lnTo>
                      <a:pt x="318" y="105"/>
                    </a:lnTo>
                    <a:lnTo>
                      <a:pt x="331" y="103"/>
                    </a:lnTo>
                    <a:lnTo>
                      <a:pt x="344" y="102"/>
                    </a:lnTo>
                    <a:lnTo>
                      <a:pt x="357" y="102"/>
                    </a:lnTo>
                    <a:lnTo>
                      <a:pt x="370" y="102"/>
                    </a:lnTo>
                    <a:lnTo>
                      <a:pt x="383" y="103"/>
                    </a:lnTo>
                    <a:lnTo>
                      <a:pt x="396" y="105"/>
                    </a:lnTo>
                    <a:lnTo>
                      <a:pt x="408" y="107"/>
                    </a:lnTo>
                    <a:lnTo>
                      <a:pt x="421" y="110"/>
                    </a:lnTo>
                    <a:lnTo>
                      <a:pt x="433" y="113"/>
                    </a:lnTo>
                    <a:lnTo>
                      <a:pt x="445" y="117"/>
                    </a:lnTo>
                    <a:lnTo>
                      <a:pt x="456" y="122"/>
                    </a:lnTo>
                    <a:lnTo>
                      <a:pt x="467" y="127"/>
                    </a:lnTo>
                    <a:lnTo>
                      <a:pt x="478" y="132"/>
                    </a:lnTo>
                    <a:lnTo>
                      <a:pt x="489" y="138"/>
                    </a:lnTo>
                    <a:lnTo>
                      <a:pt x="499" y="145"/>
                    </a:lnTo>
                    <a:lnTo>
                      <a:pt x="509" y="152"/>
                    </a:lnTo>
                    <a:lnTo>
                      <a:pt x="519" y="160"/>
                    </a:lnTo>
                    <a:lnTo>
                      <a:pt x="529" y="168"/>
                    </a:lnTo>
                    <a:lnTo>
                      <a:pt x="538" y="176"/>
                    </a:lnTo>
                    <a:lnTo>
                      <a:pt x="546" y="185"/>
                    </a:lnTo>
                    <a:lnTo>
                      <a:pt x="554" y="194"/>
                    </a:lnTo>
                    <a:lnTo>
                      <a:pt x="561" y="205"/>
                    </a:lnTo>
                    <a:lnTo>
                      <a:pt x="569" y="215"/>
                    </a:lnTo>
                    <a:lnTo>
                      <a:pt x="575" y="225"/>
                    </a:lnTo>
                    <a:lnTo>
                      <a:pt x="581" y="235"/>
                    </a:lnTo>
                    <a:lnTo>
                      <a:pt x="587" y="246"/>
                    </a:lnTo>
                    <a:lnTo>
                      <a:pt x="592" y="258"/>
                    </a:lnTo>
                    <a:lnTo>
                      <a:pt x="596" y="269"/>
                    </a:lnTo>
                    <a:lnTo>
                      <a:pt x="600" y="281"/>
                    </a:lnTo>
                    <a:lnTo>
                      <a:pt x="604" y="293"/>
                    </a:lnTo>
                    <a:lnTo>
                      <a:pt x="607" y="305"/>
                    </a:lnTo>
                    <a:lnTo>
                      <a:pt x="609" y="318"/>
                    </a:lnTo>
                    <a:lnTo>
                      <a:pt x="611" y="330"/>
                    </a:lnTo>
                    <a:lnTo>
                      <a:pt x="612" y="343"/>
                    </a:lnTo>
                    <a:lnTo>
                      <a:pt x="612" y="356"/>
                    </a:lnTo>
                    <a:close/>
                  </a:path>
                </a:pathLst>
              </a:custGeom>
              <a:solidFill>
                <a:srgbClr val="FFFEE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2109" name="Freeform 1129">
                <a:extLst>
                  <a:ext uri="{FF2B5EF4-FFF2-40B4-BE49-F238E27FC236}">
                    <a16:creationId xmlns:a16="http://schemas.microsoft.com/office/drawing/2014/main" id="{AC9E558A-312C-4C16-925F-EEFAA0D596C9}"/>
                  </a:ext>
                </a:extLst>
              </p:cNvPr>
              <p:cNvSpPr>
                <a:spLocks noEditPoints="1"/>
              </p:cNvSpPr>
              <p:nvPr/>
            </p:nvSpPr>
            <p:spPr bwMode="auto">
              <a:xfrm>
                <a:off x="2089" y="1461"/>
                <a:ext cx="122" cy="122"/>
              </a:xfrm>
              <a:custGeom>
                <a:avLst/>
                <a:gdLst>
                  <a:gd name="T0" fmla="*/ 121 w 612"/>
                  <a:gd name="T1" fmla="*/ 52 h 611"/>
                  <a:gd name="T2" fmla="*/ 118 w 612"/>
                  <a:gd name="T3" fmla="*/ 40 h 611"/>
                  <a:gd name="T4" fmla="*/ 113 w 612"/>
                  <a:gd name="T5" fmla="*/ 30 h 611"/>
                  <a:gd name="T6" fmla="*/ 106 w 612"/>
                  <a:gd name="T7" fmla="*/ 20 h 611"/>
                  <a:gd name="T8" fmla="*/ 97 w 612"/>
                  <a:gd name="T9" fmla="*/ 12 h 611"/>
                  <a:gd name="T10" fmla="*/ 87 w 612"/>
                  <a:gd name="T11" fmla="*/ 6 h 611"/>
                  <a:gd name="T12" fmla="*/ 76 w 612"/>
                  <a:gd name="T13" fmla="*/ 2 h 611"/>
                  <a:gd name="T14" fmla="*/ 64 w 612"/>
                  <a:gd name="T15" fmla="*/ 0 h 611"/>
                  <a:gd name="T16" fmla="*/ 52 w 612"/>
                  <a:gd name="T17" fmla="*/ 1 h 611"/>
                  <a:gd name="T18" fmla="*/ 40 w 612"/>
                  <a:gd name="T19" fmla="*/ 4 h 611"/>
                  <a:gd name="T20" fmla="*/ 30 w 612"/>
                  <a:gd name="T21" fmla="*/ 9 h 611"/>
                  <a:gd name="T22" fmla="*/ 20 w 612"/>
                  <a:gd name="T23" fmla="*/ 16 h 611"/>
                  <a:gd name="T24" fmla="*/ 12 w 612"/>
                  <a:gd name="T25" fmla="*/ 24 h 611"/>
                  <a:gd name="T26" fmla="*/ 6 w 612"/>
                  <a:gd name="T27" fmla="*/ 35 h 611"/>
                  <a:gd name="T28" fmla="*/ 2 w 612"/>
                  <a:gd name="T29" fmla="*/ 46 h 611"/>
                  <a:gd name="T30" fmla="*/ 0 w 612"/>
                  <a:gd name="T31" fmla="*/ 58 h 611"/>
                  <a:gd name="T32" fmla="*/ 1 w 612"/>
                  <a:gd name="T33" fmla="*/ 70 h 611"/>
                  <a:gd name="T34" fmla="*/ 4 w 612"/>
                  <a:gd name="T35" fmla="*/ 82 h 611"/>
                  <a:gd name="T36" fmla="*/ 9 w 612"/>
                  <a:gd name="T37" fmla="*/ 93 h 611"/>
                  <a:gd name="T38" fmla="*/ 16 w 612"/>
                  <a:gd name="T39" fmla="*/ 102 h 611"/>
                  <a:gd name="T40" fmla="*/ 25 w 612"/>
                  <a:gd name="T41" fmla="*/ 110 h 611"/>
                  <a:gd name="T42" fmla="*/ 34 w 612"/>
                  <a:gd name="T43" fmla="*/ 116 h 611"/>
                  <a:gd name="T44" fmla="*/ 46 w 612"/>
                  <a:gd name="T45" fmla="*/ 120 h 611"/>
                  <a:gd name="T46" fmla="*/ 58 w 612"/>
                  <a:gd name="T47" fmla="*/ 122 h 611"/>
                  <a:gd name="T48" fmla="*/ 70 w 612"/>
                  <a:gd name="T49" fmla="*/ 121 h 611"/>
                  <a:gd name="T50" fmla="*/ 82 w 612"/>
                  <a:gd name="T51" fmla="*/ 118 h 611"/>
                  <a:gd name="T52" fmla="*/ 92 w 612"/>
                  <a:gd name="T53" fmla="*/ 113 h 611"/>
                  <a:gd name="T54" fmla="*/ 102 w 612"/>
                  <a:gd name="T55" fmla="*/ 106 h 611"/>
                  <a:gd name="T56" fmla="*/ 110 w 612"/>
                  <a:gd name="T57" fmla="*/ 97 h 611"/>
                  <a:gd name="T58" fmla="*/ 116 w 612"/>
                  <a:gd name="T59" fmla="*/ 87 h 611"/>
                  <a:gd name="T60" fmla="*/ 120 w 612"/>
                  <a:gd name="T61" fmla="*/ 76 h 611"/>
                  <a:gd name="T62" fmla="*/ 122 w 612"/>
                  <a:gd name="T63" fmla="*/ 64 h 611"/>
                  <a:gd name="T64" fmla="*/ 101 w 612"/>
                  <a:gd name="T65" fmla="*/ 65 h 611"/>
                  <a:gd name="T66" fmla="*/ 98 w 612"/>
                  <a:gd name="T67" fmla="*/ 77 h 611"/>
                  <a:gd name="T68" fmla="*/ 90 w 612"/>
                  <a:gd name="T69" fmla="*/ 90 h 611"/>
                  <a:gd name="T70" fmla="*/ 77 w 612"/>
                  <a:gd name="T71" fmla="*/ 98 h 611"/>
                  <a:gd name="T72" fmla="*/ 65 w 612"/>
                  <a:gd name="T73" fmla="*/ 101 h 611"/>
                  <a:gd name="T74" fmla="*/ 57 w 612"/>
                  <a:gd name="T75" fmla="*/ 101 h 611"/>
                  <a:gd name="T76" fmla="*/ 45 w 612"/>
                  <a:gd name="T77" fmla="*/ 98 h 611"/>
                  <a:gd name="T78" fmla="*/ 32 w 612"/>
                  <a:gd name="T79" fmla="*/ 90 h 611"/>
                  <a:gd name="T80" fmla="*/ 24 w 612"/>
                  <a:gd name="T81" fmla="*/ 77 h 611"/>
                  <a:gd name="T82" fmla="*/ 21 w 612"/>
                  <a:gd name="T83" fmla="*/ 65 h 611"/>
                  <a:gd name="T84" fmla="*/ 21 w 612"/>
                  <a:gd name="T85" fmla="*/ 57 h 611"/>
                  <a:gd name="T86" fmla="*/ 24 w 612"/>
                  <a:gd name="T87" fmla="*/ 45 h 611"/>
                  <a:gd name="T88" fmla="*/ 32 w 612"/>
                  <a:gd name="T89" fmla="*/ 32 h 611"/>
                  <a:gd name="T90" fmla="*/ 45 w 612"/>
                  <a:gd name="T91" fmla="*/ 23 h 611"/>
                  <a:gd name="T92" fmla="*/ 57 w 612"/>
                  <a:gd name="T93" fmla="*/ 20 h 611"/>
                  <a:gd name="T94" fmla="*/ 65 w 612"/>
                  <a:gd name="T95" fmla="*/ 20 h 611"/>
                  <a:gd name="T96" fmla="*/ 77 w 612"/>
                  <a:gd name="T97" fmla="*/ 23 h 611"/>
                  <a:gd name="T98" fmla="*/ 90 w 612"/>
                  <a:gd name="T99" fmla="*/ 32 h 611"/>
                  <a:gd name="T100" fmla="*/ 98 w 612"/>
                  <a:gd name="T101" fmla="*/ 45 h 611"/>
                  <a:gd name="T102" fmla="*/ 101 w 612"/>
                  <a:gd name="T103" fmla="*/ 57 h 61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612" h="611">
                    <a:moveTo>
                      <a:pt x="612" y="305"/>
                    </a:moveTo>
                    <a:lnTo>
                      <a:pt x="611" y="290"/>
                    </a:lnTo>
                    <a:lnTo>
                      <a:pt x="610" y="274"/>
                    </a:lnTo>
                    <a:lnTo>
                      <a:pt x="608" y="259"/>
                    </a:lnTo>
                    <a:lnTo>
                      <a:pt x="605" y="244"/>
                    </a:lnTo>
                    <a:lnTo>
                      <a:pt x="602" y="229"/>
                    </a:lnTo>
                    <a:lnTo>
                      <a:pt x="598" y="215"/>
                    </a:lnTo>
                    <a:lnTo>
                      <a:pt x="593" y="201"/>
                    </a:lnTo>
                    <a:lnTo>
                      <a:pt x="588" y="187"/>
                    </a:lnTo>
                    <a:lnTo>
                      <a:pt x="582" y="173"/>
                    </a:lnTo>
                    <a:lnTo>
                      <a:pt x="575" y="160"/>
                    </a:lnTo>
                    <a:lnTo>
                      <a:pt x="568" y="148"/>
                    </a:lnTo>
                    <a:lnTo>
                      <a:pt x="560" y="134"/>
                    </a:lnTo>
                    <a:lnTo>
                      <a:pt x="551" y="122"/>
                    </a:lnTo>
                    <a:lnTo>
                      <a:pt x="542" y="111"/>
                    </a:lnTo>
                    <a:lnTo>
                      <a:pt x="533" y="100"/>
                    </a:lnTo>
                    <a:lnTo>
                      <a:pt x="522" y="89"/>
                    </a:lnTo>
                    <a:lnTo>
                      <a:pt x="512" y="79"/>
                    </a:lnTo>
                    <a:lnTo>
                      <a:pt x="501" y="70"/>
                    </a:lnTo>
                    <a:lnTo>
                      <a:pt x="489" y="60"/>
                    </a:lnTo>
                    <a:lnTo>
                      <a:pt x="477" y="52"/>
                    </a:lnTo>
                    <a:lnTo>
                      <a:pt x="464" y="44"/>
                    </a:lnTo>
                    <a:lnTo>
                      <a:pt x="451" y="37"/>
                    </a:lnTo>
                    <a:lnTo>
                      <a:pt x="438" y="30"/>
                    </a:lnTo>
                    <a:lnTo>
                      <a:pt x="425" y="24"/>
                    </a:lnTo>
                    <a:lnTo>
                      <a:pt x="411" y="19"/>
                    </a:lnTo>
                    <a:lnTo>
                      <a:pt x="397" y="14"/>
                    </a:lnTo>
                    <a:lnTo>
                      <a:pt x="382" y="10"/>
                    </a:lnTo>
                    <a:lnTo>
                      <a:pt x="368" y="6"/>
                    </a:lnTo>
                    <a:lnTo>
                      <a:pt x="353" y="4"/>
                    </a:lnTo>
                    <a:lnTo>
                      <a:pt x="337" y="2"/>
                    </a:lnTo>
                    <a:lnTo>
                      <a:pt x="322" y="0"/>
                    </a:lnTo>
                    <a:lnTo>
                      <a:pt x="306" y="0"/>
                    </a:lnTo>
                    <a:lnTo>
                      <a:pt x="291" y="0"/>
                    </a:lnTo>
                    <a:lnTo>
                      <a:pt x="275" y="2"/>
                    </a:lnTo>
                    <a:lnTo>
                      <a:pt x="259" y="4"/>
                    </a:lnTo>
                    <a:lnTo>
                      <a:pt x="244" y="6"/>
                    </a:lnTo>
                    <a:lnTo>
                      <a:pt x="229" y="10"/>
                    </a:lnTo>
                    <a:lnTo>
                      <a:pt x="215" y="14"/>
                    </a:lnTo>
                    <a:lnTo>
                      <a:pt x="201" y="19"/>
                    </a:lnTo>
                    <a:lnTo>
                      <a:pt x="187" y="24"/>
                    </a:lnTo>
                    <a:lnTo>
                      <a:pt x="173" y="30"/>
                    </a:lnTo>
                    <a:lnTo>
                      <a:pt x="160" y="37"/>
                    </a:lnTo>
                    <a:lnTo>
                      <a:pt x="148" y="44"/>
                    </a:lnTo>
                    <a:lnTo>
                      <a:pt x="135" y="52"/>
                    </a:lnTo>
                    <a:lnTo>
                      <a:pt x="123" y="60"/>
                    </a:lnTo>
                    <a:lnTo>
                      <a:pt x="112" y="70"/>
                    </a:lnTo>
                    <a:lnTo>
                      <a:pt x="101" y="79"/>
                    </a:lnTo>
                    <a:lnTo>
                      <a:pt x="90" y="89"/>
                    </a:lnTo>
                    <a:lnTo>
                      <a:pt x="80" y="100"/>
                    </a:lnTo>
                    <a:lnTo>
                      <a:pt x="70" y="111"/>
                    </a:lnTo>
                    <a:lnTo>
                      <a:pt x="61" y="122"/>
                    </a:lnTo>
                    <a:lnTo>
                      <a:pt x="52" y="134"/>
                    </a:lnTo>
                    <a:lnTo>
                      <a:pt x="44" y="148"/>
                    </a:lnTo>
                    <a:lnTo>
                      <a:pt x="37" y="160"/>
                    </a:lnTo>
                    <a:lnTo>
                      <a:pt x="30" y="173"/>
                    </a:lnTo>
                    <a:lnTo>
                      <a:pt x="24" y="187"/>
                    </a:lnTo>
                    <a:lnTo>
                      <a:pt x="19" y="201"/>
                    </a:lnTo>
                    <a:lnTo>
                      <a:pt x="14" y="215"/>
                    </a:lnTo>
                    <a:lnTo>
                      <a:pt x="10" y="229"/>
                    </a:lnTo>
                    <a:lnTo>
                      <a:pt x="6" y="244"/>
                    </a:lnTo>
                    <a:lnTo>
                      <a:pt x="4" y="259"/>
                    </a:lnTo>
                    <a:lnTo>
                      <a:pt x="2" y="274"/>
                    </a:lnTo>
                    <a:lnTo>
                      <a:pt x="1" y="290"/>
                    </a:lnTo>
                    <a:lnTo>
                      <a:pt x="0" y="305"/>
                    </a:lnTo>
                    <a:lnTo>
                      <a:pt x="1" y="321"/>
                    </a:lnTo>
                    <a:lnTo>
                      <a:pt x="2" y="336"/>
                    </a:lnTo>
                    <a:lnTo>
                      <a:pt x="4" y="353"/>
                    </a:lnTo>
                    <a:lnTo>
                      <a:pt x="6" y="368"/>
                    </a:lnTo>
                    <a:lnTo>
                      <a:pt x="10" y="382"/>
                    </a:lnTo>
                    <a:lnTo>
                      <a:pt x="14" y="397"/>
                    </a:lnTo>
                    <a:lnTo>
                      <a:pt x="19" y="411"/>
                    </a:lnTo>
                    <a:lnTo>
                      <a:pt x="24" y="425"/>
                    </a:lnTo>
                    <a:lnTo>
                      <a:pt x="30" y="438"/>
                    </a:lnTo>
                    <a:lnTo>
                      <a:pt x="37" y="451"/>
                    </a:lnTo>
                    <a:lnTo>
                      <a:pt x="44" y="464"/>
                    </a:lnTo>
                    <a:lnTo>
                      <a:pt x="52" y="476"/>
                    </a:lnTo>
                    <a:lnTo>
                      <a:pt x="61" y="488"/>
                    </a:lnTo>
                    <a:lnTo>
                      <a:pt x="70" y="500"/>
                    </a:lnTo>
                    <a:lnTo>
                      <a:pt x="80" y="511"/>
                    </a:lnTo>
                    <a:lnTo>
                      <a:pt x="90" y="521"/>
                    </a:lnTo>
                    <a:lnTo>
                      <a:pt x="101" y="531"/>
                    </a:lnTo>
                    <a:lnTo>
                      <a:pt x="112" y="541"/>
                    </a:lnTo>
                    <a:lnTo>
                      <a:pt x="123" y="550"/>
                    </a:lnTo>
                    <a:lnTo>
                      <a:pt x="135" y="559"/>
                    </a:lnTo>
                    <a:lnTo>
                      <a:pt x="148" y="567"/>
                    </a:lnTo>
                    <a:lnTo>
                      <a:pt x="160" y="575"/>
                    </a:lnTo>
                    <a:lnTo>
                      <a:pt x="173" y="581"/>
                    </a:lnTo>
                    <a:lnTo>
                      <a:pt x="187" y="588"/>
                    </a:lnTo>
                    <a:lnTo>
                      <a:pt x="201" y="593"/>
                    </a:lnTo>
                    <a:lnTo>
                      <a:pt x="215" y="598"/>
                    </a:lnTo>
                    <a:lnTo>
                      <a:pt x="229" y="602"/>
                    </a:lnTo>
                    <a:lnTo>
                      <a:pt x="244" y="605"/>
                    </a:lnTo>
                    <a:lnTo>
                      <a:pt x="259" y="608"/>
                    </a:lnTo>
                    <a:lnTo>
                      <a:pt x="275" y="610"/>
                    </a:lnTo>
                    <a:lnTo>
                      <a:pt x="291" y="611"/>
                    </a:lnTo>
                    <a:lnTo>
                      <a:pt x="306" y="611"/>
                    </a:lnTo>
                    <a:lnTo>
                      <a:pt x="322" y="611"/>
                    </a:lnTo>
                    <a:lnTo>
                      <a:pt x="337" y="610"/>
                    </a:lnTo>
                    <a:lnTo>
                      <a:pt x="353" y="608"/>
                    </a:lnTo>
                    <a:lnTo>
                      <a:pt x="368" y="605"/>
                    </a:lnTo>
                    <a:lnTo>
                      <a:pt x="382" y="602"/>
                    </a:lnTo>
                    <a:lnTo>
                      <a:pt x="397" y="598"/>
                    </a:lnTo>
                    <a:lnTo>
                      <a:pt x="411" y="593"/>
                    </a:lnTo>
                    <a:lnTo>
                      <a:pt x="425" y="588"/>
                    </a:lnTo>
                    <a:lnTo>
                      <a:pt x="438" y="581"/>
                    </a:lnTo>
                    <a:lnTo>
                      <a:pt x="451" y="575"/>
                    </a:lnTo>
                    <a:lnTo>
                      <a:pt x="464" y="567"/>
                    </a:lnTo>
                    <a:lnTo>
                      <a:pt x="477" y="559"/>
                    </a:lnTo>
                    <a:lnTo>
                      <a:pt x="489" y="550"/>
                    </a:lnTo>
                    <a:lnTo>
                      <a:pt x="501" y="541"/>
                    </a:lnTo>
                    <a:lnTo>
                      <a:pt x="512" y="531"/>
                    </a:lnTo>
                    <a:lnTo>
                      <a:pt x="522" y="521"/>
                    </a:lnTo>
                    <a:lnTo>
                      <a:pt x="533" y="511"/>
                    </a:lnTo>
                    <a:lnTo>
                      <a:pt x="542" y="500"/>
                    </a:lnTo>
                    <a:lnTo>
                      <a:pt x="551" y="488"/>
                    </a:lnTo>
                    <a:lnTo>
                      <a:pt x="560" y="476"/>
                    </a:lnTo>
                    <a:lnTo>
                      <a:pt x="568" y="464"/>
                    </a:lnTo>
                    <a:lnTo>
                      <a:pt x="575" y="451"/>
                    </a:lnTo>
                    <a:lnTo>
                      <a:pt x="582" y="438"/>
                    </a:lnTo>
                    <a:lnTo>
                      <a:pt x="588" y="425"/>
                    </a:lnTo>
                    <a:lnTo>
                      <a:pt x="593" y="411"/>
                    </a:lnTo>
                    <a:lnTo>
                      <a:pt x="598" y="397"/>
                    </a:lnTo>
                    <a:lnTo>
                      <a:pt x="602" y="382"/>
                    </a:lnTo>
                    <a:lnTo>
                      <a:pt x="605" y="368"/>
                    </a:lnTo>
                    <a:lnTo>
                      <a:pt x="608" y="353"/>
                    </a:lnTo>
                    <a:lnTo>
                      <a:pt x="610" y="336"/>
                    </a:lnTo>
                    <a:lnTo>
                      <a:pt x="611" y="321"/>
                    </a:lnTo>
                    <a:lnTo>
                      <a:pt x="612" y="305"/>
                    </a:lnTo>
                    <a:close/>
                    <a:moveTo>
                      <a:pt x="510" y="305"/>
                    </a:moveTo>
                    <a:lnTo>
                      <a:pt x="510" y="316"/>
                    </a:lnTo>
                    <a:lnTo>
                      <a:pt x="509" y="326"/>
                    </a:lnTo>
                    <a:lnTo>
                      <a:pt x="508" y="336"/>
                    </a:lnTo>
                    <a:lnTo>
                      <a:pt x="506" y="346"/>
                    </a:lnTo>
                    <a:lnTo>
                      <a:pt x="501" y="367"/>
                    </a:lnTo>
                    <a:lnTo>
                      <a:pt x="494" y="385"/>
                    </a:lnTo>
                    <a:lnTo>
                      <a:pt x="486" y="403"/>
                    </a:lnTo>
                    <a:lnTo>
                      <a:pt x="476" y="420"/>
                    </a:lnTo>
                    <a:lnTo>
                      <a:pt x="463" y="435"/>
                    </a:lnTo>
                    <a:lnTo>
                      <a:pt x="450" y="450"/>
                    </a:lnTo>
                    <a:lnTo>
                      <a:pt x="435" y="463"/>
                    </a:lnTo>
                    <a:lnTo>
                      <a:pt x="420" y="474"/>
                    </a:lnTo>
                    <a:lnTo>
                      <a:pt x="403" y="485"/>
                    </a:lnTo>
                    <a:lnTo>
                      <a:pt x="385" y="493"/>
                    </a:lnTo>
                    <a:lnTo>
                      <a:pt x="367" y="500"/>
                    </a:lnTo>
                    <a:lnTo>
                      <a:pt x="347" y="505"/>
                    </a:lnTo>
                    <a:lnTo>
                      <a:pt x="337" y="507"/>
                    </a:lnTo>
                    <a:lnTo>
                      <a:pt x="327" y="508"/>
                    </a:lnTo>
                    <a:lnTo>
                      <a:pt x="317" y="509"/>
                    </a:lnTo>
                    <a:lnTo>
                      <a:pt x="306" y="509"/>
                    </a:lnTo>
                    <a:lnTo>
                      <a:pt x="296" y="509"/>
                    </a:lnTo>
                    <a:lnTo>
                      <a:pt x="286" y="508"/>
                    </a:lnTo>
                    <a:lnTo>
                      <a:pt x="275" y="507"/>
                    </a:lnTo>
                    <a:lnTo>
                      <a:pt x="265" y="505"/>
                    </a:lnTo>
                    <a:lnTo>
                      <a:pt x="245" y="500"/>
                    </a:lnTo>
                    <a:lnTo>
                      <a:pt x="226" y="493"/>
                    </a:lnTo>
                    <a:lnTo>
                      <a:pt x="209" y="485"/>
                    </a:lnTo>
                    <a:lnTo>
                      <a:pt x="192" y="474"/>
                    </a:lnTo>
                    <a:lnTo>
                      <a:pt x="176" y="463"/>
                    </a:lnTo>
                    <a:lnTo>
                      <a:pt x="162" y="450"/>
                    </a:lnTo>
                    <a:lnTo>
                      <a:pt x="149" y="435"/>
                    </a:lnTo>
                    <a:lnTo>
                      <a:pt x="137" y="420"/>
                    </a:lnTo>
                    <a:lnTo>
                      <a:pt x="127" y="403"/>
                    </a:lnTo>
                    <a:lnTo>
                      <a:pt x="119" y="385"/>
                    </a:lnTo>
                    <a:lnTo>
                      <a:pt x="112" y="367"/>
                    </a:lnTo>
                    <a:lnTo>
                      <a:pt x="107" y="346"/>
                    </a:lnTo>
                    <a:lnTo>
                      <a:pt x="105" y="336"/>
                    </a:lnTo>
                    <a:lnTo>
                      <a:pt x="104" y="326"/>
                    </a:lnTo>
                    <a:lnTo>
                      <a:pt x="103" y="316"/>
                    </a:lnTo>
                    <a:lnTo>
                      <a:pt x="103" y="305"/>
                    </a:lnTo>
                    <a:lnTo>
                      <a:pt x="103" y="295"/>
                    </a:lnTo>
                    <a:lnTo>
                      <a:pt x="104" y="284"/>
                    </a:lnTo>
                    <a:lnTo>
                      <a:pt x="105" y="274"/>
                    </a:lnTo>
                    <a:lnTo>
                      <a:pt x="107" y="264"/>
                    </a:lnTo>
                    <a:lnTo>
                      <a:pt x="112" y="245"/>
                    </a:lnTo>
                    <a:lnTo>
                      <a:pt x="119" y="226"/>
                    </a:lnTo>
                    <a:lnTo>
                      <a:pt x="127" y="209"/>
                    </a:lnTo>
                    <a:lnTo>
                      <a:pt x="137" y="192"/>
                    </a:lnTo>
                    <a:lnTo>
                      <a:pt x="149" y="176"/>
                    </a:lnTo>
                    <a:lnTo>
                      <a:pt x="162" y="162"/>
                    </a:lnTo>
                    <a:lnTo>
                      <a:pt x="176" y="149"/>
                    </a:lnTo>
                    <a:lnTo>
                      <a:pt x="192" y="136"/>
                    </a:lnTo>
                    <a:lnTo>
                      <a:pt x="209" y="126"/>
                    </a:lnTo>
                    <a:lnTo>
                      <a:pt x="226" y="117"/>
                    </a:lnTo>
                    <a:lnTo>
                      <a:pt x="245" y="111"/>
                    </a:lnTo>
                    <a:lnTo>
                      <a:pt x="265" y="106"/>
                    </a:lnTo>
                    <a:lnTo>
                      <a:pt x="275" y="104"/>
                    </a:lnTo>
                    <a:lnTo>
                      <a:pt x="286" y="102"/>
                    </a:lnTo>
                    <a:lnTo>
                      <a:pt x="296" y="102"/>
                    </a:lnTo>
                    <a:lnTo>
                      <a:pt x="306" y="101"/>
                    </a:lnTo>
                    <a:lnTo>
                      <a:pt x="317" y="102"/>
                    </a:lnTo>
                    <a:lnTo>
                      <a:pt x="327" y="102"/>
                    </a:lnTo>
                    <a:lnTo>
                      <a:pt x="337" y="104"/>
                    </a:lnTo>
                    <a:lnTo>
                      <a:pt x="347" y="106"/>
                    </a:lnTo>
                    <a:lnTo>
                      <a:pt x="367" y="111"/>
                    </a:lnTo>
                    <a:lnTo>
                      <a:pt x="385" y="117"/>
                    </a:lnTo>
                    <a:lnTo>
                      <a:pt x="403" y="126"/>
                    </a:lnTo>
                    <a:lnTo>
                      <a:pt x="420" y="136"/>
                    </a:lnTo>
                    <a:lnTo>
                      <a:pt x="435" y="149"/>
                    </a:lnTo>
                    <a:lnTo>
                      <a:pt x="450" y="162"/>
                    </a:lnTo>
                    <a:lnTo>
                      <a:pt x="463" y="176"/>
                    </a:lnTo>
                    <a:lnTo>
                      <a:pt x="476" y="192"/>
                    </a:lnTo>
                    <a:lnTo>
                      <a:pt x="486" y="209"/>
                    </a:lnTo>
                    <a:lnTo>
                      <a:pt x="494" y="226"/>
                    </a:lnTo>
                    <a:lnTo>
                      <a:pt x="501" y="245"/>
                    </a:lnTo>
                    <a:lnTo>
                      <a:pt x="506" y="264"/>
                    </a:lnTo>
                    <a:lnTo>
                      <a:pt x="508" y="274"/>
                    </a:lnTo>
                    <a:lnTo>
                      <a:pt x="509" y="284"/>
                    </a:lnTo>
                    <a:lnTo>
                      <a:pt x="510" y="295"/>
                    </a:lnTo>
                    <a:lnTo>
                      <a:pt x="510" y="305"/>
                    </a:lnTo>
                    <a:close/>
                  </a:path>
                </a:pathLst>
              </a:custGeom>
              <a:solidFill>
                <a:srgbClr val="FFFE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2110" name="Freeform 1130">
                <a:extLst>
                  <a:ext uri="{FF2B5EF4-FFF2-40B4-BE49-F238E27FC236}">
                    <a16:creationId xmlns:a16="http://schemas.microsoft.com/office/drawing/2014/main" id="{362043AB-4CA8-408B-BF93-FE56B2C49B20}"/>
                  </a:ext>
                </a:extLst>
              </p:cNvPr>
              <p:cNvSpPr>
                <a:spLocks noEditPoints="1"/>
              </p:cNvSpPr>
              <p:nvPr/>
            </p:nvSpPr>
            <p:spPr bwMode="auto">
              <a:xfrm>
                <a:off x="2099" y="1471"/>
                <a:ext cx="102" cy="102"/>
              </a:xfrm>
              <a:custGeom>
                <a:avLst/>
                <a:gdLst>
                  <a:gd name="T0" fmla="*/ 101 w 510"/>
                  <a:gd name="T1" fmla="*/ 43 h 510"/>
                  <a:gd name="T2" fmla="*/ 99 w 510"/>
                  <a:gd name="T3" fmla="*/ 33 h 510"/>
                  <a:gd name="T4" fmla="*/ 95 w 510"/>
                  <a:gd name="T5" fmla="*/ 25 h 510"/>
                  <a:gd name="T6" fmla="*/ 89 w 510"/>
                  <a:gd name="T7" fmla="*/ 17 h 510"/>
                  <a:gd name="T8" fmla="*/ 81 w 510"/>
                  <a:gd name="T9" fmla="*/ 10 h 510"/>
                  <a:gd name="T10" fmla="*/ 73 w 510"/>
                  <a:gd name="T11" fmla="*/ 5 h 510"/>
                  <a:gd name="T12" fmla="*/ 64 w 510"/>
                  <a:gd name="T13" fmla="*/ 2 h 510"/>
                  <a:gd name="T14" fmla="*/ 54 w 510"/>
                  <a:gd name="T15" fmla="*/ 0 h 510"/>
                  <a:gd name="T16" fmla="*/ 43 w 510"/>
                  <a:gd name="T17" fmla="*/ 1 h 510"/>
                  <a:gd name="T18" fmla="*/ 33 w 510"/>
                  <a:gd name="T19" fmla="*/ 3 h 510"/>
                  <a:gd name="T20" fmla="*/ 25 w 510"/>
                  <a:gd name="T21" fmla="*/ 7 h 510"/>
                  <a:gd name="T22" fmla="*/ 17 w 510"/>
                  <a:gd name="T23" fmla="*/ 13 h 510"/>
                  <a:gd name="T24" fmla="*/ 10 w 510"/>
                  <a:gd name="T25" fmla="*/ 21 h 510"/>
                  <a:gd name="T26" fmla="*/ 5 w 510"/>
                  <a:gd name="T27" fmla="*/ 29 h 510"/>
                  <a:gd name="T28" fmla="*/ 2 w 510"/>
                  <a:gd name="T29" fmla="*/ 38 h 510"/>
                  <a:gd name="T30" fmla="*/ 0 w 510"/>
                  <a:gd name="T31" fmla="*/ 48 h 510"/>
                  <a:gd name="T32" fmla="*/ 1 w 510"/>
                  <a:gd name="T33" fmla="*/ 59 h 510"/>
                  <a:gd name="T34" fmla="*/ 3 w 510"/>
                  <a:gd name="T35" fmla="*/ 68 h 510"/>
                  <a:gd name="T36" fmla="*/ 8 w 510"/>
                  <a:gd name="T37" fmla="*/ 77 h 510"/>
                  <a:gd name="T38" fmla="*/ 13 w 510"/>
                  <a:gd name="T39" fmla="*/ 85 h 510"/>
                  <a:gd name="T40" fmla="*/ 21 w 510"/>
                  <a:gd name="T41" fmla="*/ 92 h 510"/>
                  <a:gd name="T42" fmla="*/ 29 w 510"/>
                  <a:gd name="T43" fmla="*/ 97 h 510"/>
                  <a:gd name="T44" fmla="*/ 38 w 510"/>
                  <a:gd name="T45" fmla="*/ 100 h 510"/>
                  <a:gd name="T46" fmla="*/ 48 w 510"/>
                  <a:gd name="T47" fmla="*/ 102 h 510"/>
                  <a:gd name="T48" fmla="*/ 59 w 510"/>
                  <a:gd name="T49" fmla="*/ 101 h 510"/>
                  <a:gd name="T50" fmla="*/ 69 w 510"/>
                  <a:gd name="T51" fmla="*/ 99 h 510"/>
                  <a:gd name="T52" fmla="*/ 77 w 510"/>
                  <a:gd name="T53" fmla="*/ 94 h 510"/>
                  <a:gd name="T54" fmla="*/ 85 w 510"/>
                  <a:gd name="T55" fmla="*/ 89 h 510"/>
                  <a:gd name="T56" fmla="*/ 92 w 510"/>
                  <a:gd name="T57" fmla="*/ 81 h 510"/>
                  <a:gd name="T58" fmla="*/ 97 w 510"/>
                  <a:gd name="T59" fmla="*/ 73 h 510"/>
                  <a:gd name="T60" fmla="*/ 100 w 510"/>
                  <a:gd name="T61" fmla="*/ 64 h 510"/>
                  <a:gd name="T62" fmla="*/ 102 w 510"/>
                  <a:gd name="T63" fmla="*/ 53 h 510"/>
                  <a:gd name="T64" fmla="*/ 81 w 510"/>
                  <a:gd name="T65" fmla="*/ 57 h 510"/>
                  <a:gd name="T66" fmla="*/ 76 w 510"/>
                  <a:gd name="T67" fmla="*/ 68 h 510"/>
                  <a:gd name="T68" fmla="*/ 68 w 510"/>
                  <a:gd name="T69" fmla="*/ 76 h 510"/>
                  <a:gd name="T70" fmla="*/ 57 w 510"/>
                  <a:gd name="T71" fmla="*/ 81 h 510"/>
                  <a:gd name="T72" fmla="*/ 45 w 510"/>
                  <a:gd name="T73" fmla="*/ 81 h 510"/>
                  <a:gd name="T74" fmla="*/ 34 w 510"/>
                  <a:gd name="T75" fmla="*/ 76 h 510"/>
                  <a:gd name="T76" fmla="*/ 26 w 510"/>
                  <a:gd name="T77" fmla="*/ 68 h 510"/>
                  <a:gd name="T78" fmla="*/ 21 w 510"/>
                  <a:gd name="T79" fmla="*/ 57 h 510"/>
                  <a:gd name="T80" fmla="*/ 21 w 510"/>
                  <a:gd name="T81" fmla="*/ 45 h 510"/>
                  <a:gd name="T82" fmla="*/ 26 w 510"/>
                  <a:gd name="T83" fmla="*/ 34 h 510"/>
                  <a:gd name="T84" fmla="*/ 34 w 510"/>
                  <a:gd name="T85" fmla="*/ 26 h 510"/>
                  <a:gd name="T86" fmla="*/ 45 w 510"/>
                  <a:gd name="T87" fmla="*/ 21 h 510"/>
                  <a:gd name="T88" fmla="*/ 57 w 510"/>
                  <a:gd name="T89" fmla="*/ 21 h 510"/>
                  <a:gd name="T90" fmla="*/ 68 w 510"/>
                  <a:gd name="T91" fmla="*/ 26 h 510"/>
                  <a:gd name="T92" fmla="*/ 76 w 510"/>
                  <a:gd name="T93" fmla="*/ 34 h 510"/>
                  <a:gd name="T94" fmla="*/ 81 w 510"/>
                  <a:gd name="T95" fmla="*/ 45 h 51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510" h="510">
                    <a:moveTo>
                      <a:pt x="510" y="254"/>
                    </a:moveTo>
                    <a:lnTo>
                      <a:pt x="510" y="241"/>
                    </a:lnTo>
                    <a:lnTo>
                      <a:pt x="509" y="228"/>
                    </a:lnTo>
                    <a:lnTo>
                      <a:pt x="507" y="216"/>
                    </a:lnTo>
                    <a:lnTo>
                      <a:pt x="505" y="203"/>
                    </a:lnTo>
                    <a:lnTo>
                      <a:pt x="502" y="191"/>
                    </a:lnTo>
                    <a:lnTo>
                      <a:pt x="498" y="179"/>
                    </a:lnTo>
                    <a:lnTo>
                      <a:pt x="494" y="167"/>
                    </a:lnTo>
                    <a:lnTo>
                      <a:pt x="490" y="156"/>
                    </a:lnTo>
                    <a:lnTo>
                      <a:pt x="485" y="144"/>
                    </a:lnTo>
                    <a:lnTo>
                      <a:pt x="479" y="133"/>
                    </a:lnTo>
                    <a:lnTo>
                      <a:pt x="473" y="123"/>
                    </a:lnTo>
                    <a:lnTo>
                      <a:pt x="467" y="113"/>
                    </a:lnTo>
                    <a:lnTo>
                      <a:pt x="459" y="103"/>
                    </a:lnTo>
                    <a:lnTo>
                      <a:pt x="452" y="92"/>
                    </a:lnTo>
                    <a:lnTo>
                      <a:pt x="444" y="83"/>
                    </a:lnTo>
                    <a:lnTo>
                      <a:pt x="436" y="74"/>
                    </a:lnTo>
                    <a:lnTo>
                      <a:pt x="427" y="66"/>
                    </a:lnTo>
                    <a:lnTo>
                      <a:pt x="417" y="58"/>
                    </a:lnTo>
                    <a:lnTo>
                      <a:pt x="407" y="50"/>
                    </a:lnTo>
                    <a:lnTo>
                      <a:pt x="397" y="43"/>
                    </a:lnTo>
                    <a:lnTo>
                      <a:pt x="387" y="36"/>
                    </a:lnTo>
                    <a:lnTo>
                      <a:pt x="376" y="30"/>
                    </a:lnTo>
                    <a:lnTo>
                      <a:pt x="365" y="25"/>
                    </a:lnTo>
                    <a:lnTo>
                      <a:pt x="354" y="20"/>
                    </a:lnTo>
                    <a:lnTo>
                      <a:pt x="343" y="15"/>
                    </a:lnTo>
                    <a:lnTo>
                      <a:pt x="331" y="11"/>
                    </a:lnTo>
                    <a:lnTo>
                      <a:pt x="319" y="8"/>
                    </a:lnTo>
                    <a:lnTo>
                      <a:pt x="306" y="5"/>
                    </a:lnTo>
                    <a:lnTo>
                      <a:pt x="294" y="3"/>
                    </a:lnTo>
                    <a:lnTo>
                      <a:pt x="281" y="1"/>
                    </a:lnTo>
                    <a:lnTo>
                      <a:pt x="268" y="0"/>
                    </a:lnTo>
                    <a:lnTo>
                      <a:pt x="255" y="0"/>
                    </a:lnTo>
                    <a:lnTo>
                      <a:pt x="242" y="0"/>
                    </a:lnTo>
                    <a:lnTo>
                      <a:pt x="229" y="1"/>
                    </a:lnTo>
                    <a:lnTo>
                      <a:pt x="216" y="3"/>
                    </a:lnTo>
                    <a:lnTo>
                      <a:pt x="203" y="5"/>
                    </a:lnTo>
                    <a:lnTo>
                      <a:pt x="191" y="8"/>
                    </a:lnTo>
                    <a:lnTo>
                      <a:pt x="179" y="11"/>
                    </a:lnTo>
                    <a:lnTo>
                      <a:pt x="167" y="15"/>
                    </a:lnTo>
                    <a:lnTo>
                      <a:pt x="156" y="20"/>
                    </a:lnTo>
                    <a:lnTo>
                      <a:pt x="144" y="25"/>
                    </a:lnTo>
                    <a:lnTo>
                      <a:pt x="134" y="30"/>
                    </a:lnTo>
                    <a:lnTo>
                      <a:pt x="123" y="36"/>
                    </a:lnTo>
                    <a:lnTo>
                      <a:pt x="113" y="43"/>
                    </a:lnTo>
                    <a:lnTo>
                      <a:pt x="103" y="50"/>
                    </a:lnTo>
                    <a:lnTo>
                      <a:pt x="93" y="58"/>
                    </a:lnTo>
                    <a:lnTo>
                      <a:pt x="84" y="66"/>
                    </a:lnTo>
                    <a:lnTo>
                      <a:pt x="75" y="74"/>
                    </a:lnTo>
                    <a:lnTo>
                      <a:pt x="67" y="83"/>
                    </a:lnTo>
                    <a:lnTo>
                      <a:pt x="59" y="92"/>
                    </a:lnTo>
                    <a:lnTo>
                      <a:pt x="51" y="103"/>
                    </a:lnTo>
                    <a:lnTo>
                      <a:pt x="44" y="113"/>
                    </a:lnTo>
                    <a:lnTo>
                      <a:pt x="38" y="123"/>
                    </a:lnTo>
                    <a:lnTo>
                      <a:pt x="31" y="133"/>
                    </a:lnTo>
                    <a:lnTo>
                      <a:pt x="26" y="144"/>
                    </a:lnTo>
                    <a:lnTo>
                      <a:pt x="20" y="156"/>
                    </a:lnTo>
                    <a:lnTo>
                      <a:pt x="15" y="167"/>
                    </a:lnTo>
                    <a:lnTo>
                      <a:pt x="11" y="179"/>
                    </a:lnTo>
                    <a:lnTo>
                      <a:pt x="8" y="191"/>
                    </a:lnTo>
                    <a:lnTo>
                      <a:pt x="5" y="203"/>
                    </a:lnTo>
                    <a:lnTo>
                      <a:pt x="3" y="216"/>
                    </a:lnTo>
                    <a:lnTo>
                      <a:pt x="1" y="228"/>
                    </a:lnTo>
                    <a:lnTo>
                      <a:pt x="0" y="241"/>
                    </a:lnTo>
                    <a:lnTo>
                      <a:pt x="0" y="254"/>
                    </a:lnTo>
                    <a:lnTo>
                      <a:pt x="0" y="267"/>
                    </a:lnTo>
                    <a:lnTo>
                      <a:pt x="1" y="280"/>
                    </a:lnTo>
                    <a:lnTo>
                      <a:pt x="3" y="293"/>
                    </a:lnTo>
                    <a:lnTo>
                      <a:pt x="5" y="306"/>
                    </a:lnTo>
                    <a:lnTo>
                      <a:pt x="8" y="319"/>
                    </a:lnTo>
                    <a:lnTo>
                      <a:pt x="11" y="331"/>
                    </a:lnTo>
                    <a:lnTo>
                      <a:pt x="15" y="342"/>
                    </a:lnTo>
                    <a:lnTo>
                      <a:pt x="20" y="354"/>
                    </a:lnTo>
                    <a:lnTo>
                      <a:pt x="26" y="365"/>
                    </a:lnTo>
                    <a:lnTo>
                      <a:pt x="31" y="376"/>
                    </a:lnTo>
                    <a:lnTo>
                      <a:pt x="38" y="387"/>
                    </a:lnTo>
                    <a:lnTo>
                      <a:pt x="44" y="397"/>
                    </a:lnTo>
                    <a:lnTo>
                      <a:pt x="51" y="407"/>
                    </a:lnTo>
                    <a:lnTo>
                      <a:pt x="59" y="416"/>
                    </a:lnTo>
                    <a:lnTo>
                      <a:pt x="67" y="426"/>
                    </a:lnTo>
                    <a:lnTo>
                      <a:pt x="75" y="434"/>
                    </a:lnTo>
                    <a:lnTo>
                      <a:pt x="84" y="443"/>
                    </a:lnTo>
                    <a:lnTo>
                      <a:pt x="93" y="451"/>
                    </a:lnTo>
                    <a:lnTo>
                      <a:pt x="103" y="458"/>
                    </a:lnTo>
                    <a:lnTo>
                      <a:pt x="113" y="465"/>
                    </a:lnTo>
                    <a:lnTo>
                      <a:pt x="123" y="472"/>
                    </a:lnTo>
                    <a:lnTo>
                      <a:pt x="134" y="478"/>
                    </a:lnTo>
                    <a:lnTo>
                      <a:pt x="144" y="484"/>
                    </a:lnTo>
                    <a:lnTo>
                      <a:pt x="156" y="489"/>
                    </a:lnTo>
                    <a:lnTo>
                      <a:pt x="167" y="493"/>
                    </a:lnTo>
                    <a:lnTo>
                      <a:pt x="179" y="497"/>
                    </a:lnTo>
                    <a:lnTo>
                      <a:pt x="191" y="501"/>
                    </a:lnTo>
                    <a:lnTo>
                      <a:pt x="203" y="504"/>
                    </a:lnTo>
                    <a:lnTo>
                      <a:pt x="216" y="507"/>
                    </a:lnTo>
                    <a:lnTo>
                      <a:pt x="229" y="508"/>
                    </a:lnTo>
                    <a:lnTo>
                      <a:pt x="242" y="509"/>
                    </a:lnTo>
                    <a:lnTo>
                      <a:pt x="255" y="510"/>
                    </a:lnTo>
                    <a:lnTo>
                      <a:pt x="268" y="509"/>
                    </a:lnTo>
                    <a:lnTo>
                      <a:pt x="281" y="508"/>
                    </a:lnTo>
                    <a:lnTo>
                      <a:pt x="294" y="507"/>
                    </a:lnTo>
                    <a:lnTo>
                      <a:pt x="306" y="504"/>
                    </a:lnTo>
                    <a:lnTo>
                      <a:pt x="319" y="501"/>
                    </a:lnTo>
                    <a:lnTo>
                      <a:pt x="331" y="497"/>
                    </a:lnTo>
                    <a:lnTo>
                      <a:pt x="343" y="493"/>
                    </a:lnTo>
                    <a:lnTo>
                      <a:pt x="354" y="489"/>
                    </a:lnTo>
                    <a:lnTo>
                      <a:pt x="365" y="484"/>
                    </a:lnTo>
                    <a:lnTo>
                      <a:pt x="376" y="478"/>
                    </a:lnTo>
                    <a:lnTo>
                      <a:pt x="387" y="472"/>
                    </a:lnTo>
                    <a:lnTo>
                      <a:pt x="397" y="465"/>
                    </a:lnTo>
                    <a:lnTo>
                      <a:pt x="407" y="458"/>
                    </a:lnTo>
                    <a:lnTo>
                      <a:pt x="417" y="451"/>
                    </a:lnTo>
                    <a:lnTo>
                      <a:pt x="427" y="443"/>
                    </a:lnTo>
                    <a:lnTo>
                      <a:pt x="436" y="434"/>
                    </a:lnTo>
                    <a:lnTo>
                      <a:pt x="444" y="426"/>
                    </a:lnTo>
                    <a:lnTo>
                      <a:pt x="452" y="416"/>
                    </a:lnTo>
                    <a:lnTo>
                      <a:pt x="459" y="407"/>
                    </a:lnTo>
                    <a:lnTo>
                      <a:pt x="467" y="397"/>
                    </a:lnTo>
                    <a:lnTo>
                      <a:pt x="473" y="387"/>
                    </a:lnTo>
                    <a:lnTo>
                      <a:pt x="479" y="376"/>
                    </a:lnTo>
                    <a:lnTo>
                      <a:pt x="485" y="365"/>
                    </a:lnTo>
                    <a:lnTo>
                      <a:pt x="490" y="354"/>
                    </a:lnTo>
                    <a:lnTo>
                      <a:pt x="494" y="342"/>
                    </a:lnTo>
                    <a:lnTo>
                      <a:pt x="498" y="331"/>
                    </a:lnTo>
                    <a:lnTo>
                      <a:pt x="502" y="319"/>
                    </a:lnTo>
                    <a:lnTo>
                      <a:pt x="505" y="306"/>
                    </a:lnTo>
                    <a:lnTo>
                      <a:pt x="507" y="293"/>
                    </a:lnTo>
                    <a:lnTo>
                      <a:pt x="509" y="280"/>
                    </a:lnTo>
                    <a:lnTo>
                      <a:pt x="510" y="267"/>
                    </a:lnTo>
                    <a:lnTo>
                      <a:pt x="510" y="254"/>
                    </a:lnTo>
                    <a:close/>
                    <a:moveTo>
                      <a:pt x="407" y="254"/>
                    </a:moveTo>
                    <a:lnTo>
                      <a:pt x="407" y="270"/>
                    </a:lnTo>
                    <a:lnTo>
                      <a:pt x="404" y="285"/>
                    </a:lnTo>
                    <a:lnTo>
                      <a:pt x="401" y="300"/>
                    </a:lnTo>
                    <a:lnTo>
                      <a:pt x="396" y="314"/>
                    </a:lnTo>
                    <a:lnTo>
                      <a:pt x="389" y="328"/>
                    </a:lnTo>
                    <a:lnTo>
                      <a:pt x="381" y="340"/>
                    </a:lnTo>
                    <a:lnTo>
                      <a:pt x="373" y="352"/>
                    </a:lnTo>
                    <a:lnTo>
                      <a:pt x="363" y="363"/>
                    </a:lnTo>
                    <a:lnTo>
                      <a:pt x="352" y="373"/>
                    </a:lnTo>
                    <a:lnTo>
                      <a:pt x="340" y="381"/>
                    </a:lnTo>
                    <a:lnTo>
                      <a:pt x="328" y="389"/>
                    </a:lnTo>
                    <a:lnTo>
                      <a:pt x="315" y="395"/>
                    </a:lnTo>
                    <a:lnTo>
                      <a:pt x="301" y="400"/>
                    </a:lnTo>
                    <a:lnTo>
                      <a:pt x="286" y="404"/>
                    </a:lnTo>
                    <a:lnTo>
                      <a:pt x="271" y="407"/>
                    </a:lnTo>
                    <a:lnTo>
                      <a:pt x="255" y="407"/>
                    </a:lnTo>
                    <a:lnTo>
                      <a:pt x="240" y="407"/>
                    </a:lnTo>
                    <a:lnTo>
                      <a:pt x="225" y="404"/>
                    </a:lnTo>
                    <a:lnTo>
                      <a:pt x="209" y="400"/>
                    </a:lnTo>
                    <a:lnTo>
                      <a:pt x="195" y="395"/>
                    </a:lnTo>
                    <a:lnTo>
                      <a:pt x="182" y="389"/>
                    </a:lnTo>
                    <a:lnTo>
                      <a:pt x="169" y="381"/>
                    </a:lnTo>
                    <a:lnTo>
                      <a:pt x="158" y="373"/>
                    </a:lnTo>
                    <a:lnTo>
                      <a:pt x="147" y="363"/>
                    </a:lnTo>
                    <a:lnTo>
                      <a:pt x="137" y="352"/>
                    </a:lnTo>
                    <a:lnTo>
                      <a:pt x="128" y="340"/>
                    </a:lnTo>
                    <a:lnTo>
                      <a:pt x="121" y="328"/>
                    </a:lnTo>
                    <a:lnTo>
                      <a:pt x="114" y="314"/>
                    </a:lnTo>
                    <a:lnTo>
                      <a:pt x="109" y="300"/>
                    </a:lnTo>
                    <a:lnTo>
                      <a:pt x="105" y="285"/>
                    </a:lnTo>
                    <a:lnTo>
                      <a:pt x="103" y="270"/>
                    </a:lnTo>
                    <a:lnTo>
                      <a:pt x="102" y="254"/>
                    </a:lnTo>
                    <a:lnTo>
                      <a:pt x="103" y="239"/>
                    </a:lnTo>
                    <a:lnTo>
                      <a:pt x="105" y="224"/>
                    </a:lnTo>
                    <a:lnTo>
                      <a:pt x="109" y="209"/>
                    </a:lnTo>
                    <a:lnTo>
                      <a:pt x="114" y="195"/>
                    </a:lnTo>
                    <a:lnTo>
                      <a:pt x="121" y="182"/>
                    </a:lnTo>
                    <a:lnTo>
                      <a:pt x="128" y="169"/>
                    </a:lnTo>
                    <a:lnTo>
                      <a:pt x="137" y="157"/>
                    </a:lnTo>
                    <a:lnTo>
                      <a:pt x="147" y="147"/>
                    </a:lnTo>
                    <a:lnTo>
                      <a:pt x="158" y="137"/>
                    </a:lnTo>
                    <a:lnTo>
                      <a:pt x="169" y="128"/>
                    </a:lnTo>
                    <a:lnTo>
                      <a:pt x="182" y="120"/>
                    </a:lnTo>
                    <a:lnTo>
                      <a:pt x="195" y="114"/>
                    </a:lnTo>
                    <a:lnTo>
                      <a:pt x="209" y="109"/>
                    </a:lnTo>
                    <a:lnTo>
                      <a:pt x="225" y="105"/>
                    </a:lnTo>
                    <a:lnTo>
                      <a:pt x="240" y="103"/>
                    </a:lnTo>
                    <a:lnTo>
                      <a:pt x="255" y="102"/>
                    </a:lnTo>
                    <a:lnTo>
                      <a:pt x="271" y="103"/>
                    </a:lnTo>
                    <a:lnTo>
                      <a:pt x="286" y="105"/>
                    </a:lnTo>
                    <a:lnTo>
                      <a:pt x="301" y="109"/>
                    </a:lnTo>
                    <a:lnTo>
                      <a:pt x="315" y="114"/>
                    </a:lnTo>
                    <a:lnTo>
                      <a:pt x="328" y="120"/>
                    </a:lnTo>
                    <a:lnTo>
                      <a:pt x="340" y="128"/>
                    </a:lnTo>
                    <a:lnTo>
                      <a:pt x="352" y="137"/>
                    </a:lnTo>
                    <a:lnTo>
                      <a:pt x="363" y="147"/>
                    </a:lnTo>
                    <a:lnTo>
                      <a:pt x="373" y="157"/>
                    </a:lnTo>
                    <a:lnTo>
                      <a:pt x="381" y="169"/>
                    </a:lnTo>
                    <a:lnTo>
                      <a:pt x="389" y="182"/>
                    </a:lnTo>
                    <a:lnTo>
                      <a:pt x="396" y="195"/>
                    </a:lnTo>
                    <a:lnTo>
                      <a:pt x="401" y="209"/>
                    </a:lnTo>
                    <a:lnTo>
                      <a:pt x="404" y="224"/>
                    </a:lnTo>
                    <a:lnTo>
                      <a:pt x="407" y="239"/>
                    </a:lnTo>
                    <a:lnTo>
                      <a:pt x="407" y="254"/>
                    </a:lnTo>
                    <a:close/>
                  </a:path>
                </a:pathLst>
              </a:custGeom>
              <a:solidFill>
                <a:srgbClr val="FFFEE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2111" name="Freeform 1131">
                <a:extLst>
                  <a:ext uri="{FF2B5EF4-FFF2-40B4-BE49-F238E27FC236}">
                    <a16:creationId xmlns:a16="http://schemas.microsoft.com/office/drawing/2014/main" id="{12E54F24-B991-4E78-83A5-4FC58210A709}"/>
                  </a:ext>
                </a:extLst>
              </p:cNvPr>
              <p:cNvSpPr>
                <a:spLocks noEditPoints="1"/>
              </p:cNvSpPr>
              <p:nvPr/>
            </p:nvSpPr>
            <p:spPr bwMode="auto">
              <a:xfrm>
                <a:off x="2109" y="1481"/>
                <a:ext cx="82" cy="82"/>
              </a:xfrm>
              <a:custGeom>
                <a:avLst/>
                <a:gdLst>
                  <a:gd name="T0" fmla="*/ 82 w 407"/>
                  <a:gd name="T1" fmla="*/ 37 h 408"/>
                  <a:gd name="T2" fmla="*/ 80 w 407"/>
                  <a:gd name="T3" fmla="*/ 29 h 408"/>
                  <a:gd name="T4" fmla="*/ 75 w 407"/>
                  <a:gd name="T5" fmla="*/ 18 h 408"/>
                  <a:gd name="T6" fmla="*/ 67 w 407"/>
                  <a:gd name="T7" fmla="*/ 10 h 408"/>
                  <a:gd name="T8" fmla="*/ 57 w 407"/>
                  <a:gd name="T9" fmla="*/ 3 h 408"/>
                  <a:gd name="T10" fmla="*/ 47 w 407"/>
                  <a:gd name="T11" fmla="*/ 1 h 408"/>
                  <a:gd name="T12" fmla="*/ 41 w 407"/>
                  <a:gd name="T13" fmla="*/ 0 h 408"/>
                  <a:gd name="T14" fmla="*/ 35 w 407"/>
                  <a:gd name="T15" fmla="*/ 1 h 408"/>
                  <a:gd name="T16" fmla="*/ 25 w 407"/>
                  <a:gd name="T17" fmla="*/ 3 h 408"/>
                  <a:gd name="T18" fmla="*/ 15 w 407"/>
                  <a:gd name="T19" fmla="*/ 10 h 408"/>
                  <a:gd name="T20" fmla="*/ 7 w 407"/>
                  <a:gd name="T21" fmla="*/ 18 h 408"/>
                  <a:gd name="T22" fmla="*/ 2 w 407"/>
                  <a:gd name="T23" fmla="*/ 29 h 408"/>
                  <a:gd name="T24" fmla="*/ 0 w 407"/>
                  <a:gd name="T25" fmla="*/ 37 h 408"/>
                  <a:gd name="T26" fmla="*/ 0 w 407"/>
                  <a:gd name="T27" fmla="*/ 43 h 408"/>
                  <a:gd name="T28" fmla="*/ 1 w 407"/>
                  <a:gd name="T29" fmla="*/ 49 h 408"/>
                  <a:gd name="T30" fmla="*/ 5 w 407"/>
                  <a:gd name="T31" fmla="*/ 61 h 408"/>
                  <a:gd name="T32" fmla="*/ 12 w 407"/>
                  <a:gd name="T33" fmla="*/ 70 h 408"/>
                  <a:gd name="T34" fmla="*/ 21 w 407"/>
                  <a:gd name="T35" fmla="*/ 77 h 408"/>
                  <a:gd name="T36" fmla="*/ 33 w 407"/>
                  <a:gd name="T37" fmla="*/ 81 h 408"/>
                  <a:gd name="T38" fmla="*/ 39 w 407"/>
                  <a:gd name="T39" fmla="*/ 82 h 408"/>
                  <a:gd name="T40" fmla="*/ 45 w 407"/>
                  <a:gd name="T41" fmla="*/ 82 h 408"/>
                  <a:gd name="T42" fmla="*/ 53 w 407"/>
                  <a:gd name="T43" fmla="*/ 80 h 408"/>
                  <a:gd name="T44" fmla="*/ 64 w 407"/>
                  <a:gd name="T45" fmla="*/ 75 h 408"/>
                  <a:gd name="T46" fmla="*/ 73 w 407"/>
                  <a:gd name="T47" fmla="*/ 67 h 408"/>
                  <a:gd name="T48" fmla="*/ 79 w 407"/>
                  <a:gd name="T49" fmla="*/ 57 h 408"/>
                  <a:gd name="T50" fmla="*/ 82 w 407"/>
                  <a:gd name="T51" fmla="*/ 47 h 408"/>
                  <a:gd name="T52" fmla="*/ 82 w 407"/>
                  <a:gd name="T53" fmla="*/ 41 h 408"/>
                  <a:gd name="T54" fmla="*/ 61 w 407"/>
                  <a:gd name="T55" fmla="*/ 45 h 408"/>
                  <a:gd name="T56" fmla="*/ 59 w 407"/>
                  <a:gd name="T57" fmla="*/ 51 h 408"/>
                  <a:gd name="T58" fmla="*/ 55 w 407"/>
                  <a:gd name="T59" fmla="*/ 56 h 408"/>
                  <a:gd name="T60" fmla="*/ 51 w 407"/>
                  <a:gd name="T61" fmla="*/ 59 h 408"/>
                  <a:gd name="T62" fmla="*/ 45 w 407"/>
                  <a:gd name="T63" fmla="*/ 61 h 408"/>
                  <a:gd name="T64" fmla="*/ 39 w 407"/>
                  <a:gd name="T65" fmla="*/ 62 h 408"/>
                  <a:gd name="T66" fmla="*/ 33 w 407"/>
                  <a:gd name="T67" fmla="*/ 60 h 408"/>
                  <a:gd name="T68" fmla="*/ 28 w 407"/>
                  <a:gd name="T69" fmla="*/ 57 h 408"/>
                  <a:gd name="T70" fmla="*/ 24 w 407"/>
                  <a:gd name="T71" fmla="*/ 53 h 408"/>
                  <a:gd name="T72" fmla="*/ 21 w 407"/>
                  <a:gd name="T73" fmla="*/ 47 h 408"/>
                  <a:gd name="T74" fmla="*/ 20 w 407"/>
                  <a:gd name="T75" fmla="*/ 41 h 408"/>
                  <a:gd name="T76" fmla="*/ 21 w 407"/>
                  <a:gd name="T77" fmla="*/ 35 h 408"/>
                  <a:gd name="T78" fmla="*/ 24 w 407"/>
                  <a:gd name="T79" fmla="*/ 30 h 408"/>
                  <a:gd name="T80" fmla="*/ 28 w 407"/>
                  <a:gd name="T81" fmla="*/ 25 h 408"/>
                  <a:gd name="T82" fmla="*/ 33 w 407"/>
                  <a:gd name="T83" fmla="*/ 22 h 408"/>
                  <a:gd name="T84" fmla="*/ 39 w 407"/>
                  <a:gd name="T85" fmla="*/ 21 h 408"/>
                  <a:gd name="T86" fmla="*/ 45 w 407"/>
                  <a:gd name="T87" fmla="*/ 21 h 408"/>
                  <a:gd name="T88" fmla="*/ 51 w 407"/>
                  <a:gd name="T89" fmla="*/ 23 h 408"/>
                  <a:gd name="T90" fmla="*/ 55 w 407"/>
                  <a:gd name="T91" fmla="*/ 27 h 408"/>
                  <a:gd name="T92" fmla="*/ 59 w 407"/>
                  <a:gd name="T93" fmla="*/ 31 h 408"/>
                  <a:gd name="T94" fmla="*/ 61 w 407"/>
                  <a:gd name="T95" fmla="*/ 37 h 40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407" h="408">
                    <a:moveTo>
                      <a:pt x="407" y="204"/>
                    </a:moveTo>
                    <a:lnTo>
                      <a:pt x="407" y="194"/>
                    </a:lnTo>
                    <a:lnTo>
                      <a:pt x="406" y="183"/>
                    </a:lnTo>
                    <a:lnTo>
                      <a:pt x="405" y="173"/>
                    </a:lnTo>
                    <a:lnTo>
                      <a:pt x="403" y="163"/>
                    </a:lnTo>
                    <a:lnTo>
                      <a:pt x="398" y="144"/>
                    </a:lnTo>
                    <a:lnTo>
                      <a:pt x="391" y="125"/>
                    </a:lnTo>
                    <a:lnTo>
                      <a:pt x="383" y="108"/>
                    </a:lnTo>
                    <a:lnTo>
                      <a:pt x="373" y="91"/>
                    </a:lnTo>
                    <a:lnTo>
                      <a:pt x="360" y="75"/>
                    </a:lnTo>
                    <a:lnTo>
                      <a:pt x="347" y="61"/>
                    </a:lnTo>
                    <a:lnTo>
                      <a:pt x="332" y="48"/>
                    </a:lnTo>
                    <a:lnTo>
                      <a:pt x="317" y="35"/>
                    </a:lnTo>
                    <a:lnTo>
                      <a:pt x="300" y="25"/>
                    </a:lnTo>
                    <a:lnTo>
                      <a:pt x="282" y="16"/>
                    </a:lnTo>
                    <a:lnTo>
                      <a:pt x="264" y="10"/>
                    </a:lnTo>
                    <a:lnTo>
                      <a:pt x="244" y="5"/>
                    </a:lnTo>
                    <a:lnTo>
                      <a:pt x="234" y="3"/>
                    </a:lnTo>
                    <a:lnTo>
                      <a:pt x="224" y="1"/>
                    </a:lnTo>
                    <a:lnTo>
                      <a:pt x="214" y="1"/>
                    </a:lnTo>
                    <a:lnTo>
                      <a:pt x="203" y="0"/>
                    </a:lnTo>
                    <a:lnTo>
                      <a:pt x="193" y="1"/>
                    </a:lnTo>
                    <a:lnTo>
                      <a:pt x="183" y="1"/>
                    </a:lnTo>
                    <a:lnTo>
                      <a:pt x="172" y="3"/>
                    </a:lnTo>
                    <a:lnTo>
                      <a:pt x="162" y="5"/>
                    </a:lnTo>
                    <a:lnTo>
                      <a:pt x="142" y="10"/>
                    </a:lnTo>
                    <a:lnTo>
                      <a:pt x="123" y="16"/>
                    </a:lnTo>
                    <a:lnTo>
                      <a:pt x="106" y="25"/>
                    </a:lnTo>
                    <a:lnTo>
                      <a:pt x="89" y="35"/>
                    </a:lnTo>
                    <a:lnTo>
                      <a:pt x="73" y="48"/>
                    </a:lnTo>
                    <a:lnTo>
                      <a:pt x="59" y="61"/>
                    </a:lnTo>
                    <a:lnTo>
                      <a:pt x="46" y="75"/>
                    </a:lnTo>
                    <a:lnTo>
                      <a:pt x="34" y="91"/>
                    </a:lnTo>
                    <a:lnTo>
                      <a:pt x="24" y="108"/>
                    </a:lnTo>
                    <a:lnTo>
                      <a:pt x="16" y="125"/>
                    </a:lnTo>
                    <a:lnTo>
                      <a:pt x="9" y="144"/>
                    </a:lnTo>
                    <a:lnTo>
                      <a:pt x="4" y="163"/>
                    </a:lnTo>
                    <a:lnTo>
                      <a:pt x="2" y="173"/>
                    </a:lnTo>
                    <a:lnTo>
                      <a:pt x="1" y="183"/>
                    </a:lnTo>
                    <a:lnTo>
                      <a:pt x="0" y="194"/>
                    </a:lnTo>
                    <a:lnTo>
                      <a:pt x="0" y="204"/>
                    </a:lnTo>
                    <a:lnTo>
                      <a:pt x="0" y="215"/>
                    </a:lnTo>
                    <a:lnTo>
                      <a:pt x="1" y="225"/>
                    </a:lnTo>
                    <a:lnTo>
                      <a:pt x="2" y="235"/>
                    </a:lnTo>
                    <a:lnTo>
                      <a:pt x="4" y="245"/>
                    </a:lnTo>
                    <a:lnTo>
                      <a:pt x="9" y="266"/>
                    </a:lnTo>
                    <a:lnTo>
                      <a:pt x="16" y="284"/>
                    </a:lnTo>
                    <a:lnTo>
                      <a:pt x="24" y="302"/>
                    </a:lnTo>
                    <a:lnTo>
                      <a:pt x="34" y="319"/>
                    </a:lnTo>
                    <a:lnTo>
                      <a:pt x="46" y="334"/>
                    </a:lnTo>
                    <a:lnTo>
                      <a:pt x="59" y="349"/>
                    </a:lnTo>
                    <a:lnTo>
                      <a:pt x="73" y="362"/>
                    </a:lnTo>
                    <a:lnTo>
                      <a:pt x="89" y="373"/>
                    </a:lnTo>
                    <a:lnTo>
                      <a:pt x="106" y="384"/>
                    </a:lnTo>
                    <a:lnTo>
                      <a:pt x="123" y="392"/>
                    </a:lnTo>
                    <a:lnTo>
                      <a:pt x="142" y="399"/>
                    </a:lnTo>
                    <a:lnTo>
                      <a:pt x="162" y="404"/>
                    </a:lnTo>
                    <a:lnTo>
                      <a:pt x="172" y="406"/>
                    </a:lnTo>
                    <a:lnTo>
                      <a:pt x="183" y="407"/>
                    </a:lnTo>
                    <a:lnTo>
                      <a:pt x="193" y="408"/>
                    </a:lnTo>
                    <a:lnTo>
                      <a:pt x="203" y="408"/>
                    </a:lnTo>
                    <a:lnTo>
                      <a:pt x="214" y="408"/>
                    </a:lnTo>
                    <a:lnTo>
                      <a:pt x="224" y="407"/>
                    </a:lnTo>
                    <a:lnTo>
                      <a:pt x="234" y="406"/>
                    </a:lnTo>
                    <a:lnTo>
                      <a:pt x="244" y="404"/>
                    </a:lnTo>
                    <a:lnTo>
                      <a:pt x="264" y="399"/>
                    </a:lnTo>
                    <a:lnTo>
                      <a:pt x="282" y="392"/>
                    </a:lnTo>
                    <a:lnTo>
                      <a:pt x="300" y="384"/>
                    </a:lnTo>
                    <a:lnTo>
                      <a:pt x="317" y="373"/>
                    </a:lnTo>
                    <a:lnTo>
                      <a:pt x="332" y="362"/>
                    </a:lnTo>
                    <a:lnTo>
                      <a:pt x="347" y="349"/>
                    </a:lnTo>
                    <a:lnTo>
                      <a:pt x="360" y="334"/>
                    </a:lnTo>
                    <a:lnTo>
                      <a:pt x="373" y="319"/>
                    </a:lnTo>
                    <a:lnTo>
                      <a:pt x="383" y="302"/>
                    </a:lnTo>
                    <a:lnTo>
                      <a:pt x="391" y="284"/>
                    </a:lnTo>
                    <a:lnTo>
                      <a:pt x="398" y="266"/>
                    </a:lnTo>
                    <a:lnTo>
                      <a:pt x="403" y="245"/>
                    </a:lnTo>
                    <a:lnTo>
                      <a:pt x="405" y="235"/>
                    </a:lnTo>
                    <a:lnTo>
                      <a:pt x="406" y="225"/>
                    </a:lnTo>
                    <a:lnTo>
                      <a:pt x="407" y="215"/>
                    </a:lnTo>
                    <a:lnTo>
                      <a:pt x="407" y="204"/>
                    </a:lnTo>
                    <a:close/>
                    <a:moveTo>
                      <a:pt x="305" y="204"/>
                    </a:moveTo>
                    <a:lnTo>
                      <a:pt x="304" y="215"/>
                    </a:lnTo>
                    <a:lnTo>
                      <a:pt x="303" y="225"/>
                    </a:lnTo>
                    <a:lnTo>
                      <a:pt x="300" y="234"/>
                    </a:lnTo>
                    <a:lnTo>
                      <a:pt x="297" y="244"/>
                    </a:lnTo>
                    <a:lnTo>
                      <a:pt x="293" y="254"/>
                    </a:lnTo>
                    <a:lnTo>
                      <a:pt x="287" y="262"/>
                    </a:lnTo>
                    <a:lnTo>
                      <a:pt x="282" y="270"/>
                    </a:lnTo>
                    <a:lnTo>
                      <a:pt x="275" y="277"/>
                    </a:lnTo>
                    <a:lnTo>
                      <a:pt x="268" y="283"/>
                    </a:lnTo>
                    <a:lnTo>
                      <a:pt x="260" y="289"/>
                    </a:lnTo>
                    <a:lnTo>
                      <a:pt x="252" y="294"/>
                    </a:lnTo>
                    <a:lnTo>
                      <a:pt x="243" y="299"/>
                    </a:lnTo>
                    <a:lnTo>
                      <a:pt x="234" y="302"/>
                    </a:lnTo>
                    <a:lnTo>
                      <a:pt x="224" y="305"/>
                    </a:lnTo>
                    <a:lnTo>
                      <a:pt x="214" y="306"/>
                    </a:lnTo>
                    <a:lnTo>
                      <a:pt x="203" y="307"/>
                    </a:lnTo>
                    <a:lnTo>
                      <a:pt x="193" y="306"/>
                    </a:lnTo>
                    <a:lnTo>
                      <a:pt x="183" y="305"/>
                    </a:lnTo>
                    <a:lnTo>
                      <a:pt x="173" y="302"/>
                    </a:lnTo>
                    <a:lnTo>
                      <a:pt x="163" y="299"/>
                    </a:lnTo>
                    <a:lnTo>
                      <a:pt x="154" y="294"/>
                    </a:lnTo>
                    <a:lnTo>
                      <a:pt x="146" y="289"/>
                    </a:lnTo>
                    <a:lnTo>
                      <a:pt x="138" y="283"/>
                    </a:lnTo>
                    <a:lnTo>
                      <a:pt x="131" y="277"/>
                    </a:lnTo>
                    <a:lnTo>
                      <a:pt x="124" y="270"/>
                    </a:lnTo>
                    <a:lnTo>
                      <a:pt x="118" y="262"/>
                    </a:lnTo>
                    <a:lnTo>
                      <a:pt x="113" y="254"/>
                    </a:lnTo>
                    <a:lnTo>
                      <a:pt x="109" y="244"/>
                    </a:lnTo>
                    <a:lnTo>
                      <a:pt x="106" y="234"/>
                    </a:lnTo>
                    <a:lnTo>
                      <a:pt x="103" y="225"/>
                    </a:lnTo>
                    <a:lnTo>
                      <a:pt x="102" y="215"/>
                    </a:lnTo>
                    <a:lnTo>
                      <a:pt x="101" y="204"/>
                    </a:lnTo>
                    <a:lnTo>
                      <a:pt x="102" y="194"/>
                    </a:lnTo>
                    <a:lnTo>
                      <a:pt x="103" y="184"/>
                    </a:lnTo>
                    <a:lnTo>
                      <a:pt x="106" y="174"/>
                    </a:lnTo>
                    <a:lnTo>
                      <a:pt x="109" y="165"/>
                    </a:lnTo>
                    <a:lnTo>
                      <a:pt x="113" y="156"/>
                    </a:lnTo>
                    <a:lnTo>
                      <a:pt x="118" y="148"/>
                    </a:lnTo>
                    <a:lnTo>
                      <a:pt x="124" y="140"/>
                    </a:lnTo>
                    <a:lnTo>
                      <a:pt x="131" y="133"/>
                    </a:lnTo>
                    <a:lnTo>
                      <a:pt x="138" y="126"/>
                    </a:lnTo>
                    <a:lnTo>
                      <a:pt x="146" y="120"/>
                    </a:lnTo>
                    <a:lnTo>
                      <a:pt x="154" y="115"/>
                    </a:lnTo>
                    <a:lnTo>
                      <a:pt x="163" y="111"/>
                    </a:lnTo>
                    <a:lnTo>
                      <a:pt x="173" y="107"/>
                    </a:lnTo>
                    <a:lnTo>
                      <a:pt x="183" y="105"/>
                    </a:lnTo>
                    <a:lnTo>
                      <a:pt x="193" y="103"/>
                    </a:lnTo>
                    <a:lnTo>
                      <a:pt x="203" y="103"/>
                    </a:lnTo>
                    <a:lnTo>
                      <a:pt x="214" y="103"/>
                    </a:lnTo>
                    <a:lnTo>
                      <a:pt x="224" y="105"/>
                    </a:lnTo>
                    <a:lnTo>
                      <a:pt x="234" y="107"/>
                    </a:lnTo>
                    <a:lnTo>
                      <a:pt x="243" y="111"/>
                    </a:lnTo>
                    <a:lnTo>
                      <a:pt x="252" y="115"/>
                    </a:lnTo>
                    <a:lnTo>
                      <a:pt x="260" y="120"/>
                    </a:lnTo>
                    <a:lnTo>
                      <a:pt x="268" y="126"/>
                    </a:lnTo>
                    <a:lnTo>
                      <a:pt x="275" y="133"/>
                    </a:lnTo>
                    <a:lnTo>
                      <a:pt x="282" y="140"/>
                    </a:lnTo>
                    <a:lnTo>
                      <a:pt x="287" y="148"/>
                    </a:lnTo>
                    <a:lnTo>
                      <a:pt x="293" y="156"/>
                    </a:lnTo>
                    <a:lnTo>
                      <a:pt x="297" y="165"/>
                    </a:lnTo>
                    <a:lnTo>
                      <a:pt x="300" y="174"/>
                    </a:lnTo>
                    <a:lnTo>
                      <a:pt x="303" y="184"/>
                    </a:lnTo>
                    <a:lnTo>
                      <a:pt x="304" y="194"/>
                    </a:lnTo>
                    <a:lnTo>
                      <a:pt x="305" y="204"/>
                    </a:lnTo>
                    <a:close/>
                  </a:path>
                </a:pathLst>
              </a:custGeom>
              <a:solidFill>
                <a:srgbClr val="FFFE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2112" name="Freeform 1132">
                <a:extLst>
                  <a:ext uri="{FF2B5EF4-FFF2-40B4-BE49-F238E27FC236}">
                    <a16:creationId xmlns:a16="http://schemas.microsoft.com/office/drawing/2014/main" id="{320D3889-89F3-4BC6-8998-9E04CBE95077}"/>
                  </a:ext>
                </a:extLst>
              </p:cNvPr>
              <p:cNvSpPr>
                <a:spLocks/>
              </p:cNvSpPr>
              <p:nvPr/>
            </p:nvSpPr>
            <p:spPr bwMode="auto">
              <a:xfrm>
                <a:off x="2119" y="1491"/>
                <a:ext cx="61" cy="61"/>
              </a:xfrm>
              <a:custGeom>
                <a:avLst/>
                <a:gdLst>
                  <a:gd name="T0" fmla="*/ 61 w 305"/>
                  <a:gd name="T1" fmla="*/ 27 h 305"/>
                  <a:gd name="T2" fmla="*/ 60 w 305"/>
                  <a:gd name="T3" fmla="*/ 21 h 305"/>
                  <a:gd name="T4" fmla="*/ 57 w 305"/>
                  <a:gd name="T5" fmla="*/ 16 h 305"/>
                  <a:gd name="T6" fmla="*/ 54 w 305"/>
                  <a:gd name="T7" fmla="*/ 11 h 305"/>
                  <a:gd name="T8" fmla="*/ 50 w 305"/>
                  <a:gd name="T9" fmla="*/ 7 h 305"/>
                  <a:gd name="T10" fmla="*/ 45 w 305"/>
                  <a:gd name="T11" fmla="*/ 4 h 305"/>
                  <a:gd name="T12" fmla="*/ 40 w 305"/>
                  <a:gd name="T13" fmla="*/ 1 h 305"/>
                  <a:gd name="T14" fmla="*/ 34 w 305"/>
                  <a:gd name="T15" fmla="*/ 0 h 305"/>
                  <a:gd name="T16" fmla="*/ 28 w 305"/>
                  <a:gd name="T17" fmla="*/ 0 h 305"/>
                  <a:gd name="T18" fmla="*/ 21 w 305"/>
                  <a:gd name="T19" fmla="*/ 1 h 305"/>
                  <a:gd name="T20" fmla="*/ 16 w 305"/>
                  <a:gd name="T21" fmla="*/ 4 h 305"/>
                  <a:gd name="T22" fmla="*/ 11 w 305"/>
                  <a:gd name="T23" fmla="*/ 7 h 305"/>
                  <a:gd name="T24" fmla="*/ 7 w 305"/>
                  <a:gd name="T25" fmla="*/ 11 h 305"/>
                  <a:gd name="T26" fmla="*/ 4 w 305"/>
                  <a:gd name="T27" fmla="*/ 16 h 305"/>
                  <a:gd name="T28" fmla="*/ 1 w 305"/>
                  <a:gd name="T29" fmla="*/ 21 h 305"/>
                  <a:gd name="T30" fmla="*/ 0 w 305"/>
                  <a:gd name="T31" fmla="*/ 27 h 305"/>
                  <a:gd name="T32" fmla="*/ 0 w 305"/>
                  <a:gd name="T33" fmla="*/ 34 h 305"/>
                  <a:gd name="T34" fmla="*/ 1 w 305"/>
                  <a:gd name="T35" fmla="*/ 40 h 305"/>
                  <a:gd name="T36" fmla="*/ 4 w 305"/>
                  <a:gd name="T37" fmla="*/ 45 h 305"/>
                  <a:gd name="T38" fmla="*/ 7 w 305"/>
                  <a:gd name="T39" fmla="*/ 50 h 305"/>
                  <a:gd name="T40" fmla="*/ 11 w 305"/>
                  <a:gd name="T41" fmla="*/ 54 h 305"/>
                  <a:gd name="T42" fmla="*/ 16 w 305"/>
                  <a:gd name="T43" fmla="*/ 57 h 305"/>
                  <a:gd name="T44" fmla="*/ 21 w 305"/>
                  <a:gd name="T45" fmla="*/ 60 h 305"/>
                  <a:gd name="T46" fmla="*/ 28 w 305"/>
                  <a:gd name="T47" fmla="*/ 61 h 305"/>
                  <a:gd name="T48" fmla="*/ 34 w 305"/>
                  <a:gd name="T49" fmla="*/ 61 h 305"/>
                  <a:gd name="T50" fmla="*/ 40 w 305"/>
                  <a:gd name="T51" fmla="*/ 60 h 305"/>
                  <a:gd name="T52" fmla="*/ 45 w 305"/>
                  <a:gd name="T53" fmla="*/ 57 h 305"/>
                  <a:gd name="T54" fmla="*/ 50 w 305"/>
                  <a:gd name="T55" fmla="*/ 54 h 305"/>
                  <a:gd name="T56" fmla="*/ 54 w 305"/>
                  <a:gd name="T57" fmla="*/ 50 h 305"/>
                  <a:gd name="T58" fmla="*/ 57 w 305"/>
                  <a:gd name="T59" fmla="*/ 45 h 305"/>
                  <a:gd name="T60" fmla="*/ 60 w 305"/>
                  <a:gd name="T61" fmla="*/ 40 h 305"/>
                  <a:gd name="T62" fmla="*/ 61 w 305"/>
                  <a:gd name="T63" fmla="*/ 34 h 30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05" h="305">
                    <a:moveTo>
                      <a:pt x="305" y="152"/>
                    </a:moveTo>
                    <a:lnTo>
                      <a:pt x="305" y="137"/>
                    </a:lnTo>
                    <a:lnTo>
                      <a:pt x="302" y="122"/>
                    </a:lnTo>
                    <a:lnTo>
                      <a:pt x="299" y="107"/>
                    </a:lnTo>
                    <a:lnTo>
                      <a:pt x="294" y="93"/>
                    </a:lnTo>
                    <a:lnTo>
                      <a:pt x="287" y="80"/>
                    </a:lnTo>
                    <a:lnTo>
                      <a:pt x="279" y="67"/>
                    </a:lnTo>
                    <a:lnTo>
                      <a:pt x="271" y="56"/>
                    </a:lnTo>
                    <a:lnTo>
                      <a:pt x="261" y="45"/>
                    </a:lnTo>
                    <a:lnTo>
                      <a:pt x="250" y="35"/>
                    </a:lnTo>
                    <a:lnTo>
                      <a:pt x="238" y="26"/>
                    </a:lnTo>
                    <a:lnTo>
                      <a:pt x="226" y="19"/>
                    </a:lnTo>
                    <a:lnTo>
                      <a:pt x="213" y="12"/>
                    </a:lnTo>
                    <a:lnTo>
                      <a:pt x="199" y="7"/>
                    </a:lnTo>
                    <a:lnTo>
                      <a:pt x="184" y="3"/>
                    </a:lnTo>
                    <a:lnTo>
                      <a:pt x="169" y="1"/>
                    </a:lnTo>
                    <a:lnTo>
                      <a:pt x="153" y="0"/>
                    </a:lnTo>
                    <a:lnTo>
                      <a:pt x="138" y="1"/>
                    </a:lnTo>
                    <a:lnTo>
                      <a:pt x="123" y="3"/>
                    </a:lnTo>
                    <a:lnTo>
                      <a:pt x="107" y="7"/>
                    </a:lnTo>
                    <a:lnTo>
                      <a:pt x="93" y="12"/>
                    </a:lnTo>
                    <a:lnTo>
                      <a:pt x="80" y="19"/>
                    </a:lnTo>
                    <a:lnTo>
                      <a:pt x="67" y="26"/>
                    </a:lnTo>
                    <a:lnTo>
                      <a:pt x="56" y="35"/>
                    </a:lnTo>
                    <a:lnTo>
                      <a:pt x="45" y="45"/>
                    </a:lnTo>
                    <a:lnTo>
                      <a:pt x="35" y="56"/>
                    </a:lnTo>
                    <a:lnTo>
                      <a:pt x="26" y="67"/>
                    </a:lnTo>
                    <a:lnTo>
                      <a:pt x="19" y="80"/>
                    </a:lnTo>
                    <a:lnTo>
                      <a:pt x="12" y="93"/>
                    </a:lnTo>
                    <a:lnTo>
                      <a:pt x="7" y="107"/>
                    </a:lnTo>
                    <a:lnTo>
                      <a:pt x="3" y="122"/>
                    </a:lnTo>
                    <a:lnTo>
                      <a:pt x="1" y="137"/>
                    </a:lnTo>
                    <a:lnTo>
                      <a:pt x="0" y="152"/>
                    </a:lnTo>
                    <a:lnTo>
                      <a:pt x="1" y="168"/>
                    </a:lnTo>
                    <a:lnTo>
                      <a:pt x="3" y="183"/>
                    </a:lnTo>
                    <a:lnTo>
                      <a:pt x="7" y="198"/>
                    </a:lnTo>
                    <a:lnTo>
                      <a:pt x="12" y="212"/>
                    </a:lnTo>
                    <a:lnTo>
                      <a:pt x="19" y="226"/>
                    </a:lnTo>
                    <a:lnTo>
                      <a:pt x="26" y="238"/>
                    </a:lnTo>
                    <a:lnTo>
                      <a:pt x="35" y="250"/>
                    </a:lnTo>
                    <a:lnTo>
                      <a:pt x="45" y="261"/>
                    </a:lnTo>
                    <a:lnTo>
                      <a:pt x="56" y="271"/>
                    </a:lnTo>
                    <a:lnTo>
                      <a:pt x="67" y="279"/>
                    </a:lnTo>
                    <a:lnTo>
                      <a:pt x="80" y="287"/>
                    </a:lnTo>
                    <a:lnTo>
                      <a:pt x="93" y="293"/>
                    </a:lnTo>
                    <a:lnTo>
                      <a:pt x="107" y="298"/>
                    </a:lnTo>
                    <a:lnTo>
                      <a:pt x="123" y="302"/>
                    </a:lnTo>
                    <a:lnTo>
                      <a:pt x="138" y="305"/>
                    </a:lnTo>
                    <a:lnTo>
                      <a:pt x="153" y="305"/>
                    </a:lnTo>
                    <a:lnTo>
                      <a:pt x="169" y="305"/>
                    </a:lnTo>
                    <a:lnTo>
                      <a:pt x="184" y="302"/>
                    </a:lnTo>
                    <a:lnTo>
                      <a:pt x="199" y="298"/>
                    </a:lnTo>
                    <a:lnTo>
                      <a:pt x="213" y="293"/>
                    </a:lnTo>
                    <a:lnTo>
                      <a:pt x="226" y="287"/>
                    </a:lnTo>
                    <a:lnTo>
                      <a:pt x="238" y="279"/>
                    </a:lnTo>
                    <a:lnTo>
                      <a:pt x="250" y="271"/>
                    </a:lnTo>
                    <a:lnTo>
                      <a:pt x="261" y="261"/>
                    </a:lnTo>
                    <a:lnTo>
                      <a:pt x="271" y="250"/>
                    </a:lnTo>
                    <a:lnTo>
                      <a:pt x="279" y="238"/>
                    </a:lnTo>
                    <a:lnTo>
                      <a:pt x="287" y="226"/>
                    </a:lnTo>
                    <a:lnTo>
                      <a:pt x="294" y="212"/>
                    </a:lnTo>
                    <a:lnTo>
                      <a:pt x="299" y="198"/>
                    </a:lnTo>
                    <a:lnTo>
                      <a:pt x="302" y="183"/>
                    </a:lnTo>
                    <a:lnTo>
                      <a:pt x="305" y="168"/>
                    </a:lnTo>
                    <a:lnTo>
                      <a:pt x="305" y="152"/>
                    </a:lnTo>
                    <a:close/>
                  </a:path>
                </a:pathLst>
              </a:custGeom>
              <a:solidFill>
                <a:srgbClr val="FFFFF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2113" name="Freeform 1133">
                <a:extLst>
                  <a:ext uri="{FF2B5EF4-FFF2-40B4-BE49-F238E27FC236}">
                    <a16:creationId xmlns:a16="http://schemas.microsoft.com/office/drawing/2014/main" id="{159317E1-AAC1-4434-92A6-A868868273BE}"/>
                  </a:ext>
                </a:extLst>
              </p:cNvPr>
              <p:cNvSpPr>
                <a:spLocks/>
              </p:cNvSpPr>
              <p:nvPr/>
            </p:nvSpPr>
            <p:spPr bwMode="auto">
              <a:xfrm>
                <a:off x="2130" y="1502"/>
                <a:ext cx="40" cy="40"/>
              </a:xfrm>
              <a:custGeom>
                <a:avLst/>
                <a:gdLst>
                  <a:gd name="T0" fmla="*/ 40 w 204"/>
                  <a:gd name="T1" fmla="*/ 18 h 204"/>
                  <a:gd name="T2" fmla="*/ 39 w 204"/>
                  <a:gd name="T3" fmla="*/ 14 h 204"/>
                  <a:gd name="T4" fmla="*/ 38 w 204"/>
                  <a:gd name="T5" fmla="*/ 10 h 204"/>
                  <a:gd name="T6" fmla="*/ 35 w 204"/>
                  <a:gd name="T7" fmla="*/ 7 h 204"/>
                  <a:gd name="T8" fmla="*/ 33 w 204"/>
                  <a:gd name="T9" fmla="*/ 5 h 204"/>
                  <a:gd name="T10" fmla="*/ 30 w 204"/>
                  <a:gd name="T11" fmla="*/ 2 h 204"/>
                  <a:gd name="T12" fmla="*/ 26 w 204"/>
                  <a:gd name="T13" fmla="*/ 1 h 204"/>
                  <a:gd name="T14" fmla="*/ 22 w 204"/>
                  <a:gd name="T15" fmla="*/ 0 h 204"/>
                  <a:gd name="T16" fmla="*/ 18 w 204"/>
                  <a:gd name="T17" fmla="*/ 0 h 204"/>
                  <a:gd name="T18" fmla="*/ 14 w 204"/>
                  <a:gd name="T19" fmla="*/ 1 h 204"/>
                  <a:gd name="T20" fmla="*/ 10 w 204"/>
                  <a:gd name="T21" fmla="*/ 2 h 204"/>
                  <a:gd name="T22" fmla="*/ 7 w 204"/>
                  <a:gd name="T23" fmla="*/ 5 h 204"/>
                  <a:gd name="T24" fmla="*/ 5 w 204"/>
                  <a:gd name="T25" fmla="*/ 7 h 204"/>
                  <a:gd name="T26" fmla="*/ 2 w 204"/>
                  <a:gd name="T27" fmla="*/ 10 h 204"/>
                  <a:gd name="T28" fmla="*/ 1 w 204"/>
                  <a:gd name="T29" fmla="*/ 14 h 204"/>
                  <a:gd name="T30" fmla="*/ 0 w 204"/>
                  <a:gd name="T31" fmla="*/ 18 h 204"/>
                  <a:gd name="T32" fmla="*/ 0 w 204"/>
                  <a:gd name="T33" fmla="*/ 22 h 204"/>
                  <a:gd name="T34" fmla="*/ 1 w 204"/>
                  <a:gd name="T35" fmla="*/ 26 h 204"/>
                  <a:gd name="T36" fmla="*/ 2 w 204"/>
                  <a:gd name="T37" fmla="*/ 30 h 204"/>
                  <a:gd name="T38" fmla="*/ 5 w 204"/>
                  <a:gd name="T39" fmla="*/ 33 h 204"/>
                  <a:gd name="T40" fmla="*/ 7 w 204"/>
                  <a:gd name="T41" fmla="*/ 35 h 204"/>
                  <a:gd name="T42" fmla="*/ 10 w 204"/>
                  <a:gd name="T43" fmla="*/ 37 h 204"/>
                  <a:gd name="T44" fmla="*/ 14 w 204"/>
                  <a:gd name="T45" fmla="*/ 39 h 204"/>
                  <a:gd name="T46" fmla="*/ 18 w 204"/>
                  <a:gd name="T47" fmla="*/ 40 h 204"/>
                  <a:gd name="T48" fmla="*/ 22 w 204"/>
                  <a:gd name="T49" fmla="*/ 40 h 204"/>
                  <a:gd name="T50" fmla="*/ 26 w 204"/>
                  <a:gd name="T51" fmla="*/ 39 h 204"/>
                  <a:gd name="T52" fmla="*/ 30 w 204"/>
                  <a:gd name="T53" fmla="*/ 37 h 204"/>
                  <a:gd name="T54" fmla="*/ 33 w 204"/>
                  <a:gd name="T55" fmla="*/ 35 h 204"/>
                  <a:gd name="T56" fmla="*/ 35 w 204"/>
                  <a:gd name="T57" fmla="*/ 33 h 204"/>
                  <a:gd name="T58" fmla="*/ 38 w 204"/>
                  <a:gd name="T59" fmla="*/ 30 h 204"/>
                  <a:gd name="T60" fmla="*/ 39 w 204"/>
                  <a:gd name="T61" fmla="*/ 26 h 204"/>
                  <a:gd name="T62" fmla="*/ 40 w 204"/>
                  <a:gd name="T63" fmla="*/ 22 h 20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04" h="204">
                    <a:moveTo>
                      <a:pt x="204" y="101"/>
                    </a:moveTo>
                    <a:lnTo>
                      <a:pt x="203" y="91"/>
                    </a:lnTo>
                    <a:lnTo>
                      <a:pt x="202" y="81"/>
                    </a:lnTo>
                    <a:lnTo>
                      <a:pt x="199" y="71"/>
                    </a:lnTo>
                    <a:lnTo>
                      <a:pt x="196" y="62"/>
                    </a:lnTo>
                    <a:lnTo>
                      <a:pt x="192" y="53"/>
                    </a:lnTo>
                    <a:lnTo>
                      <a:pt x="186" y="45"/>
                    </a:lnTo>
                    <a:lnTo>
                      <a:pt x="181" y="37"/>
                    </a:lnTo>
                    <a:lnTo>
                      <a:pt x="174" y="30"/>
                    </a:lnTo>
                    <a:lnTo>
                      <a:pt x="167" y="23"/>
                    </a:lnTo>
                    <a:lnTo>
                      <a:pt x="159" y="17"/>
                    </a:lnTo>
                    <a:lnTo>
                      <a:pt x="151" y="12"/>
                    </a:lnTo>
                    <a:lnTo>
                      <a:pt x="142" y="8"/>
                    </a:lnTo>
                    <a:lnTo>
                      <a:pt x="133" y="4"/>
                    </a:lnTo>
                    <a:lnTo>
                      <a:pt x="123" y="2"/>
                    </a:lnTo>
                    <a:lnTo>
                      <a:pt x="113" y="0"/>
                    </a:lnTo>
                    <a:lnTo>
                      <a:pt x="102" y="0"/>
                    </a:lnTo>
                    <a:lnTo>
                      <a:pt x="92" y="0"/>
                    </a:lnTo>
                    <a:lnTo>
                      <a:pt x="82" y="2"/>
                    </a:lnTo>
                    <a:lnTo>
                      <a:pt x="72" y="4"/>
                    </a:lnTo>
                    <a:lnTo>
                      <a:pt x="62" y="8"/>
                    </a:lnTo>
                    <a:lnTo>
                      <a:pt x="53" y="12"/>
                    </a:lnTo>
                    <a:lnTo>
                      <a:pt x="45" y="17"/>
                    </a:lnTo>
                    <a:lnTo>
                      <a:pt x="37" y="23"/>
                    </a:lnTo>
                    <a:lnTo>
                      <a:pt x="30" y="30"/>
                    </a:lnTo>
                    <a:lnTo>
                      <a:pt x="23" y="37"/>
                    </a:lnTo>
                    <a:lnTo>
                      <a:pt x="17" y="45"/>
                    </a:lnTo>
                    <a:lnTo>
                      <a:pt x="12" y="53"/>
                    </a:lnTo>
                    <a:lnTo>
                      <a:pt x="8" y="62"/>
                    </a:lnTo>
                    <a:lnTo>
                      <a:pt x="5" y="71"/>
                    </a:lnTo>
                    <a:lnTo>
                      <a:pt x="2" y="81"/>
                    </a:lnTo>
                    <a:lnTo>
                      <a:pt x="1" y="91"/>
                    </a:lnTo>
                    <a:lnTo>
                      <a:pt x="0" y="101"/>
                    </a:lnTo>
                    <a:lnTo>
                      <a:pt x="1" y="112"/>
                    </a:lnTo>
                    <a:lnTo>
                      <a:pt x="2" y="122"/>
                    </a:lnTo>
                    <a:lnTo>
                      <a:pt x="5" y="131"/>
                    </a:lnTo>
                    <a:lnTo>
                      <a:pt x="8" y="141"/>
                    </a:lnTo>
                    <a:lnTo>
                      <a:pt x="12" y="151"/>
                    </a:lnTo>
                    <a:lnTo>
                      <a:pt x="17" y="159"/>
                    </a:lnTo>
                    <a:lnTo>
                      <a:pt x="23" y="167"/>
                    </a:lnTo>
                    <a:lnTo>
                      <a:pt x="30" y="174"/>
                    </a:lnTo>
                    <a:lnTo>
                      <a:pt x="37" y="180"/>
                    </a:lnTo>
                    <a:lnTo>
                      <a:pt x="45" y="186"/>
                    </a:lnTo>
                    <a:lnTo>
                      <a:pt x="53" y="191"/>
                    </a:lnTo>
                    <a:lnTo>
                      <a:pt x="62" y="196"/>
                    </a:lnTo>
                    <a:lnTo>
                      <a:pt x="72" y="199"/>
                    </a:lnTo>
                    <a:lnTo>
                      <a:pt x="82" y="202"/>
                    </a:lnTo>
                    <a:lnTo>
                      <a:pt x="92" y="203"/>
                    </a:lnTo>
                    <a:lnTo>
                      <a:pt x="102" y="204"/>
                    </a:lnTo>
                    <a:lnTo>
                      <a:pt x="113" y="203"/>
                    </a:lnTo>
                    <a:lnTo>
                      <a:pt x="123" y="202"/>
                    </a:lnTo>
                    <a:lnTo>
                      <a:pt x="133" y="199"/>
                    </a:lnTo>
                    <a:lnTo>
                      <a:pt x="142" y="196"/>
                    </a:lnTo>
                    <a:lnTo>
                      <a:pt x="151" y="191"/>
                    </a:lnTo>
                    <a:lnTo>
                      <a:pt x="159" y="186"/>
                    </a:lnTo>
                    <a:lnTo>
                      <a:pt x="167" y="180"/>
                    </a:lnTo>
                    <a:lnTo>
                      <a:pt x="174" y="174"/>
                    </a:lnTo>
                    <a:lnTo>
                      <a:pt x="181" y="167"/>
                    </a:lnTo>
                    <a:lnTo>
                      <a:pt x="186" y="159"/>
                    </a:lnTo>
                    <a:lnTo>
                      <a:pt x="192" y="151"/>
                    </a:lnTo>
                    <a:lnTo>
                      <a:pt x="196" y="141"/>
                    </a:lnTo>
                    <a:lnTo>
                      <a:pt x="199" y="131"/>
                    </a:lnTo>
                    <a:lnTo>
                      <a:pt x="202" y="122"/>
                    </a:lnTo>
                    <a:lnTo>
                      <a:pt x="203" y="112"/>
                    </a:lnTo>
                    <a:lnTo>
                      <a:pt x="204" y="101"/>
                    </a:lnTo>
                    <a:close/>
                  </a:path>
                </a:pathLst>
              </a:custGeom>
              <a:solidFill>
                <a:srgbClr val="FFFFF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2114" name="Freeform 1134">
                <a:extLst>
                  <a:ext uri="{FF2B5EF4-FFF2-40B4-BE49-F238E27FC236}">
                    <a16:creationId xmlns:a16="http://schemas.microsoft.com/office/drawing/2014/main" id="{1DCD5E73-6835-41C8-9BEB-8B0E6C417468}"/>
                  </a:ext>
                </a:extLst>
              </p:cNvPr>
              <p:cNvSpPr>
                <a:spLocks/>
              </p:cNvSpPr>
              <p:nvPr/>
            </p:nvSpPr>
            <p:spPr bwMode="auto">
              <a:xfrm>
                <a:off x="2140" y="1512"/>
                <a:ext cx="20" cy="20"/>
              </a:xfrm>
              <a:custGeom>
                <a:avLst/>
                <a:gdLst>
                  <a:gd name="T0" fmla="*/ 20 w 102"/>
                  <a:gd name="T1" fmla="*/ 10 h 102"/>
                  <a:gd name="T2" fmla="*/ 20 w 102"/>
                  <a:gd name="T3" fmla="*/ 9 h 102"/>
                  <a:gd name="T4" fmla="*/ 20 w 102"/>
                  <a:gd name="T5" fmla="*/ 8 h 102"/>
                  <a:gd name="T6" fmla="*/ 20 w 102"/>
                  <a:gd name="T7" fmla="*/ 7 h 102"/>
                  <a:gd name="T8" fmla="*/ 19 w 102"/>
                  <a:gd name="T9" fmla="*/ 6 h 102"/>
                  <a:gd name="T10" fmla="*/ 18 w 102"/>
                  <a:gd name="T11" fmla="*/ 4 h 102"/>
                  <a:gd name="T12" fmla="*/ 17 w 102"/>
                  <a:gd name="T13" fmla="*/ 3 h 102"/>
                  <a:gd name="T14" fmla="*/ 16 w 102"/>
                  <a:gd name="T15" fmla="*/ 2 h 102"/>
                  <a:gd name="T16" fmla="*/ 14 w 102"/>
                  <a:gd name="T17" fmla="*/ 1 h 102"/>
                  <a:gd name="T18" fmla="*/ 13 w 102"/>
                  <a:gd name="T19" fmla="*/ 0 h 102"/>
                  <a:gd name="T20" fmla="*/ 12 w 102"/>
                  <a:gd name="T21" fmla="*/ 0 h 102"/>
                  <a:gd name="T22" fmla="*/ 11 w 102"/>
                  <a:gd name="T23" fmla="*/ 0 h 102"/>
                  <a:gd name="T24" fmla="*/ 10 w 102"/>
                  <a:gd name="T25" fmla="*/ 0 h 102"/>
                  <a:gd name="T26" fmla="*/ 9 w 102"/>
                  <a:gd name="T27" fmla="*/ 0 h 102"/>
                  <a:gd name="T28" fmla="*/ 8 w 102"/>
                  <a:gd name="T29" fmla="*/ 0 h 102"/>
                  <a:gd name="T30" fmla="*/ 7 w 102"/>
                  <a:gd name="T31" fmla="*/ 0 h 102"/>
                  <a:gd name="T32" fmla="*/ 6 w 102"/>
                  <a:gd name="T33" fmla="*/ 1 h 102"/>
                  <a:gd name="T34" fmla="*/ 5 w 102"/>
                  <a:gd name="T35" fmla="*/ 2 h 102"/>
                  <a:gd name="T36" fmla="*/ 3 w 102"/>
                  <a:gd name="T37" fmla="*/ 3 h 102"/>
                  <a:gd name="T38" fmla="*/ 2 w 102"/>
                  <a:gd name="T39" fmla="*/ 4 h 102"/>
                  <a:gd name="T40" fmla="*/ 1 w 102"/>
                  <a:gd name="T41" fmla="*/ 6 h 102"/>
                  <a:gd name="T42" fmla="*/ 0 w 102"/>
                  <a:gd name="T43" fmla="*/ 7 h 102"/>
                  <a:gd name="T44" fmla="*/ 0 w 102"/>
                  <a:gd name="T45" fmla="*/ 8 h 102"/>
                  <a:gd name="T46" fmla="*/ 0 w 102"/>
                  <a:gd name="T47" fmla="*/ 9 h 102"/>
                  <a:gd name="T48" fmla="*/ 0 w 102"/>
                  <a:gd name="T49" fmla="*/ 10 h 102"/>
                  <a:gd name="T50" fmla="*/ 0 w 102"/>
                  <a:gd name="T51" fmla="*/ 11 h 102"/>
                  <a:gd name="T52" fmla="*/ 0 w 102"/>
                  <a:gd name="T53" fmla="*/ 12 h 102"/>
                  <a:gd name="T54" fmla="*/ 0 w 102"/>
                  <a:gd name="T55" fmla="*/ 13 h 102"/>
                  <a:gd name="T56" fmla="*/ 1 w 102"/>
                  <a:gd name="T57" fmla="*/ 14 h 102"/>
                  <a:gd name="T58" fmla="*/ 2 w 102"/>
                  <a:gd name="T59" fmla="*/ 15 h 102"/>
                  <a:gd name="T60" fmla="*/ 3 w 102"/>
                  <a:gd name="T61" fmla="*/ 17 h 102"/>
                  <a:gd name="T62" fmla="*/ 5 w 102"/>
                  <a:gd name="T63" fmla="*/ 18 h 102"/>
                  <a:gd name="T64" fmla="*/ 6 w 102"/>
                  <a:gd name="T65" fmla="*/ 19 h 102"/>
                  <a:gd name="T66" fmla="*/ 7 w 102"/>
                  <a:gd name="T67" fmla="*/ 20 h 102"/>
                  <a:gd name="T68" fmla="*/ 8 w 102"/>
                  <a:gd name="T69" fmla="*/ 20 h 102"/>
                  <a:gd name="T70" fmla="*/ 9 w 102"/>
                  <a:gd name="T71" fmla="*/ 20 h 102"/>
                  <a:gd name="T72" fmla="*/ 10 w 102"/>
                  <a:gd name="T73" fmla="*/ 20 h 102"/>
                  <a:gd name="T74" fmla="*/ 11 w 102"/>
                  <a:gd name="T75" fmla="*/ 20 h 102"/>
                  <a:gd name="T76" fmla="*/ 12 w 102"/>
                  <a:gd name="T77" fmla="*/ 20 h 102"/>
                  <a:gd name="T78" fmla="*/ 13 w 102"/>
                  <a:gd name="T79" fmla="*/ 20 h 102"/>
                  <a:gd name="T80" fmla="*/ 14 w 102"/>
                  <a:gd name="T81" fmla="*/ 19 h 102"/>
                  <a:gd name="T82" fmla="*/ 16 w 102"/>
                  <a:gd name="T83" fmla="*/ 18 h 102"/>
                  <a:gd name="T84" fmla="*/ 17 w 102"/>
                  <a:gd name="T85" fmla="*/ 17 h 102"/>
                  <a:gd name="T86" fmla="*/ 18 w 102"/>
                  <a:gd name="T87" fmla="*/ 15 h 102"/>
                  <a:gd name="T88" fmla="*/ 19 w 102"/>
                  <a:gd name="T89" fmla="*/ 14 h 102"/>
                  <a:gd name="T90" fmla="*/ 20 w 102"/>
                  <a:gd name="T91" fmla="*/ 13 h 102"/>
                  <a:gd name="T92" fmla="*/ 20 w 102"/>
                  <a:gd name="T93" fmla="*/ 12 h 102"/>
                  <a:gd name="T94" fmla="*/ 20 w 102"/>
                  <a:gd name="T95" fmla="*/ 11 h 102"/>
                  <a:gd name="T96" fmla="*/ 20 w 102"/>
                  <a:gd name="T97" fmla="*/ 10 h 10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02" h="102">
                    <a:moveTo>
                      <a:pt x="102" y="50"/>
                    </a:moveTo>
                    <a:lnTo>
                      <a:pt x="102" y="45"/>
                    </a:lnTo>
                    <a:lnTo>
                      <a:pt x="101" y="40"/>
                    </a:lnTo>
                    <a:lnTo>
                      <a:pt x="100" y="35"/>
                    </a:lnTo>
                    <a:lnTo>
                      <a:pt x="98" y="30"/>
                    </a:lnTo>
                    <a:lnTo>
                      <a:pt x="93" y="22"/>
                    </a:lnTo>
                    <a:lnTo>
                      <a:pt x="87" y="14"/>
                    </a:lnTo>
                    <a:lnTo>
                      <a:pt x="80" y="8"/>
                    </a:lnTo>
                    <a:lnTo>
                      <a:pt x="71" y="4"/>
                    </a:lnTo>
                    <a:lnTo>
                      <a:pt x="66" y="2"/>
                    </a:lnTo>
                    <a:lnTo>
                      <a:pt x="62" y="1"/>
                    </a:lnTo>
                    <a:lnTo>
                      <a:pt x="57" y="0"/>
                    </a:lnTo>
                    <a:lnTo>
                      <a:pt x="51" y="0"/>
                    </a:lnTo>
                    <a:lnTo>
                      <a:pt x="46" y="0"/>
                    </a:lnTo>
                    <a:lnTo>
                      <a:pt x="41" y="1"/>
                    </a:lnTo>
                    <a:lnTo>
                      <a:pt x="36" y="2"/>
                    </a:lnTo>
                    <a:lnTo>
                      <a:pt x="32" y="4"/>
                    </a:lnTo>
                    <a:lnTo>
                      <a:pt x="23" y="8"/>
                    </a:lnTo>
                    <a:lnTo>
                      <a:pt x="15" y="14"/>
                    </a:lnTo>
                    <a:lnTo>
                      <a:pt x="8" y="22"/>
                    </a:lnTo>
                    <a:lnTo>
                      <a:pt x="4" y="30"/>
                    </a:lnTo>
                    <a:lnTo>
                      <a:pt x="2" y="35"/>
                    </a:lnTo>
                    <a:lnTo>
                      <a:pt x="1" y="40"/>
                    </a:lnTo>
                    <a:lnTo>
                      <a:pt x="0" y="45"/>
                    </a:lnTo>
                    <a:lnTo>
                      <a:pt x="0" y="50"/>
                    </a:lnTo>
                    <a:lnTo>
                      <a:pt x="0" y="55"/>
                    </a:lnTo>
                    <a:lnTo>
                      <a:pt x="1" y="60"/>
                    </a:lnTo>
                    <a:lnTo>
                      <a:pt x="2" y="65"/>
                    </a:lnTo>
                    <a:lnTo>
                      <a:pt x="4" y="70"/>
                    </a:lnTo>
                    <a:lnTo>
                      <a:pt x="8" y="79"/>
                    </a:lnTo>
                    <a:lnTo>
                      <a:pt x="15" y="86"/>
                    </a:lnTo>
                    <a:lnTo>
                      <a:pt x="23" y="92"/>
                    </a:lnTo>
                    <a:lnTo>
                      <a:pt x="32" y="98"/>
                    </a:lnTo>
                    <a:lnTo>
                      <a:pt x="36" y="100"/>
                    </a:lnTo>
                    <a:lnTo>
                      <a:pt x="41" y="101"/>
                    </a:lnTo>
                    <a:lnTo>
                      <a:pt x="46" y="102"/>
                    </a:lnTo>
                    <a:lnTo>
                      <a:pt x="51" y="102"/>
                    </a:lnTo>
                    <a:lnTo>
                      <a:pt x="57" y="102"/>
                    </a:lnTo>
                    <a:lnTo>
                      <a:pt x="62" y="101"/>
                    </a:lnTo>
                    <a:lnTo>
                      <a:pt x="66" y="100"/>
                    </a:lnTo>
                    <a:lnTo>
                      <a:pt x="71" y="98"/>
                    </a:lnTo>
                    <a:lnTo>
                      <a:pt x="80" y="92"/>
                    </a:lnTo>
                    <a:lnTo>
                      <a:pt x="87" y="86"/>
                    </a:lnTo>
                    <a:lnTo>
                      <a:pt x="93" y="79"/>
                    </a:lnTo>
                    <a:lnTo>
                      <a:pt x="98" y="70"/>
                    </a:lnTo>
                    <a:lnTo>
                      <a:pt x="100" y="65"/>
                    </a:lnTo>
                    <a:lnTo>
                      <a:pt x="101" y="60"/>
                    </a:lnTo>
                    <a:lnTo>
                      <a:pt x="102" y="55"/>
                    </a:lnTo>
                    <a:lnTo>
                      <a:pt x="102" y="5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2115" name="Freeform 1135">
                <a:extLst>
                  <a:ext uri="{FF2B5EF4-FFF2-40B4-BE49-F238E27FC236}">
                    <a16:creationId xmlns:a16="http://schemas.microsoft.com/office/drawing/2014/main" id="{30E03F1F-C934-42A8-9F6F-CD1F3A873548}"/>
                  </a:ext>
                </a:extLst>
              </p:cNvPr>
              <p:cNvSpPr>
                <a:spLocks/>
              </p:cNvSpPr>
              <p:nvPr/>
            </p:nvSpPr>
            <p:spPr bwMode="auto">
              <a:xfrm>
                <a:off x="1790" y="1162"/>
                <a:ext cx="720" cy="720"/>
              </a:xfrm>
              <a:custGeom>
                <a:avLst/>
                <a:gdLst>
                  <a:gd name="T0" fmla="*/ 397 w 3603"/>
                  <a:gd name="T1" fmla="*/ 718 h 3602"/>
                  <a:gd name="T2" fmla="*/ 450 w 3603"/>
                  <a:gd name="T3" fmla="*/ 709 h 3602"/>
                  <a:gd name="T4" fmla="*/ 500 w 3603"/>
                  <a:gd name="T5" fmla="*/ 691 h 3602"/>
                  <a:gd name="T6" fmla="*/ 546 w 3603"/>
                  <a:gd name="T7" fmla="*/ 668 h 3602"/>
                  <a:gd name="T8" fmla="*/ 589 w 3603"/>
                  <a:gd name="T9" fmla="*/ 638 h 3602"/>
                  <a:gd name="T10" fmla="*/ 626 w 3603"/>
                  <a:gd name="T11" fmla="*/ 602 h 3602"/>
                  <a:gd name="T12" fmla="*/ 658 w 3603"/>
                  <a:gd name="T13" fmla="*/ 561 h 3602"/>
                  <a:gd name="T14" fmla="*/ 684 w 3603"/>
                  <a:gd name="T15" fmla="*/ 516 h 3602"/>
                  <a:gd name="T16" fmla="*/ 704 w 3603"/>
                  <a:gd name="T17" fmla="*/ 467 h 3602"/>
                  <a:gd name="T18" fmla="*/ 716 w 3603"/>
                  <a:gd name="T19" fmla="*/ 415 h 3602"/>
                  <a:gd name="T20" fmla="*/ 720 w 3603"/>
                  <a:gd name="T21" fmla="*/ 360 h 3602"/>
                  <a:gd name="T22" fmla="*/ 716 w 3603"/>
                  <a:gd name="T23" fmla="*/ 305 h 3602"/>
                  <a:gd name="T24" fmla="*/ 704 w 3603"/>
                  <a:gd name="T25" fmla="*/ 253 h 3602"/>
                  <a:gd name="T26" fmla="*/ 684 w 3603"/>
                  <a:gd name="T27" fmla="*/ 204 h 3602"/>
                  <a:gd name="T28" fmla="*/ 658 w 3603"/>
                  <a:gd name="T29" fmla="*/ 159 h 3602"/>
                  <a:gd name="T30" fmla="*/ 626 w 3603"/>
                  <a:gd name="T31" fmla="*/ 118 h 3602"/>
                  <a:gd name="T32" fmla="*/ 589 w 3603"/>
                  <a:gd name="T33" fmla="*/ 82 h 3602"/>
                  <a:gd name="T34" fmla="*/ 546 w 3603"/>
                  <a:gd name="T35" fmla="*/ 52 h 3602"/>
                  <a:gd name="T36" fmla="*/ 500 w 3603"/>
                  <a:gd name="T37" fmla="*/ 28 h 3602"/>
                  <a:gd name="T38" fmla="*/ 450 w 3603"/>
                  <a:gd name="T39" fmla="*/ 11 h 3602"/>
                  <a:gd name="T40" fmla="*/ 397 w 3603"/>
                  <a:gd name="T41" fmla="*/ 2 h 3602"/>
                  <a:gd name="T42" fmla="*/ 341 w 3603"/>
                  <a:gd name="T43" fmla="*/ 0 h 3602"/>
                  <a:gd name="T44" fmla="*/ 288 w 3603"/>
                  <a:gd name="T45" fmla="*/ 7 h 3602"/>
                  <a:gd name="T46" fmla="*/ 236 w 3603"/>
                  <a:gd name="T47" fmla="*/ 22 h 3602"/>
                  <a:gd name="T48" fmla="*/ 188 w 3603"/>
                  <a:gd name="T49" fmla="*/ 44 h 3602"/>
                  <a:gd name="T50" fmla="*/ 145 w 3603"/>
                  <a:gd name="T51" fmla="*/ 72 h 3602"/>
                  <a:gd name="T52" fmla="*/ 106 w 3603"/>
                  <a:gd name="T53" fmla="*/ 106 h 3602"/>
                  <a:gd name="T54" fmla="*/ 72 w 3603"/>
                  <a:gd name="T55" fmla="*/ 145 h 3602"/>
                  <a:gd name="T56" fmla="*/ 44 w 3603"/>
                  <a:gd name="T57" fmla="*/ 188 h 3602"/>
                  <a:gd name="T58" fmla="*/ 22 w 3603"/>
                  <a:gd name="T59" fmla="*/ 236 h 3602"/>
                  <a:gd name="T60" fmla="*/ 7 w 3603"/>
                  <a:gd name="T61" fmla="*/ 288 h 3602"/>
                  <a:gd name="T62" fmla="*/ 0 w 3603"/>
                  <a:gd name="T63" fmla="*/ 341 h 3602"/>
                  <a:gd name="T64" fmla="*/ 2 w 3603"/>
                  <a:gd name="T65" fmla="*/ 397 h 3602"/>
                  <a:gd name="T66" fmla="*/ 11 w 3603"/>
                  <a:gd name="T67" fmla="*/ 450 h 3602"/>
                  <a:gd name="T68" fmla="*/ 28 w 3603"/>
                  <a:gd name="T69" fmla="*/ 500 h 3602"/>
                  <a:gd name="T70" fmla="*/ 52 w 3603"/>
                  <a:gd name="T71" fmla="*/ 546 h 3602"/>
                  <a:gd name="T72" fmla="*/ 82 w 3603"/>
                  <a:gd name="T73" fmla="*/ 589 h 3602"/>
                  <a:gd name="T74" fmla="*/ 118 w 3603"/>
                  <a:gd name="T75" fmla="*/ 626 h 3602"/>
                  <a:gd name="T76" fmla="*/ 159 w 3603"/>
                  <a:gd name="T77" fmla="*/ 658 h 3602"/>
                  <a:gd name="T78" fmla="*/ 204 w 3603"/>
                  <a:gd name="T79" fmla="*/ 684 h 3602"/>
                  <a:gd name="T80" fmla="*/ 253 w 3603"/>
                  <a:gd name="T81" fmla="*/ 704 h 3602"/>
                  <a:gd name="T82" fmla="*/ 305 w 3603"/>
                  <a:gd name="T83" fmla="*/ 716 h 3602"/>
                  <a:gd name="T84" fmla="*/ 360 w 3603"/>
                  <a:gd name="T85" fmla="*/ 720 h 360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603" h="3602">
                    <a:moveTo>
                      <a:pt x="1801" y="3602"/>
                    </a:moveTo>
                    <a:lnTo>
                      <a:pt x="1893" y="3599"/>
                    </a:lnTo>
                    <a:lnTo>
                      <a:pt x="1985" y="3592"/>
                    </a:lnTo>
                    <a:lnTo>
                      <a:pt x="2075" y="3581"/>
                    </a:lnTo>
                    <a:lnTo>
                      <a:pt x="2163" y="3565"/>
                    </a:lnTo>
                    <a:lnTo>
                      <a:pt x="2250" y="3545"/>
                    </a:lnTo>
                    <a:lnTo>
                      <a:pt x="2335" y="3521"/>
                    </a:lnTo>
                    <a:lnTo>
                      <a:pt x="2420" y="3492"/>
                    </a:lnTo>
                    <a:lnTo>
                      <a:pt x="2501" y="3459"/>
                    </a:lnTo>
                    <a:lnTo>
                      <a:pt x="2581" y="3423"/>
                    </a:lnTo>
                    <a:lnTo>
                      <a:pt x="2659" y="3384"/>
                    </a:lnTo>
                    <a:lnTo>
                      <a:pt x="2734" y="3341"/>
                    </a:lnTo>
                    <a:lnTo>
                      <a:pt x="2807" y="3294"/>
                    </a:lnTo>
                    <a:lnTo>
                      <a:pt x="2878" y="3243"/>
                    </a:lnTo>
                    <a:lnTo>
                      <a:pt x="2945" y="3190"/>
                    </a:lnTo>
                    <a:lnTo>
                      <a:pt x="3012" y="3133"/>
                    </a:lnTo>
                    <a:lnTo>
                      <a:pt x="3074" y="3073"/>
                    </a:lnTo>
                    <a:lnTo>
                      <a:pt x="3133" y="3010"/>
                    </a:lnTo>
                    <a:lnTo>
                      <a:pt x="3191" y="2945"/>
                    </a:lnTo>
                    <a:lnTo>
                      <a:pt x="3244" y="2878"/>
                    </a:lnTo>
                    <a:lnTo>
                      <a:pt x="3294" y="2806"/>
                    </a:lnTo>
                    <a:lnTo>
                      <a:pt x="3341" y="2733"/>
                    </a:lnTo>
                    <a:lnTo>
                      <a:pt x="3385" y="2657"/>
                    </a:lnTo>
                    <a:lnTo>
                      <a:pt x="3425" y="2580"/>
                    </a:lnTo>
                    <a:lnTo>
                      <a:pt x="3461" y="2501"/>
                    </a:lnTo>
                    <a:lnTo>
                      <a:pt x="3493" y="2418"/>
                    </a:lnTo>
                    <a:lnTo>
                      <a:pt x="3521" y="2335"/>
                    </a:lnTo>
                    <a:lnTo>
                      <a:pt x="3545" y="2249"/>
                    </a:lnTo>
                    <a:lnTo>
                      <a:pt x="3565" y="2163"/>
                    </a:lnTo>
                    <a:lnTo>
                      <a:pt x="3582" y="2075"/>
                    </a:lnTo>
                    <a:lnTo>
                      <a:pt x="3594" y="1984"/>
                    </a:lnTo>
                    <a:lnTo>
                      <a:pt x="3600" y="1893"/>
                    </a:lnTo>
                    <a:lnTo>
                      <a:pt x="3603" y="1800"/>
                    </a:lnTo>
                    <a:lnTo>
                      <a:pt x="3600" y="1708"/>
                    </a:lnTo>
                    <a:lnTo>
                      <a:pt x="3594" y="1616"/>
                    </a:lnTo>
                    <a:lnTo>
                      <a:pt x="3582" y="1527"/>
                    </a:lnTo>
                    <a:lnTo>
                      <a:pt x="3565" y="1439"/>
                    </a:lnTo>
                    <a:lnTo>
                      <a:pt x="3545" y="1351"/>
                    </a:lnTo>
                    <a:lnTo>
                      <a:pt x="3521" y="1266"/>
                    </a:lnTo>
                    <a:lnTo>
                      <a:pt x="3493" y="1182"/>
                    </a:lnTo>
                    <a:lnTo>
                      <a:pt x="3461" y="1101"/>
                    </a:lnTo>
                    <a:lnTo>
                      <a:pt x="3425" y="1021"/>
                    </a:lnTo>
                    <a:lnTo>
                      <a:pt x="3385" y="943"/>
                    </a:lnTo>
                    <a:lnTo>
                      <a:pt x="3341" y="868"/>
                    </a:lnTo>
                    <a:lnTo>
                      <a:pt x="3294" y="794"/>
                    </a:lnTo>
                    <a:lnTo>
                      <a:pt x="3244" y="724"/>
                    </a:lnTo>
                    <a:lnTo>
                      <a:pt x="3191" y="656"/>
                    </a:lnTo>
                    <a:lnTo>
                      <a:pt x="3133" y="590"/>
                    </a:lnTo>
                    <a:lnTo>
                      <a:pt x="3074" y="528"/>
                    </a:lnTo>
                    <a:lnTo>
                      <a:pt x="3012" y="468"/>
                    </a:lnTo>
                    <a:lnTo>
                      <a:pt x="2945" y="412"/>
                    </a:lnTo>
                    <a:lnTo>
                      <a:pt x="2878" y="358"/>
                    </a:lnTo>
                    <a:lnTo>
                      <a:pt x="2807" y="308"/>
                    </a:lnTo>
                    <a:lnTo>
                      <a:pt x="2734" y="261"/>
                    </a:lnTo>
                    <a:lnTo>
                      <a:pt x="2659" y="218"/>
                    </a:lnTo>
                    <a:lnTo>
                      <a:pt x="2581" y="177"/>
                    </a:lnTo>
                    <a:lnTo>
                      <a:pt x="2501" y="141"/>
                    </a:lnTo>
                    <a:lnTo>
                      <a:pt x="2420" y="109"/>
                    </a:lnTo>
                    <a:lnTo>
                      <a:pt x="2335" y="81"/>
                    </a:lnTo>
                    <a:lnTo>
                      <a:pt x="2250" y="56"/>
                    </a:lnTo>
                    <a:lnTo>
                      <a:pt x="2163" y="36"/>
                    </a:lnTo>
                    <a:lnTo>
                      <a:pt x="2075" y="20"/>
                    </a:lnTo>
                    <a:lnTo>
                      <a:pt x="1985" y="9"/>
                    </a:lnTo>
                    <a:lnTo>
                      <a:pt x="1893" y="2"/>
                    </a:lnTo>
                    <a:lnTo>
                      <a:pt x="1801" y="0"/>
                    </a:lnTo>
                    <a:lnTo>
                      <a:pt x="1708" y="2"/>
                    </a:lnTo>
                    <a:lnTo>
                      <a:pt x="1618" y="9"/>
                    </a:lnTo>
                    <a:lnTo>
                      <a:pt x="1527" y="20"/>
                    </a:lnTo>
                    <a:lnTo>
                      <a:pt x="1439" y="36"/>
                    </a:lnTo>
                    <a:lnTo>
                      <a:pt x="1351" y="56"/>
                    </a:lnTo>
                    <a:lnTo>
                      <a:pt x="1266" y="81"/>
                    </a:lnTo>
                    <a:lnTo>
                      <a:pt x="1183" y="109"/>
                    </a:lnTo>
                    <a:lnTo>
                      <a:pt x="1101" y="141"/>
                    </a:lnTo>
                    <a:lnTo>
                      <a:pt x="1021" y="177"/>
                    </a:lnTo>
                    <a:lnTo>
                      <a:pt x="943" y="218"/>
                    </a:lnTo>
                    <a:lnTo>
                      <a:pt x="868" y="261"/>
                    </a:lnTo>
                    <a:lnTo>
                      <a:pt x="795" y="308"/>
                    </a:lnTo>
                    <a:lnTo>
                      <a:pt x="724" y="358"/>
                    </a:lnTo>
                    <a:lnTo>
                      <a:pt x="656" y="412"/>
                    </a:lnTo>
                    <a:lnTo>
                      <a:pt x="591" y="468"/>
                    </a:lnTo>
                    <a:lnTo>
                      <a:pt x="528" y="528"/>
                    </a:lnTo>
                    <a:lnTo>
                      <a:pt x="469" y="590"/>
                    </a:lnTo>
                    <a:lnTo>
                      <a:pt x="412" y="656"/>
                    </a:lnTo>
                    <a:lnTo>
                      <a:pt x="358" y="724"/>
                    </a:lnTo>
                    <a:lnTo>
                      <a:pt x="308" y="794"/>
                    </a:lnTo>
                    <a:lnTo>
                      <a:pt x="261" y="868"/>
                    </a:lnTo>
                    <a:lnTo>
                      <a:pt x="218" y="943"/>
                    </a:lnTo>
                    <a:lnTo>
                      <a:pt x="178" y="1021"/>
                    </a:lnTo>
                    <a:lnTo>
                      <a:pt x="141" y="1101"/>
                    </a:lnTo>
                    <a:lnTo>
                      <a:pt x="109" y="1182"/>
                    </a:lnTo>
                    <a:lnTo>
                      <a:pt x="81" y="1266"/>
                    </a:lnTo>
                    <a:lnTo>
                      <a:pt x="57" y="1351"/>
                    </a:lnTo>
                    <a:lnTo>
                      <a:pt x="36" y="1439"/>
                    </a:lnTo>
                    <a:lnTo>
                      <a:pt x="21" y="1527"/>
                    </a:lnTo>
                    <a:lnTo>
                      <a:pt x="9" y="1616"/>
                    </a:lnTo>
                    <a:lnTo>
                      <a:pt x="2" y="1708"/>
                    </a:lnTo>
                    <a:lnTo>
                      <a:pt x="0" y="1800"/>
                    </a:lnTo>
                    <a:lnTo>
                      <a:pt x="2" y="1893"/>
                    </a:lnTo>
                    <a:lnTo>
                      <a:pt x="9" y="1984"/>
                    </a:lnTo>
                    <a:lnTo>
                      <a:pt x="21" y="2075"/>
                    </a:lnTo>
                    <a:lnTo>
                      <a:pt x="36" y="2163"/>
                    </a:lnTo>
                    <a:lnTo>
                      <a:pt x="57" y="2249"/>
                    </a:lnTo>
                    <a:lnTo>
                      <a:pt x="81" y="2335"/>
                    </a:lnTo>
                    <a:lnTo>
                      <a:pt x="109" y="2418"/>
                    </a:lnTo>
                    <a:lnTo>
                      <a:pt x="141" y="2501"/>
                    </a:lnTo>
                    <a:lnTo>
                      <a:pt x="178" y="2580"/>
                    </a:lnTo>
                    <a:lnTo>
                      <a:pt x="218" y="2657"/>
                    </a:lnTo>
                    <a:lnTo>
                      <a:pt x="261" y="2733"/>
                    </a:lnTo>
                    <a:lnTo>
                      <a:pt x="308" y="2806"/>
                    </a:lnTo>
                    <a:lnTo>
                      <a:pt x="358" y="2878"/>
                    </a:lnTo>
                    <a:lnTo>
                      <a:pt x="412" y="2945"/>
                    </a:lnTo>
                    <a:lnTo>
                      <a:pt x="469" y="3010"/>
                    </a:lnTo>
                    <a:lnTo>
                      <a:pt x="528" y="3073"/>
                    </a:lnTo>
                    <a:lnTo>
                      <a:pt x="591" y="3133"/>
                    </a:lnTo>
                    <a:lnTo>
                      <a:pt x="656" y="3190"/>
                    </a:lnTo>
                    <a:lnTo>
                      <a:pt x="724" y="3243"/>
                    </a:lnTo>
                    <a:lnTo>
                      <a:pt x="795" y="3294"/>
                    </a:lnTo>
                    <a:lnTo>
                      <a:pt x="868" y="3341"/>
                    </a:lnTo>
                    <a:lnTo>
                      <a:pt x="943" y="3384"/>
                    </a:lnTo>
                    <a:lnTo>
                      <a:pt x="1021" y="3423"/>
                    </a:lnTo>
                    <a:lnTo>
                      <a:pt x="1101" y="3459"/>
                    </a:lnTo>
                    <a:lnTo>
                      <a:pt x="1183" y="3492"/>
                    </a:lnTo>
                    <a:lnTo>
                      <a:pt x="1266" y="3521"/>
                    </a:lnTo>
                    <a:lnTo>
                      <a:pt x="1351" y="3545"/>
                    </a:lnTo>
                    <a:lnTo>
                      <a:pt x="1439" y="3565"/>
                    </a:lnTo>
                    <a:lnTo>
                      <a:pt x="1527" y="3581"/>
                    </a:lnTo>
                    <a:lnTo>
                      <a:pt x="1618" y="3592"/>
                    </a:lnTo>
                    <a:lnTo>
                      <a:pt x="1708" y="3599"/>
                    </a:lnTo>
                    <a:lnTo>
                      <a:pt x="1801" y="3602"/>
                    </a:lnTo>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2116" name="Rectangle 1136">
                <a:extLst>
                  <a:ext uri="{FF2B5EF4-FFF2-40B4-BE49-F238E27FC236}">
                    <a16:creationId xmlns:a16="http://schemas.microsoft.com/office/drawing/2014/main" id="{EC0E45A1-3F14-47DE-9AE7-B75C5FE68FAA}"/>
                  </a:ext>
                </a:extLst>
              </p:cNvPr>
              <p:cNvSpPr>
                <a:spLocks noChangeArrowheads="1"/>
              </p:cNvSpPr>
              <p:nvPr/>
            </p:nvSpPr>
            <p:spPr bwMode="auto">
              <a:xfrm>
                <a:off x="1816" y="1343"/>
                <a:ext cx="655" cy="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a:solidFill>
                      <a:srgbClr val="FF0000"/>
                    </a:solidFill>
                    <a:latin typeface="Arial" panose="020B0604020202020204" pitchFamily="34" charset="0"/>
                    <a:cs typeface="Times New Roman" panose="02020603050405020304" pitchFamily="18" charset="0"/>
                  </a:defRPr>
                </a:lvl1pPr>
                <a:lvl2pPr marL="742950" indent="-285750">
                  <a:defRPr sz="2000">
                    <a:solidFill>
                      <a:srgbClr val="FF0000"/>
                    </a:solidFill>
                    <a:latin typeface="Arial" panose="020B0604020202020204" pitchFamily="34" charset="0"/>
                    <a:cs typeface="Times New Roman" panose="02020603050405020304" pitchFamily="18" charset="0"/>
                  </a:defRPr>
                </a:lvl2pPr>
                <a:lvl3pPr marL="1143000" indent="-228600">
                  <a:defRPr sz="2000">
                    <a:solidFill>
                      <a:srgbClr val="FF0000"/>
                    </a:solidFill>
                    <a:latin typeface="Arial" panose="020B0604020202020204" pitchFamily="34" charset="0"/>
                    <a:cs typeface="Times New Roman" panose="02020603050405020304" pitchFamily="18" charset="0"/>
                  </a:defRPr>
                </a:lvl3pPr>
                <a:lvl4pPr marL="1600200" indent="-228600">
                  <a:defRPr sz="2000">
                    <a:solidFill>
                      <a:srgbClr val="FF0000"/>
                    </a:solidFill>
                    <a:latin typeface="Arial" panose="020B0604020202020204" pitchFamily="34" charset="0"/>
                    <a:cs typeface="Times New Roman" panose="02020603050405020304" pitchFamily="18" charset="0"/>
                  </a:defRPr>
                </a:lvl4pPr>
                <a:lvl5pPr marL="2057400" indent="-228600">
                  <a:defRPr sz="2000">
                    <a:solidFill>
                      <a:srgbClr val="FF0000"/>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9pPr>
              </a:lstStyle>
              <a:p>
                <a:pPr marL="0" marR="0" lvl="0" indent="0" algn="ctr" defTabSz="1219169" rtl="0" eaLnBrk="1" fontAlgn="auto" latinLnBrk="0" hangingPunct="0">
                  <a:lnSpc>
                    <a:spcPct val="90000"/>
                  </a:lnSpc>
                  <a:spcBef>
                    <a:spcPts val="600"/>
                  </a:spcBef>
                  <a:spcAft>
                    <a:spcPts val="0"/>
                  </a:spcAft>
                  <a:buClrTx/>
                  <a:buSzTx/>
                  <a:buFontTx/>
                  <a:buNone/>
                  <a:tabLst/>
                  <a:defRPr/>
                </a:pPr>
                <a:r>
                  <a:rPr kumimoji="0" lang="en-US" altLang="en-US" sz="1400" b="1" i="0" u="none" strike="noStrike" kern="0" cap="none" spc="0" normalizeH="0" baseline="0" noProof="0" dirty="0">
                    <a:ln>
                      <a:noFill/>
                    </a:ln>
                    <a:solidFill>
                      <a:srgbClr val="1F1A17"/>
                    </a:solidFill>
                    <a:effectLst/>
                    <a:uLnTx/>
                    <a:uFillTx/>
                    <a:latin typeface="+mj-lt"/>
                    <a:cs typeface="Times New Roman" panose="02020603050405020304" pitchFamily="18" charset="0"/>
                    <a:sym typeface="Helvetica Neue"/>
                  </a:rPr>
                  <a:t>Baseline</a:t>
                </a:r>
              </a:p>
              <a:p>
                <a:pPr marL="0" marR="0" lvl="0" indent="0" algn="ctr" defTabSz="1219169" rtl="0" eaLnBrk="1" fontAlgn="auto" latinLnBrk="0" hangingPunct="0">
                  <a:lnSpc>
                    <a:spcPct val="90000"/>
                  </a:lnSpc>
                  <a:spcBef>
                    <a:spcPts val="600"/>
                  </a:spcBef>
                  <a:spcAft>
                    <a:spcPts val="0"/>
                  </a:spcAft>
                  <a:buClrTx/>
                  <a:buSzTx/>
                  <a:buFontTx/>
                  <a:buNone/>
                  <a:tabLst/>
                  <a:defRPr/>
                </a:pPr>
                <a:r>
                  <a:rPr kumimoji="0" lang="en-US" altLang="en-US" sz="1400" b="1" i="0" u="none" strike="noStrike" kern="0" cap="none" spc="0" normalizeH="0" baseline="0" noProof="0" dirty="0">
                    <a:ln>
                      <a:noFill/>
                    </a:ln>
                    <a:solidFill>
                      <a:srgbClr val="1F1A17"/>
                    </a:solidFill>
                    <a:effectLst/>
                    <a:uLnTx/>
                    <a:uFillTx/>
                    <a:latin typeface="+mj-lt"/>
                    <a:cs typeface="Times New Roman" panose="02020603050405020304" pitchFamily="18" charset="0"/>
                    <a:sym typeface="Helvetica Neue"/>
                  </a:rPr>
                  <a:t>Management</a:t>
                </a:r>
                <a:endParaRPr kumimoji="0" lang="en-US" altLang="en-US" sz="2400" b="1" i="0" u="none" strike="noStrike" kern="0" cap="none" spc="0" normalizeH="0" baseline="0" noProof="0" dirty="0">
                  <a:ln>
                    <a:noFill/>
                  </a:ln>
                  <a:solidFill>
                    <a:srgbClr val="FFFFFF"/>
                  </a:solidFill>
                  <a:effectLst/>
                  <a:uLnTx/>
                  <a:uFillTx/>
                  <a:latin typeface="+mj-lt"/>
                  <a:cs typeface="Times New Roman" panose="02020603050405020304" pitchFamily="18" charset="0"/>
                  <a:sym typeface="Helvetica Neue"/>
                </a:endParaRPr>
              </a:p>
            </p:txBody>
          </p:sp>
        </p:grpSp>
        <p:grpSp>
          <p:nvGrpSpPr>
            <p:cNvPr id="21514" name="Group 1441">
              <a:extLst>
                <a:ext uri="{FF2B5EF4-FFF2-40B4-BE49-F238E27FC236}">
                  <a16:creationId xmlns:a16="http://schemas.microsoft.com/office/drawing/2014/main" id="{16981DC4-9E0A-467A-BBD1-58D51E4FFD2E}"/>
                </a:ext>
              </a:extLst>
            </p:cNvPr>
            <p:cNvGrpSpPr>
              <a:grpSpLocks/>
            </p:cNvGrpSpPr>
            <p:nvPr/>
          </p:nvGrpSpPr>
          <p:grpSpPr bwMode="auto">
            <a:xfrm>
              <a:off x="2689" y="768"/>
              <a:ext cx="721" cy="979"/>
              <a:chOff x="2667" y="770"/>
              <a:chExt cx="721" cy="979"/>
            </a:xfrm>
          </p:grpSpPr>
          <p:sp>
            <p:nvSpPr>
              <p:cNvPr id="21945" name="Freeform 821">
                <a:extLst>
                  <a:ext uri="{FF2B5EF4-FFF2-40B4-BE49-F238E27FC236}">
                    <a16:creationId xmlns:a16="http://schemas.microsoft.com/office/drawing/2014/main" id="{609F70D8-2FA7-49CA-99F4-C697BE895878}"/>
                  </a:ext>
                </a:extLst>
              </p:cNvPr>
              <p:cNvSpPr>
                <a:spLocks/>
              </p:cNvSpPr>
              <p:nvPr/>
            </p:nvSpPr>
            <p:spPr bwMode="auto">
              <a:xfrm>
                <a:off x="3021" y="1743"/>
                <a:ext cx="13" cy="6"/>
              </a:xfrm>
              <a:custGeom>
                <a:avLst/>
                <a:gdLst>
                  <a:gd name="T0" fmla="*/ 0 w 65"/>
                  <a:gd name="T1" fmla="*/ 0 h 32"/>
                  <a:gd name="T2" fmla="*/ 13 w 65"/>
                  <a:gd name="T3" fmla="*/ 0 h 32"/>
                  <a:gd name="T4" fmla="*/ 6 w 65"/>
                  <a:gd name="T5" fmla="*/ 6 h 32"/>
                  <a:gd name="T6" fmla="*/ 0 w 65"/>
                  <a:gd name="T7" fmla="*/ 0 h 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5" h="32">
                    <a:moveTo>
                      <a:pt x="0" y="0"/>
                    </a:moveTo>
                    <a:lnTo>
                      <a:pt x="65" y="0"/>
                    </a:lnTo>
                    <a:lnTo>
                      <a:pt x="32" y="32"/>
                    </a:lnTo>
                    <a:lnTo>
                      <a:pt x="0"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1946" name="Freeform 822">
                <a:extLst>
                  <a:ext uri="{FF2B5EF4-FFF2-40B4-BE49-F238E27FC236}">
                    <a16:creationId xmlns:a16="http://schemas.microsoft.com/office/drawing/2014/main" id="{CB907276-CD93-459D-B9BB-782B6C033395}"/>
                  </a:ext>
                </a:extLst>
              </p:cNvPr>
              <p:cNvSpPr>
                <a:spLocks/>
              </p:cNvSpPr>
              <p:nvPr/>
            </p:nvSpPr>
            <p:spPr bwMode="auto">
              <a:xfrm>
                <a:off x="3015" y="1736"/>
                <a:ext cx="25" cy="13"/>
              </a:xfrm>
              <a:custGeom>
                <a:avLst/>
                <a:gdLst>
                  <a:gd name="T0" fmla="*/ 0 w 127"/>
                  <a:gd name="T1" fmla="*/ 0 h 64"/>
                  <a:gd name="T2" fmla="*/ 25 w 127"/>
                  <a:gd name="T3" fmla="*/ 0 h 64"/>
                  <a:gd name="T4" fmla="*/ 12 w 127"/>
                  <a:gd name="T5" fmla="*/ 13 h 64"/>
                  <a:gd name="T6" fmla="*/ 0 w 127"/>
                  <a:gd name="T7" fmla="*/ 0 h 6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7" h="64">
                    <a:moveTo>
                      <a:pt x="0" y="0"/>
                    </a:moveTo>
                    <a:lnTo>
                      <a:pt x="127" y="0"/>
                    </a:lnTo>
                    <a:lnTo>
                      <a:pt x="63" y="64"/>
                    </a:lnTo>
                    <a:lnTo>
                      <a:pt x="0"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1947" name="Freeform 823">
                <a:extLst>
                  <a:ext uri="{FF2B5EF4-FFF2-40B4-BE49-F238E27FC236}">
                    <a16:creationId xmlns:a16="http://schemas.microsoft.com/office/drawing/2014/main" id="{BB5E3A5F-B72E-4EA3-B4FF-79020BCA7DEF}"/>
                  </a:ext>
                </a:extLst>
              </p:cNvPr>
              <p:cNvSpPr>
                <a:spLocks/>
              </p:cNvSpPr>
              <p:nvPr/>
            </p:nvSpPr>
            <p:spPr bwMode="auto">
              <a:xfrm>
                <a:off x="3009" y="1730"/>
                <a:ext cx="38" cy="13"/>
              </a:xfrm>
              <a:custGeom>
                <a:avLst/>
                <a:gdLst>
                  <a:gd name="T0" fmla="*/ 25 w 191"/>
                  <a:gd name="T1" fmla="*/ 13 h 64"/>
                  <a:gd name="T2" fmla="*/ 13 w 191"/>
                  <a:gd name="T3" fmla="*/ 13 h 64"/>
                  <a:gd name="T4" fmla="*/ 0 w 191"/>
                  <a:gd name="T5" fmla="*/ 0 h 64"/>
                  <a:gd name="T6" fmla="*/ 38 w 191"/>
                  <a:gd name="T7" fmla="*/ 0 h 64"/>
                  <a:gd name="T8" fmla="*/ 25 w 191"/>
                  <a:gd name="T9" fmla="*/ 13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1" h="64">
                    <a:moveTo>
                      <a:pt x="128" y="64"/>
                    </a:moveTo>
                    <a:lnTo>
                      <a:pt x="63" y="64"/>
                    </a:lnTo>
                    <a:lnTo>
                      <a:pt x="0" y="0"/>
                    </a:lnTo>
                    <a:lnTo>
                      <a:pt x="191" y="0"/>
                    </a:lnTo>
                    <a:lnTo>
                      <a:pt x="128" y="64"/>
                    </a:lnTo>
                    <a:close/>
                  </a:path>
                </a:pathLst>
              </a:custGeom>
              <a:solidFill>
                <a:srgbClr val="26211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1948" name="Freeform 824">
                <a:extLst>
                  <a:ext uri="{FF2B5EF4-FFF2-40B4-BE49-F238E27FC236}">
                    <a16:creationId xmlns:a16="http://schemas.microsoft.com/office/drawing/2014/main" id="{0751510B-7499-4AEC-AB22-F1599E4509C0}"/>
                  </a:ext>
                </a:extLst>
              </p:cNvPr>
              <p:cNvSpPr>
                <a:spLocks/>
              </p:cNvSpPr>
              <p:nvPr/>
            </p:nvSpPr>
            <p:spPr bwMode="auto">
              <a:xfrm>
                <a:off x="3002" y="1724"/>
                <a:ext cx="51" cy="12"/>
              </a:xfrm>
              <a:custGeom>
                <a:avLst/>
                <a:gdLst>
                  <a:gd name="T0" fmla="*/ 38 w 255"/>
                  <a:gd name="T1" fmla="*/ 12 h 64"/>
                  <a:gd name="T2" fmla="*/ 13 w 255"/>
                  <a:gd name="T3" fmla="*/ 12 h 64"/>
                  <a:gd name="T4" fmla="*/ 0 w 255"/>
                  <a:gd name="T5" fmla="*/ 0 h 64"/>
                  <a:gd name="T6" fmla="*/ 51 w 255"/>
                  <a:gd name="T7" fmla="*/ 0 h 64"/>
                  <a:gd name="T8" fmla="*/ 38 w 255"/>
                  <a:gd name="T9" fmla="*/ 12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5" h="64">
                    <a:moveTo>
                      <a:pt x="191" y="64"/>
                    </a:moveTo>
                    <a:lnTo>
                      <a:pt x="64" y="64"/>
                    </a:lnTo>
                    <a:lnTo>
                      <a:pt x="0" y="0"/>
                    </a:lnTo>
                    <a:lnTo>
                      <a:pt x="255" y="0"/>
                    </a:lnTo>
                    <a:lnTo>
                      <a:pt x="191" y="64"/>
                    </a:lnTo>
                    <a:close/>
                  </a:path>
                </a:pathLst>
              </a:custGeom>
              <a:solidFill>
                <a:srgbClr val="2C27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1949" name="Freeform 825">
                <a:extLst>
                  <a:ext uri="{FF2B5EF4-FFF2-40B4-BE49-F238E27FC236}">
                    <a16:creationId xmlns:a16="http://schemas.microsoft.com/office/drawing/2014/main" id="{5FD9D7BC-28CD-4CD8-A5A0-2224545737FB}"/>
                  </a:ext>
                </a:extLst>
              </p:cNvPr>
              <p:cNvSpPr>
                <a:spLocks/>
              </p:cNvSpPr>
              <p:nvPr/>
            </p:nvSpPr>
            <p:spPr bwMode="auto">
              <a:xfrm>
                <a:off x="2996" y="1717"/>
                <a:ext cx="64" cy="13"/>
              </a:xfrm>
              <a:custGeom>
                <a:avLst/>
                <a:gdLst>
                  <a:gd name="T0" fmla="*/ 51 w 319"/>
                  <a:gd name="T1" fmla="*/ 13 h 63"/>
                  <a:gd name="T2" fmla="*/ 13 w 319"/>
                  <a:gd name="T3" fmla="*/ 13 h 63"/>
                  <a:gd name="T4" fmla="*/ 0 w 319"/>
                  <a:gd name="T5" fmla="*/ 0 h 63"/>
                  <a:gd name="T6" fmla="*/ 64 w 319"/>
                  <a:gd name="T7" fmla="*/ 0 h 63"/>
                  <a:gd name="T8" fmla="*/ 51 w 319"/>
                  <a:gd name="T9" fmla="*/ 13 h 6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9" h="63">
                    <a:moveTo>
                      <a:pt x="255" y="63"/>
                    </a:moveTo>
                    <a:lnTo>
                      <a:pt x="64" y="63"/>
                    </a:lnTo>
                    <a:lnTo>
                      <a:pt x="0" y="0"/>
                    </a:lnTo>
                    <a:lnTo>
                      <a:pt x="319" y="0"/>
                    </a:lnTo>
                    <a:lnTo>
                      <a:pt x="255" y="63"/>
                    </a:lnTo>
                    <a:close/>
                  </a:path>
                </a:pathLst>
              </a:custGeom>
              <a:solidFill>
                <a:srgbClr val="302C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1950" name="Freeform 826">
                <a:extLst>
                  <a:ext uri="{FF2B5EF4-FFF2-40B4-BE49-F238E27FC236}">
                    <a16:creationId xmlns:a16="http://schemas.microsoft.com/office/drawing/2014/main" id="{282B0ACF-9DE6-44BC-803B-380E5459CF73}"/>
                  </a:ext>
                </a:extLst>
              </p:cNvPr>
              <p:cNvSpPr>
                <a:spLocks/>
              </p:cNvSpPr>
              <p:nvPr/>
            </p:nvSpPr>
            <p:spPr bwMode="auto">
              <a:xfrm>
                <a:off x="2990" y="1711"/>
                <a:ext cx="76" cy="13"/>
              </a:xfrm>
              <a:custGeom>
                <a:avLst/>
                <a:gdLst>
                  <a:gd name="T0" fmla="*/ 63 w 381"/>
                  <a:gd name="T1" fmla="*/ 13 h 63"/>
                  <a:gd name="T2" fmla="*/ 13 w 381"/>
                  <a:gd name="T3" fmla="*/ 13 h 63"/>
                  <a:gd name="T4" fmla="*/ 0 w 381"/>
                  <a:gd name="T5" fmla="*/ 0 h 63"/>
                  <a:gd name="T6" fmla="*/ 76 w 381"/>
                  <a:gd name="T7" fmla="*/ 0 h 63"/>
                  <a:gd name="T8" fmla="*/ 63 w 381"/>
                  <a:gd name="T9" fmla="*/ 13 h 6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81" h="63">
                    <a:moveTo>
                      <a:pt x="318" y="63"/>
                    </a:moveTo>
                    <a:lnTo>
                      <a:pt x="63" y="63"/>
                    </a:lnTo>
                    <a:lnTo>
                      <a:pt x="0" y="0"/>
                    </a:lnTo>
                    <a:lnTo>
                      <a:pt x="381" y="0"/>
                    </a:lnTo>
                    <a:lnTo>
                      <a:pt x="318" y="63"/>
                    </a:lnTo>
                    <a:close/>
                  </a:path>
                </a:pathLst>
              </a:custGeom>
              <a:solidFill>
                <a:srgbClr val="35322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1951" name="Freeform 827">
                <a:extLst>
                  <a:ext uri="{FF2B5EF4-FFF2-40B4-BE49-F238E27FC236}">
                    <a16:creationId xmlns:a16="http://schemas.microsoft.com/office/drawing/2014/main" id="{1E7A93A7-B1C3-4F33-9420-4D904F60DEAE}"/>
                  </a:ext>
                </a:extLst>
              </p:cNvPr>
              <p:cNvSpPr>
                <a:spLocks/>
              </p:cNvSpPr>
              <p:nvPr/>
            </p:nvSpPr>
            <p:spPr bwMode="auto">
              <a:xfrm>
                <a:off x="2983" y="1705"/>
                <a:ext cx="89" cy="12"/>
              </a:xfrm>
              <a:custGeom>
                <a:avLst/>
                <a:gdLst>
                  <a:gd name="T0" fmla="*/ 76 w 447"/>
                  <a:gd name="T1" fmla="*/ 12 h 64"/>
                  <a:gd name="T2" fmla="*/ 13 w 447"/>
                  <a:gd name="T3" fmla="*/ 12 h 64"/>
                  <a:gd name="T4" fmla="*/ 0 w 447"/>
                  <a:gd name="T5" fmla="*/ 0 h 64"/>
                  <a:gd name="T6" fmla="*/ 89 w 447"/>
                  <a:gd name="T7" fmla="*/ 0 h 64"/>
                  <a:gd name="T8" fmla="*/ 76 w 447"/>
                  <a:gd name="T9" fmla="*/ 12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47" h="64">
                    <a:moveTo>
                      <a:pt x="383" y="64"/>
                    </a:moveTo>
                    <a:lnTo>
                      <a:pt x="64" y="64"/>
                    </a:lnTo>
                    <a:lnTo>
                      <a:pt x="0" y="0"/>
                    </a:lnTo>
                    <a:lnTo>
                      <a:pt x="447" y="0"/>
                    </a:lnTo>
                    <a:lnTo>
                      <a:pt x="383" y="64"/>
                    </a:lnTo>
                    <a:close/>
                  </a:path>
                </a:pathLst>
              </a:custGeom>
              <a:solidFill>
                <a:srgbClr val="3A363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1952" name="Freeform 828">
                <a:extLst>
                  <a:ext uri="{FF2B5EF4-FFF2-40B4-BE49-F238E27FC236}">
                    <a16:creationId xmlns:a16="http://schemas.microsoft.com/office/drawing/2014/main" id="{F1F31FA3-BD74-45FA-8055-CC562750845D}"/>
                  </a:ext>
                </a:extLst>
              </p:cNvPr>
              <p:cNvSpPr>
                <a:spLocks/>
              </p:cNvSpPr>
              <p:nvPr/>
            </p:nvSpPr>
            <p:spPr bwMode="auto">
              <a:xfrm>
                <a:off x="2977" y="1698"/>
                <a:ext cx="102" cy="13"/>
              </a:xfrm>
              <a:custGeom>
                <a:avLst/>
                <a:gdLst>
                  <a:gd name="T0" fmla="*/ 89 w 511"/>
                  <a:gd name="T1" fmla="*/ 13 h 64"/>
                  <a:gd name="T2" fmla="*/ 13 w 511"/>
                  <a:gd name="T3" fmla="*/ 13 h 64"/>
                  <a:gd name="T4" fmla="*/ 0 w 511"/>
                  <a:gd name="T5" fmla="*/ 0 h 64"/>
                  <a:gd name="T6" fmla="*/ 102 w 511"/>
                  <a:gd name="T7" fmla="*/ 0 h 64"/>
                  <a:gd name="T8" fmla="*/ 89 w 511"/>
                  <a:gd name="T9" fmla="*/ 13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1" h="64">
                    <a:moveTo>
                      <a:pt x="446" y="64"/>
                    </a:moveTo>
                    <a:lnTo>
                      <a:pt x="65" y="64"/>
                    </a:lnTo>
                    <a:lnTo>
                      <a:pt x="0" y="0"/>
                    </a:lnTo>
                    <a:lnTo>
                      <a:pt x="511" y="0"/>
                    </a:lnTo>
                    <a:lnTo>
                      <a:pt x="446" y="64"/>
                    </a:lnTo>
                    <a:close/>
                  </a:path>
                </a:pathLst>
              </a:custGeom>
              <a:solidFill>
                <a:srgbClr val="3E3A3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1953" name="Freeform 829">
                <a:extLst>
                  <a:ext uri="{FF2B5EF4-FFF2-40B4-BE49-F238E27FC236}">
                    <a16:creationId xmlns:a16="http://schemas.microsoft.com/office/drawing/2014/main" id="{BBCEB14D-6D30-454C-B0F1-0839A3020E66}"/>
                  </a:ext>
                </a:extLst>
              </p:cNvPr>
              <p:cNvSpPr>
                <a:spLocks/>
              </p:cNvSpPr>
              <p:nvPr/>
            </p:nvSpPr>
            <p:spPr bwMode="auto">
              <a:xfrm>
                <a:off x="2970" y="1692"/>
                <a:ext cx="115" cy="13"/>
              </a:xfrm>
              <a:custGeom>
                <a:avLst/>
                <a:gdLst>
                  <a:gd name="T0" fmla="*/ 102 w 573"/>
                  <a:gd name="T1" fmla="*/ 13 h 64"/>
                  <a:gd name="T2" fmla="*/ 13 w 573"/>
                  <a:gd name="T3" fmla="*/ 13 h 64"/>
                  <a:gd name="T4" fmla="*/ 0 w 573"/>
                  <a:gd name="T5" fmla="*/ 0 h 64"/>
                  <a:gd name="T6" fmla="*/ 115 w 573"/>
                  <a:gd name="T7" fmla="*/ 0 h 64"/>
                  <a:gd name="T8" fmla="*/ 102 w 573"/>
                  <a:gd name="T9" fmla="*/ 13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3" h="64">
                    <a:moveTo>
                      <a:pt x="510" y="64"/>
                    </a:moveTo>
                    <a:lnTo>
                      <a:pt x="63" y="64"/>
                    </a:lnTo>
                    <a:lnTo>
                      <a:pt x="0" y="0"/>
                    </a:lnTo>
                    <a:lnTo>
                      <a:pt x="573" y="0"/>
                    </a:lnTo>
                    <a:lnTo>
                      <a:pt x="510" y="64"/>
                    </a:lnTo>
                    <a:close/>
                  </a:path>
                </a:pathLst>
              </a:custGeom>
              <a:solidFill>
                <a:srgbClr val="413E3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1954" name="Freeform 830">
                <a:extLst>
                  <a:ext uri="{FF2B5EF4-FFF2-40B4-BE49-F238E27FC236}">
                    <a16:creationId xmlns:a16="http://schemas.microsoft.com/office/drawing/2014/main" id="{6DEF2A2F-B52F-4543-987E-77742C3BC9E5}"/>
                  </a:ext>
                </a:extLst>
              </p:cNvPr>
              <p:cNvSpPr>
                <a:spLocks/>
              </p:cNvSpPr>
              <p:nvPr/>
            </p:nvSpPr>
            <p:spPr bwMode="auto">
              <a:xfrm>
                <a:off x="2964" y="1685"/>
                <a:ext cx="127" cy="13"/>
              </a:xfrm>
              <a:custGeom>
                <a:avLst/>
                <a:gdLst>
                  <a:gd name="T0" fmla="*/ 114 w 637"/>
                  <a:gd name="T1" fmla="*/ 13 h 64"/>
                  <a:gd name="T2" fmla="*/ 13 w 637"/>
                  <a:gd name="T3" fmla="*/ 13 h 64"/>
                  <a:gd name="T4" fmla="*/ 0 w 637"/>
                  <a:gd name="T5" fmla="*/ 0 h 64"/>
                  <a:gd name="T6" fmla="*/ 127 w 637"/>
                  <a:gd name="T7" fmla="*/ 0 h 64"/>
                  <a:gd name="T8" fmla="*/ 114 w 637"/>
                  <a:gd name="T9" fmla="*/ 13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37" h="64">
                    <a:moveTo>
                      <a:pt x="574" y="64"/>
                    </a:moveTo>
                    <a:lnTo>
                      <a:pt x="63" y="64"/>
                    </a:lnTo>
                    <a:lnTo>
                      <a:pt x="0" y="0"/>
                    </a:lnTo>
                    <a:lnTo>
                      <a:pt x="637" y="0"/>
                    </a:lnTo>
                    <a:lnTo>
                      <a:pt x="574" y="64"/>
                    </a:lnTo>
                    <a:close/>
                  </a:path>
                </a:pathLst>
              </a:custGeom>
              <a:solidFill>
                <a:srgbClr val="4643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1955" name="Freeform 831">
                <a:extLst>
                  <a:ext uri="{FF2B5EF4-FFF2-40B4-BE49-F238E27FC236}">
                    <a16:creationId xmlns:a16="http://schemas.microsoft.com/office/drawing/2014/main" id="{3CD3990F-A092-4DC9-A209-B679A051FAF7}"/>
                  </a:ext>
                </a:extLst>
              </p:cNvPr>
              <p:cNvSpPr>
                <a:spLocks/>
              </p:cNvSpPr>
              <p:nvPr/>
            </p:nvSpPr>
            <p:spPr bwMode="auto">
              <a:xfrm>
                <a:off x="2958" y="1679"/>
                <a:ext cx="140" cy="13"/>
              </a:xfrm>
              <a:custGeom>
                <a:avLst/>
                <a:gdLst>
                  <a:gd name="T0" fmla="*/ 127 w 701"/>
                  <a:gd name="T1" fmla="*/ 13 h 64"/>
                  <a:gd name="T2" fmla="*/ 13 w 701"/>
                  <a:gd name="T3" fmla="*/ 13 h 64"/>
                  <a:gd name="T4" fmla="*/ 0 w 701"/>
                  <a:gd name="T5" fmla="*/ 0 h 64"/>
                  <a:gd name="T6" fmla="*/ 140 w 701"/>
                  <a:gd name="T7" fmla="*/ 0 h 64"/>
                  <a:gd name="T8" fmla="*/ 127 w 701"/>
                  <a:gd name="T9" fmla="*/ 13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01" h="64">
                    <a:moveTo>
                      <a:pt x="637" y="64"/>
                    </a:moveTo>
                    <a:lnTo>
                      <a:pt x="64" y="64"/>
                    </a:lnTo>
                    <a:lnTo>
                      <a:pt x="0" y="0"/>
                    </a:lnTo>
                    <a:lnTo>
                      <a:pt x="701" y="0"/>
                    </a:lnTo>
                    <a:lnTo>
                      <a:pt x="637" y="64"/>
                    </a:lnTo>
                    <a:close/>
                  </a:path>
                </a:pathLst>
              </a:custGeom>
              <a:solidFill>
                <a:srgbClr val="4A474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1956" name="Freeform 832">
                <a:extLst>
                  <a:ext uri="{FF2B5EF4-FFF2-40B4-BE49-F238E27FC236}">
                    <a16:creationId xmlns:a16="http://schemas.microsoft.com/office/drawing/2014/main" id="{25A4ABC4-CC4F-4A57-BA0F-D8D3A766F2B5}"/>
                  </a:ext>
                </a:extLst>
              </p:cNvPr>
              <p:cNvSpPr>
                <a:spLocks/>
              </p:cNvSpPr>
              <p:nvPr/>
            </p:nvSpPr>
            <p:spPr bwMode="auto">
              <a:xfrm>
                <a:off x="2951" y="1673"/>
                <a:ext cx="153" cy="12"/>
              </a:xfrm>
              <a:custGeom>
                <a:avLst/>
                <a:gdLst>
                  <a:gd name="T0" fmla="*/ 140 w 763"/>
                  <a:gd name="T1" fmla="*/ 12 h 63"/>
                  <a:gd name="T2" fmla="*/ 13 w 763"/>
                  <a:gd name="T3" fmla="*/ 12 h 63"/>
                  <a:gd name="T4" fmla="*/ 0 w 763"/>
                  <a:gd name="T5" fmla="*/ 0 h 63"/>
                  <a:gd name="T6" fmla="*/ 153 w 763"/>
                  <a:gd name="T7" fmla="*/ 0 h 63"/>
                  <a:gd name="T8" fmla="*/ 140 w 763"/>
                  <a:gd name="T9" fmla="*/ 12 h 6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63" h="63">
                    <a:moveTo>
                      <a:pt x="700" y="63"/>
                    </a:moveTo>
                    <a:lnTo>
                      <a:pt x="63" y="63"/>
                    </a:lnTo>
                    <a:lnTo>
                      <a:pt x="0" y="0"/>
                    </a:lnTo>
                    <a:lnTo>
                      <a:pt x="763" y="0"/>
                    </a:lnTo>
                    <a:lnTo>
                      <a:pt x="700" y="63"/>
                    </a:lnTo>
                    <a:close/>
                  </a:path>
                </a:pathLst>
              </a:custGeom>
              <a:solidFill>
                <a:srgbClr val="4F4C4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1957" name="Freeform 833">
                <a:extLst>
                  <a:ext uri="{FF2B5EF4-FFF2-40B4-BE49-F238E27FC236}">
                    <a16:creationId xmlns:a16="http://schemas.microsoft.com/office/drawing/2014/main" id="{DDC642F8-E0E5-47FE-9622-546FBC35C330}"/>
                  </a:ext>
                </a:extLst>
              </p:cNvPr>
              <p:cNvSpPr>
                <a:spLocks/>
              </p:cNvSpPr>
              <p:nvPr/>
            </p:nvSpPr>
            <p:spPr bwMode="auto">
              <a:xfrm>
                <a:off x="2945" y="1666"/>
                <a:ext cx="166" cy="13"/>
              </a:xfrm>
              <a:custGeom>
                <a:avLst/>
                <a:gdLst>
                  <a:gd name="T0" fmla="*/ 153 w 829"/>
                  <a:gd name="T1" fmla="*/ 13 h 63"/>
                  <a:gd name="T2" fmla="*/ 13 w 829"/>
                  <a:gd name="T3" fmla="*/ 13 h 63"/>
                  <a:gd name="T4" fmla="*/ 0 w 829"/>
                  <a:gd name="T5" fmla="*/ 0 h 63"/>
                  <a:gd name="T6" fmla="*/ 166 w 829"/>
                  <a:gd name="T7" fmla="*/ 0 h 63"/>
                  <a:gd name="T8" fmla="*/ 153 w 829"/>
                  <a:gd name="T9" fmla="*/ 13 h 6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29" h="63">
                    <a:moveTo>
                      <a:pt x="765" y="63"/>
                    </a:moveTo>
                    <a:lnTo>
                      <a:pt x="64" y="63"/>
                    </a:lnTo>
                    <a:lnTo>
                      <a:pt x="0" y="0"/>
                    </a:lnTo>
                    <a:lnTo>
                      <a:pt x="829" y="0"/>
                    </a:lnTo>
                    <a:lnTo>
                      <a:pt x="765" y="63"/>
                    </a:lnTo>
                    <a:close/>
                  </a:path>
                </a:pathLst>
              </a:custGeom>
              <a:solidFill>
                <a:srgbClr val="53504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1958" name="Freeform 834">
                <a:extLst>
                  <a:ext uri="{FF2B5EF4-FFF2-40B4-BE49-F238E27FC236}">
                    <a16:creationId xmlns:a16="http://schemas.microsoft.com/office/drawing/2014/main" id="{328DCAC1-04EE-4236-8D2F-4655594B7BA9}"/>
                  </a:ext>
                </a:extLst>
              </p:cNvPr>
              <p:cNvSpPr>
                <a:spLocks/>
              </p:cNvSpPr>
              <p:nvPr/>
            </p:nvSpPr>
            <p:spPr bwMode="auto">
              <a:xfrm>
                <a:off x="2938" y="1660"/>
                <a:ext cx="179" cy="13"/>
              </a:xfrm>
              <a:custGeom>
                <a:avLst/>
                <a:gdLst>
                  <a:gd name="T0" fmla="*/ 166 w 893"/>
                  <a:gd name="T1" fmla="*/ 13 h 64"/>
                  <a:gd name="T2" fmla="*/ 13 w 893"/>
                  <a:gd name="T3" fmla="*/ 13 h 64"/>
                  <a:gd name="T4" fmla="*/ 0 w 893"/>
                  <a:gd name="T5" fmla="*/ 0 h 64"/>
                  <a:gd name="T6" fmla="*/ 179 w 893"/>
                  <a:gd name="T7" fmla="*/ 0 h 64"/>
                  <a:gd name="T8" fmla="*/ 166 w 893"/>
                  <a:gd name="T9" fmla="*/ 13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93" h="64">
                    <a:moveTo>
                      <a:pt x="828" y="64"/>
                    </a:moveTo>
                    <a:lnTo>
                      <a:pt x="65" y="64"/>
                    </a:lnTo>
                    <a:lnTo>
                      <a:pt x="0" y="0"/>
                    </a:lnTo>
                    <a:lnTo>
                      <a:pt x="893" y="0"/>
                    </a:lnTo>
                    <a:lnTo>
                      <a:pt x="828" y="64"/>
                    </a:lnTo>
                    <a:close/>
                  </a:path>
                </a:pathLst>
              </a:custGeom>
              <a:solidFill>
                <a:srgbClr val="5654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1959" name="Freeform 835">
                <a:extLst>
                  <a:ext uri="{FF2B5EF4-FFF2-40B4-BE49-F238E27FC236}">
                    <a16:creationId xmlns:a16="http://schemas.microsoft.com/office/drawing/2014/main" id="{F62C6904-6A73-4240-AFF6-A6E6A8FD80BB}"/>
                  </a:ext>
                </a:extLst>
              </p:cNvPr>
              <p:cNvSpPr>
                <a:spLocks/>
              </p:cNvSpPr>
              <p:nvPr/>
            </p:nvSpPr>
            <p:spPr bwMode="auto">
              <a:xfrm>
                <a:off x="2932" y="1653"/>
                <a:ext cx="191" cy="13"/>
              </a:xfrm>
              <a:custGeom>
                <a:avLst/>
                <a:gdLst>
                  <a:gd name="T0" fmla="*/ 178 w 956"/>
                  <a:gd name="T1" fmla="*/ 13 h 65"/>
                  <a:gd name="T2" fmla="*/ 13 w 956"/>
                  <a:gd name="T3" fmla="*/ 13 h 65"/>
                  <a:gd name="T4" fmla="*/ 0 w 956"/>
                  <a:gd name="T5" fmla="*/ 0 h 65"/>
                  <a:gd name="T6" fmla="*/ 191 w 956"/>
                  <a:gd name="T7" fmla="*/ 0 h 65"/>
                  <a:gd name="T8" fmla="*/ 178 w 956"/>
                  <a:gd name="T9" fmla="*/ 13 h 6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56" h="65">
                    <a:moveTo>
                      <a:pt x="893" y="65"/>
                    </a:moveTo>
                    <a:lnTo>
                      <a:pt x="64" y="65"/>
                    </a:lnTo>
                    <a:lnTo>
                      <a:pt x="0" y="0"/>
                    </a:lnTo>
                    <a:lnTo>
                      <a:pt x="956" y="0"/>
                    </a:lnTo>
                    <a:lnTo>
                      <a:pt x="893" y="65"/>
                    </a:lnTo>
                    <a:close/>
                  </a:path>
                </a:pathLst>
              </a:custGeom>
              <a:solidFill>
                <a:srgbClr val="5A575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1960" name="Freeform 836">
                <a:extLst>
                  <a:ext uri="{FF2B5EF4-FFF2-40B4-BE49-F238E27FC236}">
                    <a16:creationId xmlns:a16="http://schemas.microsoft.com/office/drawing/2014/main" id="{7ED5E682-6D39-47E2-8D17-AF1DFF6BD995}"/>
                  </a:ext>
                </a:extLst>
              </p:cNvPr>
              <p:cNvSpPr>
                <a:spLocks/>
              </p:cNvSpPr>
              <p:nvPr/>
            </p:nvSpPr>
            <p:spPr bwMode="auto">
              <a:xfrm>
                <a:off x="2926" y="1647"/>
                <a:ext cx="204" cy="13"/>
              </a:xfrm>
              <a:custGeom>
                <a:avLst/>
                <a:gdLst>
                  <a:gd name="T0" fmla="*/ 191 w 1019"/>
                  <a:gd name="T1" fmla="*/ 13 h 64"/>
                  <a:gd name="T2" fmla="*/ 13 w 1019"/>
                  <a:gd name="T3" fmla="*/ 13 h 64"/>
                  <a:gd name="T4" fmla="*/ 0 w 1019"/>
                  <a:gd name="T5" fmla="*/ 0 h 64"/>
                  <a:gd name="T6" fmla="*/ 204 w 1019"/>
                  <a:gd name="T7" fmla="*/ 0 h 64"/>
                  <a:gd name="T8" fmla="*/ 191 w 1019"/>
                  <a:gd name="T9" fmla="*/ 13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19" h="64">
                    <a:moveTo>
                      <a:pt x="956" y="64"/>
                    </a:moveTo>
                    <a:lnTo>
                      <a:pt x="63" y="64"/>
                    </a:lnTo>
                    <a:lnTo>
                      <a:pt x="0" y="0"/>
                    </a:lnTo>
                    <a:lnTo>
                      <a:pt x="1019" y="0"/>
                    </a:lnTo>
                    <a:lnTo>
                      <a:pt x="956" y="64"/>
                    </a:lnTo>
                    <a:close/>
                  </a:path>
                </a:pathLst>
              </a:custGeom>
              <a:solidFill>
                <a:srgbClr val="5D5A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1961" name="Freeform 837">
                <a:extLst>
                  <a:ext uri="{FF2B5EF4-FFF2-40B4-BE49-F238E27FC236}">
                    <a16:creationId xmlns:a16="http://schemas.microsoft.com/office/drawing/2014/main" id="{02AEC2E5-54AA-42A9-B510-9B4A67586088}"/>
                  </a:ext>
                </a:extLst>
              </p:cNvPr>
              <p:cNvSpPr>
                <a:spLocks/>
              </p:cNvSpPr>
              <p:nvPr/>
            </p:nvSpPr>
            <p:spPr bwMode="auto">
              <a:xfrm>
                <a:off x="2919" y="1641"/>
                <a:ext cx="217" cy="12"/>
              </a:xfrm>
              <a:custGeom>
                <a:avLst/>
                <a:gdLst>
                  <a:gd name="T0" fmla="*/ 204 w 1083"/>
                  <a:gd name="T1" fmla="*/ 12 h 63"/>
                  <a:gd name="T2" fmla="*/ 13 w 1083"/>
                  <a:gd name="T3" fmla="*/ 12 h 63"/>
                  <a:gd name="T4" fmla="*/ 0 w 1083"/>
                  <a:gd name="T5" fmla="*/ 0 h 63"/>
                  <a:gd name="T6" fmla="*/ 217 w 1083"/>
                  <a:gd name="T7" fmla="*/ 0 h 63"/>
                  <a:gd name="T8" fmla="*/ 204 w 1083"/>
                  <a:gd name="T9" fmla="*/ 12 h 6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83" h="63">
                    <a:moveTo>
                      <a:pt x="1019" y="63"/>
                    </a:moveTo>
                    <a:lnTo>
                      <a:pt x="63" y="63"/>
                    </a:lnTo>
                    <a:lnTo>
                      <a:pt x="0" y="0"/>
                    </a:lnTo>
                    <a:lnTo>
                      <a:pt x="1083" y="0"/>
                    </a:lnTo>
                    <a:lnTo>
                      <a:pt x="1019" y="63"/>
                    </a:lnTo>
                    <a:close/>
                  </a:path>
                </a:pathLst>
              </a:custGeom>
              <a:solidFill>
                <a:srgbClr val="625F5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1962" name="Freeform 838">
                <a:extLst>
                  <a:ext uri="{FF2B5EF4-FFF2-40B4-BE49-F238E27FC236}">
                    <a16:creationId xmlns:a16="http://schemas.microsoft.com/office/drawing/2014/main" id="{0B53E1F1-527A-45BE-AC1F-09F135D8D43E}"/>
                  </a:ext>
                </a:extLst>
              </p:cNvPr>
              <p:cNvSpPr>
                <a:spLocks/>
              </p:cNvSpPr>
              <p:nvPr/>
            </p:nvSpPr>
            <p:spPr bwMode="auto">
              <a:xfrm>
                <a:off x="2913" y="1634"/>
                <a:ext cx="229" cy="13"/>
              </a:xfrm>
              <a:custGeom>
                <a:avLst/>
                <a:gdLst>
                  <a:gd name="T0" fmla="*/ 216 w 1147"/>
                  <a:gd name="T1" fmla="*/ 13 h 64"/>
                  <a:gd name="T2" fmla="*/ 13 w 1147"/>
                  <a:gd name="T3" fmla="*/ 13 h 64"/>
                  <a:gd name="T4" fmla="*/ 0 w 1147"/>
                  <a:gd name="T5" fmla="*/ 0 h 64"/>
                  <a:gd name="T6" fmla="*/ 229 w 1147"/>
                  <a:gd name="T7" fmla="*/ 0 h 64"/>
                  <a:gd name="T8" fmla="*/ 216 w 1147"/>
                  <a:gd name="T9" fmla="*/ 13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47" h="64">
                    <a:moveTo>
                      <a:pt x="1083" y="64"/>
                    </a:moveTo>
                    <a:lnTo>
                      <a:pt x="64" y="64"/>
                    </a:lnTo>
                    <a:lnTo>
                      <a:pt x="0" y="0"/>
                    </a:lnTo>
                    <a:lnTo>
                      <a:pt x="1147" y="0"/>
                    </a:lnTo>
                    <a:lnTo>
                      <a:pt x="1083" y="64"/>
                    </a:lnTo>
                    <a:close/>
                  </a:path>
                </a:pathLst>
              </a:custGeom>
              <a:solidFill>
                <a:srgbClr val="65636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1963" name="Freeform 839">
                <a:extLst>
                  <a:ext uri="{FF2B5EF4-FFF2-40B4-BE49-F238E27FC236}">
                    <a16:creationId xmlns:a16="http://schemas.microsoft.com/office/drawing/2014/main" id="{0848EB20-4A1B-4567-A193-AF397682A4E6}"/>
                  </a:ext>
                </a:extLst>
              </p:cNvPr>
              <p:cNvSpPr>
                <a:spLocks/>
              </p:cNvSpPr>
              <p:nvPr/>
            </p:nvSpPr>
            <p:spPr bwMode="auto">
              <a:xfrm>
                <a:off x="2907" y="1628"/>
                <a:ext cx="242" cy="13"/>
              </a:xfrm>
              <a:custGeom>
                <a:avLst/>
                <a:gdLst>
                  <a:gd name="T0" fmla="*/ 229 w 1211"/>
                  <a:gd name="T1" fmla="*/ 13 h 63"/>
                  <a:gd name="T2" fmla="*/ 13 w 1211"/>
                  <a:gd name="T3" fmla="*/ 13 h 63"/>
                  <a:gd name="T4" fmla="*/ 0 w 1211"/>
                  <a:gd name="T5" fmla="*/ 0 h 63"/>
                  <a:gd name="T6" fmla="*/ 242 w 1211"/>
                  <a:gd name="T7" fmla="*/ 0 h 63"/>
                  <a:gd name="T8" fmla="*/ 229 w 1211"/>
                  <a:gd name="T9" fmla="*/ 13 h 6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11" h="63">
                    <a:moveTo>
                      <a:pt x="1147" y="63"/>
                    </a:moveTo>
                    <a:lnTo>
                      <a:pt x="64" y="63"/>
                    </a:lnTo>
                    <a:lnTo>
                      <a:pt x="0" y="0"/>
                    </a:lnTo>
                    <a:lnTo>
                      <a:pt x="1211" y="0"/>
                    </a:lnTo>
                    <a:lnTo>
                      <a:pt x="1147" y="63"/>
                    </a:lnTo>
                    <a:close/>
                  </a:path>
                </a:pathLst>
              </a:custGeom>
              <a:solidFill>
                <a:srgbClr val="6967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1964" name="Freeform 840">
                <a:extLst>
                  <a:ext uri="{FF2B5EF4-FFF2-40B4-BE49-F238E27FC236}">
                    <a16:creationId xmlns:a16="http://schemas.microsoft.com/office/drawing/2014/main" id="{DBBC0E9A-3FFB-4FA4-BB9A-C7BB9B4EEB2A}"/>
                  </a:ext>
                </a:extLst>
              </p:cNvPr>
              <p:cNvSpPr>
                <a:spLocks/>
              </p:cNvSpPr>
              <p:nvPr/>
            </p:nvSpPr>
            <p:spPr bwMode="auto">
              <a:xfrm>
                <a:off x="2900" y="1622"/>
                <a:ext cx="255" cy="12"/>
              </a:xfrm>
              <a:custGeom>
                <a:avLst/>
                <a:gdLst>
                  <a:gd name="T0" fmla="*/ 242 w 1275"/>
                  <a:gd name="T1" fmla="*/ 12 h 63"/>
                  <a:gd name="T2" fmla="*/ 13 w 1275"/>
                  <a:gd name="T3" fmla="*/ 12 h 63"/>
                  <a:gd name="T4" fmla="*/ 0 w 1275"/>
                  <a:gd name="T5" fmla="*/ 0 h 63"/>
                  <a:gd name="T6" fmla="*/ 255 w 1275"/>
                  <a:gd name="T7" fmla="*/ 0 h 63"/>
                  <a:gd name="T8" fmla="*/ 242 w 1275"/>
                  <a:gd name="T9" fmla="*/ 12 h 6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75" h="63">
                    <a:moveTo>
                      <a:pt x="1211" y="63"/>
                    </a:moveTo>
                    <a:lnTo>
                      <a:pt x="64" y="63"/>
                    </a:lnTo>
                    <a:lnTo>
                      <a:pt x="0" y="0"/>
                    </a:lnTo>
                    <a:lnTo>
                      <a:pt x="1275" y="0"/>
                    </a:lnTo>
                    <a:lnTo>
                      <a:pt x="1211" y="63"/>
                    </a:lnTo>
                    <a:close/>
                  </a:path>
                </a:pathLst>
              </a:custGeom>
              <a:solidFill>
                <a:srgbClr val="6C6A6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1965" name="Freeform 841">
                <a:extLst>
                  <a:ext uri="{FF2B5EF4-FFF2-40B4-BE49-F238E27FC236}">
                    <a16:creationId xmlns:a16="http://schemas.microsoft.com/office/drawing/2014/main" id="{B4F98516-0BEF-48A0-8BE9-5AA344C101A6}"/>
                  </a:ext>
                </a:extLst>
              </p:cNvPr>
              <p:cNvSpPr>
                <a:spLocks/>
              </p:cNvSpPr>
              <p:nvPr/>
            </p:nvSpPr>
            <p:spPr bwMode="auto">
              <a:xfrm>
                <a:off x="2894" y="1615"/>
                <a:ext cx="268" cy="13"/>
              </a:xfrm>
              <a:custGeom>
                <a:avLst/>
                <a:gdLst>
                  <a:gd name="T0" fmla="*/ 255 w 1339"/>
                  <a:gd name="T1" fmla="*/ 13 h 64"/>
                  <a:gd name="T2" fmla="*/ 13 w 1339"/>
                  <a:gd name="T3" fmla="*/ 13 h 64"/>
                  <a:gd name="T4" fmla="*/ 0 w 1339"/>
                  <a:gd name="T5" fmla="*/ 0 h 64"/>
                  <a:gd name="T6" fmla="*/ 268 w 1339"/>
                  <a:gd name="T7" fmla="*/ 0 h 64"/>
                  <a:gd name="T8" fmla="*/ 255 w 1339"/>
                  <a:gd name="T9" fmla="*/ 13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39" h="64">
                    <a:moveTo>
                      <a:pt x="1275" y="64"/>
                    </a:moveTo>
                    <a:lnTo>
                      <a:pt x="64" y="64"/>
                    </a:lnTo>
                    <a:lnTo>
                      <a:pt x="0" y="0"/>
                    </a:lnTo>
                    <a:lnTo>
                      <a:pt x="1339" y="0"/>
                    </a:lnTo>
                    <a:lnTo>
                      <a:pt x="1275" y="64"/>
                    </a:lnTo>
                    <a:close/>
                  </a:path>
                </a:pathLst>
              </a:custGeom>
              <a:solidFill>
                <a:srgbClr val="706E6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1966" name="Freeform 842">
                <a:extLst>
                  <a:ext uri="{FF2B5EF4-FFF2-40B4-BE49-F238E27FC236}">
                    <a16:creationId xmlns:a16="http://schemas.microsoft.com/office/drawing/2014/main" id="{2068F070-6DF2-4ED5-BA1C-224CECD54BEA}"/>
                  </a:ext>
                </a:extLst>
              </p:cNvPr>
              <p:cNvSpPr>
                <a:spLocks/>
              </p:cNvSpPr>
              <p:nvPr/>
            </p:nvSpPr>
            <p:spPr bwMode="auto">
              <a:xfrm>
                <a:off x="2891" y="1609"/>
                <a:ext cx="273" cy="13"/>
              </a:xfrm>
              <a:custGeom>
                <a:avLst/>
                <a:gdLst>
                  <a:gd name="T0" fmla="*/ 264 w 1363"/>
                  <a:gd name="T1" fmla="*/ 13 h 64"/>
                  <a:gd name="T2" fmla="*/ 9 w 1363"/>
                  <a:gd name="T3" fmla="*/ 13 h 64"/>
                  <a:gd name="T4" fmla="*/ 0 w 1363"/>
                  <a:gd name="T5" fmla="*/ 4 h 64"/>
                  <a:gd name="T6" fmla="*/ 73 w 1363"/>
                  <a:gd name="T7" fmla="*/ 4 h 64"/>
                  <a:gd name="T8" fmla="*/ 73 w 1363"/>
                  <a:gd name="T9" fmla="*/ 0 h 64"/>
                  <a:gd name="T10" fmla="*/ 200 w 1363"/>
                  <a:gd name="T11" fmla="*/ 0 h 64"/>
                  <a:gd name="T12" fmla="*/ 200 w 1363"/>
                  <a:gd name="T13" fmla="*/ 4 h 64"/>
                  <a:gd name="T14" fmla="*/ 273 w 1363"/>
                  <a:gd name="T15" fmla="*/ 4 h 64"/>
                  <a:gd name="T16" fmla="*/ 264 w 1363"/>
                  <a:gd name="T17" fmla="*/ 13 h 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63" h="64">
                    <a:moveTo>
                      <a:pt x="1319" y="64"/>
                    </a:moveTo>
                    <a:lnTo>
                      <a:pt x="44" y="64"/>
                    </a:lnTo>
                    <a:lnTo>
                      <a:pt x="0" y="19"/>
                    </a:lnTo>
                    <a:lnTo>
                      <a:pt x="363" y="19"/>
                    </a:lnTo>
                    <a:lnTo>
                      <a:pt x="363" y="0"/>
                    </a:lnTo>
                    <a:lnTo>
                      <a:pt x="1000" y="0"/>
                    </a:lnTo>
                    <a:lnTo>
                      <a:pt x="1000" y="19"/>
                    </a:lnTo>
                    <a:lnTo>
                      <a:pt x="1363" y="19"/>
                    </a:lnTo>
                    <a:lnTo>
                      <a:pt x="1319" y="64"/>
                    </a:lnTo>
                    <a:close/>
                  </a:path>
                </a:pathLst>
              </a:custGeom>
              <a:solidFill>
                <a:srgbClr val="7372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1967" name="Freeform 843">
                <a:extLst>
                  <a:ext uri="{FF2B5EF4-FFF2-40B4-BE49-F238E27FC236}">
                    <a16:creationId xmlns:a16="http://schemas.microsoft.com/office/drawing/2014/main" id="{EA43A17E-7025-4C2E-9393-E88577FA26A0}"/>
                  </a:ext>
                </a:extLst>
              </p:cNvPr>
              <p:cNvSpPr>
                <a:spLocks/>
              </p:cNvSpPr>
              <p:nvPr/>
            </p:nvSpPr>
            <p:spPr bwMode="auto">
              <a:xfrm>
                <a:off x="2891" y="1603"/>
                <a:ext cx="273" cy="12"/>
              </a:xfrm>
              <a:custGeom>
                <a:avLst/>
                <a:gdLst>
                  <a:gd name="T0" fmla="*/ 271 w 1363"/>
                  <a:gd name="T1" fmla="*/ 12 h 64"/>
                  <a:gd name="T2" fmla="*/ 2 w 1363"/>
                  <a:gd name="T3" fmla="*/ 12 h 64"/>
                  <a:gd name="T4" fmla="*/ 0 w 1363"/>
                  <a:gd name="T5" fmla="*/ 10 h 64"/>
                  <a:gd name="T6" fmla="*/ 73 w 1363"/>
                  <a:gd name="T7" fmla="*/ 10 h 64"/>
                  <a:gd name="T8" fmla="*/ 73 w 1363"/>
                  <a:gd name="T9" fmla="*/ 0 h 64"/>
                  <a:gd name="T10" fmla="*/ 200 w 1363"/>
                  <a:gd name="T11" fmla="*/ 0 h 64"/>
                  <a:gd name="T12" fmla="*/ 200 w 1363"/>
                  <a:gd name="T13" fmla="*/ 10 h 64"/>
                  <a:gd name="T14" fmla="*/ 273 w 1363"/>
                  <a:gd name="T15" fmla="*/ 10 h 64"/>
                  <a:gd name="T16" fmla="*/ 271 w 1363"/>
                  <a:gd name="T17" fmla="*/ 12 h 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63" h="64">
                    <a:moveTo>
                      <a:pt x="1351" y="64"/>
                    </a:moveTo>
                    <a:lnTo>
                      <a:pt x="12" y="64"/>
                    </a:lnTo>
                    <a:lnTo>
                      <a:pt x="0" y="51"/>
                    </a:lnTo>
                    <a:lnTo>
                      <a:pt x="363" y="51"/>
                    </a:lnTo>
                    <a:lnTo>
                      <a:pt x="363" y="0"/>
                    </a:lnTo>
                    <a:lnTo>
                      <a:pt x="1000" y="0"/>
                    </a:lnTo>
                    <a:lnTo>
                      <a:pt x="1000" y="51"/>
                    </a:lnTo>
                    <a:lnTo>
                      <a:pt x="1363" y="51"/>
                    </a:lnTo>
                    <a:lnTo>
                      <a:pt x="1351" y="64"/>
                    </a:lnTo>
                    <a:close/>
                  </a:path>
                </a:pathLst>
              </a:custGeom>
              <a:solidFill>
                <a:srgbClr val="76757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1968" name="Rectangle 844">
                <a:extLst>
                  <a:ext uri="{FF2B5EF4-FFF2-40B4-BE49-F238E27FC236}">
                    <a16:creationId xmlns:a16="http://schemas.microsoft.com/office/drawing/2014/main" id="{358B84EE-615A-4A4C-BEEC-6926AF19425A}"/>
                  </a:ext>
                </a:extLst>
              </p:cNvPr>
              <p:cNvSpPr>
                <a:spLocks noChangeArrowheads="1"/>
              </p:cNvSpPr>
              <p:nvPr/>
            </p:nvSpPr>
            <p:spPr bwMode="auto">
              <a:xfrm>
                <a:off x="2964" y="1596"/>
                <a:ext cx="127" cy="13"/>
              </a:xfrm>
              <a:prstGeom prst="rect">
                <a:avLst/>
              </a:prstGeom>
              <a:solidFill>
                <a:srgbClr val="7A79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0000"/>
                    </a:solidFill>
                    <a:latin typeface="Arial" panose="020B0604020202020204" pitchFamily="34" charset="0"/>
                    <a:cs typeface="Times New Roman" panose="02020603050405020304" pitchFamily="18" charset="0"/>
                  </a:defRPr>
                </a:lvl1pPr>
                <a:lvl2pPr marL="742950" indent="-285750">
                  <a:defRPr sz="2000">
                    <a:solidFill>
                      <a:srgbClr val="FF0000"/>
                    </a:solidFill>
                    <a:latin typeface="Arial" panose="020B0604020202020204" pitchFamily="34" charset="0"/>
                    <a:cs typeface="Times New Roman" panose="02020603050405020304" pitchFamily="18" charset="0"/>
                  </a:defRPr>
                </a:lvl2pPr>
                <a:lvl3pPr marL="1143000" indent="-228600">
                  <a:defRPr sz="2000">
                    <a:solidFill>
                      <a:srgbClr val="FF0000"/>
                    </a:solidFill>
                    <a:latin typeface="Arial" panose="020B0604020202020204" pitchFamily="34" charset="0"/>
                    <a:cs typeface="Times New Roman" panose="02020603050405020304" pitchFamily="18" charset="0"/>
                  </a:defRPr>
                </a:lvl3pPr>
                <a:lvl4pPr marL="1600200" indent="-228600">
                  <a:defRPr sz="2000">
                    <a:solidFill>
                      <a:srgbClr val="FF0000"/>
                    </a:solidFill>
                    <a:latin typeface="Arial" panose="020B0604020202020204" pitchFamily="34" charset="0"/>
                    <a:cs typeface="Times New Roman" panose="02020603050405020304" pitchFamily="18" charset="0"/>
                  </a:defRPr>
                </a:lvl4pPr>
                <a:lvl5pPr marL="2057400" indent="-228600">
                  <a:defRPr sz="2000">
                    <a:solidFill>
                      <a:srgbClr val="FF0000"/>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9p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altLang="en-US" sz="2000" b="0" i="0" u="none" strike="noStrike" kern="0" cap="none" spc="0" normalizeH="0" baseline="0" noProof="0">
                  <a:ln>
                    <a:noFill/>
                  </a:ln>
                  <a:solidFill>
                    <a:srgbClr val="FF0000"/>
                  </a:solidFill>
                  <a:effectLst/>
                  <a:uLnTx/>
                  <a:uFillTx/>
                  <a:latin typeface="Arial" panose="020B0604020202020204" pitchFamily="34" charset="0"/>
                  <a:cs typeface="Times New Roman" panose="02020603050405020304" pitchFamily="18" charset="0"/>
                  <a:sym typeface="Helvetica Neue"/>
                </a:endParaRPr>
              </a:p>
            </p:txBody>
          </p:sp>
          <p:sp>
            <p:nvSpPr>
              <p:cNvPr id="21969" name="Rectangle 845">
                <a:extLst>
                  <a:ext uri="{FF2B5EF4-FFF2-40B4-BE49-F238E27FC236}">
                    <a16:creationId xmlns:a16="http://schemas.microsoft.com/office/drawing/2014/main" id="{CB60E378-CC59-4D34-B1C8-3F5E3524BE48}"/>
                  </a:ext>
                </a:extLst>
              </p:cNvPr>
              <p:cNvSpPr>
                <a:spLocks noChangeArrowheads="1"/>
              </p:cNvSpPr>
              <p:nvPr/>
            </p:nvSpPr>
            <p:spPr bwMode="auto">
              <a:xfrm>
                <a:off x="2964" y="1590"/>
                <a:ext cx="127" cy="13"/>
              </a:xfrm>
              <a:prstGeom prst="rect">
                <a:avLst/>
              </a:prstGeom>
              <a:solidFill>
                <a:srgbClr val="7E7D7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0000"/>
                    </a:solidFill>
                    <a:latin typeface="Arial" panose="020B0604020202020204" pitchFamily="34" charset="0"/>
                    <a:cs typeface="Times New Roman" panose="02020603050405020304" pitchFamily="18" charset="0"/>
                  </a:defRPr>
                </a:lvl1pPr>
                <a:lvl2pPr marL="742950" indent="-285750">
                  <a:defRPr sz="2000">
                    <a:solidFill>
                      <a:srgbClr val="FF0000"/>
                    </a:solidFill>
                    <a:latin typeface="Arial" panose="020B0604020202020204" pitchFamily="34" charset="0"/>
                    <a:cs typeface="Times New Roman" panose="02020603050405020304" pitchFamily="18" charset="0"/>
                  </a:defRPr>
                </a:lvl2pPr>
                <a:lvl3pPr marL="1143000" indent="-228600">
                  <a:defRPr sz="2000">
                    <a:solidFill>
                      <a:srgbClr val="FF0000"/>
                    </a:solidFill>
                    <a:latin typeface="Arial" panose="020B0604020202020204" pitchFamily="34" charset="0"/>
                    <a:cs typeface="Times New Roman" panose="02020603050405020304" pitchFamily="18" charset="0"/>
                  </a:defRPr>
                </a:lvl3pPr>
                <a:lvl4pPr marL="1600200" indent="-228600">
                  <a:defRPr sz="2000">
                    <a:solidFill>
                      <a:srgbClr val="FF0000"/>
                    </a:solidFill>
                    <a:latin typeface="Arial" panose="020B0604020202020204" pitchFamily="34" charset="0"/>
                    <a:cs typeface="Times New Roman" panose="02020603050405020304" pitchFamily="18" charset="0"/>
                  </a:defRPr>
                </a:lvl4pPr>
                <a:lvl5pPr marL="2057400" indent="-228600">
                  <a:defRPr sz="2000">
                    <a:solidFill>
                      <a:srgbClr val="FF0000"/>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9p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altLang="en-US" sz="2000" b="0" i="0" u="none" strike="noStrike" kern="0" cap="none" spc="0" normalizeH="0" baseline="0" noProof="0">
                  <a:ln>
                    <a:noFill/>
                  </a:ln>
                  <a:solidFill>
                    <a:srgbClr val="FF0000"/>
                  </a:solidFill>
                  <a:effectLst/>
                  <a:uLnTx/>
                  <a:uFillTx/>
                  <a:latin typeface="Arial" panose="020B0604020202020204" pitchFamily="34" charset="0"/>
                  <a:cs typeface="Times New Roman" panose="02020603050405020304" pitchFamily="18" charset="0"/>
                  <a:sym typeface="Helvetica Neue"/>
                </a:endParaRPr>
              </a:p>
            </p:txBody>
          </p:sp>
          <p:sp>
            <p:nvSpPr>
              <p:cNvPr id="21970" name="Rectangle 846">
                <a:extLst>
                  <a:ext uri="{FF2B5EF4-FFF2-40B4-BE49-F238E27FC236}">
                    <a16:creationId xmlns:a16="http://schemas.microsoft.com/office/drawing/2014/main" id="{D61611B2-92E3-4999-A529-5D1439E31B1C}"/>
                  </a:ext>
                </a:extLst>
              </p:cNvPr>
              <p:cNvSpPr>
                <a:spLocks noChangeArrowheads="1"/>
              </p:cNvSpPr>
              <p:nvPr/>
            </p:nvSpPr>
            <p:spPr bwMode="auto">
              <a:xfrm>
                <a:off x="2964" y="1584"/>
                <a:ext cx="127" cy="12"/>
              </a:xfrm>
              <a:prstGeom prst="rect">
                <a:avLst/>
              </a:prstGeom>
              <a:solidFill>
                <a:srgbClr val="8280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0000"/>
                    </a:solidFill>
                    <a:latin typeface="Arial" panose="020B0604020202020204" pitchFamily="34" charset="0"/>
                    <a:cs typeface="Times New Roman" panose="02020603050405020304" pitchFamily="18" charset="0"/>
                  </a:defRPr>
                </a:lvl1pPr>
                <a:lvl2pPr marL="742950" indent="-285750">
                  <a:defRPr sz="2000">
                    <a:solidFill>
                      <a:srgbClr val="FF0000"/>
                    </a:solidFill>
                    <a:latin typeface="Arial" panose="020B0604020202020204" pitchFamily="34" charset="0"/>
                    <a:cs typeface="Times New Roman" panose="02020603050405020304" pitchFamily="18" charset="0"/>
                  </a:defRPr>
                </a:lvl2pPr>
                <a:lvl3pPr marL="1143000" indent="-228600">
                  <a:defRPr sz="2000">
                    <a:solidFill>
                      <a:srgbClr val="FF0000"/>
                    </a:solidFill>
                    <a:latin typeface="Arial" panose="020B0604020202020204" pitchFamily="34" charset="0"/>
                    <a:cs typeface="Times New Roman" panose="02020603050405020304" pitchFamily="18" charset="0"/>
                  </a:defRPr>
                </a:lvl3pPr>
                <a:lvl4pPr marL="1600200" indent="-228600">
                  <a:defRPr sz="2000">
                    <a:solidFill>
                      <a:srgbClr val="FF0000"/>
                    </a:solidFill>
                    <a:latin typeface="Arial" panose="020B0604020202020204" pitchFamily="34" charset="0"/>
                    <a:cs typeface="Times New Roman" panose="02020603050405020304" pitchFamily="18" charset="0"/>
                  </a:defRPr>
                </a:lvl4pPr>
                <a:lvl5pPr marL="2057400" indent="-228600">
                  <a:defRPr sz="2000">
                    <a:solidFill>
                      <a:srgbClr val="FF0000"/>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9p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altLang="en-US" sz="2000" b="0" i="0" u="none" strike="noStrike" kern="0" cap="none" spc="0" normalizeH="0" baseline="0" noProof="0">
                  <a:ln>
                    <a:noFill/>
                  </a:ln>
                  <a:solidFill>
                    <a:srgbClr val="FF0000"/>
                  </a:solidFill>
                  <a:effectLst/>
                  <a:uLnTx/>
                  <a:uFillTx/>
                  <a:latin typeface="Arial" panose="020B0604020202020204" pitchFamily="34" charset="0"/>
                  <a:cs typeface="Times New Roman" panose="02020603050405020304" pitchFamily="18" charset="0"/>
                  <a:sym typeface="Helvetica Neue"/>
                </a:endParaRPr>
              </a:p>
            </p:txBody>
          </p:sp>
          <p:sp>
            <p:nvSpPr>
              <p:cNvPr id="21971" name="Rectangle 847">
                <a:extLst>
                  <a:ext uri="{FF2B5EF4-FFF2-40B4-BE49-F238E27FC236}">
                    <a16:creationId xmlns:a16="http://schemas.microsoft.com/office/drawing/2014/main" id="{47B2B32B-1918-4F1E-9CA4-2C3C824AE682}"/>
                  </a:ext>
                </a:extLst>
              </p:cNvPr>
              <p:cNvSpPr>
                <a:spLocks noChangeArrowheads="1"/>
              </p:cNvSpPr>
              <p:nvPr/>
            </p:nvSpPr>
            <p:spPr bwMode="auto">
              <a:xfrm>
                <a:off x="2964" y="1577"/>
                <a:ext cx="127" cy="13"/>
              </a:xfrm>
              <a:prstGeom prst="rect">
                <a:avLst/>
              </a:prstGeom>
              <a:solidFill>
                <a:srgbClr val="86858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0000"/>
                    </a:solidFill>
                    <a:latin typeface="Arial" panose="020B0604020202020204" pitchFamily="34" charset="0"/>
                    <a:cs typeface="Times New Roman" panose="02020603050405020304" pitchFamily="18" charset="0"/>
                  </a:defRPr>
                </a:lvl1pPr>
                <a:lvl2pPr marL="742950" indent="-285750">
                  <a:defRPr sz="2000">
                    <a:solidFill>
                      <a:srgbClr val="FF0000"/>
                    </a:solidFill>
                    <a:latin typeface="Arial" panose="020B0604020202020204" pitchFamily="34" charset="0"/>
                    <a:cs typeface="Times New Roman" panose="02020603050405020304" pitchFamily="18" charset="0"/>
                  </a:defRPr>
                </a:lvl2pPr>
                <a:lvl3pPr marL="1143000" indent="-228600">
                  <a:defRPr sz="2000">
                    <a:solidFill>
                      <a:srgbClr val="FF0000"/>
                    </a:solidFill>
                    <a:latin typeface="Arial" panose="020B0604020202020204" pitchFamily="34" charset="0"/>
                    <a:cs typeface="Times New Roman" panose="02020603050405020304" pitchFamily="18" charset="0"/>
                  </a:defRPr>
                </a:lvl3pPr>
                <a:lvl4pPr marL="1600200" indent="-228600">
                  <a:defRPr sz="2000">
                    <a:solidFill>
                      <a:srgbClr val="FF0000"/>
                    </a:solidFill>
                    <a:latin typeface="Arial" panose="020B0604020202020204" pitchFamily="34" charset="0"/>
                    <a:cs typeface="Times New Roman" panose="02020603050405020304" pitchFamily="18" charset="0"/>
                  </a:defRPr>
                </a:lvl4pPr>
                <a:lvl5pPr marL="2057400" indent="-228600">
                  <a:defRPr sz="2000">
                    <a:solidFill>
                      <a:srgbClr val="FF0000"/>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9p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altLang="en-US" sz="2000" b="0" i="0" u="none" strike="noStrike" kern="0" cap="none" spc="0" normalizeH="0" baseline="0" noProof="0">
                  <a:ln>
                    <a:noFill/>
                  </a:ln>
                  <a:solidFill>
                    <a:srgbClr val="FF0000"/>
                  </a:solidFill>
                  <a:effectLst/>
                  <a:uLnTx/>
                  <a:uFillTx/>
                  <a:latin typeface="Arial" panose="020B0604020202020204" pitchFamily="34" charset="0"/>
                  <a:cs typeface="Times New Roman" panose="02020603050405020304" pitchFamily="18" charset="0"/>
                  <a:sym typeface="Helvetica Neue"/>
                </a:endParaRPr>
              </a:p>
            </p:txBody>
          </p:sp>
          <p:sp>
            <p:nvSpPr>
              <p:cNvPr id="21972" name="Rectangle 848">
                <a:extLst>
                  <a:ext uri="{FF2B5EF4-FFF2-40B4-BE49-F238E27FC236}">
                    <a16:creationId xmlns:a16="http://schemas.microsoft.com/office/drawing/2014/main" id="{570640F6-26C5-4A45-AF7E-BDED9ABC06B3}"/>
                  </a:ext>
                </a:extLst>
              </p:cNvPr>
              <p:cNvSpPr>
                <a:spLocks noChangeArrowheads="1"/>
              </p:cNvSpPr>
              <p:nvPr/>
            </p:nvSpPr>
            <p:spPr bwMode="auto">
              <a:xfrm>
                <a:off x="2964" y="1571"/>
                <a:ext cx="127" cy="13"/>
              </a:xfrm>
              <a:prstGeom prst="rect">
                <a:avLst/>
              </a:prstGeom>
              <a:solidFill>
                <a:srgbClr val="89888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0000"/>
                    </a:solidFill>
                    <a:latin typeface="Arial" panose="020B0604020202020204" pitchFamily="34" charset="0"/>
                    <a:cs typeface="Times New Roman" panose="02020603050405020304" pitchFamily="18" charset="0"/>
                  </a:defRPr>
                </a:lvl1pPr>
                <a:lvl2pPr marL="742950" indent="-285750">
                  <a:defRPr sz="2000">
                    <a:solidFill>
                      <a:srgbClr val="FF0000"/>
                    </a:solidFill>
                    <a:latin typeface="Arial" panose="020B0604020202020204" pitchFamily="34" charset="0"/>
                    <a:cs typeface="Times New Roman" panose="02020603050405020304" pitchFamily="18" charset="0"/>
                  </a:defRPr>
                </a:lvl2pPr>
                <a:lvl3pPr marL="1143000" indent="-228600">
                  <a:defRPr sz="2000">
                    <a:solidFill>
                      <a:srgbClr val="FF0000"/>
                    </a:solidFill>
                    <a:latin typeface="Arial" panose="020B0604020202020204" pitchFamily="34" charset="0"/>
                    <a:cs typeface="Times New Roman" panose="02020603050405020304" pitchFamily="18" charset="0"/>
                  </a:defRPr>
                </a:lvl3pPr>
                <a:lvl4pPr marL="1600200" indent="-228600">
                  <a:defRPr sz="2000">
                    <a:solidFill>
                      <a:srgbClr val="FF0000"/>
                    </a:solidFill>
                    <a:latin typeface="Arial" panose="020B0604020202020204" pitchFamily="34" charset="0"/>
                    <a:cs typeface="Times New Roman" panose="02020603050405020304" pitchFamily="18" charset="0"/>
                  </a:defRPr>
                </a:lvl4pPr>
                <a:lvl5pPr marL="2057400" indent="-228600">
                  <a:defRPr sz="2000">
                    <a:solidFill>
                      <a:srgbClr val="FF0000"/>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9p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altLang="en-US" sz="2000" b="0" i="0" u="none" strike="noStrike" kern="0" cap="none" spc="0" normalizeH="0" baseline="0" noProof="0">
                  <a:ln>
                    <a:noFill/>
                  </a:ln>
                  <a:solidFill>
                    <a:srgbClr val="FF0000"/>
                  </a:solidFill>
                  <a:effectLst/>
                  <a:uLnTx/>
                  <a:uFillTx/>
                  <a:latin typeface="Arial" panose="020B0604020202020204" pitchFamily="34" charset="0"/>
                  <a:cs typeface="Times New Roman" panose="02020603050405020304" pitchFamily="18" charset="0"/>
                  <a:sym typeface="Helvetica Neue"/>
                </a:endParaRPr>
              </a:p>
            </p:txBody>
          </p:sp>
          <p:sp>
            <p:nvSpPr>
              <p:cNvPr id="21973" name="Rectangle 849">
                <a:extLst>
                  <a:ext uri="{FF2B5EF4-FFF2-40B4-BE49-F238E27FC236}">
                    <a16:creationId xmlns:a16="http://schemas.microsoft.com/office/drawing/2014/main" id="{2CE57D5E-3A21-4FE7-86AA-A1D55C8FDB2E}"/>
                  </a:ext>
                </a:extLst>
              </p:cNvPr>
              <p:cNvSpPr>
                <a:spLocks noChangeArrowheads="1"/>
              </p:cNvSpPr>
              <p:nvPr/>
            </p:nvSpPr>
            <p:spPr bwMode="auto">
              <a:xfrm>
                <a:off x="2964" y="1564"/>
                <a:ext cx="127" cy="13"/>
              </a:xfrm>
              <a:prstGeom prst="rect">
                <a:avLst/>
              </a:prstGeom>
              <a:solidFill>
                <a:srgbClr val="8C8B8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0000"/>
                    </a:solidFill>
                    <a:latin typeface="Arial" panose="020B0604020202020204" pitchFamily="34" charset="0"/>
                    <a:cs typeface="Times New Roman" panose="02020603050405020304" pitchFamily="18" charset="0"/>
                  </a:defRPr>
                </a:lvl1pPr>
                <a:lvl2pPr marL="742950" indent="-285750">
                  <a:defRPr sz="2000">
                    <a:solidFill>
                      <a:srgbClr val="FF0000"/>
                    </a:solidFill>
                    <a:latin typeface="Arial" panose="020B0604020202020204" pitchFamily="34" charset="0"/>
                    <a:cs typeface="Times New Roman" panose="02020603050405020304" pitchFamily="18" charset="0"/>
                  </a:defRPr>
                </a:lvl2pPr>
                <a:lvl3pPr marL="1143000" indent="-228600">
                  <a:defRPr sz="2000">
                    <a:solidFill>
                      <a:srgbClr val="FF0000"/>
                    </a:solidFill>
                    <a:latin typeface="Arial" panose="020B0604020202020204" pitchFamily="34" charset="0"/>
                    <a:cs typeface="Times New Roman" panose="02020603050405020304" pitchFamily="18" charset="0"/>
                  </a:defRPr>
                </a:lvl3pPr>
                <a:lvl4pPr marL="1600200" indent="-228600">
                  <a:defRPr sz="2000">
                    <a:solidFill>
                      <a:srgbClr val="FF0000"/>
                    </a:solidFill>
                    <a:latin typeface="Arial" panose="020B0604020202020204" pitchFamily="34" charset="0"/>
                    <a:cs typeface="Times New Roman" panose="02020603050405020304" pitchFamily="18" charset="0"/>
                  </a:defRPr>
                </a:lvl4pPr>
                <a:lvl5pPr marL="2057400" indent="-228600">
                  <a:defRPr sz="2000">
                    <a:solidFill>
                      <a:srgbClr val="FF0000"/>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9p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altLang="en-US" sz="2000" b="0" i="0" u="none" strike="noStrike" kern="0" cap="none" spc="0" normalizeH="0" baseline="0" noProof="0">
                  <a:ln>
                    <a:noFill/>
                  </a:ln>
                  <a:solidFill>
                    <a:srgbClr val="FF0000"/>
                  </a:solidFill>
                  <a:effectLst/>
                  <a:uLnTx/>
                  <a:uFillTx/>
                  <a:latin typeface="Arial" panose="020B0604020202020204" pitchFamily="34" charset="0"/>
                  <a:cs typeface="Times New Roman" panose="02020603050405020304" pitchFamily="18" charset="0"/>
                  <a:sym typeface="Helvetica Neue"/>
                </a:endParaRPr>
              </a:p>
            </p:txBody>
          </p:sp>
          <p:sp>
            <p:nvSpPr>
              <p:cNvPr id="21974" name="Rectangle 850">
                <a:extLst>
                  <a:ext uri="{FF2B5EF4-FFF2-40B4-BE49-F238E27FC236}">
                    <a16:creationId xmlns:a16="http://schemas.microsoft.com/office/drawing/2014/main" id="{9D67014B-5639-41C6-A678-4C89347DF2F6}"/>
                  </a:ext>
                </a:extLst>
              </p:cNvPr>
              <p:cNvSpPr>
                <a:spLocks noChangeArrowheads="1"/>
              </p:cNvSpPr>
              <p:nvPr/>
            </p:nvSpPr>
            <p:spPr bwMode="auto">
              <a:xfrm>
                <a:off x="2964" y="1558"/>
                <a:ext cx="127" cy="13"/>
              </a:xfrm>
              <a:prstGeom prst="rect">
                <a:avLst/>
              </a:prstGeom>
              <a:solidFill>
                <a:srgbClr val="908F8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0000"/>
                    </a:solidFill>
                    <a:latin typeface="Arial" panose="020B0604020202020204" pitchFamily="34" charset="0"/>
                    <a:cs typeface="Times New Roman" panose="02020603050405020304" pitchFamily="18" charset="0"/>
                  </a:defRPr>
                </a:lvl1pPr>
                <a:lvl2pPr marL="742950" indent="-285750">
                  <a:defRPr sz="2000">
                    <a:solidFill>
                      <a:srgbClr val="FF0000"/>
                    </a:solidFill>
                    <a:latin typeface="Arial" panose="020B0604020202020204" pitchFamily="34" charset="0"/>
                    <a:cs typeface="Times New Roman" panose="02020603050405020304" pitchFamily="18" charset="0"/>
                  </a:defRPr>
                </a:lvl2pPr>
                <a:lvl3pPr marL="1143000" indent="-228600">
                  <a:defRPr sz="2000">
                    <a:solidFill>
                      <a:srgbClr val="FF0000"/>
                    </a:solidFill>
                    <a:latin typeface="Arial" panose="020B0604020202020204" pitchFamily="34" charset="0"/>
                    <a:cs typeface="Times New Roman" panose="02020603050405020304" pitchFamily="18" charset="0"/>
                  </a:defRPr>
                </a:lvl3pPr>
                <a:lvl4pPr marL="1600200" indent="-228600">
                  <a:defRPr sz="2000">
                    <a:solidFill>
                      <a:srgbClr val="FF0000"/>
                    </a:solidFill>
                    <a:latin typeface="Arial" panose="020B0604020202020204" pitchFamily="34" charset="0"/>
                    <a:cs typeface="Times New Roman" panose="02020603050405020304" pitchFamily="18" charset="0"/>
                  </a:defRPr>
                </a:lvl4pPr>
                <a:lvl5pPr marL="2057400" indent="-228600">
                  <a:defRPr sz="2000">
                    <a:solidFill>
                      <a:srgbClr val="FF0000"/>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9p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altLang="en-US" sz="2000" b="0" i="0" u="none" strike="noStrike" kern="0" cap="none" spc="0" normalizeH="0" baseline="0" noProof="0">
                  <a:ln>
                    <a:noFill/>
                  </a:ln>
                  <a:solidFill>
                    <a:srgbClr val="FF0000"/>
                  </a:solidFill>
                  <a:effectLst/>
                  <a:uLnTx/>
                  <a:uFillTx/>
                  <a:latin typeface="Arial" panose="020B0604020202020204" pitchFamily="34" charset="0"/>
                  <a:cs typeface="Times New Roman" panose="02020603050405020304" pitchFamily="18" charset="0"/>
                  <a:sym typeface="Helvetica Neue"/>
                </a:endParaRPr>
              </a:p>
            </p:txBody>
          </p:sp>
          <p:sp>
            <p:nvSpPr>
              <p:cNvPr id="21975" name="Rectangle 851">
                <a:extLst>
                  <a:ext uri="{FF2B5EF4-FFF2-40B4-BE49-F238E27FC236}">
                    <a16:creationId xmlns:a16="http://schemas.microsoft.com/office/drawing/2014/main" id="{F74574FA-42B8-46F1-9FC1-7BF794541356}"/>
                  </a:ext>
                </a:extLst>
              </p:cNvPr>
              <p:cNvSpPr>
                <a:spLocks noChangeArrowheads="1"/>
              </p:cNvSpPr>
              <p:nvPr/>
            </p:nvSpPr>
            <p:spPr bwMode="auto">
              <a:xfrm>
                <a:off x="2964" y="1552"/>
                <a:ext cx="127" cy="12"/>
              </a:xfrm>
              <a:prstGeom prst="rect">
                <a:avLst/>
              </a:prstGeom>
              <a:solidFill>
                <a:srgbClr val="94939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0000"/>
                    </a:solidFill>
                    <a:latin typeface="Arial" panose="020B0604020202020204" pitchFamily="34" charset="0"/>
                    <a:cs typeface="Times New Roman" panose="02020603050405020304" pitchFamily="18" charset="0"/>
                  </a:defRPr>
                </a:lvl1pPr>
                <a:lvl2pPr marL="742950" indent="-285750">
                  <a:defRPr sz="2000">
                    <a:solidFill>
                      <a:srgbClr val="FF0000"/>
                    </a:solidFill>
                    <a:latin typeface="Arial" panose="020B0604020202020204" pitchFamily="34" charset="0"/>
                    <a:cs typeface="Times New Roman" panose="02020603050405020304" pitchFamily="18" charset="0"/>
                  </a:defRPr>
                </a:lvl2pPr>
                <a:lvl3pPr marL="1143000" indent="-228600">
                  <a:defRPr sz="2000">
                    <a:solidFill>
                      <a:srgbClr val="FF0000"/>
                    </a:solidFill>
                    <a:latin typeface="Arial" panose="020B0604020202020204" pitchFamily="34" charset="0"/>
                    <a:cs typeface="Times New Roman" panose="02020603050405020304" pitchFamily="18" charset="0"/>
                  </a:defRPr>
                </a:lvl3pPr>
                <a:lvl4pPr marL="1600200" indent="-228600">
                  <a:defRPr sz="2000">
                    <a:solidFill>
                      <a:srgbClr val="FF0000"/>
                    </a:solidFill>
                    <a:latin typeface="Arial" panose="020B0604020202020204" pitchFamily="34" charset="0"/>
                    <a:cs typeface="Times New Roman" panose="02020603050405020304" pitchFamily="18" charset="0"/>
                  </a:defRPr>
                </a:lvl4pPr>
                <a:lvl5pPr marL="2057400" indent="-228600">
                  <a:defRPr sz="2000">
                    <a:solidFill>
                      <a:srgbClr val="FF0000"/>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9p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altLang="en-US" sz="2000" b="0" i="0" u="none" strike="noStrike" kern="0" cap="none" spc="0" normalizeH="0" baseline="0" noProof="0">
                  <a:ln>
                    <a:noFill/>
                  </a:ln>
                  <a:solidFill>
                    <a:srgbClr val="FF0000"/>
                  </a:solidFill>
                  <a:effectLst/>
                  <a:uLnTx/>
                  <a:uFillTx/>
                  <a:latin typeface="Arial" panose="020B0604020202020204" pitchFamily="34" charset="0"/>
                  <a:cs typeface="Times New Roman" panose="02020603050405020304" pitchFamily="18" charset="0"/>
                  <a:sym typeface="Helvetica Neue"/>
                </a:endParaRPr>
              </a:p>
            </p:txBody>
          </p:sp>
          <p:sp>
            <p:nvSpPr>
              <p:cNvPr id="21976" name="Rectangle 852">
                <a:extLst>
                  <a:ext uri="{FF2B5EF4-FFF2-40B4-BE49-F238E27FC236}">
                    <a16:creationId xmlns:a16="http://schemas.microsoft.com/office/drawing/2014/main" id="{54037E5C-4FFA-47AD-9989-72FF0867FBB8}"/>
                  </a:ext>
                </a:extLst>
              </p:cNvPr>
              <p:cNvSpPr>
                <a:spLocks noChangeArrowheads="1"/>
              </p:cNvSpPr>
              <p:nvPr/>
            </p:nvSpPr>
            <p:spPr bwMode="auto">
              <a:xfrm>
                <a:off x="2964" y="1545"/>
                <a:ext cx="127" cy="13"/>
              </a:xfrm>
              <a:prstGeom prst="rect">
                <a:avLst/>
              </a:prstGeom>
              <a:solidFill>
                <a:srgbClr val="99989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0000"/>
                    </a:solidFill>
                    <a:latin typeface="Arial" panose="020B0604020202020204" pitchFamily="34" charset="0"/>
                    <a:cs typeface="Times New Roman" panose="02020603050405020304" pitchFamily="18" charset="0"/>
                  </a:defRPr>
                </a:lvl1pPr>
                <a:lvl2pPr marL="742950" indent="-285750">
                  <a:defRPr sz="2000">
                    <a:solidFill>
                      <a:srgbClr val="FF0000"/>
                    </a:solidFill>
                    <a:latin typeface="Arial" panose="020B0604020202020204" pitchFamily="34" charset="0"/>
                    <a:cs typeface="Times New Roman" panose="02020603050405020304" pitchFamily="18" charset="0"/>
                  </a:defRPr>
                </a:lvl2pPr>
                <a:lvl3pPr marL="1143000" indent="-228600">
                  <a:defRPr sz="2000">
                    <a:solidFill>
                      <a:srgbClr val="FF0000"/>
                    </a:solidFill>
                    <a:latin typeface="Arial" panose="020B0604020202020204" pitchFamily="34" charset="0"/>
                    <a:cs typeface="Times New Roman" panose="02020603050405020304" pitchFamily="18" charset="0"/>
                  </a:defRPr>
                </a:lvl3pPr>
                <a:lvl4pPr marL="1600200" indent="-228600">
                  <a:defRPr sz="2000">
                    <a:solidFill>
                      <a:srgbClr val="FF0000"/>
                    </a:solidFill>
                    <a:latin typeface="Arial" panose="020B0604020202020204" pitchFamily="34" charset="0"/>
                    <a:cs typeface="Times New Roman" panose="02020603050405020304" pitchFamily="18" charset="0"/>
                  </a:defRPr>
                </a:lvl4pPr>
                <a:lvl5pPr marL="2057400" indent="-228600">
                  <a:defRPr sz="2000">
                    <a:solidFill>
                      <a:srgbClr val="FF0000"/>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9p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altLang="en-US" sz="2000" b="0" i="0" u="none" strike="noStrike" kern="0" cap="none" spc="0" normalizeH="0" baseline="0" noProof="0">
                  <a:ln>
                    <a:noFill/>
                  </a:ln>
                  <a:solidFill>
                    <a:srgbClr val="FF0000"/>
                  </a:solidFill>
                  <a:effectLst/>
                  <a:uLnTx/>
                  <a:uFillTx/>
                  <a:latin typeface="Arial" panose="020B0604020202020204" pitchFamily="34" charset="0"/>
                  <a:cs typeface="Times New Roman" panose="02020603050405020304" pitchFamily="18" charset="0"/>
                  <a:sym typeface="Helvetica Neue"/>
                </a:endParaRPr>
              </a:p>
            </p:txBody>
          </p:sp>
          <p:sp>
            <p:nvSpPr>
              <p:cNvPr id="21977" name="Rectangle 853">
                <a:extLst>
                  <a:ext uri="{FF2B5EF4-FFF2-40B4-BE49-F238E27FC236}">
                    <a16:creationId xmlns:a16="http://schemas.microsoft.com/office/drawing/2014/main" id="{EEDD3B4B-371E-4538-BE0A-CF1F9037C655}"/>
                  </a:ext>
                </a:extLst>
              </p:cNvPr>
              <p:cNvSpPr>
                <a:spLocks noChangeArrowheads="1"/>
              </p:cNvSpPr>
              <p:nvPr/>
            </p:nvSpPr>
            <p:spPr bwMode="auto">
              <a:xfrm>
                <a:off x="2964" y="1539"/>
                <a:ext cx="127" cy="13"/>
              </a:xfrm>
              <a:prstGeom prst="rect">
                <a:avLst/>
              </a:prstGeom>
              <a:solidFill>
                <a:srgbClr val="9D9C9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0000"/>
                    </a:solidFill>
                    <a:latin typeface="Arial" panose="020B0604020202020204" pitchFamily="34" charset="0"/>
                    <a:cs typeface="Times New Roman" panose="02020603050405020304" pitchFamily="18" charset="0"/>
                  </a:defRPr>
                </a:lvl1pPr>
                <a:lvl2pPr marL="742950" indent="-285750">
                  <a:defRPr sz="2000">
                    <a:solidFill>
                      <a:srgbClr val="FF0000"/>
                    </a:solidFill>
                    <a:latin typeface="Arial" panose="020B0604020202020204" pitchFamily="34" charset="0"/>
                    <a:cs typeface="Times New Roman" panose="02020603050405020304" pitchFamily="18" charset="0"/>
                  </a:defRPr>
                </a:lvl2pPr>
                <a:lvl3pPr marL="1143000" indent="-228600">
                  <a:defRPr sz="2000">
                    <a:solidFill>
                      <a:srgbClr val="FF0000"/>
                    </a:solidFill>
                    <a:latin typeface="Arial" panose="020B0604020202020204" pitchFamily="34" charset="0"/>
                    <a:cs typeface="Times New Roman" panose="02020603050405020304" pitchFamily="18" charset="0"/>
                  </a:defRPr>
                </a:lvl3pPr>
                <a:lvl4pPr marL="1600200" indent="-228600">
                  <a:defRPr sz="2000">
                    <a:solidFill>
                      <a:srgbClr val="FF0000"/>
                    </a:solidFill>
                    <a:latin typeface="Arial" panose="020B0604020202020204" pitchFamily="34" charset="0"/>
                    <a:cs typeface="Times New Roman" panose="02020603050405020304" pitchFamily="18" charset="0"/>
                  </a:defRPr>
                </a:lvl4pPr>
                <a:lvl5pPr marL="2057400" indent="-228600">
                  <a:defRPr sz="2000">
                    <a:solidFill>
                      <a:srgbClr val="FF0000"/>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9p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altLang="en-US" sz="2000" b="0" i="0" u="none" strike="noStrike" kern="0" cap="none" spc="0" normalizeH="0" baseline="0" noProof="0">
                  <a:ln>
                    <a:noFill/>
                  </a:ln>
                  <a:solidFill>
                    <a:srgbClr val="FF0000"/>
                  </a:solidFill>
                  <a:effectLst/>
                  <a:uLnTx/>
                  <a:uFillTx/>
                  <a:latin typeface="Arial" panose="020B0604020202020204" pitchFamily="34" charset="0"/>
                  <a:cs typeface="Times New Roman" panose="02020603050405020304" pitchFamily="18" charset="0"/>
                  <a:sym typeface="Helvetica Neue"/>
                </a:endParaRPr>
              </a:p>
            </p:txBody>
          </p:sp>
          <p:sp>
            <p:nvSpPr>
              <p:cNvPr id="21978" name="Rectangle 854">
                <a:extLst>
                  <a:ext uri="{FF2B5EF4-FFF2-40B4-BE49-F238E27FC236}">
                    <a16:creationId xmlns:a16="http://schemas.microsoft.com/office/drawing/2014/main" id="{4C525CB3-BFE7-4327-A2E6-5FFD8E305F8F}"/>
                  </a:ext>
                </a:extLst>
              </p:cNvPr>
              <p:cNvSpPr>
                <a:spLocks noChangeArrowheads="1"/>
              </p:cNvSpPr>
              <p:nvPr/>
            </p:nvSpPr>
            <p:spPr bwMode="auto">
              <a:xfrm>
                <a:off x="2964" y="1533"/>
                <a:ext cx="127" cy="12"/>
              </a:xfrm>
              <a:prstGeom prst="rect">
                <a:avLst/>
              </a:prstGeom>
              <a:solidFill>
                <a:srgbClr val="A1A09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0000"/>
                    </a:solidFill>
                    <a:latin typeface="Arial" panose="020B0604020202020204" pitchFamily="34" charset="0"/>
                    <a:cs typeface="Times New Roman" panose="02020603050405020304" pitchFamily="18" charset="0"/>
                  </a:defRPr>
                </a:lvl1pPr>
                <a:lvl2pPr marL="742950" indent="-285750">
                  <a:defRPr sz="2000">
                    <a:solidFill>
                      <a:srgbClr val="FF0000"/>
                    </a:solidFill>
                    <a:latin typeface="Arial" panose="020B0604020202020204" pitchFamily="34" charset="0"/>
                    <a:cs typeface="Times New Roman" panose="02020603050405020304" pitchFamily="18" charset="0"/>
                  </a:defRPr>
                </a:lvl2pPr>
                <a:lvl3pPr marL="1143000" indent="-228600">
                  <a:defRPr sz="2000">
                    <a:solidFill>
                      <a:srgbClr val="FF0000"/>
                    </a:solidFill>
                    <a:latin typeface="Arial" panose="020B0604020202020204" pitchFamily="34" charset="0"/>
                    <a:cs typeface="Times New Roman" panose="02020603050405020304" pitchFamily="18" charset="0"/>
                  </a:defRPr>
                </a:lvl3pPr>
                <a:lvl4pPr marL="1600200" indent="-228600">
                  <a:defRPr sz="2000">
                    <a:solidFill>
                      <a:srgbClr val="FF0000"/>
                    </a:solidFill>
                    <a:latin typeface="Arial" panose="020B0604020202020204" pitchFamily="34" charset="0"/>
                    <a:cs typeface="Times New Roman" panose="02020603050405020304" pitchFamily="18" charset="0"/>
                  </a:defRPr>
                </a:lvl4pPr>
                <a:lvl5pPr marL="2057400" indent="-228600">
                  <a:defRPr sz="2000">
                    <a:solidFill>
                      <a:srgbClr val="FF0000"/>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9p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altLang="en-US" sz="2000" b="0" i="0" u="none" strike="noStrike" kern="0" cap="none" spc="0" normalizeH="0" baseline="0" noProof="0">
                  <a:ln>
                    <a:noFill/>
                  </a:ln>
                  <a:solidFill>
                    <a:srgbClr val="FF0000"/>
                  </a:solidFill>
                  <a:effectLst/>
                  <a:uLnTx/>
                  <a:uFillTx/>
                  <a:latin typeface="Arial" panose="020B0604020202020204" pitchFamily="34" charset="0"/>
                  <a:cs typeface="Times New Roman" panose="02020603050405020304" pitchFamily="18" charset="0"/>
                  <a:sym typeface="Helvetica Neue"/>
                </a:endParaRPr>
              </a:p>
            </p:txBody>
          </p:sp>
          <p:sp>
            <p:nvSpPr>
              <p:cNvPr id="21979" name="Rectangle 855">
                <a:extLst>
                  <a:ext uri="{FF2B5EF4-FFF2-40B4-BE49-F238E27FC236}">
                    <a16:creationId xmlns:a16="http://schemas.microsoft.com/office/drawing/2014/main" id="{596753BA-E639-4357-9FA7-2B0634047E2E}"/>
                  </a:ext>
                </a:extLst>
              </p:cNvPr>
              <p:cNvSpPr>
                <a:spLocks noChangeArrowheads="1"/>
              </p:cNvSpPr>
              <p:nvPr/>
            </p:nvSpPr>
            <p:spPr bwMode="auto">
              <a:xfrm>
                <a:off x="2964" y="1526"/>
                <a:ext cx="127" cy="13"/>
              </a:xfrm>
              <a:prstGeom prst="rect">
                <a:avLst/>
              </a:prstGeom>
              <a:solidFill>
                <a:srgbClr val="A5A4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0000"/>
                    </a:solidFill>
                    <a:latin typeface="Arial" panose="020B0604020202020204" pitchFamily="34" charset="0"/>
                    <a:cs typeface="Times New Roman" panose="02020603050405020304" pitchFamily="18" charset="0"/>
                  </a:defRPr>
                </a:lvl1pPr>
                <a:lvl2pPr marL="742950" indent="-285750">
                  <a:defRPr sz="2000">
                    <a:solidFill>
                      <a:srgbClr val="FF0000"/>
                    </a:solidFill>
                    <a:latin typeface="Arial" panose="020B0604020202020204" pitchFamily="34" charset="0"/>
                    <a:cs typeface="Times New Roman" panose="02020603050405020304" pitchFamily="18" charset="0"/>
                  </a:defRPr>
                </a:lvl2pPr>
                <a:lvl3pPr marL="1143000" indent="-228600">
                  <a:defRPr sz="2000">
                    <a:solidFill>
                      <a:srgbClr val="FF0000"/>
                    </a:solidFill>
                    <a:latin typeface="Arial" panose="020B0604020202020204" pitchFamily="34" charset="0"/>
                    <a:cs typeface="Times New Roman" panose="02020603050405020304" pitchFamily="18" charset="0"/>
                  </a:defRPr>
                </a:lvl3pPr>
                <a:lvl4pPr marL="1600200" indent="-228600">
                  <a:defRPr sz="2000">
                    <a:solidFill>
                      <a:srgbClr val="FF0000"/>
                    </a:solidFill>
                    <a:latin typeface="Arial" panose="020B0604020202020204" pitchFamily="34" charset="0"/>
                    <a:cs typeface="Times New Roman" panose="02020603050405020304" pitchFamily="18" charset="0"/>
                  </a:defRPr>
                </a:lvl4pPr>
                <a:lvl5pPr marL="2057400" indent="-228600">
                  <a:defRPr sz="2000">
                    <a:solidFill>
                      <a:srgbClr val="FF0000"/>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9p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altLang="en-US" sz="2000" b="0" i="0" u="none" strike="noStrike" kern="0" cap="none" spc="0" normalizeH="0" baseline="0" noProof="0">
                  <a:ln>
                    <a:noFill/>
                  </a:ln>
                  <a:solidFill>
                    <a:srgbClr val="FF0000"/>
                  </a:solidFill>
                  <a:effectLst/>
                  <a:uLnTx/>
                  <a:uFillTx/>
                  <a:latin typeface="Arial" panose="020B0604020202020204" pitchFamily="34" charset="0"/>
                  <a:cs typeface="Times New Roman" panose="02020603050405020304" pitchFamily="18" charset="0"/>
                  <a:sym typeface="Helvetica Neue"/>
                </a:endParaRPr>
              </a:p>
            </p:txBody>
          </p:sp>
          <p:sp>
            <p:nvSpPr>
              <p:cNvPr id="21980" name="Rectangle 856">
                <a:extLst>
                  <a:ext uri="{FF2B5EF4-FFF2-40B4-BE49-F238E27FC236}">
                    <a16:creationId xmlns:a16="http://schemas.microsoft.com/office/drawing/2014/main" id="{5AAA5087-3785-4B4E-BE89-5B7BD3580545}"/>
                  </a:ext>
                </a:extLst>
              </p:cNvPr>
              <p:cNvSpPr>
                <a:spLocks noChangeArrowheads="1"/>
              </p:cNvSpPr>
              <p:nvPr/>
            </p:nvSpPr>
            <p:spPr bwMode="auto">
              <a:xfrm>
                <a:off x="2964" y="1520"/>
                <a:ext cx="127" cy="13"/>
              </a:xfrm>
              <a:prstGeom prst="rect">
                <a:avLst/>
              </a:prstGeom>
              <a:solidFill>
                <a:srgbClr val="A8A8A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0000"/>
                    </a:solidFill>
                    <a:latin typeface="Arial" panose="020B0604020202020204" pitchFamily="34" charset="0"/>
                    <a:cs typeface="Times New Roman" panose="02020603050405020304" pitchFamily="18" charset="0"/>
                  </a:defRPr>
                </a:lvl1pPr>
                <a:lvl2pPr marL="742950" indent="-285750">
                  <a:defRPr sz="2000">
                    <a:solidFill>
                      <a:srgbClr val="FF0000"/>
                    </a:solidFill>
                    <a:latin typeface="Arial" panose="020B0604020202020204" pitchFamily="34" charset="0"/>
                    <a:cs typeface="Times New Roman" panose="02020603050405020304" pitchFamily="18" charset="0"/>
                  </a:defRPr>
                </a:lvl2pPr>
                <a:lvl3pPr marL="1143000" indent="-228600">
                  <a:defRPr sz="2000">
                    <a:solidFill>
                      <a:srgbClr val="FF0000"/>
                    </a:solidFill>
                    <a:latin typeface="Arial" panose="020B0604020202020204" pitchFamily="34" charset="0"/>
                    <a:cs typeface="Times New Roman" panose="02020603050405020304" pitchFamily="18" charset="0"/>
                  </a:defRPr>
                </a:lvl3pPr>
                <a:lvl4pPr marL="1600200" indent="-228600">
                  <a:defRPr sz="2000">
                    <a:solidFill>
                      <a:srgbClr val="FF0000"/>
                    </a:solidFill>
                    <a:latin typeface="Arial" panose="020B0604020202020204" pitchFamily="34" charset="0"/>
                    <a:cs typeface="Times New Roman" panose="02020603050405020304" pitchFamily="18" charset="0"/>
                  </a:defRPr>
                </a:lvl4pPr>
                <a:lvl5pPr marL="2057400" indent="-228600">
                  <a:defRPr sz="2000">
                    <a:solidFill>
                      <a:srgbClr val="FF0000"/>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9p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altLang="en-US" sz="2000" b="0" i="0" u="none" strike="noStrike" kern="0" cap="none" spc="0" normalizeH="0" baseline="0" noProof="0">
                  <a:ln>
                    <a:noFill/>
                  </a:ln>
                  <a:solidFill>
                    <a:srgbClr val="FF0000"/>
                  </a:solidFill>
                  <a:effectLst/>
                  <a:uLnTx/>
                  <a:uFillTx/>
                  <a:latin typeface="Arial" panose="020B0604020202020204" pitchFamily="34" charset="0"/>
                  <a:cs typeface="Times New Roman" panose="02020603050405020304" pitchFamily="18" charset="0"/>
                  <a:sym typeface="Helvetica Neue"/>
                </a:endParaRPr>
              </a:p>
            </p:txBody>
          </p:sp>
          <p:sp>
            <p:nvSpPr>
              <p:cNvPr id="21981" name="Rectangle 857">
                <a:extLst>
                  <a:ext uri="{FF2B5EF4-FFF2-40B4-BE49-F238E27FC236}">
                    <a16:creationId xmlns:a16="http://schemas.microsoft.com/office/drawing/2014/main" id="{5FFDC1D7-F236-4BBC-9D1F-CD05929915E1}"/>
                  </a:ext>
                </a:extLst>
              </p:cNvPr>
              <p:cNvSpPr>
                <a:spLocks noChangeArrowheads="1"/>
              </p:cNvSpPr>
              <p:nvPr/>
            </p:nvSpPr>
            <p:spPr bwMode="auto">
              <a:xfrm>
                <a:off x="2964" y="1513"/>
                <a:ext cx="127" cy="13"/>
              </a:xfrm>
              <a:prstGeom prst="rect">
                <a:avLst/>
              </a:prstGeom>
              <a:solidFill>
                <a:srgbClr val="ADACA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0000"/>
                    </a:solidFill>
                    <a:latin typeface="Arial" panose="020B0604020202020204" pitchFamily="34" charset="0"/>
                    <a:cs typeface="Times New Roman" panose="02020603050405020304" pitchFamily="18" charset="0"/>
                  </a:defRPr>
                </a:lvl1pPr>
                <a:lvl2pPr marL="742950" indent="-285750">
                  <a:defRPr sz="2000">
                    <a:solidFill>
                      <a:srgbClr val="FF0000"/>
                    </a:solidFill>
                    <a:latin typeface="Arial" panose="020B0604020202020204" pitchFamily="34" charset="0"/>
                    <a:cs typeface="Times New Roman" panose="02020603050405020304" pitchFamily="18" charset="0"/>
                  </a:defRPr>
                </a:lvl2pPr>
                <a:lvl3pPr marL="1143000" indent="-228600">
                  <a:defRPr sz="2000">
                    <a:solidFill>
                      <a:srgbClr val="FF0000"/>
                    </a:solidFill>
                    <a:latin typeface="Arial" panose="020B0604020202020204" pitchFamily="34" charset="0"/>
                    <a:cs typeface="Times New Roman" panose="02020603050405020304" pitchFamily="18" charset="0"/>
                  </a:defRPr>
                </a:lvl3pPr>
                <a:lvl4pPr marL="1600200" indent="-228600">
                  <a:defRPr sz="2000">
                    <a:solidFill>
                      <a:srgbClr val="FF0000"/>
                    </a:solidFill>
                    <a:latin typeface="Arial" panose="020B0604020202020204" pitchFamily="34" charset="0"/>
                    <a:cs typeface="Times New Roman" panose="02020603050405020304" pitchFamily="18" charset="0"/>
                  </a:defRPr>
                </a:lvl4pPr>
                <a:lvl5pPr marL="2057400" indent="-228600">
                  <a:defRPr sz="2000">
                    <a:solidFill>
                      <a:srgbClr val="FF0000"/>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9p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altLang="en-US" sz="2000" b="0" i="0" u="none" strike="noStrike" kern="0" cap="none" spc="0" normalizeH="0" baseline="0" noProof="0">
                  <a:ln>
                    <a:noFill/>
                  </a:ln>
                  <a:solidFill>
                    <a:srgbClr val="FF0000"/>
                  </a:solidFill>
                  <a:effectLst/>
                  <a:uLnTx/>
                  <a:uFillTx/>
                  <a:latin typeface="Arial" panose="020B0604020202020204" pitchFamily="34" charset="0"/>
                  <a:cs typeface="Times New Roman" panose="02020603050405020304" pitchFamily="18" charset="0"/>
                  <a:sym typeface="Helvetica Neue"/>
                </a:endParaRPr>
              </a:p>
            </p:txBody>
          </p:sp>
          <p:sp>
            <p:nvSpPr>
              <p:cNvPr id="21982" name="Rectangle 858">
                <a:extLst>
                  <a:ext uri="{FF2B5EF4-FFF2-40B4-BE49-F238E27FC236}">
                    <a16:creationId xmlns:a16="http://schemas.microsoft.com/office/drawing/2014/main" id="{11A0EE7B-3E11-4EEC-92C3-1260B261CADA}"/>
                  </a:ext>
                </a:extLst>
              </p:cNvPr>
              <p:cNvSpPr>
                <a:spLocks noChangeArrowheads="1"/>
              </p:cNvSpPr>
              <p:nvPr/>
            </p:nvSpPr>
            <p:spPr bwMode="auto">
              <a:xfrm>
                <a:off x="2964" y="1507"/>
                <a:ext cx="127" cy="13"/>
              </a:xfrm>
              <a:prstGeom prst="rect">
                <a:avLst/>
              </a:prstGeom>
              <a:solidFill>
                <a:srgbClr val="B2B1B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0000"/>
                    </a:solidFill>
                    <a:latin typeface="Arial" panose="020B0604020202020204" pitchFamily="34" charset="0"/>
                    <a:cs typeface="Times New Roman" panose="02020603050405020304" pitchFamily="18" charset="0"/>
                  </a:defRPr>
                </a:lvl1pPr>
                <a:lvl2pPr marL="742950" indent="-285750">
                  <a:defRPr sz="2000">
                    <a:solidFill>
                      <a:srgbClr val="FF0000"/>
                    </a:solidFill>
                    <a:latin typeface="Arial" panose="020B0604020202020204" pitchFamily="34" charset="0"/>
                    <a:cs typeface="Times New Roman" panose="02020603050405020304" pitchFamily="18" charset="0"/>
                  </a:defRPr>
                </a:lvl2pPr>
                <a:lvl3pPr marL="1143000" indent="-228600">
                  <a:defRPr sz="2000">
                    <a:solidFill>
                      <a:srgbClr val="FF0000"/>
                    </a:solidFill>
                    <a:latin typeface="Arial" panose="020B0604020202020204" pitchFamily="34" charset="0"/>
                    <a:cs typeface="Times New Roman" panose="02020603050405020304" pitchFamily="18" charset="0"/>
                  </a:defRPr>
                </a:lvl3pPr>
                <a:lvl4pPr marL="1600200" indent="-228600">
                  <a:defRPr sz="2000">
                    <a:solidFill>
                      <a:srgbClr val="FF0000"/>
                    </a:solidFill>
                    <a:latin typeface="Arial" panose="020B0604020202020204" pitchFamily="34" charset="0"/>
                    <a:cs typeface="Times New Roman" panose="02020603050405020304" pitchFamily="18" charset="0"/>
                  </a:defRPr>
                </a:lvl4pPr>
                <a:lvl5pPr marL="2057400" indent="-228600">
                  <a:defRPr sz="2000">
                    <a:solidFill>
                      <a:srgbClr val="FF0000"/>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9p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altLang="en-US" sz="2000" b="0" i="0" u="none" strike="noStrike" kern="0" cap="none" spc="0" normalizeH="0" baseline="0" noProof="0">
                  <a:ln>
                    <a:noFill/>
                  </a:ln>
                  <a:solidFill>
                    <a:srgbClr val="FF0000"/>
                  </a:solidFill>
                  <a:effectLst/>
                  <a:uLnTx/>
                  <a:uFillTx/>
                  <a:latin typeface="Arial" panose="020B0604020202020204" pitchFamily="34" charset="0"/>
                  <a:cs typeface="Times New Roman" panose="02020603050405020304" pitchFamily="18" charset="0"/>
                  <a:sym typeface="Helvetica Neue"/>
                </a:endParaRPr>
              </a:p>
            </p:txBody>
          </p:sp>
          <p:sp>
            <p:nvSpPr>
              <p:cNvPr id="21983" name="Rectangle 859">
                <a:extLst>
                  <a:ext uri="{FF2B5EF4-FFF2-40B4-BE49-F238E27FC236}">
                    <a16:creationId xmlns:a16="http://schemas.microsoft.com/office/drawing/2014/main" id="{6561E326-97AE-41F2-B062-485768A94A20}"/>
                  </a:ext>
                </a:extLst>
              </p:cNvPr>
              <p:cNvSpPr>
                <a:spLocks noChangeArrowheads="1"/>
              </p:cNvSpPr>
              <p:nvPr/>
            </p:nvSpPr>
            <p:spPr bwMode="auto">
              <a:xfrm>
                <a:off x="2964" y="1501"/>
                <a:ext cx="127" cy="12"/>
              </a:xfrm>
              <a:prstGeom prst="rect">
                <a:avLst/>
              </a:prstGeom>
              <a:solidFill>
                <a:srgbClr val="B7B7B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0000"/>
                    </a:solidFill>
                    <a:latin typeface="Arial" panose="020B0604020202020204" pitchFamily="34" charset="0"/>
                    <a:cs typeface="Times New Roman" panose="02020603050405020304" pitchFamily="18" charset="0"/>
                  </a:defRPr>
                </a:lvl1pPr>
                <a:lvl2pPr marL="742950" indent="-285750">
                  <a:defRPr sz="2000">
                    <a:solidFill>
                      <a:srgbClr val="FF0000"/>
                    </a:solidFill>
                    <a:latin typeface="Arial" panose="020B0604020202020204" pitchFamily="34" charset="0"/>
                    <a:cs typeface="Times New Roman" panose="02020603050405020304" pitchFamily="18" charset="0"/>
                  </a:defRPr>
                </a:lvl2pPr>
                <a:lvl3pPr marL="1143000" indent="-228600">
                  <a:defRPr sz="2000">
                    <a:solidFill>
                      <a:srgbClr val="FF0000"/>
                    </a:solidFill>
                    <a:latin typeface="Arial" panose="020B0604020202020204" pitchFamily="34" charset="0"/>
                    <a:cs typeface="Times New Roman" panose="02020603050405020304" pitchFamily="18" charset="0"/>
                  </a:defRPr>
                </a:lvl3pPr>
                <a:lvl4pPr marL="1600200" indent="-228600">
                  <a:defRPr sz="2000">
                    <a:solidFill>
                      <a:srgbClr val="FF0000"/>
                    </a:solidFill>
                    <a:latin typeface="Arial" panose="020B0604020202020204" pitchFamily="34" charset="0"/>
                    <a:cs typeface="Times New Roman" panose="02020603050405020304" pitchFamily="18" charset="0"/>
                  </a:defRPr>
                </a:lvl4pPr>
                <a:lvl5pPr marL="2057400" indent="-228600">
                  <a:defRPr sz="2000">
                    <a:solidFill>
                      <a:srgbClr val="FF0000"/>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9p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altLang="en-US" sz="2000" b="0" i="0" u="none" strike="noStrike" kern="0" cap="none" spc="0" normalizeH="0" baseline="0" noProof="0">
                  <a:ln>
                    <a:noFill/>
                  </a:ln>
                  <a:solidFill>
                    <a:srgbClr val="FF0000"/>
                  </a:solidFill>
                  <a:effectLst/>
                  <a:uLnTx/>
                  <a:uFillTx/>
                  <a:latin typeface="Arial" panose="020B0604020202020204" pitchFamily="34" charset="0"/>
                  <a:cs typeface="Times New Roman" panose="02020603050405020304" pitchFamily="18" charset="0"/>
                  <a:sym typeface="Helvetica Neue"/>
                </a:endParaRPr>
              </a:p>
            </p:txBody>
          </p:sp>
          <p:sp>
            <p:nvSpPr>
              <p:cNvPr id="21984" name="Rectangle 860">
                <a:extLst>
                  <a:ext uri="{FF2B5EF4-FFF2-40B4-BE49-F238E27FC236}">
                    <a16:creationId xmlns:a16="http://schemas.microsoft.com/office/drawing/2014/main" id="{C09AA93E-7CBA-4F48-B8AF-9F0AA640CCAF}"/>
                  </a:ext>
                </a:extLst>
              </p:cNvPr>
              <p:cNvSpPr>
                <a:spLocks noChangeArrowheads="1"/>
              </p:cNvSpPr>
              <p:nvPr/>
            </p:nvSpPr>
            <p:spPr bwMode="auto">
              <a:xfrm>
                <a:off x="2964" y="1494"/>
                <a:ext cx="127" cy="13"/>
              </a:xfrm>
              <a:prstGeom prst="rect">
                <a:avLst/>
              </a:prstGeom>
              <a:solidFill>
                <a:srgbClr val="BCBCB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0000"/>
                    </a:solidFill>
                    <a:latin typeface="Arial" panose="020B0604020202020204" pitchFamily="34" charset="0"/>
                    <a:cs typeface="Times New Roman" panose="02020603050405020304" pitchFamily="18" charset="0"/>
                  </a:defRPr>
                </a:lvl1pPr>
                <a:lvl2pPr marL="742950" indent="-285750">
                  <a:defRPr sz="2000">
                    <a:solidFill>
                      <a:srgbClr val="FF0000"/>
                    </a:solidFill>
                    <a:latin typeface="Arial" panose="020B0604020202020204" pitchFamily="34" charset="0"/>
                    <a:cs typeface="Times New Roman" panose="02020603050405020304" pitchFamily="18" charset="0"/>
                  </a:defRPr>
                </a:lvl2pPr>
                <a:lvl3pPr marL="1143000" indent="-228600">
                  <a:defRPr sz="2000">
                    <a:solidFill>
                      <a:srgbClr val="FF0000"/>
                    </a:solidFill>
                    <a:latin typeface="Arial" panose="020B0604020202020204" pitchFamily="34" charset="0"/>
                    <a:cs typeface="Times New Roman" panose="02020603050405020304" pitchFamily="18" charset="0"/>
                  </a:defRPr>
                </a:lvl3pPr>
                <a:lvl4pPr marL="1600200" indent="-228600">
                  <a:defRPr sz="2000">
                    <a:solidFill>
                      <a:srgbClr val="FF0000"/>
                    </a:solidFill>
                    <a:latin typeface="Arial" panose="020B0604020202020204" pitchFamily="34" charset="0"/>
                    <a:cs typeface="Times New Roman" panose="02020603050405020304" pitchFamily="18" charset="0"/>
                  </a:defRPr>
                </a:lvl4pPr>
                <a:lvl5pPr marL="2057400" indent="-228600">
                  <a:defRPr sz="2000">
                    <a:solidFill>
                      <a:srgbClr val="FF0000"/>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9p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altLang="en-US" sz="2000" b="0" i="0" u="none" strike="noStrike" kern="0" cap="none" spc="0" normalizeH="0" baseline="0" noProof="0">
                  <a:ln>
                    <a:noFill/>
                  </a:ln>
                  <a:solidFill>
                    <a:srgbClr val="FF0000"/>
                  </a:solidFill>
                  <a:effectLst/>
                  <a:uLnTx/>
                  <a:uFillTx/>
                  <a:latin typeface="Arial" panose="020B0604020202020204" pitchFamily="34" charset="0"/>
                  <a:cs typeface="Times New Roman" panose="02020603050405020304" pitchFamily="18" charset="0"/>
                  <a:sym typeface="Helvetica Neue"/>
                </a:endParaRPr>
              </a:p>
            </p:txBody>
          </p:sp>
          <p:sp>
            <p:nvSpPr>
              <p:cNvPr id="21985" name="Rectangle 861">
                <a:extLst>
                  <a:ext uri="{FF2B5EF4-FFF2-40B4-BE49-F238E27FC236}">
                    <a16:creationId xmlns:a16="http://schemas.microsoft.com/office/drawing/2014/main" id="{AA0FF2F5-EC3B-481E-96A4-EAF4CCC43771}"/>
                  </a:ext>
                </a:extLst>
              </p:cNvPr>
              <p:cNvSpPr>
                <a:spLocks noChangeArrowheads="1"/>
              </p:cNvSpPr>
              <p:nvPr/>
            </p:nvSpPr>
            <p:spPr bwMode="auto">
              <a:xfrm>
                <a:off x="2964" y="1488"/>
                <a:ext cx="127" cy="13"/>
              </a:xfrm>
              <a:prstGeom prst="rect">
                <a:avLst/>
              </a:prstGeom>
              <a:solidFill>
                <a:srgbClr val="C1C1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0000"/>
                    </a:solidFill>
                    <a:latin typeface="Arial" panose="020B0604020202020204" pitchFamily="34" charset="0"/>
                    <a:cs typeface="Times New Roman" panose="02020603050405020304" pitchFamily="18" charset="0"/>
                  </a:defRPr>
                </a:lvl1pPr>
                <a:lvl2pPr marL="742950" indent="-285750">
                  <a:defRPr sz="2000">
                    <a:solidFill>
                      <a:srgbClr val="FF0000"/>
                    </a:solidFill>
                    <a:latin typeface="Arial" panose="020B0604020202020204" pitchFamily="34" charset="0"/>
                    <a:cs typeface="Times New Roman" panose="02020603050405020304" pitchFamily="18" charset="0"/>
                  </a:defRPr>
                </a:lvl2pPr>
                <a:lvl3pPr marL="1143000" indent="-228600">
                  <a:defRPr sz="2000">
                    <a:solidFill>
                      <a:srgbClr val="FF0000"/>
                    </a:solidFill>
                    <a:latin typeface="Arial" panose="020B0604020202020204" pitchFamily="34" charset="0"/>
                    <a:cs typeface="Times New Roman" panose="02020603050405020304" pitchFamily="18" charset="0"/>
                  </a:defRPr>
                </a:lvl3pPr>
                <a:lvl4pPr marL="1600200" indent="-228600">
                  <a:defRPr sz="2000">
                    <a:solidFill>
                      <a:srgbClr val="FF0000"/>
                    </a:solidFill>
                    <a:latin typeface="Arial" panose="020B0604020202020204" pitchFamily="34" charset="0"/>
                    <a:cs typeface="Times New Roman" panose="02020603050405020304" pitchFamily="18" charset="0"/>
                  </a:defRPr>
                </a:lvl4pPr>
                <a:lvl5pPr marL="2057400" indent="-228600">
                  <a:defRPr sz="2000">
                    <a:solidFill>
                      <a:srgbClr val="FF0000"/>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9p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altLang="en-US" sz="2000" b="0" i="0" u="none" strike="noStrike" kern="0" cap="none" spc="0" normalizeH="0" baseline="0" noProof="0">
                  <a:ln>
                    <a:noFill/>
                  </a:ln>
                  <a:solidFill>
                    <a:srgbClr val="FF0000"/>
                  </a:solidFill>
                  <a:effectLst/>
                  <a:uLnTx/>
                  <a:uFillTx/>
                  <a:latin typeface="Arial" panose="020B0604020202020204" pitchFamily="34" charset="0"/>
                  <a:cs typeface="Times New Roman" panose="02020603050405020304" pitchFamily="18" charset="0"/>
                  <a:sym typeface="Helvetica Neue"/>
                </a:endParaRPr>
              </a:p>
            </p:txBody>
          </p:sp>
          <p:sp>
            <p:nvSpPr>
              <p:cNvPr id="21986" name="Rectangle 862">
                <a:extLst>
                  <a:ext uri="{FF2B5EF4-FFF2-40B4-BE49-F238E27FC236}">
                    <a16:creationId xmlns:a16="http://schemas.microsoft.com/office/drawing/2014/main" id="{2EC66142-CD15-4203-BEC3-24E8EAB53636}"/>
                  </a:ext>
                </a:extLst>
              </p:cNvPr>
              <p:cNvSpPr>
                <a:spLocks noChangeArrowheads="1"/>
              </p:cNvSpPr>
              <p:nvPr/>
            </p:nvSpPr>
            <p:spPr bwMode="auto">
              <a:xfrm>
                <a:off x="2964" y="1481"/>
                <a:ext cx="127" cy="13"/>
              </a:xfrm>
              <a:prstGeom prst="rect">
                <a:avLst/>
              </a:prstGeom>
              <a:solidFill>
                <a:srgbClr val="C7C6C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0000"/>
                    </a:solidFill>
                    <a:latin typeface="Arial" panose="020B0604020202020204" pitchFamily="34" charset="0"/>
                    <a:cs typeface="Times New Roman" panose="02020603050405020304" pitchFamily="18" charset="0"/>
                  </a:defRPr>
                </a:lvl1pPr>
                <a:lvl2pPr marL="742950" indent="-285750">
                  <a:defRPr sz="2000">
                    <a:solidFill>
                      <a:srgbClr val="FF0000"/>
                    </a:solidFill>
                    <a:latin typeface="Arial" panose="020B0604020202020204" pitchFamily="34" charset="0"/>
                    <a:cs typeface="Times New Roman" panose="02020603050405020304" pitchFamily="18" charset="0"/>
                  </a:defRPr>
                </a:lvl2pPr>
                <a:lvl3pPr marL="1143000" indent="-228600">
                  <a:defRPr sz="2000">
                    <a:solidFill>
                      <a:srgbClr val="FF0000"/>
                    </a:solidFill>
                    <a:latin typeface="Arial" panose="020B0604020202020204" pitchFamily="34" charset="0"/>
                    <a:cs typeface="Times New Roman" panose="02020603050405020304" pitchFamily="18" charset="0"/>
                  </a:defRPr>
                </a:lvl3pPr>
                <a:lvl4pPr marL="1600200" indent="-228600">
                  <a:defRPr sz="2000">
                    <a:solidFill>
                      <a:srgbClr val="FF0000"/>
                    </a:solidFill>
                    <a:latin typeface="Arial" panose="020B0604020202020204" pitchFamily="34" charset="0"/>
                    <a:cs typeface="Times New Roman" panose="02020603050405020304" pitchFamily="18" charset="0"/>
                  </a:defRPr>
                </a:lvl4pPr>
                <a:lvl5pPr marL="2057400" indent="-228600">
                  <a:defRPr sz="2000">
                    <a:solidFill>
                      <a:srgbClr val="FF0000"/>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9p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altLang="en-US" sz="2000" b="0" i="0" u="none" strike="noStrike" kern="0" cap="none" spc="0" normalizeH="0" baseline="0" noProof="0">
                  <a:ln>
                    <a:noFill/>
                  </a:ln>
                  <a:solidFill>
                    <a:srgbClr val="FF0000"/>
                  </a:solidFill>
                  <a:effectLst/>
                  <a:uLnTx/>
                  <a:uFillTx/>
                  <a:latin typeface="Arial" panose="020B0604020202020204" pitchFamily="34" charset="0"/>
                  <a:cs typeface="Times New Roman" panose="02020603050405020304" pitchFamily="18" charset="0"/>
                  <a:sym typeface="Helvetica Neue"/>
                </a:endParaRPr>
              </a:p>
            </p:txBody>
          </p:sp>
          <p:sp>
            <p:nvSpPr>
              <p:cNvPr id="21987" name="Rectangle 863">
                <a:extLst>
                  <a:ext uri="{FF2B5EF4-FFF2-40B4-BE49-F238E27FC236}">
                    <a16:creationId xmlns:a16="http://schemas.microsoft.com/office/drawing/2014/main" id="{93220A49-8923-47CB-9966-38750C1E231A}"/>
                  </a:ext>
                </a:extLst>
              </p:cNvPr>
              <p:cNvSpPr>
                <a:spLocks noChangeArrowheads="1"/>
              </p:cNvSpPr>
              <p:nvPr/>
            </p:nvSpPr>
            <p:spPr bwMode="auto">
              <a:xfrm>
                <a:off x="2964" y="1475"/>
                <a:ext cx="127" cy="13"/>
              </a:xfrm>
              <a:prstGeom prst="rect">
                <a:avLst/>
              </a:prstGeom>
              <a:solidFill>
                <a:srgbClr val="CBCBC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0000"/>
                    </a:solidFill>
                    <a:latin typeface="Arial" panose="020B0604020202020204" pitchFamily="34" charset="0"/>
                    <a:cs typeface="Times New Roman" panose="02020603050405020304" pitchFamily="18" charset="0"/>
                  </a:defRPr>
                </a:lvl1pPr>
                <a:lvl2pPr marL="742950" indent="-285750">
                  <a:defRPr sz="2000">
                    <a:solidFill>
                      <a:srgbClr val="FF0000"/>
                    </a:solidFill>
                    <a:latin typeface="Arial" panose="020B0604020202020204" pitchFamily="34" charset="0"/>
                    <a:cs typeface="Times New Roman" panose="02020603050405020304" pitchFamily="18" charset="0"/>
                  </a:defRPr>
                </a:lvl2pPr>
                <a:lvl3pPr marL="1143000" indent="-228600">
                  <a:defRPr sz="2000">
                    <a:solidFill>
                      <a:srgbClr val="FF0000"/>
                    </a:solidFill>
                    <a:latin typeface="Arial" panose="020B0604020202020204" pitchFamily="34" charset="0"/>
                    <a:cs typeface="Times New Roman" panose="02020603050405020304" pitchFamily="18" charset="0"/>
                  </a:defRPr>
                </a:lvl3pPr>
                <a:lvl4pPr marL="1600200" indent="-228600">
                  <a:defRPr sz="2000">
                    <a:solidFill>
                      <a:srgbClr val="FF0000"/>
                    </a:solidFill>
                    <a:latin typeface="Arial" panose="020B0604020202020204" pitchFamily="34" charset="0"/>
                    <a:cs typeface="Times New Roman" panose="02020603050405020304" pitchFamily="18" charset="0"/>
                  </a:defRPr>
                </a:lvl4pPr>
                <a:lvl5pPr marL="2057400" indent="-228600">
                  <a:defRPr sz="2000">
                    <a:solidFill>
                      <a:srgbClr val="FF0000"/>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9p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altLang="en-US" sz="2000" b="0" i="0" u="none" strike="noStrike" kern="0" cap="none" spc="0" normalizeH="0" baseline="0" noProof="0">
                  <a:ln>
                    <a:noFill/>
                  </a:ln>
                  <a:solidFill>
                    <a:srgbClr val="FF0000"/>
                  </a:solidFill>
                  <a:effectLst/>
                  <a:uLnTx/>
                  <a:uFillTx/>
                  <a:latin typeface="Arial" panose="020B0604020202020204" pitchFamily="34" charset="0"/>
                  <a:cs typeface="Times New Roman" panose="02020603050405020304" pitchFamily="18" charset="0"/>
                  <a:sym typeface="Helvetica Neue"/>
                </a:endParaRPr>
              </a:p>
            </p:txBody>
          </p:sp>
          <p:sp>
            <p:nvSpPr>
              <p:cNvPr id="21988" name="Rectangle 864">
                <a:extLst>
                  <a:ext uri="{FF2B5EF4-FFF2-40B4-BE49-F238E27FC236}">
                    <a16:creationId xmlns:a16="http://schemas.microsoft.com/office/drawing/2014/main" id="{D1550E9C-222D-47CB-A15A-1D3FBD5254D4}"/>
                  </a:ext>
                </a:extLst>
              </p:cNvPr>
              <p:cNvSpPr>
                <a:spLocks noChangeArrowheads="1"/>
              </p:cNvSpPr>
              <p:nvPr/>
            </p:nvSpPr>
            <p:spPr bwMode="auto">
              <a:xfrm>
                <a:off x="2964" y="1469"/>
                <a:ext cx="127" cy="12"/>
              </a:xfrm>
              <a:prstGeom prst="rect">
                <a:avLst/>
              </a:prstGeom>
              <a:solidFill>
                <a:srgbClr val="D0CFC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0000"/>
                    </a:solidFill>
                    <a:latin typeface="Arial" panose="020B0604020202020204" pitchFamily="34" charset="0"/>
                    <a:cs typeface="Times New Roman" panose="02020603050405020304" pitchFamily="18" charset="0"/>
                  </a:defRPr>
                </a:lvl1pPr>
                <a:lvl2pPr marL="742950" indent="-285750">
                  <a:defRPr sz="2000">
                    <a:solidFill>
                      <a:srgbClr val="FF0000"/>
                    </a:solidFill>
                    <a:latin typeface="Arial" panose="020B0604020202020204" pitchFamily="34" charset="0"/>
                    <a:cs typeface="Times New Roman" panose="02020603050405020304" pitchFamily="18" charset="0"/>
                  </a:defRPr>
                </a:lvl2pPr>
                <a:lvl3pPr marL="1143000" indent="-228600">
                  <a:defRPr sz="2000">
                    <a:solidFill>
                      <a:srgbClr val="FF0000"/>
                    </a:solidFill>
                    <a:latin typeface="Arial" panose="020B0604020202020204" pitchFamily="34" charset="0"/>
                    <a:cs typeface="Times New Roman" panose="02020603050405020304" pitchFamily="18" charset="0"/>
                  </a:defRPr>
                </a:lvl3pPr>
                <a:lvl4pPr marL="1600200" indent="-228600">
                  <a:defRPr sz="2000">
                    <a:solidFill>
                      <a:srgbClr val="FF0000"/>
                    </a:solidFill>
                    <a:latin typeface="Arial" panose="020B0604020202020204" pitchFamily="34" charset="0"/>
                    <a:cs typeface="Times New Roman" panose="02020603050405020304" pitchFamily="18" charset="0"/>
                  </a:defRPr>
                </a:lvl4pPr>
                <a:lvl5pPr marL="2057400" indent="-228600">
                  <a:defRPr sz="2000">
                    <a:solidFill>
                      <a:srgbClr val="FF0000"/>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9p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altLang="en-US" sz="2000" b="0" i="0" u="none" strike="noStrike" kern="0" cap="none" spc="0" normalizeH="0" baseline="0" noProof="0">
                  <a:ln>
                    <a:noFill/>
                  </a:ln>
                  <a:solidFill>
                    <a:srgbClr val="FF0000"/>
                  </a:solidFill>
                  <a:effectLst/>
                  <a:uLnTx/>
                  <a:uFillTx/>
                  <a:latin typeface="Arial" panose="020B0604020202020204" pitchFamily="34" charset="0"/>
                  <a:cs typeface="Times New Roman" panose="02020603050405020304" pitchFamily="18" charset="0"/>
                  <a:sym typeface="Helvetica Neue"/>
                </a:endParaRPr>
              </a:p>
            </p:txBody>
          </p:sp>
          <p:sp>
            <p:nvSpPr>
              <p:cNvPr id="21989" name="Rectangle 865">
                <a:extLst>
                  <a:ext uri="{FF2B5EF4-FFF2-40B4-BE49-F238E27FC236}">
                    <a16:creationId xmlns:a16="http://schemas.microsoft.com/office/drawing/2014/main" id="{09606B01-CA80-4D4F-A003-41509BDC65B7}"/>
                  </a:ext>
                </a:extLst>
              </p:cNvPr>
              <p:cNvSpPr>
                <a:spLocks noChangeArrowheads="1"/>
              </p:cNvSpPr>
              <p:nvPr/>
            </p:nvSpPr>
            <p:spPr bwMode="auto">
              <a:xfrm>
                <a:off x="2964" y="1462"/>
                <a:ext cx="127" cy="13"/>
              </a:xfrm>
              <a:prstGeom prst="rect">
                <a:avLst/>
              </a:prstGeom>
              <a:solidFill>
                <a:srgbClr val="D7D6D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0000"/>
                    </a:solidFill>
                    <a:latin typeface="Arial" panose="020B0604020202020204" pitchFamily="34" charset="0"/>
                    <a:cs typeface="Times New Roman" panose="02020603050405020304" pitchFamily="18" charset="0"/>
                  </a:defRPr>
                </a:lvl1pPr>
                <a:lvl2pPr marL="742950" indent="-285750">
                  <a:defRPr sz="2000">
                    <a:solidFill>
                      <a:srgbClr val="FF0000"/>
                    </a:solidFill>
                    <a:latin typeface="Arial" panose="020B0604020202020204" pitchFamily="34" charset="0"/>
                    <a:cs typeface="Times New Roman" panose="02020603050405020304" pitchFamily="18" charset="0"/>
                  </a:defRPr>
                </a:lvl2pPr>
                <a:lvl3pPr marL="1143000" indent="-228600">
                  <a:defRPr sz="2000">
                    <a:solidFill>
                      <a:srgbClr val="FF0000"/>
                    </a:solidFill>
                    <a:latin typeface="Arial" panose="020B0604020202020204" pitchFamily="34" charset="0"/>
                    <a:cs typeface="Times New Roman" panose="02020603050405020304" pitchFamily="18" charset="0"/>
                  </a:defRPr>
                </a:lvl3pPr>
                <a:lvl4pPr marL="1600200" indent="-228600">
                  <a:defRPr sz="2000">
                    <a:solidFill>
                      <a:srgbClr val="FF0000"/>
                    </a:solidFill>
                    <a:latin typeface="Arial" panose="020B0604020202020204" pitchFamily="34" charset="0"/>
                    <a:cs typeface="Times New Roman" panose="02020603050405020304" pitchFamily="18" charset="0"/>
                  </a:defRPr>
                </a:lvl4pPr>
                <a:lvl5pPr marL="2057400" indent="-228600">
                  <a:defRPr sz="2000">
                    <a:solidFill>
                      <a:srgbClr val="FF0000"/>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9p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altLang="en-US" sz="2000" b="0" i="0" u="none" strike="noStrike" kern="0" cap="none" spc="0" normalizeH="0" baseline="0" noProof="0">
                  <a:ln>
                    <a:noFill/>
                  </a:ln>
                  <a:solidFill>
                    <a:srgbClr val="FF0000"/>
                  </a:solidFill>
                  <a:effectLst/>
                  <a:uLnTx/>
                  <a:uFillTx/>
                  <a:latin typeface="Arial" panose="020B0604020202020204" pitchFamily="34" charset="0"/>
                  <a:cs typeface="Times New Roman" panose="02020603050405020304" pitchFamily="18" charset="0"/>
                  <a:sym typeface="Helvetica Neue"/>
                </a:endParaRPr>
              </a:p>
            </p:txBody>
          </p:sp>
          <p:sp>
            <p:nvSpPr>
              <p:cNvPr id="21990" name="Rectangle 866">
                <a:extLst>
                  <a:ext uri="{FF2B5EF4-FFF2-40B4-BE49-F238E27FC236}">
                    <a16:creationId xmlns:a16="http://schemas.microsoft.com/office/drawing/2014/main" id="{3250D262-3439-4521-BB5B-C610A897B516}"/>
                  </a:ext>
                </a:extLst>
              </p:cNvPr>
              <p:cNvSpPr>
                <a:spLocks noChangeArrowheads="1"/>
              </p:cNvSpPr>
              <p:nvPr/>
            </p:nvSpPr>
            <p:spPr bwMode="auto">
              <a:xfrm>
                <a:off x="2964" y="1456"/>
                <a:ext cx="127" cy="13"/>
              </a:xfrm>
              <a:prstGeom prst="rect">
                <a:avLst/>
              </a:prstGeom>
              <a:solidFill>
                <a:srgbClr val="DEDDD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0000"/>
                    </a:solidFill>
                    <a:latin typeface="Arial" panose="020B0604020202020204" pitchFamily="34" charset="0"/>
                    <a:cs typeface="Times New Roman" panose="02020603050405020304" pitchFamily="18" charset="0"/>
                  </a:defRPr>
                </a:lvl1pPr>
                <a:lvl2pPr marL="742950" indent="-285750">
                  <a:defRPr sz="2000">
                    <a:solidFill>
                      <a:srgbClr val="FF0000"/>
                    </a:solidFill>
                    <a:latin typeface="Arial" panose="020B0604020202020204" pitchFamily="34" charset="0"/>
                    <a:cs typeface="Times New Roman" panose="02020603050405020304" pitchFamily="18" charset="0"/>
                  </a:defRPr>
                </a:lvl2pPr>
                <a:lvl3pPr marL="1143000" indent="-228600">
                  <a:defRPr sz="2000">
                    <a:solidFill>
                      <a:srgbClr val="FF0000"/>
                    </a:solidFill>
                    <a:latin typeface="Arial" panose="020B0604020202020204" pitchFamily="34" charset="0"/>
                    <a:cs typeface="Times New Roman" panose="02020603050405020304" pitchFamily="18" charset="0"/>
                  </a:defRPr>
                </a:lvl3pPr>
                <a:lvl4pPr marL="1600200" indent="-228600">
                  <a:defRPr sz="2000">
                    <a:solidFill>
                      <a:srgbClr val="FF0000"/>
                    </a:solidFill>
                    <a:latin typeface="Arial" panose="020B0604020202020204" pitchFamily="34" charset="0"/>
                    <a:cs typeface="Times New Roman" panose="02020603050405020304" pitchFamily="18" charset="0"/>
                  </a:defRPr>
                </a:lvl4pPr>
                <a:lvl5pPr marL="2057400" indent="-228600">
                  <a:defRPr sz="2000">
                    <a:solidFill>
                      <a:srgbClr val="FF0000"/>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9p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altLang="en-US" sz="2000" b="0" i="0" u="none" strike="noStrike" kern="0" cap="none" spc="0" normalizeH="0" baseline="0" noProof="0">
                  <a:ln>
                    <a:noFill/>
                  </a:ln>
                  <a:solidFill>
                    <a:srgbClr val="FF0000"/>
                  </a:solidFill>
                  <a:effectLst/>
                  <a:uLnTx/>
                  <a:uFillTx/>
                  <a:latin typeface="Arial" panose="020B0604020202020204" pitchFamily="34" charset="0"/>
                  <a:cs typeface="Times New Roman" panose="02020603050405020304" pitchFamily="18" charset="0"/>
                  <a:sym typeface="Helvetica Neue"/>
                </a:endParaRPr>
              </a:p>
            </p:txBody>
          </p:sp>
          <p:sp>
            <p:nvSpPr>
              <p:cNvPr id="21991" name="Rectangle 867">
                <a:extLst>
                  <a:ext uri="{FF2B5EF4-FFF2-40B4-BE49-F238E27FC236}">
                    <a16:creationId xmlns:a16="http://schemas.microsoft.com/office/drawing/2014/main" id="{65F82C7F-418D-4FF2-997E-AD325C32577E}"/>
                  </a:ext>
                </a:extLst>
              </p:cNvPr>
              <p:cNvSpPr>
                <a:spLocks noChangeArrowheads="1"/>
              </p:cNvSpPr>
              <p:nvPr/>
            </p:nvSpPr>
            <p:spPr bwMode="auto">
              <a:xfrm>
                <a:off x="2964" y="1450"/>
                <a:ext cx="127" cy="12"/>
              </a:xfrm>
              <a:prstGeom prst="rect">
                <a:avLst/>
              </a:prstGeom>
              <a:solidFill>
                <a:srgbClr val="E6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0000"/>
                    </a:solidFill>
                    <a:latin typeface="Arial" panose="020B0604020202020204" pitchFamily="34" charset="0"/>
                    <a:cs typeface="Times New Roman" panose="02020603050405020304" pitchFamily="18" charset="0"/>
                  </a:defRPr>
                </a:lvl1pPr>
                <a:lvl2pPr marL="742950" indent="-285750">
                  <a:defRPr sz="2000">
                    <a:solidFill>
                      <a:srgbClr val="FF0000"/>
                    </a:solidFill>
                    <a:latin typeface="Arial" panose="020B0604020202020204" pitchFamily="34" charset="0"/>
                    <a:cs typeface="Times New Roman" panose="02020603050405020304" pitchFamily="18" charset="0"/>
                  </a:defRPr>
                </a:lvl2pPr>
                <a:lvl3pPr marL="1143000" indent="-228600">
                  <a:defRPr sz="2000">
                    <a:solidFill>
                      <a:srgbClr val="FF0000"/>
                    </a:solidFill>
                    <a:latin typeface="Arial" panose="020B0604020202020204" pitchFamily="34" charset="0"/>
                    <a:cs typeface="Times New Roman" panose="02020603050405020304" pitchFamily="18" charset="0"/>
                  </a:defRPr>
                </a:lvl3pPr>
                <a:lvl4pPr marL="1600200" indent="-228600">
                  <a:defRPr sz="2000">
                    <a:solidFill>
                      <a:srgbClr val="FF0000"/>
                    </a:solidFill>
                    <a:latin typeface="Arial" panose="020B0604020202020204" pitchFamily="34" charset="0"/>
                    <a:cs typeface="Times New Roman" panose="02020603050405020304" pitchFamily="18" charset="0"/>
                  </a:defRPr>
                </a:lvl4pPr>
                <a:lvl5pPr marL="2057400" indent="-228600">
                  <a:defRPr sz="2000">
                    <a:solidFill>
                      <a:srgbClr val="FF0000"/>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9p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altLang="en-US" sz="2000" b="0" i="0" u="none" strike="noStrike" kern="0" cap="none" spc="0" normalizeH="0" baseline="0" noProof="0">
                  <a:ln>
                    <a:noFill/>
                  </a:ln>
                  <a:solidFill>
                    <a:srgbClr val="FF0000"/>
                  </a:solidFill>
                  <a:effectLst/>
                  <a:uLnTx/>
                  <a:uFillTx/>
                  <a:latin typeface="Arial" panose="020B0604020202020204" pitchFamily="34" charset="0"/>
                  <a:cs typeface="Times New Roman" panose="02020603050405020304" pitchFamily="18" charset="0"/>
                  <a:sym typeface="Helvetica Neue"/>
                </a:endParaRPr>
              </a:p>
            </p:txBody>
          </p:sp>
          <p:sp>
            <p:nvSpPr>
              <p:cNvPr id="21992" name="Rectangle 868">
                <a:extLst>
                  <a:ext uri="{FF2B5EF4-FFF2-40B4-BE49-F238E27FC236}">
                    <a16:creationId xmlns:a16="http://schemas.microsoft.com/office/drawing/2014/main" id="{82902015-CF05-441A-B418-21A4CD6AD113}"/>
                  </a:ext>
                </a:extLst>
              </p:cNvPr>
              <p:cNvSpPr>
                <a:spLocks noChangeArrowheads="1"/>
              </p:cNvSpPr>
              <p:nvPr/>
            </p:nvSpPr>
            <p:spPr bwMode="auto">
              <a:xfrm>
                <a:off x="2964" y="1443"/>
                <a:ext cx="127" cy="13"/>
              </a:xfrm>
              <a:prstGeom prst="rect">
                <a:avLst/>
              </a:prstGeom>
              <a:solidFill>
                <a:srgbClr val="ECEC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0000"/>
                    </a:solidFill>
                    <a:latin typeface="Arial" panose="020B0604020202020204" pitchFamily="34" charset="0"/>
                    <a:cs typeface="Times New Roman" panose="02020603050405020304" pitchFamily="18" charset="0"/>
                  </a:defRPr>
                </a:lvl1pPr>
                <a:lvl2pPr marL="742950" indent="-285750">
                  <a:defRPr sz="2000">
                    <a:solidFill>
                      <a:srgbClr val="FF0000"/>
                    </a:solidFill>
                    <a:latin typeface="Arial" panose="020B0604020202020204" pitchFamily="34" charset="0"/>
                    <a:cs typeface="Times New Roman" panose="02020603050405020304" pitchFamily="18" charset="0"/>
                  </a:defRPr>
                </a:lvl2pPr>
                <a:lvl3pPr marL="1143000" indent="-228600">
                  <a:defRPr sz="2000">
                    <a:solidFill>
                      <a:srgbClr val="FF0000"/>
                    </a:solidFill>
                    <a:latin typeface="Arial" panose="020B0604020202020204" pitchFamily="34" charset="0"/>
                    <a:cs typeface="Times New Roman" panose="02020603050405020304" pitchFamily="18" charset="0"/>
                  </a:defRPr>
                </a:lvl3pPr>
                <a:lvl4pPr marL="1600200" indent="-228600">
                  <a:defRPr sz="2000">
                    <a:solidFill>
                      <a:srgbClr val="FF0000"/>
                    </a:solidFill>
                    <a:latin typeface="Arial" panose="020B0604020202020204" pitchFamily="34" charset="0"/>
                    <a:cs typeface="Times New Roman" panose="02020603050405020304" pitchFamily="18" charset="0"/>
                  </a:defRPr>
                </a:lvl4pPr>
                <a:lvl5pPr marL="2057400" indent="-228600">
                  <a:defRPr sz="2000">
                    <a:solidFill>
                      <a:srgbClr val="FF0000"/>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9p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altLang="en-US" sz="2000" b="0" i="0" u="none" strike="noStrike" kern="0" cap="none" spc="0" normalizeH="0" baseline="0" noProof="0">
                  <a:ln>
                    <a:noFill/>
                  </a:ln>
                  <a:solidFill>
                    <a:srgbClr val="FF0000"/>
                  </a:solidFill>
                  <a:effectLst/>
                  <a:uLnTx/>
                  <a:uFillTx/>
                  <a:latin typeface="Arial" panose="020B0604020202020204" pitchFamily="34" charset="0"/>
                  <a:cs typeface="Times New Roman" panose="02020603050405020304" pitchFamily="18" charset="0"/>
                  <a:sym typeface="Helvetica Neue"/>
                </a:endParaRPr>
              </a:p>
            </p:txBody>
          </p:sp>
          <p:sp>
            <p:nvSpPr>
              <p:cNvPr id="21993" name="Rectangle 869">
                <a:extLst>
                  <a:ext uri="{FF2B5EF4-FFF2-40B4-BE49-F238E27FC236}">
                    <a16:creationId xmlns:a16="http://schemas.microsoft.com/office/drawing/2014/main" id="{B2EBF6B6-B02C-4254-8CA2-977F2DC706A6}"/>
                  </a:ext>
                </a:extLst>
              </p:cNvPr>
              <p:cNvSpPr>
                <a:spLocks noChangeArrowheads="1"/>
              </p:cNvSpPr>
              <p:nvPr/>
            </p:nvSpPr>
            <p:spPr bwMode="auto">
              <a:xfrm>
                <a:off x="2964" y="1437"/>
                <a:ext cx="127" cy="13"/>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0000"/>
                    </a:solidFill>
                    <a:latin typeface="Arial" panose="020B0604020202020204" pitchFamily="34" charset="0"/>
                    <a:cs typeface="Times New Roman" panose="02020603050405020304" pitchFamily="18" charset="0"/>
                  </a:defRPr>
                </a:lvl1pPr>
                <a:lvl2pPr marL="742950" indent="-285750">
                  <a:defRPr sz="2000">
                    <a:solidFill>
                      <a:srgbClr val="FF0000"/>
                    </a:solidFill>
                    <a:latin typeface="Arial" panose="020B0604020202020204" pitchFamily="34" charset="0"/>
                    <a:cs typeface="Times New Roman" panose="02020603050405020304" pitchFamily="18" charset="0"/>
                  </a:defRPr>
                </a:lvl2pPr>
                <a:lvl3pPr marL="1143000" indent="-228600">
                  <a:defRPr sz="2000">
                    <a:solidFill>
                      <a:srgbClr val="FF0000"/>
                    </a:solidFill>
                    <a:latin typeface="Arial" panose="020B0604020202020204" pitchFamily="34" charset="0"/>
                    <a:cs typeface="Times New Roman" panose="02020603050405020304" pitchFamily="18" charset="0"/>
                  </a:defRPr>
                </a:lvl3pPr>
                <a:lvl4pPr marL="1600200" indent="-228600">
                  <a:defRPr sz="2000">
                    <a:solidFill>
                      <a:srgbClr val="FF0000"/>
                    </a:solidFill>
                    <a:latin typeface="Arial" panose="020B0604020202020204" pitchFamily="34" charset="0"/>
                    <a:cs typeface="Times New Roman" panose="02020603050405020304" pitchFamily="18" charset="0"/>
                  </a:defRPr>
                </a:lvl4pPr>
                <a:lvl5pPr marL="2057400" indent="-228600">
                  <a:defRPr sz="2000">
                    <a:solidFill>
                      <a:srgbClr val="FF0000"/>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9p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altLang="en-US" sz="2000" b="0" i="0" u="none" strike="noStrike" kern="0" cap="none" spc="0" normalizeH="0" baseline="0" noProof="0">
                  <a:ln>
                    <a:noFill/>
                  </a:ln>
                  <a:solidFill>
                    <a:srgbClr val="FF0000"/>
                  </a:solidFill>
                  <a:effectLst/>
                  <a:uLnTx/>
                  <a:uFillTx/>
                  <a:latin typeface="Arial" panose="020B0604020202020204" pitchFamily="34" charset="0"/>
                  <a:cs typeface="Times New Roman" panose="02020603050405020304" pitchFamily="18" charset="0"/>
                  <a:sym typeface="Helvetica Neue"/>
                </a:endParaRPr>
              </a:p>
            </p:txBody>
          </p:sp>
          <p:sp>
            <p:nvSpPr>
              <p:cNvPr id="21994" name="Rectangle 870">
                <a:extLst>
                  <a:ext uri="{FF2B5EF4-FFF2-40B4-BE49-F238E27FC236}">
                    <a16:creationId xmlns:a16="http://schemas.microsoft.com/office/drawing/2014/main" id="{2DCE1CBF-90A9-4B6D-A09F-C2D62C251142}"/>
                  </a:ext>
                </a:extLst>
              </p:cNvPr>
              <p:cNvSpPr>
                <a:spLocks noChangeArrowheads="1"/>
              </p:cNvSpPr>
              <p:nvPr/>
            </p:nvSpPr>
            <p:spPr bwMode="auto">
              <a:xfrm>
                <a:off x="2964" y="1431"/>
                <a:ext cx="127" cy="12"/>
              </a:xfrm>
              <a:prstGeom prst="rect">
                <a:avLst/>
              </a:prstGeom>
              <a:solidFill>
                <a:srgbClr val="F8F8F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0000"/>
                    </a:solidFill>
                    <a:latin typeface="Arial" panose="020B0604020202020204" pitchFamily="34" charset="0"/>
                    <a:cs typeface="Times New Roman" panose="02020603050405020304" pitchFamily="18" charset="0"/>
                  </a:defRPr>
                </a:lvl1pPr>
                <a:lvl2pPr marL="742950" indent="-285750">
                  <a:defRPr sz="2000">
                    <a:solidFill>
                      <a:srgbClr val="FF0000"/>
                    </a:solidFill>
                    <a:latin typeface="Arial" panose="020B0604020202020204" pitchFamily="34" charset="0"/>
                    <a:cs typeface="Times New Roman" panose="02020603050405020304" pitchFamily="18" charset="0"/>
                  </a:defRPr>
                </a:lvl2pPr>
                <a:lvl3pPr marL="1143000" indent="-228600">
                  <a:defRPr sz="2000">
                    <a:solidFill>
                      <a:srgbClr val="FF0000"/>
                    </a:solidFill>
                    <a:latin typeface="Arial" panose="020B0604020202020204" pitchFamily="34" charset="0"/>
                    <a:cs typeface="Times New Roman" panose="02020603050405020304" pitchFamily="18" charset="0"/>
                  </a:defRPr>
                </a:lvl3pPr>
                <a:lvl4pPr marL="1600200" indent="-228600">
                  <a:defRPr sz="2000">
                    <a:solidFill>
                      <a:srgbClr val="FF0000"/>
                    </a:solidFill>
                    <a:latin typeface="Arial" panose="020B0604020202020204" pitchFamily="34" charset="0"/>
                    <a:cs typeface="Times New Roman" panose="02020603050405020304" pitchFamily="18" charset="0"/>
                  </a:defRPr>
                </a:lvl4pPr>
                <a:lvl5pPr marL="2057400" indent="-228600">
                  <a:defRPr sz="2000">
                    <a:solidFill>
                      <a:srgbClr val="FF0000"/>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9p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altLang="en-US" sz="2000" b="0" i="0" u="none" strike="noStrike" kern="0" cap="none" spc="0" normalizeH="0" baseline="0" noProof="0">
                  <a:ln>
                    <a:noFill/>
                  </a:ln>
                  <a:solidFill>
                    <a:srgbClr val="FF0000"/>
                  </a:solidFill>
                  <a:effectLst/>
                  <a:uLnTx/>
                  <a:uFillTx/>
                  <a:latin typeface="Arial" panose="020B0604020202020204" pitchFamily="34" charset="0"/>
                  <a:cs typeface="Times New Roman" panose="02020603050405020304" pitchFamily="18" charset="0"/>
                  <a:sym typeface="Helvetica Neue"/>
                </a:endParaRPr>
              </a:p>
            </p:txBody>
          </p:sp>
          <p:sp>
            <p:nvSpPr>
              <p:cNvPr id="21995" name="Rectangle 871">
                <a:extLst>
                  <a:ext uri="{FF2B5EF4-FFF2-40B4-BE49-F238E27FC236}">
                    <a16:creationId xmlns:a16="http://schemas.microsoft.com/office/drawing/2014/main" id="{E656761D-2F24-496E-B78B-5B5D1AE2022D}"/>
                  </a:ext>
                </a:extLst>
              </p:cNvPr>
              <p:cNvSpPr>
                <a:spLocks noChangeArrowheads="1"/>
              </p:cNvSpPr>
              <p:nvPr/>
            </p:nvSpPr>
            <p:spPr bwMode="auto">
              <a:xfrm>
                <a:off x="2964" y="1431"/>
                <a:ext cx="127" cy="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0000"/>
                    </a:solidFill>
                    <a:latin typeface="Arial" panose="020B0604020202020204" pitchFamily="34" charset="0"/>
                    <a:cs typeface="Times New Roman" panose="02020603050405020304" pitchFamily="18" charset="0"/>
                  </a:defRPr>
                </a:lvl1pPr>
                <a:lvl2pPr marL="742950" indent="-285750">
                  <a:defRPr sz="2000">
                    <a:solidFill>
                      <a:srgbClr val="FF0000"/>
                    </a:solidFill>
                    <a:latin typeface="Arial" panose="020B0604020202020204" pitchFamily="34" charset="0"/>
                    <a:cs typeface="Times New Roman" panose="02020603050405020304" pitchFamily="18" charset="0"/>
                  </a:defRPr>
                </a:lvl2pPr>
                <a:lvl3pPr marL="1143000" indent="-228600">
                  <a:defRPr sz="2000">
                    <a:solidFill>
                      <a:srgbClr val="FF0000"/>
                    </a:solidFill>
                    <a:latin typeface="Arial" panose="020B0604020202020204" pitchFamily="34" charset="0"/>
                    <a:cs typeface="Times New Roman" panose="02020603050405020304" pitchFamily="18" charset="0"/>
                  </a:defRPr>
                </a:lvl3pPr>
                <a:lvl4pPr marL="1600200" indent="-228600">
                  <a:defRPr sz="2000">
                    <a:solidFill>
                      <a:srgbClr val="FF0000"/>
                    </a:solidFill>
                    <a:latin typeface="Arial" panose="020B0604020202020204" pitchFamily="34" charset="0"/>
                    <a:cs typeface="Times New Roman" panose="02020603050405020304" pitchFamily="18" charset="0"/>
                  </a:defRPr>
                </a:lvl4pPr>
                <a:lvl5pPr marL="2057400" indent="-228600">
                  <a:defRPr sz="2000">
                    <a:solidFill>
                      <a:srgbClr val="FF0000"/>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9p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altLang="en-US" sz="2000" b="0" i="0" u="none" strike="noStrike" kern="0" cap="none" spc="0" normalizeH="0" baseline="0" noProof="0">
                  <a:ln>
                    <a:noFill/>
                  </a:ln>
                  <a:solidFill>
                    <a:srgbClr val="FF0000"/>
                  </a:solidFill>
                  <a:effectLst/>
                  <a:uLnTx/>
                  <a:uFillTx/>
                  <a:latin typeface="Arial" panose="020B0604020202020204" pitchFamily="34" charset="0"/>
                  <a:cs typeface="Times New Roman" panose="02020603050405020304" pitchFamily="18" charset="0"/>
                  <a:sym typeface="Helvetica Neue"/>
                </a:endParaRPr>
              </a:p>
            </p:txBody>
          </p:sp>
          <p:sp>
            <p:nvSpPr>
              <p:cNvPr id="21996" name="Freeform 1138">
                <a:extLst>
                  <a:ext uri="{FF2B5EF4-FFF2-40B4-BE49-F238E27FC236}">
                    <a16:creationId xmlns:a16="http://schemas.microsoft.com/office/drawing/2014/main" id="{7F5B5040-8495-4448-9E13-676568B33C6B}"/>
                  </a:ext>
                </a:extLst>
              </p:cNvPr>
              <p:cNvSpPr>
                <a:spLocks noEditPoints="1"/>
              </p:cNvSpPr>
              <p:nvPr/>
            </p:nvSpPr>
            <p:spPr bwMode="auto">
              <a:xfrm>
                <a:off x="2667" y="770"/>
                <a:ext cx="721" cy="720"/>
              </a:xfrm>
              <a:custGeom>
                <a:avLst/>
                <a:gdLst>
                  <a:gd name="T0" fmla="*/ 433 w 3602"/>
                  <a:gd name="T1" fmla="*/ 713 h 3602"/>
                  <a:gd name="T2" fmla="*/ 517 w 3602"/>
                  <a:gd name="T3" fmla="*/ 684 h 3602"/>
                  <a:gd name="T4" fmla="*/ 590 w 3602"/>
                  <a:gd name="T5" fmla="*/ 638 h 3602"/>
                  <a:gd name="T6" fmla="*/ 649 w 3602"/>
                  <a:gd name="T7" fmla="*/ 575 h 3602"/>
                  <a:gd name="T8" fmla="*/ 693 w 3602"/>
                  <a:gd name="T9" fmla="*/ 500 h 3602"/>
                  <a:gd name="T10" fmla="*/ 717 w 3602"/>
                  <a:gd name="T11" fmla="*/ 415 h 3602"/>
                  <a:gd name="T12" fmla="*/ 719 w 3602"/>
                  <a:gd name="T13" fmla="*/ 323 h 3602"/>
                  <a:gd name="T14" fmla="*/ 699 w 3602"/>
                  <a:gd name="T15" fmla="*/ 236 h 3602"/>
                  <a:gd name="T16" fmla="*/ 659 w 3602"/>
                  <a:gd name="T17" fmla="*/ 159 h 3602"/>
                  <a:gd name="T18" fmla="*/ 603 w 3602"/>
                  <a:gd name="T19" fmla="*/ 94 h 3602"/>
                  <a:gd name="T20" fmla="*/ 532 w 3602"/>
                  <a:gd name="T21" fmla="*/ 43 h 3602"/>
                  <a:gd name="T22" fmla="*/ 451 w 3602"/>
                  <a:gd name="T23" fmla="*/ 11 h 3602"/>
                  <a:gd name="T24" fmla="*/ 361 w 3602"/>
                  <a:gd name="T25" fmla="*/ 0 h 3602"/>
                  <a:gd name="T26" fmla="*/ 271 w 3602"/>
                  <a:gd name="T27" fmla="*/ 11 h 3602"/>
                  <a:gd name="T28" fmla="*/ 189 w 3602"/>
                  <a:gd name="T29" fmla="*/ 43 h 3602"/>
                  <a:gd name="T30" fmla="*/ 118 w 3602"/>
                  <a:gd name="T31" fmla="*/ 94 h 3602"/>
                  <a:gd name="T32" fmla="*/ 62 w 3602"/>
                  <a:gd name="T33" fmla="*/ 159 h 3602"/>
                  <a:gd name="T34" fmla="*/ 22 w 3602"/>
                  <a:gd name="T35" fmla="*/ 236 h 3602"/>
                  <a:gd name="T36" fmla="*/ 2 w 3602"/>
                  <a:gd name="T37" fmla="*/ 323 h 3602"/>
                  <a:gd name="T38" fmla="*/ 4 w 3602"/>
                  <a:gd name="T39" fmla="*/ 415 h 3602"/>
                  <a:gd name="T40" fmla="*/ 28 w 3602"/>
                  <a:gd name="T41" fmla="*/ 500 h 3602"/>
                  <a:gd name="T42" fmla="*/ 72 w 3602"/>
                  <a:gd name="T43" fmla="*/ 575 h 3602"/>
                  <a:gd name="T44" fmla="*/ 132 w 3602"/>
                  <a:gd name="T45" fmla="*/ 638 h 3602"/>
                  <a:gd name="T46" fmla="*/ 205 w 3602"/>
                  <a:gd name="T47" fmla="*/ 684 h 3602"/>
                  <a:gd name="T48" fmla="*/ 288 w 3602"/>
                  <a:gd name="T49" fmla="*/ 713 h 3602"/>
                  <a:gd name="T50" fmla="*/ 717 w 3602"/>
                  <a:gd name="T51" fmla="*/ 360 h 3602"/>
                  <a:gd name="T52" fmla="*/ 706 w 3602"/>
                  <a:gd name="T53" fmla="*/ 449 h 3602"/>
                  <a:gd name="T54" fmla="*/ 674 w 3602"/>
                  <a:gd name="T55" fmla="*/ 530 h 3602"/>
                  <a:gd name="T56" fmla="*/ 625 w 3602"/>
                  <a:gd name="T57" fmla="*/ 600 h 3602"/>
                  <a:gd name="T58" fmla="*/ 560 w 3602"/>
                  <a:gd name="T59" fmla="*/ 655 h 3602"/>
                  <a:gd name="T60" fmla="*/ 483 w 3602"/>
                  <a:gd name="T61" fmla="*/ 695 h 3602"/>
                  <a:gd name="T62" fmla="*/ 397 w 3602"/>
                  <a:gd name="T63" fmla="*/ 714 h 3602"/>
                  <a:gd name="T64" fmla="*/ 306 w 3602"/>
                  <a:gd name="T65" fmla="*/ 712 h 3602"/>
                  <a:gd name="T66" fmla="*/ 222 w 3602"/>
                  <a:gd name="T67" fmla="*/ 688 h 3602"/>
                  <a:gd name="T68" fmla="*/ 147 w 3602"/>
                  <a:gd name="T69" fmla="*/ 646 h 3602"/>
                  <a:gd name="T70" fmla="*/ 85 w 3602"/>
                  <a:gd name="T71" fmla="*/ 587 h 3602"/>
                  <a:gd name="T72" fmla="*/ 39 w 3602"/>
                  <a:gd name="T73" fmla="*/ 515 h 3602"/>
                  <a:gd name="T74" fmla="*/ 11 w 3602"/>
                  <a:gd name="T75" fmla="*/ 432 h 3602"/>
                  <a:gd name="T76" fmla="*/ 4 w 3602"/>
                  <a:gd name="T77" fmla="*/ 342 h 3602"/>
                  <a:gd name="T78" fmla="*/ 20 w 3602"/>
                  <a:gd name="T79" fmla="*/ 254 h 3602"/>
                  <a:gd name="T80" fmla="*/ 55 w 3602"/>
                  <a:gd name="T81" fmla="*/ 175 h 3602"/>
                  <a:gd name="T82" fmla="*/ 108 w 3602"/>
                  <a:gd name="T83" fmla="*/ 108 h 3602"/>
                  <a:gd name="T84" fmla="*/ 176 w 3602"/>
                  <a:gd name="T85" fmla="*/ 55 h 3602"/>
                  <a:gd name="T86" fmla="*/ 254 w 3602"/>
                  <a:gd name="T87" fmla="*/ 20 h 3602"/>
                  <a:gd name="T88" fmla="*/ 342 w 3602"/>
                  <a:gd name="T89" fmla="*/ 4 h 3602"/>
                  <a:gd name="T90" fmla="*/ 432 w 3602"/>
                  <a:gd name="T91" fmla="*/ 11 h 3602"/>
                  <a:gd name="T92" fmla="*/ 515 w 3602"/>
                  <a:gd name="T93" fmla="*/ 39 h 3602"/>
                  <a:gd name="T94" fmla="*/ 588 w 3602"/>
                  <a:gd name="T95" fmla="*/ 85 h 3602"/>
                  <a:gd name="T96" fmla="*/ 647 w 3602"/>
                  <a:gd name="T97" fmla="*/ 147 h 3602"/>
                  <a:gd name="T98" fmla="*/ 690 w 3602"/>
                  <a:gd name="T99" fmla="*/ 221 h 3602"/>
                  <a:gd name="T100" fmla="*/ 713 w 3602"/>
                  <a:gd name="T101" fmla="*/ 306 h 360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602" h="3602">
                    <a:moveTo>
                      <a:pt x="1801" y="3602"/>
                    </a:moveTo>
                    <a:lnTo>
                      <a:pt x="1894" y="3600"/>
                    </a:lnTo>
                    <a:lnTo>
                      <a:pt x="1985" y="3592"/>
                    </a:lnTo>
                    <a:lnTo>
                      <a:pt x="2075" y="3581"/>
                    </a:lnTo>
                    <a:lnTo>
                      <a:pt x="2163" y="3565"/>
                    </a:lnTo>
                    <a:lnTo>
                      <a:pt x="2251" y="3545"/>
                    </a:lnTo>
                    <a:lnTo>
                      <a:pt x="2336" y="3521"/>
                    </a:lnTo>
                    <a:lnTo>
                      <a:pt x="2420" y="3492"/>
                    </a:lnTo>
                    <a:lnTo>
                      <a:pt x="2501" y="3460"/>
                    </a:lnTo>
                    <a:lnTo>
                      <a:pt x="2581" y="3424"/>
                    </a:lnTo>
                    <a:lnTo>
                      <a:pt x="2659" y="3384"/>
                    </a:lnTo>
                    <a:lnTo>
                      <a:pt x="2734" y="3340"/>
                    </a:lnTo>
                    <a:lnTo>
                      <a:pt x="2808" y="3294"/>
                    </a:lnTo>
                    <a:lnTo>
                      <a:pt x="2878" y="3244"/>
                    </a:lnTo>
                    <a:lnTo>
                      <a:pt x="2946" y="3190"/>
                    </a:lnTo>
                    <a:lnTo>
                      <a:pt x="3012" y="3133"/>
                    </a:lnTo>
                    <a:lnTo>
                      <a:pt x="3074" y="3073"/>
                    </a:lnTo>
                    <a:lnTo>
                      <a:pt x="3134" y="3011"/>
                    </a:lnTo>
                    <a:lnTo>
                      <a:pt x="3190" y="2945"/>
                    </a:lnTo>
                    <a:lnTo>
                      <a:pt x="3244" y="2877"/>
                    </a:lnTo>
                    <a:lnTo>
                      <a:pt x="3294" y="2807"/>
                    </a:lnTo>
                    <a:lnTo>
                      <a:pt x="3341" y="2733"/>
                    </a:lnTo>
                    <a:lnTo>
                      <a:pt x="3384" y="2658"/>
                    </a:lnTo>
                    <a:lnTo>
                      <a:pt x="3425" y="2581"/>
                    </a:lnTo>
                    <a:lnTo>
                      <a:pt x="3461" y="2501"/>
                    </a:lnTo>
                    <a:lnTo>
                      <a:pt x="3493" y="2419"/>
                    </a:lnTo>
                    <a:lnTo>
                      <a:pt x="3522" y="2335"/>
                    </a:lnTo>
                    <a:lnTo>
                      <a:pt x="3546" y="2250"/>
                    </a:lnTo>
                    <a:lnTo>
                      <a:pt x="3566" y="2163"/>
                    </a:lnTo>
                    <a:lnTo>
                      <a:pt x="3582" y="2074"/>
                    </a:lnTo>
                    <a:lnTo>
                      <a:pt x="3593" y="1985"/>
                    </a:lnTo>
                    <a:lnTo>
                      <a:pt x="3600" y="1893"/>
                    </a:lnTo>
                    <a:lnTo>
                      <a:pt x="3602" y="1801"/>
                    </a:lnTo>
                    <a:lnTo>
                      <a:pt x="3600" y="1708"/>
                    </a:lnTo>
                    <a:lnTo>
                      <a:pt x="3593" y="1617"/>
                    </a:lnTo>
                    <a:lnTo>
                      <a:pt x="3582" y="1527"/>
                    </a:lnTo>
                    <a:lnTo>
                      <a:pt x="3566" y="1439"/>
                    </a:lnTo>
                    <a:lnTo>
                      <a:pt x="3546" y="1352"/>
                    </a:lnTo>
                    <a:lnTo>
                      <a:pt x="3522" y="1266"/>
                    </a:lnTo>
                    <a:lnTo>
                      <a:pt x="3493" y="1183"/>
                    </a:lnTo>
                    <a:lnTo>
                      <a:pt x="3461" y="1100"/>
                    </a:lnTo>
                    <a:lnTo>
                      <a:pt x="3425" y="1021"/>
                    </a:lnTo>
                    <a:lnTo>
                      <a:pt x="3384" y="944"/>
                    </a:lnTo>
                    <a:lnTo>
                      <a:pt x="3341" y="868"/>
                    </a:lnTo>
                    <a:lnTo>
                      <a:pt x="3294" y="795"/>
                    </a:lnTo>
                    <a:lnTo>
                      <a:pt x="3244" y="725"/>
                    </a:lnTo>
                    <a:lnTo>
                      <a:pt x="3190" y="656"/>
                    </a:lnTo>
                    <a:lnTo>
                      <a:pt x="3134" y="591"/>
                    </a:lnTo>
                    <a:lnTo>
                      <a:pt x="3074" y="529"/>
                    </a:lnTo>
                    <a:lnTo>
                      <a:pt x="3012" y="468"/>
                    </a:lnTo>
                    <a:lnTo>
                      <a:pt x="2946" y="412"/>
                    </a:lnTo>
                    <a:lnTo>
                      <a:pt x="2878" y="358"/>
                    </a:lnTo>
                    <a:lnTo>
                      <a:pt x="2808" y="308"/>
                    </a:lnTo>
                    <a:lnTo>
                      <a:pt x="2734" y="261"/>
                    </a:lnTo>
                    <a:lnTo>
                      <a:pt x="2659" y="217"/>
                    </a:lnTo>
                    <a:lnTo>
                      <a:pt x="2581" y="178"/>
                    </a:lnTo>
                    <a:lnTo>
                      <a:pt x="2501" y="142"/>
                    </a:lnTo>
                    <a:lnTo>
                      <a:pt x="2420" y="110"/>
                    </a:lnTo>
                    <a:lnTo>
                      <a:pt x="2336" y="80"/>
                    </a:lnTo>
                    <a:lnTo>
                      <a:pt x="2251" y="56"/>
                    </a:lnTo>
                    <a:lnTo>
                      <a:pt x="2163" y="36"/>
                    </a:lnTo>
                    <a:lnTo>
                      <a:pt x="2075" y="20"/>
                    </a:lnTo>
                    <a:lnTo>
                      <a:pt x="1985" y="9"/>
                    </a:lnTo>
                    <a:lnTo>
                      <a:pt x="1894" y="2"/>
                    </a:lnTo>
                    <a:lnTo>
                      <a:pt x="1801" y="0"/>
                    </a:lnTo>
                    <a:lnTo>
                      <a:pt x="1709" y="2"/>
                    </a:lnTo>
                    <a:lnTo>
                      <a:pt x="1618" y="9"/>
                    </a:lnTo>
                    <a:lnTo>
                      <a:pt x="1528" y="20"/>
                    </a:lnTo>
                    <a:lnTo>
                      <a:pt x="1439" y="36"/>
                    </a:lnTo>
                    <a:lnTo>
                      <a:pt x="1352" y="56"/>
                    </a:lnTo>
                    <a:lnTo>
                      <a:pt x="1267" y="80"/>
                    </a:lnTo>
                    <a:lnTo>
                      <a:pt x="1183" y="110"/>
                    </a:lnTo>
                    <a:lnTo>
                      <a:pt x="1101" y="142"/>
                    </a:lnTo>
                    <a:lnTo>
                      <a:pt x="1022" y="178"/>
                    </a:lnTo>
                    <a:lnTo>
                      <a:pt x="944" y="217"/>
                    </a:lnTo>
                    <a:lnTo>
                      <a:pt x="869" y="261"/>
                    </a:lnTo>
                    <a:lnTo>
                      <a:pt x="795" y="308"/>
                    </a:lnTo>
                    <a:lnTo>
                      <a:pt x="725" y="358"/>
                    </a:lnTo>
                    <a:lnTo>
                      <a:pt x="657" y="412"/>
                    </a:lnTo>
                    <a:lnTo>
                      <a:pt x="591" y="468"/>
                    </a:lnTo>
                    <a:lnTo>
                      <a:pt x="528" y="529"/>
                    </a:lnTo>
                    <a:lnTo>
                      <a:pt x="469" y="591"/>
                    </a:lnTo>
                    <a:lnTo>
                      <a:pt x="413" y="656"/>
                    </a:lnTo>
                    <a:lnTo>
                      <a:pt x="358" y="725"/>
                    </a:lnTo>
                    <a:lnTo>
                      <a:pt x="308" y="795"/>
                    </a:lnTo>
                    <a:lnTo>
                      <a:pt x="262" y="868"/>
                    </a:lnTo>
                    <a:lnTo>
                      <a:pt x="218" y="944"/>
                    </a:lnTo>
                    <a:lnTo>
                      <a:pt x="178" y="1021"/>
                    </a:lnTo>
                    <a:lnTo>
                      <a:pt x="142" y="1100"/>
                    </a:lnTo>
                    <a:lnTo>
                      <a:pt x="110" y="1183"/>
                    </a:lnTo>
                    <a:lnTo>
                      <a:pt x="81" y="1266"/>
                    </a:lnTo>
                    <a:lnTo>
                      <a:pt x="57" y="1352"/>
                    </a:lnTo>
                    <a:lnTo>
                      <a:pt x="37" y="1439"/>
                    </a:lnTo>
                    <a:lnTo>
                      <a:pt x="21" y="1527"/>
                    </a:lnTo>
                    <a:lnTo>
                      <a:pt x="10" y="1617"/>
                    </a:lnTo>
                    <a:lnTo>
                      <a:pt x="3" y="1708"/>
                    </a:lnTo>
                    <a:lnTo>
                      <a:pt x="0" y="1801"/>
                    </a:lnTo>
                    <a:lnTo>
                      <a:pt x="3" y="1893"/>
                    </a:lnTo>
                    <a:lnTo>
                      <a:pt x="10" y="1985"/>
                    </a:lnTo>
                    <a:lnTo>
                      <a:pt x="21" y="2074"/>
                    </a:lnTo>
                    <a:lnTo>
                      <a:pt x="37" y="2163"/>
                    </a:lnTo>
                    <a:lnTo>
                      <a:pt x="57" y="2250"/>
                    </a:lnTo>
                    <a:lnTo>
                      <a:pt x="81" y="2335"/>
                    </a:lnTo>
                    <a:lnTo>
                      <a:pt x="110" y="2419"/>
                    </a:lnTo>
                    <a:lnTo>
                      <a:pt x="142" y="2501"/>
                    </a:lnTo>
                    <a:lnTo>
                      <a:pt x="178" y="2581"/>
                    </a:lnTo>
                    <a:lnTo>
                      <a:pt x="218" y="2658"/>
                    </a:lnTo>
                    <a:lnTo>
                      <a:pt x="262" y="2733"/>
                    </a:lnTo>
                    <a:lnTo>
                      <a:pt x="308" y="2807"/>
                    </a:lnTo>
                    <a:lnTo>
                      <a:pt x="358" y="2877"/>
                    </a:lnTo>
                    <a:lnTo>
                      <a:pt x="413" y="2945"/>
                    </a:lnTo>
                    <a:lnTo>
                      <a:pt x="469" y="3011"/>
                    </a:lnTo>
                    <a:lnTo>
                      <a:pt x="528" y="3073"/>
                    </a:lnTo>
                    <a:lnTo>
                      <a:pt x="591" y="3133"/>
                    </a:lnTo>
                    <a:lnTo>
                      <a:pt x="657" y="3190"/>
                    </a:lnTo>
                    <a:lnTo>
                      <a:pt x="725" y="3244"/>
                    </a:lnTo>
                    <a:lnTo>
                      <a:pt x="795" y="3294"/>
                    </a:lnTo>
                    <a:lnTo>
                      <a:pt x="869" y="3340"/>
                    </a:lnTo>
                    <a:lnTo>
                      <a:pt x="944" y="3384"/>
                    </a:lnTo>
                    <a:lnTo>
                      <a:pt x="1022" y="3424"/>
                    </a:lnTo>
                    <a:lnTo>
                      <a:pt x="1101" y="3460"/>
                    </a:lnTo>
                    <a:lnTo>
                      <a:pt x="1183" y="3492"/>
                    </a:lnTo>
                    <a:lnTo>
                      <a:pt x="1267" y="3521"/>
                    </a:lnTo>
                    <a:lnTo>
                      <a:pt x="1352" y="3545"/>
                    </a:lnTo>
                    <a:lnTo>
                      <a:pt x="1439" y="3565"/>
                    </a:lnTo>
                    <a:lnTo>
                      <a:pt x="1528" y="3581"/>
                    </a:lnTo>
                    <a:lnTo>
                      <a:pt x="1618" y="3592"/>
                    </a:lnTo>
                    <a:lnTo>
                      <a:pt x="1709" y="3600"/>
                    </a:lnTo>
                    <a:lnTo>
                      <a:pt x="1801" y="3602"/>
                    </a:lnTo>
                    <a:close/>
                    <a:moveTo>
                      <a:pt x="3584" y="1801"/>
                    </a:moveTo>
                    <a:lnTo>
                      <a:pt x="3582" y="1892"/>
                    </a:lnTo>
                    <a:lnTo>
                      <a:pt x="3575" y="1983"/>
                    </a:lnTo>
                    <a:lnTo>
                      <a:pt x="3564" y="2072"/>
                    </a:lnTo>
                    <a:lnTo>
                      <a:pt x="3548" y="2161"/>
                    </a:lnTo>
                    <a:lnTo>
                      <a:pt x="3528" y="2246"/>
                    </a:lnTo>
                    <a:lnTo>
                      <a:pt x="3505" y="2331"/>
                    </a:lnTo>
                    <a:lnTo>
                      <a:pt x="3477" y="2414"/>
                    </a:lnTo>
                    <a:lnTo>
                      <a:pt x="3445" y="2495"/>
                    </a:lnTo>
                    <a:lnTo>
                      <a:pt x="3408" y="2574"/>
                    </a:lnTo>
                    <a:lnTo>
                      <a:pt x="3369" y="2651"/>
                    </a:lnTo>
                    <a:lnTo>
                      <a:pt x="3326" y="2725"/>
                    </a:lnTo>
                    <a:lnTo>
                      <a:pt x="3280" y="2798"/>
                    </a:lnTo>
                    <a:lnTo>
                      <a:pt x="3231" y="2868"/>
                    </a:lnTo>
                    <a:lnTo>
                      <a:pt x="3177" y="2935"/>
                    </a:lnTo>
                    <a:lnTo>
                      <a:pt x="3121" y="3000"/>
                    </a:lnTo>
                    <a:lnTo>
                      <a:pt x="3063" y="3062"/>
                    </a:lnTo>
                    <a:lnTo>
                      <a:pt x="3000" y="3120"/>
                    </a:lnTo>
                    <a:lnTo>
                      <a:pt x="2936" y="3176"/>
                    </a:lnTo>
                    <a:lnTo>
                      <a:pt x="2869" y="3230"/>
                    </a:lnTo>
                    <a:lnTo>
                      <a:pt x="2798" y="3279"/>
                    </a:lnTo>
                    <a:lnTo>
                      <a:pt x="2726" y="3326"/>
                    </a:lnTo>
                    <a:lnTo>
                      <a:pt x="2652" y="3368"/>
                    </a:lnTo>
                    <a:lnTo>
                      <a:pt x="2574" y="3408"/>
                    </a:lnTo>
                    <a:lnTo>
                      <a:pt x="2496" y="3444"/>
                    </a:lnTo>
                    <a:lnTo>
                      <a:pt x="2415" y="3476"/>
                    </a:lnTo>
                    <a:lnTo>
                      <a:pt x="2332" y="3504"/>
                    </a:lnTo>
                    <a:lnTo>
                      <a:pt x="2247" y="3528"/>
                    </a:lnTo>
                    <a:lnTo>
                      <a:pt x="2160" y="3547"/>
                    </a:lnTo>
                    <a:lnTo>
                      <a:pt x="2073" y="3563"/>
                    </a:lnTo>
                    <a:lnTo>
                      <a:pt x="1983" y="3574"/>
                    </a:lnTo>
                    <a:lnTo>
                      <a:pt x="1893" y="3581"/>
                    </a:lnTo>
                    <a:lnTo>
                      <a:pt x="1801" y="3583"/>
                    </a:lnTo>
                    <a:lnTo>
                      <a:pt x="1710" y="3581"/>
                    </a:lnTo>
                    <a:lnTo>
                      <a:pt x="1619" y="3574"/>
                    </a:lnTo>
                    <a:lnTo>
                      <a:pt x="1530" y="3563"/>
                    </a:lnTo>
                    <a:lnTo>
                      <a:pt x="1442" y="3547"/>
                    </a:lnTo>
                    <a:lnTo>
                      <a:pt x="1355" y="3528"/>
                    </a:lnTo>
                    <a:lnTo>
                      <a:pt x="1271" y="3504"/>
                    </a:lnTo>
                    <a:lnTo>
                      <a:pt x="1188" y="3476"/>
                    </a:lnTo>
                    <a:lnTo>
                      <a:pt x="1107" y="3444"/>
                    </a:lnTo>
                    <a:lnTo>
                      <a:pt x="1029" y="3408"/>
                    </a:lnTo>
                    <a:lnTo>
                      <a:pt x="951" y="3368"/>
                    </a:lnTo>
                    <a:lnTo>
                      <a:pt x="877" y="3326"/>
                    </a:lnTo>
                    <a:lnTo>
                      <a:pt x="805" y="3279"/>
                    </a:lnTo>
                    <a:lnTo>
                      <a:pt x="734" y="3230"/>
                    </a:lnTo>
                    <a:lnTo>
                      <a:pt x="667" y="3176"/>
                    </a:lnTo>
                    <a:lnTo>
                      <a:pt x="603" y="3120"/>
                    </a:lnTo>
                    <a:lnTo>
                      <a:pt x="540" y="3062"/>
                    </a:lnTo>
                    <a:lnTo>
                      <a:pt x="481" y="3000"/>
                    </a:lnTo>
                    <a:lnTo>
                      <a:pt x="426" y="2935"/>
                    </a:lnTo>
                    <a:lnTo>
                      <a:pt x="372" y="2868"/>
                    </a:lnTo>
                    <a:lnTo>
                      <a:pt x="323" y="2798"/>
                    </a:lnTo>
                    <a:lnTo>
                      <a:pt x="276" y="2725"/>
                    </a:lnTo>
                    <a:lnTo>
                      <a:pt x="234" y="2651"/>
                    </a:lnTo>
                    <a:lnTo>
                      <a:pt x="193" y="2574"/>
                    </a:lnTo>
                    <a:lnTo>
                      <a:pt x="158" y="2495"/>
                    </a:lnTo>
                    <a:lnTo>
                      <a:pt x="126" y="2414"/>
                    </a:lnTo>
                    <a:lnTo>
                      <a:pt x="98" y="2331"/>
                    </a:lnTo>
                    <a:lnTo>
                      <a:pt x="74" y="2246"/>
                    </a:lnTo>
                    <a:lnTo>
                      <a:pt x="55" y="2161"/>
                    </a:lnTo>
                    <a:lnTo>
                      <a:pt x="39" y="2072"/>
                    </a:lnTo>
                    <a:lnTo>
                      <a:pt x="28" y="1983"/>
                    </a:lnTo>
                    <a:lnTo>
                      <a:pt x="21" y="1892"/>
                    </a:lnTo>
                    <a:lnTo>
                      <a:pt x="18" y="1801"/>
                    </a:lnTo>
                    <a:lnTo>
                      <a:pt x="21" y="1709"/>
                    </a:lnTo>
                    <a:lnTo>
                      <a:pt x="28" y="1619"/>
                    </a:lnTo>
                    <a:lnTo>
                      <a:pt x="39" y="1529"/>
                    </a:lnTo>
                    <a:lnTo>
                      <a:pt x="55" y="1441"/>
                    </a:lnTo>
                    <a:lnTo>
                      <a:pt x="74" y="1356"/>
                    </a:lnTo>
                    <a:lnTo>
                      <a:pt x="98" y="1270"/>
                    </a:lnTo>
                    <a:lnTo>
                      <a:pt x="126" y="1188"/>
                    </a:lnTo>
                    <a:lnTo>
                      <a:pt x="158" y="1106"/>
                    </a:lnTo>
                    <a:lnTo>
                      <a:pt x="193" y="1028"/>
                    </a:lnTo>
                    <a:lnTo>
                      <a:pt x="234" y="951"/>
                    </a:lnTo>
                    <a:lnTo>
                      <a:pt x="276" y="876"/>
                    </a:lnTo>
                    <a:lnTo>
                      <a:pt x="323" y="804"/>
                    </a:lnTo>
                    <a:lnTo>
                      <a:pt x="372" y="734"/>
                    </a:lnTo>
                    <a:lnTo>
                      <a:pt x="426" y="666"/>
                    </a:lnTo>
                    <a:lnTo>
                      <a:pt x="481" y="602"/>
                    </a:lnTo>
                    <a:lnTo>
                      <a:pt x="540" y="540"/>
                    </a:lnTo>
                    <a:lnTo>
                      <a:pt x="603" y="481"/>
                    </a:lnTo>
                    <a:lnTo>
                      <a:pt x="667" y="425"/>
                    </a:lnTo>
                    <a:lnTo>
                      <a:pt x="734" y="372"/>
                    </a:lnTo>
                    <a:lnTo>
                      <a:pt x="805" y="323"/>
                    </a:lnTo>
                    <a:lnTo>
                      <a:pt x="877" y="275"/>
                    </a:lnTo>
                    <a:lnTo>
                      <a:pt x="951" y="233"/>
                    </a:lnTo>
                    <a:lnTo>
                      <a:pt x="1029" y="194"/>
                    </a:lnTo>
                    <a:lnTo>
                      <a:pt x="1107" y="158"/>
                    </a:lnTo>
                    <a:lnTo>
                      <a:pt x="1188" y="126"/>
                    </a:lnTo>
                    <a:lnTo>
                      <a:pt x="1271" y="98"/>
                    </a:lnTo>
                    <a:lnTo>
                      <a:pt x="1355" y="73"/>
                    </a:lnTo>
                    <a:lnTo>
                      <a:pt x="1442" y="54"/>
                    </a:lnTo>
                    <a:lnTo>
                      <a:pt x="1530" y="38"/>
                    </a:lnTo>
                    <a:lnTo>
                      <a:pt x="1619" y="27"/>
                    </a:lnTo>
                    <a:lnTo>
                      <a:pt x="1710" y="20"/>
                    </a:lnTo>
                    <a:lnTo>
                      <a:pt x="1801" y="18"/>
                    </a:lnTo>
                    <a:lnTo>
                      <a:pt x="1893" y="20"/>
                    </a:lnTo>
                    <a:lnTo>
                      <a:pt x="1983" y="27"/>
                    </a:lnTo>
                    <a:lnTo>
                      <a:pt x="2073" y="38"/>
                    </a:lnTo>
                    <a:lnTo>
                      <a:pt x="2160" y="54"/>
                    </a:lnTo>
                    <a:lnTo>
                      <a:pt x="2247" y="73"/>
                    </a:lnTo>
                    <a:lnTo>
                      <a:pt x="2332" y="98"/>
                    </a:lnTo>
                    <a:lnTo>
                      <a:pt x="2415" y="126"/>
                    </a:lnTo>
                    <a:lnTo>
                      <a:pt x="2496" y="158"/>
                    </a:lnTo>
                    <a:lnTo>
                      <a:pt x="2574" y="194"/>
                    </a:lnTo>
                    <a:lnTo>
                      <a:pt x="2652" y="233"/>
                    </a:lnTo>
                    <a:lnTo>
                      <a:pt x="2726" y="275"/>
                    </a:lnTo>
                    <a:lnTo>
                      <a:pt x="2798" y="323"/>
                    </a:lnTo>
                    <a:lnTo>
                      <a:pt x="2869" y="372"/>
                    </a:lnTo>
                    <a:lnTo>
                      <a:pt x="2936" y="425"/>
                    </a:lnTo>
                    <a:lnTo>
                      <a:pt x="3000" y="481"/>
                    </a:lnTo>
                    <a:lnTo>
                      <a:pt x="3063" y="540"/>
                    </a:lnTo>
                    <a:lnTo>
                      <a:pt x="3121" y="602"/>
                    </a:lnTo>
                    <a:lnTo>
                      <a:pt x="3177" y="666"/>
                    </a:lnTo>
                    <a:lnTo>
                      <a:pt x="3231" y="734"/>
                    </a:lnTo>
                    <a:lnTo>
                      <a:pt x="3280" y="804"/>
                    </a:lnTo>
                    <a:lnTo>
                      <a:pt x="3326" y="876"/>
                    </a:lnTo>
                    <a:lnTo>
                      <a:pt x="3369" y="951"/>
                    </a:lnTo>
                    <a:lnTo>
                      <a:pt x="3408" y="1028"/>
                    </a:lnTo>
                    <a:lnTo>
                      <a:pt x="3445" y="1106"/>
                    </a:lnTo>
                    <a:lnTo>
                      <a:pt x="3477" y="1188"/>
                    </a:lnTo>
                    <a:lnTo>
                      <a:pt x="3505" y="1270"/>
                    </a:lnTo>
                    <a:lnTo>
                      <a:pt x="3528" y="1356"/>
                    </a:lnTo>
                    <a:lnTo>
                      <a:pt x="3548" y="1441"/>
                    </a:lnTo>
                    <a:lnTo>
                      <a:pt x="3564" y="1529"/>
                    </a:lnTo>
                    <a:lnTo>
                      <a:pt x="3575" y="1619"/>
                    </a:lnTo>
                    <a:lnTo>
                      <a:pt x="3582" y="1709"/>
                    </a:lnTo>
                    <a:lnTo>
                      <a:pt x="3584" y="1801"/>
                    </a:lnTo>
                    <a:close/>
                  </a:path>
                </a:pathLst>
              </a:custGeom>
              <a:solidFill>
                <a:srgbClr val="F9D3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1997" name="Freeform 1139">
                <a:extLst>
                  <a:ext uri="{FF2B5EF4-FFF2-40B4-BE49-F238E27FC236}">
                    <a16:creationId xmlns:a16="http://schemas.microsoft.com/office/drawing/2014/main" id="{EDB00E0E-56DA-4798-B6D0-C8759504923A}"/>
                  </a:ext>
                </a:extLst>
              </p:cNvPr>
              <p:cNvSpPr>
                <a:spLocks noEditPoints="1"/>
              </p:cNvSpPr>
              <p:nvPr/>
            </p:nvSpPr>
            <p:spPr bwMode="auto">
              <a:xfrm>
                <a:off x="2667" y="770"/>
                <a:ext cx="721" cy="720"/>
              </a:xfrm>
              <a:custGeom>
                <a:avLst/>
                <a:gdLst>
                  <a:gd name="T0" fmla="*/ 433 w 3602"/>
                  <a:gd name="T1" fmla="*/ 713 h 3602"/>
                  <a:gd name="T2" fmla="*/ 517 w 3602"/>
                  <a:gd name="T3" fmla="*/ 684 h 3602"/>
                  <a:gd name="T4" fmla="*/ 590 w 3602"/>
                  <a:gd name="T5" fmla="*/ 638 h 3602"/>
                  <a:gd name="T6" fmla="*/ 649 w 3602"/>
                  <a:gd name="T7" fmla="*/ 575 h 3602"/>
                  <a:gd name="T8" fmla="*/ 693 w 3602"/>
                  <a:gd name="T9" fmla="*/ 500 h 3602"/>
                  <a:gd name="T10" fmla="*/ 717 w 3602"/>
                  <a:gd name="T11" fmla="*/ 415 h 3602"/>
                  <a:gd name="T12" fmla="*/ 719 w 3602"/>
                  <a:gd name="T13" fmla="*/ 323 h 3602"/>
                  <a:gd name="T14" fmla="*/ 699 w 3602"/>
                  <a:gd name="T15" fmla="*/ 236 h 3602"/>
                  <a:gd name="T16" fmla="*/ 659 w 3602"/>
                  <a:gd name="T17" fmla="*/ 159 h 3602"/>
                  <a:gd name="T18" fmla="*/ 603 w 3602"/>
                  <a:gd name="T19" fmla="*/ 94 h 3602"/>
                  <a:gd name="T20" fmla="*/ 532 w 3602"/>
                  <a:gd name="T21" fmla="*/ 43 h 3602"/>
                  <a:gd name="T22" fmla="*/ 451 w 3602"/>
                  <a:gd name="T23" fmla="*/ 11 h 3602"/>
                  <a:gd name="T24" fmla="*/ 361 w 3602"/>
                  <a:gd name="T25" fmla="*/ 0 h 3602"/>
                  <a:gd name="T26" fmla="*/ 271 w 3602"/>
                  <a:gd name="T27" fmla="*/ 11 h 3602"/>
                  <a:gd name="T28" fmla="*/ 189 w 3602"/>
                  <a:gd name="T29" fmla="*/ 43 h 3602"/>
                  <a:gd name="T30" fmla="*/ 118 w 3602"/>
                  <a:gd name="T31" fmla="*/ 94 h 3602"/>
                  <a:gd name="T32" fmla="*/ 62 w 3602"/>
                  <a:gd name="T33" fmla="*/ 159 h 3602"/>
                  <a:gd name="T34" fmla="*/ 22 w 3602"/>
                  <a:gd name="T35" fmla="*/ 236 h 3602"/>
                  <a:gd name="T36" fmla="*/ 2 w 3602"/>
                  <a:gd name="T37" fmla="*/ 323 h 3602"/>
                  <a:gd name="T38" fmla="*/ 4 w 3602"/>
                  <a:gd name="T39" fmla="*/ 415 h 3602"/>
                  <a:gd name="T40" fmla="*/ 28 w 3602"/>
                  <a:gd name="T41" fmla="*/ 500 h 3602"/>
                  <a:gd name="T42" fmla="*/ 72 w 3602"/>
                  <a:gd name="T43" fmla="*/ 575 h 3602"/>
                  <a:gd name="T44" fmla="*/ 132 w 3602"/>
                  <a:gd name="T45" fmla="*/ 638 h 3602"/>
                  <a:gd name="T46" fmla="*/ 205 w 3602"/>
                  <a:gd name="T47" fmla="*/ 684 h 3602"/>
                  <a:gd name="T48" fmla="*/ 288 w 3602"/>
                  <a:gd name="T49" fmla="*/ 713 h 3602"/>
                  <a:gd name="T50" fmla="*/ 707 w 3602"/>
                  <a:gd name="T51" fmla="*/ 360 h 3602"/>
                  <a:gd name="T52" fmla="*/ 696 w 3602"/>
                  <a:gd name="T53" fmla="*/ 447 h 3602"/>
                  <a:gd name="T54" fmla="*/ 666 w 3602"/>
                  <a:gd name="T55" fmla="*/ 525 h 3602"/>
                  <a:gd name="T56" fmla="*/ 617 w 3602"/>
                  <a:gd name="T57" fmla="*/ 593 h 3602"/>
                  <a:gd name="T58" fmla="*/ 554 w 3602"/>
                  <a:gd name="T59" fmla="*/ 647 h 3602"/>
                  <a:gd name="T60" fmla="*/ 480 w 3602"/>
                  <a:gd name="T61" fmla="*/ 685 h 3602"/>
                  <a:gd name="T62" fmla="*/ 396 w 3602"/>
                  <a:gd name="T63" fmla="*/ 704 h 3602"/>
                  <a:gd name="T64" fmla="*/ 308 w 3602"/>
                  <a:gd name="T65" fmla="*/ 702 h 3602"/>
                  <a:gd name="T66" fmla="*/ 226 w 3602"/>
                  <a:gd name="T67" fmla="*/ 679 h 3602"/>
                  <a:gd name="T68" fmla="*/ 153 w 3602"/>
                  <a:gd name="T69" fmla="*/ 637 h 3602"/>
                  <a:gd name="T70" fmla="*/ 93 w 3602"/>
                  <a:gd name="T71" fmla="*/ 580 h 3602"/>
                  <a:gd name="T72" fmla="*/ 48 w 3602"/>
                  <a:gd name="T73" fmla="*/ 510 h 3602"/>
                  <a:gd name="T74" fmla="*/ 21 w 3602"/>
                  <a:gd name="T75" fmla="*/ 430 h 3602"/>
                  <a:gd name="T76" fmla="*/ 14 w 3602"/>
                  <a:gd name="T77" fmla="*/ 342 h 3602"/>
                  <a:gd name="T78" fmla="*/ 29 w 3602"/>
                  <a:gd name="T79" fmla="*/ 257 h 3602"/>
                  <a:gd name="T80" fmla="*/ 64 w 3602"/>
                  <a:gd name="T81" fmla="*/ 180 h 3602"/>
                  <a:gd name="T82" fmla="*/ 115 w 3602"/>
                  <a:gd name="T83" fmla="*/ 115 h 3602"/>
                  <a:gd name="T84" fmla="*/ 181 w 3602"/>
                  <a:gd name="T85" fmla="*/ 64 h 3602"/>
                  <a:gd name="T86" fmla="*/ 257 w 3602"/>
                  <a:gd name="T87" fmla="*/ 29 h 3602"/>
                  <a:gd name="T88" fmla="*/ 343 w 3602"/>
                  <a:gd name="T89" fmla="*/ 14 h 3602"/>
                  <a:gd name="T90" fmla="*/ 430 w 3602"/>
                  <a:gd name="T91" fmla="*/ 21 h 3602"/>
                  <a:gd name="T92" fmla="*/ 511 w 3602"/>
                  <a:gd name="T93" fmla="*/ 48 h 3602"/>
                  <a:gd name="T94" fmla="*/ 581 w 3602"/>
                  <a:gd name="T95" fmla="*/ 93 h 3602"/>
                  <a:gd name="T96" fmla="*/ 638 w 3602"/>
                  <a:gd name="T97" fmla="*/ 153 h 3602"/>
                  <a:gd name="T98" fmla="*/ 680 w 3602"/>
                  <a:gd name="T99" fmla="*/ 225 h 3602"/>
                  <a:gd name="T100" fmla="*/ 703 w 3602"/>
                  <a:gd name="T101" fmla="*/ 307 h 360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602" h="3602">
                    <a:moveTo>
                      <a:pt x="1801" y="3602"/>
                    </a:moveTo>
                    <a:lnTo>
                      <a:pt x="1894" y="3600"/>
                    </a:lnTo>
                    <a:lnTo>
                      <a:pt x="1985" y="3592"/>
                    </a:lnTo>
                    <a:lnTo>
                      <a:pt x="2075" y="3581"/>
                    </a:lnTo>
                    <a:lnTo>
                      <a:pt x="2163" y="3565"/>
                    </a:lnTo>
                    <a:lnTo>
                      <a:pt x="2251" y="3545"/>
                    </a:lnTo>
                    <a:lnTo>
                      <a:pt x="2336" y="3521"/>
                    </a:lnTo>
                    <a:lnTo>
                      <a:pt x="2420" y="3492"/>
                    </a:lnTo>
                    <a:lnTo>
                      <a:pt x="2501" y="3460"/>
                    </a:lnTo>
                    <a:lnTo>
                      <a:pt x="2581" y="3424"/>
                    </a:lnTo>
                    <a:lnTo>
                      <a:pt x="2659" y="3384"/>
                    </a:lnTo>
                    <a:lnTo>
                      <a:pt x="2734" y="3340"/>
                    </a:lnTo>
                    <a:lnTo>
                      <a:pt x="2808" y="3294"/>
                    </a:lnTo>
                    <a:lnTo>
                      <a:pt x="2878" y="3244"/>
                    </a:lnTo>
                    <a:lnTo>
                      <a:pt x="2946" y="3190"/>
                    </a:lnTo>
                    <a:lnTo>
                      <a:pt x="3012" y="3133"/>
                    </a:lnTo>
                    <a:lnTo>
                      <a:pt x="3074" y="3073"/>
                    </a:lnTo>
                    <a:lnTo>
                      <a:pt x="3134" y="3011"/>
                    </a:lnTo>
                    <a:lnTo>
                      <a:pt x="3190" y="2945"/>
                    </a:lnTo>
                    <a:lnTo>
                      <a:pt x="3244" y="2877"/>
                    </a:lnTo>
                    <a:lnTo>
                      <a:pt x="3294" y="2807"/>
                    </a:lnTo>
                    <a:lnTo>
                      <a:pt x="3341" y="2733"/>
                    </a:lnTo>
                    <a:lnTo>
                      <a:pt x="3384" y="2658"/>
                    </a:lnTo>
                    <a:lnTo>
                      <a:pt x="3425" y="2581"/>
                    </a:lnTo>
                    <a:lnTo>
                      <a:pt x="3461" y="2501"/>
                    </a:lnTo>
                    <a:lnTo>
                      <a:pt x="3493" y="2419"/>
                    </a:lnTo>
                    <a:lnTo>
                      <a:pt x="3522" y="2335"/>
                    </a:lnTo>
                    <a:lnTo>
                      <a:pt x="3546" y="2250"/>
                    </a:lnTo>
                    <a:lnTo>
                      <a:pt x="3566" y="2163"/>
                    </a:lnTo>
                    <a:lnTo>
                      <a:pt x="3582" y="2074"/>
                    </a:lnTo>
                    <a:lnTo>
                      <a:pt x="3593" y="1985"/>
                    </a:lnTo>
                    <a:lnTo>
                      <a:pt x="3600" y="1893"/>
                    </a:lnTo>
                    <a:lnTo>
                      <a:pt x="3602" y="1801"/>
                    </a:lnTo>
                    <a:lnTo>
                      <a:pt x="3600" y="1708"/>
                    </a:lnTo>
                    <a:lnTo>
                      <a:pt x="3593" y="1617"/>
                    </a:lnTo>
                    <a:lnTo>
                      <a:pt x="3582" y="1527"/>
                    </a:lnTo>
                    <a:lnTo>
                      <a:pt x="3566" y="1439"/>
                    </a:lnTo>
                    <a:lnTo>
                      <a:pt x="3546" y="1352"/>
                    </a:lnTo>
                    <a:lnTo>
                      <a:pt x="3522" y="1266"/>
                    </a:lnTo>
                    <a:lnTo>
                      <a:pt x="3493" y="1183"/>
                    </a:lnTo>
                    <a:lnTo>
                      <a:pt x="3461" y="1100"/>
                    </a:lnTo>
                    <a:lnTo>
                      <a:pt x="3425" y="1021"/>
                    </a:lnTo>
                    <a:lnTo>
                      <a:pt x="3384" y="944"/>
                    </a:lnTo>
                    <a:lnTo>
                      <a:pt x="3341" y="868"/>
                    </a:lnTo>
                    <a:lnTo>
                      <a:pt x="3294" y="795"/>
                    </a:lnTo>
                    <a:lnTo>
                      <a:pt x="3244" y="725"/>
                    </a:lnTo>
                    <a:lnTo>
                      <a:pt x="3190" y="656"/>
                    </a:lnTo>
                    <a:lnTo>
                      <a:pt x="3134" y="591"/>
                    </a:lnTo>
                    <a:lnTo>
                      <a:pt x="3074" y="529"/>
                    </a:lnTo>
                    <a:lnTo>
                      <a:pt x="3012" y="468"/>
                    </a:lnTo>
                    <a:lnTo>
                      <a:pt x="2946" y="412"/>
                    </a:lnTo>
                    <a:lnTo>
                      <a:pt x="2878" y="358"/>
                    </a:lnTo>
                    <a:lnTo>
                      <a:pt x="2808" y="308"/>
                    </a:lnTo>
                    <a:lnTo>
                      <a:pt x="2734" y="261"/>
                    </a:lnTo>
                    <a:lnTo>
                      <a:pt x="2659" y="217"/>
                    </a:lnTo>
                    <a:lnTo>
                      <a:pt x="2581" y="178"/>
                    </a:lnTo>
                    <a:lnTo>
                      <a:pt x="2501" y="142"/>
                    </a:lnTo>
                    <a:lnTo>
                      <a:pt x="2420" y="110"/>
                    </a:lnTo>
                    <a:lnTo>
                      <a:pt x="2336" y="80"/>
                    </a:lnTo>
                    <a:lnTo>
                      <a:pt x="2251" y="56"/>
                    </a:lnTo>
                    <a:lnTo>
                      <a:pt x="2163" y="36"/>
                    </a:lnTo>
                    <a:lnTo>
                      <a:pt x="2075" y="20"/>
                    </a:lnTo>
                    <a:lnTo>
                      <a:pt x="1985" y="9"/>
                    </a:lnTo>
                    <a:lnTo>
                      <a:pt x="1894" y="2"/>
                    </a:lnTo>
                    <a:lnTo>
                      <a:pt x="1801" y="0"/>
                    </a:lnTo>
                    <a:lnTo>
                      <a:pt x="1709" y="2"/>
                    </a:lnTo>
                    <a:lnTo>
                      <a:pt x="1618" y="9"/>
                    </a:lnTo>
                    <a:lnTo>
                      <a:pt x="1528" y="20"/>
                    </a:lnTo>
                    <a:lnTo>
                      <a:pt x="1439" y="36"/>
                    </a:lnTo>
                    <a:lnTo>
                      <a:pt x="1352" y="56"/>
                    </a:lnTo>
                    <a:lnTo>
                      <a:pt x="1267" y="80"/>
                    </a:lnTo>
                    <a:lnTo>
                      <a:pt x="1183" y="110"/>
                    </a:lnTo>
                    <a:lnTo>
                      <a:pt x="1101" y="142"/>
                    </a:lnTo>
                    <a:lnTo>
                      <a:pt x="1022" y="178"/>
                    </a:lnTo>
                    <a:lnTo>
                      <a:pt x="944" y="217"/>
                    </a:lnTo>
                    <a:lnTo>
                      <a:pt x="869" y="261"/>
                    </a:lnTo>
                    <a:lnTo>
                      <a:pt x="795" y="308"/>
                    </a:lnTo>
                    <a:lnTo>
                      <a:pt x="725" y="358"/>
                    </a:lnTo>
                    <a:lnTo>
                      <a:pt x="657" y="412"/>
                    </a:lnTo>
                    <a:lnTo>
                      <a:pt x="591" y="468"/>
                    </a:lnTo>
                    <a:lnTo>
                      <a:pt x="528" y="529"/>
                    </a:lnTo>
                    <a:lnTo>
                      <a:pt x="469" y="591"/>
                    </a:lnTo>
                    <a:lnTo>
                      <a:pt x="413" y="656"/>
                    </a:lnTo>
                    <a:lnTo>
                      <a:pt x="358" y="725"/>
                    </a:lnTo>
                    <a:lnTo>
                      <a:pt x="308" y="795"/>
                    </a:lnTo>
                    <a:lnTo>
                      <a:pt x="262" y="868"/>
                    </a:lnTo>
                    <a:lnTo>
                      <a:pt x="218" y="944"/>
                    </a:lnTo>
                    <a:lnTo>
                      <a:pt x="178" y="1021"/>
                    </a:lnTo>
                    <a:lnTo>
                      <a:pt x="142" y="1100"/>
                    </a:lnTo>
                    <a:lnTo>
                      <a:pt x="110" y="1183"/>
                    </a:lnTo>
                    <a:lnTo>
                      <a:pt x="81" y="1266"/>
                    </a:lnTo>
                    <a:lnTo>
                      <a:pt x="57" y="1352"/>
                    </a:lnTo>
                    <a:lnTo>
                      <a:pt x="37" y="1439"/>
                    </a:lnTo>
                    <a:lnTo>
                      <a:pt x="21" y="1527"/>
                    </a:lnTo>
                    <a:lnTo>
                      <a:pt x="10" y="1617"/>
                    </a:lnTo>
                    <a:lnTo>
                      <a:pt x="3" y="1708"/>
                    </a:lnTo>
                    <a:lnTo>
                      <a:pt x="0" y="1801"/>
                    </a:lnTo>
                    <a:lnTo>
                      <a:pt x="3" y="1893"/>
                    </a:lnTo>
                    <a:lnTo>
                      <a:pt x="10" y="1985"/>
                    </a:lnTo>
                    <a:lnTo>
                      <a:pt x="21" y="2074"/>
                    </a:lnTo>
                    <a:lnTo>
                      <a:pt x="37" y="2163"/>
                    </a:lnTo>
                    <a:lnTo>
                      <a:pt x="57" y="2250"/>
                    </a:lnTo>
                    <a:lnTo>
                      <a:pt x="81" y="2335"/>
                    </a:lnTo>
                    <a:lnTo>
                      <a:pt x="110" y="2419"/>
                    </a:lnTo>
                    <a:lnTo>
                      <a:pt x="142" y="2501"/>
                    </a:lnTo>
                    <a:lnTo>
                      <a:pt x="178" y="2581"/>
                    </a:lnTo>
                    <a:lnTo>
                      <a:pt x="218" y="2658"/>
                    </a:lnTo>
                    <a:lnTo>
                      <a:pt x="262" y="2733"/>
                    </a:lnTo>
                    <a:lnTo>
                      <a:pt x="308" y="2807"/>
                    </a:lnTo>
                    <a:lnTo>
                      <a:pt x="358" y="2877"/>
                    </a:lnTo>
                    <a:lnTo>
                      <a:pt x="413" y="2945"/>
                    </a:lnTo>
                    <a:lnTo>
                      <a:pt x="469" y="3011"/>
                    </a:lnTo>
                    <a:lnTo>
                      <a:pt x="528" y="3073"/>
                    </a:lnTo>
                    <a:lnTo>
                      <a:pt x="591" y="3133"/>
                    </a:lnTo>
                    <a:lnTo>
                      <a:pt x="657" y="3190"/>
                    </a:lnTo>
                    <a:lnTo>
                      <a:pt x="725" y="3244"/>
                    </a:lnTo>
                    <a:lnTo>
                      <a:pt x="795" y="3294"/>
                    </a:lnTo>
                    <a:lnTo>
                      <a:pt x="869" y="3340"/>
                    </a:lnTo>
                    <a:lnTo>
                      <a:pt x="944" y="3384"/>
                    </a:lnTo>
                    <a:lnTo>
                      <a:pt x="1022" y="3424"/>
                    </a:lnTo>
                    <a:lnTo>
                      <a:pt x="1101" y="3460"/>
                    </a:lnTo>
                    <a:lnTo>
                      <a:pt x="1183" y="3492"/>
                    </a:lnTo>
                    <a:lnTo>
                      <a:pt x="1267" y="3521"/>
                    </a:lnTo>
                    <a:lnTo>
                      <a:pt x="1352" y="3545"/>
                    </a:lnTo>
                    <a:lnTo>
                      <a:pt x="1439" y="3565"/>
                    </a:lnTo>
                    <a:lnTo>
                      <a:pt x="1528" y="3581"/>
                    </a:lnTo>
                    <a:lnTo>
                      <a:pt x="1618" y="3592"/>
                    </a:lnTo>
                    <a:lnTo>
                      <a:pt x="1709" y="3600"/>
                    </a:lnTo>
                    <a:lnTo>
                      <a:pt x="1801" y="3602"/>
                    </a:lnTo>
                    <a:close/>
                    <a:moveTo>
                      <a:pt x="3534" y="1801"/>
                    </a:moveTo>
                    <a:lnTo>
                      <a:pt x="3531" y="1890"/>
                    </a:lnTo>
                    <a:lnTo>
                      <a:pt x="3525" y="1978"/>
                    </a:lnTo>
                    <a:lnTo>
                      <a:pt x="3514" y="2064"/>
                    </a:lnTo>
                    <a:lnTo>
                      <a:pt x="3499" y="2149"/>
                    </a:lnTo>
                    <a:lnTo>
                      <a:pt x="3479" y="2234"/>
                    </a:lnTo>
                    <a:lnTo>
                      <a:pt x="3456" y="2316"/>
                    </a:lnTo>
                    <a:lnTo>
                      <a:pt x="3429" y="2397"/>
                    </a:lnTo>
                    <a:lnTo>
                      <a:pt x="3397" y="2475"/>
                    </a:lnTo>
                    <a:lnTo>
                      <a:pt x="3363" y="2551"/>
                    </a:lnTo>
                    <a:lnTo>
                      <a:pt x="3325" y="2627"/>
                    </a:lnTo>
                    <a:lnTo>
                      <a:pt x="3283" y="2699"/>
                    </a:lnTo>
                    <a:lnTo>
                      <a:pt x="3238" y="2769"/>
                    </a:lnTo>
                    <a:lnTo>
                      <a:pt x="3189" y="2837"/>
                    </a:lnTo>
                    <a:lnTo>
                      <a:pt x="3138" y="2902"/>
                    </a:lnTo>
                    <a:lnTo>
                      <a:pt x="3084" y="2965"/>
                    </a:lnTo>
                    <a:lnTo>
                      <a:pt x="3027" y="3026"/>
                    </a:lnTo>
                    <a:lnTo>
                      <a:pt x="2966" y="3083"/>
                    </a:lnTo>
                    <a:lnTo>
                      <a:pt x="2903" y="3137"/>
                    </a:lnTo>
                    <a:lnTo>
                      <a:pt x="2838" y="3189"/>
                    </a:lnTo>
                    <a:lnTo>
                      <a:pt x="2770" y="3237"/>
                    </a:lnTo>
                    <a:lnTo>
                      <a:pt x="2700" y="3282"/>
                    </a:lnTo>
                    <a:lnTo>
                      <a:pt x="2627" y="3324"/>
                    </a:lnTo>
                    <a:lnTo>
                      <a:pt x="2552" y="3362"/>
                    </a:lnTo>
                    <a:lnTo>
                      <a:pt x="2476" y="3397"/>
                    </a:lnTo>
                    <a:lnTo>
                      <a:pt x="2397" y="3428"/>
                    </a:lnTo>
                    <a:lnTo>
                      <a:pt x="2316" y="3455"/>
                    </a:lnTo>
                    <a:lnTo>
                      <a:pt x="2235" y="3478"/>
                    </a:lnTo>
                    <a:lnTo>
                      <a:pt x="2150" y="3498"/>
                    </a:lnTo>
                    <a:lnTo>
                      <a:pt x="2065" y="3513"/>
                    </a:lnTo>
                    <a:lnTo>
                      <a:pt x="1978" y="3524"/>
                    </a:lnTo>
                    <a:lnTo>
                      <a:pt x="1891" y="3530"/>
                    </a:lnTo>
                    <a:lnTo>
                      <a:pt x="1801" y="3533"/>
                    </a:lnTo>
                    <a:lnTo>
                      <a:pt x="1712" y="3530"/>
                    </a:lnTo>
                    <a:lnTo>
                      <a:pt x="1625" y="3524"/>
                    </a:lnTo>
                    <a:lnTo>
                      <a:pt x="1537" y="3513"/>
                    </a:lnTo>
                    <a:lnTo>
                      <a:pt x="1453" y="3498"/>
                    </a:lnTo>
                    <a:lnTo>
                      <a:pt x="1368" y="3478"/>
                    </a:lnTo>
                    <a:lnTo>
                      <a:pt x="1286" y="3455"/>
                    </a:lnTo>
                    <a:lnTo>
                      <a:pt x="1206" y="3428"/>
                    </a:lnTo>
                    <a:lnTo>
                      <a:pt x="1127" y="3397"/>
                    </a:lnTo>
                    <a:lnTo>
                      <a:pt x="1051" y="3362"/>
                    </a:lnTo>
                    <a:lnTo>
                      <a:pt x="975" y="3324"/>
                    </a:lnTo>
                    <a:lnTo>
                      <a:pt x="903" y="3282"/>
                    </a:lnTo>
                    <a:lnTo>
                      <a:pt x="833" y="3237"/>
                    </a:lnTo>
                    <a:lnTo>
                      <a:pt x="765" y="3189"/>
                    </a:lnTo>
                    <a:lnTo>
                      <a:pt x="699" y="3137"/>
                    </a:lnTo>
                    <a:lnTo>
                      <a:pt x="637" y="3083"/>
                    </a:lnTo>
                    <a:lnTo>
                      <a:pt x="576" y="3026"/>
                    </a:lnTo>
                    <a:lnTo>
                      <a:pt x="519" y="2965"/>
                    </a:lnTo>
                    <a:lnTo>
                      <a:pt x="465" y="2902"/>
                    </a:lnTo>
                    <a:lnTo>
                      <a:pt x="414" y="2837"/>
                    </a:lnTo>
                    <a:lnTo>
                      <a:pt x="365" y="2769"/>
                    </a:lnTo>
                    <a:lnTo>
                      <a:pt x="320" y="2699"/>
                    </a:lnTo>
                    <a:lnTo>
                      <a:pt x="278" y="2627"/>
                    </a:lnTo>
                    <a:lnTo>
                      <a:pt x="240" y="2551"/>
                    </a:lnTo>
                    <a:lnTo>
                      <a:pt x="206" y="2475"/>
                    </a:lnTo>
                    <a:lnTo>
                      <a:pt x="174" y="2397"/>
                    </a:lnTo>
                    <a:lnTo>
                      <a:pt x="147" y="2316"/>
                    </a:lnTo>
                    <a:lnTo>
                      <a:pt x="123" y="2234"/>
                    </a:lnTo>
                    <a:lnTo>
                      <a:pt x="104" y="2149"/>
                    </a:lnTo>
                    <a:lnTo>
                      <a:pt x="89" y="2064"/>
                    </a:lnTo>
                    <a:lnTo>
                      <a:pt x="78" y="1978"/>
                    </a:lnTo>
                    <a:lnTo>
                      <a:pt x="71" y="1890"/>
                    </a:lnTo>
                    <a:lnTo>
                      <a:pt x="69" y="1801"/>
                    </a:lnTo>
                    <a:lnTo>
                      <a:pt x="71" y="1711"/>
                    </a:lnTo>
                    <a:lnTo>
                      <a:pt x="78" y="1624"/>
                    </a:lnTo>
                    <a:lnTo>
                      <a:pt x="89" y="1538"/>
                    </a:lnTo>
                    <a:lnTo>
                      <a:pt x="104" y="1452"/>
                    </a:lnTo>
                    <a:lnTo>
                      <a:pt x="123" y="1368"/>
                    </a:lnTo>
                    <a:lnTo>
                      <a:pt x="147" y="1285"/>
                    </a:lnTo>
                    <a:lnTo>
                      <a:pt x="174" y="1205"/>
                    </a:lnTo>
                    <a:lnTo>
                      <a:pt x="206" y="1127"/>
                    </a:lnTo>
                    <a:lnTo>
                      <a:pt x="240" y="1050"/>
                    </a:lnTo>
                    <a:lnTo>
                      <a:pt x="278" y="975"/>
                    </a:lnTo>
                    <a:lnTo>
                      <a:pt x="320" y="902"/>
                    </a:lnTo>
                    <a:lnTo>
                      <a:pt x="365" y="832"/>
                    </a:lnTo>
                    <a:lnTo>
                      <a:pt x="414" y="765"/>
                    </a:lnTo>
                    <a:lnTo>
                      <a:pt x="465" y="699"/>
                    </a:lnTo>
                    <a:lnTo>
                      <a:pt x="519" y="636"/>
                    </a:lnTo>
                    <a:lnTo>
                      <a:pt x="576" y="576"/>
                    </a:lnTo>
                    <a:lnTo>
                      <a:pt x="637" y="519"/>
                    </a:lnTo>
                    <a:lnTo>
                      <a:pt x="699" y="464"/>
                    </a:lnTo>
                    <a:lnTo>
                      <a:pt x="765" y="413"/>
                    </a:lnTo>
                    <a:lnTo>
                      <a:pt x="833" y="365"/>
                    </a:lnTo>
                    <a:lnTo>
                      <a:pt x="903" y="320"/>
                    </a:lnTo>
                    <a:lnTo>
                      <a:pt x="975" y="277"/>
                    </a:lnTo>
                    <a:lnTo>
                      <a:pt x="1051" y="239"/>
                    </a:lnTo>
                    <a:lnTo>
                      <a:pt x="1127" y="205"/>
                    </a:lnTo>
                    <a:lnTo>
                      <a:pt x="1206" y="174"/>
                    </a:lnTo>
                    <a:lnTo>
                      <a:pt x="1286" y="147"/>
                    </a:lnTo>
                    <a:lnTo>
                      <a:pt x="1368" y="124"/>
                    </a:lnTo>
                    <a:lnTo>
                      <a:pt x="1453" y="104"/>
                    </a:lnTo>
                    <a:lnTo>
                      <a:pt x="1537" y="88"/>
                    </a:lnTo>
                    <a:lnTo>
                      <a:pt x="1625" y="77"/>
                    </a:lnTo>
                    <a:lnTo>
                      <a:pt x="1712" y="70"/>
                    </a:lnTo>
                    <a:lnTo>
                      <a:pt x="1801" y="68"/>
                    </a:lnTo>
                    <a:lnTo>
                      <a:pt x="1891" y="70"/>
                    </a:lnTo>
                    <a:lnTo>
                      <a:pt x="1978" y="77"/>
                    </a:lnTo>
                    <a:lnTo>
                      <a:pt x="2065" y="88"/>
                    </a:lnTo>
                    <a:lnTo>
                      <a:pt x="2150" y="104"/>
                    </a:lnTo>
                    <a:lnTo>
                      <a:pt x="2235" y="124"/>
                    </a:lnTo>
                    <a:lnTo>
                      <a:pt x="2316" y="147"/>
                    </a:lnTo>
                    <a:lnTo>
                      <a:pt x="2397" y="174"/>
                    </a:lnTo>
                    <a:lnTo>
                      <a:pt x="2476" y="205"/>
                    </a:lnTo>
                    <a:lnTo>
                      <a:pt x="2552" y="239"/>
                    </a:lnTo>
                    <a:lnTo>
                      <a:pt x="2627" y="277"/>
                    </a:lnTo>
                    <a:lnTo>
                      <a:pt x="2700" y="320"/>
                    </a:lnTo>
                    <a:lnTo>
                      <a:pt x="2770" y="365"/>
                    </a:lnTo>
                    <a:lnTo>
                      <a:pt x="2838" y="413"/>
                    </a:lnTo>
                    <a:lnTo>
                      <a:pt x="2903" y="464"/>
                    </a:lnTo>
                    <a:lnTo>
                      <a:pt x="2966" y="519"/>
                    </a:lnTo>
                    <a:lnTo>
                      <a:pt x="3027" y="576"/>
                    </a:lnTo>
                    <a:lnTo>
                      <a:pt x="3084" y="636"/>
                    </a:lnTo>
                    <a:lnTo>
                      <a:pt x="3138" y="699"/>
                    </a:lnTo>
                    <a:lnTo>
                      <a:pt x="3189" y="765"/>
                    </a:lnTo>
                    <a:lnTo>
                      <a:pt x="3238" y="832"/>
                    </a:lnTo>
                    <a:lnTo>
                      <a:pt x="3283" y="902"/>
                    </a:lnTo>
                    <a:lnTo>
                      <a:pt x="3325" y="975"/>
                    </a:lnTo>
                    <a:lnTo>
                      <a:pt x="3363" y="1050"/>
                    </a:lnTo>
                    <a:lnTo>
                      <a:pt x="3397" y="1127"/>
                    </a:lnTo>
                    <a:lnTo>
                      <a:pt x="3429" y="1205"/>
                    </a:lnTo>
                    <a:lnTo>
                      <a:pt x="3456" y="1285"/>
                    </a:lnTo>
                    <a:lnTo>
                      <a:pt x="3479" y="1368"/>
                    </a:lnTo>
                    <a:lnTo>
                      <a:pt x="3499" y="1452"/>
                    </a:lnTo>
                    <a:lnTo>
                      <a:pt x="3514" y="1538"/>
                    </a:lnTo>
                    <a:lnTo>
                      <a:pt x="3525" y="1624"/>
                    </a:lnTo>
                    <a:lnTo>
                      <a:pt x="3531" y="1711"/>
                    </a:lnTo>
                    <a:lnTo>
                      <a:pt x="3534" y="1801"/>
                    </a:lnTo>
                    <a:close/>
                  </a:path>
                </a:pathLst>
              </a:custGeom>
              <a:solidFill>
                <a:srgbClr val="F9D46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1998" name="Freeform 1140">
                <a:extLst>
                  <a:ext uri="{FF2B5EF4-FFF2-40B4-BE49-F238E27FC236}">
                    <a16:creationId xmlns:a16="http://schemas.microsoft.com/office/drawing/2014/main" id="{00CCE165-F39D-432F-816B-C46DD43F20E1}"/>
                  </a:ext>
                </a:extLst>
              </p:cNvPr>
              <p:cNvSpPr>
                <a:spLocks noEditPoints="1"/>
              </p:cNvSpPr>
              <p:nvPr/>
            </p:nvSpPr>
            <p:spPr bwMode="auto">
              <a:xfrm>
                <a:off x="2671" y="773"/>
                <a:ext cx="713" cy="713"/>
              </a:xfrm>
              <a:custGeom>
                <a:avLst/>
                <a:gdLst>
                  <a:gd name="T0" fmla="*/ 706 w 3566"/>
                  <a:gd name="T1" fmla="*/ 285 h 3565"/>
                  <a:gd name="T2" fmla="*/ 678 w 3566"/>
                  <a:gd name="T3" fmla="*/ 202 h 3565"/>
                  <a:gd name="T4" fmla="*/ 632 w 3566"/>
                  <a:gd name="T5" fmla="*/ 130 h 3565"/>
                  <a:gd name="T6" fmla="*/ 570 w 3566"/>
                  <a:gd name="T7" fmla="*/ 71 h 3565"/>
                  <a:gd name="T8" fmla="*/ 495 w 3566"/>
                  <a:gd name="T9" fmla="*/ 28 h 3565"/>
                  <a:gd name="T10" fmla="*/ 411 w 3566"/>
                  <a:gd name="T11" fmla="*/ 4 h 3565"/>
                  <a:gd name="T12" fmla="*/ 320 w 3566"/>
                  <a:gd name="T13" fmla="*/ 2 h 3565"/>
                  <a:gd name="T14" fmla="*/ 234 w 3566"/>
                  <a:gd name="T15" fmla="*/ 22 h 3565"/>
                  <a:gd name="T16" fmla="*/ 157 w 3566"/>
                  <a:gd name="T17" fmla="*/ 61 h 3565"/>
                  <a:gd name="T18" fmla="*/ 93 w 3566"/>
                  <a:gd name="T19" fmla="*/ 117 h 3565"/>
                  <a:gd name="T20" fmla="*/ 43 w 3566"/>
                  <a:gd name="T21" fmla="*/ 187 h 3565"/>
                  <a:gd name="T22" fmla="*/ 11 w 3566"/>
                  <a:gd name="T23" fmla="*/ 268 h 3565"/>
                  <a:gd name="T24" fmla="*/ 0 w 3566"/>
                  <a:gd name="T25" fmla="*/ 357 h 3565"/>
                  <a:gd name="T26" fmla="*/ 11 w 3566"/>
                  <a:gd name="T27" fmla="*/ 446 h 3565"/>
                  <a:gd name="T28" fmla="*/ 43 w 3566"/>
                  <a:gd name="T29" fmla="*/ 527 h 3565"/>
                  <a:gd name="T30" fmla="*/ 93 w 3566"/>
                  <a:gd name="T31" fmla="*/ 596 h 3565"/>
                  <a:gd name="T32" fmla="*/ 157 w 3566"/>
                  <a:gd name="T33" fmla="*/ 652 h 3565"/>
                  <a:gd name="T34" fmla="*/ 234 w 3566"/>
                  <a:gd name="T35" fmla="*/ 692 h 3565"/>
                  <a:gd name="T36" fmla="*/ 320 w 3566"/>
                  <a:gd name="T37" fmla="*/ 711 h 3565"/>
                  <a:gd name="T38" fmla="*/ 411 w 3566"/>
                  <a:gd name="T39" fmla="*/ 709 h 3565"/>
                  <a:gd name="T40" fmla="*/ 495 w 3566"/>
                  <a:gd name="T41" fmla="*/ 685 h 3565"/>
                  <a:gd name="T42" fmla="*/ 570 w 3566"/>
                  <a:gd name="T43" fmla="*/ 642 h 3565"/>
                  <a:gd name="T44" fmla="*/ 632 w 3566"/>
                  <a:gd name="T45" fmla="*/ 583 h 3565"/>
                  <a:gd name="T46" fmla="*/ 678 w 3566"/>
                  <a:gd name="T47" fmla="*/ 511 h 3565"/>
                  <a:gd name="T48" fmla="*/ 706 w 3566"/>
                  <a:gd name="T49" fmla="*/ 429 h 3565"/>
                  <a:gd name="T50" fmla="*/ 693 w 3566"/>
                  <a:gd name="T51" fmla="*/ 357 h 3565"/>
                  <a:gd name="T52" fmla="*/ 682 w 3566"/>
                  <a:gd name="T53" fmla="*/ 441 h 3565"/>
                  <a:gd name="T54" fmla="*/ 652 w 3566"/>
                  <a:gd name="T55" fmla="*/ 517 h 3565"/>
                  <a:gd name="T56" fmla="*/ 605 w 3566"/>
                  <a:gd name="T57" fmla="*/ 583 h 3565"/>
                  <a:gd name="T58" fmla="*/ 544 w 3566"/>
                  <a:gd name="T59" fmla="*/ 635 h 3565"/>
                  <a:gd name="T60" fmla="*/ 472 w 3566"/>
                  <a:gd name="T61" fmla="*/ 672 h 3565"/>
                  <a:gd name="T62" fmla="*/ 391 w 3566"/>
                  <a:gd name="T63" fmla="*/ 691 h 3565"/>
                  <a:gd name="T64" fmla="*/ 305 w 3566"/>
                  <a:gd name="T65" fmla="*/ 689 h 3565"/>
                  <a:gd name="T66" fmla="*/ 226 w 3566"/>
                  <a:gd name="T67" fmla="*/ 666 h 3565"/>
                  <a:gd name="T68" fmla="*/ 155 w 3566"/>
                  <a:gd name="T69" fmla="*/ 626 h 3565"/>
                  <a:gd name="T70" fmla="*/ 97 w 3566"/>
                  <a:gd name="T71" fmla="*/ 570 h 3565"/>
                  <a:gd name="T72" fmla="*/ 54 w 3566"/>
                  <a:gd name="T73" fmla="*/ 502 h 3565"/>
                  <a:gd name="T74" fmla="*/ 27 w 3566"/>
                  <a:gd name="T75" fmla="*/ 424 h 3565"/>
                  <a:gd name="T76" fmla="*/ 21 w 3566"/>
                  <a:gd name="T77" fmla="*/ 339 h 3565"/>
                  <a:gd name="T78" fmla="*/ 36 w 3566"/>
                  <a:gd name="T79" fmla="*/ 257 h 3565"/>
                  <a:gd name="T80" fmla="*/ 69 w 3566"/>
                  <a:gd name="T81" fmla="*/ 182 h 3565"/>
                  <a:gd name="T82" fmla="*/ 119 w 3566"/>
                  <a:gd name="T83" fmla="*/ 119 h 3565"/>
                  <a:gd name="T84" fmla="*/ 182 w 3566"/>
                  <a:gd name="T85" fmla="*/ 69 h 3565"/>
                  <a:gd name="T86" fmla="*/ 257 w 3566"/>
                  <a:gd name="T87" fmla="*/ 35 h 3565"/>
                  <a:gd name="T88" fmla="*/ 339 w 3566"/>
                  <a:gd name="T89" fmla="*/ 21 h 3565"/>
                  <a:gd name="T90" fmla="*/ 424 w 3566"/>
                  <a:gd name="T91" fmla="*/ 27 h 3565"/>
                  <a:gd name="T92" fmla="*/ 502 w 3566"/>
                  <a:gd name="T93" fmla="*/ 53 h 3565"/>
                  <a:gd name="T94" fmla="*/ 570 w 3566"/>
                  <a:gd name="T95" fmla="*/ 97 h 3565"/>
                  <a:gd name="T96" fmla="*/ 626 w 3566"/>
                  <a:gd name="T97" fmla="*/ 155 h 3565"/>
                  <a:gd name="T98" fmla="*/ 666 w 3566"/>
                  <a:gd name="T99" fmla="*/ 226 h 3565"/>
                  <a:gd name="T100" fmla="*/ 689 w 3566"/>
                  <a:gd name="T101" fmla="*/ 305 h 356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566" h="3565">
                    <a:moveTo>
                      <a:pt x="3566" y="1783"/>
                    </a:moveTo>
                    <a:lnTo>
                      <a:pt x="3564" y="1691"/>
                    </a:lnTo>
                    <a:lnTo>
                      <a:pt x="3557" y="1601"/>
                    </a:lnTo>
                    <a:lnTo>
                      <a:pt x="3546" y="1511"/>
                    </a:lnTo>
                    <a:lnTo>
                      <a:pt x="3530" y="1423"/>
                    </a:lnTo>
                    <a:lnTo>
                      <a:pt x="3510" y="1338"/>
                    </a:lnTo>
                    <a:lnTo>
                      <a:pt x="3487" y="1252"/>
                    </a:lnTo>
                    <a:lnTo>
                      <a:pt x="3459" y="1170"/>
                    </a:lnTo>
                    <a:lnTo>
                      <a:pt x="3427" y="1088"/>
                    </a:lnTo>
                    <a:lnTo>
                      <a:pt x="3390" y="1010"/>
                    </a:lnTo>
                    <a:lnTo>
                      <a:pt x="3351" y="933"/>
                    </a:lnTo>
                    <a:lnTo>
                      <a:pt x="3308" y="858"/>
                    </a:lnTo>
                    <a:lnTo>
                      <a:pt x="3262" y="786"/>
                    </a:lnTo>
                    <a:lnTo>
                      <a:pt x="3213" y="716"/>
                    </a:lnTo>
                    <a:lnTo>
                      <a:pt x="3159" y="648"/>
                    </a:lnTo>
                    <a:lnTo>
                      <a:pt x="3103" y="584"/>
                    </a:lnTo>
                    <a:lnTo>
                      <a:pt x="3045" y="522"/>
                    </a:lnTo>
                    <a:lnTo>
                      <a:pt x="2982" y="463"/>
                    </a:lnTo>
                    <a:lnTo>
                      <a:pt x="2918" y="407"/>
                    </a:lnTo>
                    <a:lnTo>
                      <a:pt x="2851" y="354"/>
                    </a:lnTo>
                    <a:lnTo>
                      <a:pt x="2780" y="305"/>
                    </a:lnTo>
                    <a:lnTo>
                      <a:pt x="2708" y="257"/>
                    </a:lnTo>
                    <a:lnTo>
                      <a:pt x="2634" y="215"/>
                    </a:lnTo>
                    <a:lnTo>
                      <a:pt x="2556" y="176"/>
                    </a:lnTo>
                    <a:lnTo>
                      <a:pt x="2478" y="140"/>
                    </a:lnTo>
                    <a:lnTo>
                      <a:pt x="2397" y="108"/>
                    </a:lnTo>
                    <a:lnTo>
                      <a:pt x="2314" y="80"/>
                    </a:lnTo>
                    <a:lnTo>
                      <a:pt x="2229" y="55"/>
                    </a:lnTo>
                    <a:lnTo>
                      <a:pt x="2142" y="36"/>
                    </a:lnTo>
                    <a:lnTo>
                      <a:pt x="2055" y="20"/>
                    </a:lnTo>
                    <a:lnTo>
                      <a:pt x="1965" y="9"/>
                    </a:lnTo>
                    <a:lnTo>
                      <a:pt x="1875" y="2"/>
                    </a:lnTo>
                    <a:lnTo>
                      <a:pt x="1783" y="0"/>
                    </a:lnTo>
                    <a:lnTo>
                      <a:pt x="1692" y="2"/>
                    </a:lnTo>
                    <a:lnTo>
                      <a:pt x="1601" y="9"/>
                    </a:lnTo>
                    <a:lnTo>
                      <a:pt x="1512" y="20"/>
                    </a:lnTo>
                    <a:lnTo>
                      <a:pt x="1424" y="36"/>
                    </a:lnTo>
                    <a:lnTo>
                      <a:pt x="1337" y="55"/>
                    </a:lnTo>
                    <a:lnTo>
                      <a:pt x="1253" y="80"/>
                    </a:lnTo>
                    <a:lnTo>
                      <a:pt x="1170" y="108"/>
                    </a:lnTo>
                    <a:lnTo>
                      <a:pt x="1089" y="140"/>
                    </a:lnTo>
                    <a:lnTo>
                      <a:pt x="1011" y="176"/>
                    </a:lnTo>
                    <a:lnTo>
                      <a:pt x="933" y="215"/>
                    </a:lnTo>
                    <a:lnTo>
                      <a:pt x="859" y="257"/>
                    </a:lnTo>
                    <a:lnTo>
                      <a:pt x="787" y="305"/>
                    </a:lnTo>
                    <a:lnTo>
                      <a:pt x="716" y="354"/>
                    </a:lnTo>
                    <a:lnTo>
                      <a:pt x="649" y="407"/>
                    </a:lnTo>
                    <a:lnTo>
                      <a:pt x="585" y="463"/>
                    </a:lnTo>
                    <a:lnTo>
                      <a:pt x="522" y="522"/>
                    </a:lnTo>
                    <a:lnTo>
                      <a:pt x="463" y="584"/>
                    </a:lnTo>
                    <a:lnTo>
                      <a:pt x="408" y="648"/>
                    </a:lnTo>
                    <a:lnTo>
                      <a:pt x="354" y="716"/>
                    </a:lnTo>
                    <a:lnTo>
                      <a:pt x="305" y="786"/>
                    </a:lnTo>
                    <a:lnTo>
                      <a:pt x="258" y="858"/>
                    </a:lnTo>
                    <a:lnTo>
                      <a:pt x="216" y="933"/>
                    </a:lnTo>
                    <a:lnTo>
                      <a:pt x="175" y="1010"/>
                    </a:lnTo>
                    <a:lnTo>
                      <a:pt x="140" y="1088"/>
                    </a:lnTo>
                    <a:lnTo>
                      <a:pt x="108" y="1170"/>
                    </a:lnTo>
                    <a:lnTo>
                      <a:pt x="80" y="1252"/>
                    </a:lnTo>
                    <a:lnTo>
                      <a:pt x="56" y="1338"/>
                    </a:lnTo>
                    <a:lnTo>
                      <a:pt x="37" y="1423"/>
                    </a:lnTo>
                    <a:lnTo>
                      <a:pt x="21" y="1511"/>
                    </a:lnTo>
                    <a:lnTo>
                      <a:pt x="10" y="1601"/>
                    </a:lnTo>
                    <a:lnTo>
                      <a:pt x="3" y="1691"/>
                    </a:lnTo>
                    <a:lnTo>
                      <a:pt x="0" y="1783"/>
                    </a:lnTo>
                    <a:lnTo>
                      <a:pt x="3" y="1874"/>
                    </a:lnTo>
                    <a:lnTo>
                      <a:pt x="10" y="1965"/>
                    </a:lnTo>
                    <a:lnTo>
                      <a:pt x="21" y="2054"/>
                    </a:lnTo>
                    <a:lnTo>
                      <a:pt x="37" y="2143"/>
                    </a:lnTo>
                    <a:lnTo>
                      <a:pt x="56" y="2228"/>
                    </a:lnTo>
                    <a:lnTo>
                      <a:pt x="80" y="2313"/>
                    </a:lnTo>
                    <a:lnTo>
                      <a:pt x="108" y="2396"/>
                    </a:lnTo>
                    <a:lnTo>
                      <a:pt x="140" y="2477"/>
                    </a:lnTo>
                    <a:lnTo>
                      <a:pt x="175" y="2556"/>
                    </a:lnTo>
                    <a:lnTo>
                      <a:pt x="216" y="2633"/>
                    </a:lnTo>
                    <a:lnTo>
                      <a:pt x="258" y="2707"/>
                    </a:lnTo>
                    <a:lnTo>
                      <a:pt x="305" y="2780"/>
                    </a:lnTo>
                    <a:lnTo>
                      <a:pt x="354" y="2850"/>
                    </a:lnTo>
                    <a:lnTo>
                      <a:pt x="408" y="2917"/>
                    </a:lnTo>
                    <a:lnTo>
                      <a:pt x="463" y="2982"/>
                    </a:lnTo>
                    <a:lnTo>
                      <a:pt x="522" y="3044"/>
                    </a:lnTo>
                    <a:lnTo>
                      <a:pt x="585" y="3102"/>
                    </a:lnTo>
                    <a:lnTo>
                      <a:pt x="649" y="3158"/>
                    </a:lnTo>
                    <a:lnTo>
                      <a:pt x="716" y="3212"/>
                    </a:lnTo>
                    <a:lnTo>
                      <a:pt x="787" y="3261"/>
                    </a:lnTo>
                    <a:lnTo>
                      <a:pt x="859" y="3308"/>
                    </a:lnTo>
                    <a:lnTo>
                      <a:pt x="933" y="3350"/>
                    </a:lnTo>
                    <a:lnTo>
                      <a:pt x="1011" y="3390"/>
                    </a:lnTo>
                    <a:lnTo>
                      <a:pt x="1089" y="3426"/>
                    </a:lnTo>
                    <a:lnTo>
                      <a:pt x="1170" y="3458"/>
                    </a:lnTo>
                    <a:lnTo>
                      <a:pt x="1253" y="3486"/>
                    </a:lnTo>
                    <a:lnTo>
                      <a:pt x="1337" y="3510"/>
                    </a:lnTo>
                    <a:lnTo>
                      <a:pt x="1424" y="3529"/>
                    </a:lnTo>
                    <a:lnTo>
                      <a:pt x="1512" y="3545"/>
                    </a:lnTo>
                    <a:lnTo>
                      <a:pt x="1601" y="3556"/>
                    </a:lnTo>
                    <a:lnTo>
                      <a:pt x="1692" y="3563"/>
                    </a:lnTo>
                    <a:lnTo>
                      <a:pt x="1783" y="3565"/>
                    </a:lnTo>
                    <a:lnTo>
                      <a:pt x="1875" y="3563"/>
                    </a:lnTo>
                    <a:lnTo>
                      <a:pt x="1965" y="3556"/>
                    </a:lnTo>
                    <a:lnTo>
                      <a:pt x="2055" y="3545"/>
                    </a:lnTo>
                    <a:lnTo>
                      <a:pt x="2142" y="3529"/>
                    </a:lnTo>
                    <a:lnTo>
                      <a:pt x="2229" y="3510"/>
                    </a:lnTo>
                    <a:lnTo>
                      <a:pt x="2314" y="3486"/>
                    </a:lnTo>
                    <a:lnTo>
                      <a:pt x="2397" y="3458"/>
                    </a:lnTo>
                    <a:lnTo>
                      <a:pt x="2478" y="3426"/>
                    </a:lnTo>
                    <a:lnTo>
                      <a:pt x="2556" y="3390"/>
                    </a:lnTo>
                    <a:lnTo>
                      <a:pt x="2634" y="3350"/>
                    </a:lnTo>
                    <a:lnTo>
                      <a:pt x="2708" y="3308"/>
                    </a:lnTo>
                    <a:lnTo>
                      <a:pt x="2780" y="3261"/>
                    </a:lnTo>
                    <a:lnTo>
                      <a:pt x="2851" y="3212"/>
                    </a:lnTo>
                    <a:lnTo>
                      <a:pt x="2918" y="3158"/>
                    </a:lnTo>
                    <a:lnTo>
                      <a:pt x="2982" y="3102"/>
                    </a:lnTo>
                    <a:lnTo>
                      <a:pt x="3045" y="3044"/>
                    </a:lnTo>
                    <a:lnTo>
                      <a:pt x="3103" y="2982"/>
                    </a:lnTo>
                    <a:lnTo>
                      <a:pt x="3159" y="2917"/>
                    </a:lnTo>
                    <a:lnTo>
                      <a:pt x="3213" y="2850"/>
                    </a:lnTo>
                    <a:lnTo>
                      <a:pt x="3262" y="2780"/>
                    </a:lnTo>
                    <a:lnTo>
                      <a:pt x="3308" y="2707"/>
                    </a:lnTo>
                    <a:lnTo>
                      <a:pt x="3351" y="2633"/>
                    </a:lnTo>
                    <a:lnTo>
                      <a:pt x="3390" y="2556"/>
                    </a:lnTo>
                    <a:lnTo>
                      <a:pt x="3427" y="2477"/>
                    </a:lnTo>
                    <a:lnTo>
                      <a:pt x="3459" y="2396"/>
                    </a:lnTo>
                    <a:lnTo>
                      <a:pt x="3487" y="2313"/>
                    </a:lnTo>
                    <a:lnTo>
                      <a:pt x="3510" y="2228"/>
                    </a:lnTo>
                    <a:lnTo>
                      <a:pt x="3530" y="2143"/>
                    </a:lnTo>
                    <a:lnTo>
                      <a:pt x="3546" y="2054"/>
                    </a:lnTo>
                    <a:lnTo>
                      <a:pt x="3557" y="1965"/>
                    </a:lnTo>
                    <a:lnTo>
                      <a:pt x="3564" y="1874"/>
                    </a:lnTo>
                    <a:lnTo>
                      <a:pt x="3566" y="1783"/>
                    </a:lnTo>
                    <a:close/>
                    <a:moveTo>
                      <a:pt x="3465" y="1783"/>
                    </a:moveTo>
                    <a:lnTo>
                      <a:pt x="3463" y="1869"/>
                    </a:lnTo>
                    <a:lnTo>
                      <a:pt x="3456" y="1955"/>
                    </a:lnTo>
                    <a:lnTo>
                      <a:pt x="3446" y="2039"/>
                    </a:lnTo>
                    <a:lnTo>
                      <a:pt x="3431" y="2121"/>
                    </a:lnTo>
                    <a:lnTo>
                      <a:pt x="3412" y="2203"/>
                    </a:lnTo>
                    <a:lnTo>
                      <a:pt x="3389" y="2282"/>
                    </a:lnTo>
                    <a:lnTo>
                      <a:pt x="3362" y="2361"/>
                    </a:lnTo>
                    <a:lnTo>
                      <a:pt x="3332" y="2437"/>
                    </a:lnTo>
                    <a:lnTo>
                      <a:pt x="3299" y="2511"/>
                    </a:lnTo>
                    <a:lnTo>
                      <a:pt x="3262" y="2584"/>
                    </a:lnTo>
                    <a:lnTo>
                      <a:pt x="3222" y="2655"/>
                    </a:lnTo>
                    <a:lnTo>
                      <a:pt x="3177" y="2722"/>
                    </a:lnTo>
                    <a:lnTo>
                      <a:pt x="3131" y="2789"/>
                    </a:lnTo>
                    <a:lnTo>
                      <a:pt x="3081" y="2852"/>
                    </a:lnTo>
                    <a:lnTo>
                      <a:pt x="3028" y="2913"/>
                    </a:lnTo>
                    <a:lnTo>
                      <a:pt x="2972" y="2972"/>
                    </a:lnTo>
                    <a:lnTo>
                      <a:pt x="2914" y="3027"/>
                    </a:lnTo>
                    <a:lnTo>
                      <a:pt x="2853" y="3080"/>
                    </a:lnTo>
                    <a:lnTo>
                      <a:pt x="2790" y="3130"/>
                    </a:lnTo>
                    <a:lnTo>
                      <a:pt x="2723" y="3177"/>
                    </a:lnTo>
                    <a:lnTo>
                      <a:pt x="2655" y="3221"/>
                    </a:lnTo>
                    <a:lnTo>
                      <a:pt x="2584" y="3261"/>
                    </a:lnTo>
                    <a:lnTo>
                      <a:pt x="2512" y="3298"/>
                    </a:lnTo>
                    <a:lnTo>
                      <a:pt x="2438" y="3332"/>
                    </a:lnTo>
                    <a:lnTo>
                      <a:pt x="2361" y="3362"/>
                    </a:lnTo>
                    <a:lnTo>
                      <a:pt x="2283" y="3389"/>
                    </a:lnTo>
                    <a:lnTo>
                      <a:pt x="2204" y="3411"/>
                    </a:lnTo>
                    <a:lnTo>
                      <a:pt x="2122" y="3430"/>
                    </a:lnTo>
                    <a:lnTo>
                      <a:pt x="2040" y="3445"/>
                    </a:lnTo>
                    <a:lnTo>
                      <a:pt x="1955" y="3455"/>
                    </a:lnTo>
                    <a:lnTo>
                      <a:pt x="1870" y="3462"/>
                    </a:lnTo>
                    <a:lnTo>
                      <a:pt x="1783" y="3464"/>
                    </a:lnTo>
                    <a:lnTo>
                      <a:pt x="1697" y="3462"/>
                    </a:lnTo>
                    <a:lnTo>
                      <a:pt x="1612" y="3455"/>
                    </a:lnTo>
                    <a:lnTo>
                      <a:pt x="1527" y="3445"/>
                    </a:lnTo>
                    <a:lnTo>
                      <a:pt x="1445" y="3430"/>
                    </a:lnTo>
                    <a:lnTo>
                      <a:pt x="1363" y="3411"/>
                    </a:lnTo>
                    <a:lnTo>
                      <a:pt x="1283" y="3389"/>
                    </a:lnTo>
                    <a:lnTo>
                      <a:pt x="1206" y="3362"/>
                    </a:lnTo>
                    <a:lnTo>
                      <a:pt x="1129" y="3332"/>
                    </a:lnTo>
                    <a:lnTo>
                      <a:pt x="1055" y="3298"/>
                    </a:lnTo>
                    <a:lnTo>
                      <a:pt x="982" y="3261"/>
                    </a:lnTo>
                    <a:lnTo>
                      <a:pt x="911" y="3221"/>
                    </a:lnTo>
                    <a:lnTo>
                      <a:pt x="844" y="3177"/>
                    </a:lnTo>
                    <a:lnTo>
                      <a:pt x="777" y="3130"/>
                    </a:lnTo>
                    <a:lnTo>
                      <a:pt x="714" y="3080"/>
                    </a:lnTo>
                    <a:lnTo>
                      <a:pt x="653" y="3027"/>
                    </a:lnTo>
                    <a:lnTo>
                      <a:pt x="595" y="2972"/>
                    </a:lnTo>
                    <a:lnTo>
                      <a:pt x="539" y="2913"/>
                    </a:lnTo>
                    <a:lnTo>
                      <a:pt x="486" y="2852"/>
                    </a:lnTo>
                    <a:lnTo>
                      <a:pt x="436" y="2789"/>
                    </a:lnTo>
                    <a:lnTo>
                      <a:pt x="390" y="2722"/>
                    </a:lnTo>
                    <a:lnTo>
                      <a:pt x="345" y="2655"/>
                    </a:lnTo>
                    <a:lnTo>
                      <a:pt x="305" y="2584"/>
                    </a:lnTo>
                    <a:lnTo>
                      <a:pt x="268" y="2511"/>
                    </a:lnTo>
                    <a:lnTo>
                      <a:pt x="234" y="2437"/>
                    </a:lnTo>
                    <a:lnTo>
                      <a:pt x="204" y="2361"/>
                    </a:lnTo>
                    <a:lnTo>
                      <a:pt x="178" y="2282"/>
                    </a:lnTo>
                    <a:lnTo>
                      <a:pt x="155" y="2203"/>
                    </a:lnTo>
                    <a:lnTo>
                      <a:pt x="136" y="2121"/>
                    </a:lnTo>
                    <a:lnTo>
                      <a:pt x="121" y="2039"/>
                    </a:lnTo>
                    <a:lnTo>
                      <a:pt x="111" y="1955"/>
                    </a:lnTo>
                    <a:lnTo>
                      <a:pt x="104" y="1869"/>
                    </a:lnTo>
                    <a:lnTo>
                      <a:pt x="102" y="1783"/>
                    </a:lnTo>
                    <a:lnTo>
                      <a:pt x="104" y="1696"/>
                    </a:lnTo>
                    <a:lnTo>
                      <a:pt x="111" y="1611"/>
                    </a:lnTo>
                    <a:lnTo>
                      <a:pt x="121" y="1527"/>
                    </a:lnTo>
                    <a:lnTo>
                      <a:pt x="136" y="1444"/>
                    </a:lnTo>
                    <a:lnTo>
                      <a:pt x="155" y="1363"/>
                    </a:lnTo>
                    <a:lnTo>
                      <a:pt x="178" y="1283"/>
                    </a:lnTo>
                    <a:lnTo>
                      <a:pt x="204" y="1205"/>
                    </a:lnTo>
                    <a:lnTo>
                      <a:pt x="234" y="1129"/>
                    </a:lnTo>
                    <a:lnTo>
                      <a:pt x="268" y="1054"/>
                    </a:lnTo>
                    <a:lnTo>
                      <a:pt x="305" y="982"/>
                    </a:lnTo>
                    <a:lnTo>
                      <a:pt x="345" y="912"/>
                    </a:lnTo>
                    <a:lnTo>
                      <a:pt x="390" y="843"/>
                    </a:lnTo>
                    <a:lnTo>
                      <a:pt x="436" y="777"/>
                    </a:lnTo>
                    <a:lnTo>
                      <a:pt x="486" y="714"/>
                    </a:lnTo>
                    <a:lnTo>
                      <a:pt x="539" y="652"/>
                    </a:lnTo>
                    <a:lnTo>
                      <a:pt x="595" y="594"/>
                    </a:lnTo>
                    <a:lnTo>
                      <a:pt x="653" y="539"/>
                    </a:lnTo>
                    <a:lnTo>
                      <a:pt x="714" y="485"/>
                    </a:lnTo>
                    <a:lnTo>
                      <a:pt x="777" y="435"/>
                    </a:lnTo>
                    <a:lnTo>
                      <a:pt x="844" y="389"/>
                    </a:lnTo>
                    <a:lnTo>
                      <a:pt x="911" y="345"/>
                    </a:lnTo>
                    <a:lnTo>
                      <a:pt x="982" y="305"/>
                    </a:lnTo>
                    <a:lnTo>
                      <a:pt x="1055" y="267"/>
                    </a:lnTo>
                    <a:lnTo>
                      <a:pt x="1129" y="233"/>
                    </a:lnTo>
                    <a:lnTo>
                      <a:pt x="1206" y="203"/>
                    </a:lnTo>
                    <a:lnTo>
                      <a:pt x="1283" y="177"/>
                    </a:lnTo>
                    <a:lnTo>
                      <a:pt x="1363" y="155"/>
                    </a:lnTo>
                    <a:lnTo>
                      <a:pt x="1445" y="136"/>
                    </a:lnTo>
                    <a:lnTo>
                      <a:pt x="1527" y="121"/>
                    </a:lnTo>
                    <a:lnTo>
                      <a:pt x="1612" y="111"/>
                    </a:lnTo>
                    <a:lnTo>
                      <a:pt x="1697" y="104"/>
                    </a:lnTo>
                    <a:lnTo>
                      <a:pt x="1783" y="102"/>
                    </a:lnTo>
                    <a:lnTo>
                      <a:pt x="1870" y="104"/>
                    </a:lnTo>
                    <a:lnTo>
                      <a:pt x="1955" y="111"/>
                    </a:lnTo>
                    <a:lnTo>
                      <a:pt x="2040" y="121"/>
                    </a:lnTo>
                    <a:lnTo>
                      <a:pt x="2122" y="136"/>
                    </a:lnTo>
                    <a:lnTo>
                      <a:pt x="2204" y="155"/>
                    </a:lnTo>
                    <a:lnTo>
                      <a:pt x="2283" y="177"/>
                    </a:lnTo>
                    <a:lnTo>
                      <a:pt x="2361" y="203"/>
                    </a:lnTo>
                    <a:lnTo>
                      <a:pt x="2438" y="233"/>
                    </a:lnTo>
                    <a:lnTo>
                      <a:pt x="2512" y="267"/>
                    </a:lnTo>
                    <a:lnTo>
                      <a:pt x="2584" y="305"/>
                    </a:lnTo>
                    <a:lnTo>
                      <a:pt x="2655" y="345"/>
                    </a:lnTo>
                    <a:lnTo>
                      <a:pt x="2723" y="389"/>
                    </a:lnTo>
                    <a:lnTo>
                      <a:pt x="2790" y="435"/>
                    </a:lnTo>
                    <a:lnTo>
                      <a:pt x="2853" y="485"/>
                    </a:lnTo>
                    <a:lnTo>
                      <a:pt x="2914" y="539"/>
                    </a:lnTo>
                    <a:lnTo>
                      <a:pt x="2972" y="594"/>
                    </a:lnTo>
                    <a:lnTo>
                      <a:pt x="3028" y="652"/>
                    </a:lnTo>
                    <a:lnTo>
                      <a:pt x="3081" y="714"/>
                    </a:lnTo>
                    <a:lnTo>
                      <a:pt x="3131" y="777"/>
                    </a:lnTo>
                    <a:lnTo>
                      <a:pt x="3177" y="843"/>
                    </a:lnTo>
                    <a:lnTo>
                      <a:pt x="3222" y="912"/>
                    </a:lnTo>
                    <a:lnTo>
                      <a:pt x="3262" y="982"/>
                    </a:lnTo>
                    <a:lnTo>
                      <a:pt x="3299" y="1054"/>
                    </a:lnTo>
                    <a:lnTo>
                      <a:pt x="3332" y="1129"/>
                    </a:lnTo>
                    <a:lnTo>
                      <a:pt x="3362" y="1205"/>
                    </a:lnTo>
                    <a:lnTo>
                      <a:pt x="3389" y="1283"/>
                    </a:lnTo>
                    <a:lnTo>
                      <a:pt x="3412" y="1363"/>
                    </a:lnTo>
                    <a:lnTo>
                      <a:pt x="3431" y="1444"/>
                    </a:lnTo>
                    <a:lnTo>
                      <a:pt x="3446" y="1527"/>
                    </a:lnTo>
                    <a:lnTo>
                      <a:pt x="3456" y="1611"/>
                    </a:lnTo>
                    <a:lnTo>
                      <a:pt x="3463" y="1696"/>
                    </a:lnTo>
                    <a:lnTo>
                      <a:pt x="3465" y="1783"/>
                    </a:lnTo>
                    <a:close/>
                  </a:path>
                </a:pathLst>
              </a:custGeom>
              <a:solidFill>
                <a:srgbClr val="FAD6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1999" name="Freeform 1141">
                <a:extLst>
                  <a:ext uri="{FF2B5EF4-FFF2-40B4-BE49-F238E27FC236}">
                    <a16:creationId xmlns:a16="http://schemas.microsoft.com/office/drawing/2014/main" id="{E1FEFF00-59DA-421A-8591-621AE17E160F}"/>
                  </a:ext>
                </a:extLst>
              </p:cNvPr>
              <p:cNvSpPr>
                <a:spLocks noEditPoints="1"/>
              </p:cNvSpPr>
              <p:nvPr/>
            </p:nvSpPr>
            <p:spPr bwMode="auto">
              <a:xfrm>
                <a:off x="2681" y="783"/>
                <a:ext cx="693" cy="693"/>
              </a:xfrm>
              <a:custGeom>
                <a:avLst/>
                <a:gdLst>
                  <a:gd name="T0" fmla="*/ 686 w 3465"/>
                  <a:gd name="T1" fmla="*/ 277 h 3465"/>
                  <a:gd name="T2" fmla="*/ 659 w 3465"/>
                  <a:gd name="T3" fmla="*/ 196 h 3465"/>
                  <a:gd name="T4" fmla="*/ 614 w 3465"/>
                  <a:gd name="T5" fmla="*/ 126 h 3465"/>
                  <a:gd name="T6" fmla="*/ 554 w 3465"/>
                  <a:gd name="T7" fmla="*/ 69 h 3465"/>
                  <a:gd name="T8" fmla="*/ 481 w 3465"/>
                  <a:gd name="T9" fmla="*/ 27 h 3465"/>
                  <a:gd name="T10" fmla="*/ 399 w 3465"/>
                  <a:gd name="T11" fmla="*/ 4 h 3465"/>
                  <a:gd name="T12" fmla="*/ 311 w 3465"/>
                  <a:gd name="T13" fmla="*/ 2 h 3465"/>
                  <a:gd name="T14" fmla="*/ 227 w 3465"/>
                  <a:gd name="T15" fmla="*/ 21 h 3465"/>
                  <a:gd name="T16" fmla="*/ 153 w 3465"/>
                  <a:gd name="T17" fmla="*/ 59 h 3465"/>
                  <a:gd name="T18" fmla="*/ 90 w 3465"/>
                  <a:gd name="T19" fmla="*/ 114 h 3465"/>
                  <a:gd name="T20" fmla="*/ 42 w 3465"/>
                  <a:gd name="T21" fmla="*/ 181 h 3465"/>
                  <a:gd name="T22" fmla="*/ 11 w 3465"/>
                  <a:gd name="T23" fmla="*/ 260 h 3465"/>
                  <a:gd name="T24" fmla="*/ 0 w 3465"/>
                  <a:gd name="T25" fmla="*/ 347 h 3465"/>
                  <a:gd name="T26" fmla="*/ 11 w 3465"/>
                  <a:gd name="T27" fmla="*/ 433 h 3465"/>
                  <a:gd name="T28" fmla="*/ 42 w 3465"/>
                  <a:gd name="T29" fmla="*/ 512 h 3465"/>
                  <a:gd name="T30" fmla="*/ 90 w 3465"/>
                  <a:gd name="T31" fmla="*/ 579 h 3465"/>
                  <a:gd name="T32" fmla="*/ 153 w 3465"/>
                  <a:gd name="T33" fmla="*/ 634 h 3465"/>
                  <a:gd name="T34" fmla="*/ 227 w 3465"/>
                  <a:gd name="T35" fmla="*/ 672 h 3465"/>
                  <a:gd name="T36" fmla="*/ 311 w 3465"/>
                  <a:gd name="T37" fmla="*/ 691 h 3465"/>
                  <a:gd name="T38" fmla="*/ 399 w 3465"/>
                  <a:gd name="T39" fmla="*/ 689 h 3465"/>
                  <a:gd name="T40" fmla="*/ 481 w 3465"/>
                  <a:gd name="T41" fmla="*/ 666 h 3465"/>
                  <a:gd name="T42" fmla="*/ 554 w 3465"/>
                  <a:gd name="T43" fmla="*/ 624 h 3465"/>
                  <a:gd name="T44" fmla="*/ 614 w 3465"/>
                  <a:gd name="T45" fmla="*/ 567 h 3465"/>
                  <a:gd name="T46" fmla="*/ 659 w 3465"/>
                  <a:gd name="T47" fmla="*/ 497 h 3465"/>
                  <a:gd name="T48" fmla="*/ 686 w 3465"/>
                  <a:gd name="T49" fmla="*/ 416 h 3465"/>
                  <a:gd name="T50" fmla="*/ 673 w 3465"/>
                  <a:gd name="T51" fmla="*/ 347 h 3465"/>
                  <a:gd name="T52" fmla="*/ 662 w 3465"/>
                  <a:gd name="T53" fmla="*/ 428 h 3465"/>
                  <a:gd name="T54" fmla="*/ 633 w 3465"/>
                  <a:gd name="T55" fmla="*/ 502 h 3465"/>
                  <a:gd name="T56" fmla="*/ 588 w 3465"/>
                  <a:gd name="T57" fmla="*/ 566 h 3465"/>
                  <a:gd name="T58" fmla="*/ 529 w 3465"/>
                  <a:gd name="T59" fmla="*/ 617 h 3465"/>
                  <a:gd name="T60" fmla="*/ 459 w 3465"/>
                  <a:gd name="T61" fmla="*/ 653 h 3465"/>
                  <a:gd name="T62" fmla="*/ 380 w 3465"/>
                  <a:gd name="T63" fmla="*/ 671 h 3465"/>
                  <a:gd name="T64" fmla="*/ 297 w 3465"/>
                  <a:gd name="T65" fmla="*/ 669 h 3465"/>
                  <a:gd name="T66" fmla="*/ 219 w 3465"/>
                  <a:gd name="T67" fmla="*/ 647 h 3465"/>
                  <a:gd name="T68" fmla="*/ 151 w 3465"/>
                  <a:gd name="T69" fmla="*/ 608 h 3465"/>
                  <a:gd name="T70" fmla="*/ 95 w 3465"/>
                  <a:gd name="T71" fmla="*/ 554 h 3465"/>
                  <a:gd name="T72" fmla="*/ 53 w 3465"/>
                  <a:gd name="T73" fmla="*/ 488 h 3465"/>
                  <a:gd name="T74" fmla="*/ 27 w 3465"/>
                  <a:gd name="T75" fmla="*/ 412 h 3465"/>
                  <a:gd name="T76" fmla="*/ 21 w 3465"/>
                  <a:gd name="T77" fmla="*/ 330 h 3465"/>
                  <a:gd name="T78" fmla="*/ 35 w 3465"/>
                  <a:gd name="T79" fmla="*/ 250 h 3465"/>
                  <a:gd name="T80" fmla="*/ 68 w 3465"/>
                  <a:gd name="T81" fmla="*/ 178 h 3465"/>
                  <a:gd name="T82" fmla="*/ 116 w 3465"/>
                  <a:gd name="T83" fmla="*/ 116 h 3465"/>
                  <a:gd name="T84" fmla="*/ 177 w 3465"/>
                  <a:gd name="T85" fmla="*/ 68 h 3465"/>
                  <a:gd name="T86" fmla="*/ 249 w 3465"/>
                  <a:gd name="T87" fmla="*/ 35 h 3465"/>
                  <a:gd name="T88" fmla="*/ 330 w 3465"/>
                  <a:gd name="T89" fmla="*/ 21 h 3465"/>
                  <a:gd name="T90" fmla="*/ 412 w 3465"/>
                  <a:gd name="T91" fmla="*/ 27 h 3465"/>
                  <a:gd name="T92" fmla="*/ 488 w 3465"/>
                  <a:gd name="T93" fmla="*/ 53 h 3465"/>
                  <a:gd name="T94" fmla="*/ 554 w 3465"/>
                  <a:gd name="T95" fmla="*/ 95 h 3465"/>
                  <a:gd name="T96" fmla="*/ 608 w 3465"/>
                  <a:gd name="T97" fmla="*/ 151 h 3465"/>
                  <a:gd name="T98" fmla="*/ 647 w 3465"/>
                  <a:gd name="T99" fmla="*/ 220 h 3465"/>
                  <a:gd name="T100" fmla="*/ 669 w 3465"/>
                  <a:gd name="T101" fmla="*/ 297 h 346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465" h="3465">
                    <a:moveTo>
                      <a:pt x="3465" y="1733"/>
                    </a:moveTo>
                    <a:lnTo>
                      <a:pt x="3462" y="1643"/>
                    </a:lnTo>
                    <a:lnTo>
                      <a:pt x="3456" y="1556"/>
                    </a:lnTo>
                    <a:lnTo>
                      <a:pt x="3445" y="1470"/>
                    </a:lnTo>
                    <a:lnTo>
                      <a:pt x="3430" y="1384"/>
                    </a:lnTo>
                    <a:lnTo>
                      <a:pt x="3410" y="1300"/>
                    </a:lnTo>
                    <a:lnTo>
                      <a:pt x="3387" y="1217"/>
                    </a:lnTo>
                    <a:lnTo>
                      <a:pt x="3360" y="1137"/>
                    </a:lnTo>
                    <a:lnTo>
                      <a:pt x="3328" y="1059"/>
                    </a:lnTo>
                    <a:lnTo>
                      <a:pt x="3294" y="982"/>
                    </a:lnTo>
                    <a:lnTo>
                      <a:pt x="3256" y="907"/>
                    </a:lnTo>
                    <a:lnTo>
                      <a:pt x="3214" y="834"/>
                    </a:lnTo>
                    <a:lnTo>
                      <a:pt x="3169" y="764"/>
                    </a:lnTo>
                    <a:lnTo>
                      <a:pt x="3120" y="697"/>
                    </a:lnTo>
                    <a:lnTo>
                      <a:pt x="3069" y="631"/>
                    </a:lnTo>
                    <a:lnTo>
                      <a:pt x="3015" y="568"/>
                    </a:lnTo>
                    <a:lnTo>
                      <a:pt x="2958" y="508"/>
                    </a:lnTo>
                    <a:lnTo>
                      <a:pt x="2897" y="451"/>
                    </a:lnTo>
                    <a:lnTo>
                      <a:pt x="2834" y="396"/>
                    </a:lnTo>
                    <a:lnTo>
                      <a:pt x="2769" y="345"/>
                    </a:lnTo>
                    <a:lnTo>
                      <a:pt x="2701" y="297"/>
                    </a:lnTo>
                    <a:lnTo>
                      <a:pt x="2631" y="252"/>
                    </a:lnTo>
                    <a:lnTo>
                      <a:pt x="2558" y="209"/>
                    </a:lnTo>
                    <a:lnTo>
                      <a:pt x="2483" y="171"/>
                    </a:lnTo>
                    <a:lnTo>
                      <a:pt x="2407" y="137"/>
                    </a:lnTo>
                    <a:lnTo>
                      <a:pt x="2328" y="106"/>
                    </a:lnTo>
                    <a:lnTo>
                      <a:pt x="2247" y="79"/>
                    </a:lnTo>
                    <a:lnTo>
                      <a:pt x="2166" y="56"/>
                    </a:lnTo>
                    <a:lnTo>
                      <a:pt x="2081" y="36"/>
                    </a:lnTo>
                    <a:lnTo>
                      <a:pt x="1996" y="20"/>
                    </a:lnTo>
                    <a:lnTo>
                      <a:pt x="1909" y="9"/>
                    </a:lnTo>
                    <a:lnTo>
                      <a:pt x="1822" y="2"/>
                    </a:lnTo>
                    <a:lnTo>
                      <a:pt x="1732" y="0"/>
                    </a:lnTo>
                    <a:lnTo>
                      <a:pt x="1643" y="2"/>
                    </a:lnTo>
                    <a:lnTo>
                      <a:pt x="1556" y="9"/>
                    </a:lnTo>
                    <a:lnTo>
                      <a:pt x="1468" y="20"/>
                    </a:lnTo>
                    <a:lnTo>
                      <a:pt x="1384" y="36"/>
                    </a:lnTo>
                    <a:lnTo>
                      <a:pt x="1299" y="56"/>
                    </a:lnTo>
                    <a:lnTo>
                      <a:pt x="1217" y="79"/>
                    </a:lnTo>
                    <a:lnTo>
                      <a:pt x="1137" y="106"/>
                    </a:lnTo>
                    <a:lnTo>
                      <a:pt x="1058" y="137"/>
                    </a:lnTo>
                    <a:lnTo>
                      <a:pt x="982" y="171"/>
                    </a:lnTo>
                    <a:lnTo>
                      <a:pt x="906" y="209"/>
                    </a:lnTo>
                    <a:lnTo>
                      <a:pt x="834" y="252"/>
                    </a:lnTo>
                    <a:lnTo>
                      <a:pt x="764" y="297"/>
                    </a:lnTo>
                    <a:lnTo>
                      <a:pt x="696" y="345"/>
                    </a:lnTo>
                    <a:lnTo>
                      <a:pt x="630" y="396"/>
                    </a:lnTo>
                    <a:lnTo>
                      <a:pt x="568" y="451"/>
                    </a:lnTo>
                    <a:lnTo>
                      <a:pt x="507" y="508"/>
                    </a:lnTo>
                    <a:lnTo>
                      <a:pt x="450" y="568"/>
                    </a:lnTo>
                    <a:lnTo>
                      <a:pt x="396" y="631"/>
                    </a:lnTo>
                    <a:lnTo>
                      <a:pt x="345" y="697"/>
                    </a:lnTo>
                    <a:lnTo>
                      <a:pt x="296" y="764"/>
                    </a:lnTo>
                    <a:lnTo>
                      <a:pt x="251" y="834"/>
                    </a:lnTo>
                    <a:lnTo>
                      <a:pt x="209" y="907"/>
                    </a:lnTo>
                    <a:lnTo>
                      <a:pt x="171" y="982"/>
                    </a:lnTo>
                    <a:lnTo>
                      <a:pt x="137" y="1059"/>
                    </a:lnTo>
                    <a:lnTo>
                      <a:pt x="105" y="1137"/>
                    </a:lnTo>
                    <a:lnTo>
                      <a:pt x="78" y="1217"/>
                    </a:lnTo>
                    <a:lnTo>
                      <a:pt x="54" y="1300"/>
                    </a:lnTo>
                    <a:lnTo>
                      <a:pt x="35" y="1384"/>
                    </a:lnTo>
                    <a:lnTo>
                      <a:pt x="20" y="1470"/>
                    </a:lnTo>
                    <a:lnTo>
                      <a:pt x="9" y="1556"/>
                    </a:lnTo>
                    <a:lnTo>
                      <a:pt x="2" y="1643"/>
                    </a:lnTo>
                    <a:lnTo>
                      <a:pt x="0" y="1733"/>
                    </a:lnTo>
                    <a:lnTo>
                      <a:pt x="2" y="1822"/>
                    </a:lnTo>
                    <a:lnTo>
                      <a:pt x="9" y="1910"/>
                    </a:lnTo>
                    <a:lnTo>
                      <a:pt x="20" y="1996"/>
                    </a:lnTo>
                    <a:lnTo>
                      <a:pt x="35" y="2081"/>
                    </a:lnTo>
                    <a:lnTo>
                      <a:pt x="54" y="2166"/>
                    </a:lnTo>
                    <a:lnTo>
                      <a:pt x="78" y="2248"/>
                    </a:lnTo>
                    <a:lnTo>
                      <a:pt x="105" y="2329"/>
                    </a:lnTo>
                    <a:lnTo>
                      <a:pt x="137" y="2407"/>
                    </a:lnTo>
                    <a:lnTo>
                      <a:pt x="171" y="2483"/>
                    </a:lnTo>
                    <a:lnTo>
                      <a:pt x="209" y="2559"/>
                    </a:lnTo>
                    <a:lnTo>
                      <a:pt x="251" y="2631"/>
                    </a:lnTo>
                    <a:lnTo>
                      <a:pt x="296" y="2701"/>
                    </a:lnTo>
                    <a:lnTo>
                      <a:pt x="345" y="2769"/>
                    </a:lnTo>
                    <a:lnTo>
                      <a:pt x="396" y="2834"/>
                    </a:lnTo>
                    <a:lnTo>
                      <a:pt x="450" y="2897"/>
                    </a:lnTo>
                    <a:lnTo>
                      <a:pt x="507" y="2958"/>
                    </a:lnTo>
                    <a:lnTo>
                      <a:pt x="568" y="3015"/>
                    </a:lnTo>
                    <a:lnTo>
                      <a:pt x="630" y="3069"/>
                    </a:lnTo>
                    <a:lnTo>
                      <a:pt x="696" y="3121"/>
                    </a:lnTo>
                    <a:lnTo>
                      <a:pt x="764" y="3169"/>
                    </a:lnTo>
                    <a:lnTo>
                      <a:pt x="834" y="3214"/>
                    </a:lnTo>
                    <a:lnTo>
                      <a:pt x="906" y="3256"/>
                    </a:lnTo>
                    <a:lnTo>
                      <a:pt x="982" y="3294"/>
                    </a:lnTo>
                    <a:lnTo>
                      <a:pt x="1058" y="3329"/>
                    </a:lnTo>
                    <a:lnTo>
                      <a:pt x="1137" y="3360"/>
                    </a:lnTo>
                    <a:lnTo>
                      <a:pt x="1217" y="3387"/>
                    </a:lnTo>
                    <a:lnTo>
                      <a:pt x="1299" y="3410"/>
                    </a:lnTo>
                    <a:lnTo>
                      <a:pt x="1384" y="3430"/>
                    </a:lnTo>
                    <a:lnTo>
                      <a:pt x="1468" y="3445"/>
                    </a:lnTo>
                    <a:lnTo>
                      <a:pt x="1556" y="3456"/>
                    </a:lnTo>
                    <a:lnTo>
                      <a:pt x="1643" y="3462"/>
                    </a:lnTo>
                    <a:lnTo>
                      <a:pt x="1732" y="3465"/>
                    </a:lnTo>
                    <a:lnTo>
                      <a:pt x="1822" y="3462"/>
                    </a:lnTo>
                    <a:lnTo>
                      <a:pt x="1909" y="3456"/>
                    </a:lnTo>
                    <a:lnTo>
                      <a:pt x="1996" y="3445"/>
                    </a:lnTo>
                    <a:lnTo>
                      <a:pt x="2081" y="3430"/>
                    </a:lnTo>
                    <a:lnTo>
                      <a:pt x="2166" y="3410"/>
                    </a:lnTo>
                    <a:lnTo>
                      <a:pt x="2247" y="3387"/>
                    </a:lnTo>
                    <a:lnTo>
                      <a:pt x="2328" y="3360"/>
                    </a:lnTo>
                    <a:lnTo>
                      <a:pt x="2407" y="3329"/>
                    </a:lnTo>
                    <a:lnTo>
                      <a:pt x="2483" y="3294"/>
                    </a:lnTo>
                    <a:lnTo>
                      <a:pt x="2558" y="3256"/>
                    </a:lnTo>
                    <a:lnTo>
                      <a:pt x="2631" y="3214"/>
                    </a:lnTo>
                    <a:lnTo>
                      <a:pt x="2701" y="3169"/>
                    </a:lnTo>
                    <a:lnTo>
                      <a:pt x="2769" y="3121"/>
                    </a:lnTo>
                    <a:lnTo>
                      <a:pt x="2834" y="3069"/>
                    </a:lnTo>
                    <a:lnTo>
                      <a:pt x="2897" y="3015"/>
                    </a:lnTo>
                    <a:lnTo>
                      <a:pt x="2958" y="2958"/>
                    </a:lnTo>
                    <a:lnTo>
                      <a:pt x="3015" y="2897"/>
                    </a:lnTo>
                    <a:lnTo>
                      <a:pt x="3069" y="2834"/>
                    </a:lnTo>
                    <a:lnTo>
                      <a:pt x="3120" y="2769"/>
                    </a:lnTo>
                    <a:lnTo>
                      <a:pt x="3169" y="2701"/>
                    </a:lnTo>
                    <a:lnTo>
                      <a:pt x="3214" y="2631"/>
                    </a:lnTo>
                    <a:lnTo>
                      <a:pt x="3256" y="2559"/>
                    </a:lnTo>
                    <a:lnTo>
                      <a:pt x="3294" y="2483"/>
                    </a:lnTo>
                    <a:lnTo>
                      <a:pt x="3328" y="2407"/>
                    </a:lnTo>
                    <a:lnTo>
                      <a:pt x="3360" y="2329"/>
                    </a:lnTo>
                    <a:lnTo>
                      <a:pt x="3387" y="2248"/>
                    </a:lnTo>
                    <a:lnTo>
                      <a:pt x="3410" y="2166"/>
                    </a:lnTo>
                    <a:lnTo>
                      <a:pt x="3430" y="2081"/>
                    </a:lnTo>
                    <a:lnTo>
                      <a:pt x="3445" y="1996"/>
                    </a:lnTo>
                    <a:lnTo>
                      <a:pt x="3456" y="1910"/>
                    </a:lnTo>
                    <a:lnTo>
                      <a:pt x="3462" y="1822"/>
                    </a:lnTo>
                    <a:lnTo>
                      <a:pt x="3465" y="1733"/>
                    </a:lnTo>
                    <a:close/>
                    <a:moveTo>
                      <a:pt x="3363" y="1733"/>
                    </a:moveTo>
                    <a:lnTo>
                      <a:pt x="3361" y="1816"/>
                    </a:lnTo>
                    <a:lnTo>
                      <a:pt x="3355" y="1900"/>
                    </a:lnTo>
                    <a:lnTo>
                      <a:pt x="3345" y="1981"/>
                    </a:lnTo>
                    <a:lnTo>
                      <a:pt x="3329" y="2061"/>
                    </a:lnTo>
                    <a:lnTo>
                      <a:pt x="3311" y="2140"/>
                    </a:lnTo>
                    <a:lnTo>
                      <a:pt x="3289" y="2217"/>
                    </a:lnTo>
                    <a:lnTo>
                      <a:pt x="3264" y="2293"/>
                    </a:lnTo>
                    <a:lnTo>
                      <a:pt x="3235" y="2367"/>
                    </a:lnTo>
                    <a:lnTo>
                      <a:pt x="3202" y="2439"/>
                    </a:lnTo>
                    <a:lnTo>
                      <a:pt x="3166" y="2510"/>
                    </a:lnTo>
                    <a:lnTo>
                      <a:pt x="3126" y="2578"/>
                    </a:lnTo>
                    <a:lnTo>
                      <a:pt x="3084" y="2644"/>
                    </a:lnTo>
                    <a:lnTo>
                      <a:pt x="3039" y="2709"/>
                    </a:lnTo>
                    <a:lnTo>
                      <a:pt x="2991" y="2770"/>
                    </a:lnTo>
                    <a:lnTo>
                      <a:pt x="2940" y="2829"/>
                    </a:lnTo>
                    <a:lnTo>
                      <a:pt x="2885" y="2885"/>
                    </a:lnTo>
                    <a:lnTo>
                      <a:pt x="2829" y="2940"/>
                    </a:lnTo>
                    <a:lnTo>
                      <a:pt x="2770" y="2991"/>
                    </a:lnTo>
                    <a:lnTo>
                      <a:pt x="2708" y="3039"/>
                    </a:lnTo>
                    <a:lnTo>
                      <a:pt x="2644" y="3084"/>
                    </a:lnTo>
                    <a:lnTo>
                      <a:pt x="2578" y="3127"/>
                    </a:lnTo>
                    <a:lnTo>
                      <a:pt x="2509" y="3167"/>
                    </a:lnTo>
                    <a:lnTo>
                      <a:pt x="2439" y="3202"/>
                    </a:lnTo>
                    <a:lnTo>
                      <a:pt x="2367" y="3235"/>
                    </a:lnTo>
                    <a:lnTo>
                      <a:pt x="2293" y="3264"/>
                    </a:lnTo>
                    <a:lnTo>
                      <a:pt x="2217" y="3289"/>
                    </a:lnTo>
                    <a:lnTo>
                      <a:pt x="2140" y="3311"/>
                    </a:lnTo>
                    <a:lnTo>
                      <a:pt x="2061" y="3330"/>
                    </a:lnTo>
                    <a:lnTo>
                      <a:pt x="1981" y="3345"/>
                    </a:lnTo>
                    <a:lnTo>
                      <a:pt x="1899" y="3355"/>
                    </a:lnTo>
                    <a:lnTo>
                      <a:pt x="1816" y="3361"/>
                    </a:lnTo>
                    <a:lnTo>
                      <a:pt x="1732" y="3363"/>
                    </a:lnTo>
                    <a:lnTo>
                      <a:pt x="1648" y="3361"/>
                    </a:lnTo>
                    <a:lnTo>
                      <a:pt x="1566" y="3355"/>
                    </a:lnTo>
                    <a:lnTo>
                      <a:pt x="1484" y="3345"/>
                    </a:lnTo>
                    <a:lnTo>
                      <a:pt x="1404" y="3330"/>
                    </a:lnTo>
                    <a:lnTo>
                      <a:pt x="1324" y="3311"/>
                    </a:lnTo>
                    <a:lnTo>
                      <a:pt x="1247" y="3289"/>
                    </a:lnTo>
                    <a:lnTo>
                      <a:pt x="1172" y="3264"/>
                    </a:lnTo>
                    <a:lnTo>
                      <a:pt x="1097" y="3235"/>
                    </a:lnTo>
                    <a:lnTo>
                      <a:pt x="1026" y="3202"/>
                    </a:lnTo>
                    <a:lnTo>
                      <a:pt x="956" y="3167"/>
                    </a:lnTo>
                    <a:lnTo>
                      <a:pt x="887" y="3127"/>
                    </a:lnTo>
                    <a:lnTo>
                      <a:pt x="821" y="3084"/>
                    </a:lnTo>
                    <a:lnTo>
                      <a:pt x="757" y="3039"/>
                    </a:lnTo>
                    <a:lnTo>
                      <a:pt x="695" y="2991"/>
                    </a:lnTo>
                    <a:lnTo>
                      <a:pt x="636" y="2940"/>
                    </a:lnTo>
                    <a:lnTo>
                      <a:pt x="580" y="2885"/>
                    </a:lnTo>
                    <a:lnTo>
                      <a:pt x="525" y="2829"/>
                    </a:lnTo>
                    <a:lnTo>
                      <a:pt x="474" y="2770"/>
                    </a:lnTo>
                    <a:lnTo>
                      <a:pt x="426" y="2709"/>
                    </a:lnTo>
                    <a:lnTo>
                      <a:pt x="381" y="2644"/>
                    </a:lnTo>
                    <a:lnTo>
                      <a:pt x="338" y="2578"/>
                    </a:lnTo>
                    <a:lnTo>
                      <a:pt x="298" y="2510"/>
                    </a:lnTo>
                    <a:lnTo>
                      <a:pt x="263" y="2439"/>
                    </a:lnTo>
                    <a:lnTo>
                      <a:pt x="230" y="2367"/>
                    </a:lnTo>
                    <a:lnTo>
                      <a:pt x="201" y="2293"/>
                    </a:lnTo>
                    <a:lnTo>
                      <a:pt x="176" y="2217"/>
                    </a:lnTo>
                    <a:lnTo>
                      <a:pt x="154" y="2140"/>
                    </a:lnTo>
                    <a:lnTo>
                      <a:pt x="136" y="2061"/>
                    </a:lnTo>
                    <a:lnTo>
                      <a:pt x="120" y="1981"/>
                    </a:lnTo>
                    <a:lnTo>
                      <a:pt x="110" y="1900"/>
                    </a:lnTo>
                    <a:lnTo>
                      <a:pt x="104" y="1816"/>
                    </a:lnTo>
                    <a:lnTo>
                      <a:pt x="102" y="1733"/>
                    </a:lnTo>
                    <a:lnTo>
                      <a:pt x="104" y="1649"/>
                    </a:lnTo>
                    <a:lnTo>
                      <a:pt x="110" y="1566"/>
                    </a:lnTo>
                    <a:lnTo>
                      <a:pt x="120" y="1485"/>
                    </a:lnTo>
                    <a:lnTo>
                      <a:pt x="136" y="1404"/>
                    </a:lnTo>
                    <a:lnTo>
                      <a:pt x="154" y="1326"/>
                    </a:lnTo>
                    <a:lnTo>
                      <a:pt x="176" y="1248"/>
                    </a:lnTo>
                    <a:lnTo>
                      <a:pt x="201" y="1172"/>
                    </a:lnTo>
                    <a:lnTo>
                      <a:pt x="230" y="1099"/>
                    </a:lnTo>
                    <a:lnTo>
                      <a:pt x="263" y="1026"/>
                    </a:lnTo>
                    <a:lnTo>
                      <a:pt x="298" y="956"/>
                    </a:lnTo>
                    <a:lnTo>
                      <a:pt x="338" y="888"/>
                    </a:lnTo>
                    <a:lnTo>
                      <a:pt x="381" y="821"/>
                    </a:lnTo>
                    <a:lnTo>
                      <a:pt x="426" y="757"/>
                    </a:lnTo>
                    <a:lnTo>
                      <a:pt x="474" y="696"/>
                    </a:lnTo>
                    <a:lnTo>
                      <a:pt x="525" y="636"/>
                    </a:lnTo>
                    <a:lnTo>
                      <a:pt x="580" y="580"/>
                    </a:lnTo>
                    <a:lnTo>
                      <a:pt x="636" y="526"/>
                    </a:lnTo>
                    <a:lnTo>
                      <a:pt x="695" y="475"/>
                    </a:lnTo>
                    <a:lnTo>
                      <a:pt x="757" y="426"/>
                    </a:lnTo>
                    <a:lnTo>
                      <a:pt x="821" y="381"/>
                    </a:lnTo>
                    <a:lnTo>
                      <a:pt x="887" y="339"/>
                    </a:lnTo>
                    <a:lnTo>
                      <a:pt x="956" y="299"/>
                    </a:lnTo>
                    <a:lnTo>
                      <a:pt x="1026" y="264"/>
                    </a:lnTo>
                    <a:lnTo>
                      <a:pt x="1097" y="230"/>
                    </a:lnTo>
                    <a:lnTo>
                      <a:pt x="1172" y="201"/>
                    </a:lnTo>
                    <a:lnTo>
                      <a:pt x="1247" y="176"/>
                    </a:lnTo>
                    <a:lnTo>
                      <a:pt x="1324" y="154"/>
                    </a:lnTo>
                    <a:lnTo>
                      <a:pt x="1404" y="136"/>
                    </a:lnTo>
                    <a:lnTo>
                      <a:pt x="1484" y="121"/>
                    </a:lnTo>
                    <a:lnTo>
                      <a:pt x="1566" y="111"/>
                    </a:lnTo>
                    <a:lnTo>
                      <a:pt x="1648" y="105"/>
                    </a:lnTo>
                    <a:lnTo>
                      <a:pt x="1732" y="103"/>
                    </a:lnTo>
                    <a:lnTo>
                      <a:pt x="1816" y="105"/>
                    </a:lnTo>
                    <a:lnTo>
                      <a:pt x="1899" y="111"/>
                    </a:lnTo>
                    <a:lnTo>
                      <a:pt x="1981" y="121"/>
                    </a:lnTo>
                    <a:lnTo>
                      <a:pt x="2061" y="136"/>
                    </a:lnTo>
                    <a:lnTo>
                      <a:pt x="2140" y="154"/>
                    </a:lnTo>
                    <a:lnTo>
                      <a:pt x="2217" y="176"/>
                    </a:lnTo>
                    <a:lnTo>
                      <a:pt x="2293" y="201"/>
                    </a:lnTo>
                    <a:lnTo>
                      <a:pt x="2367" y="230"/>
                    </a:lnTo>
                    <a:lnTo>
                      <a:pt x="2439" y="264"/>
                    </a:lnTo>
                    <a:lnTo>
                      <a:pt x="2509" y="299"/>
                    </a:lnTo>
                    <a:lnTo>
                      <a:pt x="2578" y="339"/>
                    </a:lnTo>
                    <a:lnTo>
                      <a:pt x="2644" y="381"/>
                    </a:lnTo>
                    <a:lnTo>
                      <a:pt x="2708" y="426"/>
                    </a:lnTo>
                    <a:lnTo>
                      <a:pt x="2770" y="475"/>
                    </a:lnTo>
                    <a:lnTo>
                      <a:pt x="2829" y="526"/>
                    </a:lnTo>
                    <a:lnTo>
                      <a:pt x="2885" y="580"/>
                    </a:lnTo>
                    <a:lnTo>
                      <a:pt x="2940" y="636"/>
                    </a:lnTo>
                    <a:lnTo>
                      <a:pt x="2991" y="696"/>
                    </a:lnTo>
                    <a:lnTo>
                      <a:pt x="3039" y="757"/>
                    </a:lnTo>
                    <a:lnTo>
                      <a:pt x="3084" y="821"/>
                    </a:lnTo>
                    <a:lnTo>
                      <a:pt x="3126" y="888"/>
                    </a:lnTo>
                    <a:lnTo>
                      <a:pt x="3166" y="956"/>
                    </a:lnTo>
                    <a:lnTo>
                      <a:pt x="3202" y="1026"/>
                    </a:lnTo>
                    <a:lnTo>
                      <a:pt x="3235" y="1099"/>
                    </a:lnTo>
                    <a:lnTo>
                      <a:pt x="3264" y="1172"/>
                    </a:lnTo>
                    <a:lnTo>
                      <a:pt x="3289" y="1248"/>
                    </a:lnTo>
                    <a:lnTo>
                      <a:pt x="3311" y="1326"/>
                    </a:lnTo>
                    <a:lnTo>
                      <a:pt x="3329" y="1404"/>
                    </a:lnTo>
                    <a:lnTo>
                      <a:pt x="3345" y="1485"/>
                    </a:lnTo>
                    <a:lnTo>
                      <a:pt x="3355" y="1566"/>
                    </a:lnTo>
                    <a:lnTo>
                      <a:pt x="3361" y="1649"/>
                    </a:lnTo>
                    <a:lnTo>
                      <a:pt x="3363" y="1733"/>
                    </a:lnTo>
                    <a:close/>
                  </a:path>
                </a:pathLst>
              </a:custGeom>
              <a:solidFill>
                <a:srgbClr val="FAD87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2000" name="Freeform 1142">
                <a:extLst>
                  <a:ext uri="{FF2B5EF4-FFF2-40B4-BE49-F238E27FC236}">
                    <a16:creationId xmlns:a16="http://schemas.microsoft.com/office/drawing/2014/main" id="{A4155239-52C5-4D76-AF56-90443A5C7E76}"/>
                  </a:ext>
                </a:extLst>
              </p:cNvPr>
              <p:cNvSpPr>
                <a:spLocks noEditPoints="1"/>
              </p:cNvSpPr>
              <p:nvPr/>
            </p:nvSpPr>
            <p:spPr bwMode="auto">
              <a:xfrm>
                <a:off x="2691" y="794"/>
                <a:ext cx="673" cy="672"/>
              </a:xfrm>
              <a:custGeom>
                <a:avLst/>
                <a:gdLst>
                  <a:gd name="T0" fmla="*/ 666 w 3363"/>
                  <a:gd name="T1" fmla="*/ 268 h 3362"/>
                  <a:gd name="T2" fmla="*/ 640 w 3363"/>
                  <a:gd name="T3" fmla="*/ 190 h 3362"/>
                  <a:gd name="T4" fmla="*/ 596 w 3363"/>
                  <a:gd name="T5" fmla="*/ 122 h 3362"/>
                  <a:gd name="T6" fmla="*/ 538 w 3363"/>
                  <a:gd name="T7" fmla="*/ 67 h 3362"/>
                  <a:gd name="T8" fmla="*/ 467 w 3363"/>
                  <a:gd name="T9" fmla="*/ 26 h 3362"/>
                  <a:gd name="T10" fmla="*/ 388 w 3363"/>
                  <a:gd name="T11" fmla="*/ 4 h 3362"/>
                  <a:gd name="T12" fmla="*/ 302 w 3363"/>
                  <a:gd name="T13" fmla="*/ 2 h 3362"/>
                  <a:gd name="T14" fmla="*/ 221 w 3363"/>
                  <a:gd name="T15" fmla="*/ 20 h 3362"/>
                  <a:gd name="T16" fmla="*/ 148 w 3363"/>
                  <a:gd name="T17" fmla="*/ 57 h 3362"/>
                  <a:gd name="T18" fmla="*/ 87 w 3363"/>
                  <a:gd name="T19" fmla="*/ 110 h 3362"/>
                  <a:gd name="T20" fmla="*/ 41 w 3363"/>
                  <a:gd name="T21" fmla="*/ 176 h 3362"/>
                  <a:gd name="T22" fmla="*/ 11 w 3363"/>
                  <a:gd name="T23" fmla="*/ 252 h 3362"/>
                  <a:gd name="T24" fmla="*/ 0 w 3363"/>
                  <a:gd name="T25" fmla="*/ 336 h 3362"/>
                  <a:gd name="T26" fmla="*/ 11 w 3363"/>
                  <a:gd name="T27" fmla="*/ 420 h 3362"/>
                  <a:gd name="T28" fmla="*/ 41 w 3363"/>
                  <a:gd name="T29" fmla="*/ 496 h 3362"/>
                  <a:gd name="T30" fmla="*/ 87 w 3363"/>
                  <a:gd name="T31" fmla="*/ 562 h 3362"/>
                  <a:gd name="T32" fmla="*/ 148 w 3363"/>
                  <a:gd name="T33" fmla="*/ 615 h 3362"/>
                  <a:gd name="T34" fmla="*/ 221 w 3363"/>
                  <a:gd name="T35" fmla="*/ 652 h 3362"/>
                  <a:gd name="T36" fmla="*/ 302 w 3363"/>
                  <a:gd name="T37" fmla="*/ 670 h 3362"/>
                  <a:gd name="T38" fmla="*/ 388 w 3363"/>
                  <a:gd name="T39" fmla="*/ 668 h 3362"/>
                  <a:gd name="T40" fmla="*/ 467 w 3363"/>
                  <a:gd name="T41" fmla="*/ 646 h 3362"/>
                  <a:gd name="T42" fmla="*/ 538 w 3363"/>
                  <a:gd name="T43" fmla="*/ 605 h 3362"/>
                  <a:gd name="T44" fmla="*/ 596 w 3363"/>
                  <a:gd name="T45" fmla="*/ 550 h 3362"/>
                  <a:gd name="T46" fmla="*/ 640 w 3363"/>
                  <a:gd name="T47" fmla="*/ 482 h 3362"/>
                  <a:gd name="T48" fmla="*/ 666 w 3363"/>
                  <a:gd name="T49" fmla="*/ 404 h 3362"/>
                  <a:gd name="T50" fmla="*/ 653 w 3363"/>
                  <a:gd name="T51" fmla="*/ 336 h 3362"/>
                  <a:gd name="T52" fmla="*/ 643 w 3363"/>
                  <a:gd name="T53" fmla="*/ 415 h 3362"/>
                  <a:gd name="T54" fmla="*/ 614 w 3363"/>
                  <a:gd name="T55" fmla="*/ 486 h 3362"/>
                  <a:gd name="T56" fmla="*/ 570 w 3363"/>
                  <a:gd name="T57" fmla="*/ 548 h 3362"/>
                  <a:gd name="T58" fmla="*/ 513 w 3363"/>
                  <a:gd name="T59" fmla="*/ 598 h 3362"/>
                  <a:gd name="T60" fmla="*/ 445 w 3363"/>
                  <a:gd name="T61" fmla="*/ 632 h 3362"/>
                  <a:gd name="T62" fmla="*/ 369 w 3363"/>
                  <a:gd name="T63" fmla="*/ 650 h 3362"/>
                  <a:gd name="T64" fmla="*/ 288 w 3363"/>
                  <a:gd name="T65" fmla="*/ 648 h 3362"/>
                  <a:gd name="T66" fmla="*/ 213 w 3363"/>
                  <a:gd name="T67" fmla="*/ 627 h 3362"/>
                  <a:gd name="T68" fmla="*/ 147 w 3363"/>
                  <a:gd name="T69" fmla="*/ 589 h 3362"/>
                  <a:gd name="T70" fmla="*/ 92 w 3363"/>
                  <a:gd name="T71" fmla="*/ 537 h 3362"/>
                  <a:gd name="T72" fmla="*/ 51 w 3363"/>
                  <a:gd name="T73" fmla="*/ 473 h 3362"/>
                  <a:gd name="T74" fmla="*/ 27 w 3363"/>
                  <a:gd name="T75" fmla="*/ 400 h 3362"/>
                  <a:gd name="T76" fmla="*/ 21 w 3363"/>
                  <a:gd name="T77" fmla="*/ 320 h 3362"/>
                  <a:gd name="T78" fmla="*/ 35 w 3363"/>
                  <a:gd name="T79" fmla="*/ 242 h 3362"/>
                  <a:gd name="T80" fmla="*/ 66 w 3363"/>
                  <a:gd name="T81" fmla="*/ 172 h 3362"/>
                  <a:gd name="T82" fmla="*/ 113 w 3363"/>
                  <a:gd name="T83" fmla="*/ 113 h 3362"/>
                  <a:gd name="T84" fmla="*/ 173 w 3363"/>
                  <a:gd name="T85" fmla="*/ 66 h 3362"/>
                  <a:gd name="T86" fmla="*/ 243 w 3363"/>
                  <a:gd name="T87" fmla="*/ 34 h 3362"/>
                  <a:gd name="T88" fmla="*/ 320 w 3363"/>
                  <a:gd name="T89" fmla="*/ 21 h 3362"/>
                  <a:gd name="T90" fmla="*/ 400 w 3363"/>
                  <a:gd name="T91" fmla="*/ 27 h 3362"/>
                  <a:gd name="T92" fmla="*/ 473 w 3363"/>
                  <a:gd name="T93" fmla="*/ 51 h 3362"/>
                  <a:gd name="T94" fmla="*/ 538 w 3363"/>
                  <a:gd name="T95" fmla="*/ 92 h 3362"/>
                  <a:gd name="T96" fmla="*/ 590 w 3363"/>
                  <a:gd name="T97" fmla="*/ 147 h 3362"/>
                  <a:gd name="T98" fmla="*/ 628 w 3363"/>
                  <a:gd name="T99" fmla="*/ 213 h 3362"/>
                  <a:gd name="T100" fmla="*/ 649 w 3363"/>
                  <a:gd name="T101" fmla="*/ 288 h 336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363" h="3362">
                    <a:moveTo>
                      <a:pt x="3363" y="1681"/>
                    </a:moveTo>
                    <a:lnTo>
                      <a:pt x="3361" y="1594"/>
                    </a:lnTo>
                    <a:lnTo>
                      <a:pt x="3354" y="1509"/>
                    </a:lnTo>
                    <a:lnTo>
                      <a:pt x="3344" y="1425"/>
                    </a:lnTo>
                    <a:lnTo>
                      <a:pt x="3329" y="1342"/>
                    </a:lnTo>
                    <a:lnTo>
                      <a:pt x="3310" y="1261"/>
                    </a:lnTo>
                    <a:lnTo>
                      <a:pt x="3287" y="1181"/>
                    </a:lnTo>
                    <a:lnTo>
                      <a:pt x="3260" y="1103"/>
                    </a:lnTo>
                    <a:lnTo>
                      <a:pt x="3230" y="1027"/>
                    </a:lnTo>
                    <a:lnTo>
                      <a:pt x="3197" y="952"/>
                    </a:lnTo>
                    <a:lnTo>
                      <a:pt x="3160" y="880"/>
                    </a:lnTo>
                    <a:lnTo>
                      <a:pt x="3120" y="810"/>
                    </a:lnTo>
                    <a:lnTo>
                      <a:pt x="3075" y="741"/>
                    </a:lnTo>
                    <a:lnTo>
                      <a:pt x="3029" y="675"/>
                    </a:lnTo>
                    <a:lnTo>
                      <a:pt x="2979" y="612"/>
                    </a:lnTo>
                    <a:lnTo>
                      <a:pt x="2926" y="550"/>
                    </a:lnTo>
                    <a:lnTo>
                      <a:pt x="2870" y="492"/>
                    </a:lnTo>
                    <a:lnTo>
                      <a:pt x="2812" y="437"/>
                    </a:lnTo>
                    <a:lnTo>
                      <a:pt x="2751" y="383"/>
                    </a:lnTo>
                    <a:lnTo>
                      <a:pt x="2688" y="333"/>
                    </a:lnTo>
                    <a:lnTo>
                      <a:pt x="2621" y="287"/>
                    </a:lnTo>
                    <a:lnTo>
                      <a:pt x="2553" y="243"/>
                    </a:lnTo>
                    <a:lnTo>
                      <a:pt x="2482" y="203"/>
                    </a:lnTo>
                    <a:lnTo>
                      <a:pt x="2410" y="165"/>
                    </a:lnTo>
                    <a:lnTo>
                      <a:pt x="2336" y="131"/>
                    </a:lnTo>
                    <a:lnTo>
                      <a:pt x="2259" y="101"/>
                    </a:lnTo>
                    <a:lnTo>
                      <a:pt x="2181" y="75"/>
                    </a:lnTo>
                    <a:lnTo>
                      <a:pt x="2102" y="53"/>
                    </a:lnTo>
                    <a:lnTo>
                      <a:pt x="2020" y="34"/>
                    </a:lnTo>
                    <a:lnTo>
                      <a:pt x="1938" y="19"/>
                    </a:lnTo>
                    <a:lnTo>
                      <a:pt x="1853" y="9"/>
                    </a:lnTo>
                    <a:lnTo>
                      <a:pt x="1768" y="2"/>
                    </a:lnTo>
                    <a:lnTo>
                      <a:pt x="1681" y="0"/>
                    </a:lnTo>
                    <a:lnTo>
                      <a:pt x="1595" y="2"/>
                    </a:lnTo>
                    <a:lnTo>
                      <a:pt x="1510" y="9"/>
                    </a:lnTo>
                    <a:lnTo>
                      <a:pt x="1425" y="19"/>
                    </a:lnTo>
                    <a:lnTo>
                      <a:pt x="1343" y="34"/>
                    </a:lnTo>
                    <a:lnTo>
                      <a:pt x="1261" y="53"/>
                    </a:lnTo>
                    <a:lnTo>
                      <a:pt x="1181" y="75"/>
                    </a:lnTo>
                    <a:lnTo>
                      <a:pt x="1104" y="101"/>
                    </a:lnTo>
                    <a:lnTo>
                      <a:pt x="1027" y="131"/>
                    </a:lnTo>
                    <a:lnTo>
                      <a:pt x="953" y="165"/>
                    </a:lnTo>
                    <a:lnTo>
                      <a:pt x="880" y="203"/>
                    </a:lnTo>
                    <a:lnTo>
                      <a:pt x="809" y="243"/>
                    </a:lnTo>
                    <a:lnTo>
                      <a:pt x="742" y="287"/>
                    </a:lnTo>
                    <a:lnTo>
                      <a:pt x="675" y="333"/>
                    </a:lnTo>
                    <a:lnTo>
                      <a:pt x="612" y="383"/>
                    </a:lnTo>
                    <a:lnTo>
                      <a:pt x="551" y="437"/>
                    </a:lnTo>
                    <a:lnTo>
                      <a:pt x="493" y="492"/>
                    </a:lnTo>
                    <a:lnTo>
                      <a:pt x="437" y="550"/>
                    </a:lnTo>
                    <a:lnTo>
                      <a:pt x="384" y="612"/>
                    </a:lnTo>
                    <a:lnTo>
                      <a:pt x="334" y="675"/>
                    </a:lnTo>
                    <a:lnTo>
                      <a:pt x="288" y="741"/>
                    </a:lnTo>
                    <a:lnTo>
                      <a:pt x="243" y="810"/>
                    </a:lnTo>
                    <a:lnTo>
                      <a:pt x="203" y="880"/>
                    </a:lnTo>
                    <a:lnTo>
                      <a:pt x="166" y="952"/>
                    </a:lnTo>
                    <a:lnTo>
                      <a:pt x="132" y="1027"/>
                    </a:lnTo>
                    <a:lnTo>
                      <a:pt x="102" y="1103"/>
                    </a:lnTo>
                    <a:lnTo>
                      <a:pt x="76" y="1181"/>
                    </a:lnTo>
                    <a:lnTo>
                      <a:pt x="53" y="1261"/>
                    </a:lnTo>
                    <a:lnTo>
                      <a:pt x="34" y="1342"/>
                    </a:lnTo>
                    <a:lnTo>
                      <a:pt x="19" y="1425"/>
                    </a:lnTo>
                    <a:lnTo>
                      <a:pt x="9" y="1509"/>
                    </a:lnTo>
                    <a:lnTo>
                      <a:pt x="2" y="1594"/>
                    </a:lnTo>
                    <a:lnTo>
                      <a:pt x="0" y="1681"/>
                    </a:lnTo>
                    <a:lnTo>
                      <a:pt x="2" y="1767"/>
                    </a:lnTo>
                    <a:lnTo>
                      <a:pt x="9" y="1853"/>
                    </a:lnTo>
                    <a:lnTo>
                      <a:pt x="19" y="1937"/>
                    </a:lnTo>
                    <a:lnTo>
                      <a:pt x="34" y="2019"/>
                    </a:lnTo>
                    <a:lnTo>
                      <a:pt x="53" y="2101"/>
                    </a:lnTo>
                    <a:lnTo>
                      <a:pt x="76" y="2180"/>
                    </a:lnTo>
                    <a:lnTo>
                      <a:pt x="102" y="2259"/>
                    </a:lnTo>
                    <a:lnTo>
                      <a:pt x="132" y="2335"/>
                    </a:lnTo>
                    <a:lnTo>
                      <a:pt x="166" y="2409"/>
                    </a:lnTo>
                    <a:lnTo>
                      <a:pt x="203" y="2482"/>
                    </a:lnTo>
                    <a:lnTo>
                      <a:pt x="243" y="2553"/>
                    </a:lnTo>
                    <a:lnTo>
                      <a:pt x="288" y="2620"/>
                    </a:lnTo>
                    <a:lnTo>
                      <a:pt x="334" y="2687"/>
                    </a:lnTo>
                    <a:lnTo>
                      <a:pt x="384" y="2750"/>
                    </a:lnTo>
                    <a:lnTo>
                      <a:pt x="437" y="2811"/>
                    </a:lnTo>
                    <a:lnTo>
                      <a:pt x="493" y="2870"/>
                    </a:lnTo>
                    <a:lnTo>
                      <a:pt x="551" y="2925"/>
                    </a:lnTo>
                    <a:lnTo>
                      <a:pt x="612" y="2978"/>
                    </a:lnTo>
                    <a:lnTo>
                      <a:pt x="675" y="3028"/>
                    </a:lnTo>
                    <a:lnTo>
                      <a:pt x="742" y="3075"/>
                    </a:lnTo>
                    <a:lnTo>
                      <a:pt x="809" y="3119"/>
                    </a:lnTo>
                    <a:lnTo>
                      <a:pt x="880" y="3159"/>
                    </a:lnTo>
                    <a:lnTo>
                      <a:pt x="953" y="3196"/>
                    </a:lnTo>
                    <a:lnTo>
                      <a:pt x="1027" y="3230"/>
                    </a:lnTo>
                    <a:lnTo>
                      <a:pt x="1104" y="3260"/>
                    </a:lnTo>
                    <a:lnTo>
                      <a:pt x="1181" y="3287"/>
                    </a:lnTo>
                    <a:lnTo>
                      <a:pt x="1261" y="3309"/>
                    </a:lnTo>
                    <a:lnTo>
                      <a:pt x="1343" y="3328"/>
                    </a:lnTo>
                    <a:lnTo>
                      <a:pt x="1425" y="3343"/>
                    </a:lnTo>
                    <a:lnTo>
                      <a:pt x="1510" y="3353"/>
                    </a:lnTo>
                    <a:lnTo>
                      <a:pt x="1595" y="3360"/>
                    </a:lnTo>
                    <a:lnTo>
                      <a:pt x="1681" y="3362"/>
                    </a:lnTo>
                    <a:lnTo>
                      <a:pt x="1768" y="3360"/>
                    </a:lnTo>
                    <a:lnTo>
                      <a:pt x="1853" y="3353"/>
                    </a:lnTo>
                    <a:lnTo>
                      <a:pt x="1938" y="3343"/>
                    </a:lnTo>
                    <a:lnTo>
                      <a:pt x="2020" y="3328"/>
                    </a:lnTo>
                    <a:lnTo>
                      <a:pt x="2102" y="3309"/>
                    </a:lnTo>
                    <a:lnTo>
                      <a:pt x="2181" y="3287"/>
                    </a:lnTo>
                    <a:lnTo>
                      <a:pt x="2259" y="3260"/>
                    </a:lnTo>
                    <a:lnTo>
                      <a:pt x="2336" y="3230"/>
                    </a:lnTo>
                    <a:lnTo>
                      <a:pt x="2410" y="3196"/>
                    </a:lnTo>
                    <a:lnTo>
                      <a:pt x="2482" y="3159"/>
                    </a:lnTo>
                    <a:lnTo>
                      <a:pt x="2553" y="3119"/>
                    </a:lnTo>
                    <a:lnTo>
                      <a:pt x="2621" y="3075"/>
                    </a:lnTo>
                    <a:lnTo>
                      <a:pt x="2688" y="3028"/>
                    </a:lnTo>
                    <a:lnTo>
                      <a:pt x="2751" y="2978"/>
                    </a:lnTo>
                    <a:lnTo>
                      <a:pt x="2812" y="2925"/>
                    </a:lnTo>
                    <a:lnTo>
                      <a:pt x="2870" y="2870"/>
                    </a:lnTo>
                    <a:lnTo>
                      <a:pt x="2926" y="2811"/>
                    </a:lnTo>
                    <a:lnTo>
                      <a:pt x="2979" y="2750"/>
                    </a:lnTo>
                    <a:lnTo>
                      <a:pt x="3029" y="2687"/>
                    </a:lnTo>
                    <a:lnTo>
                      <a:pt x="3075" y="2620"/>
                    </a:lnTo>
                    <a:lnTo>
                      <a:pt x="3120" y="2553"/>
                    </a:lnTo>
                    <a:lnTo>
                      <a:pt x="3160" y="2482"/>
                    </a:lnTo>
                    <a:lnTo>
                      <a:pt x="3197" y="2409"/>
                    </a:lnTo>
                    <a:lnTo>
                      <a:pt x="3230" y="2335"/>
                    </a:lnTo>
                    <a:lnTo>
                      <a:pt x="3260" y="2259"/>
                    </a:lnTo>
                    <a:lnTo>
                      <a:pt x="3287" y="2180"/>
                    </a:lnTo>
                    <a:lnTo>
                      <a:pt x="3310" y="2101"/>
                    </a:lnTo>
                    <a:lnTo>
                      <a:pt x="3329" y="2019"/>
                    </a:lnTo>
                    <a:lnTo>
                      <a:pt x="3344" y="1937"/>
                    </a:lnTo>
                    <a:lnTo>
                      <a:pt x="3354" y="1853"/>
                    </a:lnTo>
                    <a:lnTo>
                      <a:pt x="3361" y="1767"/>
                    </a:lnTo>
                    <a:lnTo>
                      <a:pt x="3363" y="1681"/>
                    </a:lnTo>
                    <a:close/>
                    <a:moveTo>
                      <a:pt x="3261" y="1681"/>
                    </a:moveTo>
                    <a:lnTo>
                      <a:pt x="3258" y="1762"/>
                    </a:lnTo>
                    <a:lnTo>
                      <a:pt x="3252" y="1843"/>
                    </a:lnTo>
                    <a:lnTo>
                      <a:pt x="3242" y="1921"/>
                    </a:lnTo>
                    <a:lnTo>
                      <a:pt x="3229" y="1999"/>
                    </a:lnTo>
                    <a:lnTo>
                      <a:pt x="3211" y="2076"/>
                    </a:lnTo>
                    <a:lnTo>
                      <a:pt x="3190" y="2150"/>
                    </a:lnTo>
                    <a:lnTo>
                      <a:pt x="3165" y="2223"/>
                    </a:lnTo>
                    <a:lnTo>
                      <a:pt x="3137" y="2296"/>
                    </a:lnTo>
                    <a:lnTo>
                      <a:pt x="3106" y="2365"/>
                    </a:lnTo>
                    <a:lnTo>
                      <a:pt x="3070" y="2433"/>
                    </a:lnTo>
                    <a:lnTo>
                      <a:pt x="3032" y="2500"/>
                    </a:lnTo>
                    <a:lnTo>
                      <a:pt x="2991" y="2564"/>
                    </a:lnTo>
                    <a:lnTo>
                      <a:pt x="2947" y="2625"/>
                    </a:lnTo>
                    <a:lnTo>
                      <a:pt x="2901" y="2686"/>
                    </a:lnTo>
                    <a:lnTo>
                      <a:pt x="2850" y="2743"/>
                    </a:lnTo>
                    <a:lnTo>
                      <a:pt x="2798" y="2797"/>
                    </a:lnTo>
                    <a:lnTo>
                      <a:pt x="2744" y="2849"/>
                    </a:lnTo>
                    <a:lnTo>
                      <a:pt x="2686" y="2900"/>
                    </a:lnTo>
                    <a:lnTo>
                      <a:pt x="2626" y="2946"/>
                    </a:lnTo>
                    <a:lnTo>
                      <a:pt x="2565" y="2990"/>
                    </a:lnTo>
                    <a:lnTo>
                      <a:pt x="2501" y="3031"/>
                    </a:lnTo>
                    <a:lnTo>
                      <a:pt x="2434" y="3070"/>
                    </a:lnTo>
                    <a:lnTo>
                      <a:pt x="2366" y="3105"/>
                    </a:lnTo>
                    <a:lnTo>
                      <a:pt x="2297" y="3136"/>
                    </a:lnTo>
                    <a:lnTo>
                      <a:pt x="2224" y="3164"/>
                    </a:lnTo>
                    <a:lnTo>
                      <a:pt x="2151" y="3189"/>
                    </a:lnTo>
                    <a:lnTo>
                      <a:pt x="2076" y="3210"/>
                    </a:lnTo>
                    <a:lnTo>
                      <a:pt x="2000" y="3228"/>
                    </a:lnTo>
                    <a:lnTo>
                      <a:pt x="1922" y="3242"/>
                    </a:lnTo>
                    <a:lnTo>
                      <a:pt x="1843" y="3252"/>
                    </a:lnTo>
                    <a:lnTo>
                      <a:pt x="1763" y="3258"/>
                    </a:lnTo>
                    <a:lnTo>
                      <a:pt x="1681" y="3260"/>
                    </a:lnTo>
                    <a:lnTo>
                      <a:pt x="1600" y="3258"/>
                    </a:lnTo>
                    <a:lnTo>
                      <a:pt x="1520" y="3252"/>
                    </a:lnTo>
                    <a:lnTo>
                      <a:pt x="1441" y="3242"/>
                    </a:lnTo>
                    <a:lnTo>
                      <a:pt x="1363" y="3228"/>
                    </a:lnTo>
                    <a:lnTo>
                      <a:pt x="1287" y="3210"/>
                    </a:lnTo>
                    <a:lnTo>
                      <a:pt x="1212" y="3189"/>
                    </a:lnTo>
                    <a:lnTo>
                      <a:pt x="1139" y="3164"/>
                    </a:lnTo>
                    <a:lnTo>
                      <a:pt x="1066" y="3136"/>
                    </a:lnTo>
                    <a:lnTo>
                      <a:pt x="997" y="3105"/>
                    </a:lnTo>
                    <a:lnTo>
                      <a:pt x="929" y="3070"/>
                    </a:lnTo>
                    <a:lnTo>
                      <a:pt x="862" y="3031"/>
                    </a:lnTo>
                    <a:lnTo>
                      <a:pt x="798" y="2990"/>
                    </a:lnTo>
                    <a:lnTo>
                      <a:pt x="737" y="2946"/>
                    </a:lnTo>
                    <a:lnTo>
                      <a:pt x="676" y="2900"/>
                    </a:lnTo>
                    <a:lnTo>
                      <a:pt x="619" y="2849"/>
                    </a:lnTo>
                    <a:lnTo>
                      <a:pt x="565" y="2797"/>
                    </a:lnTo>
                    <a:lnTo>
                      <a:pt x="513" y="2743"/>
                    </a:lnTo>
                    <a:lnTo>
                      <a:pt x="462" y="2686"/>
                    </a:lnTo>
                    <a:lnTo>
                      <a:pt x="415" y="2625"/>
                    </a:lnTo>
                    <a:lnTo>
                      <a:pt x="372" y="2564"/>
                    </a:lnTo>
                    <a:lnTo>
                      <a:pt x="331" y="2500"/>
                    </a:lnTo>
                    <a:lnTo>
                      <a:pt x="293" y="2433"/>
                    </a:lnTo>
                    <a:lnTo>
                      <a:pt x="257" y="2365"/>
                    </a:lnTo>
                    <a:lnTo>
                      <a:pt x="226" y="2296"/>
                    </a:lnTo>
                    <a:lnTo>
                      <a:pt x="198" y="2223"/>
                    </a:lnTo>
                    <a:lnTo>
                      <a:pt x="173" y="2150"/>
                    </a:lnTo>
                    <a:lnTo>
                      <a:pt x="152" y="2076"/>
                    </a:lnTo>
                    <a:lnTo>
                      <a:pt x="134" y="1999"/>
                    </a:lnTo>
                    <a:lnTo>
                      <a:pt x="120" y="1921"/>
                    </a:lnTo>
                    <a:lnTo>
                      <a:pt x="110" y="1843"/>
                    </a:lnTo>
                    <a:lnTo>
                      <a:pt x="104" y="1762"/>
                    </a:lnTo>
                    <a:lnTo>
                      <a:pt x="102" y="1681"/>
                    </a:lnTo>
                    <a:lnTo>
                      <a:pt x="104" y="1599"/>
                    </a:lnTo>
                    <a:lnTo>
                      <a:pt x="110" y="1519"/>
                    </a:lnTo>
                    <a:lnTo>
                      <a:pt x="120" y="1441"/>
                    </a:lnTo>
                    <a:lnTo>
                      <a:pt x="134" y="1362"/>
                    </a:lnTo>
                    <a:lnTo>
                      <a:pt x="152" y="1286"/>
                    </a:lnTo>
                    <a:lnTo>
                      <a:pt x="173" y="1212"/>
                    </a:lnTo>
                    <a:lnTo>
                      <a:pt x="198" y="1138"/>
                    </a:lnTo>
                    <a:lnTo>
                      <a:pt x="226" y="1066"/>
                    </a:lnTo>
                    <a:lnTo>
                      <a:pt x="257" y="996"/>
                    </a:lnTo>
                    <a:lnTo>
                      <a:pt x="293" y="928"/>
                    </a:lnTo>
                    <a:lnTo>
                      <a:pt x="331" y="862"/>
                    </a:lnTo>
                    <a:lnTo>
                      <a:pt x="372" y="797"/>
                    </a:lnTo>
                    <a:lnTo>
                      <a:pt x="415" y="736"/>
                    </a:lnTo>
                    <a:lnTo>
                      <a:pt x="462" y="676"/>
                    </a:lnTo>
                    <a:lnTo>
                      <a:pt x="513" y="619"/>
                    </a:lnTo>
                    <a:lnTo>
                      <a:pt x="565" y="564"/>
                    </a:lnTo>
                    <a:lnTo>
                      <a:pt x="619" y="512"/>
                    </a:lnTo>
                    <a:lnTo>
                      <a:pt x="676" y="462"/>
                    </a:lnTo>
                    <a:lnTo>
                      <a:pt x="737" y="416"/>
                    </a:lnTo>
                    <a:lnTo>
                      <a:pt x="798" y="371"/>
                    </a:lnTo>
                    <a:lnTo>
                      <a:pt x="862" y="330"/>
                    </a:lnTo>
                    <a:lnTo>
                      <a:pt x="929" y="292"/>
                    </a:lnTo>
                    <a:lnTo>
                      <a:pt x="997" y="257"/>
                    </a:lnTo>
                    <a:lnTo>
                      <a:pt x="1066" y="226"/>
                    </a:lnTo>
                    <a:lnTo>
                      <a:pt x="1139" y="198"/>
                    </a:lnTo>
                    <a:lnTo>
                      <a:pt x="1212" y="172"/>
                    </a:lnTo>
                    <a:lnTo>
                      <a:pt x="1287" y="151"/>
                    </a:lnTo>
                    <a:lnTo>
                      <a:pt x="1363" y="133"/>
                    </a:lnTo>
                    <a:lnTo>
                      <a:pt x="1441" y="119"/>
                    </a:lnTo>
                    <a:lnTo>
                      <a:pt x="1520" y="109"/>
                    </a:lnTo>
                    <a:lnTo>
                      <a:pt x="1600" y="103"/>
                    </a:lnTo>
                    <a:lnTo>
                      <a:pt x="1681" y="101"/>
                    </a:lnTo>
                    <a:lnTo>
                      <a:pt x="1763" y="103"/>
                    </a:lnTo>
                    <a:lnTo>
                      <a:pt x="1843" y="109"/>
                    </a:lnTo>
                    <a:lnTo>
                      <a:pt x="1922" y="119"/>
                    </a:lnTo>
                    <a:lnTo>
                      <a:pt x="2000" y="133"/>
                    </a:lnTo>
                    <a:lnTo>
                      <a:pt x="2076" y="151"/>
                    </a:lnTo>
                    <a:lnTo>
                      <a:pt x="2151" y="172"/>
                    </a:lnTo>
                    <a:lnTo>
                      <a:pt x="2224" y="198"/>
                    </a:lnTo>
                    <a:lnTo>
                      <a:pt x="2297" y="226"/>
                    </a:lnTo>
                    <a:lnTo>
                      <a:pt x="2366" y="257"/>
                    </a:lnTo>
                    <a:lnTo>
                      <a:pt x="2434" y="292"/>
                    </a:lnTo>
                    <a:lnTo>
                      <a:pt x="2501" y="330"/>
                    </a:lnTo>
                    <a:lnTo>
                      <a:pt x="2565" y="371"/>
                    </a:lnTo>
                    <a:lnTo>
                      <a:pt x="2626" y="416"/>
                    </a:lnTo>
                    <a:lnTo>
                      <a:pt x="2686" y="462"/>
                    </a:lnTo>
                    <a:lnTo>
                      <a:pt x="2744" y="512"/>
                    </a:lnTo>
                    <a:lnTo>
                      <a:pt x="2798" y="564"/>
                    </a:lnTo>
                    <a:lnTo>
                      <a:pt x="2850" y="619"/>
                    </a:lnTo>
                    <a:lnTo>
                      <a:pt x="2901" y="676"/>
                    </a:lnTo>
                    <a:lnTo>
                      <a:pt x="2947" y="736"/>
                    </a:lnTo>
                    <a:lnTo>
                      <a:pt x="2991" y="797"/>
                    </a:lnTo>
                    <a:lnTo>
                      <a:pt x="3032" y="862"/>
                    </a:lnTo>
                    <a:lnTo>
                      <a:pt x="3070" y="928"/>
                    </a:lnTo>
                    <a:lnTo>
                      <a:pt x="3106" y="996"/>
                    </a:lnTo>
                    <a:lnTo>
                      <a:pt x="3137" y="1066"/>
                    </a:lnTo>
                    <a:lnTo>
                      <a:pt x="3165" y="1138"/>
                    </a:lnTo>
                    <a:lnTo>
                      <a:pt x="3190" y="1212"/>
                    </a:lnTo>
                    <a:lnTo>
                      <a:pt x="3211" y="1286"/>
                    </a:lnTo>
                    <a:lnTo>
                      <a:pt x="3229" y="1362"/>
                    </a:lnTo>
                    <a:lnTo>
                      <a:pt x="3242" y="1441"/>
                    </a:lnTo>
                    <a:lnTo>
                      <a:pt x="3252" y="1519"/>
                    </a:lnTo>
                    <a:lnTo>
                      <a:pt x="3258" y="1599"/>
                    </a:lnTo>
                    <a:lnTo>
                      <a:pt x="3261" y="1681"/>
                    </a:lnTo>
                    <a:close/>
                  </a:path>
                </a:pathLst>
              </a:custGeom>
              <a:solidFill>
                <a:srgbClr val="FAD97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2001" name="Freeform 1143">
                <a:extLst>
                  <a:ext uri="{FF2B5EF4-FFF2-40B4-BE49-F238E27FC236}">
                    <a16:creationId xmlns:a16="http://schemas.microsoft.com/office/drawing/2014/main" id="{BA182ECF-8281-4A9D-B053-7C053EB84035}"/>
                  </a:ext>
                </a:extLst>
              </p:cNvPr>
              <p:cNvSpPr>
                <a:spLocks noEditPoints="1"/>
              </p:cNvSpPr>
              <p:nvPr/>
            </p:nvSpPr>
            <p:spPr bwMode="auto">
              <a:xfrm>
                <a:off x="2702" y="804"/>
                <a:ext cx="652" cy="652"/>
              </a:xfrm>
              <a:custGeom>
                <a:avLst/>
                <a:gdLst>
                  <a:gd name="T0" fmla="*/ 645 w 3261"/>
                  <a:gd name="T1" fmla="*/ 260 h 3260"/>
                  <a:gd name="T2" fmla="*/ 620 w 3261"/>
                  <a:gd name="T3" fmla="*/ 185 h 3260"/>
                  <a:gd name="T4" fmla="*/ 578 w 3261"/>
                  <a:gd name="T5" fmla="*/ 119 h 3260"/>
                  <a:gd name="T6" fmla="*/ 521 w 3261"/>
                  <a:gd name="T7" fmla="*/ 65 h 3260"/>
                  <a:gd name="T8" fmla="*/ 453 w 3261"/>
                  <a:gd name="T9" fmla="*/ 25 h 3260"/>
                  <a:gd name="T10" fmla="*/ 376 w 3261"/>
                  <a:gd name="T11" fmla="*/ 4 h 3260"/>
                  <a:gd name="T12" fmla="*/ 293 w 3261"/>
                  <a:gd name="T13" fmla="*/ 2 h 3260"/>
                  <a:gd name="T14" fmla="*/ 214 w 3261"/>
                  <a:gd name="T15" fmla="*/ 20 h 3260"/>
                  <a:gd name="T16" fmla="*/ 144 w 3261"/>
                  <a:gd name="T17" fmla="*/ 56 h 3260"/>
                  <a:gd name="T18" fmla="*/ 85 w 3261"/>
                  <a:gd name="T19" fmla="*/ 107 h 3260"/>
                  <a:gd name="T20" fmla="*/ 39 w 3261"/>
                  <a:gd name="T21" fmla="*/ 171 h 3260"/>
                  <a:gd name="T22" fmla="*/ 10 w 3261"/>
                  <a:gd name="T23" fmla="*/ 245 h 3260"/>
                  <a:gd name="T24" fmla="*/ 0 w 3261"/>
                  <a:gd name="T25" fmla="*/ 326 h 3260"/>
                  <a:gd name="T26" fmla="*/ 10 w 3261"/>
                  <a:gd name="T27" fmla="*/ 407 h 3260"/>
                  <a:gd name="T28" fmla="*/ 39 w 3261"/>
                  <a:gd name="T29" fmla="*/ 481 h 3260"/>
                  <a:gd name="T30" fmla="*/ 85 w 3261"/>
                  <a:gd name="T31" fmla="*/ 545 h 3260"/>
                  <a:gd name="T32" fmla="*/ 144 w 3261"/>
                  <a:gd name="T33" fmla="*/ 596 h 3260"/>
                  <a:gd name="T34" fmla="*/ 214 w 3261"/>
                  <a:gd name="T35" fmla="*/ 632 h 3260"/>
                  <a:gd name="T36" fmla="*/ 293 w 3261"/>
                  <a:gd name="T37" fmla="*/ 650 h 3260"/>
                  <a:gd name="T38" fmla="*/ 376 w 3261"/>
                  <a:gd name="T39" fmla="*/ 648 h 3260"/>
                  <a:gd name="T40" fmla="*/ 453 w 3261"/>
                  <a:gd name="T41" fmla="*/ 626 h 3260"/>
                  <a:gd name="T42" fmla="*/ 521 w 3261"/>
                  <a:gd name="T43" fmla="*/ 587 h 3260"/>
                  <a:gd name="T44" fmla="*/ 578 w 3261"/>
                  <a:gd name="T45" fmla="*/ 533 h 3260"/>
                  <a:gd name="T46" fmla="*/ 620 w 3261"/>
                  <a:gd name="T47" fmla="*/ 467 h 3260"/>
                  <a:gd name="T48" fmla="*/ 645 w 3261"/>
                  <a:gd name="T49" fmla="*/ 392 h 3260"/>
                  <a:gd name="T50" fmla="*/ 632 w 3261"/>
                  <a:gd name="T51" fmla="*/ 326 h 3260"/>
                  <a:gd name="T52" fmla="*/ 622 w 3261"/>
                  <a:gd name="T53" fmla="*/ 402 h 3260"/>
                  <a:gd name="T54" fmla="*/ 595 w 3261"/>
                  <a:gd name="T55" fmla="*/ 472 h 3260"/>
                  <a:gd name="T56" fmla="*/ 552 w 3261"/>
                  <a:gd name="T57" fmla="*/ 532 h 3260"/>
                  <a:gd name="T58" fmla="*/ 497 w 3261"/>
                  <a:gd name="T59" fmla="*/ 579 h 3260"/>
                  <a:gd name="T60" fmla="*/ 431 w 3261"/>
                  <a:gd name="T61" fmla="*/ 613 h 3260"/>
                  <a:gd name="T62" fmla="*/ 357 w 3261"/>
                  <a:gd name="T63" fmla="*/ 630 h 3260"/>
                  <a:gd name="T64" fmla="*/ 279 w 3261"/>
                  <a:gd name="T65" fmla="*/ 628 h 3260"/>
                  <a:gd name="T66" fmla="*/ 207 w 3261"/>
                  <a:gd name="T67" fmla="*/ 608 h 3260"/>
                  <a:gd name="T68" fmla="*/ 143 w 3261"/>
                  <a:gd name="T69" fmla="*/ 571 h 3260"/>
                  <a:gd name="T70" fmla="*/ 90 w 3261"/>
                  <a:gd name="T71" fmla="*/ 520 h 3260"/>
                  <a:gd name="T72" fmla="*/ 51 w 3261"/>
                  <a:gd name="T73" fmla="*/ 458 h 3260"/>
                  <a:gd name="T74" fmla="*/ 27 w 3261"/>
                  <a:gd name="T75" fmla="*/ 388 h 3260"/>
                  <a:gd name="T76" fmla="*/ 21 w 3261"/>
                  <a:gd name="T77" fmla="*/ 310 h 3260"/>
                  <a:gd name="T78" fmla="*/ 34 w 3261"/>
                  <a:gd name="T79" fmla="*/ 235 h 3260"/>
                  <a:gd name="T80" fmla="*/ 65 w 3261"/>
                  <a:gd name="T81" fmla="*/ 167 h 3260"/>
                  <a:gd name="T82" fmla="*/ 110 w 3261"/>
                  <a:gd name="T83" fmla="*/ 110 h 3260"/>
                  <a:gd name="T84" fmla="*/ 168 w 3261"/>
                  <a:gd name="T85" fmla="*/ 64 h 3260"/>
                  <a:gd name="T86" fmla="*/ 235 w 3261"/>
                  <a:gd name="T87" fmla="*/ 34 h 3260"/>
                  <a:gd name="T88" fmla="*/ 310 w 3261"/>
                  <a:gd name="T89" fmla="*/ 21 h 3260"/>
                  <a:gd name="T90" fmla="*/ 387 w 3261"/>
                  <a:gd name="T91" fmla="*/ 27 h 3260"/>
                  <a:gd name="T92" fmla="*/ 458 w 3261"/>
                  <a:gd name="T93" fmla="*/ 50 h 3260"/>
                  <a:gd name="T94" fmla="*/ 520 w 3261"/>
                  <a:gd name="T95" fmla="*/ 90 h 3260"/>
                  <a:gd name="T96" fmla="*/ 571 w 3261"/>
                  <a:gd name="T97" fmla="*/ 143 h 3260"/>
                  <a:gd name="T98" fmla="*/ 608 w 3261"/>
                  <a:gd name="T99" fmla="*/ 207 h 3260"/>
                  <a:gd name="T100" fmla="*/ 628 w 3261"/>
                  <a:gd name="T101" fmla="*/ 279 h 326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261" h="3260">
                    <a:moveTo>
                      <a:pt x="3261" y="1630"/>
                    </a:moveTo>
                    <a:lnTo>
                      <a:pt x="3259" y="1546"/>
                    </a:lnTo>
                    <a:lnTo>
                      <a:pt x="3253" y="1463"/>
                    </a:lnTo>
                    <a:lnTo>
                      <a:pt x="3243" y="1382"/>
                    </a:lnTo>
                    <a:lnTo>
                      <a:pt x="3227" y="1301"/>
                    </a:lnTo>
                    <a:lnTo>
                      <a:pt x="3209" y="1223"/>
                    </a:lnTo>
                    <a:lnTo>
                      <a:pt x="3187" y="1145"/>
                    </a:lnTo>
                    <a:lnTo>
                      <a:pt x="3162" y="1069"/>
                    </a:lnTo>
                    <a:lnTo>
                      <a:pt x="3133" y="996"/>
                    </a:lnTo>
                    <a:lnTo>
                      <a:pt x="3100" y="923"/>
                    </a:lnTo>
                    <a:lnTo>
                      <a:pt x="3064" y="853"/>
                    </a:lnTo>
                    <a:lnTo>
                      <a:pt x="3024" y="785"/>
                    </a:lnTo>
                    <a:lnTo>
                      <a:pt x="2982" y="718"/>
                    </a:lnTo>
                    <a:lnTo>
                      <a:pt x="2937" y="654"/>
                    </a:lnTo>
                    <a:lnTo>
                      <a:pt x="2889" y="593"/>
                    </a:lnTo>
                    <a:lnTo>
                      <a:pt x="2838" y="533"/>
                    </a:lnTo>
                    <a:lnTo>
                      <a:pt x="2783" y="477"/>
                    </a:lnTo>
                    <a:lnTo>
                      <a:pt x="2727" y="423"/>
                    </a:lnTo>
                    <a:lnTo>
                      <a:pt x="2668" y="372"/>
                    </a:lnTo>
                    <a:lnTo>
                      <a:pt x="2606" y="323"/>
                    </a:lnTo>
                    <a:lnTo>
                      <a:pt x="2542" y="278"/>
                    </a:lnTo>
                    <a:lnTo>
                      <a:pt x="2476" y="236"/>
                    </a:lnTo>
                    <a:lnTo>
                      <a:pt x="2407" y="196"/>
                    </a:lnTo>
                    <a:lnTo>
                      <a:pt x="2337" y="161"/>
                    </a:lnTo>
                    <a:lnTo>
                      <a:pt x="2265" y="127"/>
                    </a:lnTo>
                    <a:lnTo>
                      <a:pt x="2191" y="98"/>
                    </a:lnTo>
                    <a:lnTo>
                      <a:pt x="2115" y="73"/>
                    </a:lnTo>
                    <a:lnTo>
                      <a:pt x="2038" y="51"/>
                    </a:lnTo>
                    <a:lnTo>
                      <a:pt x="1959" y="33"/>
                    </a:lnTo>
                    <a:lnTo>
                      <a:pt x="1879" y="18"/>
                    </a:lnTo>
                    <a:lnTo>
                      <a:pt x="1797" y="8"/>
                    </a:lnTo>
                    <a:lnTo>
                      <a:pt x="1714" y="2"/>
                    </a:lnTo>
                    <a:lnTo>
                      <a:pt x="1630" y="0"/>
                    </a:lnTo>
                    <a:lnTo>
                      <a:pt x="1546" y="2"/>
                    </a:lnTo>
                    <a:lnTo>
                      <a:pt x="1464" y="8"/>
                    </a:lnTo>
                    <a:lnTo>
                      <a:pt x="1382" y="18"/>
                    </a:lnTo>
                    <a:lnTo>
                      <a:pt x="1302" y="33"/>
                    </a:lnTo>
                    <a:lnTo>
                      <a:pt x="1222" y="51"/>
                    </a:lnTo>
                    <a:lnTo>
                      <a:pt x="1145" y="73"/>
                    </a:lnTo>
                    <a:lnTo>
                      <a:pt x="1070" y="98"/>
                    </a:lnTo>
                    <a:lnTo>
                      <a:pt x="995" y="127"/>
                    </a:lnTo>
                    <a:lnTo>
                      <a:pt x="924" y="161"/>
                    </a:lnTo>
                    <a:lnTo>
                      <a:pt x="854" y="196"/>
                    </a:lnTo>
                    <a:lnTo>
                      <a:pt x="785" y="236"/>
                    </a:lnTo>
                    <a:lnTo>
                      <a:pt x="719" y="278"/>
                    </a:lnTo>
                    <a:lnTo>
                      <a:pt x="655" y="323"/>
                    </a:lnTo>
                    <a:lnTo>
                      <a:pt x="593" y="372"/>
                    </a:lnTo>
                    <a:lnTo>
                      <a:pt x="534" y="423"/>
                    </a:lnTo>
                    <a:lnTo>
                      <a:pt x="478" y="477"/>
                    </a:lnTo>
                    <a:lnTo>
                      <a:pt x="423" y="533"/>
                    </a:lnTo>
                    <a:lnTo>
                      <a:pt x="372" y="593"/>
                    </a:lnTo>
                    <a:lnTo>
                      <a:pt x="324" y="654"/>
                    </a:lnTo>
                    <a:lnTo>
                      <a:pt x="279" y="718"/>
                    </a:lnTo>
                    <a:lnTo>
                      <a:pt x="236" y="785"/>
                    </a:lnTo>
                    <a:lnTo>
                      <a:pt x="196" y="853"/>
                    </a:lnTo>
                    <a:lnTo>
                      <a:pt x="161" y="923"/>
                    </a:lnTo>
                    <a:lnTo>
                      <a:pt x="128" y="996"/>
                    </a:lnTo>
                    <a:lnTo>
                      <a:pt x="99" y="1069"/>
                    </a:lnTo>
                    <a:lnTo>
                      <a:pt x="74" y="1145"/>
                    </a:lnTo>
                    <a:lnTo>
                      <a:pt x="52" y="1223"/>
                    </a:lnTo>
                    <a:lnTo>
                      <a:pt x="34" y="1301"/>
                    </a:lnTo>
                    <a:lnTo>
                      <a:pt x="18" y="1382"/>
                    </a:lnTo>
                    <a:lnTo>
                      <a:pt x="8" y="1463"/>
                    </a:lnTo>
                    <a:lnTo>
                      <a:pt x="2" y="1546"/>
                    </a:lnTo>
                    <a:lnTo>
                      <a:pt x="0" y="1630"/>
                    </a:lnTo>
                    <a:lnTo>
                      <a:pt x="2" y="1713"/>
                    </a:lnTo>
                    <a:lnTo>
                      <a:pt x="8" y="1797"/>
                    </a:lnTo>
                    <a:lnTo>
                      <a:pt x="18" y="1878"/>
                    </a:lnTo>
                    <a:lnTo>
                      <a:pt x="34" y="1958"/>
                    </a:lnTo>
                    <a:lnTo>
                      <a:pt x="52" y="2037"/>
                    </a:lnTo>
                    <a:lnTo>
                      <a:pt x="74" y="2114"/>
                    </a:lnTo>
                    <a:lnTo>
                      <a:pt x="99" y="2190"/>
                    </a:lnTo>
                    <a:lnTo>
                      <a:pt x="128" y="2264"/>
                    </a:lnTo>
                    <a:lnTo>
                      <a:pt x="161" y="2336"/>
                    </a:lnTo>
                    <a:lnTo>
                      <a:pt x="196" y="2407"/>
                    </a:lnTo>
                    <a:lnTo>
                      <a:pt x="236" y="2475"/>
                    </a:lnTo>
                    <a:lnTo>
                      <a:pt x="279" y="2541"/>
                    </a:lnTo>
                    <a:lnTo>
                      <a:pt x="324" y="2606"/>
                    </a:lnTo>
                    <a:lnTo>
                      <a:pt x="372" y="2667"/>
                    </a:lnTo>
                    <a:lnTo>
                      <a:pt x="423" y="2726"/>
                    </a:lnTo>
                    <a:lnTo>
                      <a:pt x="478" y="2782"/>
                    </a:lnTo>
                    <a:lnTo>
                      <a:pt x="534" y="2837"/>
                    </a:lnTo>
                    <a:lnTo>
                      <a:pt x="593" y="2888"/>
                    </a:lnTo>
                    <a:lnTo>
                      <a:pt x="655" y="2936"/>
                    </a:lnTo>
                    <a:lnTo>
                      <a:pt x="719" y="2981"/>
                    </a:lnTo>
                    <a:lnTo>
                      <a:pt x="785" y="3024"/>
                    </a:lnTo>
                    <a:lnTo>
                      <a:pt x="854" y="3064"/>
                    </a:lnTo>
                    <a:lnTo>
                      <a:pt x="924" y="3099"/>
                    </a:lnTo>
                    <a:lnTo>
                      <a:pt x="995" y="3132"/>
                    </a:lnTo>
                    <a:lnTo>
                      <a:pt x="1070" y="3161"/>
                    </a:lnTo>
                    <a:lnTo>
                      <a:pt x="1145" y="3186"/>
                    </a:lnTo>
                    <a:lnTo>
                      <a:pt x="1222" y="3208"/>
                    </a:lnTo>
                    <a:lnTo>
                      <a:pt x="1302" y="3227"/>
                    </a:lnTo>
                    <a:lnTo>
                      <a:pt x="1382" y="3242"/>
                    </a:lnTo>
                    <a:lnTo>
                      <a:pt x="1464" y="3252"/>
                    </a:lnTo>
                    <a:lnTo>
                      <a:pt x="1546" y="3258"/>
                    </a:lnTo>
                    <a:lnTo>
                      <a:pt x="1630" y="3260"/>
                    </a:lnTo>
                    <a:lnTo>
                      <a:pt x="1714" y="3258"/>
                    </a:lnTo>
                    <a:lnTo>
                      <a:pt x="1797" y="3252"/>
                    </a:lnTo>
                    <a:lnTo>
                      <a:pt x="1879" y="3242"/>
                    </a:lnTo>
                    <a:lnTo>
                      <a:pt x="1959" y="3227"/>
                    </a:lnTo>
                    <a:lnTo>
                      <a:pt x="2038" y="3208"/>
                    </a:lnTo>
                    <a:lnTo>
                      <a:pt x="2115" y="3186"/>
                    </a:lnTo>
                    <a:lnTo>
                      <a:pt x="2191" y="3161"/>
                    </a:lnTo>
                    <a:lnTo>
                      <a:pt x="2265" y="3132"/>
                    </a:lnTo>
                    <a:lnTo>
                      <a:pt x="2337" y="3099"/>
                    </a:lnTo>
                    <a:lnTo>
                      <a:pt x="2407" y="3064"/>
                    </a:lnTo>
                    <a:lnTo>
                      <a:pt x="2476" y="3024"/>
                    </a:lnTo>
                    <a:lnTo>
                      <a:pt x="2542" y="2981"/>
                    </a:lnTo>
                    <a:lnTo>
                      <a:pt x="2606" y="2936"/>
                    </a:lnTo>
                    <a:lnTo>
                      <a:pt x="2668" y="2888"/>
                    </a:lnTo>
                    <a:lnTo>
                      <a:pt x="2727" y="2837"/>
                    </a:lnTo>
                    <a:lnTo>
                      <a:pt x="2783" y="2782"/>
                    </a:lnTo>
                    <a:lnTo>
                      <a:pt x="2838" y="2726"/>
                    </a:lnTo>
                    <a:lnTo>
                      <a:pt x="2889" y="2667"/>
                    </a:lnTo>
                    <a:lnTo>
                      <a:pt x="2937" y="2606"/>
                    </a:lnTo>
                    <a:lnTo>
                      <a:pt x="2982" y="2541"/>
                    </a:lnTo>
                    <a:lnTo>
                      <a:pt x="3024" y="2475"/>
                    </a:lnTo>
                    <a:lnTo>
                      <a:pt x="3064" y="2407"/>
                    </a:lnTo>
                    <a:lnTo>
                      <a:pt x="3100" y="2336"/>
                    </a:lnTo>
                    <a:lnTo>
                      <a:pt x="3133" y="2264"/>
                    </a:lnTo>
                    <a:lnTo>
                      <a:pt x="3162" y="2190"/>
                    </a:lnTo>
                    <a:lnTo>
                      <a:pt x="3187" y="2114"/>
                    </a:lnTo>
                    <a:lnTo>
                      <a:pt x="3209" y="2037"/>
                    </a:lnTo>
                    <a:lnTo>
                      <a:pt x="3227" y="1958"/>
                    </a:lnTo>
                    <a:lnTo>
                      <a:pt x="3243" y="1878"/>
                    </a:lnTo>
                    <a:lnTo>
                      <a:pt x="3253" y="1797"/>
                    </a:lnTo>
                    <a:lnTo>
                      <a:pt x="3259" y="1713"/>
                    </a:lnTo>
                    <a:lnTo>
                      <a:pt x="3261" y="1630"/>
                    </a:lnTo>
                    <a:close/>
                    <a:moveTo>
                      <a:pt x="3159" y="1630"/>
                    </a:moveTo>
                    <a:lnTo>
                      <a:pt x="3157" y="1708"/>
                    </a:lnTo>
                    <a:lnTo>
                      <a:pt x="3151" y="1786"/>
                    </a:lnTo>
                    <a:lnTo>
                      <a:pt x="3141" y="1863"/>
                    </a:lnTo>
                    <a:lnTo>
                      <a:pt x="3128" y="1938"/>
                    </a:lnTo>
                    <a:lnTo>
                      <a:pt x="3111" y="2012"/>
                    </a:lnTo>
                    <a:lnTo>
                      <a:pt x="3090" y="2084"/>
                    </a:lnTo>
                    <a:lnTo>
                      <a:pt x="3067" y="2155"/>
                    </a:lnTo>
                    <a:lnTo>
                      <a:pt x="3039" y="2225"/>
                    </a:lnTo>
                    <a:lnTo>
                      <a:pt x="3008" y="2292"/>
                    </a:lnTo>
                    <a:lnTo>
                      <a:pt x="2974" y="2358"/>
                    </a:lnTo>
                    <a:lnTo>
                      <a:pt x="2938" y="2423"/>
                    </a:lnTo>
                    <a:lnTo>
                      <a:pt x="2898" y="2484"/>
                    </a:lnTo>
                    <a:lnTo>
                      <a:pt x="2856" y="2544"/>
                    </a:lnTo>
                    <a:lnTo>
                      <a:pt x="2809" y="2601"/>
                    </a:lnTo>
                    <a:lnTo>
                      <a:pt x="2762" y="2658"/>
                    </a:lnTo>
                    <a:lnTo>
                      <a:pt x="2711" y="2710"/>
                    </a:lnTo>
                    <a:lnTo>
                      <a:pt x="2659" y="2761"/>
                    </a:lnTo>
                    <a:lnTo>
                      <a:pt x="2602" y="2810"/>
                    </a:lnTo>
                    <a:lnTo>
                      <a:pt x="2545" y="2855"/>
                    </a:lnTo>
                    <a:lnTo>
                      <a:pt x="2485" y="2897"/>
                    </a:lnTo>
                    <a:lnTo>
                      <a:pt x="2423" y="2937"/>
                    </a:lnTo>
                    <a:lnTo>
                      <a:pt x="2359" y="2973"/>
                    </a:lnTo>
                    <a:lnTo>
                      <a:pt x="2293" y="3007"/>
                    </a:lnTo>
                    <a:lnTo>
                      <a:pt x="2225" y="3038"/>
                    </a:lnTo>
                    <a:lnTo>
                      <a:pt x="2156" y="3066"/>
                    </a:lnTo>
                    <a:lnTo>
                      <a:pt x="2085" y="3090"/>
                    </a:lnTo>
                    <a:lnTo>
                      <a:pt x="2012" y="3110"/>
                    </a:lnTo>
                    <a:lnTo>
                      <a:pt x="1938" y="3127"/>
                    </a:lnTo>
                    <a:lnTo>
                      <a:pt x="1863" y="3140"/>
                    </a:lnTo>
                    <a:lnTo>
                      <a:pt x="1786" y="3150"/>
                    </a:lnTo>
                    <a:lnTo>
                      <a:pt x="1709" y="3156"/>
                    </a:lnTo>
                    <a:lnTo>
                      <a:pt x="1630" y="3158"/>
                    </a:lnTo>
                    <a:lnTo>
                      <a:pt x="1552" y="3156"/>
                    </a:lnTo>
                    <a:lnTo>
                      <a:pt x="1474" y="3150"/>
                    </a:lnTo>
                    <a:lnTo>
                      <a:pt x="1397" y="3140"/>
                    </a:lnTo>
                    <a:lnTo>
                      <a:pt x="1322" y="3127"/>
                    </a:lnTo>
                    <a:lnTo>
                      <a:pt x="1249" y="3110"/>
                    </a:lnTo>
                    <a:lnTo>
                      <a:pt x="1176" y="3090"/>
                    </a:lnTo>
                    <a:lnTo>
                      <a:pt x="1105" y="3066"/>
                    </a:lnTo>
                    <a:lnTo>
                      <a:pt x="1036" y="3038"/>
                    </a:lnTo>
                    <a:lnTo>
                      <a:pt x="968" y="3007"/>
                    </a:lnTo>
                    <a:lnTo>
                      <a:pt x="902" y="2973"/>
                    </a:lnTo>
                    <a:lnTo>
                      <a:pt x="838" y="2937"/>
                    </a:lnTo>
                    <a:lnTo>
                      <a:pt x="776" y="2897"/>
                    </a:lnTo>
                    <a:lnTo>
                      <a:pt x="716" y="2855"/>
                    </a:lnTo>
                    <a:lnTo>
                      <a:pt x="658" y="2810"/>
                    </a:lnTo>
                    <a:lnTo>
                      <a:pt x="602" y="2761"/>
                    </a:lnTo>
                    <a:lnTo>
                      <a:pt x="549" y="2710"/>
                    </a:lnTo>
                    <a:lnTo>
                      <a:pt x="499" y="2658"/>
                    </a:lnTo>
                    <a:lnTo>
                      <a:pt x="451" y="2601"/>
                    </a:lnTo>
                    <a:lnTo>
                      <a:pt x="405" y="2544"/>
                    </a:lnTo>
                    <a:lnTo>
                      <a:pt x="363" y="2484"/>
                    </a:lnTo>
                    <a:lnTo>
                      <a:pt x="323" y="2423"/>
                    </a:lnTo>
                    <a:lnTo>
                      <a:pt x="287" y="2358"/>
                    </a:lnTo>
                    <a:lnTo>
                      <a:pt x="253" y="2292"/>
                    </a:lnTo>
                    <a:lnTo>
                      <a:pt x="221" y="2225"/>
                    </a:lnTo>
                    <a:lnTo>
                      <a:pt x="194" y="2155"/>
                    </a:lnTo>
                    <a:lnTo>
                      <a:pt x="170" y="2084"/>
                    </a:lnTo>
                    <a:lnTo>
                      <a:pt x="150" y="2012"/>
                    </a:lnTo>
                    <a:lnTo>
                      <a:pt x="133" y="1938"/>
                    </a:lnTo>
                    <a:lnTo>
                      <a:pt x="119" y="1863"/>
                    </a:lnTo>
                    <a:lnTo>
                      <a:pt x="110" y="1786"/>
                    </a:lnTo>
                    <a:lnTo>
                      <a:pt x="104" y="1708"/>
                    </a:lnTo>
                    <a:lnTo>
                      <a:pt x="102" y="1630"/>
                    </a:lnTo>
                    <a:lnTo>
                      <a:pt x="104" y="1551"/>
                    </a:lnTo>
                    <a:lnTo>
                      <a:pt x="110" y="1474"/>
                    </a:lnTo>
                    <a:lnTo>
                      <a:pt x="119" y="1397"/>
                    </a:lnTo>
                    <a:lnTo>
                      <a:pt x="133" y="1321"/>
                    </a:lnTo>
                    <a:lnTo>
                      <a:pt x="150" y="1248"/>
                    </a:lnTo>
                    <a:lnTo>
                      <a:pt x="170" y="1176"/>
                    </a:lnTo>
                    <a:lnTo>
                      <a:pt x="194" y="1104"/>
                    </a:lnTo>
                    <a:lnTo>
                      <a:pt x="221" y="1035"/>
                    </a:lnTo>
                    <a:lnTo>
                      <a:pt x="253" y="968"/>
                    </a:lnTo>
                    <a:lnTo>
                      <a:pt x="287" y="901"/>
                    </a:lnTo>
                    <a:lnTo>
                      <a:pt x="323" y="837"/>
                    </a:lnTo>
                    <a:lnTo>
                      <a:pt x="363" y="776"/>
                    </a:lnTo>
                    <a:lnTo>
                      <a:pt x="405" y="715"/>
                    </a:lnTo>
                    <a:lnTo>
                      <a:pt x="451" y="658"/>
                    </a:lnTo>
                    <a:lnTo>
                      <a:pt x="499" y="602"/>
                    </a:lnTo>
                    <a:lnTo>
                      <a:pt x="549" y="550"/>
                    </a:lnTo>
                    <a:lnTo>
                      <a:pt x="602" y="498"/>
                    </a:lnTo>
                    <a:lnTo>
                      <a:pt x="658" y="450"/>
                    </a:lnTo>
                    <a:lnTo>
                      <a:pt x="716" y="405"/>
                    </a:lnTo>
                    <a:lnTo>
                      <a:pt x="776" y="363"/>
                    </a:lnTo>
                    <a:lnTo>
                      <a:pt x="838" y="322"/>
                    </a:lnTo>
                    <a:lnTo>
                      <a:pt x="902" y="286"/>
                    </a:lnTo>
                    <a:lnTo>
                      <a:pt x="968" y="252"/>
                    </a:lnTo>
                    <a:lnTo>
                      <a:pt x="1036" y="222"/>
                    </a:lnTo>
                    <a:lnTo>
                      <a:pt x="1105" y="194"/>
                    </a:lnTo>
                    <a:lnTo>
                      <a:pt x="1176" y="170"/>
                    </a:lnTo>
                    <a:lnTo>
                      <a:pt x="1249" y="150"/>
                    </a:lnTo>
                    <a:lnTo>
                      <a:pt x="1322" y="133"/>
                    </a:lnTo>
                    <a:lnTo>
                      <a:pt x="1397" y="119"/>
                    </a:lnTo>
                    <a:lnTo>
                      <a:pt x="1474" y="109"/>
                    </a:lnTo>
                    <a:lnTo>
                      <a:pt x="1552" y="103"/>
                    </a:lnTo>
                    <a:lnTo>
                      <a:pt x="1630" y="101"/>
                    </a:lnTo>
                    <a:lnTo>
                      <a:pt x="1709" y="103"/>
                    </a:lnTo>
                    <a:lnTo>
                      <a:pt x="1786" y="109"/>
                    </a:lnTo>
                    <a:lnTo>
                      <a:pt x="1863" y="119"/>
                    </a:lnTo>
                    <a:lnTo>
                      <a:pt x="1938" y="133"/>
                    </a:lnTo>
                    <a:lnTo>
                      <a:pt x="2012" y="150"/>
                    </a:lnTo>
                    <a:lnTo>
                      <a:pt x="2085" y="170"/>
                    </a:lnTo>
                    <a:lnTo>
                      <a:pt x="2156" y="194"/>
                    </a:lnTo>
                    <a:lnTo>
                      <a:pt x="2225" y="222"/>
                    </a:lnTo>
                    <a:lnTo>
                      <a:pt x="2293" y="252"/>
                    </a:lnTo>
                    <a:lnTo>
                      <a:pt x="2359" y="286"/>
                    </a:lnTo>
                    <a:lnTo>
                      <a:pt x="2423" y="322"/>
                    </a:lnTo>
                    <a:lnTo>
                      <a:pt x="2485" y="363"/>
                    </a:lnTo>
                    <a:lnTo>
                      <a:pt x="2545" y="405"/>
                    </a:lnTo>
                    <a:lnTo>
                      <a:pt x="2602" y="450"/>
                    </a:lnTo>
                    <a:lnTo>
                      <a:pt x="2659" y="498"/>
                    </a:lnTo>
                    <a:lnTo>
                      <a:pt x="2711" y="550"/>
                    </a:lnTo>
                    <a:lnTo>
                      <a:pt x="2762" y="602"/>
                    </a:lnTo>
                    <a:lnTo>
                      <a:pt x="2809" y="658"/>
                    </a:lnTo>
                    <a:lnTo>
                      <a:pt x="2856" y="715"/>
                    </a:lnTo>
                    <a:lnTo>
                      <a:pt x="2898" y="776"/>
                    </a:lnTo>
                    <a:lnTo>
                      <a:pt x="2938" y="837"/>
                    </a:lnTo>
                    <a:lnTo>
                      <a:pt x="2974" y="901"/>
                    </a:lnTo>
                    <a:lnTo>
                      <a:pt x="3008" y="968"/>
                    </a:lnTo>
                    <a:lnTo>
                      <a:pt x="3039" y="1035"/>
                    </a:lnTo>
                    <a:lnTo>
                      <a:pt x="3067" y="1104"/>
                    </a:lnTo>
                    <a:lnTo>
                      <a:pt x="3090" y="1176"/>
                    </a:lnTo>
                    <a:lnTo>
                      <a:pt x="3111" y="1248"/>
                    </a:lnTo>
                    <a:lnTo>
                      <a:pt x="3128" y="1321"/>
                    </a:lnTo>
                    <a:lnTo>
                      <a:pt x="3141" y="1397"/>
                    </a:lnTo>
                    <a:lnTo>
                      <a:pt x="3151" y="1474"/>
                    </a:lnTo>
                    <a:lnTo>
                      <a:pt x="3157" y="1551"/>
                    </a:lnTo>
                    <a:lnTo>
                      <a:pt x="3159" y="1630"/>
                    </a:lnTo>
                    <a:close/>
                  </a:path>
                </a:pathLst>
              </a:custGeom>
              <a:solidFill>
                <a:srgbClr val="FADA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2002" name="Freeform 1144">
                <a:extLst>
                  <a:ext uri="{FF2B5EF4-FFF2-40B4-BE49-F238E27FC236}">
                    <a16:creationId xmlns:a16="http://schemas.microsoft.com/office/drawing/2014/main" id="{2342F47B-9F45-4260-B1B9-15DD241C2A64}"/>
                  </a:ext>
                </a:extLst>
              </p:cNvPr>
              <p:cNvSpPr>
                <a:spLocks noEditPoints="1"/>
              </p:cNvSpPr>
              <p:nvPr/>
            </p:nvSpPr>
            <p:spPr bwMode="auto">
              <a:xfrm>
                <a:off x="2712" y="814"/>
                <a:ext cx="632" cy="632"/>
              </a:xfrm>
              <a:custGeom>
                <a:avLst/>
                <a:gdLst>
                  <a:gd name="T0" fmla="*/ 626 w 3159"/>
                  <a:gd name="T1" fmla="*/ 252 h 3159"/>
                  <a:gd name="T2" fmla="*/ 601 w 3159"/>
                  <a:gd name="T3" fmla="*/ 179 h 3159"/>
                  <a:gd name="T4" fmla="*/ 560 w 3159"/>
                  <a:gd name="T5" fmla="*/ 115 h 3159"/>
                  <a:gd name="T6" fmla="*/ 505 w 3159"/>
                  <a:gd name="T7" fmla="*/ 63 h 3159"/>
                  <a:gd name="T8" fmla="*/ 439 w 3159"/>
                  <a:gd name="T9" fmla="*/ 25 h 3159"/>
                  <a:gd name="T10" fmla="*/ 364 w 3159"/>
                  <a:gd name="T11" fmla="*/ 4 h 3159"/>
                  <a:gd name="T12" fmla="*/ 284 w 3159"/>
                  <a:gd name="T13" fmla="*/ 2 h 3159"/>
                  <a:gd name="T14" fmla="*/ 207 w 3159"/>
                  <a:gd name="T15" fmla="*/ 19 h 3159"/>
                  <a:gd name="T16" fmla="*/ 139 w 3159"/>
                  <a:gd name="T17" fmla="*/ 54 h 3159"/>
                  <a:gd name="T18" fmla="*/ 82 w 3159"/>
                  <a:gd name="T19" fmla="*/ 104 h 3159"/>
                  <a:gd name="T20" fmla="*/ 38 w 3159"/>
                  <a:gd name="T21" fmla="*/ 165 h 3159"/>
                  <a:gd name="T22" fmla="*/ 10 w 3159"/>
                  <a:gd name="T23" fmla="*/ 237 h 3159"/>
                  <a:gd name="T24" fmla="*/ 0 w 3159"/>
                  <a:gd name="T25" fmla="*/ 316 h 3159"/>
                  <a:gd name="T26" fmla="*/ 10 w 3159"/>
                  <a:gd name="T27" fmla="*/ 395 h 3159"/>
                  <a:gd name="T28" fmla="*/ 38 w 3159"/>
                  <a:gd name="T29" fmla="*/ 467 h 3159"/>
                  <a:gd name="T30" fmla="*/ 82 w 3159"/>
                  <a:gd name="T31" fmla="*/ 529 h 3159"/>
                  <a:gd name="T32" fmla="*/ 139 w 3159"/>
                  <a:gd name="T33" fmla="*/ 578 h 3159"/>
                  <a:gd name="T34" fmla="*/ 207 w 3159"/>
                  <a:gd name="T35" fmla="*/ 613 h 3159"/>
                  <a:gd name="T36" fmla="*/ 284 w 3159"/>
                  <a:gd name="T37" fmla="*/ 630 h 3159"/>
                  <a:gd name="T38" fmla="*/ 364 w 3159"/>
                  <a:gd name="T39" fmla="*/ 628 h 3159"/>
                  <a:gd name="T40" fmla="*/ 439 w 3159"/>
                  <a:gd name="T41" fmla="*/ 607 h 3159"/>
                  <a:gd name="T42" fmla="*/ 505 w 3159"/>
                  <a:gd name="T43" fmla="*/ 569 h 3159"/>
                  <a:gd name="T44" fmla="*/ 560 w 3159"/>
                  <a:gd name="T45" fmla="*/ 517 h 3159"/>
                  <a:gd name="T46" fmla="*/ 601 w 3159"/>
                  <a:gd name="T47" fmla="*/ 453 h 3159"/>
                  <a:gd name="T48" fmla="*/ 626 w 3159"/>
                  <a:gd name="T49" fmla="*/ 380 h 3159"/>
                  <a:gd name="T50" fmla="*/ 612 w 3159"/>
                  <a:gd name="T51" fmla="*/ 316 h 3159"/>
                  <a:gd name="T52" fmla="*/ 602 w 3159"/>
                  <a:gd name="T53" fmla="*/ 390 h 3159"/>
                  <a:gd name="T54" fmla="*/ 576 w 3159"/>
                  <a:gd name="T55" fmla="*/ 457 h 3159"/>
                  <a:gd name="T56" fmla="*/ 535 w 3159"/>
                  <a:gd name="T57" fmla="*/ 515 h 3159"/>
                  <a:gd name="T58" fmla="*/ 481 w 3159"/>
                  <a:gd name="T59" fmla="*/ 561 h 3159"/>
                  <a:gd name="T60" fmla="*/ 418 w 3159"/>
                  <a:gd name="T61" fmla="*/ 594 h 3159"/>
                  <a:gd name="T62" fmla="*/ 346 w 3159"/>
                  <a:gd name="T63" fmla="*/ 610 h 3159"/>
                  <a:gd name="T64" fmla="*/ 271 w 3159"/>
                  <a:gd name="T65" fmla="*/ 608 h 3159"/>
                  <a:gd name="T66" fmla="*/ 201 w 3159"/>
                  <a:gd name="T67" fmla="*/ 588 h 3159"/>
                  <a:gd name="T68" fmla="*/ 139 w 3159"/>
                  <a:gd name="T69" fmla="*/ 553 h 3159"/>
                  <a:gd name="T70" fmla="*/ 88 w 3159"/>
                  <a:gd name="T71" fmla="*/ 504 h 3159"/>
                  <a:gd name="T72" fmla="*/ 50 w 3159"/>
                  <a:gd name="T73" fmla="*/ 444 h 3159"/>
                  <a:gd name="T74" fmla="*/ 26 w 3159"/>
                  <a:gd name="T75" fmla="*/ 376 h 3159"/>
                  <a:gd name="T76" fmla="*/ 21 w 3159"/>
                  <a:gd name="T77" fmla="*/ 301 h 3159"/>
                  <a:gd name="T78" fmla="*/ 34 w 3159"/>
                  <a:gd name="T79" fmla="*/ 228 h 3159"/>
                  <a:gd name="T80" fmla="*/ 63 w 3159"/>
                  <a:gd name="T81" fmla="*/ 163 h 3159"/>
                  <a:gd name="T82" fmla="*/ 107 w 3159"/>
                  <a:gd name="T83" fmla="*/ 107 h 3159"/>
                  <a:gd name="T84" fmla="*/ 163 w 3159"/>
                  <a:gd name="T85" fmla="*/ 63 h 3159"/>
                  <a:gd name="T86" fmla="*/ 228 w 3159"/>
                  <a:gd name="T87" fmla="*/ 34 h 3159"/>
                  <a:gd name="T88" fmla="*/ 301 w 3159"/>
                  <a:gd name="T89" fmla="*/ 21 h 3159"/>
                  <a:gd name="T90" fmla="*/ 376 w 3159"/>
                  <a:gd name="T91" fmla="*/ 27 h 3159"/>
                  <a:gd name="T92" fmla="*/ 444 w 3159"/>
                  <a:gd name="T93" fmla="*/ 50 h 3159"/>
                  <a:gd name="T94" fmla="*/ 504 w 3159"/>
                  <a:gd name="T95" fmla="*/ 88 h 3159"/>
                  <a:gd name="T96" fmla="*/ 553 w 3159"/>
                  <a:gd name="T97" fmla="*/ 139 h 3159"/>
                  <a:gd name="T98" fmla="*/ 588 w 3159"/>
                  <a:gd name="T99" fmla="*/ 201 h 3159"/>
                  <a:gd name="T100" fmla="*/ 608 w 3159"/>
                  <a:gd name="T101" fmla="*/ 271 h 315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159" h="3159">
                    <a:moveTo>
                      <a:pt x="3159" y="1580"/>
                    </a:moveTo>
                    <a:lnTo>
                      <a:pt x="3156" y="1498"/>
                    </a:lnTo>
                    <a:lnTo>
                      <a:pt x="3150" y="1418"/>
                    </a:lnTo>
                    <a:lnTo>
                      <a:pt x="3140" y="1340"/>
                    </a:lnTo>
                    <a:lnTo>
                      <a:pt x="3127" y="1261"/>
                    </a:lnTo>
                    <a:lnTo>
                      <a:pt x="3109" y="1185"/>
                    </a:lnTo>
                    <a:lnTo>
                      <a:pt x="3088" y="1111"/>
                    </a:lnTo>
                    <a:lnTo>
                      <a:pt x="3063" y="1037"/>
                    </a:lnTo>
                    <a:lnTo>
                      <a:pt x="3035" y="965"/>
                    </a:lnTo>
                    <a:lnTo>
                      <a:pt x="3004" y="895"/>
                    </a:lnTo>
                    <a:lnTo>
                      <a:pt x="2968" y="827"/>
                    </a:lnTo>
                    <a:lnTo>
                      <a:pt x="2930" y="761"/>
                    </a:lnTo>
                    <a:lnTo>
                      <a:pt x="2889" y="696"/>
                    </a:lnTo>
                    <a:lnTo>
                      <a:pt x="2845" y="635"/>
                    </a:lnTo>
                    <a:lnTo>
                      <a:pt x="2799" y="575"/>
                    </a:lnTo>
                    <a:lnTo>
                      <a:pt x="2748" y="518"/>
                    </a:lnTo>
                    <a:lnTo>
                      <a:pt x="2696" y="463"/>
                    </a:lnTo>
                    <a:lnTo>
                      <a:pt x="2642" y="411"/>
                    </a:lnTo>
                    <a:lnTo>
                      <a:pt x="2584" y="361"/>
                    </a:lnTo>
                    <a:lnTo>
                      <a:pt x="2524" y="315"/>
                    </a:lnTo>
                    <a:lnTo>
                      <a:pt x="2463" y="270"/>
                    </a:lnTo>
                    <a:lnTo>
                      <a:pt x="2399" y="229"/>
                    </a:lnTo>
                    <a:lnTo>
                      <a:pt x="2332" y="191"/>
                    </a:lnTo>
                    <a:lnTo>
                      <a:pt x="2264" y="156"/>
                    </a:lnTo>
                    <a:lnTo>
                      <a:pt x="2195" y="125"/>
                    </a:lnTo>
                    <a:lnTo>
                      <a:pt x="2122" y="97"/>
                    </a:lnTo>
                    <a:lnTo>
                      <a:pt x="2049" y="71"/>
                    </a:lnTo>
                    <a:lnTo>
                      <a:pt x="1974" y="50"/>
                    </a:lnTo>
                    <a:lnTo>
                      <a:pt x="1898" y="32"/>
                    </a:lnTo>
                    <a:lnTo>
                      <a:pt x="1820" y="18"/>
                    </a:lnTo>
                    <a:lnTo>
                      <a:pt x="1741" y="8"/>
                    </a:lnTo>
                    <a:lnTo>
                      <a:pt x="1661" y="2"/>
                    </a:lnTo>
                    <a:lnTo>
                      <a:pt x="1579" y="0"/>
                    </a:lnTo>
                    <a:lnTo>
                      <a:pt x="1498" y="2"/>
                    </a:lnTo>
                    <a:lnTo>
                      <a:pt x="1418" y="8"/>
                    </a:lnTo>
                    <a:lnTo>
                      <a:pt x="1339" y="18"/>
                    </a:lnTo>
                    <a:lnTo>
                      <a:pt x="1261" y="32"/>
                    </a:lnTo>
                    <a:lnTo>
                      <a:pt x="1185" y="50"/>
                    </a:lnTo>
                    <a:lnTo>
                      <a:pt x="1110" y="71"/>
                    </a:lnTo>
                    <a:lnTo>
                      <a:pt x="1037" y="97"/>
                    </a:lnTo>
                    <a:lnTo>
                      <a:pt x="964" y="125"/>
                    </a:lnTo>
                    <a:lnTo>
                      <a:pt x="895" y="156"/>
                    </a:lnTo>
                    <a:lnTo>
                      <a:pt x="827" y="191"/>
                    </a:lnTo>
                    <a:lnTo>
                      <a:pt x="760" y="229"/>
                    </a:lnTo>
                    <a:lnTo>
                      <a:pt x="696" y="270"/>
                    </a:lnTo>
                    <a:lnTo>
                      <a:pt x="635" y="315"/>
                    </a:lnTo>
                    <a:lnTo>
                      <a:pt x="574" y="361"/>
                    </a:lnTo>
                    <a:lnTo>
                      <a:pt x="517" y="411"/>
                    </a:lnTo>
                    <a:lnTo>
                      <a:pt x="463" y="463"/>
                    </a:lnTo>
                    <a:lnTo>
                      <a:pt x="411" y="518"/>
                    </a:lnTo>
                    <a:lnTo>
                      <a:pt x="360" y="575"/>
                    </a:lnTo>
                    <a:lnTo>
                      <a:pt x="313" y="635"/>
                    </a:lnTo>
                    <a:lnTo>
                      <a:pt x="270" y="696"/>
                    </a:lnTo>
                    <a:lnTo>
                      <a:pt x="229" y="761"/>
                    </a:lnTo>
                    <a:lnTo>
                      <a:pt x="191" y="827"/>
                    </a:lnTo>
                    <a:lnTo>
                      <a:pt x="155" y="895"/>
                    </a:lnTo>
                    <a:lnTo>
                      <a:pt x="124" y="965"/>
                    </a:lnTo>
                    <a:lnTo>
                      <a:pt x="96" y="1037"/>
                    </a:lnTo>
                    <a:lnTo>
                      <a:pt x="71" y="1111"/>
                    </a:lnTo>
                    <a:lnTo>
                      <a:pt x="50" y="1185"/>
                    </a:lnTo>
                    <a:lnTo>
                      <a:pt x="32" y="1261"/>
                    </a:lnTo>
                    <a:lnTo>
                      <a:pt x="18" y="1340"/>
                    </a:lnTo>
                    <a:lnTo>
                      <a:pt x="8" y="1418"/>
                    </a:lnTo>
                    <a:lnTo>
                      <a:pt x="2" y="1498"/>
                    </a:lnTo>
                    <a:lnTo>
                      <a:pt x="0" y="1580"/>
                    </a:lnTo>
                    <a:lnTo>
                      <a:pt x="2" y="1661"/>
                    </a:lnTo>
                    <a:lnTo>
                      <a:pt x="8" y="1742"/>
                    </a:lnTo>
                    <a:lnTo>
                      <a:pt x="18" y="1820"/>
                    </a:lnTo>
                    <a:lnTo>
                      <a:pt x="32" y="1898"/>
                    </a:lnTo>
                    <a:lnTo>
                      <a:pt x="50" y="1975"/>
                    </a:lnTo>
                    <a:lnTo>
                      <a:pt x="71" y="2049"/>
                    </a:lnTo>
                    <a:lnTo>
                      <a:pt x="96" y="2122"/>
                    </a:lnTo>
                    <a:lnTo>
                      <a:pt x="124" y="2195"/>
                    </a:lnTo>
                    <a:lnTo>
                      <a:pt x="155" y="2264"/>
                    </a:lnTo>
                    <a:lnTo>
                      <a:pt x="191" y="2332"/>
                    </a:lnTo>
                    <a:lnTo>
                      <a:pt x="229" y="2399"/>
                    </a:lnTo>
                    <a:lnTo>
                      <a:pt x="270" y="2463"/>
                    </a:lnTo>
                    <a:lnTo>
                      <a:pt x="313" y="2524"/>
                    </a:lnTo>
                    <a:lnTo>
                      <a:pt x="360" y="2585"/>
                    </a:lnTo>
                    <a:lnTo>
                      <a:pt x="411" y="2642"/>
                    </a:lnTo>
                    <a:lnTo>
                      <a:pt x="463" y="2696"/>
                    </a:lnTo>
                    <a:lnTo>
                      <a:pt x="517" y="2748"/>
                    </a:lnTo>
                    <a:lnTo>
                      <a:pt x="574" y="2799"/>
                    </a:lnTo>
                    <a:lnTo>
                      <a:pt x="635" y="2845"/>
                    </a:lnTo>
                    <a:lnTo>
                      <a:pt x="696" y="2889"/>
                    </a:lnTo>
                    <a:lnTo>
                      <a:pt x="760" y="2930"/>
                    </a:lnTo>
                    <a:lnTo>
                      <a:pt x="827" y="2969"/>
                    </a:lnTo>
                    <a:lnTo>
                      <a:pt x="895" y="3004"/>
                    </a:lnTo>
                    <a:lnTo>
                      <a:pt x="964" y="3035"/>
                    </a:lnTo>
                    <a:lnTo>
                      <a:pt x="1037" y="3063"/>
                    </a:lnTo>
                    <a:lnTo>
                      <a:pt x="1110" y="3088"/>
                    </a:lnTo>
                    <a:lnTo>
                      <a:pt x="1185" y="3109"/>
                    </a:lnTo>
                    <a:lnTo>
                      <a:pt x="1261" y="3127"/>
                    </a:lnTo>
                    <a:lnTo>
                      <a:pt x="1339" y="3141"/>
                    </a:lnTo>
                    <a:lnTo>
                      <a:pt x="1418" y="3151"/>
                    </a:lnTo>
                    <a:lnTo>
                      <a:pt x="1498" y="3157"/>
                    </a:lnTo>
                    <a:lnTo>
                      <a:pt x="1579" y="3159"/>
                    </a:lnTo>
                    <a:lnTo>
                      <a:pt x="1661" y="3157"/>
                    </a:lnTo>
                    <a:lnTo>
                      <a:pt x="1741" y="3151"/>
                    </a:lnTo>
                    <a:lnTo>
                      <a:pt x="1820" y="3141"/>
                    </a:lnTo>
                    <a:lnTo>
                      <a:pt x="1898" y="3127"/>
                    </a:lnTo>
                    <a:lnTo>
                      <a:pt x="1974" y="3109"/>
                    </a:lnTo>
                    <a:lnTo>
                      <a:pt x="2049" y="3088"/>
                    </a:lnTo>
                    <a:lnTo>
                      <a:pt x="2122" y="3063"/>
                    </a:lnTo>
                    <a:lnTo>
                      <a:pt x="2195" y="3035"/>
                    </a:lnTo>
                    <a:lnTo>
                      <a:pt x="2264" y="3004"/>
                    </a:lnTo>
                    <a:lnTo>
                      <a:pt x="2332" y="2969"/>
                    </a:lnTo>
                    <a:lnTo>
                      <a:pt x="2399" y="2930"/>
                    </a:lnTo>
                    <a:lnTo>
                      <a:pt x="2463" y="2889"/>
                    </a:lnTo>
                    <a:lnTo>
                      <a:pt x="2524" y="2845"/>
                    </a:lnTo>
                    <a:lnTo>
                      <a:pt x="2584" y="2799"/>
                    </a:lnTo>
                    <a:lnTo>
                      <a:pt x="2642" y="2748"/>
                    </a:lnTo>
                    <a:lnTo>
                      <a:pt x="2696" y="2696"/>
                    </a:lnTo>
                    <a:lnTo>
                      <a:pt x="2748" y="2642"/>
                    </a:lnTo>
                    <a:lnTo>
                      <a:pt x="2799" y="2585"/>
                    </a:lnTo>
                    <a:lnTo>
                      <a:pt x="2845" y="2524"/>
                    </a:lnTo>
                    <a:lnTo>
                      <a:pt x="2889" y="2463"/>
                    </a:lnTo>
                    <a:lnTo>
                      <a:pt x="2930" y="2399"/>
                    </a:lnTo>
                    <a:lnTo>
                      <a:pt x="2968" y="2332"/>
                    </a:lnTo>
                    <a:lnTo>
                      <a:pt x="3004" y="2264"/>
                    </a:lnTo>
                    <a:lnTo>
                      <a:pt x="3035" y="2195"/>
                    </a:lnTo>
                    <a:lnTo>
                      <a:pt x="3063" y="2122"/>
                    </a:lnTo>
                    <a:lnTo>
                      <a:pt x="3088" y="2049"/>
                    </a:lnTo>
                    <a:lnTo>
                      <a:pt x="3109" y="1975"/>
                    </a:lnTo>
                    <a:lnTo>
                      <a:pt x="3127" y="1898"/>
                    </a:lnTo>
                    <a:lnTo>
                      <a:pt x="3140" y="1820"/>
                    </a:lnTo>
                    <a:lnTo>
                      <a:pt x="3150" y="1742"/>
                    </a:lnTo>
                    <a:lnTo>
                      <a:pt x="3156" y="1661"/>
                    </a:lnTo>
                    <a:lnTo>
                      <a:pt x="3159" y="1580"/>
                    </a:lnTo>
                    <a:close/>
                    <a:moveTo>
                      <a:pt x="3057" y="1580"/>
                    </a:moveTo>
                    <a:lnTo>
                      <a:pt x="3055" y="1656"/>
                    </a:lnTo>
                    <a:lnTo>
                      <a:pt x="3050" y="1731"/>
                    </a:lnTo>
                    <a:lnTo>
                      <a:pt x="3040" y="1805"/>
                    </a:lnTo>
                    <a:lnTo>
                      <a:pt x="3027" y="1877"/>
                    </a:lnTo>
                    <a:lnTo>
                      <a:pt x="3011" y="1949"/>
                    </a:lnTo>
                    <a:lnTo>
                      <a:pt x="2991" y="2019"/>
                    </a:lnTo>
                    <a:lnTo>
                      <a:pt x="2967" y="2088"/>
                    </a:lnTo>
                    <a:lnTo>
                      <a:pt x="2941" y="2155"/>
                    </a:lnTo>
                    <a:lnTo>
                      <a:pt x="2911" y="2220"/>
                    </a:lnTo>
                    <a:lnTo>
                      <a:pt x="2879" y="2284"/>
                    </a:lnTo>
                    <a:lnTo>
                      <a:pt x="2843" y="2345"/>
                    </a:lnTo>
                    <a:lnTo>
                      <a:pt x="2805" y="2406"/>
                    </a:lnTo>
                    <a:lnTo>
                      <a:pt x="2763" y="2464"/>
                    </a:lnTo>
                    <a:lnTo>
                      <a:pt x="2719" y="2519"/>
                    </a:lnTo>
                    <a:lnTo>
                      <a:pt x="2673" y="2574"/>
                    </a:lnTo>
                    <a:lnTo>
                      <a:pt x="2624" y="2625"/>
                    </a:lnTo>
                    <a:lnTo>
                      <a:pt x="2572" y="2673"/>
                    </a:lnTo>
                    <a:lnTo>
                      <a:pt x="2519" y="2720"/>
                    </a:lnTo>
                    <a:lnTo>
                      <a:pt x="2464" y="2764"/>
                    </a:lnTo>
                    <a:lnTo>
                      <a:pt x="2406" y="2805"/>
                    </a:lnTo>
                    <a:lnTo>
                      <a:pt x="2345" y="2843"/>
                    </a:lnTo>
                    <a:lnTo>
                      <a:pt x="2284" y="2879"/>
                    </a:lnTo>
                    <a:lnTo>
                      <a:pt x="2220" y="2911"/>
                    </a:lnTo>
                    <a:lnTo>
                      <a:pt x="2154" y="2941"/>
                    </a:lnTo>
                    <a:lnTo>
                      <a:pt x="2087" y="2968"/>
                    </a:lnTo>
                    <a:lnTo>
                      <a:pt x="2019" y="2991"/>
                    </a:lnTo>
                    <a:lnTo>
                      <a:pt x="1948" y="3011"/>
                    </a:lnTo>
                    <a:lnTo>
                      <a:pt x="1877" y="3027"/>
                    </a:lnTo>
                    <a:lnTo>
                      <a:pt x="1805" y="3040"/>
                    </a:lnTo>
                    <a:lnTo>
                      <a:pt x="1730" y="3050"/>
                    </a:lnTo>
                    <a:lnTo>
                      <a:pt x="1656" y="3055"/>
                    </a:lnTo>
                    <a:lnTo>
                      <a:pt x="1579" y="3057"/>
                    </a:lnTo>
                    <a:lnTo>
                      <a:pt x="1503" y="3055"/>
                    </a:lnTo>
                    <a:lnTo>
                      <a:pt x="1429" y="3050"/>
                    </a:lnTo>
                    <a:lnTo>
                      <a:pt x="1354" y="3040"/>
                    </a:lnTo>
                    <a:lnTo>
                      <a:pt x="1282" y="3027"/>
                    </a:lnTo>
                    <a:lnTo>
                      <a:pt x="1210" y="3011"/>
                    </a:lnTo>
                    <a:lnTo>
                      <a:pt x="1140" y="2991"/>
                    </a:lnTo>
                    <a:lnTo>
                      <a:pt x="1071" y="2968"/>
                    </a:lnTo>
                    <a:lnTo>
                      <a:pt x="1005" y="2941"/>
                    </a:lnTo>
                    <a:lnTo>
                      <a:pt x="939" y="2911"/>
                    </a:lnTo>
                    <a:lnTo>
                      <a:pt x="875" y="2879"/>
                    </a:lnTo>
                    <a:lnTo>
                      <a:pt x="814" y="2843"/>
                    </a:lnTo>
                    <a:lnTo>
                      <a:pt x="753" y="2805"/>
                    </a:lnTo>
                    <a:lnTo>
                      <a:pt x="695" y="2764"/>
                    </a:lnTo>
                    <a:lnTo>
                      <a:pt x="640" y="2720"/>
                    </a:lnTo>
                    <a:lnTo>
                      <a:pt x="586" y="2673"/>
                    </a:lnTo>
                    <a:lnTo>
                      <a:pt x="534" y="2625"/>
                    </a:lnTo>
                    <a:lnTo>
                      <a:pt x="486" y="2574"/>
                    </a:lnTo>
                    <a:lnTo>
                      <a:pt x="439" y="2519"/>
                    </a:lnTo>
                    <a:lnTo>
                      <a:pt x="396" y="2464"/>
                    </a:lnTo>
                    <a:lnTo>
                      <a:pt x="354" y="2406"/>
                    </a:lnTo>
                    <a:lnTo>
                      <a:pt x="316" y="2345"/>
                    </a:lnTo>
                    <a:lnTo>
                      <a:pt x="280" y="2284"/>
                    </a:lnTo>
                    <a:lnTo>
                      <a:pt x="248" y="2220"/>
                    </a:lnTo>
                    <a:lnTo>
                      <a:pt x="218" y="2155"/>
                    </a:lnTo>
                    <a:lnTo>
                      <a:pt x="192" y="2088"/>
                    </a:lnTo>
                    <a:lnTo>
                      <a:pt x="168" y="2019"/>
                    </a:lnTo>
                    <a:lnTo>
                      <a:pt x="148" y="1949"/>
                    </a:lnTo>
                    <a:lnTo>
                      <a:pt x="132" y="1877"/>
                    </a:lnTo>
                    <a:lnTo>
                      <a:pt x="119" y="1805"/>
                    </a:lnTo>
                    <a:lnTo>
                      <a:pt x="109" y="1731"/>
                    </a:lnTo>
                    <a:lnTo>
                      <a:pt x="104" y="1656"/>
                    </a:lnTo>
                    <a:lnTo>
                      <a:pt x="102" y="1580"/>
                    </a:lnTo>
                    <a:lnTo>
                      <a:pt x="104" y="1503"/>
                    </a:lnTo>
                    <a:lnTo>
                      <a:pt x="109" y="1429"/>
                    </a:lnTo>
                    <a:lnTo>
                      <a:pt x="119" y="1355"/>
                    </a:lnTo>
                    <a:lnTo>
                      <a:pt x="132" y="1282"/>
                    </a:lnTo>
                    <a:lnTo>
                      <a:pt x="148" y="1211"/>
                    </a:lnTo>
                    <a:lnTo>
                      <a:pt x="168" y="1141"/>
                    </a:lnTo>
                    <a:lnTo>
                      <a:pt x="192" y="1072"/>
                    </a:lnTo>
                    <a:lnTo>
                      <a:pt x="218" y="1005"/>
                    </a:lnTo>
                    <a:lnTo>
                      <a:pt x="248" y="940"/>
                    </a:lnTo>
                    <a:lnTo>
                      <a:pt x="280" y="875"/>
                    </a:lnTo>
                    <a:lnTo>
                      <a:pt x="316" y="814"/>
                    </a:lnTo>
                    <a:lnTo>
                      <a:pt x="354" y="754"/>
                    </a:lnTo>
                    <a:lnTo>
                      <a:pt x="396" y="695"/>
                    </a:lnTo>
                    <a:lnTo>
                      <a:pt x="439" y="640"/>
                    </a:lnTo>
                    <a:lnTo>
                      <a:pt x="486" y="586"/>
                    </a:lnTo>
                    <a:lnTo>
                      <a:pt x="534" y="535"/>
                    </a:lnTo>
                    <a:lnTo>
                      <a:pt x="586" y="486"/>
                    </a:lnTo>
                    <a:lnTo>
                      <a:pt x="640" y="440"/>
                    </a:lnTo>
                    <a:lnTo>
                      <a:pt x="695" y="396"/>
                    </a:lnTo>
                    <a:lnTo>
                      <a:pt x="753" y="355"/>
                    </a:lnTo>
                    <a:lnTo>
                      <a:pt x="814" y="317"/>
                    </a:lnTo>
                    <a:lnTo>
                      <a:pt x="875" y="280"/>
                    </a:lnTo>
                    <a:lnTo>
                      <a:pt x="939" y="248"/>
                    </a:lnTo>
                    <a:lnTo>
                      <a:pt x="1005" y="218"/>
                    </a:lnTo>
                    <a:lnTo>
                      <a:pt x="1071" y="192"/>
                    </a:lnTo>
                    <a:lnTo>
                      <a:pt x="1140" y="169"/>
                    </a:lnTo>
                    <a:lnTo>
                      <a:pt x="1210" y="149"/>
                    </a:lnTo>
                    <a:lnTo>
                      <a:pt x="1282" y="133"/>
                    </a:lnTo>
                    <a:lnTo>
                      <a:pt x="1354" y="120"/>
                    </a:lnTo>
                    <a:lnTo>
                      <a:pt x="1429" y="110"/>
                    </a:lnTo>
                    <a:lnTo>
                      <a:pt x="1503" y="105"/>
                    </a:lnTo>
                    <a:lnTo>
                      <a:pt x="1579" y="103"/>
                    </a:lnTo>
                    <a:lnTo>
                      <a:pt x="1656" y="105"/>
                    </a:lnTo>
                    <a:lnTo>
                      <a:pt x="1730" y="110"/>
                    </a:lnTo>
                    <a:lnTo>
                      <a:pt x="1805" y="120"/>
                    </a:lnTo>
                    <a:lnTo>
                      <a:pt x="1877" y="133"/>
                    </a:lnTo>
                    <a:lnTo>
                      <a:pt x="1948" y="149"/>
                    </a:lnTo>
                    <a:lnTo>
                      <a:pt x="2019" y="169"/>
                    </a:lnTo>
                    <a:lnTo>
                      <a:pt x="2087" y="192"/>
                    </a:lnTo>
                    <a:lnTo>
                      <a:pt x="2154" y="218"/>
                    </a:lnTo>
                    <a:lnTo>
                      <a:pt x="2220" y="248"/>
                    </a:lnTo>
                    <a:lnTo>
                      <a:pt x="2284" y="280"/>
                    </a:lnTo>
                    <a:lnTo>
                      <a:pt x="2345" y="317"/>
                    </a:lnTo>
                    <a:lnTo>
                      <a:pt x="2406" y="355"/>
                    </a:lnTo>
                    <a:lnTo>
                      <a:pt x="2464" y="396"/>
                    </a:lnTo>
                    <a:lnTo>
                      <a:pt x="2519" y="440"/>
                    </a:lnTo>
                    <a:lnTo>
                      <a:pt x="2572" y="486"/>
                    </a:lnTo>
                    <a:lnTo>
                      <a:pt x="2624" y="535"/>
                    </a:lnTo>
                    <a:lnTo>
                      <a:pt x="2673" y="586"/>
                    </a:lnTo>
                    <a:lnTo>
                      <a:pt x="2719" y="640"/>
                    </a:lnTo>
                    <a:lnTo>
                      <a:pt x="2763" y="695"/>
                    </a:lnTo>
                    <a:lnTo>
                      <a:pt x="2805" y="754"/>
                    </a:lnTo>
                    <a:lnTo>
                      <a:pt x="2843" y="814"/>
                    </a:lnTo>
                    <a:lnTo>
                      <a:pt x="2879" y="875"/>
                    </a:lnTo>
                    <a:lnTo>
                      <a:pt x="2911" y="940"/>
                    </a:lnTo>
                    <a:lnTo>
                      <a:pt x="2941" y="1005"/>
                    </a:lnTo>
                    <a:lnTo>
                      <a:pt x="2967" y="1072"/>
                    </a:lnTo>
                    <a:lnTo>
                      <a:pt x="2991" y="1141"/>
                    </a:lnTo>
                    <a:lnTo>
                      <a:pt x="3011" y="1211"/>
                    </a:lnTo>
                    <a:lnTo>
                      <a:pt x="3027" y="1282"/>
                    </a:lnTo>
                    <a:lnTo>
                      <a:pt x="3040" y="1355"/>
                    </a:lnTo>
                    <a:lnTo>
                      <a:pt x="3050" y="1429"/>
                    </a:lnTo>
                    <a:lnTo>
                      <a:pt x="3055" y="1503"/>
                    </a:lnTo>
                    <a:lnTo>
                      <a:pt x="3057" y="1580"/>
                    </a:lnTo>
                    <a:close/>
                  </a:path>
                </a:pathLst>
              </a:custGeom>
              <a:solidFill>
                <a:srgbClr val="FADD8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2003" name="Freeform 1145">
                <a:extLst>
                  <a:ext uri="{FF2B5EF4-FFF2-40B4-BE49-F238E27FC236}">
                    <a16:creationId xmlns:a16="http://schemas.microsoft.com/office/drawing/2014/main" id="{F2088C24-7AA9-4766-822C-063784FD1168}"/>
                  </a:ext>
                </a:extLst>
              </p:cNvPr>
              <p:cNvSpPr>
                <a:spLocks noEditPoints="1"/>
              </p:cNvSpPr>
              <p:nvPr/>
            </p:nvSpPr>
            <p:spPr bwMode="auto">
              <a:xfrm>
                <a:off x="2722" y="824"/>
                <a:ext cx="611" cy="612"/>
              </a:xfrm>
              <a:custGeom>
                <a:avLst/>
                <a:gdLst>
                  <a:gd name="T0" fmla="*/ 605 w 3057"/>
                  <a:gd name="T1" fmla="*/ 244 h 3057"/>
                  <a:gd name="T2" fmla="*/ 581 w 3057"/>
                  <a:gd name="T3" fmla="*/ 174 h 3057"/>
                  <a:gd name="T4" fmla="*/ 541 w 3057"/>
                  <a:gd name="T5" fmla="*/ 112 h 3057"/>
                  <a:gd name="T6" fmla="*/ 488 w 3057"/>
                  <a:gd name="T7" fmla="*/ 61 h 3057"/>
                  <a:gd name="T8" fmla="*/ 424 w 3057"/>
                  <a:gd name="T9" fmla="*/ 24 h 3057"/>
                  <a:gd name="T10" fmla="*/ 352 w 3057"/>
                  <a:gd name="T11" fmla="*/ 4 h 3057"/>
                  <a:gd name="T12" fmla="*/ 274 w 3057"/>
                  <a:gd name="T13" fmla="*/ 2 h 3057"/>
                  <a:gd name="T14" fmla="*/ 200 w 3057"/>
                  <a:gd name="T15" fmla="*/ 19 h 3057"/>
                  <a:gd name="T16" fmla="*/ 135 w 3057"/>
                  <a:gd name="T17" fmla="*/ 52 h 3057"/>
                  <a:gd name="T18" fmla="*/ 79 w 3057"/>
                  <a:gd name="T19" fmla="*/ 100 h 3057"/>
                  <a:gd name="T20" fmla="*/ 37 w 3057"/>
                  <a:gd name="T21" fmla="*/ 160 h 3057"/>
                  <a:gd name="T22" fmla="*/ 10 w 3057"/>
                  <a:gd name="T23" fmla="*/ 230 h 3057"/>
                  <a:gd name="T24" fmla="*/ 0 w 3057"/>
                  <a:gd name="T25" fmla="*/ 306 h 3057"/>
                  <a:gd name="T26" fmla="*/ 10 w 3057"/>
                  <a:gd name="T27" fmla="*/ 383 h 3057"/>
                  <a:gd name="T28" fmla="*/ 37 w 3057"/>
                  <a:gd name="T29" fmla="*/ 452 h 3057"/>
                  <a:gd name="T30" fmla="*/ 79 w 3057"/>
                  <a:gd name="T31" fmla="*/ 512 h 3057"/>
                  <a:gd name="T32" fmla="*/ 135 w 3057"/>
                  <a:gd name="T33" fmla="*/ 560 h 3057"/>
                  <a:gd name="T34" fmla="*/ 200 w 3057"/>
                  <a:gd name="T35" fmla="*/ 594 h 3057"/>
                  <a:gd name="T36" fmla="*/ 274 w 3057"/>
                  <a:gd name="T37" fmla="*/ 610 h 3057"/>
                  <a:gd name="T38" fmla="*/ 352 w 3057"/>
                  <a:gd name="T39" fmla="*/ 608 h 3057"/>
                  <a:gd name="T40" fmla="*/ 424 w 3057"/>
                  <a:gd name="T41" fmla="*/ 588 h 3057"/>
                  <a:gd name="T42" fmla="*/ 488 w 3057"/>
                  <a:gd name="T43" fmla="*/ 551 h 3057"/>
                  <a:gd name="T44" fmla="*/ 541 w 3057"/>
                  <a:gd name="T45" fmla="*/ 500 h 3057"/>
                  <a:gd name="T46" fmla="*/ 581 w 3057"/>
                  <a:gd name="T47" fmla="*/ 439 h 3057"/>
                  <a:gd name="T48" fmla="*/ 605 w 3057"/>
                  <a:gd name="T49" fmla="*/ 368 h 3057"/>
                  <a:gd name="T50" fmla="*/ 591 w 3057"/>
                  <a:gd name="T51" fmla="*/ 306 h 3057"/>
                  <a:gd name="T52" fmla="*/ 582 w 3057"/>
                  <a:gd name="T53" fmla="*/ 378 h 3057"/>
                  <a:gd name="T54" fmla="*/ 556 w 3057"/>
                  <a:gd name="T55" fmla="*/ 442 h 3057"/>
                  <a:gd name="T56" fmla="*/ 517 w 3057"/>
                  <a:gd name="T57" fmla="*/ 498 h 3057"/>
                  <a:gd name="T58" fmla="*/ 465 w 3057"/>
                  <a:gd name="T59" fmla="*/ 543 h 3057"/>
                  <a:gd name="T60" fmla="*/ 404 w 3057"/>
                  <a:gd name="T61" fmla="*/ 574 h 3057"/>
                  <a:gd name="T62" fmla="*/ 335 w 3057"/>
                  <a:gd name="T63" fmla="*/ 590 h 3057"/>
                  <a:gd name="T64" fmla="*/ 262 w 3057"/>
                  <a:gd name="T65" fmla="*/ 588 h 3057"/>
                  <a:gd name="T66" fmla="*/ 194 w 3057"/>
                  <a:gd name="T67" fmla="*/ 569 h 3057"/>
                  <a:gd name="T68" fmla="*/ 135 w 3057"/>
                  <a:gd name="T69" fmla="*/ 535 h 3057"/>
                  <a:gd name="T70" fmla="*/ 86 w 3057"/>
                  <a:gd name="T71" fmla="*/ 488 h 3057"/>
                  <a:gd name="T72" fmla="*/ 48 w 3057"/>
                  <a:gd name="T73" fmla="*/ 430 h 3057"/>
                  <a:gd name="T74" fmla="*/ 26 w 3057"/>
                  <a:gd name="T75" fmla="*/ 364 h 3057"/>
                  <a:gd name="T76" fmla="*/ 21 w 3057"/>
                  <a:gd name="T77" fmla="*/ 291 h 3057"/>
                  <a:gd name="T78" fmla="*/ 33 w 3057"/>
                  <a:gd name="T79" fmla="*/ 221 h 3057"/>
                  <a:gd name="T80" fmla="*/ 62 w 3057"/>
                  <a:gd name="T81" fmla="*/ 158 h 3057"/>
                  <a:gd name="T82" fmla="*/ 104 w 3057"/>
                  <a:gd name="T83" fmla="*/ 104 h 3057"/>
                  <a:gd name="T84" fmla="*/ 158 w 3057"/>
                  <a:gd name="T85" fmla="*/ 62 h 3057"/>
                  <a:gd name="T86" fmla="*/ 221 w 3057"/>
                  <a:gd name="T87" fmla="*/ 33 h 3057"/>
                  <a:gd name="T88" fmla="*/ 291 w 3057"/>
                  <a:gd name="T89" fmla="*/ 21 h 3057"/>
                  <a:gd name="T90" fmla="*/ 363 w 3057"/>
                  <a:gd name="T91" fmla="*/ 26 h 3057"/>
                  <a:gd name="T92" fmla="*/ 429 w 3057"/>
                  <a:gd name="T93" fmla="*/ 49 h 3057"/>
                  <a:gd name="T94" fmla="*/ 487 w 3057"/>
                  <a:gd name="T95" fmla="*/ 86 h 3057"/>
                  <a:gd name="T96" fmla="*/ 534 w 3057"/>
                  <a:gd name="T97" fmla="*/ 135 h 3057"/>
                  <a:gd name="T98" fmla="*/ 568 w 3057"/>
                  <a:gd name="T99" fmla="*/ 195 h 3057"/>
                  <a:gd name="T100" fmla="*/ 587 w 3057"/>
                  <a:gd name="T101" fmla="*/ 263 h 305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057" h="3057">
                    <a:moveTo>
                      <a:pt x="3057" y="1529"/>
                    </a:moveTo>
                    <a:lnTo>
                      <a:pt x="3055" y="1450"/>
                    </a:lnTo>
                    <a:lnTo>
                      <a:pt x="3049" y="1373"/>
                    </a:lnTo>
                    <a:lnTo>
                      <a:pt x="3039" y="1296"/>
                    </a:lnTo>
                    <a:lnTo>
                      <a:pt x="3026" y="1220"/>
                    </a:lnTo>
                    <a:lnTo>
                      <a:pt x="3009" y="1147"/>
                    </a:lnTo>
                    <a:lnTo>
                      <a:pt x="2988" y="1075"/>
                    </a:lnTo>
                    <a:lnTo>
                      <a:pt x="2965" y="1003"/>
                    </a:lnTo>
                    <a:lnTo>
                      <a:pt x="2937" y="934"/>
                    </a:lnTo>
                    <a:lnTo>
                      <a:pt x="2906" y="867"/>
                    </a:lnTo>
                    <a:lnTo>
                      <a:pt x="2872" y="800"/>
                    </a:lnTo>
                    <a:lnTo>
                      <a:pt x="2836" y="736"/>
                    </a:lnTo>
                    <a:lnTo>
                      <a:pt x="2796" y="675"/>
                    </a:lnTo>
                    <a:lnTo>
                      <a:pt x="2754" y="614"/>
                    </a:lnTo>
                    <a:lnTo>
                      <a:pt x="2707" y="557"/>
                    </a:lnTo>
                    <a:lnTo>
                      <a:pt x="2660" y="501"/>
                    </a:lnTo>
                    <a:lnTo>
                      <a:pt x="2609" y="449"/>
                    </a:lnTo>
                    <a:lnTo>
                      <a:pt x="2557" y="397"/>
                    </a:lnTo>
                    <a:lnTo>
                      <a:pt x="2500" y="349"/>
                    </a:lnTo>
                    <a:lnTo>
                      <a:pt x="2443" y="304"/>
                    </a:lnTo>
                    <a:lnTo>
                      <a:pt x="2383" y="262"/>
                    </a:lnTo>
                    <a:lnTo>
                      <a:pt x="2321" y="221"/>
                    </a:lnTo>
                    <a:lnTo>
                      <a:pt x="2257" y="185"/>
                    </a:lnTo>
                    <a:lnTo>
                      <a:pt x="2191" y="151"/>
                    </a:lnTo>
                    <a:lnTo>
                      <a:pt x="2123" y="121"/>
                    </a:lnTo>
                    <a:lnTo>
                      <a:pt x="2054" y="93"/>
                    </a:lnTo>
                    <a:lnTo>
                      <a:pt x="1983" y="69"/>
                    </a:lnTo>
                    <a:lnTo>
                      <a:pt x="1910" y="49"/>
                    </a:lnTo>
                    <a:lnTo>
                      <a:pt x="1836" y="32"/>
                    </a:lnTo>
                    <a:lnTo>
                      <a:pt x="1761" y="18"/>
                    </a:lnTo>
                    <a:lnTo>
                      <a:pt x="1684" y="8"/>
                    </a:lnTo>
                    <a:lnTo>
                      <a:pt x="1607" y="2"/>
                    </a:lnTo>
                    <a:lnTo>
                      <a:pt x="1528" y="0"/>
                    </a:lnTo>
                    <a:lnTo>
                      <a:pt x="1450" y="2"/>
                    </a:lnTo>
                    <a:lnTo>
                      <a:pt x="1372" y="8"/>
                    </a:lnTo>
                    <a:lnTo>
                      <a:pt x="1295" y="18"/>
                    </a:lnTo>
                    <a:lnTo>
                      <a:pt x="1220" y="32"/>
                    </a:lnTo>
                    <a:lnTo>
                      <a:pt x="1147" y="49"/>
                    </a:lnTo>
                    <a:lnTo>
                      <a:pt x="1074" y="69"/>
                    </a:lnTo>
                    <a:lnTo>
                      <a:pt x="1003" y="93"/>
                    </a:lnTo>
                    <a:lnTo>
                      <a:pt x="934" y="121"/>
                    </a:lnTo>
                    <a:lnTo>
                      <a:pt x="866" y="151"/>
                    </a:lnTo>
                    <a:lnTo>
                      <a:pt x="800" y="185"/>
                    </a:lnTo>
                    <a:lnTo>
                      <a:pt x="736" y="221"/>
                    </a:lnTo>
                    <a:lnTo>
                      <a:pt x="674" y="262"/>
                    </a:lnTo>
                    <a:lnTo>
                      <a:pt x="614" y="304"/>
                    </a:lnTo>
                    <a:lnTo>
                      <a:pt x="556" y="349"/>
                    </a:lnTo>
                    <a:lnTo>
                      <a:pt x="500" y="397"/>
                    </a:lnTo>
                    <a:lnTo>
                      <a:pt x="447" y="449"/>
                    </a:lnTo>
                    <a:lnTo>
                      <a:pt x="397" y="501"/>
                    </a:lnTo>
                    <a:lnTo>
                      <a:pt x="349" y="557"/>
                    </a:lnTo>
                    <a:lnTo>
                      <a:pt x="303" y="614"/>
                    </a:lnTo>
                    <a:lnTo>
                      <a:pt x="261" y="675"/>
                    </a:lnTo>
                    <a:lnTo>
                      <a:pt x="221" y="736"/>
                    </a:lnTo>
                    <a:lnTo>
                      <a:pt x="185" y="800"/>
                    </a:lnTo>
                    <a:lnTo>
                      <a:pt x="151" y="867"/>
                    </a:lnTo>
                    <a:lnTo>
                      <a:pt x="119" y="934"/>
                    </a:lnTo>
                    <a:lnTo>
                      <a:pt x="92" y="1003"/>
                    </a:lnTo>
                    <a:lnTo>
                      <a:pt x="68" y="1075"/>
                    </a:lnTo>
                    <a:lnTo>
                      <a:pt x="48" y="1147"/>
                    </a:lnTo>
                    <a:lnTo>
                      <a:pt x="31" y="1220"/>
                    </a:lnTo>
                    <a:lnTo>
                      <a:pt x="17" y="1296"/>
                    </a:lnTo>
                    <a:lnTo>
                      <a:pt x="8" y="1373"/>
                    </a:lnTo>
                    <a:lnTo>
                      <a:pt x="2" y="1450"/>
                    </a:lnTo>
                    <a:lnTo>
                      <a:pt x="0" y="1529"/>
                    </a:lnTo>
                    <a:lnTo>
                      <a:pt x="2" y="1607"/>
                    </a:lnTo>
                    <a:lnTo>
                      <a:pt x="8" y="1685"/>
                    </a:lnTo>
                    <a:lnTo>
                      <a:pt x="17" y="1762"/>
                    </a:lnTo>
                    <a:lnTo>
                      <a:pt x="31" y="1837"/>
                    </a:lnTo>
                    <a:lnTo>
                      <a:pt x="48" y="1911"/>
                    </a:lnTo>
                    <a:lnTo>
                      <a:pt x="68" y="1983"/>
                    </a:lnTo>
                    <a:lnTo>
                      <a:pt x="92" y="2054"/>
                    </a:lnTo>
                    <a:lnTo>
                      <a:pt x="119" y="2124"/>
                    </a:lnTo>
                    <a:lnTo>
                      <a:pt x="151" y="2191"/>
                    </a:lnTo>
                    <a:lnTo>
                      <a:pt x="185" y="2257"/>
                    </a:lnTo>
                    <a:lnTo>
                      <a:pt x="221" y="2322"/>
                    </a:lnTo>
                    <a:lnTo>
                      <a:pt x="261" y="2383"/>
                    </a:lnTo>
                    <a:lnTo>
                      <a:pt x="303" y="2443"/>
                    </a:lnTo>
                    <a:lnTo>
                      <a:pt x="349" y="2500"/>
                    </a:lnTo>
                    <a:lnTo>
                      <a:pt x="397" y="2557"/>
                    </a:lnTo>
                    <a:lnTo>
                      <a:pt x="447" y="2609"/>
                    </a:lnTo>
                    <a:lnTo>
                      <a:pt x="500" y="2660"/>
                    </a:lnTo>
                    <a:lnTo>
                      <a:pt x="556" y="2709"/>
                    </a:lnTo>
                    <a:lnTo>
                      <a:pt x="614" y="2754"/>
                    </a:lnTo>
                    <a:lnTo>
                      <a:pt x="674" y="2796"/>
                    </a:lnTo>
                    <a:lnTo>
                      <a:pt x="736" y="2836"/>
                    </a:lnTo>
                    <a:lnTo>
                      <a:pt x="800" y="2872"/>
                    </a:lnTo>
                    <a:lnTo>
                      <a:pt x="866" y="2906"/>
                    </a:lnTo>
                    <a:lnTo>
                      <a:pt x="934" y="2937"/>
                    </a:lnTo>
                    <a:lnTo>
                      <a:pt x="1003" y="2965"/>
                    </a:lnTo>
                    <a:lnTo>
                      <a:pt x="1074" y="2989"/>
                    </a:lnTo>
                    <a:lnTo>
                      <a:pt x="1147" y="3009"/>
                    </a:lnTo>
                    <a:lnTo>
                      <a:pt x="1220" y="3026"/>
                    </a:lnTo>
                    <a:lnTo>
                      <a:pt x="1295" y="3039"/>
                    </a:lnTo>
                    <a:lnTo>
                      <a:pt x="1372" y="3049"/>
                    </a:lnTo>
                    <a:lnTo>
                      <a:pt x="1450" y="3055"/>
                    </a:lnTo>
                    <a:lnTo>
                      <a:pt x="1528" y="3057"/>
                    </a:lnTo>
                    <a:lnTo>
                      <a:pt x="1607" y="3055"/>
                    </a:lnTo>
                    <a:lnTo>
                      <a:pt x="1684" y="3049"/>
                    </a:lnTo>
                    <a:lnTo>
                      <a:pt x="1761" y="3039"/>
                    </a:lnTo>
                    <a:lnTo>
                      <a:pt x="1836" y="3026"/>
                    </a:lnTo>
                    <a:lnTo>
                      <a:pt x="1910" y="3009"/>
                    </a:lnTo>
                    <a:lnTo>
                      <a:pt x="1983" y="2989"/>
                    </a:lnTo>
                    <a:lnTo>
                      <a:pt x="2054" y="2965"/>
                    </a:lnTo>
                    <a:lnTo>
                      <a:pt x="2123" y="2937"/>
                    </a:lnTo>
                    <a:lnTo>
                      <a:pt x="2191" y="2906"/>
                    </a:lnTo>
                    <a:lnTo>
                      <a:pt x="2257" y="2872"/>
                    </a:lnTo>
                    <a:lnTo>
                      <a:pt x="2321" y="2836"/>
                    </a:lnTo>
                    <a:lnTo>
                      <a:pt x="2383" y="2796"/>
                    </a:lnTo>
                    <a:lnTo>
                      <a:pt x="2443" y="2754"/>
                    </a:lnTo>
                    <a:lnTo>
                      <a:pt x="2500" y="2709"/>
                    </a:lnTo>
                    <a:lnTo>
                      <a:pt x="2557" y="2660"/>
                    </a:lnTo>
                    <a:lnTo>
                      <a:pt x="2609" y="2609"/>
                    </a:lnTo>
                    <a:lnTo>
                      <a:pt x="2660" y="2557"/>
                    </a:lnTo>
                    <a:lnTo>
                      <a:pt x="2707" y="2500"/>
                    </a:lnTo>
                    <a:lnTo>
                      <a:pt x="2754" y="2443"/>
                    </a:lnTo>
                    <a:lnTo>
                      <a:pt x="2796" y="2383"/>
                    </a:lnTo>
                    <a:lnTo>
                      <a:pt x="2836" y="2322"/>
                    </a:lnTo>
                    <a:lnTo>
                      <a:pt x="2872" y="2257"/>
                    </a:lnTo>
                    <a:lnTo>
                      <a:pt x="2906" y="2191"/>
                    </a:lnTo>
                    <a:lnTo>
                      <a:pt x="2937" y="2124"/>
                    </a:lnTo>
                    <a:lnTo>
                      <a:pt x="2965" y="2054"/>
                    </a:lnTo>
                    <a:lnTo>
                      <a:pt x="2988" y="1983"/>
                    </a:lnTo>
                    <a:lnTo>
                      <a:pt x="3009" y="1911"/>
                    </a:lnTo>
                    <a:lnTo>
                      <a:pt x="3026" y="1837"/>
                    </a:lnTo>
                    <a:lnTo>
                      <a:pt x="3039" y="1762"/>
                    </a:lnTo>
                    <a:lnTo>
                      <a:pt x="3049" y="1685"/>
                    </a:lnTo>
                    <a:lnTo>
                      <a:pt x="3055" y="1607"/>
                    </a:lnTo>
                    <a:lnTo>
                      <a:pt x="3057" y="1529"/>
                    </a:lnTo>
                    <a:close/>
                    <a:moveTo>
                      <a:pt x="2955" y="1529"/>
                    </a:moveTo>
                    <a:lnTo>
                      <a:pt x="2954" y="1602"/>
                    </a:lnTo>
                    <a:lnTo>
                      <a:pt x="2948" y="1674"/>
                    </a:lnTo>
                    <a:lnTo>
                      <a:pt x="2939" y="1746"/>
                    </a:lnTo>
                    <a:lnTo>
                      <a:pt x="2926" y="1816"/>
                    </a:lnTo>
                    <a:lnTo>
                      <a:pt x="2910" y="1886"/>
                    </a:lnTo>
                    <a:lnTo>
                      <a:pt x="2891" y="1953"/>
                    </a:lnTo>
                    <a:lnTo>
                      <a:pt x="2868" y="2019"/>
                    </a:lnTo>
                    <a:lnTo>
                      <a:pt x="2843" y="2084"/>
                    </a:lnTo>
                    <a:lnTo>
                      <a:pt x="2814" y="2147"/>
                    </a:lnTo>
                    <a:lnTo>
                      <a:pt x="2783" y="2209"/>
                    </a:lnTo>
                    <a:lnTo>
                      <a:pt x="2749" y="2268"/>
                    </a:lnTo>
                    <a:lnTo>
                      <a:pt x="2711" y="2327"/>
                    </a:lnTo>
                    <a:lnTo>
                      <a:pt x="2671" y="2382"/>
                    </a:lnTo>
                    <a:lnTo>
                      <a:pt x="2629" y="2436"/>
                    </a:lnTo>
                    <a:lnTo>
                      <a:pt x="2585" y="2487"/>
                    </a:lnTo>
                    <a:lnTo>
                      <a:pt x="2538" y="2538"/>
                    </a:lnTo>
                    <a:lnTo>
                      <a:pt x="2487" y="2585"/>
                    </a:lnTo>
                    <a:lnTo>
                      <a:pt x="2436" y="2629"/>
                    </a:lnTo>
                    <a:lnTo>
                      <a:pt x="2382" y="2672"/>
                    </a:lnTo>
                    <a:lnTo>
                      <a:pt x="2326" y="2712"/>
                    </a:lnTo>
                    <a:lnTo>
                      <a:pt x="2268" y="2749"/>
                    </a:lnTo>
                    <a:lnTo>
                      <a:pt x="2208" y="2783"/>
                    </a:lnTo>
                    <a:lnTo>
                      <a:pt x="2147" y="2815"/>
                    </a:lnTo>
                    <a:lnTo>
                      <a:pt x="2083" y="2843"/>
                    </a:lnTo>
                    <a:lnTo>
                      <a:pt x="2019" y="2868"/>
                    </a:lnTo>
                    <a:lnTo>
                      <a:pt x="1953" y="2891"/>
                    </a:lnTo>
                    <a:lnTo>
                      <a:pt x="1885" y="2910"/>
                    </a:lnTo>
                    <a:lnTo>
                      <a:pt x="1816" y="2927"/>
                    </a:lnTo>
                    <a:lnTo>
                      <a:pt x="1746" y="2939"/>
                    </a:lnTo>
                    <a:lnTo>
                      <a:pt x="1674" y="2948"/>
                    </a:lnTo>
                    <a:lnTo>
                      <a:pt x="1602" y="2954"/>
                    </a:lnTo>
                    <a:lnTo>
                      <a:pt x="1528" y="2956"/>
                    </a:lnTo>
                    <a:lnTo>
                      <a:pt x="1455" y="2954"/>
                    </a:lnTo>
                    <a:lnTo>
                      <a:pt x="1383" y="2948"/>
                    </a:lnTo>
                    <a:lnTo>
                      <a:pt x="1311" y="2939"/>
                    </a:lnTo>
                    <a:lnTo>
                      <a:pt x="1241" y="2927"/>
                    </a:lnTo>
                    <a:lnTo>
                      <a:pt x="1172" y="2910"/>
                    </a:lnTo>
                    <a:lnTo>
                      <a:pt x="1104" y="2891"/>
                    </a:lnTo>
                    <a:lnTo>
                      <a:pt x="1038" y="2868"/>
                    </a:lnTo>
                    <a:lnTo>
                      <a:pt x="973" y="2843"/>
                    </a:lnTo>
                    <a:lnTo>
                      <a:pt x="909" y="2815"/>
                    </a:lnTo>
                    <a:lnTo>
                      <a:pt x="848" y="2783"/>
                    </a:lnTo>
                    <a:lnTo>
                      <a:pt x="789" y="2749"/>
                    </a:lnTo>
                    <a:lnTo>
                      <a:pt x="731" y="2712"/>
                    </a:lnTo>
                    <a:lnTo>
                      <a:pt x="675" y="2672"/>
                    </a:lnTo>
                    <a:lnTo>
                      <a:pt x="621" y="2629"/>
                    </a:lnTo>
                    <a:lnTo>
                      <a:pt x="569" y="2585"/>
                    </a:lnTo>
                    <a:lnTo>
                      <a:pt x="519" y="2538"/>
                    </a:lnTo>
                    <a:lnTo>
                      <a:pt x="472" y="2487"/>
                    </a:lnTo>
                    <a:lnTo>
                      <a:pt x="428" y="2436"/>
                    </a:lnTo>
                    <a:lnTo>
                      <a:pt x="385" y="2382"/>
                    </a:lnTo>
                    <a:lnTo>
                      <a:pt x="346" y="2327"/>
                    </a:lnTo>
                    <a:lnTo>
                      <a:pt x="308" y="2268"/>
                    </a:lnTo>
                    <a:lnTo>
                      <a:pt x="274" y="2209"/>
                    </a:lnTo>
                    <a:lnTo>
                      <a:pt x="242" y="2147"/>
                    </a:lnTo>
                    <a:lnTo>
                      <a:pt x="214" y="2084"/>
                    </a:lnTo>
                    <a:lnTo>
                      <a:pt x="189" y="2019"/>
                    </a:lnTo>
                    <a:lnTo>
                      <a:pt x="166" y="1953"/>
                    </a:lnTo>
                    <a:lnTo>
                      <a:pt x="147" y="1886"/>
                    </a:lnTo>
                    <a:lnTo>
                      <a:pt x="131" y="1816"/>
                    </a:lnTo>
                    <a:lnTo>
                      <a:pt x="118" y="1746"/>
                    </a:lnTo>
                    <a:lnTo>
                      <a:pt x="109" y="1674"/>
                    </a:lnTo>
                    <a:lnTo>
                      <a:pt x="103" y="1602"/>
                    </a:lnTo>
                    <a:lnTo>
                      <a:pt x="101" y="1529"/>
                    </a:lnTo>
                    <a:lnTo>
                      <a:pt x="103" y="1455"/>
                    </a:lnTo>
                    <a:lnTo>
                      <a:pt x="109" y="1383"/>
                    </a:lnTo>
                    <a:lnTo>
                      <a:pt x="118" y="1312"/>
                    </a:lnTo>
                    <a:lnTo>
                      <a:pt x="131" y="1241"/>
                    </a:lnTo>
                    <a:lnTo>
                      <a:pt x="147" y="1172"/>
                    </a:lnTo>
                    <a:lnTo>
                      <a:pt x="166" y="1105"/>
                    </a:lnTo>
                    <a:lnTo>
                      <a:pt x="189" y="1038"/>
                    </a:lnTo>
                    <a:lnTo>
                      <a:pt x="214" y="973"/>
                    </a:lnTo>
                    <a:lnTo>
                      <a:pt x="242" y="911"/>
                    </a:lnTo>
                    <a:lnTo>
                      <a:pt x="274" y="848"/>
                    </a:lnTo>
                    <a:lnTo>
                      <a:pt x="308" y="789"/>
                    </a:lnTo>
                    <a:lnTo>
                      <a:pt x="346" y="731"/>
                    </a:lnTo>
                    <a:lnTo>
                      <a:pt x="385" y="676"/>
                    </a:lnTo>
                    <a:lnTo>
                      <a:pt x="428" y="621"/>
                    </a:lnTo>
                    <a:lnTo>
                      <a:pt x="472" y="570"/>
                    </a:lnTo>
                    <a:lnTo>
                      <a:pt x="519" y="520"/>
                    </a:lnTo>
                    <a:lnTo>
                      <a:pt x="569" y="473"/>
                    </a:lnTo>
                    <a:lnTo>
                      <a:pt x="621" y="428"/>
                    </a:lnTo>
                    <a:lnTo>
                      <a:pt x="675" y="385"/>
                    </a:lnTo>
                    <a:lnTo>
                      <a:pt x="731" y="346"/>
                    </a:lnTo>
                    <a:lnTo>
                      <a:pt x="789" y="309"/>
                    </a:lnTo>
                    <a:lnTo>
                      <a:pt x="848" y="275"/>
                    </a:lnTo>
                    <a:lnTo>
                      <a:pt x="909" y="243"/>
                    </a:lnTo>
                    <a:lnTo>
                      <a:pt x="973" y="214"/>
                    </a:lnTo>
                    <a:lnTo>
                      <a:pt x="1038" y="189"/>
                    </a:lnTo>
                    <a:lnTo>
                      <a:pt x="1104" y="166"/>
                    </a:lnTo>
                    <a:lnTo>
                      <a:pt x="1172" y="147"/>
                    </a:lnTo>
                    <a:lnTo>
                      <a:pt x="1241" y="131"/>
                    </a:lnTo>
                    <a:lnTo>
                      <a:pt x="1311" y="119"/>
                    </a:lnTo>
                    <a:lnTo>
                      <a:pt x="1383" y="110"/>
                    </a:lnTo>
                    <a:lnTo>
                      <a:pt x="1455" y="104"/>
                    </a:lnTo>
                    <a:lnTo>
                      <a:pt x="1528" y="102"/>
                    </a:lnTo>
                    <a:lnTo>
                      <a:pt x="1602" y="104"/>
                    </a:lnTo>
                    <a:lnTo>
                      <a:pt x="1674" y="110"/>
                    </a:lnTo>
                    <a:lnTo>
                      <a:pt x="1746" y="119"/>
                    </a:lnTo>
                    <a:lnTo>
                      <a:pt x="1816" y="131"/>
                    </a:lnTo>
                    <a:lnTo>
                      <a:pt x="1885" y="147"/>
                    </a:lnTo>
                    <a:lnTo>
                      <a:pt x="1953" y="166"/>
                    </a:lnTo>
                    <a:lnTo>
                      <a:pt x="2019" y="189"/>
                    </a:lnTo>
                    <a:lnTo>
                      <a:pt x="2083" y="214"/>
                    </a:lnTo>
                    <a:lnTo>
                      <a:pt x="2147" y="243"/>
                    </a:lnTo>
                    <a:lnTo>
                      <a:pt x="2208" y="275"/>
                    </a:lnTo>
                    <a:lnTo>
                      <a:pt x="2268" y="309"/>
                    </a:lnTo>
                    <a:lnTo>
                      <a:pt x="2326" y="346"/>
                    </a:lnTo>
                    <a:lnTo>
                      <a:pt x="2382" y="385"/>
                    </a:lnTo>
                    <a:lnTo>
                      <a:pt x="2436" y="428"/>
                    </a:lnTo>
                    <a:lnTo>
                      <a:pt x="2487" y="473"/>
                    </a:lnTo>
                    <a:lnTo>
                      <a:pt x="2538" y="520"/>
                    </a:lnTo>
                    <a:lnTo>
                      <a:pt x="2585" y="570"/>
                    </a:lnTo>
                    <a:lnTo>
                      <a:pt x="2629" y="621"/>
                    </a:lnTo>
                    <a:lnTo>
                      <a:pt x="2671" y="676"/>
                    </a:lnTo>
                    <a:lnTo>
                      <a:pt x="2711" y="731"/>
                    </a:lnTo>
                    <a:lnTo>
                      <a:pt x="2749" y="789"/>
                    </a:lnTo>
                    <a:lnTo>
                      <a:pt x="2783" y="848"/>
                    </a:lnTo>
                    <a:lnTo>
                      <a:pt x="2814" y="911"/>
                    </a:lnTo>
                    <a:lnTo>
                      <a:pt x="2843" y="973"/>
                    </a:lnTo>
                    <a:lnTo>
                      <a:pt x="2868" y="1038"/>
                    </a:lnTo>
                    <a:lnTo>
                      <a:pt x="2891" y="1105"/>
                    </a:lnTo>
                    <a:lnTo>
                      <a:pt x="2910" y="1172"/>
                    </a:lnTo>
                    <a:lnTo>
                      <a:pt x="2926" y="1241"/>
                    </a:lnTo>
                    <a:lnTo>
                      <a:pt x="2939" y="1312"/>
                    </a:lnTo>
                    <a:lnTo>
                      <a:pt x="2948" y="1383"/>
                    </a:lnTo>
                    <a:lnTo>
                      <a:pt x="2954" y="1455"/>
                    </a:lnTo>
                    <a:lnTo>
                      <a:pt x="2955" y="1529"/>
                    </a:lnTo>
                    <a:close/>
                  </a:path>
                </a:pathLst>
              </a:custGeom>
              <a:solidFill>
                <a:srgbClr val="FADE8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2004" name="Freeform 1146">
                <a:extLst>
                  <a:ext uri="{FF2B5EF4-FFF2-40B4-BE49-F238E27FC236}">
                    <a16:creationId xmlns:a16="http://schemas.microsoft.com/office/drawing/2014/main" id="{E3C319D6-2DFC-457E-958C-0F52DA563F5C}"/>
                  </a:ext>
                </a:extLst>
              </p:cNvPr>
              <p:cNvSpPr>
                <a:spLocks noEditPoints="1"/>
              </p:cNvSpPr>
              <p:nvPr/>
            </p:nvSpPr>
            <p:spPr bwMode="auto">
              <a:xfrm>
                <a:off x="2732" y="835"/>
                <a:ext cx="591" cy="590"/>
              </a:xfrm>
              <a:custGeom>
                <a:avLst/>
                <a:gdLst>
                  <a:gd name="T0" fmla="*/ 585 w 2955"/>
                  <a:gd name="T1" fmla="*/ 235 h 2954"/>
                  <a:gd name="T2" fmla="*/ 562 w 2955"/>
                  <a:gd name="T3" fmla="*/ 167 h 2954"/>
                  <a:gd name="T4" fmla="*/ 523 w 2955"/>
                  <a:gd name="T5" fmla="*/ 107 h 2954"/>
                  <a:gd name="T6" fmla="*/ 472 w 2955"/>
                  <a:gd name="T7" fmla="*/ 59 h 2954"/>
                  <a:gd name="T8" fmla="*/ 410 w 2955"/>
                  <a:gd name="T9" fmla="*/ 23 h 2954"/>
                  <a:gd name="T10" fmla="*/ 341 w 2955"/>
                  <a:gd name="T11" fmla="*/ 3 h 2954"/>
                  <a:gd name="T12" fmla="*/ 265 w 2955"/>
                  <a:gd name="T13" fmla="*/ 1 h 2954"/>
                  <a:gd name="T14" fmla="*/ 194 w 2955"/>
                  <a:gd name="T15" fmla="*/ 18 h 2954"/>
                  <a:gd name="T16" fmla="*/ 130 w 2955"/>
                  <a:gd name="T17" fmla="*/ 50 h 2954"/>
                  <a:gd name="T18" fmla="*/ 77 w 2955"/>
                  <a:gd name="T19" fmla="*/ 96 h 2954"/>
                  <a:gd name="T20" fmla="*/ 36 w 2955"/>
                  <a:gd name="T21" fmla="*/ 154 h 2954"/>
                  <a:gd name="T22" fmla="*/ 9 w 2955"/>
                  <a:gd name="T23" fmla="*/ 221 h 2954"/>
                  <a:gd name="T24" fmla="*/ 0 w 2955"/>
                  <a:gd name="T25" fmla="*/ 295 h 2954"/>
                  <a:gd name="T26" fmla="*/ 9 w 2955"/>
                  <a:gd name="T27" fmla="*/ 369 h 2954"/>
                  <a:gd name="T28" fmla="*/ 36 w 2955"/>
                  <a:gd name="T29" fmla="*/ 436 h 2954"/>
                  <a:gd name="T30" fmla="*/ 77 w 2955"/>
                  <a:gd name="T31" fmla="*/ 494 h 2954"/>
                  <a:gd name="T32" fmla="*/ 130 w 2955"/>
                  <a:gd name="T33" fmla="*/ 540 h 2954"/>
                  <a:gd name="T34" fmla="*/ 194 w 2955"/>
                  <a:gd name="T35" fmla="*/ 572 h 2954"/>
                  <a:gd name="T36" fmla="*/ 265 w 2955"/>
                  <a:gd name="T37" fmla="*/ 589 h 2954"/>
                  <a:gd name="T38" fmla="*/ 341 w 2955"/>
                  <a:gd name="T39" fmla="*/ 587 h 2954"/>
                  <a:gd name="T40" fmla="*/ 410 w 2955"/>
                  <a:gd name="T41" fmla="*/ 567 h 2954"/>
                  <a:gd name="T42" fmla="*/ 472 w 2955"/>
                  <a:gd name="T43" fmla="*/ 531 h 2954"/>
                  <a:gd name="T44" fmla="*/ 523 w 2955"/>
                  <a:gd name="T45" fmla="*/ 483 h 2954"/>
                  <a:gd name="T46" fmla="*/ 562 w 2955"/>
                  <a:gd name="T47" fmla="*/ 423 h 2954"/>
                  <a:gd name="T48" fmla="*/ 585 w 2955"/>
                  <a:gd name="T49" fmla="*/ 354 h 2954"/>
                  <a:gd name="T50" fmla="*/ 571 w 2955"/>
                  <a:gd name="T51" fmla="*/ 295 h 2954"/>
                  <a:gd name="T52" fmla="*/ 562 w 2955"/>
                  <a:gd name="T53" fmla="*/ 364 h 2954"/>
                  <a:gd name="T54" fmla="*/ 537 w 2955"/>
                  <a:gd name="T55" fmla="*/ 426 h 2954"/>
                  <a:gd name="T56" fmla="*/ 499 w 2955"/>
                  <a:gd name="T57" fmla="*/ 480 h 2954"/>
                  <a:gd name="T58" fmla="*/ 449 w 2955"/>
                  <a:gd name="T59" fmla="*/ 523 h 2954"/>
                  <a:gd name="T60" fmla="*/ 390 w 2955"/>
                  <a:gd name="T61" fmla="*/ 553 h 2954"/>
                  <a:gd name="T62" fmla="*/ 324 w 2955"/>
                  <a:gd name="T63" fmla="*/ 568 h 2954"/>
                  <a:gd name="T64" fmla="*/ 253 w 2955"/>
                  <a:gd name="T65" fmla="*/ 566 h 2954"/>
                  <a:gd name="T66" fmla="*/ 188 w 2955"/>
                  <a:gd name="T67" fmla="*/ 548 h 2954"/>
                  <a:gd name="T68" fmla="*/ 131 w 2955"/>
                  <a:gd name="T69" fmla="*/ 515 h 2954"/>
                  <a:gd name="T70" fmla="*/ 83 w 2955"/>
                  <a:gd name="T71" fmla="*/ 470 h 2954"/>
                  <a:gd name="T72" fmla="*/ 47 w 2955"/>
                  <a:gd name="T73" fmla="*/ 414 h 2954"/>
                  <a:gd name="T74" fmla="*/ 26 w 2955"/>
                  <a:gd name="T75" fmla="*/ 350 h 2954"/>
                  <a:gd name="T76" fmla="*/ 21 w 2955"/>
                  <a:gd name="T77" fmla="*/ 281 h 2954"/>
                  <a:gd name="T78" fmla="*/ 33 w 2955"/>
                  <a:gd name="T79" fmla="*/ 213 h 2954"/>
                  <a:gd name="T80" fmla="*/ 60 w 2955"/>
                  <a:gd name="T81" fmla="*/ 152 h 2954"/>
                  <a:gd name="T82" fmla="*/ 101 w 2955"/>
                  <a:gd name="T83" fmla="*/ 101 h 2954"/>
                  <a:gd name="T84" fmla="*/ 153 w 2955"/>
                  <a:gd name="T85" fmla="*/ 60 h 2954"/>
                  <a:gd name="T86" fmla="*/ 214 w 2955"/>
                  <a:gd name="T87" fmla="*/ 33 h 2954"/>
                  <a:gd name="T88" fmla="*/ 281 w 2955"/>
                  <a:gd name="T89" fmla="*/ 21 h 2954"/>
                  <a:gd name="T90" fmla="*/ 351 w 2955"/>
                  <a:gd name="T91" fmla="*/ 26 h 2954"/>
                  <a:gd name="T92" fmla="*/ 415 w 2955"/>
                  <a:gd name="T93" fmla="*/ 47 h 2954"/>
                  <a:gd name="T94" fmla="*/ 471 w 2955"/>
                  <a:gd name="T95" fmla="*/ 83 h 2954"/>
                  <a:gd name="T96" fmla="*/ 516 w 2955"/>
                  <a:gd name="T97" fmla="*/ 131 h 2954"/>
                  <a:gd name="T98" fmla="*/ 549 w 2955"/>
                  <a:gd name="T99" fmla="*/ 188 h 2954"/>
                  <a:gd name="T100" fmla="*/ 567 w 2955"/>
                  <a:gd name="T101" fmla="*/ 253 h 295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955" h="2954">
                    <a:moveTo>
                      <a:pt x="2955" y="1477"/>
                    </a:moveTo>
                    <a:lnTo>
                      <a:pt x="2953" y="1400"/>
                    </a:lnTo>
                    <a:lnTo>
                      <a:pt x="2948" y="1326"/>
                    </a:lnTo>
                    <a:lnTo>
                      <a:pt x="2938" y="1252"/>
                    </a:lnTo>
                    <a:lnTo>
                      <a:pt x="2925" y="1179"/>
                    </a:lnTo>
                    <a:lnTo>
                      <a:pt x="2909" y="1108"/>
                    </a:lnTo>
                    <a:lnTo>
                      <a:pt x="2889" y="1038"/>
                    </a:lnTo>
                    <a:lnTo>
                      <a:pt x="2865" y="969"/>
                    </a:lnTo>
                    <a:lnTo>
                      <a:pt x="2839" y="902"/>
                    </a:lnTo>
                    <a:lnTo>
                      <a:pt x="2809" y="837"/>
                    </a:lnTo>
                    <a:lnTo>
                      <a:pt x="2777" y="772"/>
                    </a:lnTo>
                    <a:lnTo>
                      <a:pt x="2741" y="711"/>
                    </a:lnTo>
                    <a:lnTo>
                      <a:pt x="2703" y="651"/>
                    </a:lnTo>
                    <a:lnTo>
                      <a:pt x="2661" y="592"/>
                    </a:lnTo>
                    <a:lnTo>
                      <a:pt x="2617" y="537"/>
                    </a:lnTo>
                    <a:lnTo>
                      <a:pt x="2571" y="483"/>
                    </a:lnTo>
                    <a:lnTo>
                      <a:pt x="2522" y="432"/>
                    </a:lnTo>
                    <a:lnTo>
                      <a:pt x="2470" y="383"/>
                    </a:lnTo>
                    <a:lnTo>
                      <a:pt x="2417" y="337"/>
                    </a:lnTo>
                    <a:lnTo>
                      <a:pt x="2362" y="293"/>
                    </a:lnTo>
                    <a:lnTo>
                      <a:pt x="2304" y="252"/>
                    </a:lnTo>
                    <a:lnTo>
                      <a:pt x="2243" y="214"/>
                    </a:lnTo>
                    <a:lnTo>
                      <a:pt x="2182" y="177"/>
                    </a:lnTo>
                    <a:lnTo>
                      <a:pt x="2118" y="145"/>
                    </a:lnTo>
                    <a:lnTo>
                      <a:pt x="2052" y="115"/>
                    </a:lnTo>
                    <a:lnTo>
                      <a:pt x="1985" y="89"/>
                    </a:lnTo>
                    <a:lnTo>
                      <a:pt x="1917" y="66"/>
                    </a:lnTo>
                    <a:lnTo>
                      <a:pt x="1846" y="46"/>
                    </a:lnTo>
                    <a:lnTo>
                      <a:pt x="1775" y="30"/>
                    </a:lnTo>
                    <a:lnTo>
                      <a:pt x="1703" y="17"/>
                    </a:lnTo>
                    <a:lnTo>
                      <a:pt x="1628" y="7"/>
                    </a:lnTo>
                    <a:lnTo>
                      <a:pt x="1554" y="2"/>
                    </a:lnTo>
                    <a:lnTo>
                      <a:pt x="1477" y="0"/>
                    </a:lnTo>
                    <a:lnTo>
                      <a:pt x="1401" y="2"/>
                    </a:lnTo>
                    <a:lnTo>
                      <a:pt x="1327" y="7"/>
                    </a:lnTo>
                    <a:lnTo>
                      <a:pt x="1252" y="17"/>
                    </a:lnTo>
                    <a:lnTo>
                      <a:pt x="1180" y="30"/>
                    </a:lnTo>
                    <a:lnTo>
                      <a:pt x="1108" y="46"/>
                    </a:lnTo>
                    <a:lnTo>
                      <a:pt x="1038" y="66"/>
                    </a:lnTo>
                    <a:lnTo>
                      <a:pt x="969" y="89"/>
                    </a:lnTo>
                    <a:lnTo>
                      <a:pt x="903" y="115"/>
                    </a:lnTo>
                    <a:lnTo>
                      <a:pt x="837" y="145"/>
                    </a:lnTo>
                    <a:lnTo>
                      <a:pt x="773" y="177"/>
                    </a:lnTo>
                    <a:lnTo>
                      <a:pt x="712" y="214"/>
                    </a:lnTo>
                    <a:lnTo>
                      <a:pt x="651" y="252"/>
                    </a:lnTo>
                    <a:lnTo>
                      <a:pt x="593" y="293"/>
                    </a:lnTo>
                    <a:lnTo>
                      <a:pt x="538" y="337"/>
                    </a:lnTo>
                    <a:lnTo>
                      <a:pt x="484" y="383"/>
                    </a:lnTo>
                    <a:lnTo>
                      <a:pt x="432" y="432"/>
                    </a:lnTo>
                    <a:lnTo>
                      <a:pt x="384" y="483"/>
                    </a:lnTo>
                    <a:lnTo>
                      <a:pt x="337" y="537"/>
                    </a:lnTo>
                    <a:lnTo>
                      <a:pt x="294" y="592"/>
                    </a:lnTo>
                    <a:lnTo>
                      <a:pt x="252" y="651"/>
                    </a:lnTo>
                    <a:lnTo>
                      <a:pt x="214" y="711"/>
                    </a:lnTo>
                    <a:lnTo>
                      <a:pt x="178" y="772"/>
                    </a:lnTo>
                    <a:lnTo>
                      <a:pt x="146" y="837"/>
                    </a:lnTo>
                    <a:lnTo>
                      <a:pt x="116" y="902"/>
                    </a:lnTo>
                    <a:lnTo>
                      <a:pt x="90" y="969"/>
                    </a:lnTo>
                    <a:lnTo>
                      <a:pt x="66" y="1038"/>
                    </a:lnTo>
                    <a:lnTo>
                      <a:pt x="46" y="1108"/>
                    </a:lnTo>
                    <a:lnTo>
                      <a:pt x="30" y="1179"/>
                    </a:lnTo>
                    <a:lnTo>
                      <a:pt x="17" y="1252"/>
                    </a:lnTo>
                    <a:lnTo>
                      <a:pt x="7" y="1326"/>
                    </a:lnTo>
                    <a:lnTo>
                      <a:pt x="2" y="1400"/>
                    </a:lnTo>
                    <a:lnTo>
                      <a:pt x="0" y="1477"/>
                    </a:lnTo>
                    <a:lnTo>
                      <a:pt x="2" y="1553"/>
                    </a:lnTo>
                    <a:lnTo>
                      <a:pt x="7" y="1628"/>
                    </a:lnTo>
                    <a:lnTo>
                      <a:pt x="17" y="1702"/>
                    </a:lnTo>
                    <a:lnTo>
                      <a:pt x="30" y="1774"/>
                    </a:lnTo>
                    <a:lnTo>
                      <a:pt x="46" y="1846"/>
                    </a:lnTo>
                    <a:lnTo>
                      <a:pt x="66" y="1916"/>
                    </a:lnTo>
                    <a:lnTo>
                      <a:pt x="90" y="1985"/>
                    </a:lnTo>
                    <a:lnTo>
                      <a:pt x="116" y="2052"/>
                    </a:lnTo>
                    <a:lnTo>
                      <a:pt x="146" y="2117"/>
                    </a:lnTo>
                    <a:lnTo>
                      <a:pt x="178" y="2181"/>
                    </a:lnTo>
                    <a:lnTo>
                      <a:pt x="214" y="2242"/>
                    </a:lnTo>
                    <a:lnTo>
                      <a:pt x="252" y="2303"/>
                    </a:lnTo>
                    <a:lnTo>
                      <a:pt x="294" y="2361"/>
                    </a:lnTo>
                    <a:lnTo>
                      <a:pt x="337" y="2416"/>
                    </a:lnTo>
                    <a:lnTo>
                      <a:pt x="384" y="2471"/>
                    </a:lnTo>
                    <a:lnTo>
                      <a:pt x="432" y="2522"/>
                    </a:lnTo>
                    <a:lnTo>
                      <a:pt x="484" y="2570"/>
                    </a:lnTo>
                    <a:lnTo>
                      <a:pt x="538" y="2616"/>
                    </a:lnTo>
                    <a:lnTo>
                      <a:pt x="593" y="2661"/>
                    </a:lnTo>
                    <a:lnTo>
                      <a:pt x="651" y="2702"/>
                    </a:lnTo>
                    <a:lnTo>
                      <a:pt x="712" y="2740"/>
                    </a:lnTo>
                    <a:lnTo>
                      <a:pt x="773" y="2776"/>
                    </a:lnTo>
                    <a:lnTo>
                      <a:pt x="837" y="2808"/>
                    </a:lnTo>
                    <a:lnTo>
                      <a:pt x="903" y="2838"/>
                    </a:lnTo>
                    <a:lnTo>
                      <a:pt x="969" y="2865"/>
                    </a:lnTo>
                    <a:lnTo>
                      <a:pt x="1038" y="2888"/>
                    </a:lnTo>
                    <a:lnTo>
                      <a:pt x="1108" y="2908"/>
                    </a:lnTo>
                    <a:lnTo>
                      <a:pt x="1180" y="2924"/>
                    </a:lnTo>
                    <a:lnTo>
                      <a:pt x="1252" y="2937"/>
                    </a:lnTo>
                    <a:lnTo>
                      <a:pt x="1327" y="2947"/>
                    </a:lnTo>
                    <a:lnTo>
                      <a:pt x="1401" y="2952"/>
                    </a:lnTo>
                    <a:lnTo>
                      <a:pt x="1477" y="2954"/>
                    </a:lnTo>
                    <a:lnTo>
                      <a:pt x="1554" y="2952"/>
                    </a:lnTo>
                    <a:lnTo>
                      <a:pt x="1628" y="2947"/>
                    </a:lnTo>
                    <a:lnTo>
                      <a:pt x="1703" y="2937"/>
                    </a:lnTo>
                    <a:lnTo>
                      <a:pt x="1775" y="2924"/>
                    </a:lnTo>
                    <a:lnTo>
                      <a:pt x="1846" y="2908"/>
                    </a:lnTo>
                    <a:lnTo>
                      <a:pt x="1917" y="2888"/>
                    </a:lnTo>
                    <a:lnTo>
                      <a:pt x="1985" y="2865"/>
                    </a:lnTo>
                    <a:lnTo>
                      <a:pt x="2052" y="2838"/>
                    </a:lnTo>
                    <a:lnTo>
                      <a:pt x="2118" y="2808"/>
                    </a:lnTo>
                    <a:lnTo>
                      <a:pt x="2182" y="2776"/>
                    </a:lnTo>
                    <a:lnTo>
                      <a:pt x="2243" y="2740"/>
                    </a:lnTo>
                    <a:lnTo>
                      <a:pt x="2304" y="2702"/>
                    </a:lnTo>
                    <a:lnTo>
                      <a:pt x="2362" y="2661"/>
                    </a:lnTo>
                    <a:lnTo>
                      <a:pt x="2417" y="2616"/>
                    </a:lnTo>
                    <a:lnTo>
                      <a:pt x="2470" y="2570"/>
                    </a:lnTo>
                    <a:lnTo>
                      <a:pt x="2522" y="2522"/>
                    </a:lnTo>
                    <a:lnTo>
                      <a:pt x="2571" y="2471"/>
                    </a:lnTo>
                    <a:lnTo>
                      <a:pt x="2617" y="2416"/>
                    </a:lnTo>
                    <a:lnTo>
                      <a:pt x="2661" y="2361"/>
                    </a:lnTo>
                    <a:lnTo>
                      <a:pt x="2703" y="2303"/>
                    </a:lnTo>
                    <a:lnTo>
                      <a:pt x="2741" y="2242"/>
                    </a:lnTo>
                    <a:lnTo>
                      <a:pt x="2777" y="2181"/>
                    </a:lnTo>
                    <a:lnTo>
                      <a:pt x="2809" y="2117"/>
                    </a:lnTo>
                    <a:lnTo>
                      <a:pt x="2839" y="2052"/>
                    </a:lnTo>
                    <a:lnTo>
                      <a:pt x="2865" y="1985"/>
                    </a:lnTo>
                    <a:lnTo>
                      <a:pt x="2889" y="1916"/>
                    </a:lnTo>
                    <a:lnTo>
                      <a:pt x="2909" y="1846"/>
                    </a:lnTo>
                    <a:lnTo>
                      <a:pt x="2925" y="1774"/>
                    </a:lnTo>
                    <a:lnTo>
                      <a:pt x="2938" y="1702"/>
                    </a:lnTo>
                    <a:lnTo>
                      <a:pt x="2948" y="1628"/>
                    </a:lnTo>
                    <a:lnTo>
                      <a:pt x="2953" y="1553"/>
                    </a:lnTo>
                    <a:lnTo>
                      <a:pt x="2955" y="1477"/>
                    </a:lnTo>
                    <a:close/>
                    <a:moveTo>
                      <a:pt x="2853" y="1477"/>
                    </a:moveTo>
                    <a:lnTo>
                      <a:pt x="2851" y="1547"/>
                    </a:lnTo>
                    <a:lnTo>
                      <a:pt x="2846" y="1617"/>
                    </a:lnTo>
                    <a:lnTo>
                      <a:pt x="2837" y="1686"/>
                    </a:lnTo>
                    <a:lnTo>
                      <a:pt x="2825" y="1754"/>
                    </a:lnTo>
                    <a:lnTo>
                      <a:pt x="2810" y="1820"/>
                    </a:lnTo>
                    <a:lnTo>
                      <a:pt x="2791" y="1886"/>
                    </a:lnTo>
                    <a:lnTo>
                      <a:pt x="2770" y="1950"/>
                    </a:lnTo>
                    <a:lnTo>
                      <a:pt x="2745" y="2012"/>
                    </a:lnTo>
                    <a:lnTo>
                      <a:pt x="2718" y="2073"/>
                    </a:lnTo>
                    <a:lnTo>
                      <a:pt x="2687" y="2132"/>
                    </a:lnTo>
                    <a:lnTo>
                      <a:pt x="2654" y="2190"/>
                    </a:lnTo>
                    <a:lnTo>
                      <a:pt x="2618" y="2246"/>
                    </a:lnTo>
                    <a:lnTo>
                      <a:pt x="2580" y="2300"/>
                    </a:lnTo>
                    <a:lnTo>
                      <a:pt x="2539" y="2352"/>
                    </a:lnTo>
                    <a:lnTo>
                      <a:pt x="2496" y="2401"/>
                    </a:lnTo>
                    <a:lnTo>
                      <a:pt x="2450" y="2449"/>
                    </a:lnTo>
                    <a:lnTo>
                      <a:pt x="2402" y="2495"/>
                    </a:lnTo>
                    <a:lnTo>
                      <a:pt x="2353" y="2538"/>
                    </a:lnTo>
                    <a:lnTo>
                      <a:pt x="2301" y="2579"/>
                    </a:lnTo>
                    <a:lnTo>
                      <a:pt x="2246" y="2617"/>
                    </a:lnTo>
                    <a:lnTo>
                      <a:pt x="2191" y="2653"/>
                    </a:lnTo>
                    <a:lnTo>
                      <a:pt x="2133" y="2687"/>
                    </a:lnTo>
                    <a:lnTo>
                      <a:pt x="2073" y="2717"/>
                    </a:lnTo>
                    <a:lnTo>
                      <a:pt x="2013" y="2744"/>
                    </a:lnTo>
                    <a:lnTo>
                      <a:pt x="1951" y="2769"/>
                    </a:lnTo>
                    <a:lnTo>
                      <a:pt x="1887" y="2790"/>
                    </a:lnTo>
                    <a:lnTo>
                      <a:pt x="1821" y="2809"/>
                    </a:lnTo>
                    <a:lnTo>
                      <a:pt x="1755" y="2824"/>
                    </a:lnTo>
                    <a:lnTo>
                      <a:pt x="1687" y="2836"/>
                    </a:lnTo>
                    <a:lnTo>
                      <a:pt x="1618" y="2845"/>
                    </a:lnTo>
                    <a:lnTo>
                      <a:pt x="1548" y="2850"/>
                    </a:lnTo>
                    <a:lnTo>
                      <a:pt x="1477" y="2852"/>
                    </a:lnTo>
                    <a:lnTo>
                      <a:pt x="1406" y="2850"/>
                    </a:lnTo>
                    <a:lnTo>
                      <a:pt x="1337" y="2845"/>
                    </a:lnTo>
                    <a:lnTo>
                      <a:pt x="1267" y="2836"/>
                    </a:lnTo>
                    <a:lnTo>
                      <a:pt x="1200" y="2824"/>
                    </a:lnTo>
                    <a:lnTo>
                      <a:pt x="1134" y="2809"/>
                    </a:lnTo>
                    <a:lnTo>
                      <a:pt x="1068" y="2790"/>
                    </a:lnTo>
                    <a:lnTo>
                      <a:pt x="1004" y="2769"/>
                    </a:lnTo>
                    <a:lnTo>
                      <a:pt x="942" y="2744"/>
                    </a:lnTo>
                    <a:lnTo>
                      <a:pt x="881" y="2717"/>
                    </a:lnTo>
                    <a:lnTo>
                      <a:pt x="821" y="2687"/>
                    </a:lnTo>
                    <a:lnTo>
                      <a:pt x="764" y="2653"/>
                    </a:lnTo>
                    <a:lnTo>
                      <a:pt x="709" y="2617"/>
                    </a:lnTo>
                    <a:lnTo>
                      <a:pt x="654" y="2579"/>
                    </a:lnTo>
                    <a:lnTo>
                      <a:pt x="602" y="2538"/>
                    </a:lnTo>
                    <a:lnTo>
                      <a:pt x="553" y="2495"/>
                    </a:lnTo>
                    <a:lnTo>
                      <a:pt x="505" y="2449"/>
                    </a:lnTo>
                    <a:lnTo>
                      <a:pt x="459" y="2401"/>
                    </a:lnTo>
                    <a:lnTo>
                      <a:pt x="416" y="2352"/>
                    </a:lnTo>
                    <a:lnTo>
                      <a:pt x="375" y="2300"/>
                    </a:lnTo>
                    <a:lnTo>
                      <a:pt x="337" y="2246"/>
                    </a:lnTo>
                    <a:lnTo>
                      <a:pt x="301" y="2190"/>
                    </a:lnTo>
                    <a:lnTo>
                      <a:pt x="267" y="2132"/>
                    </a:lnTo>
                    <a:lnTo>
                      <a:pt x="237" y="2073"/>
                    </a:lnTo>
                    <a:lnTo>
                      <a:pt x="210" y="2012"/>
                    </a:lnTo>
                    <a:lnTo>
                      <a:pt x="185" y="1950"/>
                    </a:lnTo>
                    <a:lnTo>
                      <a:pt x="164" y="1886"/>
                    </a:lnTo>
                    <a:lnTo>
                      <a:pt x="145" y="1820"/>
                    </a:lnTo>
                    <a:lnTo>
                      <a:pt x="130" y="1754"/>
                    </a:lnTo>
                    <a:lnTo>
                      <a:pt x="118" y="1686"/>
                    </a:lnTo>
                    <a:lnTo>
                      <a:pt x="109" y="1617"/>
                    </a:lnTo>
                    <a:lnTo>
                      <a:pt x="104" y="1547"/>
                    </a:lnTo>
                    <a:lnTo>
                      <a:pt x="102" y="1477"/>
                    </a:lnTo>
                    <a:lnTo>
                      <a:pt x="104" y="1406"/>
                    </a:lnTo>
                    <a:lnTo>
                      <a:pt x="109" y="1336"/>
                    </a:lnTo>
                    <a:lnTo>
                      <a:pt x="118" y="1268"/>
                    </a:lnTo>
                    <a:lnTo>
                      <a:pt x="130" y="1199"/>
                    </a:lnTo>
                    <a:lnTo>
                      <a:pt x="145" y="1133"/>
                    </a:lnTo>
                    <a:lnTo>
                      <a:pt x="164" y="1068"/>
                    </a:lnTo>
                    <a:lnTo>
                      <a:pt x="185" y="1003"/>
                    </a:lnTo>
                    <a:lnTo>
                      <a:pt x="210" y="941"/>
                    </a:lnTo>
                    <a:lnTo>
                      <a:pt x="237" y="881"/>
                    </a:lnTo>
                    <a:lnTo>
                      <a:pt x="267" y="822"/>
                    </a:lnTo>
                    <a:lnTo>
                      <a:pt x="301" y="763"/>
                    </a:lnTo>
                    <a:lnTo>
                      <a:pt x="337" y="708"/>
                    </a:lnTo>
                    <a:lnTo>
                      <a:pt x="375" y="654"/>
                    </a:lnTo>
                    <a:lnTo>
                      <a:pt x="416" y="602"/>
                    </a:lnTo>
                    <a:lnTo>
                      <a:pt x="459" y="552"/>
                    </a:lnTo>
                    <a:lnTo>
                      <a:pt x="505" y="504"/>
                    </a:lnTo>
                    <a:lnTo>
                      <a:pt x="553" y="459"/>
                    </a:lnTo>
                    <a:lnTo>
                      <a:pt x="602" y="416"/>
                    </a:lnTo>
                    <a:lnTo>
                      <a:pt x="654" y="374"/>
                    </a:lnTo>
                    <a:lnTo>
                      <a:pt x="709" y="336"/>
                    </a:lnTo>
                    <a:lnTo>
                      <a:pt x="764" y="300"/>
                    </a:lnTo>
                    <a:lnTo>
                      <a:pt x="821" y="267"/>
                    </a:lnTo>
                    <a:lnTo>
                      <a:pt x="881" y="237"/>
                    </a:lnTo>
                    <a:lnTo>
                      <a:pt x="942" y="210"/>
                    </a:lnTo>
                    <a:lnTo>
                      <a:pt x="1004" y="185"/>
                    </a:lnTo>
                    <a:lnTo>
                      <a:pt x="1068" y="163"/>
                    </a:lnTo>
                    <a:lnTo>
                      <a:pt x="1134" y="144"/>
                    </a:lnTo>
                    <a:lnTo>
                      <a:pt x="1200" y="129"/>
                    </a:lnTo>
                    <a:lnTo>
                      <a:pt x="1267" y="117"/>
                    </a:lnTo>
                    <a:lnTo>
                      <a:pt x="1337" y="108"/>
                    </a:lnTo>
                    <a:lnTo>
                      <a:pt x="1406" y="103"/>
                    </a:lnTo>
                    <a:lnTo>
                      <a:pt x="1477" y="101"/>
                    </a:lnTo>
                    <a:lnTo>
                      <a:pt x="1548" y="103"/>
                    </a:lnTo>
                    <a:lnTo>
                      <a:pt x="1618" y="108"/>
                    </a:lnTo>
                    <a:lnTo>
                      <a:pt x="1687" y="117"/>
                    </a:lnTo>
                    <a:lnTo>
                      <a:pt x="1755" y="129"/>
                    </a:lnTo>
                    <a:lnTo>
                      <a:pt x="1821" y="144"/>
                    </a:lnTo>
                    <a:lnTo>
                      <a:pt x="1887" y="163"/>
                    </a:lnTo>
                    <a:lnTo>
                      <a:pt x="1951" y="185"/>
                    </a:lnTo>
                    <a:lnTo>
                      <a:pt x="2013" y="210"/>
                    </a:lnTo>
                    <a:lnTo>
                      <a:pt x="2073" y="237"/>
                    </a:lnTo>
                    <a:lnTo>
                      <a:pt x="2133" y="267"/>
                    </a:lnTo>
                    <a:lnTo>
                      <a:pt x="2191" y="300"/>
                    </a:lnTo>
                    <a:lnTo>
                      <a:pt x="2246" y="336"/>
                    </a:lnTo>
                    <a:lnTo>
                      <a:pt x="2301" y="374"/>
                    </a:lnTo>
                    <a:lnTo>
                      <a:pt x="2353" y="416"/>
                    </a:lnTo>
                    <a:lnTo>
                      <a:pt x="2402" y="459"/>
                    </a:lnTo>
                    <a:lnTo>
                      <a:pt x="2450" y="504"/>
                    </a:lnTo>
                    <a:lnTo>
                      <a:pt x="2496" y="552"/>
                    </a:lnTo>
                    <a:lnTo>
                      <a:pt x="2539" y="602"/>
                    </a:lnTo>
                    <a:lnTo>
                      <a:pt x="2580" y="654"/>
                    </a:lnTo>
                    <a:lnTo>
                      <a:pt x="2618" y="708"/>
                    </a:lnTo>
                    <a:lnTo>
                      <a:pt x="2654" y="763"/>
                    </a:lnTo>
                    <a:lnTo>
                      <a:pt x="2687" y="822"/>
                    </a:lnTo>
                    <a:lnTo>
                      <a:pt x="2718" y="881"/>
                    </a:lnTo>
                    <a:lnTo>
                      <a:pt x="2745" y="941"/>
                    </a:lnTo>
                    <a:lnTo>
                      <a:pt x="2770" y="1003"/>
                    </a:lnTo>
                    <a:lnTo>
                      <a:pt x="2791" y="1068"/>
                    </a:lnTo>
                    <a:lnTo>
                      <a:pt x="2810" y="1133"/>
                    </a:lnTo>
                    <a:lnTo>
                      <a:pt x="2825" y="1199"/>
                    </a:lnTo>
                    <a:lnTo>
                      <a:pt x="2837" y="1268"/>
                    </a:lnTo>
                    <a:lnTo>
                      <a:pt x="2846" y="1336"/>
                    </a:lnTo>
                    <a:lnTo>
                      <a:pt x="2851" y="1406"/>
                    </a:lnTo>
                    <a:lnTo>
                      <a:pt x="2853" y="1477"/>
                    </a:lnTo>
                    <a:close/>
                  </a:path>
                </a:pathLst>
              </a:custGeom>
              <a:solidFill>
                <a:srgbClr val="FADF8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2005" name="Freeform 1147">
                <a:extLst>
                  <a:ext uri="{FF2B5EF4-FFF2-40B4-BE49-F238E27FC236}">
                    <a16:creationId xmlns:a16="http://schemas.microsoft.com/office/drawing/2014/main" id="{DA03E005-349F-4FC5-ADC1-820AED9FE030}"/>
                  </a:ext>
                </a:extLst>
              </p:cNvPr>
              <p:cNvSpPr>
                <a:spLocks noEditPoints="1"/>
              </p:cNvSpPr>
              <p:nvPr/>
            </p:nvSpPr>
            <p:spPr bwMode="auto">
              <a:xfrm>
                <a:off x="2742" y="845"/>
                <a:ext cx="571" cy="570"/>
              </a:xfrm>
              <a:custGeom>
                <a:avLst/>
                <a:gdLst>
                  <a:gd name="T0" fmla="*/ 565 w 2854"/>
                  <a:gd name="T1" fmla="*/ 227 h 2854"/>
                  <a:gd name="T2" fmla="*/ 543 w 2854"/>
                  <a:gd name="T3" fmla="*/ 162 h 2854"/>
                  <a:gd name="T4" fmla="*/ 506 w 2854"/>
                  <a:gd name="T5" fmla="*/ 104 h 2854"/>
                  <a:gd name="T6" fmla="*/ 456 w 2854"/>
                  <a:gd name="T7" fmla="*/ 57 h 2854"/>
                  <a:gd name="T8" fmla="*/ 397 w 2854"/>
                  <a:gd name="T9" fmla="*/ 22 h 2854"/>
                  <a:gd name="T10" fmla="*/ 329 w 2854"/>
                  <a:gd name="T11" fmla="*/ 3 h 2854"/>
                  <a:gd name="T12" fmla="*/ 256 w 2854"/>
                  <a:gd name="T13" fmla="*/ 2 h 2854"/>
                  <a:gd name="T14" fmla="*/ 187 w 2854"/>
                  <a:gd name="T15" fmla="*/ 17 h 2854"/>
                  <a:gd name="T16" fmla="*/ 126 w 2854"/>
                  <a:gd name="T17" fmla="*/ 49 h 2854"/>
                  <a:gd name="T18" fmla="*/ 74 w 2854"/>
                  <a:gd name="T19" fmla="*/ 93 h 2854"/>
                  <a:gd name="T20" fmla="*/ 35 w 2854"/>
                  <a:gd name="T21" fmla="*/ 149 h 2854"/>
                  <a:gd name="T22" fmla="*/ 9 w 2854"/>
                  <a:gd name="T23" fmla="*/ 214 h 2854"/>
                  <a:gd name="T24" fmla="*/ 0 w 2854"/>
                  <a:gd name="T25" fmla="*/ 285 h 2854"/>
                  <a:gd name="T26" fmla="*/ 9 w 2854"/>
                  <a:gd name="T27" fmla="*/ 356 h 2854"/>
                  <a:gd name="T28" fmla="*/ 35 w 2854"/>
                  <a:gd name="T29" fmla="*/ 421 h 2854"/>
                  <a:gd name="T30" fmla="*/ 74 w 2854"/>
                  <a:gd name="T31" fmla="*/ 476 h 2854"/>
                  <a:gd name="T32" fmla="*/ 126 w 2854"/>
                  <a:gd name="T33" fmla="*/ 521 h 2854"/>
                  <a:gd name="T34" fmla="*/ 187 w 2854"/>
                  <a:gd name="T35" fmla="*/ 552 h 2854"/>
                  <a:gd name="T36" fmla="*/ 256 w 2854"/>
                  <a:gd name="T37" fmla="*/ 568 h 2854"/>
                  <a:gd name="T38" fmla="*/ 329 w 2854"/>
                  <a:gd name="T39" fmla="*/ 567 h 2854"/>
                  <a:gd name="T40" fmla="*/ 397 w 2854"/>
                  <a:gd name="T41" fmla="*/ 547 h 2854"/>
                  <a:gd name="T42" fmla="*/ 456 w 2854"/>
                  <a:gd name="T43" fmla="*/ 513 h 2854"/>
                  <a:gd name="T44" fmla="*/ 506 w 2854"/>
                  <a:gd name="T45" fmla="*/ 466 h 2854"/>
                  <a:gd name="T46" fmla="*/ 543 w 2854"/>
                  <a:gd name="T47" fmla="*/ 408 h 2854"/>
                  <a:gd name="T48" fmla="*/ 565 w 2854"/>
                  <a:gd name="T49" fmla="*/ 342 h 2854"/>
                  <a:gd name="T50" fmla="*/ 551 w 2854"/>
                  <a:gd name="T51" fmla="*/ 285 h 2854"/>
                  <a:gd name="T52" fmla="*/ 542 w 2854"/>
                  <a:gd name="T53" fmla="*/ 351 h 2854"/>
                  <a:gd name="T54" fmla="*/ 519 w 2854"/>
                  <a:gd name="T55" fmla="*/ 411 h 2854"/>
                  <a:gd name="T56" fmla="*/ 482 w 2854"/>
                  <a:gd name="T57" fmla="*/ 463 h 2854"/>
                  <a:gd name="T58" fmla="*/ 434 w 2854"/>
                  <a:gd name="T59" fmla="*/ 504 h 2854"/>
                  <a:gd name="T60" fmla="*/ 377 w 2854"/>
                  <a:gd name="T61" fmla="*/ 533 h 2854"/>
                  <a:gd name="T62" fmla="*/ 313 w 2854"/>
                  <a:gd name="T63" fmla="*/ 548 h 2854"/>
                  <a:gd name="T64" fmla="*/ 245 w 2854"/>
                  <a:gd name="T65" fmla="*/ 546 h 2854"/>
                  <a:gd name="T66" fmla="*/ 182 w 2854"/>
                  <a:gd name="T67" fmla="*/ 529 h 2854"/>
                  <a:gd name="T68" fmla="*/ 127 w 2854"/>
                  <a:gd name="T69" fmla="*/ 497 h 2854"/>
                  <a:gd name="T70" fmla="*/ 81 w 2854"/>
                  <a:gd name="T71" fmla="*/ 453 h 2854"/>
                  <a:gd name="T72" fmla="*/ 47 w 2854"/>
                  <a:gd name="T73" fmla="*/ 400 h 2854"/>
                  <a:gd name="T74" fmla="*/ 26 w 2854"/>
                  <a:gd name="T75" fmla="*/ 338 h 2854"/>
                  <a:gd name="T76" fmla="*/ 21 w 2854"/>
                  <a:gd name="T77" fmla="*/ 271 h 2854"/>
                  <a:gd name="T78" fmla="*/ 32 w 2854"/>
                  <a:gd name="T79" fmla="*/ 206 h 2854"/>
                  <a:gd name="T80" fmla="*/ 59 w 2854"/>
                  <a:gd name="T81" fmla="*/ 148 h 2854"/>
                  <a:gd name="T82" fmla="*/ 98 w 2854"/>
                  <a:gd name="T83" fmla="*/ 98 h 2854"/>
                  <a:gd name="T84" fmla="*/ 148 w 2854"/>
                  <a:gd name="T85" fmla="*/ 59 h 2854"/>
                  <a:gd name="T86" fmla="*/ 207 w 2854"/>
                  <a:gd name="T87" fmla="*/ 32 h 2854"/>
                  <a:gd name="T88" fmla="*/ 272 w 2854"/>
                  <a:gd name="T89" fmla="*/ 21 h 2854"/>
                  <a:gd name="T90" fmla="*/ 339 w 2854"/>
                  <a:gd name="T91" fmla="*/ 26 h 2854"/>
                  <a:gd name="T92" fmla="*/ 400 w 2854"/>
                  <a:gd name="T93" fmla="*/ 47 h 2854"/>
                  <a:gd name="T94" fmla="*/ 454 w 2854"/>
                  <a:gd name="T95" fmla="*/ 81 h 2854"/>
                  <a:gd name="T96" fmla="*/ 498 w 2854"/>
                  <a:gd name="T97" fmla="*/ 127 h 2854"/>
                  <a:gd name="T98" fmla="*/ 530 w 2854"/>
                  <a:gd name="T99" fmla="*/ 182 h 2854"/>
                  <a:gd name="T100" fmla="*/ 548 w 2854"/>
                  <a:gd name="T101" fmla="*/ 245 h 285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854" h="2854">
                    <a:moveTo>
                      <a:pt x="2854" y="1427"/>
                    </a:moveTo>
                    <a:lnTo>
                      <a:pt x="2853" y="1353"/>
                    </a:lnTo>
                    <a:lnTo>
                      <a:pt x="2847" y="1281"/>
                    </a:lnTo>
                    <a:lnTo>
                      <a:pt x="2838" y="1210"/>
                    </a:lnTo>
                    <a:lnTo>
                      <a:pt x="2825" y="1139"/>
                    </a:lnTo>
                    <a:lnTo>
                      <a:pt x="2809" y="1070"/>
                    </a:lnTo>
                    <a:lnTo>
                      <a:pt x="2790" y="1003"/>
                    </a:lnTo>
                    <a:lnTo>
                      <a:pt x="2767" y="936"/>
                    </a:lnTo>
                    <a:lnTo>
                      <a:pt x="2742" y="871"/>
                    </a:lnTo>
                    <a:lnTo>
                      <a:pt x="2713" y="809"/>
                    </a:lnTo>
                    <a:lnTo>
                      <a:pt x="2682" y="746"/>
                    </a:lnTo>
                    <a:lnTo>
                      <a:pt x="2648" y="687"/>
                    </a:lnTo>
                    <a:lnTo>
                      <a:pt x="2610" y="629"/>
                    </a:lnTo>
                    <a:lnTo>
                      <a:pt x="2570" y="574"/>
                    </a:lnTo>
                    <a:lnTo>
                      <a:pt x="2528" y="519"/>
                    </a:lnTo>
                    <a:lnTo>
                      <a:pt x="2484" y="468"/>
                    </a:lnTo>
                    <a:lnTo>
                      <a:pt x="2437" y="418"/>
                    </a:lnTo>
                    <a:lnTo>
                      <a:pt x="2386" y="371"/>
                    </a:lnTo>
                    <a:lnTo>
                      <a:pt x="2335" y="326"/>
                    </a:lnTo>
                    <a:lnTo>
                      <a:pt x="2281" y="283"/>
                    </a:lnTo>
                    <a:lnTo>
                      <a:pt x="2225" y="244"/>
                    </a:lnTo>
                    <a:lnTo>
                      <a:pt x="2167" y="207"/>
                    </a:lnTo>
                    <a:lnTo>
                      <a:pt x="2108" y="173"/>
                    </a:lnTo>
                    <a:lnTo>
                      <a:pt x="2046" y="141"/>
                    </a:lnTo>
                    <a:lnTo>
                      <a:pt x="1982" y="112"/>
                    </a:lnTo>
                    <a:lnTo>
                      <a:pt x="1918" y="87"/>
                    </a:lnTo>
                    <a:lnTo>
                      <a:pt x="1852" y="64"/>
                    </a:lnTo>
                    <a:lnTo>
                      <a:pt x="1784" y="45"/>
                    </a:lnTo>
                    <a:lnTo>
                      <a:pt x="1715" y="29"/>
                    </a:lnTo>
                    <a:lnTo>
                      <a:pt x="1645" y="17"/>
                    </a:lnTo>
                    <a:lnTo>
                      <a:pt x="1573" y="8"/>
                    </a:lnTo>
                    <a:lnTo>
                      <a:pt x="1501" y="2"/>
                    </a:lnTo>
                    <a:lnTo>
                      <a:pt x="1427" y="0"/>
                    </a:lnTo>
                    <a:lnTo>
                      <a:pt x="1354" y="2"/>
                    </a:lnTo>
                    <a:lnTo>
                      <a:pt x="1282" y="8"/>
                    </a:lnTo>
                    <a:lnTo>
                      <a:pt x="1210" y="17"/>
                    </a:lnTo>
                    <a:lnTo>
                      <a:pt x="1140" y="29"/>
                    </a:lnTo>
                    <a:lnTo>
                      <a:pt x="1071" y="45"/>
                    </a:lnTo>
                    <a:lnTo>
                      <a:pt x="1003" y="64"/>
                    </a:lnTo>
                    <a:lnTo>
                      <a:pt x="937" y="87"/>
                    </a:lnTo>
                    <a:lnTo>
                      <a:pt x="872" y="112"/>
                    </a:lnTo>
                    <a:lnTo>
                      <a:pt x="808" y="141"/>
                    </a:lnTo>
                    <a:lnTo>
                      <a:pt x="747" y="173"/>
                    </a:lnTo>
                    <a:lnTo>
                      <a:pt x="688" y="207"/>
                    </a:lnTo>
                    <a:lnTo>
                      <a:pt x="630" y="244"/>
                    </a:lnTo>
                    <a:lnTo>
                      <a:pt x="574" y="283"/>
                    </a:lnTo>
                    <a:lnTo>
                      <a:pt x="520" y="326"/>
                    </a:lnTo>
                    <a:lnTo>
                      <a:pt x="468" y="371"/>
                    </a:lnTo>
                    <a:lnTo>
                      <a:pt x="418" y="418"/>
                    </a:lnTo>
                    <a:lnTo>
                      <a:pt x="371" y="468"/>
                    </a:lnTo>
                    <a:lnTo>
                      <a:pt x="327" y="519"/>
                    </a:lnTo>
                    <a:lnTo>
                      <a:pt x="284" y="574"/>
                    </a:lnTo>
                    <a:lnTo>
                      <a:pt x="245" y="629"/>
                    </a:lnTo>
                    <a:lnTo>
                      <a:pt x="207" y="687"/>
                    </a:lnTo>
                    <a:lnTo>
                      <a:pt x="173" y="746"/>
                    </a:lnTo>
                    <a:lnTo>
                      <a:pt x="141" y="809"/>
                    </a:lnTo>
                    <a:lnTo>
                      <a:pt x="113" y="871"/>
                    </a:lnTo>
                    <a:lnTo>
                      <a:pt x="87" y="936"/>
                    </a:lnTo>
                    <a:lnTo>
                      <a:pt x="65" y="1003"/>
                    </a:lnTo>
                    <a:lnTo>
                      <a:pt x="46" y="1070"/>
                    </a:lnTo>
                    <a:lnTo>
                      <a:pt x="30" y="1139"/>
                    </a:lnTo>
                    <a:lnTo>
                      <a:pt x="17" y="1210"/>
                    </a:lnTo>
                    <a:lnTo>
                      <a:pt x="8" y="1281"/>
                    </a:lnTo>
                    <a:lnTo>
                      <a:pt x="2" y="1353"/>
                    </a:lnTo>
                    <a:lnTo>
                      <a:pt x="0" y="1427"/>
                    </a:lnTo>
                    <a:lnTo>
                      <a:pt x="2" y="1500"/>
                    </a:lnTo>
                    <a:lnTo>
                      <a:pt x="8" y="1572"/>
                    </a:lnTo>
                    <a:lnTo>
                      <a:pt x="17" y="1644"/>
                    </a:lnTo>
                    <a:lnTo>
                      <a:pt x="30" y="1714"/>
                    </a:lnTo>
                    <a:lnTo>
                      <a:pt x="46" y="1784"/>
                    </a:lnTo>
                    <a:lnTo>
                      <a:pt x="65" y="1851"/>
                    </a:lnTo>
                    <a:lnTo>
                      <a:pt x="87" y="1917"/>
                    </a:lnTo>
                    <a:lnTo>
                      <a:pt x="113" y="1982"/>
                    </a:lnTo>
                    <a:lnTo>
                      <a:pt x="141" y="2045"/>
                    </a:lnTo>
                    <a:lnTo>
                      <a:pt x="173" y="2107"/>
                    </a:lnTo>
                    <a:lnTo>
                      <a:pt x="207" y="2166"/>
                    </a:lnTo>
                    <a:lnTo>
                      <a:pt x="245" y="2225"/>
                    </a:lnTo>
                    <a:lnTo>
                      <a:pt x="284" y="2280"/>
                    </a:lnTo>
                    <a:lnTo>
                      <a:pt x="327" y="2334"/>
                    </a:lnTo>
                    <a:lnTo>
                      <a:pt x="371" y="2385"/>
                    </a:lnTo>
                    <a:lnTo>
                      <a:pt x="418" y="2436"/>
                    </a:lnTo>
                    <a:lnTo>
                      <a:pt x="468" y="2483"/>
                    </a:lnTo>
                    <a:lnTo>
                      <a:pt x="520" y="2527"/>
                    </a:lnTo>
                    <a:lnTo>
                      <a:pt x="574" y="2570"/>
                    </a:lnTo>
                    <a:lnTo>
                      <a:pt x="630" y="2610"/>
                    </a:lnTo>
                    <a:lnTo>
                      <a:pt x="688" y="2647"/>
                    </a:lnTo>
                    <a:lnTo>
                      <a:pt x="747" y="2681"/>
                    </a:lnTo>
                    <a:lnTo>
                      <a:pt x="808" y="2713"/>
                    </a:lnTo>
                    <a:lnTo>
                      <a:pt x="872" y="2741"/>
                    </a:lnTo>
                    <a:lnTo>
                      <a:pt x="937" y="2766"/>
                    </a:lnTo>
                    <a:lnTo>
                      <a:pt x="1003" y="2789"/>
                    </a:lnTo>
                    <a:lnTo>
                      <a:pt x="1071" y="2808"/>
                    </a:lnTo>
                    <a:lnTo>
                      <a:pt x="1140" y="2825"/>
                    </a:lnTo>
                    <a:lnTo>
                      <a:pt x="1210" y="2837"/>
                    </a:lnTo>
                    <a:lnTo>
                      <a:pt x="1282" y="2846"/>
                    </a:lnTo>
                    <a:lnTo>
                      <a:pt x="1354" y="2852"/>
                    </a:lnTo>
                    <a:lnTo>
                      <a:pt x="1427" y="2854"/>
                    </a:lnTo>
                    <a:lnTo>
                      <a:pt x="1501" y="2852"/>
                    </a:lnTo>
                    <a:lnTo>
                      <a:pt x="1573" y="2846"/>
                    </a:lnTo>
                    <a:lnTo>
                      <a:pt x="1645" y="2837"/>
                    </a:lnTo>
                    <a:lnTo>
                      <a:pt x="1715" y="2825"/>
                    </a:lnTo>
                    <a:lnTo>
                      <a:pt x="1784" y="2808"/>
                    </a:lnTo>
                    <a:lnTo>
                      <a:pt x="1852" y="2789"/>
                    </a:lnTo>
                    <a:lnTo>
                      <a:pt x="1918" y="2766"/>
                    </a:lnTo>
                    <a:lnTo>
                      <a:pt x="1982" y="2741"/>
                    </a:lnTo>
                    <a:lnTo>
                      <a:pt x="2046" y="2713"/>
                    </a:lnTo>
                    <a:lnTo>
                      <a:pt x="2108" y="2681"/>
                    </a:lnTo>
                    <a:lnTo>
                      <a:pt x="2167" y="2647"/>
                    </a:lnTo>
                    <a:lnTo>
                      <a:pt x="2225" y="2610"/>
                    </a:lnTo>
                    <a:lnTo>
                      <a:pt x="2281" y="2570"/>
                    </a:lnTo>
                    <a:lnTo>
                      <a:pt x="2335" y="2527"/>
                    </a:lnTo>
                    <a:lnTo>
                      <a:pt x="2386" y="2483"/>
                    </a:lnTo>
                    <a:lnTo>
                      <a:pt x="2437" y="2436"/>
                    </a:lnTo>
                    <a:lnTo>
                      <a:pt x="2484" y="2385"/>
                    </a:lnTo>
                    <a:lnTo>
                      <a:pt x="2528" y="2334"/>
                    </a:lnTo>
                    <a:lnTo>
                      <a:pt x="2570" y="2280"/>
                    </a:lnTo>
                    <a:lnTo>
                      <a:pt x="2610" y="2225"/>
                    </a:lnTo>
                    <a:lnTo>
                      <a:pt x="2648" y="2166"/>
                    </a:lnTo>
                    <a:lnTo>
                      <a:pt x="2682" y="2107"/>
                    </a:lnTo>
                    <a:lnTo>
                      <a:pt x="2713" y="2045"/>
                    </a:lnTo>
                    <a:lnTo>
                      <a:pt x="2742" y="1982"/>
                    </a:lnTo>
                    <a:lnTo>
                      <a:pt x="2767" y="1917"/>
                    </a:lnTo>
                    <a:lnTo>
                      <a:pt x="2790" y="1851"/>
                    </a:lnTo>
                    <a:lnTo>
                      <a:pt x="2809" y="1784"/>
                    </a:lnTo>
                    <a:lnTo>
                      <a:pt x="2825" y="1714"/>
                    </a:lnTo>
                    <a:lnTo>
                      <a:pt x="2838" y="1644"/>
                    </a:lnTo>
                    <a:lnTo>
                      <a:pt x="2847" y="1572"/>
                    </a:lnTo>
                    <a:lnTo>
                      <a:pt x="2853" y="1500"/>
                    </a:lnTo>
                    <a:lnTo>
                      <a:pt x="2854" y="1427"/>
                    </a:lnTo>
                    <a:close/>
                    <a:moveTo>
                      <a:pt x="2752" y="1427"/>
                    </a:moveTo>
                    <a:lnTo>
                      <a:pt x="2750" y="1495"/>
                    </a:lnTo>
                    <a:lnTo>
                      <a:pt x="2745" y="1562"/>
                    </a:lnTo>
                    <a:lnTo>
                      <a:pt x="2737" y="1629"/>
                    </a:lnTo>
                    <a:lnTo>
                      <a:pt x="2725" y="1694"/>
                    </a:lnTo>
                    <a:lnTo>
                      <a:pt x="2711" y="1757"/>
                    </a:lnTo>
                    <a:lnTo>
                      <a:pt x="2693" y="1821"/>
                    </a:lnTo>
                    <a:lnTo>
                      <a:pt x="2672" y="1882"/>
                    </a:lnTo>
                    <a:lnTo>
                      <a:pt x="2648" y="1942"/>
                    </a:lnTo>
                    <a:lnTo>
                      <a:pt x="2621" y="2001"/>
                    </a:lnTo>
                    <a:lnTo>
                      <a:pt x="2592" y="2058"/>
                    </a:lnTo>
                    <a:lnTo>
                      <a:pt x="2560" y="2113"/>
                    </a:lnTo>
                    <a:lnTo>
                      <a:pt x="2526" y="2167"/>
                    </a:lnTo>
                    <a:lnTo>
                      <a:pt x="2489" y="2220"/>
                    </a:lnTo>
                    <a:lnTo>
                      <a:pt x="2450" y="2269"/>
                    </a:lnTo>
                    <a:lnTo>
                      <a:pt x="2408" y="2317"/>
                    </a:lnTo>
                    <a:lnTo>
                      <a:pt x="2364" y="2363"/>
                    </a:lnTo>
                    <a:lnTo>
                      <a:pt x="2318" y="2408"/>
                    </a:lnTo>
                    <a:lnTo>
                      <a:pt x="2270" y="2449"/>
                    </a:lnTo>
                    <a:lnTo>
                      <a:pt x="2220" y="2488"/>
                    </a:lnTo>
                    <a:lnTo>
                      <a:pt x="2168" y="2525"/>
                    </a:lnTo>
                    <a:lnTo>
                      <a:pt x="2114" y="2559"/>
                    </a:lnTo>
                    <a:lnTo>
                      <a:pt x="2059" y="2591"/>
                    </a:lnTo>
                    <a:lnTo>
                      <a:pt x="2001" y="2621"/>
                    </a:lnTo>
                    <a:lnTo>
                      <a:pt x="1943" y="2648"/>
                    </a:lnTo>
                    <a:lnTo>
                      <a:pt x="1883" y="2671"/>
                    </a:lnTo>
                    <a:lnTo>
                      <a:pt x="1821" y="2692"/>
                    </a:lnTo>
                    <a:lnTo>
                      <a:pt x="1758" y="2710"/>
                    </a:lnTo>
                    <a:lnTo>
                      <a:pt x="1695" y="2724"/>
                    </a:lnTo>
                    <a:lnTo>
                      <a:pt x="1630" y="2736"/>
                    </a:lnTo>
                    <a:lnTo>
                      <a:pt x="1563" y="2744"/>
                    </a:lnTo>
                    <a:lnTo>
                      <a:pt x="1496" y="2749"/>
                    </a:lnTo>
                    <a:lnTo>
                      <a:pt x="1427" y="2751"/>
                    </a:lnTo>
                    <a:lnTo>
                      <a:pt x="1359" y="2749"/>
                    </a:lnTo>
                    <a:lnTo>
                      <a:pt x="1292" y="2744"/>
                    </a:lnTo>
                    <a:lnTo>
                      <a:pt x="1225" y="2736"/>
                    </a:lnTo>
                    <a:lnTo>
                      <a:pt x="1160" y="2724"/>
                    </a:lnTo>
                    <a:lnTo>
                      <a:pt x="1096" y="2710"/>
                    </a:lnTo>
                    <a:lnTo>
                      <a:pt x="1034" y="2692"/>
                    </a:lnTo>
                    <a:lnTo>
                      <a:pt x="972" y="2671"/>
                    </a:lnTo>
                    <a:lnTo>
                      <a:pt x="912" y="2648"/>
                    </a:lnTo>
                    <a:lnTo>
                      <a:pt x="853" y="2621"/>
                    </a:lnTo>
                    <a:lnTo>
                      <a:pt x="796" y="2591"/>
                    </a:lnTo>
                    <a:lnTo>
                      <a:pt x="740" y="2559"/>
                    </a:lnTo>
                    <a:lnTo>
                      <a:pt x="687" y="2525"/>
                    </a:lnTo>
                    <a:lnTo>
                      <a:pt x="635" y="2488"/>
                    </a:lnTo>
                    <a:lnTo>
                      <a:pt x="584" y="2449"/>
                    </a:lnTo>
                    <a:lnTo>
                      <a:pt x="537" y="2408"/>
                    </a:lnTo>
                    <a:lnTo>
                      <a:pt x="491" y="2363"/>
                    </a:lnTo>
                    <a:lnTo>
                      <a:pt x="447" y="2317"/>
                    </a:lnTo>
                    <a:lnTo>
                      <a:pt x="405" y="2269"/>
                    </a:lnTo>
                    <a:lnTo>
                      <a:pt x="366" y="2220"/>
                    </a:lnTo>
                    <a:lnTo>
                      <a:pt x="329" y="2167"/>
                    </a:lnTo>
                    <a:lnTo>
                      <a:pt x="295" y="2113"/>
                    </a:lnTo>
                    <a:lnTo>
                      <a:pt x="263" y="2058"/>
                    </a:lnTo>
                    <a:lnTo>
                      <a:pt x="234" y="2001"/>
                    </a:lnTo>
                    <a:lnTo>
                      <a:pt x="206" y="1942"/>
                    </a:lnTo>
                    <a:lnTo>
                      <a:pt x="183" y="1882"/>
                    </a:lnTo>
                    <a:lnTo>
                      <a:pt x="162" y="1821"/>
                    </a:lnTo>
                    <a:lnTo>
                      <a:pt x="144" y="1757"/>
                    </a:lnTo>
                    <a:lnTo>
                      <a:pt x="130" y="1694"/>
                    </a:lnTo>
                    <a:lnTo>
                      <a:pt x="118" y="1629"/>
                    </a:lnTo>
                    <a:lnTo>
                      <a:pt x="110" y="1562"/>
                    </a:lnTo>
                    <a:lnTo>
                      <a:pt x="104" y="1495"/>
                    </a:lnTo>
                    <a:lnTo>
                      <a:pt x="103" y="1427"/>
                    </a:lnTo>
                    <a:lnTo>
                      <a:pt x="104" y="1358"/>
                    </a:lnTo>
                    <a:lnTo>
                      <a:pt x="110" y="1291"/>
                    </a:lnTo>
                    <a:lnTo>
                      <a:pt x="118" y="1225"/>
                    </a:lnTo>
                    <a:lnTo>
                      <a:pt x="130" y="1159"/>
                    </a:lnTo>
                    <a:lnTo>
                      <a:pt x="144" y="1096"/>
                    </a:lnTo>
                    <a:lnTo>
                      <a:pt x="162" y="1033"/>
                    </a:lnTo>
                    <a:lnTo>
                      <a:pt x="183" y="972"/>
                    </a:lnTo>
                    <a:lnTo>
                      <a:pt x="206" y="911"/>
                    </a:lnTo>
                    <a:lnTo>
                      <a:pt x="234" y="853"/>
                    </a:lnTo>
                    <a:lnTo>
                      <a:pt x="263" y="796"/>
                    </a:lnTo>
                    <a:lnTo>
                      <a:pt x="295" y="740"/>
                    </a:lnTo>
                    <a:lnTo>
                      <a:pt x="329" y="686"/>
                    </a:lnTo>
                    <a:lnTo>
                      <a:pt x="366" y="634"/>
                    </a:lnTo>
                    <a:lnTo>
                      <a:pt x="405" y="585"/>
                    </a:lnTo>
                    <a:lnTo>
                      <a:pt x="447" y="536"/>
                    </a:lnTo>
                    <a:lnTo>
                      <a:pt x="491" y="490"/>
                    </a:lnTo>
                    <a:lnTo>
                      <a:pt x="537" y="446"/>
                    </a:lnTo>
                    <a:lnTo>
                      <a:pt x="584" y="405"/>
                    </a:lnTo>
                    <a:lnTo>
                      <a:pt x="635" y="366"/>
                    </a:lnTo>
                    <a:lnTo>
                      <a:pt x="687" y="328"/>
                    </a:lnTo>
                    <a:lnTo>
                      <a:pt x="740" y="294"/>
                    </a:lnTo>
                    <a:lnTo>
                      <a:pt x="796" y="262"/>
                    </a:lnTo>
                    <a:lnTo>
                      <a:pt x="853" y="233"/>
                    </a:lnTo>
                    <a:lnTo>
                      <a:pt x="912" y="206"/>
                    </a:lnTo>
                    <a:lnTo>
                      <a:pt x="972" y="183"/>
                    </a:lnTo>
                    <a:lnTo>
                      <a:pt x="1034" y="162"/>
                    </a:lnTo>
                    <a:lnTo>
                      <a:pt x="1096" y="144"/>
                    </a:lnTo>
                    <a:lnTo>
                      <a:pt x="1160" y="129"/>
                    </a:lnTo>
                    <a:lnTo>
                      <a:pt x="1225" y="117"/>
                    </a:lnTo>
                    <a:lnTo>
                      <a:pt x="1292" y="109"/>
                    </a:lnTo>
                    <a:lnTo>
                      <a:pt x="1359" y="104"/>
                    </a:lnTo>
                    <a:lnTo>
                      <a:pt x="1427" y="102"/>
                    </a:lnTo>
                    <a:lnTo>
                      <a:pt x="1496" y="104"/>
                    </a:lnTo>
                    <a:lnTo>
                      <a:pt x="1563" y="109"/>
                    </a:lnTo>
                    <a:lnTo>
                      <a:pt x="1630" y="117"/>
                    </a:lnTo>
                    <a:lnTo>
                      <a:pt x="1695" y="129"/>
                    </a:lnTo>
                    <a:lnTo>
                      <a:pt x="1758" y="144"/>
                    </a:lnTo>
                    <a:lnTo>
                      <a:pt x="1821" y="162"/>
                    </a:lnTo>
                    <a:lnTo>
                      <a:pt x="1883" y="183"/>
                    </a:lnTo>
                    <a:lnTo>
                      <a:pt x="1943" y="206"/>
                    </a:lnTo>
                    <a:lnTo>
                      <a:pt x="2001" y="233"/>
                    </a:lnTo>
                    <a:lnTo>
                      <a:pt x="2059" y="262"/>
                    </a:lnTo>
                    <a:lnTo>
                      <a:pt x="2114" y="294"/>
                    </a:lnTo>
                    <a:lnTo>
                      <a:pt x="2168" y="328"/>
                    </a:lnTo>
                    <a:lnTo>
                      <a:pt x="2220" y="366"/>
                    </a:lnTo>
                    <a:lnTo>
                      <a:pt x="2270" y="405"/>
                    </a:lnTo>
                    <a:lnTo>
                      <a:pt x="2318" y="446"/>
                    </a:lnTo>
                    <a:lnTo>
                      <a:pt x="2364" y="490"/>
                    </a:lnTo>
                    <a:lnTo>
                      <a:pt x="2408" y="536"/>
                    </a:lnTo>
                    <a:lnTo>
                      <a:pt x="2450" y="585"/>
                    </a:lnTo>
                    <a:lnTo>
                      <a:pt x="2489" y="634"/>
                    </a:lnTo>
                    <a:lnTo>
                      <a:pt x="2526" y="686"/>
                    </a:lnTo>
                    <a:lnTo>
                      <a:pt x="2560" y="740"/>
                    </a:lnTo>
                    <a:lnTo>
                      <a:pt x="2592" y="796"/>
                    </a:lnTo>
                    <a:lnTo>
                      <a:pt x="2621" y="853"/>
                    </a:lnTo>
                    <a:lnTo>
                      <a:pt x="2648" y="911"/>
                    </a:lnTo>
                    <a:lnTo>
                      <a:pt x="2672" y="972"/>
                    </a:lnTo>
                    <a:lnTo>
                      <a:pt x="2693" y="1033"/>
                    </a:lnTo>
                    <a:lnTo>
                      <a:pt x="2711" y="1096"/>
                    </a:lnTo>
                    <a:lnTo>
                      <a:pt x="2725" y="1159"/>
                    </a:lnTo>
                    <a:lnTo>
                      <a:pt x="2737" y="1225"/>
                    </a:lnTo>
                    <a:lnTo>
                      <a:pt x="2745" y="1291"/>
                    </a:lnTo>
                    <a:lnTo>
                      <a:pt x="2750" y="1358"/>
                    </a:lnTo>
                    <a:lnTo>
                      <a:pt x="2752" y="1427"/>
                    </a:lnTo>
                    <a:close/>
                  </a:path>
                </a:pathLst>
              </a:custGeom>
              <a:solidFill>
                <a:srgbClr val="FAE0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2006" name="Freeform 1148">
                <a:extLst>
                  <a:ext uri="{FF2B5EF4-FFF2-40B4-BE49-F238E27FC236}">
                    <a16:creationId xmlns:a16="http://schemas.microsoft.com/office/drawing/2014/main" id="{6A96373B-C3BE-4D11-A614-5EA7615E6D35}"/>
                  </a:ext>
                </a:extLst>
              </p:cNvPr>
              <p:cNvSpPr>
                <a:spLocks noEditPoints="1"/>
              </p:cNvSpPr>
              <p:nvPr/>
            </p:nvSpPr>
            <p:spPr bwMode="auto">
              <a:xfrm>
                <a:off x="2753" y="855"/>
                <a:ext cx="550" cy="550"/>
              </a:xfrm>
              <a:custGeom>
                <a:avLst/>
                <a:gdLst>
                  <a:gd name="T0" fmla="*/ 544 w 2751"/>
                  <a:gd name="T1" fmla="*/ 220 h 2751"/>
                  <a:gd name="T2" fmla="*/ 523 w 2751"/>
                  <a:gd name="T3" fmla="*/ 156 h 2751"/>
                  <a:gd name="T4" fmla="*/ 487 w 2751"/>
                  <a:gd name="T5" fmla="*/ 100 h 2751"/>
                  <a:gd name="T6" fmla="*/ 440 w 2751"/>
                  <a:gd name="T7" fmla="*/ 55 h 2751"/>
                  <a:gd name="T8" fmla="*/ 382 w 2751"/>
                  <a:gd name="T9" fmla="*/ 22 h 2751"/>
                  <a:gd name="T10" fmla="*/ 317 w 2751"/>
                  <a:gd name="T11" fmla="*/ 3 h 2751"/>
                  <a:gd name="T12" fmla="*/ 247 w 2751"/>
                  <a:gd name="T13" fmla="*/ 1 h 2751"/>
                  <a:gd name="T14" fmla="*/ 180 w 2751"/>
                  <a:gd name="T15" fmla="*/ 17 h 2751"/>
                  <a:gd name="T16" fmla="*/ 121 w 2751"/>
                  <a:gd name="T17" fmla="*/ 47 h 2751"/>
                  <a:gd name="T18" fmla="*/ 71 w 2751"/>
                  <a:gd name="T19" fmla="*/ 90 h 2751"/>
                  <a:gd name="T20" fmla="*/ 33 w 2751"/>
                  <a:gd name="T21" fmla="*/ 144 h 2751"/>
                  <a:gd name="T22" fmla="*/ 9 w 2751"/>
                  <a:gd name="T23" fmla="*/ 206 h 2751"/>
                  <a:gd name="T24" fmla="*/ 0 w 2751"/>
                  <a:gd name="T25" fmla="*/ 275 h 2751"/>
                  <a:gd name="T26" fmla="*/ 9 w 2751"/>
                  <a:gd name="T27" fmla="*/ 344 h 2751"/>
                  <a:gd name="T28" fmla="*/ 33 w 2751"/>
                  <a:gd name="T29" fmla="*/ 406 h 2751"/>
                  <a:gd name="T30" fmla="*/ 71 w 2751"/>
                  <a:gd name="T31" fmla="*/ 460 h 2751"/>
                  <a:gd name="T32" fmla="*/ 121 w 2751"/>
                  <a:gd name="T33" fmla="*/ 503 h 2751"/>
                  <a:gd name="T34" fmla="*/ 180 w 2751"/>
                  <a:gd name="T35" fmla="*/ 533 h 2751"/>
                  <a:gd name="T36" fmla="*/ 247 w 2751"/>
                  <a:gd name="T37" fmla="*/ 549 h 2751"/>
                  <a:gd name="T38" fmla="*/ 317 w 2751"/>
                  <a:gd name="T39" fmla="*/ 547 h 2751"/>
                  <a:gd name="T40" fmla="*/ 382 w 2751"/>
                  <a:gd name="T41" fmla="*/ 528 h 2751"/>
                  <a:gd name="T42" fmla="*/ 440 w 2751"/>
                  <a:gd name="T43" fmla="*/ 495 h 2751"/>
                  <a:gd name="T44" fmla="*/ 487 w 2751"/>
                  <a:gd name="T45" fmla="*/ 450 h 2751"/>
                  <a:gd name="T46" fmla="*/ 523 w 2751"/>
                  <a:gd name="T47" fmla="*/ 394 h 2751"/>
                  <a:gd name="T48" fmla="*/ 544 w 2751"/>
                  <a:gd name="T49" fmla="*/ 330 h 2751"/>
                  <a:gd name="T50" fmla="*/ 530 w 2751"/>
                  <a:gd name="T51" fmla="*/ 275 h 2751"/>
                  <a:gd name="T52" fmla="*/ 522 w 2751"/>
                  <a:gd name="T53" fmla="*/ 339 h 2751"/>
                  <a:gd name="T54" fmla="*/ 499 w 2751"/>
                  <a:gd name="T55" fmla="*/ 396 h 2751"/>
                  <a:gd name="T56" fmla="*/ 463 w 2751"/>
                  <a:gd name="T57" fmla="*/ 446 h 2751"/>
                  <a:gd name="T58" fmla="*/ 417 w 2751"/>
                  <a:gd name="T59" fmla="*/ 486 h 2751"/>
                  <a:gd name="T60" fmla="*/ 363 w 2751"/>
                  <a:gd name="T61" fmla="*/ 514 h 2751"/>
                  <a:gd name="T62" fmla="*/ 301 w 2751"/>
                  <a:gd name="T63" fmla="*/ 528 h 2751"/>
                  <a:gd name="T64" fmla="*/ 236 w 2751"/>
                  <a:gd name="T65" fmla="*/ 527 h 2751"/>
                  <a:gd name="T66" fmla="*/ 176 w 2751"/>
                  <a:gd name="T67" fmla="*/ 510 h 2751"/>
                  <a:gd name="T68" fmla="*/ 123 w 2751"/>
                  <a:gd name="T69" fmla="*/ 479 h 2751"/>
                  <a:gd name="T70" fmla="*/ 79 w 2751"/>
                  <a:gd name="T71" fmla="*/ 437 h 2751"/>
                  <a:gd name="T72" fmla="*/ 45 w 2751"/>
                  <a:gd name="T73" fmla="*/ 385 h 2751"/>
                  <a:gd name="T74" fmla="*/ 25 w 2751"/>
                  <a:gd name="T75" fmla="*/ 326 h 2751"/>
                  <a:gd name="T76" fmla="*/ 21 w 2751"/>
                  <a:gd name="T77" fmla="*/ 262 h 2751"/>
                  <a:gd name="T78" fmla="*/ 32 w 2751"/>
                  <a:gd name="T79" fmla="*/ 199 h 2751"/>
                  <a:gd name="T80" fmla="*/ 57 w 2751"/>
                  <a:gd name="T81" fmla="*/ 143 h 2751"/>
                  <a:gd name="T82" fmla="*/ 95 w 2751"/>
                  <a:gd name="T83" fmla="*/ 95 h 2751"/>
                  <a:gd name="T84" fmla="*/ 143 w 2751"/>
                  <a:gd name="T85" fmla="*/ 57 h 2751"/>
                  <a:gd name="T86" fmla="*/ 199 w 2751"/>
                  <a:gd name="T87" fmla="*/ 32 h 2751"/>
                  <a:gd name="T88" fmla="*/ 262 w 2751"/>
                  <a:gd name="T89" fmla="*/ 21 h 2751"/>
                  <a:gd name="T90" fmla="*/ 326 w 2751"/>
                  <a:gd name="T91" fmla="*/ 26 h 2751"/>
                  <a:gd name="T92" fmla="*/ 385 w 2751"/>
                  <a:gd name="T93" fmla="*/ 46 h 2751"/>
                  <a:gd name="T94" fmla="*/ 437 w 2751"/>
                  <a:gd name="T95" fmla="*/ 79 h 2751"/>
                  <a:gd name="T96" fmla="*/ 479 w 2751"/>
                  <a:gd name="T97" fmla="*/ 123 h 2751"/>
                  <a:gd name="T98" fmla="*/ 510 w 2751"/>
                  <a:gd name="T99" fmla="*/ 176 h 2751"/>
                  <a:gd name="T100" fmla="*/ 527 w 2751"/>
                  <a:gd name="T101" fmla="*/ 236 h 275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751" h="2751">
                    <a:moveTo>
                      <a:pt x="2751" y="1376"/>
                    </a:moveTo>
                    <a:lnTo>
                      <a:pt x="2749" y="1305"/>
                    </a:lnTo>
                    <a:lnTo>
                      <a:pt x="2744" y="1235"/>
                    </a:lnTo>
                    <a:lnTo>
                      <a:pt x="2735" y="1167"/>
                    </a:lnTo>
                    <a:lnTo>
                      <a:pt x="2723" y="1098"/>
                    </a:lnTo>
                    <a:lnTo>
                      <a:pt x="2708" y="1032"/>
                    </a:lnTo>
                    <a:lnTo>
                      <a:pt x="2689" y="967"/>
                    </a:lnTo>
                    <a:lnTo>
                      <a:pt x="2668" y="902"/>
                    </a:lnTo>
                    <a:lnTo>
                      <a:pt x="2643" y="840"/>
                    </a:lnTo>
                    <a:lnTo>
                      <a:pt x="2616" y="780"/>
                    </a:lnTo>
                    <a:lnTo>
                      <a:pt x="2585" y="721"/>
                    </a:lnTo>
                    <a:lnTo>
                      <a:pt x="2552" y="662"/>
                    </a:lnTo>
                    <a:lnTo>
                      <a:pt x="2516" y="607"/>
                    </a:lnTo>
                    <a:lnTo>
                      <a:pt x="2478" y="553"/>
                    </a:lnTo>
                    <a:lnTo>
                      <a:pt x="2437" y="501"/>
                    </a:lnTo>
                    <a:lnTo>
                      <a:pt x="2394" y="451"/>
                    </a:lnTo>
                    <a:lnTo>
                      <a:pt x="2348" y="403"/>
                    </a:lnTo>
                    <a:lnTo>
                      <a:pt x="2300" y="358"/>
                    </a:lnTo>
                    <a:lnTo>
                      <a:pt x="2251" y="315"/>
                    </a:lnTo>
                    <a:lnTo>
                      <a:pt x="2199" y="273"/>
                    </a:lnTo>
                    <a:lnTo>
                      <a:pt x="2144" y="235"/>
                    </a:lnTo>
                    <a:lnTo>
                      <a:pt x="2089" y="199"/>
                    </a:lnTo>
                    <a:lnTo>
                      <a:pt x="2031" y="166"/>
                    </a:lnTo>
                    <a:lnTo>
                      <a:pt x="1971" y="136"/>
                    </a:lnTo>
                    <a:lnTo>
                      <a:pt x="1911" y="109"/>
                    </a:lnTo>
                    <a:lnTo>
                      <a:pt x="1849" y="84"/>
                    </a:lnTo>
                    <a:lnTo>
                      <a:pt x="1785" y="62"/>
                    </a:lnTo>
                    <a:lnTo>
                      <a:pt x="1719" y="43"/>
                    </a:lnTo>
                    <a:lnTo>
                      <a:pt x="1653" y="28"/>
                    </a:lnTo>
                    <a:lnTo>
                      <a:pt x="1585" y="16"/>
                    </a:lnTo>
                    <a:lnTo>
                      <a:pt x="1516" y="7"/>
                    </a:lnTo>
                    <a:lnTo>
                      <a:pt x="1446" y="2"/>
                    </a:lnTo>
                    <a:lnTo>
                      <a:pt x="1375" y="0"/>
                    </a:lnTo>
                    <a:lnTo>
                      <a:pt x="1304" y="2"/>
                    </a:lnTo>
                    <a:lnTo>
                      <a:pt x="1235" y="7"/>
                    </a:lnTo>
                    <a:lnTo>
                      <a:pt x="1165" y="16"/>
                    </a:lnTo>
                    <a:lnTo>
                      <a:pt x="1098" y="28"/>
                    </a:lnTo>
                    <a:lnTo>
                      <a:pt x="1032" y="43"/>
                    </a:lnTo>
                    <a:lnTo>
                      <a:pt x="966" y="62"/>
                    </a:lnTo>
                    <a:lnTo>
                      <a:pt x="902" y="84"/>
                    </a:lnTo>
                    <a:lnTo>
                      <a:pt x="840" y="109"/>
                    </a:lnTo>
                    <a:lnTo>
                      <a:pt x="779" y="136"/>
                    </a:lnTo>
                    <a:lnTo>
                      <a:pt x="719" y="166"/>
                    </a:lnTo>
                    <a:lnTo>
                      <a:pt x="662" y="199"/>
                    </a:lnTo>
                    <a:lnTo>
                      <a:pt x="607" y="235"/>
                    </a:lnTo>
                    <a:lnTo>
                      <a:pt x="552" y="273"/>
                    </a:lnTo>
                    <a:lnTo>
                      <a:pt x="500" y="315"/>
                    </a:lnTo>
                    <a:lnTo>
                      <a:pt x="451" y="358"/>
                    </a:lnTo>
                    <a:lnTo>
                      <a:pt x="403" y="403"/>
                    </a:lnTo>
                    <a:lnTo>
                      <a:pt x="357" y="451"/>
                    </a:lnTo>
                    <a:lnTo>
                      <a:pt x="314" y="501"/>
                    </a:lnTo>
                    <a:lnTo>
                      <a:pt x="273" y="553"/>
                    </a:lnTo>
                    <a:lnTo>
                      <a:pt x="235" y="607"/>
                    </a:lnTo>
                    <a:lnTo>
                      <a:pt x="199" y="662"/>
                    </a:lnTo>
                    <a:lnTo>
                      <a:pt x="165" y="721"/>
                    </a:lnTo>
                    <a:lnTo>
                      <a:pt x="135" y="780"/>
                    </a:lnTo>
                    <a:lnTo>
                      <a:pt x="108" y="840"/>
                    </a:lnTo>
                    <a:lnTo>
                      <a:pt x="83" y="902"/>
                    </a:lnTo>
                    <a:lnTo>
                      <a:pt x="62" y="967"/>
                    </a:lnTo>
                    <a:lnTo>
                      <a:pt x="43" y="1032"/>
                    </a:lnTo>
                    <a:lnTo>
                      <a:pt x="28" y="1098"/>
                    </a:lnTo>
                    <a:lnTo>
                      <a:pt x="16" y="1167"/>
                    </a:lnTo>
                    <a:lnTo>
                      <a:pt x="7" y="1235"/>
                    </a:lnTo>
                    <a:lnTo>
                      <a:pt x="2" y="1305"/>
                    </a:lnTo>
                    <a:lnTo>
                      <a:pt x="0" y="1376"/>
                    </a:lnTo>
                    <a:lnTo>
                      <a:pt x="2" y="1446"/>
                    </a:lnTo>
                    <a:lnTo>
                      <a:pt x="7" y="1516"/>
                    </a:lnTo>
                    <a:lnTo>
                      <a:pt x="16" y="1585"/>
                    </a:lnTo>
                    <a:lnTo>
                      <a:pt x="28" y="1653"/>
                    </a:lnTo>
                    <a:lnTo>
                      <a:pt x="43" y="1719"/>
                    </a:lnTo>
                    <a:lnTo>
                      <a:pt x="62" y="1785"/>
                    </a:lnTo>
                    <a:lnTo>
                      <a:pt x="83" y="1849"/>
                    </a:lnTo>
                    <a:lnTo>
                      <a:pt x="108" y="1911"/>
                    </a:lnTo>
                    <a:lnTo>
                      <a:pt x="135" y="1972"/>
                    </a:lnTo>
                    <a:lnTo>
                      <a:pt x="165" y="2031"/>
                    </a:lnTo>
                    <a:lnTo>
                      <a:pt x="199" y="2089"/>
                    </a:lnTo>
                    <a:lnTo>
                      <a:pt x="235" y="2145"/>
                    </a:lnTo>
                    <a:lnTo>
                      <a:pt x="273" y="2199"/>
                    </a:lnTo>
                    <a:lnTo>
                      <a:pt x="314" y="2251"/>
                    </a:lnTo>
                    <a:lnTo>
                      <a:pt x="357" y="2300"/>
                    </a:lnTo>
                    <a:lnTo>
                      <a:pt x="403" y="2348"/>
                    </a:lnTo>
                    <a:lnTo>
                      <a:pt x="451" y="2394"/>
                    </a:lnTo>
                    <a:lnTo>
                      <a:pt x="500" y="2437"/>
                    </a:lnTo>
                    <a:lnTo>
                      <a:pt x="552" y="2478"/>
                    </a:lnTo>
                    <a:lnTo>
                      <a:pt x="607" y="2516"/>
                    </a:lnTo>
                    <a:lnTo>
                      <a:pt x="662" y="2552"/>
                    </a:lnTo>
                    <a:lnTo>
                      <a:pt x="719" y="2586"/>
                    </a:lnTo>
                    <a:lnTo>
                      <a:pt x="779" y="2616"/>
                    </a:lnTo>
                    <a:lnTo>
                      <a:pt x="840" y="2643"/>
                    </a:lnTo>
                    <a:lnTo>
                      <a:pt x="902" y="2668"/>
                    </a:lnTo>
                    <a:lnTo>
                      <a:pt x="966" y="2689"/>
                    </a:lnTo>
                    <a:lnTo>
                      <a:pt x="1032" y="2708"/>
                    </a:lnTo>
                    <a:lnTo>
                      <a:pt x="1098" y="2723"/>
                    </a:lnTo>
                    <a:lnTo>
                      <a:pt x="1165" y="2735"/>
                    </a:lnTo>
                    <a:lnTo>
                      <a:pt x="1235" y="2744"/>
                    </a:lnTo>
                    <a:lnTo>
                      <a:pt x="1304" y="2749"/>
                    </a:lnTo>
                    <a:lnTo>
                      <a:pt x="1375" y="2751"/>
                    </a:lnTo>
                    <a:lnTo>
                      <a:pt x="1446" y="2749"/>
                    </a:lnTo>
                    <a:lnTo>
                      <a:pt x="1516" y="2744"/>
                    </a:lnTo>
                    <a:lnTo>
                      <a:pt x="1585" y="2735"/>
                    </a:lnTo>
                    <a:lnTo>
                      <a:pt x="1653" y="2723"/>
                    </a:lnTo>
                    <a:lnTo>
                      <a:pt x="1719" y="2708"/>
                    </a:lnTo>
                    <a:lnTo>
                      <a:pt x="1785" y="2689"/>
                    </a:lnTo>
                    <a:lnTo>
                      <a:pt x="1849" y="2668"/>
                    </a:lnTo>
                    <a:lnTo>
                      <a:pt x="1911" y="2643"/>
                    </a:lnTo>
                    <a:lnTo>
                      <a:pt x="1971" y="2616"/>
                    </a:lnTo>
                    <a:lnTo>
                      <a:pt x="2031" y="2586"/>
                    </a:lnTo>
                    <a:lnTo>
                      <a:pt x="2089" y="2552"/>
                    </a:lnTo>
                    <a:lnTo>
                      <a:pt x="2144" y="2516"/>
                    </a:lnTo>
                    <a:lnTo>
                      <a:pt x="2199" y="2478"/>
                    </a:lnTo>
                    <a:lnTo>
                      <a:pt x="2251" y="2437"/>
                    </a:lnTo>
                    <a:lnTo>
                      <a:pt x="2300" y="2394"/>
                    </a:lnTo>
                    <a:lnTo>
                      <a:pt x="2348" y="2348"/>
                    </a:lnTo>
                    <a:lnTo>
                      <a:pt x="2394" y="2300"/>
                    </a:lnTo>
                    <a:lnTo>
                      <a:pt x="2437" y="2251"/>
                    </a:lnTo>
                    <a:lnTo>
                      <a:pt x="2478" y="2199"/>
                    </a:lnTo>
                    <a:lnTo>
                      <a:pt x="2516" y="2145"/>
                    </a:lnTo>
                    <a:lnTo>
                      <a:pt x="2552" y="2089"/>
                    </a:lnTo>
                    <a:lnTo>
                      <a:pt x="2585" y="2031"/>
                    </a:lnTo>
                    <a:lnTo>
                      <a:pt x="2616" y="1972"/>
                    </a:lnTo>
                    <a:lnTo>
                      <a:pt x="2643" y="1911"/>
                    </a:lnTo>
                    <a:lnTo>
                      <a:pt x="2668" y="1849"/>
                    </a:lnTo>
                    <a:lnTo>
                      <a:pt x="2689" y="1785"/>
                    </a:lnTo>
                    <a:lnTo>
                      <a:pt x="2708" y="1719"/>
                    </a:lnTo>
                    <a:lnTo>
                      <a:pt x="2723" y="1653"/>
                    </a:lnTo>
                    <a:lnTo>
                      <a:pt x="2735" y="1585"/>
                    </a:lnTo>
                    <a:lnTo>
                      <a:pt x="2744" y="1516"/>
                    </a:lnTo>
                    <a:lnTo>
                      <a:pt x="2749" y="1446"/>
                    </a:lnTo>
                    <a:lnTo>
                      <a:pt x="2751" y="1376"/>
                    </a:lnTo>
                    <a:close/>
                    <a:moveTo>
                      <a:pt x="2649" y="1376"/>
                    </a:moveTo>
                    <a:lnTo>
                      <a:pt x="2648" y="1441"/>
                    </a:lnTo>
                    <a:lnTo>
                      <a:pt x="2643" y="1506"/>
                    </a:lnTo>
                    <a:lnTo>
                      <a:pt x="2635" y="1570"/>
                    </a:lnTo>
                    <a:lnTo>
                      <a:pt x="2624" y="1632"/>
                    </a:lnTo>
                    <a:lnTo>
                      <a:pt x="2609" y="1694"/>
                    </a:lnTo>
                    <a:lnTo>
                      <a:pt x="2592" y="1755"/>
                    </a:lnTo>
                    <a:lnTo>
                      <a:pt x="2571" y="1814"/>
                    </a:lnTo>
                    <a:lnTo>
                      <a:pt x="2549" y="1871"/>
                    </a:lnTo>
                    <a:lnTo>
                      <a:pt x="2523" y="1927"/>
                    </a:lnTo>
                    <a:lnTo>
                      <a:pt x="2495" y="1983"/>
                    </a:lnTo>
                    <a:lnTo>
                      <a:pt x="2465" y="2036"/>
                    </a:lnTo>
                    <a:lnTo>
                      <a:pt x="2432" y="2088"/>
                    </a:lnTo>
                    <a:lnTo>
                      <a:pt x="2397" y="2137"/>
                    </a:lnTo>
                    <a:lnTo>
                      <a:pt x="2358" y="2186"/>
                    </a:lnTo>
                    <a:lnTo>
                      <a:pt x="2318" y="2232"/>
                    </a:lnTo>
                    <a:lnTo>
                      <a:pt x="2276" y="2276"/>
                    </a:lnTo>
                    <a:lnTo>
                      <a:pt x="2232" y="2318"/>
                    </a:lnTo>
                    <a:lnTo>
                      <a:pt x="2186" y="2359"/>
                    </a:lnTo>
                    <a:lnTo>
                      <a:pt x="2137" y="2397"/>
                    </a:lnTo>
                    <a:lnTo>
                      <a:pt x="2088" y="2432"/>
                    </a:lnTo>
                    <a:lnTo>
                      <a:pt x="2036" y="2465"/>
                    </a:lnTo>
                    <a:lnTo>
                      <a:pt x="1983" y="2495"/>
                    </a:lnTo>
                    <a:lnTo>
                      <a:pt x="1927" y="2523"/>
                    </a:lnTo>
                    <a:lnTo>
                      <a:pt x="1871" y="2549"/>
                    </a:lnTo>
                    <a:lnTo>
                      <a:pt x="1814" y="2573"/>
                    </a:lnTo>
                    <a:lnTo>
                      <a:pt x="1754" y="2592"/>
                    </a:lnTo>
                    <a:lnTo>
                      <a:pt x="1694" y="2610"/>
                    </a:lnTo>
                    <a:lnTo>
                      <a:pt x="1632" y="2624"/>
                    </a:lnTo>
                    <a:lnTo>
                      <a:pt x="1569" y="2635"/>
                    </a:lnTo>
                    <a:lnTo>
                      <a:pt x="1505" y="2643"/>
                    </a:lnTo>
                    <a:lnTo>
                      <a:pt x="1441" y="2648"/>
                    </a:lnTo>
                    <a:lnTo>
                      <a:pt x="1375" y="2649"/>
                    </a:lnTo>
                    <a:lnTo>
                      <a:pt x="1310" y="2648"/>
                    </a:lnTo>
                    <a:lnTo>
                      <a:pt x="1245" y="2643"/>
                    </a:lnTo>
                    <a:lnTo>
                      <a:pt x="1182" y="2635"/>
                    </a:lnTo>
                    <a:lnTo>
                      <a:pt x="1118" y="2624"/>
                    </a:lnTo>
                    <a:lnTo>
                      <a:pt x="1057" y="2610"/>
                    </a:lnTo>
                    <a:lnTo>
                      <a:pt x="997" y="2592"/>
                    </a:lnTo>
                    <a:lnTo>
                      <a:pt x="937" y="2573"/>
                    </a:lnTo>
                    <a:lnTo>
                      <a:pt x="880" y="2549"/>
                    </a:lnTo>
                    <a:lnTo>
                      <a:pt x="823" y="2523"/>
                    </a:lnTo>
                    <a:lnTo>
                      <a:pt x="768" y="2495"/>
                    </a:lnTo>
                    <a:lnTo>
                      <a:pt x="715" y="2465"/>
                    </a:lnTo>
                    <a:lnTo>
                      <a:pt x="663" y="2432"/>
                    </a:lnTo>
                    <a:lnTo>
                      <a:pt x="614" y="2397"/>
                    </a:lnTo>
                    <a:lnTo>
                      <a:pt x="565" y="2359"/>
                    </a:lnTo>
                    <a:lnTo>
                      <a:pt x="519" y="2318"/>
                    </a:lnTo>
                    <a:lnTo>
                      <a:pt x="475" y="2276"/>
                    </a:lnTo>
                    <a:lnTo>
                      <a:pt x="433" y="2232"/>
                    </a:lnTo>
                    <a:lnTo>
                      <a:pt x="393" y="2186"/>
                    </a:lnTo>
                    <a:lnTo>
                      <a:pt x="354" y="2137"/>
                    </a:lnTo>
                    <a:lnTo>
                      <a:pt x="319" y="2088"/>
                    </a:lnTo>
                    <a:lnTo>
                      <a:pt x="286" y="2036"/>
                    </a:lnTo>
                    <a:lnTo>
                      <a:pt x="255" y="1983"/>
                    </a:lnTo>
                    <a:lnTo>
                      <a:pt x="227" y="1927"/>
                    </a:lnTo>
                    <a:lnTo>
                      <a:pt x="202" y="1871"/>
                    </a:lnTo>
                    <a:lnTo>
                      <a:pt x="179" y="1814"/>
                    </a:lnTo>
                    <a:lnTo>
                      <a:pt x="158" y="1755"/>
                    </a:lnTo>
                    <a:lnTo>
                      <a:pt x="141" y="1694"/>
                    </a:lnTo>
                    <a:lnTo>
                      <a:pt x="127" y="1632"/>
                    </a:lnTo>
                    <a:lnTo>
                      <a:pt x="116" y="1570"/>
                    </a:lnTo>
                    <a:lnTo>
                      <a:pt x="108" y="1506"/>
                    </a:lnTo>
                    <a:lnTo>
                      <a:pt x="103" y="1441"/>
                    </a:lnTo>
                    <a:lnTo>
                      <a:pt x="101" y="1376"/>
                    </a:lnTo>
                    <a:lnTo>
                      <a:pt x="103" y="1310"/>
                    </a:lnTo>
                    <a:lnTo>
                      <a:pt x="108" y="1245"/>
                    </a:lnTo>
                    <a:lnTo>
                      <a:pt x="116" y="1182"/>
                    </a:lnTo>
                    <a:lnTo>
                      <a:pt x="127" y="1120"/>
                    </a:lnTo>
                    <a:lnTo>
                      <a:pt x="141" y="1057"/>
                    </a:lnTo>
                    <a:lnTo>
                      <a:pt x="158" y="997"/>
                    </a:lnTo>
                    <a:lnTo>
                      <a:pt x="179" y="938"/>
                    </a:lnTo>
                    <a:lnTo>
                      <a:pt x="202" y="880"/>
                    </a:lnTo>
                    <a:lnTo>
                      <a:pt x="227" y="824"/>
                    </a:lnTo>
                    <a:lnTo>
                      <a:pt x="255" y="769"/>
                    </a:lnTo>
                    <a:lnTo>
                      <a:pt x="286" y="716"/>
                    </a:lnTo>
                    <a:lnTo>
                      <a:pt x="319" y="663"/>
                    </a:lnTo>
                    <a:lnTo>
                      <a:pt x="354" y="614"/>
                    </a:lnTo>
                    <a:lnTo>
                      <a:pt x="393" y="566"/>
                    </a:lnTo>
                    <a:lnTo>
                      <a:pt x="433" y="520"/>
                    </a:lnTo>
                    <a:lnTo>
                      <a:pt x="475" y="475"/>
                    </a:lnTo>
                    <a:lnTo>
                      <a:pt x="519" y="433"/>
                    </a:lnTo>
                    <a:lnTo>
                      <a:pt x="565" y="393"/>
                    </a:lnTo>
                    <a:lnTo>
                      <a:pt x="614" y="355"/>
                    </a:lnTo>
                    <a:lnTo>
                      <a:pt x="663" y="320"/>
                    </a:lnTo>
                    <a:lnTo>
                      <a:pt x="715" y="286"/>
                    </a:lnTo>
                    <a:lnTo>
                      <a:pt x="768" y="256"/>
                    </a:lnTo>
                    <a:lnTo>
                      <a:pt x="823" y="228"/>
                    </a:lnTo>
                    <a:lnTo>
                      <a:pt x="880" y="202"/>
                    </a:lnTo>
                    <a:lnTo>
                      <a:pt x="937" y="179"/>
                    </a:lnTo>
                    <a:lnTo>
                      <a:pt x="997" y="160"/>
                    </a:lnTo>
                    <a:lnTo>
                      <a:pt x="1057" y="142"/>
                    </a:lnTo>
                    <a:lnTo>
                      <a:pt x="1118" y="128"/>
                    </a:lnTo>
                    <a:lnTo>
                      <a:pt x="1182" y="117"/>
                    </a:lnTo>
                    <a:lnTo>
                      <a:pt x="1245" y="109"/>
                    </a:lnTo>
                    <a:lnTo>
                      <a:pt x="1310" y="104"/>
                    </a:lnTo>
                    <a:lnTo>
                      <a:pt x="1375" y="103"/>
                    </a:lnTo>
                    <a:lnTo>
                      <a:pt x="1441" y="104"/>
                    </a:lnTo>
                    <a:lnTo>
                      <a:pt x="1505" y="109"/>
                    </a:lnTo>
                    <a:lnTo>
                      <a:pt x="1569" y="117"/>
                    </a:lnTo>
                    <a:lnTo>
                      <a:pt x="1632" y="128"/>
                    </a:lnTo>
                    <a:lnTo>
                      <a:pt x="1694" y="142"/>
                    </a:lnTo>
                    <a:lnTo>
                      <a:pt x="1754" y="160"/>
                    </a:lnTo>
                    <a:lnTo>
                      <a:pt x="1814" y="179"/>
                    </a:lnTo>
                    <a:lnTo>
                      <a:pt x="1871" y="202"/>
                    </a:lnTo>
                    <a:lnTo>
                      <a:pt x="1927" y="228"/>
                    </a:lnTo>
                    <a:lnTo>
                      <a:pt x="1983" y="256"/>
                    </a:lnTo>
                    <a:lnTo>
                      <a:pt x="2036" y="286"/>
                    </a:lnTo>
                    <a:lnTo>
                      <a:pt x="2088" y="320"/>
                    </a:lnTo>
                    <a:lnTo>
                      <a:pt x="2137" y="355"/>
                    </a:lnTo>
                    <a:lnTo>
                      <a:pt x="2186" y="393"/>
                    </a:lnTo>
                    <a:lnTo>
                      <a:pt x="2232" y="433"/>
                    </a:lnTo>
                    <a:lnTo>
                      <a:pt x="2276" y="475"/>
                    </a:lnTo>
                    <a:lnTo>
                      <a:pt x="2318" y="520"/>
                    </a:lnTo>
                    <a:lnTo>
                      <a:pt x="2358" y="566"/>
                    </a:lnTo>
                    <a:lnTo>
                      <a:pt x="2397" y="614"/>
                    </a:lnTo>
                    <a:lnTo>
                      <a:pt x="2432" y="663"/>
                    </a:lnTo>
                    <a:lnTo>
                      <a:pt x="2465" y="716"/>
                    </a:lnTo>
                    <a:lnTo>
                      <a:pt x="2495" y="769"/>
                    </a:lnTo>
                    <a:lnTo>
                      <a:pt x="2523" y="824"/>
                    </a:lnTo>
                    <a:lnTo>
                      <a:pt x="2549" y="880"/>
                    </a:lnTo>
                    <a:lnTo>
                      <a:pt x="2571" y="938"/>
                    </a:lnTo>
                    <a:lnTo>
                      <a:pt x="2592" y="997"/>
                    </a:lnTo>
                    <a:lnTo>
                      <a:pt x="2609" y="1057"/>
                    </a:lnTo>
                    <a:lnTo>
                      <a:pt x="2624" y="1120"/>
                    </a:lnTo>
                    <a:lnTo>
                      <a:pt x="2635" y="1182"/>
                    </a:lnTo>
                    <a:lnTo>
                      <a:pt x="2643" y="1245"/>
                    </a:lnTo>
                    <a:lnTo>
                      <a:pt x="2648" y="1310"/>
                    </a:lnTo>
                    <a:lnTo>
                      <a:pt x="2649" y="1376"/>
                    </a:lnTo>
                    <a:close/>
                  </a:path>
                </a:pathLst>
              </a:custGeom>
              <a:solidFill>
                <a:srgbClr val="FAE28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2007" name="Freeform 1149">
                <a:extLst>
                  <a:ext uri="{FF2B5EF4-FFF2-40B4-BE49-F238E27FC236}">
                    <a16:creationId xmlns:a16="http://schemas.microsoft.com/office/drawing/2014/main" id="{1875F543-5811-43DF-80FE-816D521EF6E8}"/>
                  </a:ext>
                </a:extLst>
              </p:cNvPr>
              <p:cNvSpPr>
                <a:spLocks noEditPoints="1"/>
              </p:cNvSpPr>
              <p:nvPr/>
            </p:nvSpPr>
            <p:spPr bwMode="auto">
              <a:xfrm>
                <a:off x="2763" y="865"/>
                <a:ext cx="530" cy="530"/>
              </a:xfrm>
              <a:custGeom>
                <a:avLst/>
                <a:gdLst>
                  <a:gd name="T0" fmla="*/ 525 w 2649"/>
                  <a:gd name="T1" fmla="*/ 211 h 2649"/>
                  <a:gd name="T2" fmla="*/ 504 w 2649"/>
                  <a:gd name="T3" fmla="*/ 150 h 2649"/>
                  <a:gd name="T4" fmla="*/ 470 w 2649"/>
                  <a:gd name="T5" fmla="*/ 97 h 2649"/>
                  <a:gd name="T6" fmla="*/ 424 w 2649"/>
                  <a:gd name="T7" fmla="*/ 53 h 2649"/>
                  <a:gd name="T8" fmla="*/ 368 w 2649"/>
                  <a:gd name="T9" fmla="*/ 21 h 2649"/>
                  <a:gd name="T10" fmla="*/ 306 w 2649"/>
                  <a:gd name="T11" fmla="*/ 3 h 2649"/>
                  <a:gd name="T12" fmla="*/ 238 w 2649"/>
                  <a:gd name="T13" fmla="*/ 1 h 2649"/>
                  <a:gd name="T14" fmla="*/ 174 w 2649"/>
                  <a:gd name="T15" fmla="*/ 16 h 2649"/>
                  <a:gd name="T16" fmla="*/ 117 w 2649"/>
                  <a:gd name="T17" fmla="*/ 45 h 2649"/>
                  <a:gd name="T18" fmla="*/ 69 w 2649"/>
                  <a:gd name="T19" fmla="*/ 87 h 2649"/>
                  <a:gd name="T20" fmla="*/ 32 w 2649"/>
                  <a:gd name="T21" fmla="*/ 139 h 2649"/>
                  <a:gd name="T22" fmla="*/ 8 w 2649"/>
                  <a:gd name="T23" fmla="*/ 199 h 2649"/>
                  <a:gd name="T24" fmla="*/ 0 w 2649"/>
                  <a:gd name="T25" fmla="*/ 265 h 2649"/>
                  <a:gd name="T26" fmla="*/ 8 w 2649"/>
                  <a:gd name="T27" fmla="*/ 331 h 2649"/>
                  <a:gd name="T28" fmla="*/ 32 w 2649"/>
                  <a:gd name="T29" fmla="*/ 391 h 2649"/>
                  <a:gd name="T30" fmla="*/ 69 w 2649"/>
                  <a:gd name="T31" fmla="*/ 443 h 2649"/>
                  <a:gd name="T32" fmla="*/ 117 w 2649"/>
                  <a:gd name="T33" fmla="*/ 485 h 2649"/>
                  <a:gd name="T34" fmla="*/ 174 w 2649"/>
                  <a:gd name="T35" fmla="*/ 514 h 2649"/>
                  <a:gd name="T36" fmla="*/ 238 w 2649"/>
                  <a:gd name="T37" fmla="*/ 529 h 2649"/>
                  <a:gd name="T38" fmla="*/ 306 w 2649"/>
                  <a:gd name="T39" fmla="*/ 527 h 2649"/>
                  <a:gd name="T40" fmla="*/ 368 w 2649"/>
                  <a:gd name="T41" fmla="*/ 509 h 2649"/>
                  <a:gd name="T42" fmla="*/ 424 w 2649"/>
                  <a:gd name="T43" fmla="*/ 477 h 2649"/>
                  <a:gd name="T44" fmla="*/ 470 w 2649"/>
                  <a:gd name="T45" fmla="*/ 434 h 2649"/>
                  <a:gd name="T46" fmla="*/ 504 w 2649"/>
                  <a:gd name="T47" fmla="*/ 380 h 2649"/>
                  <a:gd name="T48" fmla="*/ 525 w 2649"/>
                  <a:gd name="T49" fmla="*/ 319 h 2649"/>
                  <a:gd name="T50" fmla="*/ 510 w 2649"/>
                  <a:gd name="T51" fmla="*/ 265 h 2649"/>
                  <a:gd name="T52" fmla="*/ 502 w 2649"/>
                  <a:gd name="T53" fmla="*/ 326 h 2649"/>
                  <a:gd name="T54" fmla="*/ 480 w 2649"/>
                  <a:gd name="T55" fmla="*/ 382 h 2649"/>
                  <a:gd name="T56" fmla="*/ 446 w 2649"/>
                  <a:gd name="T57" fmla="*/ 430 h 2649"/>
                  <a:gd name="T58" fmla="*/ 402 w 2649"/>
                  <a:gd name="T59" fmla="*/ 468 h 2649"/>
                  <a:gd name="T60" fmla="*/ 349 w 2649"/>
                  <a:gd name="T61" fmla="*/ 495 h 2649"/>
                  <a:gd name="T62" fmla="*/ 290 w 2649"/>
                  <a:gd name="T63" fmla="*/ 508 h 2649"/>
                  <a:gd name="T64" fmla="*/ 228 w 2649"/>
                  <a:gd name="T65" fmla="*/ 507 h 2649"/>
                  <a:gd name="T66" fmla="*/ 170 w 2649"/>
                  <a:gd name="T67" fmla="*/ 490 h 2649"/>
                  <a:gd name="T68" fmla="*/ 119 w 2649"/>
                  <a:gd name="T69" fmla="*/ 461 h 2649"/>
                  <a:gd name="T70" fmla="*/ 76 w 2649"/>
                  <a:gd name="T71" fmla="*/ 421 h 2649"/>
                  <a:gd name="T72" fmla="*/ 44 w 2649"/>
                  <a:gd name="T73" fmla="*/ 371 h 2649"/>
                  <a:gd name="T74" fmla="*/ 25 w 2649"/>
                  <a:gd name="T75" fmla="*/ 314 h 2649"/>
                  <a:gd name="T76" fmla="*/ 21 w 2649"/>
                  <a:gd name="T77" fmla="*/ 252 h 2649"/>
                  <a:gd name="T78" fmla="*/ 31 w 2649"/>
                  <a:gd name="T79" fmla="*/ 192 h 2649"/>
                  <a:gd name="T80" fmla="*/ 56 w 2649"/>
                  <a:gd name="T81" fmla="*/ 138 h 2649"/>
                  <a:gd name="T82" fmla="*/ 92 w 2649"/>
                  <a:gd name="T83" fmla="*/ 92 h 2649"/>
                  <a:gd name="T84" fmla="*/ 138 w 2649"/>
                  <a:gd name="T85" fmla="*/ 56 h 2649"/>
                  <a:gd name="T86" fmla="*/ 192 w 2649"/>
                  <a:gd name="T87" fmla="*/ 31 h 2649"/>
                  <a:gd name="T88" fmla="*/ 252 w 2649"/>
                  <a:gd name="T89" fmla="*/ 21 h 2649"/>
                  <a:gd name="T90" fmla="*/ 314 w 2649"/>
                  <a:gd name="T91" fmla="*/ 25 h 2649"/>
                  <a:gd name="T92" fmla="*/ 371 w 2649"/>
                  <a:gd name="T93" fmla="*/ 44 h 2649"/>
                  <a:gd name="T94" fmla="*/ 421 w 2649"/>
                  <a:gd name="T95" fmla="*/ 76 h 2649"/>
                  <a:gd name="T96" fmla="*/ 461 w 2649"/>
                  <a:gd name="T97" fmla="*/ 119 h 2649"/>
                  <a:gd name="T98" fmla="*/ 490 w 2649"/>
                  <a:gd name="T99" fmla="*/ 170 h 2649"/>
                  <a:gd name="T100" fmla="*/ 507 w 2649"/>
                  <a:gd name="T101" fmla="*/ 228 h 264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649" h="2649">
                    <a:moveTo>
                      <a:pt x="2649" y="1325"/>
                    </a:moveTo>
                    <a:lnTo>
                      <a:pt x="2647" y="1256"/>
                    </a:lnTo>
                    <a:lnTo>
                      <a:pt x="2642" y="1189"/>
                    </a:lnTo>
                    <a:lnTo>
                      <a:pt x="2634" y="1123"/>
                    </a:lnTo>
                    <a:lnTo>
                      <a:pt x="2622" y="1057"/>
                    </a:lnTo>
                    <a:lnTo>
                      <a:pt x="2608" y="994"/>
                    </a:lnTo>
                    <a:lnTo>
                      <a:pt x="2590" y="931"/>
                    </a:lnTo>
                    <a:lnTo>
                      <a:pt x="2569" y="870"/>
                    </a:lnTo>
                    <a:lnTo>
                      <a:pt x="2545" y="809"/>
                    </a:lnTo>
                    <a:lnTo>
                      <a:pt x="2518" y="751"/>
                    </a:lnTo>
                    <a:lnTo>
                      <a:pt x="2489" y="694"/>
                    </a:lnTo>
                    <a:lnTo>
                      <a:pt x="2457" y="638"/>
                    </a:lnTo>
                    <a:lnTo>
                      <a:pt x="2423" y="584"/>
                    </a:lnTo>
                    <a:lnTo>
                      <a:pt x="2386" y="532"/>
                    </a:lnTo>
                    <a:lnTo>
                      <a:pt x="2347" y="483"/>
                    </a:lnTo>
                    <a:lnTo>
                      <a:pt x="2305" y="434"/>
                    </a:lnTo>
                    <a:lnTo>
                      <a:pt x="2261" y="388"/>
                    </a:lnTo>
                    <a:lnTo>
                      <a:pt x="2215" y="344"/>
                    </a:lnTo>
                    <a:lnTo>
                      <a:pt x="2167" y="303"/>
                    </a:lnTo>
                    <a:lnTo>
                      <a:pt x="2117" y="264"/>
                    </a:lnTo>
                    <a:lnTo>
                      <a:pt x="2065" y="226"/>
                    </a:lnTo>
                    <a:lnTo>
                      <a:pt x="2011" y="192"/>
                    </a:lnTo>
                    <a:lnTo>
                      <a:pt x="1956" y="160"/>
                    </a:lnTo>
                    <a:lnTo>
                      <a:pt x="1898" y="131"/>
                    </a:lnTo>
                    <a:lnTo>
                      <a:pt x="1840" y="104"/>
                    </a:lnTo>
                    <a:lnTo>
                      <a:pt x="1780" y="81"/>
                    </a:lnTo>
                    <a:lnTo>
                      <a:pt x="1718" y="60"/>
                    </a:lnTo>
                    <a:lnTo>
                      <a:pt x="1655" y="42"/>
                    </a:lnTo>
                    <a:lnTo>
                      <a:pt x="1592" y="27"/>
                    </a:lnTo>
                    <a:lnTo>
                      <a:pt x="1527" y="15"/>
                    </a:lnTo>
                    <a:lnTo>
                      <a:pt x="1460" y="7"/>
                    </a:lnTo>
                    <a:lnTo>
                      <a:pt x="1393" y="2"/>
                    </a:lnTo>
                    <a:lnTo>
                      <a:pt x="1324" y="0"/>
                    </a:lnTo>
                    <a:lnTo>
                      <a:pt x="1256" y="2"/>
                    </a:lnTo>
                    <a:lnTo>
                      <a:pt x="1189" y="7"/>
                    </a:lnTo>
                    <a:lnTo>
                      <a:pt x="1122" y="15"/>
                    </a:lnTo>
                    <a:lnTo>
                      <a:pt x="1057" y="27"/>
                    </a:lnTo>
                    <a:lnTo>
                      <a:pt x="993" y="42"/>
                    </a:lnTo>
                    <a:lnTo>
                      <a:pt x="931" y="60"/>
                    </a:lnTo>
                    <a:lnTo>
                      <a:pt x="869" y="81"/>
                    </a:lnTo>
                    <a:lnTo>
                      <a:pt x="809" y="104"/>
                    </a:lnTo>
                    <a:lnTo>
                      <a:pt x="750" y="131"/>
                    </a:lnTo>
                    <a:lnTo>
                      <a:pt x="693" y="160"/>
                    </a:lnTo>
                    <a:lnTo>
                      <a:pt x="637" y="192"/>
                    </a:lnTo>
                    <a:lnTo>
                      <a:pt x="584" y="226"/>
                    </a:lnTo>
                    <a:lnTo>
                      <a:pt x="532" y="264"/>
                    </a:lnTo>
                    <a:lnTo>
                      <a:pt x="481" y="303"/>
                    </a:lnTo>
                    <a:lnTo>
                      <a:pt x="434" y="344"/>
                    </a:lnTo>
                    <a:lnTo>
                      <a:pt x="388" y="388"/>
                    </a:lnTo>
                    <a:lnTo>
                      <a:pt x="344" y="434"/>
                    </a:lnTo>
                    <a:lnTo>
                      <a:pt x="302" y="483"/>
                    </a:lnTo>
                    <a:lnTo>
                      <a:pt x="263" y="532"/>
                    </a:lnTo>
                    <a:lnTo>
                      <a:pt x="226" y="584"/>
                    </a:lnTo>
                    <a:lnTo>
                      <a:pt x="192" y="638"/>
                    </a:lnTo>
                    <a:lnTo>
                      <a:pt x="160" y="694"/>
                    </a:lnTo>
                    <a:lnTo>
                      <a:pt x="131" y="751"/>
                    </a:lnTo>
                    <a:lnTo>
                      <a:pt x="103" y="809"/>
                    </a:lnTo>
                    <a:lnTo>
                      <a:pt x="80" y="870"/>
                    </a:lnTo>
                    <a:lnTo>
                      <a:pt x="59" y="931"/>
                    </a:lnTo>
                    <a:lnTo>
                      <a:pt x="41" y="994"/>
                    </a:lnTo>
                    <a:lnTo>
                      <a:pt x="27" y="1057"/>
                    </a:lnTo>
                    <a:lnTo>
                      <a:pt x="15" y="1123"/>
                    </a:lnTo>
                    <a:lnTo>
                      <a:pt x="7" y="1189"/>
                    </a:lnTo>
                    <a:lnTo>
                      <a:pt x="1" y="1256"/>
                    </a:lnTo>
                    <a:lnTo>
                      <a:pt x="0" y="1325"/>
                    </a:lnTo>
                    <a:lnTo>
                      <a:pt x="1" y="1393"/>
                    </a:lnTo>
                    <a:lnTo>
                      <a:pt x="7" y="1460"/>
                    </a:lnTo>
                    <a:lnTo>
                      <a:pt x="15" y="1527"/>
                    </a:lnTo>
                    <a:lnTo>
                      <a:pt x="27" y="1592"/>
                    </a:lnTo>
                    <a:lnTo>
                      <a:pt x="41" y="1655"/>
                    </a:lnTo>
                    <a:lnTo>
                      <a:pt x="59" y="1719"/>
                    </a:lnTo>
                    <a:lnTo>
                      <a:pt x="80" y="1780"/>
                    </a:lnTo>
                    <a:lnTo>
                      <a:pt x="103" y="1840"/>
                    </a:lnTo>
                    <a:lnTo>
                      <a:pt x="131" y="1899"/>
                    </a:lnTo>
                    <a:lnTo>
                      <a:pt x="160" y="1956"/>
                    </a:lnTo>
                    <a:lnTo>
                      <a:pt x="192" y="2011"/>
                    </a:lnTo>
                    <a:lnTo>
                      <a:pt x="226" y="2065"/>
                    </a:lnTo>
                    <a:lnTo>
                      <a:pt x="263" y="2118"/>
                    </a:lnTo>
                    <a:lnTo>
                      <a:pt x="302" y="2167"/>
                    </a:lnTo>
                    <a:lnTo>
                      <a:pt x="344" y="2215"/>
                    </a:lnTo>
                    <a:lnTo>
                      <a:pt x="388" y="2261"/>
                    </a:lnTo>
                    <a:lnTo>
                      <a:pt x="434" y="2306"/>
                    </a:lnTo>
                    <a:lnTo>
                      <a:pt x="481" y="2347"/>
                    </a:lnTo>
                    <a:lnTo>
                      <a:pt x="532" y="2386"/>
                    </a:lnTo>
                    <a:lnTo>
                      <a:pt x="584" y="2423"/>
                    </a:lnTo>
                    <a:lnTo>
                      <a:pt x="637" y="2457"/>
                    </a:lnTo>
                    <a:lnTo>
                      <a:pt x="693" y="2489"/>
                    </a:lnTo>
                    <a:lnTo>
                      <a:pt x="750" y="2519"/>
                    </a:lnTo>
                    <a:lnTo>
                      <a:pt x="809" y="2546"/>
                    </a:lnTo>
                    <a:lnTo>
                      <a:pt x="869" y="2569"/>
                    </a:lnTo>
                    <a:lnTo>
                      <a:pt x="931" y="2590"/>
                    </a:lnTo>
                    <a:lnTo>
                      <a:pt x="993" y="2608"/>
                    </a:lnTo>
                    <a:lnTo>
                      <a:pt x="1057" y="2622"/>
                    </a:lnTo>
                    <a:lnTo>
                      <a:pt x="1122" y="2634"/>
                    </a:lnTo>
                    <a:lnTo>
                      <a:pt x="1189" y="2642"/>
                    </a:lnTo>
                    <a:lnTo>
                      <a:pt x="1256" y="2647"/>
                    </a:lnTo>
                    <a:lnTo>
                      <a:pt x="1324" y="2649"/>
                    </a:lnTo>
                    <a:lnTo>
                      <a:pt x="1393" y="2647"/>
                    </a:lnTo>
                    <a:lnTo>
                      <a:pt x="1460" y="2642"/>
                    </a:lnTo>
                    <a:lnTo>
                      <a:pt x="1527" y="2634"/>
                    </a:lnTo>
                    <a:lnTo>
                      <a:pt x="1592" y="2622"/>
                    </a:lnTo>
                    <a:lnTo>
                      <a:pt x="1655" y="2608"/>
                    </a:lnTo>
                    <a:lnTo>
                      <a:pt x="1718" y="2590"/>
                    </a:lnTo>
                    <a:lnTo>
                      <a:pt x="1780" y="2569"/>
                    </a:lnTo>
                    <a:lnTo>
                      <a:pt x="1840" y="2546"/>
                    </a:lnTo>
                    <a:lnTo>
                      <a:pt x="1898" y="2519"/>
                    </a:lnTo>
                    <a:lnTo>
                      <a:pt x="1956" y="2489"/>
                    </a:lnTo>
                    <a:lnTo>
                      <a:pt x="2011" y="2457"/>
                    </a:lnTo>
                    <a:lnTo>
                      <a:pt x="2065" y="2423"/>
                    </a:lnTo>
                    <a:lnTo>
                      <a:pt x="2117" y="2386"/>
                    </a:lnTo>
                    <a:lnTo>
                      <a:pt x="2167" y="2347"/>
                    </a:lnTo>
                    <a:lnTo>
                      <a:pt x="2215" y="2306"/>
                    </a:lnTo>
                    <a:lnTo>
                      <a:pt x="2261" y="2261"/>
                    </a:lnTo>
                    <a:lnTo>
                      <a:pt x="2305" y="2215"/>
                    </a:lnTo>
                    <a:lnTo>
                      <a:pt x="2347" y="2167"/>
                    </a:lnTo>
                    <a:lnTo>
                      <a:pt x="2386" y="2118"/>
                    </a:lnTo>
                    <a:lnTo>
                      <a:pt x="2423" y="2065"/>
                    </a:lnTo>
                    <a:lnTo>
                      <a:pt x="2457" y="2011"/>
                    </a:lnTo>
                    <a:lnTo>
                      <a:pt x="2489" y="1956"/>
                    </a:lnTo>
                    <a:lnTo>
                      <a:pt x="2518" y="1899"/>
                    </a:lnTo>
                    <a:lnTo>
                      <a:pt x="2545" y="1840"/>
                    </a:lnTo>
                    <a:lnTo>
                      <a:pt x="2569" y="1780"/>
                    </a:lnTo>
                    <a:lnTo>
                      <a:pt x="2590" y="1719"/>
                    </a:lnTo>
                    <a:lnTo>
                      <a:pt x="2608" y="1655"/>
                    </a:lnTo>
                    <a:lnTo>
                      <a:pt x="2622" y="1592"/>
                    </a:lnTo>
                    <a:lnTo>
                      <a:pt x="2634" y="1527"/>
                    </a:lnTo>
                    <a:lnTo>
                      <a:pt x="2642" y="1460"/>
                    </a:lnTo>
                    <a:lnTo>
                      <a:pt x="2647" y="1393"/>
                    </a:lnTo>
                    <a:lnTo>
                      <a:pt x="2649" y="1325"/>
                    </a:lnTo>
                    <a:close/>
                    <a:moveTo>
                      <a:pt x="2548" y="1325"/>
                    </a:moveTo>
                    <a:lnTo>
                      <a:pt x="2546" y="1388"/>
                    </a:lnTo>
                    <a:lnTo>
                      <a:pt x="2541" y="1449"/>
                    </a:lnTo>
                    <a:lnTo>
                      <a:pt x="2534" y="1511"/>
                    </a:lnTo>
                    <a:lnTo>
                      <a:pt x="2522" y="1571"/>
                    </a:lnTo>
                    <a:lnTo>
                      <a:pt x="2508" y="1630"/>
                    </a:lnTo>
                    <a:lnTo>
                      <a:pt x="2492" y="1689"/>
                    </a:lnTo>
                    <a:lnTo>
                      <a:pt x="2473" y="1745"/>
                    </a:lnTo>
                    <a:lnTo>
                      <a:pt x="2451" y="1801"/>
                    </a:lnTo>
                    <a:lnTo>
                      <a:pt x="2427" y="1854"/>
                    </a:lnTo>
                    <a:lnTo>
                      <a:pt x="2400" y="1908"/>
                    </a:lnTo>
                    <a:lnTo>
                      <a:pt x="2370" y="1959"/>
                    </a:lnTo>
                    <a:lnTo>
                      <a:pt x="2339" y="2008"/>
                    </a:lnTo>
                    <a:lnTo>
                      <a:pt x="2304" y="2056"/>
                    </a:lnTo>
                    <a:lnTo>
                      <a:pt x="2268" y="2103"/>
                    </a:lnTo>
                    <a:lnTo>
                      <a:pt x="2230" y="2147"/>
                    </a:lnTo>
                    <a:lnTo>
                      <a:pt x="2189" y="2189"/>
                    </a:lnTo>
                    <a:lnTo>
                      <a:pt x="2147" y="2230"/>
                    </a:lnTo>
                    <a:lnTo>
                      <a:pt x="2102" y="2268"/>
                    </a:lnTo>
                    <a:lnTo>
                      <a:pt x="2056" y="2305"/>
                    </a:lnTo>
                    <a:lnTo>
                      <a:pt x="2008" y="2339"/>
                    </a:lnTo>
                    <a:lnTo>
                      <a:pt x="1959" y="2371"/>
                    </a:lnTo>
                    <a:lnTo>
                      <a:pt x="1907" y="2400"/>
                    </a:lnTo>
                    <a:lnTo>
                      <a:pt x="1854" y="2427"/>
                    </a:lnTo>
                    <a:lnTo>
                      <a:pt x="1800" y="2451"/>
                    </a:lnTo>
                    <a:lnTo>
                      <a:pt x="1745" y="2473"/>
                    </a:lnTo>
                    <a:lnTo>
                      <a:pt x="1688" y="2492"/>
                    </a:lnTo>
                    <a:lnTo>
                      <a:pt x="1630" y="2509"/>
                    </a:lnTo>
                    <a:lnTo>
                      <a:pt x="1571" y="2523"/>
                    </a:lnTo>
                    <a:lnTo>
                      <a:pt x="1510" y="2534"/>
                    </a:lnTo>
                    <a:lnTo>
                      <a:pt x="1449" y="2541"/>
                    </a:lnTo>
                    <a:lnTo>
                      <a:pt x="1388" y="2546"/>
                    </a:lnTo>
                    <a:lnTo>
                      <a:pt x="1324" y="2548"/>
                    </a:lnTo>
                    <a:lnTo>
                      <a:pt x="1261" y="2546"/>
                    </a:lnTo>
                    <a:lnTo>
                      <a:pt x="1199" y="2541"/>
                    </a:lnTo>
                    <a:lnTo>
                      <a:pt x="1139" y="2534"/>
                    </a:lnTo>
                    <a:lnTo>
                      <a:pt x="1078" y="2523"/>
                    </a:lnTo>
                    <a:lnTo>
                      <a:pt x="1019" y="2509"/>
                    </a:lnTo>
                    <a:lnTo>
                      <a:pt x="961" y="2492"/>
                    </a:lnTo>
                    <a:lnTo>
                      <a:pt x="904" y="2473"/>
                    </a:lnTo>
                    <a:lnTo>
                      <a:pt x="848" y="2451"/>
                    </a:lnTo>
                    <a:lnTo>
                      <a:pt x="794" y="2427"/>
                    </a:lnTo>
                    <a:lnTo>
                      <a:pt x="742" y="2400"/>
                    </a:lnTo>
                    <a:lnTo>
                      <a:pt x="690" y="2371"/>
                    </a:lnTo>
                    <a:lnTo>
                      <a:pt x="641" y="2339"/>
                    </a:lnTo>
                    <a:lnTo>
                      <a:pt x="593" y="2305"/>
                    </a:lnTo>
                    <a:lnTo>
                      <a:pt x="547" y="2268"/>
                    </a:lnTo>
                    <a:lnTo>
                      <a:pt x="502" y="2230"/>
                    </a:lnTo>
                    <a:lnTo>
                      <a:pt x="460" y="2189"/>
                    </a:lnTo>
                    <a:lnTo>
                      <a:pt x="419" y="2147"/>
                    </a:lnTo>
                    <a:lnTo>
                      <a:pt x="381" y="2103"/>
                    </a:lnTo>
                    <a:lnTo>
                      <a:pt x="345" y="2056"/>
                    </a:lnTo>
                    <a:lnTo>
                      <a:pt x="310" y="2008"/>
                    </a:lnTo>
                    <a:lnTo>
                      <a:pt x="278" y="1959"/>
                    </a:lnTo>
                    <a:lnTo>
                      <a:pt x="249" y="1908"/>
                    </a:lnTo>
                    <a:lnTo>
                      <a:pt x="222" y="1854"/>
                    </a:lnTo>
                    <a:lnTo>
                      <a:pt x="198" y="1801"/>
                    </a:lnTo>
                    <a:lnTo>
                      <a:pt x="176" y="1745"/>
                    </a:lnTo>
                    <a:lnTo>
                      <a:pt x="157" y="1689"/>
                    </a:lnTo>
                    <a:lnTo>
                      <a:pt x="140" y="1630"/>
                    </a:lnTo>
                    <a:lnTo>
                      <a:pt x="127" y="1571"/>
                    </a:lnTo>
                    <a:lnTo>
                      <a:pt x="115" y="1511"/>
                    </a:lnTo>
                    <a:lnTo>
                      <a:pt x="107" y="1449"/>
                    </a:lnTo>
                    <a:lnTo>
                      <a:pt x="103" y="1388"/>
                    </a:lnTo>
                    <a:lnTo>
                      <a:pt x="101" y="1325"/>
                    </a:lnTo>
                    <a:lnTo>
                      <a:pt x="103" y="1261"/>
                    </a:lnTo>
                    <a:lnTo>
                      <a:pt x="107" y="1200"/>
                    </a:lnTo>
                    <a:lnTo>
                      <a:pt x="115" y="1139"/>
                    </a:lnTo>
                    <a:lnTo>
                      <a:pt x="127" y="1079"/>
                    </a:lnTo>
                    <a:lnTo>
                      <a:pt x="140" y="1019"/>
                    </a:lnTo>
                    <a:lnTo>
                      <a:pt x="157" y="961"/>
                    </a:lnTo>
                    <a:lnTo>
                      <a:pt x="176" y="905"/>
                    </a:lnTo>
                    <a:lnTo>
                      <a:pt x="198" y="848"/>
                    </a:lnTo>
                    <a:lnTo>
                      <a:pt x="222" y="795"/>
                    </a:lnTo>
                    <a:lnTo>
                      <a:pt x="249" y="742"/>
                    </a:lnTo>
                    <a:lnTo>
                      <a:pt x="278" y="691"/>
                    </a:lnTo>
                    <a:lnTo>
                      <a:pt x="310" y="641"/>
                    </a:lnTo>
                    <a:lnTo>
                      <a:pt x="345" y="593"/>
                    </a:lnTo>
                    <a:lnTo>
                      <a:pt x="381" y="547"/>
                    </a:lnTo>
                    <a:lnTo>
                      <a:pt x="419" y="503"/>
                    </a:lnTo>
                    <a:lnTo>
                      <a:pt x="460" y="461"/>
                    </a:lnTo>
                    <a:lnTo>
                      <a:pt x="502" y="419"/>
                    </a:lnTo>
                    <a:lnTo>
                      <a:pt x="547" y="381"/>
                    </a:lnTo>
                    <a:lnTo>
                      <a:pt x="593" y="345"/>
                    </a:lnTo>
                    <a:lnTo>
                      <a:pt x="641" y="311"/>
                    </a:lnTo>
                    <a:lnTo>
                      <a:pt x="690" y="279"/>
                    </a:lnTo>
                    <a:lnTo>
                      <a:pt x="742" y="250"/>
                    </a:lnTo>
                    <a:lnTo>
                      <a:pt x="794" y="222"/>
                    </a:lnTo>
                    <a:lnTo>
                      <a:pt x="848" y="198"/>
                    </a:lnTo>
                    <a:lnTo>
                      <a:pt x="904" y="176"/>
                    </a:lnTo>
                    <a:lnTo>
                      <a:pt x="961" y="157"/>
                    </a:lnTo>
                    <a:lnTo>
                      <a:pt x="1019" y="141"/>
                    </a:lnTo>
                    <a:lnTo>
                      <a:pt x="1078" y="127"/>
                    </a:lnTo>
                    <a:lnTo>
                      <a:pt x="1139" y="116"/>
                    </a:lnTo>
                    <a:lnTo>
                      <a:pt x="1199" y="109"/>
                    </a:lnTo>
                    <a:lnTo>
                      <a:pt x="1261" y="104"/>
                    </a:lnTo>
                    <a:lnTo>
                      <a:pt x="1324" y="102"/>
                    </a:lnTo>
                    <a:lnTo>
                      <a:pt x="1388" y="104"/>
                    </a:lnTo>
                    <a:lnTo>
                      <a:pt x="1449" y="109"/>
                    </a:lnTo>
                    <a:lnTo>
                      <a:pt x="1510" y="116"/>
                    </a:lnTo>
                    <a:lnTo>
                      <a:pt x="1571" y="127"/>
                    </a:lnTo>
                    <a:lnTo>
                      <a:pt x="1630" y="141"/>
                    </a:lnTo>
                    <a:lnTo>
                      <a:pt x="1688" y="157"/>
                    </a:lnTo>
                    <a:lnTo>
                      <a:pt x="1745" y="176"/>
                    </a:lnTo>
                    <a:lnTo>
                      <a:pt x="1800" y="198"/>
                    </a:lnTo>
                    <a:lnTo>
                      <a:pt x="1854" y="222"/>
                    </a:lnTo>
                    <a:lnTo>
                      <a:pt x="1907" y="250"/>
                    </a:lnTo>
                    <a:lnTo>
                      <a:pt x="1959" y="279"/>
                    </a:lnTo>
                    <a:lnTo>
                      <a:pt x="2008" y="311"/>
                    </a:lnTo>
                    <a:lnTo>
                      <a:pt x="2056" y="345"/>
                    </a:lnTo>
                    <a:lnTo>
                      <a:pt x="2102" y="381"/>
                    </a:lnTo>
                    <a:lnTo>
                      <a:pt x="2147" y="419"/>
                    </a:lnTo>
                    <a:lnTo>
                      <a:pt x="2189" y="461"/>
                    </a:lnTo>
                    <a:lnTo>
                      <a:pt x="2230" y="503"/>
                    </a:lnTo>
                    <a:lnTo>
                      <a:pt x="2268" y="547"/>
                    </a:lnTo>
                    <a:lnTo>
                      <a:pt x="2304" y="593"/>
                    </a:lnTo>
                    <a:lnTo>
                      <a:pt x="2339" y="641"/>
                    </a:lnTo>
                    <a:lnTo>
                      <a:pt x="2370" y="691"/>
                    </a:lnTo>
                    <a:lnTo>
                      <a:pt x="2400" y="742"/>
                    </a:lnTo>
                    <a:lnTo>
                      <a:pt x="2427" y="795"/>
                    </a:lnTo>
                    <a:lnTo>
                      <a:pt x="2451" y="848"/>
                    </a:lnTo>
                    <a:lnTo>
                      <a:pt x="2473" y="905"/>
                    </a:lnTo>
                    <a:lnTo>
                      <a:pt x="2492" y="961"/>
                    </a:lnTo>
                    <a:lnTo>
                      <a:pt x="2508" y="1019"/>
                    </a:lnTo>
                    <a:lnTo>
                      <a:pt x="2522" y="1079"/>
                    </a:lnTo>
                    <a:lnTo>
                      <a:pt x="2534" y="1139"/>
                    </a:lnTo>
                    <a:lnTo>
                      <a:pt x="2541" y="1200"/>
                    </a:lnTo>
                    <a:lnTo>
                      <a:pt x="2546" y="1261"/>
                    </a:lnTo>
                    <a:lnTo>
                      <a:pt x="2548" y="1325"/>
                    </a:lnTo>
                    <a:close/>
                  </a:path>
                </a:pathLst>
              </a:custGeom>
              <a:solidFill>
                <a:srgbClr val="FBE39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2008" name="Freeform 1150">
                <a:extLst>
                  <a:ext uri="{FF2B5EF4-FFF2-40B4-BE49-F238E27FC236}">
                    <a16:creationId xmlns:a16="http://schemas.microsoft.com/office/drawing/2014/main" id="{4CD5CE11-D0EB-43F5-8C1C-FE6EDF10BCCA}"/>
                  </a:ext>
                </a:extLst>
              </p:cNvPr>
              <p:cNvSpPr>
                <a:spLocks noEditPoints="1"/>
              </p:cNvSpPr>
              <p:nvPr/>
            </p:nvSpPr>
            <p:spPr bwMode="auto">
              <a:xfrm>
                <a:off x="2773" y="875"/>
                <a:ext cx="509" cy="510"/>
              </a:xfrm>
              <a:custGeom>
                <a:avLst/>
                <a:gdLst>
                  <a:gd name="T0" fmla="*/ 504 w 2548"/>
                  <a:gd name="T1" fmla="*/ 204 h 2546"/>
                  <a:gd name="T2" fmla="*/ 484 w 2548"/>
                  <a:gd name="T3" fmla="*/ 144 h 2546"/>
                  <a:gd name="T4" fmla="*/ 451 w 2548"/>
                  <a:gd name="T5" fmla="*/ 93 h 2546"/>
                  <a:gd name="T6" fmla="*/ 407 w 2548"/>
                  <a:gd name="T7" fmla="*/ 50 h 2546"/>
                  <a:gd name="T8" fmla="*/ 354 w 2548"/>
                  <a:gd name="T9" fmla="*/ 20 h 2546"/>
                  <a:gd name="T10" fmla="*/ 293 w 2548"/>
                  <a:gd name="T11" fmla="*/ 3 h 2546"/>
                  <a:gd name="T12" fmla="*/ 229 w 2548"/>
                  <a:gd name="T13" fmla="*/ 1 h 2546"/>
                  <a:gd name="T14" fmla="*/ 167 w 2548"/>
                  <a:gd name="T15" fmla="*/ 15 h 2546"/>
                  <a:gd name="T16" fmla="*/ 112 w 2548"/>
                  <a:gd name="T17" fmla="*/ 43 h 2546"/>
                  <a:gd name="T18" fmla="*/ 66 w 2548"/>
                  <a:gd name="T19" fmla="*/ 84 h 2546"/>
                  <a:gd name="T20" fmla="*/ 31 w 2548"/>
                  <a:gd name="T21" fmla="*/ 133 h 2546"/>
                  <a:gd name="T22" fmla="*/ 8 w 2548"/>
                  <a:gd name="T23" fmla="*/ 191 h 2546"/>
                  <a:gd name="T24" fmla="*/ 0 w 2548"/>
                  <a:gd name="T25" fmla="*/ 255 h 2546"/>
                  <a:gd name="T26" fmla="*/ 8 w 2548"/>
                  <a:gd name="T27" fmla="*/ 319 h 2546"/>
                  <a:gd name="T28" fmla="*/ 31 w 2548"/>
                  <a:gd name="T29" fmla="*/ 377 h 2546"/>
                  <a:gd name="T30" fmla="*/ 66 w 2548"/>
                  <a:gd name="T31" fmla="*/ 426 h 2546"/>
                  <a:gd name="T32" fmla="*/ 112 w 2548"/>
                  <a:gd name="T33" fmla="*/ 467 h 2546"/>
                  <a:gd name="T34" fmla="*/ 167 w 2548"/>
                  <a:gd name="T35" fmla="*/ 495 h 2546"/>
                  <a:gd name="T36" fmla="*/ 229 w 2548"/>
                  <a:gd name="T37" fmla="*/ 509 h 2546"/>
                  <a:gd name="T38" fmla="*/ 293 w 2548"/>
                  <a:gd name="T39" fmla="*/ 507 h 2546"/>
                  <a:gd name="T40" fmla="*/ 354 w 2548"/>
                  <a:gd name="T41" fmla="*/ 490 h 2546"/>
                  <a:gd name="T42" fmla="*/ 407 w 2548"/>
                  <a:gd name="T43" fmla="*/ 460 h 2546"/>
                  <a:gd name="T44" fmla="*/ 451 w 2548"/>
                  <a:gd name="T45" fmla="*/ 417 h 2546"/>
                  <a:gd name="T46" fmla="*/ 484 w 2548"/>
                  <a:gd name="T47" fmla="*/ 365 h 2546"/>
                  <a:gd name="T48" fmla="*/ 504 w 2548"/>
                  <a:gd name="T49" fmla="*/ 306 h 2546"/>
                  <a:gd name="T50" fmla="*/ 489 w 2548"/>
                  <a:gd name="T51" fmla="*/ 255 h 2546"/>
                  <a:gd name="T52" fmla="*/ 481 w 2548"/>
                  <a:gd name="T53" fmla="*/ 313 h 2546"/>
                  <a:gd name="T54" fmla="*/ 460 w 2548"/>
                  <a:gd name="T55" fmla="*/ 367 h 2546"/>
                  <a:gd name="T56" fmla="*/ 428 w 2548"/>
                  <a:gd name="T57" fmla="*/ 413 h 2546"/>
                  <a:gd name="T58" fmla="*/ 386 w 2548"/>
                  <a:gd name="T59" fmla="*/ 450 h 2546"/>
                  <a:gd name="T60" fmla="*/ 335 w 2548"/>
                  <a:gd name="T61" fmla="*/ 475 h 2546"/>
                  <a:gd name="T62" fmla="*/ 278 w 2548"/>
                  <a:gd name="T63" fmla="*/ 488 h 2546"/>
                  <a:gd name="T64" fmla="*/ 219 w 2548"/>
                  <a:gd name="T65" fmla="*/ 487 h 2546"/>
                  <a:gd name="T66" fmla="*/ 163 w 2548"/>
                  <a:gd name="T67" fmla="*/ 471 h 2546"/>
                  <a:gd name="T68" fmla="*/ 114 w 2548"/>
                  <a:gd name="T69" fmla="*/ 443 h 2546"/>
                  <a:gd name="T70" fmla="*/ 74 w 2548"/>
                  <a:gd name="T71" fmla="*/ 404 h 2546"/>
                  <a:gd name="T72" fmla="*/ 44 w 2548"/>
                  <a:gd name="T73" fmla="*/ 357 h 2546"/>
                  <a:gd name="T74" fmla="*/ 25 w 2548"/>
                  <a:gd name="T75" fmla="*/ 302 h 2546"/>
                  <a:gd name="T76" fmla="*/ 21 w 2548"/>
                  <a:gd name="T77" fmla="*/ 243 h 2546"/>
                  <a:gd name="T78" fmla="*/ 31 w 2548"/>
                  <a:gd name="T79" fmla="*/ 185 h 2546"/>
                  <a:gd name="T80" fmla="*/ 55 w 2548"/>
                  <a:gd name="T81" fmla="*/ 133 h 2546"/>
                  <a:gd name="T82" fmla="*/ 89 w 2548"/>
                  <a:gd name="T83" fmla="*/ 89 h 2546"/>
                  <a:gd name="T84" fmla="*/ 133 w 2548"/>
                  <a:gd name="T85" fmla="*/ 54 h 2546"/>
                  <a:gd name="T86" fmla="*/ 185 w 2548"/>
                  <a:gd name="T87" fmla="*/ 31 h 2546"/>
                  <a:gd name="T88" fmla="*/ 243 w 2548"/>
                  <a:gd name="T89" fmla="*/ 20 h 2546"/>
                  <a:gd name="T90" fmla="*/ 302 w 2548"/>
                  <a:gd name="T91" fmla="*/ 25 h 2546"/>
                  <a:gd name="T92" fmla="*/ 356 w 2548"/>
                  <a:gd name="T93" fmla="*/ 43 h 2546"/>
                  <a:gd name="T94" fmla="*/ 404 w 2548"/>
                  <a:gd name="T95" fmla="*/ 74 h 2546"/>
                  <a:gd name="T96" fmla="*/ 442 w 2548"/>
                  <a:gd name="T97" fmla="*/ 114 h 2546"/>
                  <a:gd name="T98" fmla="*/ 470 w 2548"/>
                  <a:gd name="T99" fmla="*/ 164 h 2546"/>
                  <a:gd name="T100" fmla="*/ 486 w 2548"/>
                  <a:gd name="T101" fmla="*/ 219 h 254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548" h="2546">
                    <a:moveTo>
                      <a:pt x="2548" y="1273"/>
                    </a:moveTo>
                    <a:lnTo>
                      <a:pt x="2547" y="1207"/>
                    </a:lnTo>
                    <a:lnTo>
                      <a:pt x="2542" y="1142"/>
                    </a:lnTo>
                    <a:lnTo>
                      <a:pt x="2534" y="1079"/>
                    </a:lnTo>
                    <a:lnTo>
                      <a:pt x="2523" y="1017"/>
                    </a:lnTo>
                    <a:lnTo>
                      <a:pt x="2508" y="954"/>
                    </a:lnTo>
                    <a:lnTo>
                      <a:pt x="2491" y="894"/>
                    </a:lnTo>
                    <a:lnTo>
                      <a:pt x="2470" y="835"/>
                    </a:lnTo>
                    <a:lnTo>
                      <a:pt x="2448" y="777"/>
                    </a:lnTo>
                    <a:lnTo>
                      <a:pt x="2422" y="721"/>
                    </a:lnTo>
                    <a:lnTo>
                      <a:pt x="2394" y="666"/>
                    </a:lnTo>
                    <a:lnTo>
                      <a:pt x="2364" y="613"/>
                    </a:lnTo>
                    <a:lnTo>
                      <a:pt x="2331" y="560"/>
                    </a:lnTo>
                    <a:lnTo>
                      <a:pt x="2296" y="511"/>
                    </a:lnTo>
                    <a:lnTo>
                      <a:pt x="2257" y="463"/>
                    </a:lnTo>
                    <a:lnTo>
                      <a:pt x="2217" y="417"/>
                    </a:lnTo>
                    <a:lnTo>
                      <a:pt x="2175" y="372"/>
                    </a:lnTo>
                    <a:lnTo>
                      <a:pt x="2131" y="330"/>
                    </a:lnTo>
                    <a:lnTo>
                      <a:pt x="2085" y="290"/>
                    </a:lnTo>
                    <a:lnTo>
                      <a:pt x="2036" y="252"/>
                    </a:lnTo>
                    <a:lnTo>
                      <a:pt x="1987" y="217"/>
                    </a:lnTo>
                    <a:lnTo>
                      <a:pt x="1935" y="183"/>
                    </a:lnTo>
                    <a:lnTo>
                      <a:pt x="1882" y="153"/>
                    </a:lnTo>
                    <a:lnTo>
                      <a:pt x="1826" y="125"/>
                    </a:lnTo>
                    <a:lnTo>
                      <a:pt x="1770" y="99"/>
                    </a:lnTo>
                    <a:lnTo>
                      <a:pt x="1713" y="76"/>
                    </a:lnTo>
                    <a:lnTo>
                      <a:pt x="1653" y="57"/>
                    </a:lnTo>
                    <a:lnTo>
                      <a:pt x="1593" y="39"/>
                    </a:lnTo>
                    <a:lnTo>
                      <a:pt x="1531" y="25"/>
                    </a:lnTo>
                    <a:lnTo>
                      <a:pt x="1468" y="14"/>
                    </a:lnTo>
                    <a:lnTo>
                      <a:pt x="1404" y="6"/>
                    </a:lnTo>
                    <a:lnTo>
                      <a:pt x="1340" y="1"/>
                    </a:lnTo>
                    <a:lnTo>
                      <a:pt x="1274" y="0"/>
                    </a:lnTo>
                    <a:lnTo>
                      <a:pt x="1209" y="1"/>
                    </a:lnTo>
                    <a:lnTo>
                      <a:pt x="1144" y="6"/>
                    </a:lnTo>
                    <a:lnTo>
                      <a:pt x="1081" y="14"/>
                    </a:lnTo>
                    <a:lnTo>
                      <a:pt x="1017" y="25"/>
                    </a:lnTo>
                    <a:lnTo>
                      <a:pt x="956" y="39"/>
                    </a:lnTo>
                    <a:lnTo>
                      <a:pt x="896" y="57"/>
                    </a:lnTo>
                    <a:lnTo>
                      <a:pt x="836" y="76"/>
                    </a:lnTo>
                    <a:lnTo>
                      <a:pt x="779" y="99"/>
                    </a:lnTo>
                    <a:lnTo>
                      <a:pt x="722" y="125"/>
                    </a:lnTo>
                    <a:lnTo>
                      <a:pt x="667" y="153"/>
                    </a:lnTo>
                    <a:lnTo>
                      <a:pt x="614" y="183"/>
                    </a:lnTo>
                    <a:lnTo>
                      <a:pt x="562" y="217"/>
                    </a:lnTo>
                    <a:lnTo>
                      <a:pt x="513" y="252"/>
                    </a:lnTo>
                    <a:lnTo>
                      <a:pt x="464" y="290"/>
                    </a:lnTo>
                    <a:lnTo>
                      <a:pt x="418" y="330"/>
                    </a:lnTo>
                    <a:lnTo>
                      <a:pt x="374" y="372"/>
                    </a:lnTo>
                    <a:lnTo>
                      <a:pt x="332" y="417"/>
                    </a:lnTo>
                    <a:lnTo>
                      <a:pt x="292" y="463"/>
                    </a:lnTo>
                    <a:lnTo>
                      <a:pt x="253" y="511"/>
                    </a:lnTo>
                    <a:lnTo>
                      <a:pt x="218" y="560"/>
                    </a:lnTo>
                    <a:lnTo>
                      <a:pt x="185" y="613"/>
                    </a:lnTo>
                    <a:lnTo>
                      <a:pt x="154" y="666"/>
                    </a:lnTo>
                    <a:lnTo>
                      <a:pt x="126" y="721"/>
                    </a:lnTo>
                    <a:lnTo>
                      <a:pt x="101" y="777"/>
                    </a:lnTo>
                    <a:lnTo>
                      <a:pt x="78" y="835"/>
                    </a:lnTo>
                    <a:lnTo>
                      <a:pt x="57" y="894"/>
                    </a:lnTo>
                    <a:lnTo>
                      <a:pt x="40" y="954"/>
                    </a:lnTo>
                    <a:lnTo>
                      <a:pt x="26" y="1017"/>
                    </a:lnTo>
                    <a:lnTo>
                      <a:pt x="15" y="1079"/>
                    </a:lnTo>
                    <a:lnTo>
                      <a:pt x="7" y="1142"/>
                    </a:lnTo>
                    <a:lnTo>
                      <a:pt x="2" y="1207"/>
                    </a:lnTo>
                    <a:lnTo>
                      <a:pt x="0" y="1273"/>
                    </a:lnTo>
                    <a:lnTo>
                      <a:pt x="2" y="1338"/>
                    </a:lnTo>
                    <a:lnTo>
                      <a:pt x="7" y="1403"/>
                    </a:lnTo>
                    <a:lnTo>
                      <a:pt x="15" y="1467"/>
                    </a:lnTo>
                    <a:lnTo>
                      <a:pt x="26" y="1529"/>
                    </a:lnTo>
                    <a:lnTo>
                      <a:pt x="40" y="1591"/>
                    </a:lnTo>
                    <a:lnTo>
                      <a:pt x="57" y="1652"/>
                    </a:lnTo>
                    <a:lnTo>
                      <a:pt x="78" y="1711"/>
                    </a:lnTo>
                    <a:lnTo>
                      <a:pt x="101" y="1768"/>
                    </a:lnTo>
                    <a:lnTo>
                      <a:pt x="126" y="1824"/>
                    </a:lnTo>
                    <a:lnTo>
                      <a:pt x="154" y="1880"/>
                    </a:lnTo>
                    <a:lnTo>
                      <a:pt x="185" y="1933"/>
                    </a:lnTo>
                    <a:lnTo>
                      <a:pt x="218" y="1985"/>
                    </a:lnTo>
                    <a:lnTo>
                      <a:pt x="253" y="2034"/>
                    </a:lnTo>
                    <a:lnTo>
                      <a:pt x="292" y="2083"/>
                    </a:lnTo>
                    <a:lnTo>
                      <a:pt x="332" y="2129"/>
                    </a:lnTo>
                    <a:lnTo>
                      <a:pt x="374" y="2173"/>
                    </a:lnTo>
                    <a:lnTo>
                      <a:pt x="418" y="2215"/>
                    </a:lnTo>
                    <a:lnTo>
                      <a:pt x="464" y="2256"/>
                    </a:lnTo>
                    <a:lnTo>
                      <a:pt x="513" y="2294"/>
                    </a:lnTo>
                    <a:lnTo>
                      <a:pt x="562" y="2329"/>
                    </a:lnTo>
                    <a:lnTo>
                      <a:pt x="614" y="2362"/>
                    </a:lnTo>
                    <a:lnTo>
                      <a:pt x="667" y="2392"/>
                    </a:lnTo>
                    <a:lnTo>
                      <a:pt x="722" y="2420"/>
                    </a:lnTo>
                    <a:lnTo>
                      <a:pt x="779" y="2446"/>
                    </a:lnTo>
                    <a:lnTo>
                      <a:pt x="836" y="2470"/>
                    </a:lnTo>
                    <a:lnTo>
                      <a:pt x="896" y="2489"/>
                    </a:lnTo>
                    <a:lnTo>
                      <a:pt x="956" y="2507"/>
                    </a:lnTo>
                    <a:lnTo>
                      <a:pt x="1017" y="2521"/>
                    </a:lnTo>
                    <a:lnTo>
                      <a:pt x="1081" y="2532"/>
                    </a:lnTo>
                    <a:lnTo>
                      <a:pt x="1144" y="2540"/>
                    </a:lnTo>
                    <a:lnTo>
                      <a:pt x="1209" y="2545"/>
                    </a:lnTo>
                    <a:lnTo>
                      <a:pt x="1274" y="2546"/>
                    </a:lnTo>
                    <a:lnTo>
                      <a:pt x="1340" y="2545"/>
                    </a:lnTo>
                    <a:lnTo>
                      <a:pt x="1404" y="2540"/>
                    </a:lnTo>
                    <a:lnTo>
                      <a:pt x="1468" y="2532"/>
                    </a:lnTo>
                    <a:lnTo>
                      <a:pt x="1531" y="2521"/>
                    </a:lnTo>
                    <a:lnTo>
                      <a:pt x="1593" y="2507"/>
                    </a:lnTo>
                    <a:lnTo>
                      <a:pt x="1653" y="2489"/>
                    </a:lnTo>
                    <a:lnTo>
                      <a:pt x="1713" y="2470"/>
                    </a:lnTo>
                    <a:lnTo>
                      <a:pt x="1770" y="2446"/>
                    </a:lnTo>
                    <a:lnTo>
                      <a:pt x="1826" y="2420"/>
                    </a:lnTo>
                    <a:lnTo>
                      <a:pt x="1882" y="2392"/>
                    </a:lnTo>
                    <a:lnTo>
                      <a:pt x="1935" y="2362"/>
                    </a:lnTo>
                    <a:lnTo>
                      <a:pt x="1987" y="2329"/>
                    </a:lnTo>
                    <a:lnTo>
                      <a:pt x="2036" y="2294"/>
                    </a:lnTo>
                    <a:lnTo>
                      <a:pt x="2085" y="2256"/>
                    </a:lnTo>
                    <a:lnTo>
                      <a:pt x="2131" y="2215"/>
                    </a:lnTo>
                    <a:lnTo>
                      <a:pt x="2175" y="2173"/>
                    </a:lnTo>
                    <a:lnTo>
                      <a:pt x="2217" y="2129"/>
                    </a:lnTo>
                    <a:lnTo>
                      <a:pt x="2257" y="2083"/>
                    </a:lnTo>
                    <a:lnTo>
                      <a:pt x="2296" y="2034"/>
                    </a:lnTo>
                    <a:lnTo>
                      <a:pt x="2331" y="1985"/>
                    </a:lnTo>
                    <a:lnTo>
                      <a:pt x="2364" y="1933"/>
                    </a:lnTo>
                    <a:lnTo>
                      <a:pt x="2394" y="1880"/>
                    </a:lnTo>
                    <a:lnTo>
                      <a:pt x="2422" y="1824"/>
                    </a:lnTo>
                    <a:lnTo>
                      <a:pt x="2448" y="1768"/>
                    </a:lnTo>
                    <a:lnTo>
                      <a:pt x="2470" y="1711"/>
                    </a:lnTo>
                    <a:lnTo>
                      <a:pt x="2491" y="1652"/>
                    </a:lnTo>
                    <a:lnTo>
                      <a:pt x="2508" y="1591"/>
                    </a:lnTo>
                    <a:lnTo>
                      <a:pt x="2523" y="1529"/>
                    </a:lnTo>
                    <a:lnTo>
                      <a:pt x="2534" y="1467"/>
                    </a:lnTo>
                    <a:lnTo>
                      <a:pt x="2542" y="1403"/>
                    </a:lnTo>
                    <a:lnTo>
                      <a:pt x="2547" y="1338"/>
                    </a:lnTo>
                    <a:lnTo>
                      <a:pt x="2548" y="1273"/>
                    </a:lnTo>
                    <a:close/>
                    <a:moveTo>
                      <a:pt x="2446" y="1273"/>
                    </a:moveTo>
                    <a:lnTo>
                      <a:pt x="2444" y="1333"/>
                    </a:lnTo>
                    <a:lnTo>
                      <a:pt x="2440" y="1392"/>
                    </a:lnTo>
                    <a:lnTo>
                      <a:pt x="2433" y="1452"/>
                    </a:lnTo>
                    <a:lnTo>
                      <a:pt x="2422" y="1509"/>
                    </a:lnTo>
                    <a:lnTo>
                      <a:pt x="2409" y="1565"/>
                    </a:lnTo>
                    <a:lnTo>
                      <a:pt x="2394" y="1621"/>
                    </a:lnTo>
                    <a:lnTo>
                      <a:pt x="2375" y="1676"/>
                    </a:lnTo>
                    <a:lnTo>
                      <a:pt x="2354" y="1729"/>
                    </a:lnTo>
                    <a:lnTo>
                      <a:pt x="2331" y="1781"/>
                    </a:lnTo>
                    <a:lnTo>
                      <a:pt x="2305" y="1831"/>
                    </a:lnTo>
                    <a:lnTo>
                      <a:pt x="2276" y="1881"/>
                    </a:lnTo>
                    <a:lnTo>
                      <a:pt x="2246" y="1928"/>
                    </a:lnTo>
                    <a:lnTo>
                      <a:pt x="2213" y="1974"/>
                    </a:lnTo>
                    <a:lnTo>
                      <a:pt x="2179" y="2018"/>
                    </a:lnTo>
                    <a:lnTo>
                      <a:pt x="2142" y="2061"/>
                    </a:lnTo>
                    <a:lnTo>
                      <a:pt x="2103" y="2102"/>
                    </a:lnTo>
                    <a:lnTo>
                      <a:pt x="2062" y="2140"/>
                    </a:lnTo>
                    <a:lnTo>
                      <a:pt x="2020" y="2177"/>
                    </a:lnTo>
                    <a:lnTo>
                      <a:pt x="1976" y="2211"/>
                    </a:lnTo>
                    <a:lnTo>
                      <a:pt x="1930" y="2244"/>
                    </a:lnTo>
                    <a:lnTo>
                      <a:pt x="1883" y="2275"/>
                    </a:lnTo>
                    <a:lnTo>
                      <a:pt x="1833" y="2303"/>
                    </a:lnTo>
                    <a:lnTo>
                      <a:pt x="1782" y="2329"/>
                    </a:lnTo>
                    <a:lnTo>
                      <a:pt x="1731" y="2352"/>
                    </a:lnTo>
                    <a:lnTo>
                      <a:pt x="1678" y="2373"/>
                    </a:lnTo>
                    <a:lnTo>
                      <a:pt x="1623" y="2392"/>
                    </a:lnTo>
                    <a:lnTo>
                      <a:pt x="1567" y="2407"/>
                    </a:lnTo>
                    <a:lnTo>
                      <a:pt x="1511" y="2420"/>
                    </a:lnTo>
                    <a:lnTo>
                      <a:pt x="1452" y="2431"/>
                    </a:lnTo>
                    <a:lnTo>
                      <a:pt x="1394" y="2438"/>
                    </a:lnTo>
                    <a:lnTo>
                      <a:pt x="1335" y="2443"/>
                    </a:lnTo>
                    <a:lnTo>
                      <a:pt x="1274" y="2444"/>
                    </a:lnTo>
                    <a:lnTo>
                      <a:pt x="1214" y="2443"/>
                    </a:lnTo>
                    <a:lnTo>
                      <a:pt x="1155" y="2438"/>
                    </a:lnTo>
                    <a:lnTo>
                      <a:pt x="1096" y="2431"/>
                    </a:lnTo>
                    <a:lnTo>
                      <a:pt x="1038" y="2420"/>
                    </a:lnTo>
                    <a:lnTo>
                      <a:pt x="981" y="2407"/>
                    </a:lnTo>
                    <a:lnTo>
                      <a:pt x="926" y="2392"/>
                    </a:lnTo>
                    <a:lnTo>
                      <a:pt x="871" y="2373"/>
                    </a:lnTo>
                    <a:lnTo>
                      <a:pt x="818" y="2352"/>
                    </a:lnTo>
                    <a:lnTo>
                      <a:pt x="766" y="2329"/>
                    </a:lnTo>
                    <a:lnTo>
                      <a:pt x="716" y="2303"/>
                    </a:lnTo>
                    <a:lnTo>
                      <a:pt x="666" y="2275"/>
                    </a:lnTo>
                    <a:lnTo>
                      <a:pt x="619" y="2244"/>
                    </a:lnTo>
                    <a:lnTo>
                      <a:pt x="573" y="2211"/>
                    </a:lnTo>
                    <a:lnTo>
                      <a:pt x="529" y="2177"/>
                    </a:lnTo>
                    <a:lnTo>
                      <a:pt x="487" y="2140"/>
                    </a:lnTo>
                    <a:lnTo>
                      <a:pt x="445" y="2102"/>
                    </a:lnTo>
                    <a:lnTo>
                      <a:pt x="407" y="2061"/>
                    </a:lnTo>
                    <a:lnTo>
                      <a:pt x="370" y="2018"/>
                    </a:lnTo>
                    <a:lnTo>
                      <a:pt x="335" y="1974"/>
                    </a:lnTo>
                    <a:lnTo>
                      <a:pt x="303" y="1928"/>
                    </a:lnTo>
                    <a:lnTo>
                      <a:pt x="273" y="1881"/>
                    </a:lnTo>
                    <a:lnTo>
                      <a:pt x="244" y="1831"/>
                    </a:lnTo>
                    <a:lnTo>
                      <a:pt x="218" y="1781"/>
                    </a:lnTo>
                    <a:lnTo>
                      <a:pt x="194" y="1729"/>
                    </a:lnTo>
                    <a:lnTo>
                      <a:pt x="174" y="1676"/>
                    </a:lnTo>
                    <a:lnTo>
                      <a:pt x="155" y="1621"/>
                    </a:lnTo>
                    <a:lnTo>
                      <a:pt x="140" y="1565"/>
                    </a:lnTo>
                    <a:lnTo>
                      <a:pt x="127" y="1509"/>
                    </a:lnTo>
                    <a:lnTo>
                      <a:pt x="116" y="1452"/>
                    </a:lnTo>
                    <a:lnTo>
                      <a:pt x="109" y="1392"/>
                    </a:lnTo>
                    <a:lnTo>
                      <a:pt x="104" y="1333"/>
                    </a:lnTo>
                    <a:lnTo>
                      <a:pt x="103" y="1273"/>
                    </a:lnTo>
                    <a:lnTo>
                      <a:pt x="104" y="1212"/>
                    </a:lnTo>
                    <a:lnTo>
                      <a:pt x="109" y="1153"/>
                    </a:lnTo>
                    <a:lnTo>
                      <a:pt x="116" y="1094"/>
                    </a:lnTo>
                    <a:lnTo>
                      <a:pt x="127" y="1037"/>
                    </a:lnTo>
                    <a:lnTo>
                      <a:pt x="140" y="980"/>
                    </a:lnTo>
                    <a:lnTo>
                      <a:pt x="155" y="924"/>
                    </a:lnTo>
                    <a:lnTo>
                      <a:pt x="174" y="870"/>
                    </a:lnTo>
                    <a:lnTo>
                      <a:pt x="194" y="817"/>
                    </a:lnTo>
                    <a:lnTo>
                      <a:pt x="218" y="764"/>
                    </a:lnTo>
                    <a:lnTo>
                      <a:pt x="244" y="714"/>
                    </a:lnTo>
                    <a:lnTo>
                      <a:pt x="273" y="665"/>
                    </a:lnTo>
                    <a:lnTo>
                      <a:pt x="303" y="618"/>
                    </a:lnTo>
                    <a:lnTo>
                      <a:pt x="335" y="571"/>
                    </a:lnTo>
                    <a:lnTo>
                      <a:pt x="370" y="527"/>
                    </a:lnTo>
                    <a:lnTo>
                      <a:pt x="407" y="485"/>
                    </a:lnTo>
                    <a:lnTo>
                      <a:pt x="445" y="444"/>
                    </a:lnTo>
                    <a:lnTo>
                      <a:pt x="487" y="406"/>
                    </a:lnTo>
                    <a:lnTo>
                      <a:pt x="529" y="368"/>
                    </a:lnTo>
                    <a:lnTo>
                      <a:pt x="573" y="334"/>
                    </a:lnTo>
                    <a:lnTo>
                      <a:pt x="619" y="301"/>
                    </a:lnTo>
                    <a:lnTo>
                      <a:pt x="666" y="271"/>
                    </a:lnTo>
                    <a:lnTo>
                      <a:pt x="716" y="243"/>
                    </a:lnTo>
                    <a:lnTo>
                      <a:pt x="766" y="217"/>
                    </a:lnTo>
                    <a:lnTo>
                      <a:pt x="818" y="194"/>
                    </a:lnTo>
                    <a:lnTo>
                      <a:pt x="871" y="172"/>
                    </a:lnTo>
                    <a:lnTo>
                      <a:pt x="926" y="153"/>
                    </a:lnTo>
                    <a:lnTo>
                      <a:pt x="981" y="138"/>
                    </a:lnTo>
                    <a:lnTo>
                      <a:pt x="1038" y="125"/>
                    </a:lnTo>
                    <a:lnTo>
                      <a:pt x="1096" y="114"/>
                    </a:lnTo>
                    <a:lnTo>
                      <a:pt x="1155" y="107"/>
                    </a:lnTo>
                    <a:lnTo>
                      <a:pt x="1214" y="102"/>
                    </a:lnTo>
                    <a:lnTo>
                      <a:pt x="1274" y="101"/>
                    </a:lnTo>
                    <a:lnTo>
                      <a:pt x="1335" y="102"/>
                    </a:lnTo>
                    <a:lnTo>
                      <a:pt x="1394" y="107"/>
                    </a:lnTo>
                    <a:lnTo>
                      <a:pt x="1452" y="114"/>
                    </a:lnTo>
                    <a:lnTo>
                      <a:pt x="1511" y="125"/>
                    </a:lnTo>
                    <a:lnTo>
                      <a:pt x="1567" y="138"/>
                    </a:lnTo>
                    <a:lnTo>
                      <a:pt x="1623" y="153"/>
                    </a:lnTo>
                    <a:lnTo>
                      <a:pt x="1678" y="172"/>
                    </a:lnTo>
                    <a:lnTo>
                      <a:pt x="1731" y="194"/>
                    </a:lnTo>
                    <a:lnTo>
                      <a:pt x="1782" y="217"/>
                    </a:lnTo>
                    <a:lnTo>
                      <a:pt x="1833" y="243"/>
                    </a:lnTo>
                    <a:lnTo>
                      <a:pt x="1883" y="271"/>
                    </a:lnTo>
                    <a:lnTo>
                      <a:pt x="1930" y="301"/>
                    </a:lnTo>
                    <a:lnTo>
                      <a:pt x="1976" y="334"/>
                    </a:lnTo>
                    <a:lnTo>
                      <a:pt x="2020" y="368"/>
                    </a:lnTo>
                    <a:lnTo>
                      <a:pt x="2062" y="406"/>
                    </a:lnTo>
                    <a:lnTo>
                      <a:pt x="2103" y="444"/>
                    </a:lnTo>
                    <a:lnTo>
                      <a:pt x="2142" y="485"/>
                    </a:lnTo>
                    <a:lnTo>
                      <a:pt x="2179" y="527"/>
                    </a:lnTo>
                    <a:lnTo>
                      <a:pt x="2213" y="571"/>
                    </a:lnTo>
                    <a:lnTo>
                      <a:pt x="2246" y="618"/>
                    </a:lnTo>
                    <a:lnTo>
                      <a:pt x="2276" y="665"/>
                    </a:lnTo>
                    <a:lnTo>
                      <a:pt x="2305" y="714"/>
                    </a:lnTo>
                    <a:lnTo>
                      <a:pt x="2331" y="764"/>
                    </a:lnTo>
                    <a:lnTo>
                      <a:pt x="2354" y="817"/>
                    </a:lnTo>
                    <a:lnTo>
                      <a:pt x="2375" y="870"/>
                    </a:lnTo>
                    <a:lnTo>
                      <a:pt x="2394" y="924"/>
                    </a:lnTo>
                    <a:lnTo>
                      <a:pt x="2409" y="980"/>
                    </a:lnTo>
                    <a:lnTo>
                      <a:pt x="2422" y="1037"/>
                    </a:lnTo>
                    <a:lnTo>
                      <a:pt x="2433" y="1094"/>
                    </a:lnTo>
                    <a:lnTo>
                      <a:pt x="2440" y="1153"/>
                    </a:lnTo>
                    <a:lnTo>
                      <a:pt x="2444" y="1212"/>
                    </a:lnTo>
                    <a:lnTo>
                      <a:pt x="2446" y="1273"/>
                    </a:lnTo>
                    <a:close/>
                  </a:path>
                </a:pathLst>
              </a:custGeom>
              <a:solidFill>
                <a:srgbClr val="FBE3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2009" name="Freeform 1151">
                <a:extLst>
                  <a:ext uri="{FF2B5EF4-FFF2-40B4-BE49-F238E27FC236}">
                    <a16:creationId xmlns:a16="http://schemas.microsoft.com/office/drawing/2014/main" id="{CAB46DAE-3FFD-493C-9218-6651A8B8AE56}"/>
                  </a:ext>
                </a:extLst>
              </p:cNvPr>
              <p:cNvSpPr>
                <a:spLocks noEditPoints="1"/>
              </p:cNvSpPr>
              <p:nvPr/>
            </p:nvSpPr>
            <p:spPr bwMode="auto">
              <a:xfrm>
                <a:off x="2783" y="885"/>
                <a:ext cx="489" cy="490"/>
              </a:xfrm>
              <a:custGeom>
                <a:avLst/>
                <a:gdLst>
                  <a:gd name="T0" fmla="*/ 484 w 2447"/>
                  <a:gd name="T1" fmla="*/ 196 h 2446"/>
                  <a:gd name="T2" fmla="*/ 465 w 2447"/>
                  <a:gd name="T3" fmla="*/ 139 h 2446"/>
                  <a:gd name="T4" fmla="*/ 433 w 2447"/>
                  <a:gd name="T5" fmla="*/ 89 h 2446"/>
                  <a:gd name="T6" fmla="*/ 391 w 2447"/>
                  <a:gd name="T7" fmla="*/ 49 h 2446"/>
                  <a:gd name="T8" fmla="*/ 340 w 2447"/>
                  <a:gd name="T9" fmla="*/ 19 h 2446"/>
                  <a:gd name="T10" fmla="*/ 282 w 2447"/>
                  <a:gd name="T11" fmla="*/ 3 h 2446"/>
                  <a:gd name="T12" fmla="*/ 219 w 2447"/>
                  <a:gd name="T13" fmla="*/ 1 h 2446"/>
                  <a:gd name="T14" fmla="*/ 160 w 2447"/>
                  <a:gd name="T15" fmla="*/ 15 h 2446"/>
                  <a:gd name="T16" fmla="*/ 108 w 2447"/>
                  <a:gd name="T17" fmla="*/ 42 h 2446"/>
                  <a:gd name="T18" fmla="*/ 64 w 2447"/>
                  <a:gd name="T19" fmla="*/ 80 h 2446"/>
                  <a:gd name="T20" fmla="*/ 30 w 2447"/>
                  <a:gd name="T21" fmla="*/ 128 h 2446"/>
                  <a:gd name="T22" fmla="*/ 8 w 2447"/>
                  <a:gd name="T23" fmla="*/ 184 h 2446"/>
                  <a:gd name="T24" fmla="*/ 0 w 2447"/>
                  <a:gd name="T25" fmla="*/ 245 h 2446"/>
                  <a:gd name="T26" fmla="*/ 8 w 2447"/>
                  <a:gd name="T27" fmla="*/ 306 h 2446"/>
                  <a:gd name="T28" fmla="*/ 30 w 2447"/>
                  <a:gd name="T29" fmla="*/ 362 h 2446"/>
                  <a:gd name="T30" fmla="*/ 64 w 2447"/>
                  <a:gd name="T31" fmla="*/ 410 h 2446"/>
                  <a:gd name="T32" fmla="*/ 108 w 2447"/>
                  <a:gd name="T33" fmla="*/ 448 h 2446"/>
                  <a:gd name="T34" fmla="*/ 160 w 2447"/>
                  <a:gd name="T35" fmla="*/ 475 h 2446"/>
                  <a:gd name="T36" fmla="*/ 219 w 2447"/>
                  <a:gd name="T37" fmla="*/ 489 h 2446"/>
                  <a:gd name="T38" fmla="*/ 282 w 2447"/>
                  <a:gd name="T39" fmla="*/ 487 h 2446"/>
                  <a:gd name="T40" fmla="*/ 340 w 2447"/>
                  <a:gd name="T41" fmla="*/ 471 h 2446"/>
                  <a:gd name="T42" fmla="*/ 391 w 2447"/>
                  <a:gd name="T43" fmla="*/ 441 h 2446"/>
                  <a:gd name="T44" fmla="*/ 433 w 2447"/>
                  <a:gd name="T45" fmla="*/ 401 h 2446"/>
                  <a:gd name="T46" fmla="*/ 465 w 2447"/>
                  <a:gd name="T47" fmla="*/ 351 h 2446"/>
                  <a:gd name="T48" fmla="*/ 484 w 2447"/>
                  <a:gd name="T49" fmla="*/ 294 h 2446"/>
                  <a:gd name="T50" fmla="*/ 468 w 2447"/>
                  <a:gd name="T51" fmla="*/ 245 h 2446"/>
                  <a:gd name="T52" fmla="*/ 461 w 2447"/>
                  <a:gd name="T53" fmla="*/ 301 h 2446"/>
                  <a:gd name="T54" fmla="*/ 441 w 2447"/>
                  <a:gd name="T55" fmla="*/ 352 h 2446"/>
                  <a:gd name="T56" fmla="*/ 410 w 2447"/>
                  <a:gd name="T57" fmla="*/ 396 h 2446"/>
                  <a:gd name="T58" fmla="*/ 370 w 2447"/>
                  <a:gd name="T59" fmla="*/ 431 h 2446"/>
                  <a:gd name="T60" fmla="*/ 321 w 2447"/>
                  <a:gd name="T61" fmla="*/ 456 h 2446"/>
                  <a:gd name="T62" fmla="*/ 267 w 2447"/>
                  <a:gd name="T63" fmla="*/ 468 h 2446"/>
                  <a:gd name="T64" fmla="*/ 210 w 2447"/>
                  <a:gd name="T65" fmla="*/ 467 h 2446"/>
                  <a:gd name="T66" fmla="*/ 157 w 2447"/>
                  <a:gd name="T67" fmla="*/ 452 h 2446"/>
                  <a:gd name="T68" fmla="*/ 111 w 2447"/>
                  <a:gd name="T69" fmla="*/ 425 h 2446"/>
                  <a:gd name="T70" fmla="*/ 72 w 2447"/>
                  <a:gd name="T71" fmla="*/ 388 h 2446"/>
                  <a:gd name="T72" fmla="*/ 43 w 2447"/>
                  <a:gd name="T73" fmla="*/ 342 h 2446"/>
                  <a:gd name="T74" fmla="*/ 25 w 2447"/>
                  <a:gd name="T75" fmla="*/ 290 h 2446"/>
                  <a:gd name="T76" fmla="*/ 21 w 2447"/>
                  <a:gd name="T77" fmla="*/ 234 h 2446"/>
                  <a:gd name="T78" fmla="*/ 31 w 2447"/>
                  <a:gd name="T79" fmla="*/ 178 h 2446"/>
                  <a:gd name="T80" fmla="*/ 53 w 2447"/>
                  <a:gd name="T81" fmla="*/ 129 h 2446"/>
                  <a:gd name="T82" fmla="*/ 86 w 2447"/>
                  <a:gd name="T83" fmla="*/ 86 h 2446"/>
                  <a:gd name="T84" fmla="*/ 128 w 2447"/>
                  <a:gd name="T85" fmla="*/ 53 h 2446"/>
                  <a:gd name="T86" fmla="*/ 178 w 2447"/>
                  <a:gd name="T87" fmla="*/ 31 h 2446"/>
                  <a:gd name="T88" fmla="*/ 233 w 2447"/>
                  <a:gd name="T89" fmla="*/ 21 h 2446"/>
                  <a:gd name="T90" fmla="*/ 290 w 2447"/>
                  <a:gd name="T91" fmla="*/ 25 h 2446"/>
                  <a:gd name="T92" fmla="*/ 342 w 2447"/>
                  <a:gd name="T93" fmla="*/ 43 h 2446"/>
                  <a:gd name="T94" fmla="*/ 387 w 2447"/>
                  <a:gd name="T95" fmla="*/ 72 h 2446"/>
                  <a:gd name="T96" fmla="*/ 424 w 2447"/>
                  <a:gd name="T97" fmla="*/ 111 h 2446"/>
                  <a:gd name="T98" fmla="*/ 451 w 2447"/>
                  <a:gd name="T99" fmla="*/ 158 h 2446"/>
                  <a:gd name="T100" fmla="*/ 466 w 2447"/>
                  <a:gd name="T101" fmla="*/ 211 h 244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447" h="2446">
                    <a:moveTo>
                      <a:pt x="2447" y="1223"/>
                    </a:moveTo>
                    <a:lnTo>
                      <a:pt x="2445" y="1159"/>
                    </a:lnTo>
                    <a:lnTo>
                      <a:pt x="2440" y="1098"/>
                    </a:lnTo>
                    <a:lnTo>
                      <a:pt x="2433" y="1037"/>
                    </a:lnTo>
                    <a:lnTo>
                      <a:pt x="2421" y="977"/>
                    </a:lnTo>
                    <a:lnTo>
                      <a:pt x="2407" y="917"/>
                    </a:lnTo>
                    <a:lnTo>
                      <a:pt x="2391" y="859"/>
                    </a:lnTo>
                    <a:lnTo>
                      <a:pt x="2372" y="803"/>
                    </a:lnTo>
                    <a:lnTo>
                      <a:pt x="2350" y="746"/>
                    </a:lnTo>
                    <a:lnTo>
                      <a:pt x="2326" y="693"/>
                    </a:lnTo>
                    <a:lnTo>
                      <a:pt x="2299" y="640"/>
                    </a:lnTo>
                    <a:lnTo>
                      <a:pt x="2269" y="589"/>
                    </a:lnTo>
                    <a:lnTo>
                      <a:pt x="2238" y="539"/>
                    </a:lnTo>
                    <a:lnTo>
                      <a:pt x="2203" y="491"/>
                    </a:lnTo>
                    <a:lnTo>
                      <a:pt x="2167" y="445"/>
                    </a:lnTo>
                    <a:lnTo>
                      <a:pt x="2129" y="401"/>
                    </a:lnTo>
                    <a:lnTo>
                      <a:pt x="2088" y="359"/>
                    </a:lnTo>
                    <a:lnTo>
                      <a:pt x="2046" y="317"/>
                    </a:lnTo>
                    <a:lnTo>
                      <a:pt x="2001" y="279"/>
                    </a:lnTo>
                    <a:lnTo>
                      <a:pt x="1955" y="243"/>
                    </a:lnTo>
                    <a:lnTo>
                      <a:pt x="1907" y="209"/>
                    </a:lnTo>
                    <a:lnTo>
                      <a:pt x="1858" y="177"/>
                    </a:lnTo>
                    <a:lnTo>
                      <a:pt x="1806" y="148"/>
                    </a:lnTo>
                    <a:lnTo>
                      <a:pt x="1753" y="120"/>
                    </a:lnTo>
                    <a:lnTo>
                      <a:pt x="1699" y="96"/>
                    </a:lnTo>
                    <a:lnTo>
                      <a:pt x="1644" y="74"/>
                    </a:lnTo>
                    <a:lnTo>
                      <a:pt x="1587" y="55"/>
                    </a:lnTo>
                    <a:lnTo>
                      <a:pt x="1529" y="39"/>
                    </a:lnTo>
                    <a:lnTo>
                      <a:pt x="1470" y="25"/>
                    </a:lnTo>
                    <a:lnTo>
                      <a:pt x="1409" y="14"/>
                    </a:lnTo>
                    <a:lnTo>
                      <a:pt x="1348" y="7"/>
                    </a:lnTo>
                    <a:lnTo>
                      <a:pt x="1287" y="2"/>
                    </a:lnTo>
                    <a:lnTo>
                      <a:pt x="1223" y="0"/>
                    </a:lnTo>
                    <a:lnTo>
                      <a:pt x="1160" y="2"/>
                    </a:lnTo>
                    <a:lnTo>
                      <a:pt x="1098" y="7"/>
                    </a:lnTo>
                    <a:lnTo>
                      <a:pt x="1038" y="14"/>
                    </a:lnTo>
                    <a:lnTo>
                      <a:pt x="977" y="25"/>
                    </a:lnTo>
                    <a:lnTo>
                      <a:pt x="918" y="39"/>
                    </a:lnTo>
                    <a:lnTo>
                      <a:pt x="860" y="55"/>
                    </a:lnTo>
                    <a:lnTo>
                      <a:pt x="803" y="74"/>
                    </a:lnTo>
                    <a:lnTo>
                      <a:pt x="747" y="96"/>
                    </a:lnTo>
                    <a:lnTo>
                      <a:pt x="693" y="120"/>
                    </a:lnTo>
                    <a:lnTo>
                      <a:pt x="641" y="148"/>
                    </a:lnTo>
                    <a:lnTo>
                      <a:pt x="589" y="177"/>
                    </a:lnTo>
                    <a:lnTo>
                      <a:pt x="540" y="209"/>
                    </a:lnTo>
                    <a:lnTo>
                      <a:pt x="492" y="243"/>
                    </a:lnTo>
                    <a:lnTo>
                      <a:pt x="446" y="279"/>
                    </a:lnTo>
                    <a:lnTo>
                      <a:pt x="401" y="317"/>
                    </a:lnTo>
                    <a:lnTo>
                      <a:pt x="359" y="359"/>
                    </a:lnTo>
                    <a:lnTo>
                      <a:pt x="318" y="401"/>
                    </a:lnTo>
                    <a:lnTo>
                      <a:pt x="280" y="445"/>
                    </a:lnTo>
                    <a:lnTo>
                      <a:pt x="244" y="491"/>
                    </a:lnTo>
                    <a:lnTo>
                      <a:pt x="209" y="539"/>
                    </a:lnTo>
                    <a:lnTo>
                      <a:pt x="177" y="589"/>
                    </a:lnTo>
                    <a:lnTo>
                      <a:pt x="148" y="640"/>
                    </a:lnTo>
                    <a:lnTo>
                      <a:pt x="121" y="693"/>
                    </a:lnTo>
                    <a:lnTo>
                      <a:pt x="97" y="746"/>
                    </a:lnTo>
                    <a:lnTo>
                      <a:pt x="75" y="803"/>
                    </a:lnTo>
                    <a:lnTo>
                      <a:pt x="56" y="859"/>
                    </a:lnTo>
                    <a:lnTo>
                      <a:pt x="39" y="917"/>
                    </a:lnTo>
                    <a:lnTo>
                      <a:pt x="26" y="977"/>
                    </a:lnTo>
                    <a:lnTo>
                      <a:pt x="14" y="1037"/>
                    </a:lnTo>
                    <a:lnTo>
                      <a:pt x="6" y="1098"/>
                    </a:lnTo>
                    <a:lnTo>
                      <a:pt x="2" y="1159"/>
                    </a:lnTo>
                    <a:lnTo>
                      <a:pt x="0" y="1223"/>
                    </a:lnTo>
                    <a:lnTo>
                      <a:pt x="2" y="1286"/>
                    </a:lnTo>
                    <a:lnTo>
                      <a:pt x="6" y="1347"/>
                    </a:lnTo>
                    <a:lnTo>
                      <a:pt x="14" y="1409"/>
                    </a:lnTo>
                    <a:lnTo>
                      <a:pt x="26" y="1469"/>
                    </a:lnTo>
                    <a:lnTo>
                      <a:pt x="39" y="1528"/>
                    </a:lnTo>
                    <a:lnTo>
                      <a:pt x="56" y="1587"/>
                    </a:lnTo>
                    <a:lnTo>
                      <a:pt x="75" y="1643"/>
                    </a:lnTo>
                    <a:lnTo>
                      <a:pt x="97" y="1699"/>
                    </a:lnTo>
                    <a:lnTo>
                      <a:pt x="121" y="1752"/>
                    </a:lnTo>
                    <a:lnTo>
                      <a:pt x="148" y="1806"/>
                    </a:lnTo>
                    <a:lnTo>
                      <a:pt x="177" y="1857"/>
                    </a:lnTo>
                    <a:lnTo>
                      <a:pt x="209" y="1906"/>
                    </a:lnTo>
                    <a:lnTo>
                      <a:pt x="244" y="1954"/>
                    </a:lnTo>
                    <a:lnTo>
                      <a:pt x="280" y="2001"/>
                    </a:lnTo>
                    <a:lnTo>
                      <a:pt x="318" y="2045"/>
                    </a:lnTo>
                    <a:lnTo>
                      <a:pt x="359" y="2087"/>
                    </a:lnTo>
                    <a:lnTo>
                      <a:pt x="401" y="2128"/>
                    </a:lnTo>
                    <a:lnTo>
                      <a:pt x="446" y="2166"/>
                    </a:lnTo>
                    <a:lnTo>
                      <a:pt x="492" y="2203"/>
                    </a:lnTo>
                    <a:lnTo>
                      <a:pt x="540" y="2237"/>
                    </a:lnTo>
                    <a:lnTo>
                      <a:pt x="589" y="2269"/>
                    </a:lnTo>
                    <a:lnTo>
                      <a:pt x="641" y="2298"/>
                    </a:lnTo>
                    <a:lnTo>
                      <a:pt x="693" y="2325"/>
                    </a:lnTo>
                    <a:lnTo>
                      <a:pt x="747" y="2349"/>
                    </a:lnTo>
                    <a:lnTo>
                      <a:pt x="803" y="2371"/>
                    </a:lnTo>
                    <a:lnTo>
                      <a:pt x="860" y="2390"/>
                    </a:lnTo>
                    <a:lnTo>
                      <a:pt x="918" y="2407"/>
                    </a:lnTo>
                    <a:lnTo>
                      <a:pt x="977" y="2421"/>
                    </a:lnTo>
                    <a:lnTo>
                      <a:pt x="1038" y="2432"/>
                    </a:lnTo>
                    <a:lnTo>
                      <a:pt x="1098" y="2439"/>
                    </a:lnTo>
                    <a:lnTo>
                      <a:pt x="1160" y="2444"/>
                    </a:lnTo>
                    <a:lnTo>
                      <a:pt x="1223" y="2446"/>
                    </a:lnTo>
                    <a:lnTo>
                      <a:pt x="1287" y="2444"/>
                    </a:lnTo>
                    <a:lnTo>
                      <a:pt x="1348" y="2439"/>
                    </a:lnTo>
                    <a:lnTo>
                      <a:pt x="1409" y="2432"/>
                    </a:lnTo>
                    <a:lnTo>
                      <a:pt x="1470" y="2421"/>
                    </a:lnTo>
                    <a:lnTo>
                      <a:pt x="1529" y="2407"/>
                    </a:lnTo>
                    <a:lnTo>
                      <a:pt x="1587" y="2390"/>
                    </a:lnTo>
                    <a:lnTo>
                      <a:pt x="1644" y="2371"/>
                    </a:lnTo>
                    <a:lnTo>
                      <a:pt x="1699" y="2349"/>
                    </a:lnTo>
                    <a:lnTo>
                      <a:pt x="1753" y="2325"/>
                    </a:lnTo>
                    <a:lnTo>
                      <a:pt x="1806" y="2298"/>
                    </a:lnTo>
                    <a:lnTo>
                      <a:pt x="1858" y="2269"/>
                    </a:lnTo>
                    <a:lnTo>
                      <a:pt x="1907" y="2237"/>
                    </a:lnTo>
                    <a:lnTo>
                      <a:pt x="1955" y="2203"/>
                    </a:lnTo>
                    <a:lnTo>
                      <a:pt x="2001" y="2166"/>
                    </a:lnTo>
                    <a:lnTo>
                      <a:pt x="2046" y="2128"/>
                    </a:lnTo>
                    <a:lnTo>
                      <a:pt x="2088" y="2087"/>
                    </a:lnTo>
                    <a:lnTo>
                      <a:pt x="2129" y="2045"/>
                    </a:lnTo>
                    <a:lnTo>
                      <a:pt x="2167" y="2001"/>
                    </a:lnTo>
                    <a:lnTo>
                      <a:pt x="2203" y="1954"/>
                    </a:lnTo>
                    <a:lnTo>
                      <a:pt x="2238" y="1906"/>
                    </a:lnTo>
                    <a:lnTo>
                      <a:pt x="2269" y="1857"/>
                    </a:lnTo>
                    <a:lnTo>
                      <a:pt x="2299" y="1806"/>
                    </a:lnTo>
                    <a:lnTo>
                      <a:pt x="2326" y="1752"/>
                    </a:lnTo>
                    <a:lnTo>
                      <a:pt x="2350" y="1699"/>
                    </a:lnTo>
                    <a:lnTo>
                      <a:pt x="2372" y="1643"/>
                    </a:lnTo>
                    <a:lnTo>
                      <a:pt x="2391" y="1587"/>
                    </a:lnTo>
                    <a:lnTo>
                      <a:pt x="2407" y="1528"/>
                    </a:lnTo>
                    <a:lnTo>
                      <a:pt x="2421" y="1469"/>
                    </a:lnTo>
                    <a:lnTo>
                      <a:pt x="2433" y="1409"/>
                    </a:lnTo>
                    <a:lnTo>
                      <a:pt x="2440" y="1347"/>
                    </a:lnTo>
                    <a:lnTo>
                      <a:pt x="2445" y="1286"/>
                    </a:lnTo>
                    <a:lnTo>
                      <a:pt x="2447" y="1223"/>
                    </a:lnTo>
                    <a:close/>
                    <a:moveTo>
                      <a:pt x="2344" y="1223"/>
                    </a:moveTo>
                    <a:lnTo>
                      <a:pt x="2343" y="1280"/>
                    </a:lnTo>
                    <a:lnTo>
                      <a:pt x="2338" y="1337"/>
                    </a:lnTo>
                    <a:lnTo>
                      <a:pt x="2331" y="1394"/>
                    </a:lnTo>
                    <a:lnTo>
                      <a:pt x="2322" y="1449"/>
                    </a:lnTo>
                    <a:lnTo>
                      <a:pt x="2309" y="1503"/>
                    </a:lnTo>
                    <a:lnTo>
                      <a:pt x="2294" y="1556"/>
                    </a:lnTo>
                    <a:lnTo>
                      <a:pt x="2277" y="1608"/>
                    </a:lnTo>
                    <a:lnTo>
                      <a:pt x="2257" y="1659"/>
                    </a:lnTo>
                    <a:lnTo>
                      <a:pt x="2234" y="1709"/>
                    </a:lnTo>
                    <a:lnTo>
                      <a:pt x="2209" y="1757"/>
                    </a:lnTo>
                    <a:lnTo>
                      <a:pt x="2182" y="1804"/>
                    </a:lnTo>
                    <a:lnTo>
                      <a:pt x="2153" y="1850"/>
                    </a:lnTo>
                    <a:lnTo>
                      <a:pt x="2122" y="1893"/>
                    </a:lnTo>
                    <a:lnTo>
                      <a:pt x="2089" y="1935"/>
                    </a:lnTo>
                    <a:lnTo>
                      <a:pt x="2053" y="1976"/>
                    </a:lnTo>
                    <a:lnTo>
                      <a:pt x="2016" y="2016"/>
                    </a:lnTo>
                    <a:lnTo>
                      <a:pt x="1977" y="2053"/>
                    </a:lnTo>
                    <a:lnTo>
                      <a:pt x="1936" y="2088"/>
                    </a:lnTo>
                    <a:lnTo>
                      <a:pt x="1894" y="2121"/>
                    </a:lnTo>
                    <a:lnTo>
                      <a:pt x="1850" y="2152"/>
                    </a:lnTo>
                    <a:lnTo>
                      <a:pt x="1804" y="2181"/>
                    </a:lnTo>
                    <a:lnTo>
                      <a:pt x="1758" y="2209"/>
                    </a:lnTo>
                    <a:lnTo>
                      <a:pt x="1709" y="2233"/>
                    </a:lnTo>
                    <a:lnTo>
                      <a:pt x="1660" y="2256"/>
                    </a:lnTo>
                    <a:lnTo>
                      <a:pt x="1608" y="2276"/>
                    </a:lnTo>
                    <a:lnTo>
                      <a:pt x="1557" y="2293"/>
                    </a:lnTo>
                    <a:lnTo>
                      <a:pt x="1504" y="2308"/>
                    </a:lnTo>
                    <a:lnTo>
                      <a:pt x="1450" y="2321"/>
                    </a:lnTo>
                    <a:lnTo>
                      <a:pt x="1394" y="2331"/>
                    </a:lnTo>
                    <a:lnTo>
                      <a:pt x="1338" y="2338"/>
                    </a:lnTo>
                    <a:lnTo>
                      <a:pt x="1281" y="2342"/>
                    </a:lnTo>
                    <a:lnTo>
                      <a:pt x="1223" y="2343"/>
                    </a:lnTo>
                    <a:lnTo>
                      <a:pt x="1165" y="2342"/>
                    </a:lnTo>
                    <a:lnTo>
                      <a:pt x="1109" y="2338"/>
                    </a:lnTo>
                    <a:lnTo>
                      <a:pt x="1053" y="2331"/>
                    </a:lnTo>
                    <a:lnTo>
                      <a:pt x="997" y="2321"/>
                    </a:lnTo>
                    <a:lnTo>
                      <a:pt x="943" y="2308"/>
                    </a:lnTo>
                    <a:lnTo>
                      <a:pt x="890" y="2293"/>
                    </a:lnTo>
                    <a:lnTo>
                      <a:pt x="838" y="2276"/>
                    </a:lnTo>
                    <a:lnTo>
                      <a:pt x="787" y="2256"/>
                    </a:lnTo>
                    <a:lnTo>
                      <a:pt x="737" y="2233"/>
                    </a:lnTo>
                    <a:lnTo>
                      <a:pt x="689" y="2209"/>
                    </a:lnTo>
                    <a:lnTo>
                      <a:pt x="643" y="2181"/>
                    </a:lnTo>
                    <a:lnTo>
                      <a:pt x="596" y="2152"/>
                    </a:lnTo>
                    <a:lnTo>
                      <a:pt x="553" y="2121"/>
                    </a:lnTo>
                    <a:lnTo>
                      <a:pt x="510" y="2088"/>
                    </a:lnTo>
                    <a:lnTo>
                      <a:pt x="470" y="2053"/>
                    </a:lnTo>
                    <a:lnTo>
                      <a:pt x="431" y="2016"/>
                    </a:lnTo>
                    <a:lnTo>
                      <a:pt x="393" y="1976"/>
                    </a:lnTo>
                    <a:lnTo>
                      <a:pt x="358" y="1935"/>
                    </a:lnTo>
                    <a:lnTo>
                      <a:pt x="325" y="1893"/>
                    </a:lnTo>
                    <a:lnTo>
                      <a:pt x="294" y="1850"/>
                    </a:lnTo>
                    <a:lnTo>
                      <a:pt x="265" y="1804"/>
                    </a:lnTo>
                    <a:lnTo>
                      <a:pt x="238" y="1757"/>
                    </a:lnTo>
                    <a:lnTo>
                      <a:pt x="213" y="1709"/>
                    </a:lnTo>
                    <a:lnTo>
                      <a:pt x="190" y="1659"/>
                    </a:lnTo>
                    <a:lnTo>
                      <a:pt x="170" y="1608"/>
                    </a:lnTo>
                    <a:lnTo>
                      <a:pt x="153" y="1556"/>
                    </a:lnTo>
                    <a:lnTo>
                      <a:pt x="138" y="1503"/>
                    </a:lnTo>
                    <a:lnTo>
                      <a:pt x="125" y="1449"/>
                    </a:lnTo>
                    <a:lnTo>
                      <a:pt x="115" y="1394"/>
                    </a:lnTo>
                    <a:lnTo>
                      <a:pt x="108" y="1337"/>
                    </a:lnTo>
                    <a:lnTo>
                      <a:pt x="104" y="1280"/>
                    </a:lnTo>
                    <a:lnTo>
                      <a:pt x="103" y="1223"/>
                    </a:lnTo>
                    <a:lnTo>
                      <a:pt x="104" y="1166"/>
                    </a:lnTo>
                    <a:lnTo>
                      <a:pt x="108" y="1108"/>
                    </a:lnTo>
                    <a:lnTo>
                      <a:pt x="115" y="1052"/>
                    </a:lnTo>
                    <a:lnTo>
                      <a:pt x="125" y="997"/>
                    </a:lnTo>
                    <a:lnTo>
                      <a:pt x="138" y="942"/>
                    </a:lnTo>
                    <a:lnTo>
                      <a:pt x="153" y="889"/>
                    </a:lnTo>
                    <a:lnTo>
                      <a:pt x="170" y="838"/>
                    </a:lnTo>
                    <a:lnTo>
                      <a:pt x="190" y="787"/>
                    </a:lnTo>
                    <a:lnTo>
                      <a:pt x="213" y="736"/>
                    </a:lnTo>
                    <a:lnTo>
                      <a:pt x="238" y="688"/>
                    </a:lnTo>
                    <a:lnTo>
                      <a:pt x="265" y="642"/>
                    </a:lnTo>
                    <a:lnTo>
                      <a:pt x="294" y="596"/>
                    </a:lnTo>
                    <a:lnTo>
                      <a:pt x="325" y="553"/>
                    </a:lnTo>
                    <a:lnTo>
                      <a:pt x="358" y="510"/>
                    </a:lnTo>
                    <a:lnTo>
                      <a:pt x="393" y="469"/>
                    </a:lnTo>
                    <a:lnTo>
                      <a:pt x="431" y="430"/>
                    </a:lnTo>
                    <a:lnTo>
                      <a:pt x="470" y="393"/>
                    </a:lnTo>
                    <a:lnTo>
                      <a:pt x="510" y="358"/>
                    </a:lnTo>
                    <a:lnTo>
                      <a:pt x="553" y="324"/>
                    </a:lnTo>
                    <a:lnTo>
                      <a:pt x="596" y="293"/>
                    </a:lnTo>
                    <a:lnTo>
                      <a:pt x="643" y="264"/>
                    </a:lnTo>
                    <a:lnTo>
                      <a:pt x="689" y="237"/>
                    </a:lnTo>
                    <a:lnTo>
                      <a:pt x="737" y="213"/>
                    </a:lnTo>
                    <a:lnTo>
                      <a:pt x="787" y="190"/>
                    </a:lnTo>
                    <a:lnTo>
                      <a:pt x="838" y="170"/>
                    </a:lnTo>
                    <a:lnTo>
                      <a:pt x="890" y="153"/>
                    </a:lnTo>
                    <a:lnTo>
                      <a:pt x="943" y="138"/>
                    </a:lnTo>
                    <a:lnTo>
                      <a:pt x="997" y="124"/>
                    </a:lnTo>
                    <a:lnTo>
                      <a:pt x="1053" y="114"/>
                    </a:lnTo>
                    <a:lnTo>
                      <a:pt x="1109" y="107"/>
                    </a:lnTo>
                    <a:lnTo>
                      <a:pt x="1165" y="103"/>
                    </a:lnTo>
                    <a:lnTo>
                      <a:pt x="1223" y="102"/>
                    </a:lnTo>
                    <a:lnTo>
                      <a:pt x="1281" y="103"/>
                    </a:lnTo>
                    <a:lnTo>
                      <a:pt x="1338" y="107"/>
                    </a:lnTo>
                    <a:lnTo>
                      <a:pt x="1394" y="114"/>
                    </a:lnTo>
                    <a:lnTo>
                      <a:pt x="1450" y="124"/>
                    </a:lnTo>
                    <a:lnTo>
                      <a:pt x="1504" y="138"/>
                    </a:lnTo>
                    <a:lnTo>
                      <a:pt x="1557" y="153"/>
                    </a:lnTo>
                    <a:lnTo>
                      <a:pt x="1608" y="170"/>
                    </a:lnTo>
                    <a:lnTo>
                      <a:pt x="1660" y="190"/>
                    </a:lnTo>
                    <a:lnTo>
                      <a:pt x="1709" y="213"/>
                    </a:lnTo>
                    <a:lnTo>
                      <a:pt x="1758" y="237"/>
                    </a:lnTo>
                    <a:lnTo>
                      <a:pt x="1804" y="264"/>
                    </a:lnTo>
                    <a:lnTo>
                      <a:pt x="1850" y="293"/>
                    </a:lnTo>
                    <a:lnTo>
                      <a:pt x="1894" y="324"/>
                    </a:lnTo>
                    <a:lnTo>
                      <a:pt x="1936" y="358"/>
                    </a:lnTo>
                    <a:lnTo>
                      <a:pt x="1977" y="393"/>
                    </a:lnTo>
                    <a:lnTo>
                      <a:pt x="2016" y="430"/>
                    </a:lnTo>
                    <a:lnTo>
                      <a:pt x="2053" y="469"/>
                    </a:lnTo>
                    <a:lnTo>
                      <a:pt x="2089" y="510"/>
                    </a:lnTo>
                    <a:lnTo>
                      <a:pt x="2122" y="553"/>
                    </a:lnTo>
                    <a:lnTo>
                      <a:pt x="2153" y="596"/>
                    </a:lnTo>
                    <a:lnTo>
                      <a:pt x="2182" y="642"/>
                    </a:lnTo>
                    <a:lnTo>
                      <a:pt x="2209" y="688"/>
                    </a:lnTo>
                    <a:lnTo>
                      <a:pt x="2234" y="736"/>
                    </a:lnTo>
                    <a:lnTo>
                      <a:pt x="2257" y="787"/>
                    </a:lnTo>
                    <a:lnTo>
                      <a:pt x="2277" y="838"/>
                    </a:lnTo>
                    <a:lnTo>
                      <a:pt x="2294" y="889"/>
                    </a:lnTo>
                    <a:lnTo>
                      <a:pt x="2309" y="942"/>
                    </a:lnTo>
                    <a:lnTo>
                      <a:pt x="2322" y="997"/>
                    </a:lnTo>
                    <a:lnTo>
                      <a:pt x="2331" y="1052"/>
                    </a:lnTo>
                    <a:lnTo>
                      <a:pt x="2338" y="1108"/>
                    </a:lnTo>
                    <a:lnTo>
                      <a:pt x="2343" y="1166"/>
                    </a:lnTo>
                    <a:lnTo>
                      <a:pt x="2344" y="1223"/>
                    </a:lnTo>
                    <a:close/>
                  </a:path>
                </a:pathLst>
              </a:custGeom>
              <a:solidFill>
                <a:srgbClr val="FBE4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2010" name="Freeform 1152">
                <a:extLst>
                  <a:ext uri="{FF2B5EF4-FFF2-40B4-BE49-F238E27FC236}">
                    <a16:creationId xmlns:a16="http://schemas.microsoft.com/office/drawing/2014/main" id="{8137650B-40DB-4AFB-B7AF-0793606BEA45}"/>
                  </a:ext>
                </a:extLst>
              </p:cNvPr>
              <p:cNvSpPr>
                <a:spLocks noEditPoints="1"/>
              </p:cNvSpPr>
              <p:nvPr/>
            </p:nvSpPr>
            <p:spPr bwMode="auto">
              <a:xfrm>
                <a:off x="2793" y="896"/>
                <a:ext cx="469" cy="468"/>
              </a:xfrm>
              <a:custGeom>
                <a:avLst/>
                <a:gdLst>
                  <a:gd name="T0" fmla="*/ 464 w 2343"/>
                  <a:gd name="T1" fmla="*/ 187 h 2343"/>
                  <a:gd name="T2" fmla="*/ 446 w 2343"/>
                  <a:gd name="T3" fmla="*/ 132 h 2343"/>
                  <a:gd name="T4" fmla="*/ 416 w 2343"/>
                  <a:gd name="T5" fmla="*/ 85 h 2343"/>
                  <a:gd name="T6" fmla="*/ 375 w 2343"/>
                  <a:gd name="T7" fmla="*/ 47 h 2343"/>
                  <a:gd name="T8" fmla="*/ 326 w 2343"/>
                  <a:gd name="T9" fmla="*/ 19 h 2343"/>
                  <a:gd name="T10" fmla="*/ 270 w 2343"/>
                  <a:gd name="T11" fmla="*/ 3 h 2343"/>
                  <a:gd name="T12" fmla="*/ 211 w 2343"/>
                  <a:gd name="T13" fmla="*/ 1 h 2343"/>
                  <a:gd name="T14" fmla="*/ 154 w 2343"/>
                  <a:gd name="T15" fmla="*/ 14 h 2343"/>
                  <a:gd name="T16" fmla="*/ 103 w 2343"/>
                  <a:gd name="T17" fmla="*/ 40 h 2343"/>
                  <a:gd name="T18" fmla="*/ 61 w 2343"/>
                  <a:gd name="T19" fmla="*/ 77 h 2343"/>
                  <a:gd name="T20" fmla="*/ 28 w 2343"/>
                  <a:gd name="T21" fmla="*/ 122 h 2343"/>
                  <a:gd name="T22" fmla="*/ 7 w 2343"/>
                  <a:gd name="T23" fmla="*/ 176 h 2343"/>
                  <a:gd name="T24" fmla="*/ 0 w 2343"/>
                  <a:gd name="T25" fmla="*/ 234 h 2343"/>
                  <a:gd name="T26" fmla="*/ 7 w 2343"/>
                  <a:gd name="T27" fmla="*/ 292 h 2343"/>
                  <a:gd name="T28" fmla="*/ 28 w 2343"/>
                  <a:gd name="T29" fmla="*/ 346 h 2343"/>
                  <a:gd name="T30" fmla="*/ 61 w 2343"/>
                  <a:gd name="T31" fmla="*/ 391 h 2343"/>
                  <a:gd name="T32" fmla="*/ 103 w 2343"/>
                  <a:gd name="T33" fmla="*/ 428 h 2343"/>
                  <a:gd name="T34" fmla="*/ 154 w 2343"/>
                  <a:gd name="T35" fmla="*/ 454 h 2343"/>
                  <a:gd name="T36" fmla="*/ 211 w 2343"/>
                  <a:gd name="T37" fmla="*/ 467 h 2343"/>
                  <a:gd name="T38" fmla="*/ 270 w 2343"/>
                  <a:gd name="T39" fmla="*/ 465 h 2343"/>
                  <a:gd name="T40" fmla="*/ 326 w 2343"/>
                  <a:gd name="T41" fmla="*/ 450 h 2343"/>
                  <a:gd name="T42" fmla="*/ 375 w 2343"/>
                  <a:gd name="T43" fmla="*/ 421 h 2343"/>
                  <a:gd name="T44" fmla="*/ 416 w 2343"/>
                  <a:gd name="T45" fmla="*/ 383 h 2343"/>
                  <a:gd name="T46" fmla="*/ 446 w 2343"/>
                  <a:gd name="T47" fmla="*/ 336 h 2343"/>
                  <a:gd name="T48" fmla="*/ 464 w 2343"/>
                  <a:gd name="T49" fmla="*/ 281 h 2343"/>
                  <a:gd name="T50" fmla="*/ 449 w 2343"/>
                  <a:gd name="T51" fmla="*/ 234 h 2343"/>
                  <a:gd name="T52" fmla="*/ 442 w 2343"/>
                  <a:gd name="T53" fmla="*/ 287 h 2343"/>
                  <a:gd name="T54" fmla="*/ 423 w 2343"/>
                  <a:gd name="T55" fmla="*/ 336 h 2343"/>
                  <a:gd name="T56" fmla="*/ 393 w 2343"/>
                  <a:gd name="T57" fmla="*/ 378 h 2343"/>
                  <a:gd name="T58" fmla="*/ 354 w 2343"/>
                  <a:gd name="T59" fmla="*/ 411 h 2343"/>
                  <a:gd name="T60" fmla="*/ 308 w 2343"/>
                  <a:gd name="T61" fmla="*/ 435 h 2343"/>
                  <a:gd name="T62" fmla="*/ 256 w 2343"/>
                  <a:gd name="T63" fmla="*/ 447 h 2343"/>
                  <a:gd name="T64" fmla="*/ 202 w 2343"/>
                  <a:gd name="T65" fmla="*/ 445 h 2343"/>
                  <a:gd name="T66" fmla="*/ 151 w 2343"/>
                  <a:gd name="T67" fmla="*/ 431 h 2343"/>
                  <a:gd name="T68" fmla="*/ 106 w 2343"/>
                  <a:gd name="T69" fmla="*/ 405 h 2343"/>
                  <a:gd name="T70" fmla="*/ 69 w 2343"/>
                  <a:gd name="T71" fmla="*/ 370 h 2343"/>
                  <a:gd name="T72" fmla="*/ 41 w 2343"/>
                  <a:gd name="T73" fmla="*/ 327 h 2343"/>
                  <a:gd name="T74" fmla="*/ 25 w 2343"/>
                  <a:gd name="T75" fmla="*/ 277 h 2343"/>
                  <a:gd name="T76" fmla="*/ 21 w 2343"/>
                  <a:gd name="T77" fmla="*/ 223 h 2343"/>
                  <a:gd name="T78" fmla="*/ 30 w 2343"/>
                  <a:gd name="T79" fmla="*/ 170 h 2343"/>
                  <a:gd name="T80" fmla="*/ 51 w 2343"/>
                  <a:gd name="T81" fmla="*/ 123 h 2343"/>
                  <a:gd name="T82" fmla="*/ 83 w 2343"/>
                  <a:gd name="T83" fmla="*/ 83 h 2343"/>
                  <a:gd name="T84" fmla="*/ 124 w 2343"/>
                  <a:gd name="T85" fmla="*/ 51 h 2343"/>
                  <a:gd name="T86" fmla="*/ 171 w 2343"/>
                  <a:gd name="T87" fmla="*/ 30 h 2343"/>
                  <a:gd name="T88" fmla="*/ 223 w 2343"/>
                  <a:gd name="T89" fmla="*/ 21 h 2343"/>
                  <a:gd name="T90" fmla="*/ 278 w 2343"/>
                  <a:gd name="T91" fmla="*/ 25 h 2343"/>
                  <a:gd name="T92" fmla="*/ 327 w 2343"/>
                  <a:gd name="T93" fmla="*/ 41 h 2343"/>
                  <a:gd name="T94" fmla="*/ 371 w 2343"/>
                  <a:gd name="T95" fmla="*/ 69 h 2343"/>
                  <a:gd name="T96" fmla="*/ 406 w 2343"/>
                  <a:gd name="T97" fmla="*/ 106 h 2343"/>
                  <a:gd name="T98" fmla="*/ 432 w 2343"/>
                  <a:gd name="T99" fmla="*/ 151 h 2343"/>
                  <a:gd name="T100" fmla="*/ 446 w 2343"/>
                  <a:gd name="T101" fmla="*/ 202 h 234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343" h="2343">
                    <a:moveTo>
                      <a:pt x="2343" y="1172"/>
                    </a:moveTo>
                    <a:lnTo>
                      <a:pt x="2341" y="1111"/>
                    </a:lnTo>
                    <a:lnTo>
                      <a:pt x="2337" y="1052"/>
                    </a:lnTo>
                    <a:lnTo>
                      <a:pt x="2329" y="993"/>
                    </a:lnTo>
                    <a:lnTo>
                      <a:pt x="2319" y="936"/>
                    </a:lnTo>
                    <a:lnTo>
                      <a:pt x="2306" y="879"/>
                    </a:lnTo>
                    <a:lnTo>
                      <a:pt x="2291" y="823"/>
                    </a:lnTo>
                    <a:lnTo>
                      <a:pt x="2272" y="769"/>
                    </a:lnTo>
                    <a:lnTo>
                      <a:pt x="2251" y="716"/>
                    </a:lnTo>
                    <a:lnTo>
                      <a:pt x="2228" y="663"/>
                    </a:lnTo>
                    <a:lnTo>
                      <a:pt x="2202" y="613"/>
                    </a:lnTo>
                    <a:lnTo>
                      <a:pt x="2173" y="564"/>
                    </a:lnTo>
                    <a:lnTo>
                      <a:pt x="2143" y="517"/>
                    </a:lnTo>
                    <a:lnTo>
                      <a:pt x="2110" y="470"/>
                    </a:lnTo>
                    <a:lnTo>
                      <a:pt x="2076" y="426"/>
                    </a:lnTo>
                    <a:lnTo>
                      <a:pt x="2039" y="384"/>
                    </a:lnTo>
                    <a:lnTo>
                      <a:pt x="2000" y="343"/>
                    </a:lnTo>
                    <a:lnTo>
                      <a:pt x="1959" y="305"/>
                    </a:lnTo>
                    <a:lnTo>
                      <a:pt x="1917" y="267"/>
                    </a:lnTo>
                    <a:lnTo>
                      <a:pt x="1873" y="233"/>
                    </a:lnTo>
                    <a:lnTo>
                      <a:pt x="1827" y="200"/>
                    </a:lnTo>
                    <a:lnTo>
                      <a:pt x="1780" y="170"/>
                    </a:lnTo>
                    <a:lnTo>
                      <a:pt x="1730" y="142"/>
                    </a:lnTo>
                    <a:lnTo>
                      <a:pt x="1679" y="116"/>
                    </a:lnTo>
                    <a:lnTo>
                      <a:pt x="1628" y="93"/>
                    </a:lnTo>
                    <a:lnTo>
                      <a:pt x="1575" y="71"/>
                    </a:lnTo>
                    <a:lnTo>
                      <a:pt x="1520" y="52"/>
                    </a:lnTo>
                    <a:lnTo>
                      <a:pt x="1464" y="37"/>
                    </a:lnTo>
                    <a:lnTo>
                      <a:pt x="1408" y="24"/>
                    </a:lnTo>
                    <a:lnTo>
                      <a:pt x="1349" y="13"/>
                    </a:lnTo>
                    <a:lnTo>
                      <a:pt x="1291" y="6"/>
                    </a:lnTo>
                    <a:lnTo>
                      <a:pt x="1232" y="1"/>
                    </a:lnTo>
                    <a:lnTo>
                      <a:pt x="1171" y="0"/>
                    </a:lnTo>
                    <a:lnTo>
                      <a:pt x="1111" y="1"/>
                    </a:lnTo>
                    <a:lnTo>
                      <a:pt x="1052" y="6"/>
                    </a:lnTo>
                    <a:lnTo>
                      <a:pt x="993" y="13"/>
                    </a:lnTo>
                    <a:lnTo>
                      <a:pt x="935" y="24"/>
                    </a:lnTo>
                    <a:lnTo>
                      <a:pt x="878" y="37"/>
                    </a:lnTo>
                    <a:lnTo>
                      <a:pt x="823" y="52"/>
                    </a:lnTo>
                    <a:lnTo>
                      <a:pt x="768" y="71"/>
                    </a:lnTo>
                    <a:lnTo>
                      <a:pt x="715" y="93"/>
                    </a:lnTo>
                    <a:lnTo>
                      <a:pt x="663" y="116"/>
                    </a:lnTo>
                    <a:lnTo>
                      <a:pt x="613" y="142"/>
                    </a:lnTo>
                    <a:lnTo>
                      <a:pt x="563" y="170"/>
                    </a:lnTo>
                    <a:lnTo>
                      <a:pt x="516" y="200"/>
                    </a:lnTo>
                    <a:lnTo>
                      <a:pt x="470" y="233"/>
                    </a:lnTo>
                    <a:lnTo>
                      <a:pt x="426" y="267"/>
                    </a:lnTo>
                    <a:lnTo>
                      <a:pt x="384" y="305"/>
                    </a:lnTo>
                    <a:lnTo>
                      <a:pt x="342" y="343"/>
                    </a:lnTo>
                    <a:lnTo>
                      <a:pt x="304" y="384"/>
                    </a:lnTo>
                    <a:lnTo>
                      <a:pt x="267" y="426"/>
                    </a:lnTo>
                    <a:lnTo>
                      <a:pt x="233" y="470"/>
                    </a:lnTo>
                    <a:lnTo>
                      <a:pt x="200" y="517"/>
                    </a:lnTo>
                    <a:lnTo>
                      <a:pt x="170" y="564"/>
                    </a:lnTo>
                    <a:lnTo>
                      <a:pt x="141" y="613"/>
                    </a:lnTo>
                    <a:lnTo>
                      <a:pt x="115" y="663"/>
                    </a:lnTo>
                    <a:lnTo>
                      <a:pt x="91" y="716"/>
                    </a:lnTo>
                    <a:lnTo>
                      <a:pt x="71" y="769"/>
                    </a:lnTo>
                    <a:lnTo>
                      <a:pt x="52" y="823"/>
                    </a:lnTo>
                    <a:lnTo>
                      <a:pt x="37" y="879"/>
                    </a:lnTo>
                    <a:lnTo>
                      <a:pt x="24" y="936"/>
                    </a:lnTo>
                    <a:lnTo>
                      <a:pt x="13" y="993"/>
                    </a:lnTo>
                    <a:lnTo>
                      <a:pt x="6" y="1052"/>
                    </a:lnTo>
                    <a:lnTo>
                      <a:pt x="1" y="1111"/>
                    </a:lnTo>
                    <a:lnTo>
                      <a:pt x="0" y="1172"/>
                    </a:lnTo>
                    <a:lnTo>
                      <a:pt x="1" y="1232"/>
                    </a:lnTo>
                    <a:lnTo>
                      <a:pt x="6" y="1291"/>
                    </a:lnTo>
                    <a:lnTo>
                      <a:pt x="13" y="1351"/>
                    </a:lnTo>
                    <a:lnTo>
                      <a:pt x="24" y="1408"/>
                    </a:lnTo>
                    <a:lnTo>
                      <a:pt x="37" y="1464"/>
                    </a:lnTo>
                    <a:lnTo>
                      <a:pt x="52" y="1520"/>
                    </a:lnTo>
                    <a:lnTo>
                      <a:pt x="71" y="1575"/>
                    </a:lnTo>
                    <a:lnTo>
                      <a:pt x="91" y="1628"/>
                    </a:lnTo>
                    <a:lnTo>
                      <a:pt x="115" y="1680"/>
                    </a:lnTo>
                    <a:lnTo>
                      <a:pt x="141" y="1730"/>
                    </a:lnTo>
                    <a:lnTo>
                      <a:pt x="170" y="1780"/>
                    </a:lnTo>
                    <a:lnTo>
                      <a:pt x="200" y="1827"/>
                    </a:lnTo>
                    <a:lnTo>
                      <a:pt x="233" y="1873"/>
                    </a:lnTo>
                    <a:lnTo>
                      <a:pt x="267" y="1917"/>
                    </a:lnTo>
                    <a:lnTo>
                      <a:pt x="304" y="1960"/>
                    </a:lnTo>
                    <a:lnTo>
                      <a:pt x="342" y="2001"/>
                    </a:lnTo>
                    <a:lnTo>
                      <a:pt x="384" y="2039"/>
                    </a:lnTo>
                    <a:lnTo>
                      <a:pt x="426" y="2076"/>
                    </a:lnTo>
                    <a:lnTo>
                      <a:pt x="470" y="2110"/>
                    </a:lnTo>
                    <a:lnTo>
                      <a:pt x="516" y="2143"/>
                    </a:lnTo>
                    <a:lnTo>
                      <a:pt x="563" y="2174"/>
                    </a:lnTo>
                    <a:lnTo>
                      <a:pt x="613" y="2202"/>
                    </a:lnTo>
                    <a:lnTo>
                      <a:pt x="663" y="2228"/>
                    </a:lnTo>
                    <a:lnTo>
                      <a:pt x="715" y="2251"/>
                    </a:lnTo>
                    <a:lnTo>
                      <a:pt x="768" y="2272"/>
                    </a:lnTo>
                    <a:lnTo>
                      <a:pt x="823" y="2291"/>
                    </a:lnTo>
                    <a:lnTo>
                      <a:pt x="878" y="2306"/>
                    </a:lnTo>
                    <a:lnTo>
                      <a:pt x="935" y="2319"/>
                    </a:lnTo>
                    <a:lnTo>
                      <a:pt x="993" y="2330"/>
                    </a:lnTo>
                    <a:lnTo>
                      <a:pt x="1052" y="2337"/>
                    </a:lnTo>
                    <a:lnTo>
                      <a:pt x="1111" y="2342"/>
                    </a:lnTo>
                    <a:lnTo>
                      <a:pt x="1171" y="2343"/>
                    </a:lnTo>
                    <a:lnTo>
                      <a:pt x="1232" y="2342"/>
                    </a:lnTo>
                    <a:lnTo>
                      <a:pt x="1291" y="2337"/>
                    </a:lnTo>
                    <a:lnTo>
                      <a:pt x="1349" y="2330"/>
                    </a:lnTo>
                    <a:lnTo>
                      <a:pt x="1408" y="2319"/>
                    </a:lnTo>
                    <a:lnTo>
                      <a:pt x="1464" y="2306"/>
                    </a:lnTo>
                    <a:lnTo>
                      <a:pt x="1520" y="2291"/>
                    </a:lnTo>
                    <a:lnTo>
                      <a:pt x="1575" y="2272"/>
                    </a:lnTo>
                    <a:lnTo>
                      <a:pt x="1628" y="2251"/>
                    </a:lnTo>
                    <a:lnTo>
                      <a:pt x="1679" y="2228"/>
                    </a:lnTo>
                    <a:lnTo>
                      <a:pt x="1730" y="2202"/>
                    </a:lnTo>
                    <a:lnTo>
                      <a:pt x="1780" y="2174"/>
                    </a:lnTo>
                    <a:lnTo>
                      <a:pt x="1827" y="2143"/>
                    </a:lnTo>
                    <a:lnTo>
                      <a:pt x="1873" y="2110"/>
                    </a:lnTo>
                    <a:lnTo>
                      <a:pt x="1917" y="2076"/>
                    </a:lnTo>
                    <a:lnTo>
                      <a:pt x="1959" y="2039"/>
                    </a:lnTo>
                    <a:lnTo>
                      <a:pt x="2000" y="2001"/>
                    </a:lnTo>
                    <a:lnTo>
                      <a:pt x="2039" y="1960"/>
                    </a:lnTo>
                    <a:lnTo>
                      <a:pt x="2076" y="1917"/>
                    </a:lnTo>
                    <a:lnTo>
                      <a:pt x="2110" y="1873"/>
                    </a:lnTo>
                    <a:lnTo>
                      <a:pt x="2143" y="1827"/>
                    </a:lnTo>
                    <a:lnTo>
                      <a:pt x="2173" y="1780"/>
                    </a:lnTo>
                    <a:lnTo>
                      <a:pt x="2202" y="1730"/>
                    </a:lnTo>
                    <a:lnTo>
                      <a:pt x="2228" y="1680"/>
                    </a:lnTo>
                    <a:lnTo>
                      <a:pt x="2251" y="1628"/>
                    </a:lnTo>
                    <a:lnTo>
                      <a:pt x="2272" y="1575"/>
                    </a:lnTo>
                    <a:lnTo>
                      <a:pt x="2291" y="1520"/>
                    </a:lnTo>
                    <a:lnTo>
                      <a:pt x="2306" y="1464"/>
                    </a:lnTo>
                    <a:lnTo>
                      <a:pt x="2319" y="1408"/>
                    </a:lnTo>
                    <a:lnTo>
                      <a:pt x="2329" y="1351"/>
                    </a:lnTo>
                    <a:lnTo>
                      <a:pt x="2337" y="1291"/>
                    </a:lnTo>
                    <a:lnTo>
                      <a:pt x="2341" y="1232"/>
                    </a:lnTo>
                    <a:lnTo>
                      <a:pt x="2343" y="1172"/>
                    </a:lnTo>
                    <a:close/>
                    <a:moveTo>
                      <a:pt x="2242" y="1172"/>
                    </a:moveTo>
                    <a:lnTo>
                      <a:pt x="2240" y="1227"/>
                    </a:lnTo>
                    <a:lnTo>
                      <a:pt x="2236" y="1281"/>
                    </a:lnTo>
                    <a:lnTo>
                      <a:pt x="2229" y="1335"/>
                    </a:lnTo>
                    <a:lnTo>
                      <a:pt x="2220" y="1388"/>
                    </a:lnTo>
                    <a:lnTo>
                      <a:pt x="2208" y="1439"/>
                    </a:lnTo>
                    <a:lnTo>
                      <a:pt x="2194" y="1490"/>
                    </a:lnTo>
                    <a:lnTo>
                      <a:pt x="2176" y="1540"/>
                    </a:lnTo>
                    <a:lnTo>
                      <a:pt x="2157" y="1588"/>
                    </a:lnTo>
                    <a:lnTo>
                      <a:pt x="2136" y="1636"/>
                    </a:lnTo>
                    <a:lnTo>
                      <a:pt x="2112" y="1681"/>
                    </a:lnTo>
                    <a:lnTo>
                      <a:pt x="2086" y="1726"/>
                    </a:lnTo>
                    <a:lnTo>
                      <a:pt x="2059" y="1770"/>
                    </a:lnTo>
                    <a:lnTo>
                      <a:pt x="2029" y="1812"/>
                    </a:lnTo>
                    <a:lnTo>
                      <a:pt x="1997" y="1852"/>
                    </a:lnTo>
                    <a:lnTo>
                      <a:pt x="1963" y="1891"/>
                    </a:lnTo>
                    <a:lnTo>
                      <a:pt x="1928" y="1928"/>
                    </a:lnTo>
                    <a:lnTo>
                      <a:pt x="1891" y="1964"/>
                    </a:lnTo>
                    <a:lnTo>
                      <a:pt x="1852" y="1998"/>
                    </a:lnTo>
                    <a:lnTo>
                      <a:pt x="1812" y="2029"/>
                    </a:lnTo>
                    <a:lnTo>
                      <a:pt x="1769" y="2059"/>
                    </a:lnTo>
                    <a:lnTo>
                      <a:pt x="1726" y="2087"/>
                    </a:lnTo>
                    <a:lnTo>
                      <a:pt x="1681" y="2112"/>
                    </a:lnTo>
                    <a:lnTo>
                      <a:pt x="1635" y="2136"/>
                    </a:lnTo>
                    <a:lnTo>
                      <a:pt x="1588" y="2158"/>
                    </a:lnTo>
                    <a:lnTo>
                      <a:pt x="1539" y="2177"/>
                    </a:lnTo>
                    <a:lnTo>
                      <a:pt x="1489" y="2194"/>
                    </a:lnTo>
                    <a:lnTo>
                      <a:pt x="1439" y="2208"/>
                    </a:lnTo>
                    <a:lnTo>
                      <a:pt x="1387" y="2220"/>
                    </a:lnTo>
                    <a:lnTo>
                      <a:pt x="1334" y="2229"/>
                    </a:lnTo>
                    <a:lnTo>
                      <a:pt x="1281" y="2236"/>
                    </a:lnTo>
                    <a:lnTo>
                      <a:pt x="1227" y="2240"/>
                    </a:lnTo>
                    <a:lnTo>
                      <a:pt x="1171" y="2242"/>
                    </a:lnTo>
                    <a:lnTo>
                      <a:pt x="1116" y="2240"/>
                    </a:lnTo>
                    <a:lnTo>
                      <a:pt x="1062" y="2236"/>
                    </a:lnTo>
                    <a:lnTo>
                      <a:pt x="1009" y="2229"/>
                    </a:lnTo>
                    <a:lnTo>
                      <a:pt x="955" y="2220"/>
                    </a:lnTo>
                    <a:lnTo>
                      <a:pt x="904" y="2208"/>
                    </a:lnTo>
                    <a:lnTo>
                      <a:pt x="853" y="2194"/>
                    </a:lnTo>
                    <a:lnTo>
                      <a:pt x="804" y="2177"/>
                    </a:lnTo>
                    <a:lnTo>
                      <a:pt x="755" y="2158"/>
                    </a:lnTo>
                    <a:lnTo>
                      <a:pt x="707" y="2136"/>
                    </a:lnTo>
                    <a:lnTo>
                      <a:pt x="661" y="2112"/>
                    </a:lnTo>
                    <a:lnTo>
                      <a:pt x="617" y="2087"/>
                    </a:lnTo>
                    <a:lnTo>
                      <a:pt x="574" y="2059"/>
                    </a:lnTo>
                    <a:lnTo>
                      <a:pt x="531" y="2029"/>
                    </a:lnTo>
                    <a:lnTo>
                      <a:pt x="491" y="1998"/>
                    </a:lnTo>
                    <a:lnTo>
                      <a:pt x="452" y="1964"/>
                    </a:lnTo>
                    <a:lnTo>
                      <a:pt x="415" y="1928"/>
                    </a:lnTo>
                    <a:lnTo>
                      <a:pt x="380" y="1891"/>
                    </a:lnTo>
                    <a:lnTo>
                      <a:pt x="345" y="1852"/>
                    </a:lnTo>
                    <a:lnTo>
                      <a:pt x="314" y="1812"/>
                    </a:lnTo>
                    <a:lnTo>
                      <a:pt x="284" y="1770"/>
                    </a:lnTo>
                    <a:lnTo>
                      <a:pt x="256" y="1726"/>
                    </a:lnTo>
                    <a:lnTo>
                      <a:pt x="231" y="1681"/>
                    </a:lnTo>
                    <a:lnTo>
                      <a:pt x="207" y="1636"/>
                    </a:lnTo>
                    <a:lnTo>
                      <a:pt x="186" y="1588"/>
                    </a:lnTo>
                    <a:lnTo>
                      <a:pt x="166" y="1540"/>
                    </a:lnTo>
                    <a:lnTo>
                      <a:pt x="149" y="1490"/>
                    </a:lnTo>
                    <a:lnTo>
                      <a:pt x="135" y="1439"/>
                    </a:lnTo>
                    <a:lnTo>
                      <a:pt x="123" y="1388"/>
                    </a:lnTo>
                    <a:lnTo>
                      <a:pt x="114" y="1335"/>
                    </a:lnTo>
                    <a:lnTo>
                      <a:pt x="107" y="1281"/>
                    </a:lnTo>
                    <a:lnTo>
                      <a:pt x="103" y="1227"/>
                    </a:lnTo>
                    <a:lnTo>
                      <a:pt x="101" y="1172"/>
                    </a:lnTo>
                    <a:lnTo>
                      <a:pt x="103" y="1117"/>
                    </a:lnTo>
                    <a:lnTo>
                      <a:pt x="107" y="1062"/>
                    </a:lnTo>
                    <a:lnTo>
                      <a:pt x="114" y="1009"/>
                    </a:lnTo>
                    <a:lnTo>
                      <a:pt x="123" y="956"/>
                    </a:lnTo>
                    <a:lnTo>
                      <a:pt x="135" y="904"/>
                    </a:lnTo>
                    <a:lnTo>
                      <a:pt x="149" y="853"/>
                    </a:lnTo>
                    <a:lnTo>
                      <a:pt x="166" y="804"/>
                    </a:lnTo>
                    <a:lnTo>
                      <a:pt x="186" y="756"/>
                    </a:lnTo>
                    <a:lnTo>
                      <a:pt x="207" y="708"/>
                    </a:lnTo>
                    <a:lnTo>
                      <a:pt x="231" y="662"/>
                    </a:lnTo>
                    <a:lnTo>
                      <a:pt x="256" y="617"/>
                    </a:lnTo>
                    <a:lnTo>
                      <a:pt x="284" y="574"/>
                    </a:lnTo>
                    <a:lnTo>
                      <a:pt x="314" y="532"/>
                    </a:lnTo>
                    <a:lnTo>
                      <a:pt x="345" y="491"/>
                    </a:lnTo>
                    <a:lnTo>
                      <a:pt x="380" y="452"/>
                    </a:lnTo>
                    <a:lnTo>
                      <a:pt x="415" y="415"/>
                    </a:lnTo>
                    <a:lnTo>
                      <a:pt x="452" y="380"/>
                    </a:lnTo>
                    <a:lnTo>
                      <a:pt x="491" y="346"/>
                    </a:lnTo>
                    <a:lnTo>
                      <a:pt x="531" y="315"/>
                    </a:lnTo>
                    <a:lnTo>
                      <a:pt x="574" y="284"/>
                    </a:lnTo>
                    <a:lnTo>
                      <a:pt x="617" y="256"/>
                    </a:lnTo>
                    <a:lnTo>
                      <a:pt x="661" y="231"/>
                    </a:lnTo>
                    <a:lnTo>
                      <a:pt x="707" y="207"/>
                    </a:lnTo>
                    <a:lnTo>
                      <a:pt x="755" y="186"/>
                    </a:lnTo>
                    <a:lnTo>
                      <a:pt x="804" y="167"/>
                    </a:lnTo>
                    <a:lnTo>
                      <a:pt x="853" y="150"/>
                    </a:lnTo>
                    <a:lnTo>
                      <a:pt x="904" y="136"/>
                    </a:lnTo>
                    <a:lnTo>
                      <a:pt x="955" y="124"/>
                    </a:lnTo>
                    <a:lnTo>
                      <a:pt x="1009" y="115"/>
                    </a:lnTo>
                    <a:lnTo>
                      <a:pt x="1062" y="108"/>
                    </a:lnTo>
                    <a:lnTo>
                      <a:pt x="1116" y="104"/>
                    </a:lnTo>
                    <a:lnTo>
                      <a:pt x="1171" y="102"/>
                    </a:lnTo>
                    <a:lnTo>
                      <a:pt x="1227" y="104"/>
                    </a:lnTo>
                    <a:lnTo>
                      <a:pt x="1281" y="108"/>
                    </a:lnTo>
                    <a:lnTo>
                      <a:pt x="1334" y="115"/>
                    </a:lnTo>
                    <a:lnTo>
                      <a:pt x="1387" y="124"/>
                    </a:lnTo>
                    <a:lnTo>
                      <a:pt x="1439" y="136"/>
                    </a:lnTo>
                    <a:lnTo>
                      <a:pt x="1489" y="150"/>
                    </a:lnTo>
                    <a:lnTo>
                      <a:pt x="1539" y="167"/>
                    </a:lnTo>
                    <a:lnTo>
                      <a:pt x="1588" y="186"/>
                    </a:lnTo>
                    <a:lnTo>
                      <a:pt x="1635" y="207"/>
                    </a:lnTo>
                    <a:lnTo>
                      <a:pt x="1681" y="231"/>
                    </a:lnTo>
                    <a:lnTo>
                      <a:pt x="1726" y="256"/>
                    </a:lnTo>
                    <a:lnTo>
                      <a:pt x="1769" y="284"/>
                    </a:lnTo>
                    <a:lnTo>
                      <a:pt x="1812" y="315"/>
                    </a:lnTo>
                    <a:lnTo>
                      <a:pt x="1852" y="346"/>
                    </a:lnTo>
                    <a:lnTo>
                      <a:pt x="1891" y="380"/>
                    </a:lnTo>
                    <a:lnTo>
                      <a:pt x="1928" y="415"/>
                    </a:lnTo>
                    <a:lnTo>
                      <a:pt x="1963" y="452"/>
                    </a:lnTo>
                    <a:lnTo>
                      <a:pt x="1997" y="491"/>
                    </a:lnTo>
                    <a:lnTo>
                      <a:pt x="2029" y="532"/>
                    </a:lnTo>
                    <a:lnTo>
                      <a:pt x="2059" y="574"/>
                    </a:lnTo>
                    <a:lnTo>
                      <a:pt x="2086" y="617"/>
                    </a:lnTo>
                    <a:lnTo>
                      <a:pt x="2112" y="662"/>
                    </a:lnTo>
                    <a:lnTo>
                      <a:pt x="2136" y="708"/>
                    </a:lnTo>
                    <a:lnTo>
                      <a:pt x="2157" y="756"/>
                    </a:lnTo>
                    <a:lnTo>
                      <a:pt x="2176" y="804"/>
                    </a:lnTo>
                    <a:lnTo>
                      <a:pt x="2194" y="853"/>
                    </a:lnTo>
                    <a:lnTo>
                      <a:pt x="2208" y="904"/>
                    </a:lnTo>
                    <a:lnTo>
                      <a:pt x="2220" y="956"/>
                    </a:lnTo>
                    <a:lnTo>
                      <a:pt x="2229" y="1009"/>
                    </a:lnTo>
                    <a:lnTo>
                      <a:pt x="2236" y="1062"/>
                    </a:lnTo>
                    <a:lnTo>
                      <a:pt x="2240" y="1117"/>
                    </a:lnTo>
                    <a:lnTo>
                      <a:pt x="2242" y="1172"/>
                    </a:lnTo>
                    <a:close/>
                  </a:path>
                </a:pathLst>
              </a:custGeom>
              <a:solidFill>
                <a:srgbClr val="FBE6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2011" name="Freeform 1153">
                <a:extLst>
                  <a:ext uri="{FF2B5EF4-FFF2-40B4-BE49-F238E27FC236}">
                    <a16:creationId xmlns:a16="http://schemas.microsoft.com/office/drawing/2014/main" id="{6179EFAD-1D24-47AF-BD13-44FBDDDCD73E}"/>
                  </a:ext>
                </a:extLst>
              </p:cNvPr>
              <p:cNvSpPr>
                <a:spLocks noEditPoints="1"/>
              </p:cNvSpPr>
              <p:nvPr/>
            </p:nvSpPr>
            <p:spPr bwMode="auto">
              <a:xfrm>
                <a:off x="2804" y="906"/>
                <a:ext cx="448" cy="448"/>
              </a:xfrm>
              <a:custGeom>
                <a:avLst/>
                <a:gdLst>
                  <a:gd name="T0" fmla="*/ 444 w 2241"/>
                  <a:gd name="T1" fmla="*/ 179 h 2241"/>
                  <a:gd name="T2" fmla="*/ 426 w 2241"/>
                  <a:gd name="T3" fmla="*/ 127 h 2241"/>
                  <a:gd name="T4" fmla="*/ 397 w 2241"/>
                  <a:gd name="T5" fmla="*/ 82 h 2241"/>
                  <a:gd name="T6" fmla="*/ 358 w 2241"/>
                  <a:gd name="T7" fmla="*/ 44 h 2241"/>
                  <a:gd name="T8" fmla="*/ 311 w 2241"/>
                  <a:gd name="T9" fmla="*/ 18 h 2241"/>
                  <a:gd name="T10" fmla="*/ 258 w 2241"/>
                  <a:gd name="T11" fmla="*/ 2 h 2241"/>
                  <a:gd name="T12" fmla="*/ 201 w 2241"/>
                  <a:gd name="T13" fmla="*/ 1 h 2241"/>
                  <a:gd name="T14" fmla="*/ 147 w 2241"/>
                  <a:gd name="T15" fmla="*/ 14 h 2241"/>
                  <a:gd name="T16" fmla="*/ 99 w 2241"/>
                  <a:gd name="T17" fmla="*/ 38 h 2241"/>
                  <a:gd name="T18" fmla="*/ 58 w 2241"/>
                  <a:gd name="T19" fmla="*/ 73 h 2241"/>
                  <a:gd name="T20" fmla="*/ 27 w 2241"/>
                  <a:gd name="T21" fmla="*/ 117 h 2241"/>
                  <a:gd name="T22" fmla="*/ 7 w 2241"/>
                  <a:gd name="T23" fmla="*/ 168 h 2241"/>
                  <a:gd name="T24" fmla="*/ 0 w 2241"/>
                  <a:gd name="T25" fmla="*/ 224 h 2241"/>
                  <a:gd name="T26" fmla="*/ 7 w 2241"/>
                  <a:gd name="T27" fmla="*/ 280 h 2241"/>
                  <a:gd name="T28" fmla="*/ 27 w 2241"/>
                  <a:gd name="T29" fmla="*/ 331 h 2241"/>
                  <a:gd name="T30" fmla="*/ 58 w 2241"/>
                  <a:gd name="T31" fmla="*/ 375 h 2241"/>
                  <a:gd name="T32" fmla="*/ 99 w 2241"/>
                  <a:gd name="T33" fmla="*/ 410 h 2241"/>
                  <a:gd name="T34" fmla="*/ 147 w 2241"/>
                  <a:gd name="T35" fmla="*/ 435 h 2241"/>
                  <a:gd name="T36" fmla="*/ 201 w 2241"/>
                  <a:gd name="T37" fmla="*/ 447 h 2241"/>
                  <a:gd name="T38" fmla="*/ 258 w 2241"/>
                  <a:gd name="T39" fmla="*/ 446 h 2241"/>
                  <a:gd name="T40" fmla="*/ 311 w 2241"/>
                  <a:gd name="T41" fmla="*/ 431 h 2241"/>
                  <a:gd name="T42" fmla="*/ 358 w 2241"/>
                  <a:gd name="T43" fmla="*/ 404 h 2241"/>
                  <a:gd name="T44" fmla="*/ 397 w 2241"/>
                  <a:gd name="T45" fmla="*/ 366 h 2241"/>
                  <a:gd name="T46" fmla="*/ 426 w 2241"/>
                  <a:gd name="T47" fmla="*/ 321 h 2241"/>
                  <a:gd name="T48" fmla="*/ 444 w 2241"/>
                  <a:gd name="T49" fmla="*/ 269 h 2241"/>
                  <a:gd name="T50" fmla="*/ 428 w 2241"/>
                  <a:gd name="T51" fmla="*/ 224 h 2241"/>
                  <a:gd name="T52" fmla="*/ 421 w 2241"/>
                  <a:gd name="T53" fmla="*/ 275 h 2241"/>
                  <a:gd name="T54" fmla="*/ 403 w 2241"/>
                  <a:gd name="T55" fmla="*/ 321 h 2241"/>
                  <a:gd name="T56" fmla="*/ 375 w 2241"/>
                  <a:gd name="T57" fmla="*/ 361 h 2241"/>
                  <a:gd name="T58" fmla="*/ 338 w 2241"/>
                  <a:gd name="T59" fmla="*/ 393 h 2241"/>
                  <a:gd name="T60" fmla="*/ 294 w 2241"/>
                  <a:gd name="T61" fmla="*/ 415 h 2241"/>
                  <a:gd name="T62" fmla="*/ 245 w 2241"/>
                  <a:gd name="T63" fmla="*/ 427 h 2241"/>
                  <a:gd name="T64" fmla="*/ 193 w 2241"/>
                  <a:gd name="T65" fmla="*/ 425 h 2241"/>
                  <a:gd name="T66" fmla="*/ 145 w 2241"/>
                  <a:gd name="T67" fmla="*/ 412 h 2241"/>
                  <a:gd name="T68" fmla="*/ 102 w 2241"/>
                  <a:gd name="T69" fmla="*/ 387 h 2241"/>
                  <a:gd name="T70" fmla="*/ 67 w 2241"/>
                  <a:gd name="T71" fmla="*/ 354 h 2241"/>
                  <a:gd name="T72" fmla="*/ 40 w 2241"/>
                  <a:gd name="T73" fmla="*/ 312 h 2241"/>
                  <a:gd name="T74" fmla="*/ 25 w 2241"/>
                  <a:gd name="T75" fmla="*/ 265 h 2241"/>
                  <a:gd name="T76" fmla="*/ 20 w 2241"/>
                  <a:gd name="T77" fmla="*/ 214 h 2241"/>
                  <a:gd name="T78" fmla="*/ 30 w 2241"/>
                  <a:gd name="T79" fmla="*/ 163 h 2241"/>
                  <a:gd name="T80" fmla="*/ 50 w 2241"/>
                  <a:gd name="T81" fmla="*/ 118 h 2241"/>
                  <a:gd name="T82" fmla="*/ 80 w 2241"/>
                  <a:gd name="T83" fmla="*/ 80 h 2241"/>
                  <a:gd name="T84" fmla="*/ 118 w 2241"/>
                  <a:gd name="T85" fmla="*/ 50 h 2241"/>
                  <a:gd name="T86" fmla="*/ 163 w 2241"/>
                  <a:gd name="T87" fmla="*/ 30 h 2241"/>
                  <a:gd name="T88" fmla="*/ 214 w 2241"/>
                  <a:gd name="T89" fmla="*/ 21 h 2241"/>
                  <a:gd name="T90" fmla="*/ 265 w 2241"/>
                  <a:gd name="T91" fmla="*/ 25 h 2241"/>
                  <a:gd name="T92" fmla="*/ 312 w 2241"/>
                  <a:gd name="T93" fmla="*/ 40 h 2241"/>
                  <a:gd name="T94" fmla="*/ 354 w 2241"/>
                  <a:gd name="T95" fmla="*/ 67 h 2241"/>
                  <a:gd name="T96" fmla="*/ 387 w 2241"/>
                  <a:gd name="T97" fmla="*/ 102 h 2241"/>
                  <a:gd name="T98" fmla="*/ 412 w 2241"/>
                  <a:gd name="T99" fmla="*/ 145 h 2241"/>
                  <a:gd name="T100" fmla="*/ 425 w 2241"/>
                  <a:gd name="T101" fmla="*/ 193 h 224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241" h="2241">
                    <a:moveTo>
                      <a:pt x="2241" y="1121"/>
                    </a:moveTo>
                    <a:lnTo>
                      <a:pt x="2240" y="1064"/>
                    </a:lnTo>
                    <a:lnTo>
                      <a:pt x="2235" y="1006"/>
                    </a:lnTo>
                    <a:lnTo>
                      <a:pt x="2228" y="950"/>
                    </a:lnTo>
                    <a:lnTo>
                      <a:pt x="2219" y="895"/>
                    </a:lnTo>
                    <a:lnTo>
                      <a:pt x="2206" y="840"/>
                    </a:lnTo>
                    <a:lnTo>
                      <a:pt x="2191" y="787"/>
                    </a:lnTo>
                    <a:lnTo>
                      <a:pt x="2174" y="736"/>
                    </a:lnTo>
                    <a:lnTo>
                      <a:pt x="2154" y="685"/>
                    </a:lnTo>
                    <a:lnTo>
                      <a:pt x="2131" y="634"/>
                    </a:lnTo>
                    <a:lnTo>
                      <a:pt x="2106" y="586"/>
                    </a:lnTo>
                    <a:lnTo>
                      <a:pt x="2079" y="540"/>
                    </a:lnTo>
                    <a:lnTo>
                      <a:pt x="2050" y="494"/>
                    </a:lnTo>
                    <a:lnTo>
                      <a:pt x="2019" y="451"/>
                    </a:lnTo>
                    <a:lnTo>
                      <a:pt x="1986" y="408"/>
                    </a:lnTo>
                    <a:lnTo>
                      <a:pt x="1950" y="367"/>
                    </a:lnTo>
                    <a:lnTo>
                      <a:pt x="1913" y="328"/>
                    </a:lnTo>
                    <a:lnTo>
                      <a:pt x="1874" y="291"/>
                    </a:lnTo>
                    <a:lnTo>
                      <a:pt x="1833" y="256"/>
                    </a:lnTo>
                    <a:lnTo>
                      <a:pt x="1791" y="222"/>
                    </a:lnTo>
                    <a:lnTo>
                      <a:pt x="1747" y="191"/>
                    </a:lnTo>
                    <a:lnTo>
                      <a:pt x="1701" y="162"/>
                    </a:lnTo>
                    <a:lnTo>
                      <a:pt x="1655" y="135"/>
                    </a:lnTo>
                    <a:lnTo>
                      <a:pt x="1606" y="111"/>
                    </a:lnTo>
                    <a:lnTo>
                      <a:pt x="1557" y="88"/>
                    </a:lnTo>
                    <a:lnTo>
                      <a:pt x="1505" y="68"/>
                    </a:lnTo>
                    <a:lnTo>
                      <a:pt x="1454" y="51"/>
                    </a:lnTo>
                    <a:lnTo>
                      <a:pt x="1401" y="36"/>
                    </a:lnTo>
                    <a:lnTo>
                      <a:pt x="1347" y="22"/>
                    </a:lnTo>
                    <a:lnTo>
                      <a:pt x="1291" y="12"/>
                    </a:lnTo>
                    <a:lnTo>
                      <a:pt x="1235" y="5"/>
                    </a:lnTo>
                    <a:lnTo>
                      <a:pt x="1178" y="1"/>
                    </a:lnTo>
                    <a:lnTo>
                      <a:pt x="1120" y="0"/>
                    </a:lnTo>
                    <a:lnTo>
                      <a:pt x="1062" y="1"/>
                    </a:lnTo>
                    <a:lnTo>
                      <a:pt x="1006" y="5"/>
                    </a:lnTo>
                    <a:lnTo>
                      <a:pt x="950" y="12"/>
                    </a:lnTo>
                    <a:lnTo>
                      <a:pt x="894" y="22"/>
                    </a:lnTo>
                    <a:lnTo>
                      <a:pt x="840" y="36"/>
                    </a:lnTo>
                    <a:lnTo>
                      <a:pt x="787" y="51"/>
                    </a:lnTo>
                    <a:lnTo>
                      <a:pt x="735" y="68"/>
                    </a:lnTo>
                    <a:lnTo>
                      <a:pt x="684" y="88"/>
                    </a:lnTo>
                    <a:lnTo>
                      <a:pt x="634" y="111"/>
                    </a:lnTo>
                    <a:lnTo>
                      <a:pt x="586" y="135"/>
                    </a:lnTo>
                    <a:lnTo>
                      <a:pt x="540" y="162"/>
                    </a:lnTo>
                    <a:lnTo>
                      <a:pt x="493" y="191"/>
                    </a:lnTo>
                    <a:lnTo>
                      <a:pt x="450" y="222"/>
                    </a:lnTo>
                    <a:lnTo>
                      <a:pt x="407" y="256"/>
                    </a:lnTo>
                    <a:lnTo>
                      <a:pt x="367" y="291"/>
                    </a:lnTo>
                    <a:lnTo>
                      <a:pt x="328" y="328"/>
                    </a:lnTo>
                    <a:lnTo>
                      <a:pt x="290" y="367"/>
                    </a:lnTo>
                    <a:lnTo>
                      <a:pt x="255" y="408"/>
                    </a:lnTo>
                    <a:lnTo>
                      <a:pt x="222" y="451"/>
                    </a:lnTo>
                    <a:lnTo>
                      <a:pt x="191" y="494"/>
                    </a:lnTo>
                    <a:lnTo>
                      <a:pt x="162" y="540"/>
                    </a:lnTo>
                    <a:lnTo>
                      <a:pt x="135" y="586"/>
                    </a:lnTo>
                    <a:lnTo>
                      <a:pt x="110" y="634"/>
                    </a:lnTo>
                    <a:lnTo>
                      <a:pt x="87" y="685"/>
                    </a:lnTo>
                    <a:lnTo>
                      <a:pt x="67" y="736"/>
                    </a:lnTo>
                    <a:lnTo>
                      <a:pt x="50" y="787"/>
                    </a:lnTo>
                    <a:lnTo>
                      <a:pt x="35" y="840"/>
                    </a:lnTo>
                    <a:lnTo>
                      <a:pt x="22" y="895"/>
                    </a:lnTo>
                    <a:lnTo>
                      <a:pt x="12" y="950"/>
                    </a:lnTo>
                    <a:lnTo>
                      <a:pt x="5" y="1006"/>
                    </a:lnTo>
                    <a:lnTo>
                      <a:pt x="1" y="1064"/>
                    </a:lnTo>
                    <a:lnTo>
                      <a:pt x="0" y="1121"/>
                    </a:lnTo>
                    <a:lnTo>
                      <a:pt x="1" y="1178"/>
                    </a:lnTo>
                    <a:lnTo>
                      <a:pt x="5" y="1235"/>
                    </a:lnTo>
                    <a:lnTo>
                      <a:pt x="12" y="1292"/>
                    </a:lnTo>
                    <a:lnTo>
                      <a:pt x="22" y="1347"/>
                    </a:lnTo>
                    <a:lnTo>
                      <a:pt x="35" y="1401"/>
                    </a:lnTo>
                    <a:lnTo>
                      <a:pt x="50" y="1454"/>
                    </a:lnTo>
                    <a:lnTo>
                      <a:pt x="67" y="1506"/>
                    </a:lnTo>
                    <a:lnTo>
                      <a:pt x="87" y="1557"/>
                    </a:lnTo>
                    <a:lnTo>
                      <a:pt x="110" y="1607"/>
                    </a:lnTo>
                    <a:lnTo>
                      <a:pt x="135" y="1655"/>
                    </a:lnTo>
                    <a:lnTo>
                      <a:pt x="162" y="1702"/>
                    </a:lnTo>
                    <a:lnTo>
                      <a:pt x="191" y="1748"/>
                    </a:lnTo>
                    <a:lnTo>
                      <a:pt x="222" y="1791"/>
                    </a:lnTo>
                    <a:lnTo>
                      <a:pt x="255" y="1833"/>
                    </a:lnTo>
                    <a:lnTo>
                      <a:pt x="290" y="1874"/>
                    </a:lnTo>
                    <a:lnTo>
                      <a:pt x="328" y="1914"/>
                    </a:lnTo>
                    <a:lnTo>
                      <a:pt x="367" y="1951"/>
                    </a:lnTo>
                    <a:lnTo>
                      <a:pt x="407" y="1986"/>
                    </a:lnTo>
                    <a:lnTo>
                      <a:pt x="450" y="2019"/>
                    </a:lnTo>
                    <a:lnTo>
                      <a:pt x="493" y="2050"/>
                    </a:lnTo>
                    <a:lnTo>
                      <a:pt x="540" y="2079"/>
                    </a:lnTo>
                    <a:lnTo>
                      <a:pt x="586" y="2107"/>
                    </a:lnTo>
                    <a:lnTo>
                      <a:pt x="634" y="2131"/>
                    </a:lnTo>
                    <a:lnTo>
                      <a:pt x="684" y="2154"/>
                    </a:lnTo>
                    <a:lnTo>
                      <a:pt x="735" y="2174"/>
                    </a:lnTo>
                    <a:lnTo>
                      <a:pt x="787" y="2191"/>
                    </a:lnTo>
                    <a:lnTo>
                      <a:pt x="840" y="2206"/>
                    </a:lnTo>
                    <a:lnTo>
                      <a:pt x="894" y="2219"/>
                    </a:lnTo>
                    <a:lnTo>
                      <a:pt x="950" y="2229"/>
                    </a:lnTo>
                    <a:lnTo>
                      <a:pt x="1006" y="2236"/>
                    </a:lnTo>
                    <a:lnTo>
                      <a:pt x="1062" y="2240"/>
                    </a:lnTo>
                    <a:lnTo>
                      <a:pt x="1120" y="2241"/>
                    </a:lnTo>
                    <a:lnTo>
                      <a:pt x="1178" y="2240"/>
                    </a:lnTo>
                    <a:lnTo>
                      <a:pt x="1235" y="2236"/>
                    </a:lnTo>
                    <a:lnTo>
                      <a:pt x="1291" y="2229"/>
                    </a:lnTo>
                    <a:lnTo>
                      <a:pt x="1347" y="2219"/>
                    </a:lnTo>
                    <a:lnTo>
                      <a:pt x="1401" y="2206"/>
                    </a:lnTo>
                    <a:lnTo>
                      <a:pt x="1454" y="2191"/>
                    </a:lnTo>
                    <a:lnTo>
                      <a:pt x="1505" y="2174"/>
                    </a:lnTo>
                    <a:lnTo>
                      <a:pt x="1557" y="2154"/>
                    </a:lnTo>
                    <a:lnTo>
                      <a:pt x="1606" y="2131"/>
                    </a:lnTo>
                    <a:lnTo>
                      <a:pt x="1655" y="2107"/>
                    </a:lnTo>
                    <a:lnTo>
                      <a:pt x="1701" y="2079"/>
                    </a:lnTo>
                    <a:lnTo>
                      <a:pt x="1747" y="2050"/>
                    </a:lnTo>
                    <a:lnTo>
                      <a:pt x="1791" y="2019"/>
                    </a:lnTo>
                    <a:lnTo>
                      <a:pt x="1833" y="1986"/>
                    </a:lnTo>
                    <a:lnTo>
                      <a:pt x="1874" y="1951"/>
                    </a:lnTo>
                    <a:lnTo>
                      <a:pt x="1913" y="1914"/>
                    </a:lnTo>
                    <a:lnTo>
                      <a:pt x="1950" y="1874"/>
                    </a:lnTo>
                    <a:lnTo>
                      <a:pt x="1986" y="1833"/>
                    </a:lnTo>
                    <a:lnTo>
                      <a:pt x="2019" y="1791"/>
                    </a:lnTo>
                    <a:lnTo>
                      <a:pt x="2050" y="1748"/>
                    </a:lnTo>
                    <a:lnTo>
                      <a:pt x="2079" y="1702"/>
                    </a:lnTo>
                    <a:lnTo>
                      <a:pt x="2106" y="1655"/>
                    </a:lnTo>
                    <a:lnTo>
                      <a:pt x="2131" y="1607"/>
                    </a:lnTo>
                    <a:lnTo>
                      <a:pt x="2154" y="1557"/>
                    </a:lnTo>
                    <a:lnTo>
                      <a:pt x="2174" y="1506"/>
                    </a:lnTo>
                    <a:lnTo>
                      <a:pt x="2191" y="1454"/>
                    </a:lnTo>
                    <a:lnTo>
                      <a:pt x="2206" y="1401"/>
                    </a:lnTo>
                    <a:lnTo>
                      <a:pt x="2219" y="1347"/>
                    </a:lnTo>
                    <a:lnTo>
                      <a:pt x="2228" y="1292"/>
                    </a:lnTo>
                    <a:lnTo>
                      <a:pt x="2235" y="1235"/>
                    </a:lnTo>
                    <a:lnTo>
                      <a:pt x="2240" y="1178"/>
                    </a:lnTo>
                    <a:lnTo>
                      <a:pt x="2241" y="1121"/>
                    </a:lnTo>
                    <a:close/>
                    <a:moveTo>
                      <a:pt x="2140" y="1121"/>
                    </a:moveTo>
                    <a:lnTo>
                      <a:pt x="2139" y="1173"/>
                    </a:lnTo>
                    <a:lnTo>
                      <a:pt x="2135" y="1225"/>
                    </a:lnTo>
                    <a:lnTo>
                      <a:pt x="2128" y="1276"/>
                    </a:lnTo>
                    <a:lnTo>
                      <a:pt x="2118" y="1326"/>
                    </a:lnTo>
                    <a:lnTo>
                      <a:pt x="2107" y="1375"/>
                    </a:lnTo>
                    <a:lnTo>
                      <a:pt x="2093" y="1424"/>
                    </a:lnTo>
                    <a:lnTo>
                      <a:pt x="2077" y="1471"/>
                    </a:lnTo>
                    <a:lnTo>
                      <a:pt x="2059" y="1518"/>
                    </a:lnTo>
                    <a:lnTo>
                      <a:pt x="2039" y="1563"/>
                    </a:lnTo>
                    <a:lnTo>
                      <a:pt x="2016" y="1606"/>
                    </a:lnTo>
                    <a:lnTo>
                      <a:pt x="1992" y="1649"/>
                    </a:lnTo>
                    <a:lnTo>
                      <a:pt x="1966" y="1691"/>
                    </a:lnTo>
                    <a:lnTo>
                      <a:pt x="1937" y="1731"/>
                    </a:lnTo>
                    <a:lnTo>
                      <a:pt x="1906" y="1769"/>
                    </a:lnTo>
                    <a:lnTo>
                      <a:pt x="1874" y="1806"/>
                    </a:lnTo>
                    <a:lnTo>
                      <a:pt x="1841" y="1841"/>
                    </a:lnTo>
                    <a:lnTo>
                      <a:pt x="1806" y="1875"/>
                    </a:lnTo>
                    <a:lnTo>
                      <a:pt x="1769" y="1907"/>
                    </a:lnTo>
                    <a:lnTo>
                      <a:pt x="1731" y="1938"/>
                    </a:lnTo>
                    <a:lnTo>
                      <a:pt x="1690" y="1966"/>
                    </a:lnTo>
                    <a:lnTo>
                      <a:pt x="1649" y="1992"/>
                    </a:lnTo>
                    <a:lnTo>
                      <a:pt x="1606" y="2017"/>
                    </a:lnTo>
                    <a:lnTo>
                      <a:pt x="1562" y="2039"/>
                    </a:lnTo>
                    <a:lnTo>
                      <a:pt x="1517" y="2059"/>
                    </a:lnTo>
                    <a:lnTo>
                      <a:pt x="1470" y="2077"/>
                    </a:lnTo>
                    <a:lnTo>
                      <a:pt x="1423" y="2093"/>
                    </a:lnTo>
                    <a:lnTo>
                      <a:pt x="1375" y="2108"/>
                    </a:lnTo>
                    <a:lnTo>
                      <a:pt x="1326" y="2119"/>
                    </a:lnTo>
                    <a:lnTo>
                      <a:pt x="1275" y="2128"/>
                    </a:lnTo>
                    <a:lnTo>
                      <a:pt x="1225" y="2135"/>
                    </a:lnTo>
                    <a:lnTo>
                      <a:pt x="1173" y="2139"/>
                    </a:lnTo>
                    <a:lnTo>
                      <a:pt x="1120" y="2140"/>
                    </a:lnTo>
                    <a:lnTo>
                      <a:pt x="1068" y="2139"/>
                    </a:lnTo>
                    <a:lnTo>
                      <a:pt x="1016" y="2135"/>
                    </a:lnTo>
                    <a:lnTo>
                      <a:pt x="965" y="2128"/>
                    </a:lnTo>
                    <a:lnTo>
                      <a:pt x="915" y="2119"/>
                    </a:lnTo>
                    <a:lnTo>
                      <a:pt x="865" y="2108"/>
                    </a:lnTo>
                    <a:lnTo>
                      <a:pt x="817" y="2093"/>
                    </a:lnTo>
                    <a:lnTo>
                      <a:pt x="770" y="2077"/>
                    </a:lnTo>
                    <a:lnTo>
                      <a:pt x="724" y="2059"/>
                    </a:lnTo>
                    <a:lnTo>
                      <a:pt x="678" y="2039"/>
                    </a:lnTo>
                    <a:lnTo>
                      <a:pt x="635" y="2017"/>
                    </a:lnTo>
                    <a:lnTo>
                      <a:pt x="592" y="1992"/>
                    </a:lnTo>
                    <a:lnTo>
                      <a:pt x="551" y="1966"/>
                    </a:lnTo>
                    <a:lnTo>
                      <a:pt x="510" y="1938"/>
                    </a:lnTo>
                    <a:lnTo>
                      <a:pt x="472" y="1907"/>
                    </a:lnTo>
                    <a:lnTo>
                      <a:pt x="435" y="1875"/>
                    </a:lnTo>
                    <a:lnTo>
                      <a:pt x="400" y="1841"/>
                    </a:lnTo>
                    <a:lnTo>
                      <a:pt x="366" y="1806"/>
                    </a:lnTo>
                    <a:lnTo>
                      <a:pt x="334" y="1769"/>
                    </a:lnTo>
                    <a:lnTo>
                      <a:pt x="303" y="1731"/>
                    </a:lnTo>
                    <a:lnTo>
                      <a:pt x="275" y="1691"/>
                    </a:lnTo>
                    <a:lnTo>
                      <a:pt x="249" y="1649"/>
                    </a:lnTo>
                    <a:lnTo>
                      <a:pt x="224" y="1606"/>
                    </a:lnTo>
                    <a:lnTo>
                      <a:pt x="202" y="1563"/>
                    </a:lnTo>
                    <a:lnTo>
                      <a:pt x="182" y="1518"/>
                    </a:lnTo>
                    <a:lnTo>
                      <a:pt x="163" y="1471"/>
                    </a:lnTo>
                    <a:lnTo>
                      <a:pt x="148" y="1424"/>
                    </a:lnTo>
                    <a:lnTo>
                      <a:pt x="134" y="1375"/>
                    </a:lnTo>
                    <a:lnTo>
                      <a:pt x="123" y="1326"/>
                    </a:lnTo>
                    <a:lnTo>
                      <a:pt x="113" y="1276"/>
                    </a:lnTo>
                    <a:lnTo>
                      <a:pt x="106" y="1225"/>
                    </a:lnTo>
                    <a:lnTo>
                      <a:pt x="102" y="1173"/>
                    </a:lnTo>
                    <a:lnTo>
                      <a:pt x="101" y="1121"/>
                    </a:lnTo>
                    <a:lnTo>
                      <a:pt x="102" y="1069"/>
                    </a:lnTo>
                    <a:lnTo>
                      <a:pt x="106" y="1016"/>
                    </a:lnTo>
                    <a:lnTo>
                      <a:pt x="113" y="966"/>
                    </a:lnTo>
                    <a:lnTo>
                      <a:pt x="123" y="916"/>
                    </a:lnTo>
                    <a:lnTo>
                      <a:pt x="134" y="867"/>
                    </a:lnTo>
                    <a:lnTo>
                      <a:pt x="148" y="817"/>
                    </a:lnTo>
                    <a:lnTo>
                      <a:pt x="163" y="770"/>
                    </a:lnTo>
                    <a:lnTo>
                      <a:pt x="182" y="724"/>
                    </a:lnTo>
                    <a:lnTo>
                      <a:pt x="202" y="679"/>
                    </a:lnTo>
                    <a:lnTo>
                      <a:pt x="224" y="635"/>
                    </a:lnTo>
                    <a:lnTo>
                      <a:pt x="249" y="592"/>
                    </a:lnTo>
                    <a:lnTo>
                      <a:pt x="275" y="551"/>
                    </a:lnTo>
                    <a:lnTo>
                      <a:pt x="303" y="511"/>
                    </a:lnTo>
                    <a:lnTo>
                      <a:pt x="334" y="473"/>
                    </a:lnTo>
                    <a:lnTo>
                      <a:pt x="366" y="435"/>
                    </a:lnTo>
                    <a:lnTo>
                      <a:pt x="400" y="400"/>
                    </a:lnTo>
                    <a:lnTo>
                      <a:pt x="435" y="366"/>
                    </a:lnTo>
                    <a:lnTo>
                      <a:pt x="472" y="335"/>
                    </a:lnTo>
                    <a:lnTo>
                      <a:pt x="510" y="304"/>
                    </a:lnTo>
                    <a:lnTo>
                      <a:pt x="551" y="276"/>
                    </a:lnTo>
                    <a:lnTo>
                      <a:pt x="592" y="250"/>
                    </a:lnTo>
                    <a:lnTo>
                      <a:pt x="635" y="224"/>
                    </a:lnTo>
                    <a:lnTo>
                      <a:pt x="678" y="202"/>
                    </a:lnTo>
                    <a:lnTo>
                      <a:pt x="724" y="182"/>
                    </a:lnTo>
                    <a:lnTo>
                      <a:pt x="770" y="164"/>
                    </a:lnTo>
                    <a:lnTo>
                      <a:pt x="817" y="148"/>
                    </a:lnTo>
                    <a:lnTo>
                      <a:pt x="865" y="134"/>
                    </a:lnTo>
                    <a:lnTo>
                      <a:pt x="915" y="123"/>
                    </a:lnTo>
                    <a:lnTo>
                      <a:pt x="965" y="114"/>
                    </a:lnTo>
                    <a:lnTo>
                      <a:pt x="1016" y="107"/>
                    </a:lnTo>
                    <a:lnTo>
                      <a:pt x="1068" y="103"/>
                    </a:lnTo>
                    <a:lnTo>
                      <a:pt x="1120" y="102"/>
                    </a:lnTo>
                    <a:lnTo>
                      <a:pt x="1173" y="103"/>
                    </a:lnTo>
                    <a:lnTo>
                      <a:pt x="1225" y="107"/>
                    </a:lnTo>
                    <a:lnTo>
                      <a:pt x="1275" y="114"/>
                    </a:lnTo>
                    <a:lnTo>
                      <a:pt x="1326" y="123"/>
                    </a:lnTo>
                    <a:lnTo>
                      <a:pt x="1375" y="134"/>
                    </a:lnTo>
                    <a:lnTo>
                      <a:pt x="1423" y="148"/>
                    </a:lnTo>
                    <a:lnTo>
                      <a:pt x="1470" y="164"/>
                    </a:lnTo>
                    <a:lnTo>
                      <a:pt x="1517" y="182"/>
                    </a:lnTo>
                    <a:lnTo>
                      <a:pt x="1562" y="202"/>
                    </a:lnTo>
                    <a:lnTo>
                      <a:pt x="1606" y="224"/>
                    </a:lnTo>
                    <a:lnTo>
                      <a:pt x="1649" y="250"/>
                    </a:lnTo>
                    <a:lnTo>
                      <a:pt x="1690" y="276"/>
                    </a:lnTo>
                    <a:lnTo>
                      <a:pt x="1731" y="304"/>
                    </a:lnTo>
                    <a:lnTo>
                      <a:pt x="1769" y="335"/>
                    </a:lnTo>
                    <a:lnTo>
                      <a:pt x="1806" y="366"/>
                    </a:lnTo>
                    <a:lnTo>
                      <a:pt x="1841" y="400"/>
                    </a:lnTo>
                    <a:lnTo>
                      <a:pt x="1874" y="435"/>
                    </a:lnTo>
                    <a:lnTo>
                      <a:pt x="1906" y="473"/>
                    </a:lnTo>
                    <a:lnTo>
                      <a:pt x="1937" y="511"/>
                    </a:lnTo>
                    <a:lnTo>
                      <a:pt x="1966" y="551"/>
                    </a:lnTo>
                    <a:lnTo>
                      <a:pt x="1992" y="592"/>
                    </a:lnTo>
                    <a:lnTo>
                      <a:pt x="2016" y="635"/>
                    </a:lnTo>
                    <a:lnTo>
                      <a:pt x="2039" y="679"/>
                    </a:lnTo>
                    <a:lnTo>
                      <a:pt x="2059" y="724"/>
                    </a:lnTo>
                    <a:lnTo>
                      <a:pt x="2077" y="770"/>
                    </a:lnTo>
                    <a:lnTo>
                      <a:pt x="2093" y="817"/>
                    </a:lnTo>
                    <a:lnTo>
                      <a:pt x="2107" y="867"/>
                    </a:lnTo>
                    <a:lnTo>
                      <a:pt x="2118" y="916"/>
                    </a:lnTo>
                    <a:lnTo>
                      <a:pt x="2128" y="966"/>
                    </a:lnTo>
                    <a:lnTo>
                      <a:pt x="2135" y="1016"/>
                    </a:lnTo>
                    <a:lnTo>
                      <a:pt x="2139" y="1069"/>
                    </a:lnTo>
                    <a:lnTo>
                      <a:pt x="2140" y="1121"/>
                    </a:lnTo>
                    <a:close/>
                  </a:path>
                </a:pathLst>
              </a:custGeom>
              <a:solidFill>
                <a:srgbClr val="FBE7A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2012" name="Freeform 1154">
                <a:extLst>
                  <a:ext uri="{FF2B5EF4-FFF2-40B4-BE49-F238E27FC236}">
                    <a16:creationId xmlns:a16="http://schemas.microsoft.com/office/drawing/2014/main" id="{5B6C9CA4-D839-4F4A-9A26-8A2CB849FB1B}"/>
                  </a:ext>
                </a:extLst>
              </p:cNvPr>
              <p:cNvSpPr>
                <a:spLocks noEditPoints="1"/>
              </p:cNvSpPr>
              <p:nvPr/>
            </p:nvSpPr>
            <p:spPr bwMode="auto">
              <a:xfrm>
                <a:off x="2814" y="916"/>
                <a:ext cx="428" cy="428"/>
              </a:xfrm>
              <a:custGeom>
                <a:avLst/>
                <a:gdLst>
                  <a:gd name="T0" fmla="*/ 424 w 2141"/>
                  <a:gd name="T1" fmla="*/ 171 h 2140"/>
                  <a:gd name="T2" fmla="*/ 407 w 2141"/>
                  <a:gd name="T3" fmla="*/ 121 h 2140"/>
                  <a:gd name="T4" fmla="*/ 379 w 2141"/>
                  <a:gd name="T5" fmla="*/ 78 h 2140"/>
                  <a:gd name="T6" fmla="*/ 342 w 2141"/>
                  <a:gd name="T7" fmla="*/ 43 h 2140"/>
                  <a:gd name="T8" fmla="*/ 297 w 2141"/>
                  <a:gd name="T9" fmla="*/ 17 h 2140"/>
                  <a:gd name="T10" fmla="*/ 246 w 2141"/>
                  <a:gd name="T11" fmla="*/ 3 h 2140"/>
                  <a:gd name="T12" fmla="*/ 192 w 2141"/>
                  <a:gd name="T13" fmla="*/ 1 h 2140"/>
                  <a:gd name="T14" fmla="*/ 141 w 2141"/>
                  <a:gd name="T15" fmla="*/ 13 h 2140"/>
                  <a:gd name="T16" fmla="*/ 95 w 2141"/>
                  <a:gd name="T17" fmla="*/ 36 h 2140"/>
                  <a:gd name="T18" fmla="*/ 56 w 2141"/>
                  <a:gd name="T19" fmla="*/ 70 h 2140"/>
                  <a:gd name="T20" fmla="*/ 26 w 2141"/>
                  <a:gd name="T21" fmla="*/ 112 h 2140"/>
                  <a:gd name="T22" fmla="*/ 7 w 2141"/>
                  <a:gd name="T23" fmla="*/ 160 h 2140"/>
                  <a:gd name="T24" fmla="*/ 0 w 2141"/>
                  <a:gd name="T25" fmla="*/ 214 h 2140"/>
                  <a:gd name="T26" fmla="*/ 7 w 2141"/>
                  <a:gd name="T27" fmla="*/ 267 h 2140"/>
                  <a:gd name="T28" fmla="*/ 26 w 2141"/>
                  <a:gd name="T29" fmla="*/ 316 h 2140"/>
                  <a:gd name="T30" fmla="*/ 56 w 2141"/>
                  <a:gd name="T31" fmla="*/ 358 h 2140"/>
                  <a:gd name="T32" fmla="*/ 95 w 2141"/>
                  <a:gd name="T33" fmla="*/ 391 h 2140"/>
                  <a:gd name="T34" fmla="*/ 141 w 2141"/>
                  <a:gd name="T35" fmla="*/ 415 h 2140"/>
                  <a:gd name="T36" fmla="*/ 192 w 2141"/>
                  <a:gd name="T37" fmla="*/ 427 h 2140"/>
                  <a:gd name="T38" fmla="*/ 246 w 2141"/>
                  <a:gd name="T39" fmla="*/ 425 h 2140"/>
                  <a:gd name="T40" fmla="*/ 297 w 2141"/>
                  <a:gd name="T41" fmla="*/ 411 h 2140"/>
                  <a:gd name="T42" fmla="*/ 342 w 2141"/>
                  <a:gd name="T43" fmla="*/ 385 h 2140"/>
                  <a:gd name="T44" fmla="*/ 379 w 2141"/>
                  <a:gd name="T45" fmla="*/ 350 h 2140"/>
                  <a:gd name="T46" fmla="*/ 407 w 2141"/>
                  <a:gd name="T47" fmla="*/ 307 h 2140"/>
                  <a:gd name="T48" fmla="*/ 424 w 2141"/>
                  <a:gd name="T49" fmla="*/ 257 h 2140"/>
                  <a:gd name="T50" fmla="*/ 407 w 2141"/>
                  <a:gd name="T51" fmla="*/ 214 h 2140"/>
                  <a:gd name="T52" fmla="*/ 401 w 2141"/>
                  <a:gd name="T53" fmla="*/ 262 h 2140"/>
                  <a:gd name="T54" fmla="*/ 384 w 2141"/>
                  <a:gd name="T55" fmla="*/ 306 h 2140"/>
                  <a:gd name="T56" fmla="*/ 357 w 2141"/>
                  <a:gd name="T57" fmla="*/ 344 h 2140"/>
                  <a:gd name="T58" fmla="*/ 322 w 2141"/>
                  <a:gd name="T59" fmla="*/ 375 h 2140"/>
                  <a:gd name="T60" fmla="*/ 280 w 2141"/>
                  <a:gd name="T61" fmla="*/ 396 h 2140"/>
                  <a:gd name="T62" fmla="*/ 234 w 2141"/>
                  <a:gd name="T63" fmla="*/ 406 h 2140"/>
                  <a:gd name="T64" fmla="*/ 185 w 2141"/>
                  <a:gd name="T65" fmla="*/ 405 h 2140"/>
                  <a:gd name="T66" fmla="*/ 139 w 2141"/>
                  <a:gd name="T67" fmla="*/ 392 h 2140"/>
                  <a:gd name="T68" fmla="*/ 98 w 2141"/>
                  <a:gd name="T69" fmla="*/ 369 h 2140"/>
                  <a:gd name="T70" fmla="*/ 65 w 2141"/>
                  <a:gd name="T71" fmla="*/ 337 h 2140"/>
                  <a:gd name="T72" fmla="*/ 40 w 2141"/>
                  <a:gd name="T73" fmla="*/ 298 h 2140"/>
                  <a:gd name="T74" fmla="*/ 24 w 2141"/>
                  <a:gd name="T75" fmla="*/ 253 h 2140"/>
                  <a:gd name="T76" fmla="*/ 21 w 2141"/>
                  <a:gd name="T77" fmla="*/ 204 h 2140"/>
                  <a:gd name="T78" fmla="*/ 29 w 2141"/>
                  <a:gd name="T79" fmla="*/ 156 h 2140"/>
                  <a:gd name="T80" fmla="*/ 48 w 2141"/>
                  <a:gd name="T81" fmla="*/ 114 h 2140"/>
                  <a:gd name="T82" fmla="*/ 77 w 2141"/>
                  <a:gd name="T83" fmla="*/ 77 h 2140"/>
                  <a:gd name="T84" fmla="*/ 114 w 2141"/>
                  <a:gd name="T85" fmla="*/ 48 h 2140"/>
                  <a:gd name="T86" fmla="*/ 156 w 2141"/>
                  <a:gd name="T87" fmla="*/ 29 h 2140"/>
                  <a:gd name="T88" fmla="*/ 204 w 2141"/>
                  <a:gd name="T89" fmla="*/ 21 h 2140"/>
                  <a:gd name="T90" fmla="*/ 253 w 2141"/>
                  <a:gd name="T91" fmla="*/ 24 h 2140"/>
                  <a:gd name="T92" fmla="*/ 298 w 2141"/>
                  <a:gd name="T93" fmla="*/ 40 h 2140"/>
                  <a:gd name="T94" fmla="*/ 337 w 2141"/>
                  <a:gd name="T95" fmla="*/ 65 h 2140"/>
                  <a:gd name="T96" fmla="*/ 369 w 2141"/>
                  <a:gd name="T97" fmla="*/ 98 h 2140"/>
                  <a:gd name="T98" fmla="*/ 392 w 2141"/>
                  <a:gd name="T99" fmla="*/ 139 h 2140"/>
                  <a:gd name="T100" fmla="*/ 405 w 2141"/>
                  <a:gd name="T101" fmla="*/ 184 h 214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141" h="2140">
                    <a:moveTo>
                      <a:pt x="2141" y="1070"/>
                    </a:moveTo>
                    <a:lnTo>
                      <a:pt x="2139" y="1015"/>
                    </a:lnTo>
                    <a:lnTo>
                      <a:pt x="2135" y="960"/>
                    </a:lnTo>
                    <a:lnTo>
                      <a:pt x="2128" y="907"/>
                    </a:lnTo>
                    <a:lnTo>
                      <a:pt x="2119" y="854"/>
                    </a:lnTo>
                    <a:lnTo>
                      <a:pt x="2107" y="802"/>
                    </a:lnTo>
                    <a:lnTo>
                      <a:pt x="2093" y="751"/>
                    </a:lnTo>
                    <a:lnTo>
                      <a:pt x="2075" y="702"/>
                    </a:lnTo>
                    <a:lnTo>
                      <a:pt x="2056" y="654"/>
                    </a:lnTo>
                    <a:lnTo>
                      <a:pt x="2035" y="606"/>
                    </a:lnTo>
                    <a:lnTo>
                      <a:pt x="2011" y="560"/>
                    </a:lnTo>
                    <a:lnTo>
                      <a:pt x="1985" y="515"/>
                    </a:lnTo>
                    <a:lnTo>
                      <a:pt x="1958" y="472"/>
                    </a:lnTo>
                    <a:lnTo>
                      <a:pt x="1928" y="430"/>
                    </a:lnTo>
                    <a:lnTo>
                      <a:pt x="1896" y="389"/>
                    </a:lnTo>
                    <a:lnTo>
                      <a:pt x="1862" y="350"/>
                    </a:lnTo>
                    <a:lnTo>
                      <a:pt x="1827" y="313"/>
                    </a:lnTo>
                    <a:lnTo>
                      <a:pt x="1790" y="278"/>
                    </a:lnTo>
                    <a:lnTo>
                      <a:pt x="1751" y="244"/>
                    </a:lnTo>
                    <a:lnTo>
                      <a:pt x="1711" y="213"/>
                    </a:lnTo>
                    <a:lnTo>
                      <a:pt x="1668" y="182"/>
                    </a:lnTo>
                    <a:lnTo>
                      <a:pt x="1625" y="154"/>
                    </a:lnTo>
                    <a:lnTo>
                      <a:pt x="1580" y="129"/>
                    </a:lnTo>
                    <a:lnTo>
                      <a:pt x="1534" y="105"/>
                    </a:lnTo>
                    <a:lnTo>
                      <a:pt x="1487" y="84"/>
                    </a:lnTo>
                    <a:lnTo>
                      <a:pt x="1438" y="65"/>
                    </a:lnTo>
                    <a:lnTo>
                      <a:pt x="1388" y="48"/>
                    </a:lnTo>
                    <a:lnTo>
                      <a:pt x="1338" y="34"/>
                    </a:lnTo>
                    <a:lnTo>
                      <a:pt x="1286" y="22"/>
                    </a:lnTo>
                    <a:lnTo>
                      <a:pt x="1233" y="13"/>
                    </a:lnTo>
                    <a:lnTo>
                      <a:pt x="1180" y="6"/>
                    </a:lnTo>
                    <a:lnTo>
                      <a:pt x="1126" y="2"/>
                    </a:lnTo>
                    <a:lnTo>
                      <a:pt x="1070" y="0"/>
                    </a:lnTo>
                    <a:lnTo>
                      <a:pt x="1015" y="2"/>
                    </a:lnTo>
                    <a:lnTo>
                      <a:pt x="961" y="6"/>
                    </a:lnTo>
                    <a:lnTo>
                      <a:pt x="908" y="13"/>
                    </a:lnTo>
                    <a:lnTo>
                      <a:pt x="854" y="22"/>
                    </a:lnTo>
                    <a:lnTo>
                      <a:pt x="803" y="34"/>
                    </a:lnTo>
                    <a:lnTo>
                      <a:pt x="752" y="48"/>
                    </a:lnTo>
                    <a:lnTo>
                      <a:pt x="703" y="65"/>
                    </a:lnTo>
                    <a:lnTo>
                      <a:pt x="654" y="84"/>
                    </a:lnTo>
                    <a:lnTo>
                      <a:pt x="606" y="105"/>
                    </a:lnTo>
                    <a:lnTo>
                      <a:pt x="560" y="129"/>
                    </a:lnTo>
                    <a:lnTo>
                      <a:pt x="516" y="154"/>
                    </a:lnTo>
                    <a:lnTo>
                      <a:pt x="473" y="182"/>
                    </a:lnTo>
                    <a:lnTo>
                      <a:pt x="430" y="213"/>
                    </a:lnTo>
                    <a:lnTo>
                      <a:pt x="390" y="244"/>
                    </a:lnTo>
                    <a:lnTo>
                      <a:pt x="351" y="278"/>
                    </a:lnTo>
                    <a:lnTo>
                      <a:pt x="314" y="313"/>
                    </a:lnTo>
                    <a:lnTo>
                      <a:pt x="279" y="350"/>
                    </a:lnTo>
                    <a:lnTo>
                      <a:pt x="244" y="389"/>
                    </a:lnTo>
                    <a:lnTo>
                      <a:pt x="213" y="430"/>
                    </a:lnTo>
                    <a:lnTo>
                      <a:pt x="183" y="472"/>
                    </a:lnTo>
                    <a:lnTo>
                      <a:pt x="155" y="515"/>
                    </a:lnTo>
                    <a:lnTo>
                      <a:pt x="130" y="560"/>
                    </a:lnTo>
                    <a:lnTo>
                      <a:pt x="106" y="606"/>
                    </a:lnTo>
                    <a:lnTo>
                      <a:pt x="85" y="654"/>
                    </a:lnTo>
                    <a:lnTo>
                      <a:pt x="65" y="702"/>
                    </a:lnTo>
                    <a:lnTo>
                      <a:pt x="48" y="751"/>
                    </a:lnTo>
                    <a:lnTo>
                      <a:pt x="34" y="802"/>
                    </a:lnTo>
                    <a:lnTo>
                      <a:pt x="22" y="854"/>
                    </a:lnTo>
                    <a:lnTo>
                      <a:pt x="13" y="907"/>
                    </a:lnTo>
                    <a:lnTo>
                      <a:pt x="6" y="960"/>
                    </a:lnTo>
                    <a:lnTo>
                      <a:pt x="2" y="1015"/>
                    </a:lnTo>
                    <a:lnTo>
                      <a:pt x="0" y="1070"/>
                    </a:lnTo>
                    <a:lnTo>
                      <a:pt x="2" y="1125"/>
                    </a:lnTo>
                    <a:lnTo>
                      <a:pt x="6" y="1179"/>
                    </a:lnTo>
                    <a:lnTo>
                      <a:pt x="13" y="1233"/>
                    </a:lnTo>
                    <a:lnTo>
                      <a:pt x="22" y="1286"/>
                    </a:lnTo>
                    <a:lnTo>
                      <a:pt x="34" y="1337"/>
                    </a:lnTo>
                    <a:lnTo>
                      <a:pt x="48" y="1388"/>
                    </a:lnTo>
                    <a:lnTo>
                      <a:pt x="65" y="1438"/>
                    </a:lnTo>
                    <a:lnTo>
                      <a:pt x="85" y="1486"/>
                    </a:lnTo>
                    <a:lnTo>
                      <a:pt x="106" y="1534"/>
                    </a:lnTo>
                    <a:lnTo>
                      <a:pt x="130" y="1579"/>
                    </a:lnTo>
                    <a:lnTo>
                      <a:pt x="155" y="1624"/>
                    </a:lnTo>
                    <a:lnTo>
                      <a:pt x="183" y="1668"/>
                    </a:lnTo>
                    <a:lnTo>
                      <a:pt x="213" y="1710"/>
                    </a:lnTo>
                    <a:lnTo>
                      <a:pt x="244" y="1750"/>
                    </a:lnTo>
                    <a:lnTo>
                      <a:pt x="279" y="1789"/>
                    </a:lnTo>
                    <a:lnTo>
                      <a:pt x="314" y="1826"/>
                    </a:lnTo>
                    <a:lnTo>
                      <a:pt x="351" y="1862"/>
                    </a:lnTo>
                    <a:lnTo>
                      <a:pt x="390" y="1896"/>
                    </a:lnTo>
                    <a:lnTo>
                      <a:pt x="430" y="1927"/>
                    </a:lnTo>
                    <a:lnTo>
                      <a:pt x="473" y="1957"/>
                    </a:lnTo>
                    <a:lnTo>
                      <a:pt x="516" y="1985"/>
                    </a:lnTo>
                    <a:lnTo>
                      <a:pt x="560" y="2010"/>
                    </a:lnTo>
                    <a:lnTo>
                      <a:pt x="606" y="2034"/>
                    </a:lnTo>
                    <a:lnTo>
                      <a:pt x="654" y="2056"/>
                    </a:lnTo>
                    <a:lnTo>
                      <a:pt x="703" y="2075"/>
                    </a:lnTo>
                    <a:lnTo>
                      <a:pt x="752" y="2092"/>
                    </a:lnTo>
                    <a:lnTo>
                      <a:pt x="803" y="2106"/>
                    </a:lnTo>
                    <a:lnTo>
                      <a:pt x="854" y="2118"/>
                    </a:lnTo>
                    <a:lnTo>
                      <a:pt x="908" y="2127"/>
                    </a:lnTo>
                    <a:lnTo>
                      <a:pt x="961" y="2134"/>
                    </a:lnTo>
                    <a:lnTo>
                      <a:pt x="1015" y="2138"/>
                    </a:lnTo>
                    <a:lnTo>
                      <a:pt x="1070" y="2140"/>
                    </a:lnTo>
                    <a:lnTo>
                      <a:pt x="1126" y="2138"/>
                    </a:lnTo>
                    <a:lnTo>
                      <a:pt x="1180" y="2134"/>
                    </a:lnTo>
                    <a:lnTo>
                      <a:pt x="1233" y="2127"/>
                    </a:lnTo>
                    <a:lnTo>
                      <a:pt x="1286" y="2118"/>
                    </a:lnTo>
                    <a:lnTo>
                      <a:pt x="1338" y="2106"/>
                    </a:lnTo>
                    <a:lnTo>
                      <a:pt x="1388" y="2092"/>
                    </a:lnTo>
                    <a:lnTo>
                      <a:pt x="1438" y="2075"/>
                    </a:lnTo>
                    <a:lnTo>
                      <a:pt x="1487" y="2056"/>
                    </a:lnTo>
                    <a:lnTo>
                      <a:pt x="1534" y="2034"/>
                    </a:lnTo>
                    <a:lnTo>
                      <a:pt x="1580" y="2010"/>
                    </a:lnTo>
                    <a:lnTo>
                      <a:pt x="1625" y="1985"/>
                    </a:lnTo>
                    <a:lnTo>
                      <a:pt x="1668" y="1957"/>
                    </a:lnTo>
                    <a:lnTo>
                      <a:pt x="1711" y="1927"/>
                    </a:lnTo>
                    <a:lnTo>
                      <a:pt x="1751" y="1896"/>
                    </a:lnTo>
                    <a:lnTo>
                      <a:pt x="1790" y="1862"/>
                    </a:lnTo>
                    <a:lnTo>
                      <a:pt x="1827" y="1826"/>
                    </a:lnTo>
                    <a:lnTo>
                      <a:pt x="1862" y="1789"/>
                    </a:lnTo>
                    <a:lnTo>
                      <a:pt x="1896" y="1750"/>
                    </a:lnTo>
                    <a:lnTo>
                      <a:pt x="1928" y="1710"/>
                    </a:lnTo>
                    <a:lnTo>
                      <a:pt x="1958" y="1668"/>
                    </a:lnTo>
                    <a:lnTo>
                      <a:pt x="1985" y="1624"/>
                    </a:lnTo>
                    <a:lnTo>
                      <a:pt x="2011" y="1579"/>
                    </a:lnTo>
                    <a:lnTo>
                      <a:pt x="2035" y="1534"/>
                    </a:lnTo>
                    <a:lnTo>
                      <a:pt x="2056" y="1486"/>
                    </a:lnTo>
                    <a:lnTo>
                      <a:pt x="2075" y="1438"/>
                    </a:lnTo>
                    <a:lnTo>
                      <a:pt x="2093" y="1388"/>
                    </a:lnTo>
                    <a:lnTo>
                      <a:pt x="2107" y="1337"/>
                    </a:lnTo>
                    <a:lnTo>
                      <a:pt x="2119" y="1286"/>
                    </a:lnTo>
                    <a:lnTo>
                      <a:pt x="2128" y="1233"/>
                    </a:lnTo>
                    <a:lnTo>
                      <a:pt x="2135" y="1179"/>
                    </a:lnTo>
                    <a:lnTo>
                      <a:pt x="2139" y="1125"/>
                    </a:lnTo>
                    <a:lnTo>
                      <a:pt x="2141" y="1070"/>
                    </a:lnTo>
                    <a:close/>
                    <a:moveTo>
                      <a:pt x="2038" y="1070"/>
                    </a:moveTo>
                    <a:lnTo>
                      <a:pt x="2037" y="1120"/>
                    </a:lnTo>
                    <a:lnTo>
                      <a:pt x="2033" y="1168"/>
                    </a:lnTo>
                    <a:lnTo>
                      <a:pt x="2027" y="1217"/>
                    </a:lnTo>
                    <a:lnTo>
                      <a:pt x="2019" y="1265"/>
                    </a:lnTo>
                    <a:lnTo>
                      <a:pt x="2008" y="1312"/>
                    </a:lnTo>
                    <a:lnTo>
                      <a:pt x="1995" y="1357"/>
                    </a:lnTo>
                    <a:lnTo>
                      <a:pt x="1980" y="1402"/>
                    </a:lnTo>
                    <a:lnTo>
                      <a:pt x="1962" y="1447"/>
                    </a:lnTo>
                    <a:lnTo>
                      <a:pt x="1943" y="1490"/>
                    </a:lnTo>
                    <a:lnTo>
                      <a:pt x="1922" y="1531"/>
                    </a:lnTo>
                    <a:lnTo>
                      <a:pt x="1899" y="1571"/>
                    </a:lnTo>
                    <a:lnTo>
                      <a:pt x="1873" y="1611"/>
                    </a:lnTo>
                    <a:lnTo>
                      <a:pt x="1846" y="1649"/>
                    </a:lnTo>
                    <a:lnTo>
                      <a:pt x="1817" y="1686"/>
                    </a:lnTo>
                    <a:lnTo>
                      <a:pt x="1787" y="1721"/>
                    </a:lnTo>
                    <a:lnTo>
                      <a:pt x="1755" y="1754"/>
                    </a:lnTo>
                    <a:lnTo>
                      <a:pt x="1722" y="1786"/>
                    </a:lnTo>
                    <a:lnTo>
                      <a:pt x="1687" y="1816"/>
                    </a:lnTo>
                    <a:lnTo>
                      <a:pt x="1649" y="1846"/>
                    </a:lnTo>
                    <a:lnTo>
                      <a:pt x="1611" y="1873"/>
                    </a:lnTo>
                    <a:lnTo>
                      <a:pt x="1572" y="1898"/>
                    </a:lnTo>
                    <a:lnTo>
                      <a:pt x="1532" y="1921"/>
                    </a:lnTo>
                    <a:lnTo>
                      <a:pt x="1490" y="1942"/>
                    </a:lnTo>
                    <a:lnTo>
                      <a:pt x="1447" y="1962"/>
                    </a:lnTo>
                    <a:lnTo>
                      <a:pt x="1403" y="1979"/>
                    </a:lnTo>
                    <a:lnTo>
                      <a:pt x="1358" y="1994"/>
                    </a:lnTo>
                    <a:lnTo>
                      <a:pt x="1313" y="2007"/>
                    </a:lnTo>
                    <a:lnTo>
                      <a:pt x="1265" y="2018"/>
                    </a:lnTo>
                    <a:lnTo>
                      <a:pt x="1218" y="2026"/>
                    </a:lnTo>
                    <a:lnTo>
                      <a:pt x="1169" y="2032"/>
                    </a:lnTo>
                    <a:lnTo>
                      <a:pt x="1120" y="2036"/>
                    </a:lnTo>
                    <a:lnTo>
                      <a:pt x="1070" y="2037"/>
                    </a:lnTo>
                    <a:lnTo>
                      <a:pt x="1020" y="2036"/>
                    </a:lnTo>
                    <a:lnTo>
                      <a:pt x="971" y="2032"/>
                    </a:lnTo>
                    <a:lnTo>
                      <a:pt x="923" y="2026"/>
                    </a:lnTo>
                    <a:lnTo>
                      <a:pt x="876" y="2018"/>
                    </a:lnTo>
                    <a:lnTo>
                      <a:pt x="828" y="2007"/>
                    </a:lnTo>
                    <a:lnTo>
                      <a:pt x="782" y="1994"/>
                    </a:lnTo>
                    <a:lnTo>
                      <a:pt x="738" y="1979"/>
                    </a:lnTo>
                    <a:lnTo>
                      <a:pt x="694" y="1962"/>
                    </a:lnTo>
                    <a:lnTo>
                      <a:pt x="650" y="1942"/>
                    </a:lnTo>
                    <a:lnTo>
                      <a:pt x="609" y="1921"/>
                    </a:lnTo>
                    <a:lnTo>
                      <a:pt x="568" y="1898"/>
                    </a:lnTo>
                    <a:lnTo>
                      <a:pt x="529" y="1873"/>
                    </a:lnTo>
                    <a:lnTo>
                      <a:pt x="492" y="1846"/>
                    </a:lnTo>
                    <a:lnTo>
                      <a:pt x="454" y="1816"/>
                    </a:lnTo>
                    <a:lnTo>
                      <a:pt x="419" y="1786"/>
                    </a:lnTo>
                    <a:lnTo>
                      <a:pt x="386" y="1754"/>
                    </a:lnTo>
                    <a:lnTo>
                      <a:pt x="354" y="1721"/>
                    </a:lnTo>
                    <a:lnTo>
                      <a:pt x="324" y="1686"/>
                    </a:lnTo>
                    <a:lnTo>
                      <a:pt x="295" y="1649"/>
                    </a:lnTo>
                    <a:lnTo>
                      <a:pt x="268" y="1611"/>
                    </a:lnTo>
                    <a:lnTo>
                      <a:pt x="242" y="1571"/>
                    </a:lnTo>
                    <a:lnTo>
                      <a:pt x="219" y="1531"/>
                    </a:lnTo>
                    <a:lnTo>
                      <a:pt x="198" y="1490"/>
                    </a:lnTo>
                    <a:lnTo>
                      <a:pt x="178" y="1447"/>
                    </a:lnTo>
                    <a:lnTo>
                      <a:pt x="161" y="1402"/>
                    </a:lnTo>
                    <a:lnTo>
                      <a:pt x="146" y="1357"/>
                    </a:lnTo>
                    <a:lnTo>
                      <a:pt x="133" y="1312"/>
                    </a:lnTo>
                    <a:lnTo>
                      <a:pt x="122" y="1265"/>
                    </a:lnTo>
                    <a:lnTo>
                      <a:pt x="114" y="1217"/>
                    </a:lnTo>
                    <a:lnTo>
                      <a:pt x="108" y="1168"/>
                    </a:lnTo>
                    <a:lnTo>
                      <a:pt x="104" y="1120"/>
                    </a:lnTo>
                    <a:lnTo>
                      <a:pt x="103" y="1070"/>
                    </a:lnTo>
                    <a:lnTo>
                      <a:pt x="104" y="1020"/>
                    </a:lnTo>
                    <a:lnTo>
                      <a:pt x="108" y="971"/>
                    </a:lnTo>
                    <a:lnTo>
                      <a:pt x="114" y="922"/>
                    </a:lnTo>
                    <a:lnTo>
                      <a:pt x="122" y="875"/>
                    </a:lnTo>
                    <a:lnTo>
                      <a:pt x="133" y="828"/>
                    </a:lnTo>
                    <a:lnTo>
                      <a:pt x="146" y="782"/>
                    </a:lnTo>
                    <a:lnTo>
                      <a:pt x="161" y="737"/>
                    </a:lnTo>
                    <a:lnTo>
                      <a:pt x="178" y="693"/>
                    </a:lnTo>
                    <a:lnTo>
                      <a:pt x="198" y="650"/>
                    </a:lnTo>
                    <a:lnTo>
                      <a:pt x="219" y="609"/>
                    </a:lnTo>
                    <a:lnTo>
                      <a:pt x="242" y="568"/>
                    </a:lnTo>
                    <a:lnTo>
                      <a:pt x="268" y="528"/>
                    </a:lnTo>
                    <a:lnTo>
                      <a:pt x="295" y="491"/>
                    </a:lnTo>
                    <a:lnTo>
                      <a:pt x="324" y="454"/>
                    </a:lnTo>
                    <a:lnTo>
                      <a:pt x="354" y="419"/>
                    </a:lnTo>
                    <a:lnTo>
                      <a:pt x="386" y="385"/>
                    </a:lnTo>
                    <a:lnTo>
                      <a:pt x="419" y="353"/>
                    </a:lnTo>
                    <a:lnTo>
                      <a:pt x="454" y="323"/>
                    </a:lnTo>
                    <a:lnTo>
                      <a:pt x="492" y="294"/>
                    </a:lnTo>
                    <a:lnTo>
                      <a:pt x="529" y="267"/>
                    </a:lnTo>
                    <a:lnTo>
                      <a:pt x="568" y="242"/>
                    </a:lnTo>
                    <a:lnTo>
                      <a:pt x="609" y="219"/>
                    </a:lnTo>
                    <a:lnTo>
                      <a:pt x="650" y="198"/>
                    </a:lnTo>
                    <a:lnTo>
                      <a:pt x="694" y="177"/>
                    </a:lnTo>
                    <a:lnTo>
                      <a:pt x="738" y="160"/>
                    </a:lnTo>
                    <a:lnTo>
                      <a:pt x="782" y="145"/>
                    </a:lnTo>
                    <a:lnTo>
                      <a:pt x="828" y="132"/>
                    </a:lnTo>
                    <a:lnTo>
                      <a:pt x="876" y="121"/>
                    </a:lnTo>
                    <a:lnTo>
                      <a:pt x="923" y="113"/>
                    </a:lnTo>
                    <a:lnTo>
                      <a:pt x="971" y="107"/>
                    </a:lnTo>
                    <a:lnTo>
                      <a:pt x="1020" y="103"/>
                    </a:lnTo>
                    <a:lnTo>
                      <a:pt x="1070" y="102"/>
                    </a:lnTo>
                    <a:lnTo>
                      <a:pt x="1120" y="103"/>
                    </a:lnTo>
                    <a:lnTo>
                      <a:pt x="1169" y="107"/>
                    </a:lnTo>
                    <a:lnTo>
                      <a:pt x="1218" y="113"/>
                    </a:lnTo>
                    <a:lnTo>
                      <a:pt x="1265" y="121"/>
                    </a:lnTo>
                    <a:lnTo>
                      <a:pt x="1313" y="132"/>
                    </a:lnTo>
                    <a:lnTo>
                      <a:pt x="1358" y="145"/>
                    </a:lnTo>
                    <a:lnTo>
                      <a:pt x="1403" y="160"/>
                    </a:lnTo>
                    <a:lnTo>
                      <a:pt x="1447" y="177"/>
                    </a:lnTo>
                    <a:lnTo>
                      <a:pt x="1490" y="198"/>
                    </a:lnTo>
                    <a:lnTo>
                      <a:pt x="1532" y="219"/>
                    </a:lnTo>
                    <a:lnTo>
                      <a:pt x="1572" y="242"/>
                    </a:lnTo>
                    <a:lnTo>
                      <a:pt x="1611" y="267"/>
                    </a:lnTo>
                    <a:lnTo>
                      <a:pt x="1649" y="294"/>
                    </a:lnTo>
                    <a:lnTo>
                      <a:pt x="1687" y="323"/>
                    </a:lnTo>
                    <a:lnTo>
                      <a:pt x="1722" y="353"/>
                    </a:lnTo>
                    <a:lnTo>
                      <a:pt x="1755" y="385"/>
                    </a:lnTo>
                    <a:lnTo>
                      <a:pt x="1787" y="419"/>
                    </a:lnTo>
                    <a:lnTo>
                      <a:pt x="1817" y="454"/>
                    </a:lnTo>
                    <a:lnTo>
                      <a:pt x="1846" y="491"/>
                    </a:lnTo>
                    <a:lnTo>
                      <a:pt x="1873" y="528"/>
                    </a:lnTo>
                    <a:lnTo>
                      <a:pt x="1899" y="568"/>
                    </a:lnTo>
                    <a:lnTo>
                      <a:pt x="1922" y="609"/>
                    </a:lnTo>
                    <a:lnTo>
                      <a:pt x="1943" y="650"/>
                    </a:lnTo>
                    <a:lnTo>
                      <a:pt x="1962" y="693"/>
                    </a:lnTo>
                    <a:lnTo>
                      <a:pt x="1980" y="737"/>
                    </a:lnTo>
                    <a:lnTo>
                      <a:pt x="1995" y="782"/>
                    </a:lnTo>
                    <a:lnTo>
                      <a:pt x="2008" y="828"/>
                    </a:lnTo>
                    <a:lnTo>
                      <a:pt x="2019" y="875"/>
                    </a:lnTo>
                    <a:lnTo>
                      <a:pt x="2027" y="922"/>
                    </a:lnTo>
                    <a:lnTo>
                      <a:pt x="2033" y="971"/>
                    </a:lnTo>
                    <a:lnTo>
                      <a:pt x="2037" y="1020"/>
                    </a:lnTo>
                    <a:lnTo>
                      <a:pt x="2038" y="1070"/>
                    </a:lnTo>
                    <a:close/>
                  </a:path>
                </a:pathLst>
              </a:custGeom>
              <a:solidFill>
                <a:srgbClr val="FCE8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2013" name="Freeform 1155">
                <a:extLst>
                  <a:ext uri="{FF2B5EF4-FFF2-40B4-BE49-F238E27FC236}">
                    <a16:creationId xmlns:a16="http://schemas.microsoft.com/office/drawing/2014/main" id="{3CFFA813-C6F6-4E94-8137-7A4315F50B95}"/>
                  </a:ext>
                </a:extLst>
              </p:cNvPr>
              <p:cNvSpPr>
                <a:spLocks noEditPoints="1"/>
              </p:cNvSpPr>
              <p:nvPr/>
            </p:nvSpPr>
            <p:spPr bwMode="auto">
              <a:xfrm>
                <a:off x="2824" y="926"/>
                <a:ext cx="408" cy="408"/>
              </a:xfrm>
              <a:custGeom>
                <a:avLst/>
                <a:gdLst>
                  <a:gd name="T0" fmla="*/ 404 w 2039"/>
                  <a:gd name="T1" fmla="*/ 163 h 2038"/>
                  <a:gd name="T2" fmla="*/ 388 w 2039"/>
                  <a:gd name="T3" fmla="*/ 116 h 2038"/>
                  <a:gd name="T4" fmla="*/ 361 w 2039"/>
                  <a:gd name="T5" fmla="*/ 74 h 2038"/>
                  <a:gd name="T6" fmla="*/ 326 w 2039"/>
                  <a:gd name="T7" fmla="*/ 40 h 2038"/>
                  <a:gd name="T8" fmla="*/ 283 w 2039"/>
                  <a:gd name="T9" fmla="*/ 16 h 2038"/>
                  <a:gd name="T10" fmla="*/ 235 w 2039"/>
                  <a:gd name="T11" fmla="*/ 2 h 2038"/>
                  <a:gd name="T12" fmla="*/ 183 w 2039"/>
                  <a:gd name="T13" fmla="*/ 1 h 2038"/>
                  <a:gd name="T14" fmla="*/ 134 w 2039"/>
                  <a:gd name="T15" fmla="*/ 12 h 2038"/>
                  <a:gd name="T16" fmla="*/ 90 w 2039"/>
                  <a:gd name="T17" fmla="*/ 35 h 2038"/>
                  <a:gd name="T18" fmla="*/ 53 w 2039"/>
                  <a:gd name="T19" fmla="*/ 67 h 2038"/>
                  <a:gd name="T20" fmla="*/ 25 w 2039"/>
                  <a:gd name="T21" fmla="*/ 107 h 2038"/>
                  <a:gd name="T22" fmla="*/ 7 w 2039"/>
                  <a:gd name="T23" fmla="*/ 153 h 2038"/>
                  <a:gd name="T24" fmla="*/ 0 w 2039"/>
                  <a:gd name="T25" fmla="*/ 204 h 2038"/>
                  <a:gd name="T26" fmla="*/ 7 w 2039"/>
                  <a:gd name="T27" fmla="*/ 255 h 2038"/>
                  <a:gd name="T28" fmla="*/ 25 w 2039"/>
                  <a:gd name="T29" fmla="*/ 301 h 2038"/>
                  <a:gd name="T30" fmla="*/ 53 w 2039"/>
                  <a:gd name="T31" fmla="*/ 341 h 2038"/>
                  <a:gd name="T32" fmla="*/ 90 w 2039"/>
                  <a:gd name="T33" fmla="*/ 373 h 2038"/>
                  <a:gd name="T34" fmla="*/ 134 w 2039"/>
                  <a:gd name="T35" fmla="*/ 395 h 2038"/>
                  <a:gd name="T36" fmla="*/ 183 w 2039"/>
                  <a:gd name="T37" fmla="*/ 407 h 2038"/>
                  <a:gd name="T38" fmla="*/ 235 w 2039"/>
                  <a:gd name="T39" fmla="*/ 406 h 2038"/>
                  <a:gd name="T40" fmla="*/ 283 w 2039"/>
                  <a:gd name="T41" fmla="*/ 392 h 2038"/>
                  <a:gd name="T42" fmla="*/ 326 w 2039"/>
                  <a:gd name="T43" fmla="*/ 368 h 2038"/>
                  <a:gd name="T44" fmla="*/ 361 w 2039"/>
                  <a:gd name="T45" fmla="*/ 334 h 2038"/>
                  <a:gd name="T46" fmla="*/ 388 w 2039"/>
                  <a:gd name="T47" fmla="*/ 292 h 2038"/>
                  <a:gd name="T48" fmla="*/ 404 w 2039"/>
                  <a:gd name="T49" fmla="*/ 245 h 2038"/>
                  <a:gd name="T50" fmla="*/ 387 w 2039"/>
                  <a:gd name="T51" fmla="*/ 204 h 2038"/>
                  <a:gd name="T52" fmla="*/ 382 w 2039"/>
                  <a:gd name="T53" fmla="*/ 250 h 2038"/>
                  <a:gd name="T54" fmla="*/ 365 w 2039"/>
                  <a:gd name="T55" fmla="*/ 291 h 2038"/>
                  <a:gd name="T56" fmla="*/ 340 w 2039"/>
                  <a:gd name="T57" fmla="*/ 328 h 2038"/>
                  <a:gd name="T58" fmla="*/ 307 w 2039"/>
                  <a:gd name="T59" fmla="*/ 356 h 2038"/>
                  <a:gd name="T60" fmla="*/ 267 w 2039"/>
                  <a:gd name="T61" fmla="*/ 376 h 2038"/>
                  <a:gd name="T62" fmla="*/ 223 w 2039"/>
                  <a:gd name="T63" fmla="*/ 387 h 2038"/>
                  <a:gd name="T64" fmla="*/ 176 w 2039"/>
                  <a:gd name="T65" fmla="*/ 385 h 2038"/>
                  <a:gd name="T66" fmla="*/ 133 w 2039"/>
                  <a:gd name="T67" fmla="*/ 373 h 2038"/>
                  <a:gd name="T68" fmla="*/ 94 w 2039"/>
                  <a:gd name="T69" fmla="*/ 351 h 2038"/>
                  <a:gd name="T70" fmla="*/ 62 w 2039"/>
                  <a:gd name="T71" fmla="*/ 321 h 2038"/>
                  <a:gd name="T72" fmla="*/ 38 w 2039"/>
                  <a:gd name="T73" fmla="*/ 284 h 2038"/>
                  <a:gd name="T74" fmla="*/ 24 w 2039"/>
                  <a:gd name="T75" fmla="*/ 241 h 2038"/>
                  <a:gd name="T76" fmla="*/ 21 w 2039"/>
                  <a:gd name="T77" fmla="*/ 195 h 2038"/>
                  <a:gd name="T78" fmla="*/ 29 w 2039"/>
                  <a:gd name="T79" fmla="*/ 149 h 2038"/>
                  <a:gd name="T80" fmla="*/ 47 w 2039"/>
                  <a:gd name="T81" fmla="*/ 109 h 2038"/>
                  <a:gd name="T82" fmla="*/ 74 w 2039"/>
                  <a:gd name="T83" fmla="*/ 74 h 2038"/>
                  <a:gd name="T84" fmla="*/ 109 w 2039"/>
                  <a:gd name="T85" fmla="*/ 47 h 2038"/>
                  <a:gd name="T86" fmla="*/ 149 w 2039"/>
                  <a:gd name="T87" fmla="*/ 29 h 2038"/>
                  <a:gd name="T88" fmla="*/ 194 w 2039"/>
                  <a:gd name="T89" fmla="*/ 21 h 2038"/>
                  <a:gd name="T90" fmla="*/ 241 w 2039"/>
                  <a:gd name="T91" fmla="*/ 24 h 2038"/>
                  <a:gd name="T92" fmla="*/ 283 w 2039"/>
                  <a:gd name="T93" fmla="*/ 38 h 2038"/>
                  <a:gd name="T94" fmla="*/ 321 w 2039"/>
                  <a:gd name="T95" fmla="*/ 62 h 2038"/>
                  <a:gd name="T96" fmla="*/ 351 w 2039"/>
                  <a:gd name="T97" fmla="*/ 94 h 2038"/>
                  <a:gd name="T98" fmla="*/ 373 w 2039"/>
                  <a:gd name="T99" fmla="*/ 133 h 2038"/>
                  <a:gd name="T100" fmla="*/ 385 w 2039"/>
                  <a:gd name="T101" fmla="*/ 176 h 203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039" h="2038">
                    <a:moveTo>
                      <a:pt x="2039" y="1019"/>
                    </a:moveTo>
                    <a:lnTo>
                      <a:pt x="2038" y="967"/>
                    </a:lnTo>
                    <a:lnTo>
                      <a:pt x="2034" y="914"/>
                    </a:lnTo>
                    <a:lnTo>
                      <a:pt x="2027" y="864"/>
                    </a:lnTo>
                    <a:lnTo>
                      <a:pt x="2017" y="814"/>
                    </a:lnTo>
                    <a:lnTo>
                      <a:pt x="2006" y="765"/>
                    </a:lnTo>
                    <a:lnTo>
                      <a:pt x="1992" y="715"/>
                    </a:lnTo>
                    <a:lnTo>
                      <a:pt x="1976" y="668"/>
                    </a:lnTo>
                    <a:lnTo>
                      <a:pt x="1958" y="622"/>
                    </a:lnTo>
                    <a:lnTo>
                      <a:pt x="1938" y="577"/>
                    </a:lnTo>
                    <a:lnTo>
                      <a:pt x="1915" y="533"/>
                    </a:lnTo>
                    <a:lnTo>
                      <a:pt x="1891" y="490"/>
                    </a:lnTo>
                    <a:lnTo>
                      <a:pt x="1865" y="449"/>
                    </a:lnTo>
                    <a:lnTo>
                      <a:pt x="1836" y="409"/>
                    </a:lnTo>
                    <a:lnTo>
                      <a:pt x="1805" y="371"/>
                    </a:lnTo>
                    <a:lnTo>
                      <a:pt x="1773" y="333"/>
                    </a:lnTo>
                    <a:lnTo>
                      <a:pt x="1740" y="298"/>
                    </a:lnTo>
                    <a:lnTo>
                      <a:pt x="1705" y="264"/>
                    </a:lnTo>
                    <a:lnTo>
                      <a:pt x="1668" y="233"/>
                    </a:lnTo>
                    <a:lnTo>
                      <a:pt x="1630" y="202"/>
                    </a:lnTo>
                    <a:lnTo>
                      <a:pt x="1589" y="174"/>
                    </a:lnTo>
                    <a:lnTo>
                      <a:pt x="1548" y="148"/>
                    </a:lnTo>
                    <a:lnTo>
                      <a:pt x="1505" y="122"/>
                    </a:lnTo>
                    <a:lnTo>
                      <a:pt x="1461" y="100"/>
                    </a:lnTo>
                    <a:lnTo>
                      <a:pt x="1416" y="80"/>
                    </a:lnTo>
                    <a:lnTo>
                      <a:pt x="1369" y="62"/>
                    </a:lnTo>
                    <a:lnTo>
                      <a:pt x="1322" y="46"/>
                    </a:lnTo>
                    <a:lnTo>
                      <a:pt x="1274" y="32"/>
                    </a:lnTo>
                    <a:lnTo>
                      <a:pt x="1225" y="21"/>
                    </a:lnTo>
                    <a:lnTo>
                      <a:pt x="1174" y="12"/>
                    </a:lnTo>
                    <a:lnTo>
                      <a:pt x="1124" y="5"/>
                    </a:lnTo>
                    <a:lnTo>
                      <a:pt x="1072" y="1"/>
                    </a:lnTo>
                    <a:lnTo>
                      <a:pt x="1019" y="0"/>
                    </a:lnTo>
                    <a:lnTo>
                      <a:pt x="967" y="1"/>
                    </a:lnTo>
                    <a:lnTo>
                      <a:pt x="915" y="5"/>
                    </a:lnTo>
                    <a:lnTo>
                      <a:pt x="864" y="12"/>
                    </a:lnTo>
                    <a:lnTo>
                      <a:pt x="814" y="21"/>
                    </a:lnTo>
                    <a:lnTo>
                      <a:pt x="764" y="32"/>
                    </a:lnTo>
                    <a:lnTo>
                      <a:pt x="716" y="46"/>
                    </a:lnTo>
                    <a:lnTo>
                      <a:pt x="669" y="62"/>
                    </a:lnTo>
                    <a:lnTo>
                      <a:pt x="623" y="80"/>
                    </a:lnTo>
                    <a:lnTo>
                      <a:pt x="577" y="100"/>
                    </a:lnTo>
                    <a:lnTo>
                      <a:pt x="534" y="122"/>
                    </a:lnTo>
                    <a:lnTo>
                      <a:pt x="491" y="148"/>
                    </a:lnTo>
                    <a:lnTo>
                      <a:pt x="450" y="174"/>
                    </a:lnTo>
                    <a:lnTo>
                      <a:pt x="409" y="202"/>
                    </a:lnTo>
                    <a:lnTo>
                      <a:pt x="371" y="233"/>
                    </a:lnTo>
                    <a:lnTo>
                      <a:pt x="334" y="264"/>
                    </a:lnTo>
                    <a:lnTo>
                      <a:pt x="299" y="298"/>
                    </a:lnTo>
                    <a:lnTo>
                      <a:pt x="265" y="333"/>
                    </a:lnTo>
                    <a:lnTo>
                      <a:pt x="233" y="371"/>
                    </a:lnTo>
                    <a:lnTo>
                      <a:pt x="202" y="409"/>
                    </a:lnTo>
                    <a:lnTo>
                      <a:pt x="174" y="449"/>
                    </a:lnTo>
                    <a:lnTo>
                      <a:pt x="148" y="490"/>
                    </a:lnTo>
                    <a:lnTo>
                      <a:pt x="123" y="533"/>
                    </a:lnTo>
                    <a:lnTo>
                      <a:pt x="101" y="577"/>
                    </a:lnTo>
                    <a:lnTo>
                      <a:pt x="81" y="622"/>
                    </a:lnTo>
                    <a:lnTo>
                      <a:pt x="62" y="668"/>
                    </a:lnTo>
                    <a:lnTo>
                      <a:pt x="47" y="715"/>
                    </a:lnTo>
                    <a:lnTo>
                      <a:pt x="33" y="765"/>
                    </a:lnTo>
                    <a:lnTo>
                      <a:pt x="22" y="814"/>
                    </a:lnTo>
                    <a:lnTo>
                      <a:pt x="12" y="864"/>
                    </a:lnTo>
                    <a:lnTo>
                      <a:pt x="5" y="914"/>
                    </a:lnTo>
                    <a:lnTo>
                      <a:pt x="1" y="967"/>
                    </a:lnTo>
                    <a:lnTo>
                      <a:pt x="0" y="1019"/>
                    </a:lnTo>
                    <a:lnTo>
                      <a:pt x="1" y="1071"/>
                    </a:lnTo>
                    <a:lnTo>
                      <a:pt x="5" y="1123"/>
                    </a:lnTo>
                    <a:lnTo>
                      <a:pt x="12" y="1174"/>
                    </a:lnTo>
                    <a:lnTo>
                      <a:pt x="22" y="1224"/>
                    </a:lnTo>
                    <a:lnTo>
                      <a:pt x="33" y="1273"/>
                    </a:lnTo>
                    <a:lnTo>
                      <a:pt x="47" y="1322"/>
                    </a:lnTo>
                    <a:lnTo>
                      <a:pt x="62" y="1369"/>
                    </a:lnTo>
                    <a:lnTo>
                      <a:pt x="81" y="1416"/>
                    </a:lnTo>
                    <a:lnTo>
                      <a:pt x="101" y="1461"/>
                    </a:lnTo>
                    <a:lnTo>
                      <a:pt x="123" y="1504"/>
                    </a:lnTo>
                    <a:lnTo>
                      <a:pt x="148" y="1547"/>
                    </a:lnTo>
                    <a:lnTo>
                      <a:pt x="174" y="1589"/>
                    </a:lnTo>
                    <a:lnTo>
                      <a:pt x="202" y="1629"/>
                    </a:lnTo>
                    <a:lnTo>
                      <a:pt x="233" y="1667"/>
                    </a:lnTo>
                    <a:lnTo>
                      <a:pt x="265" y="1704"/>
                    </a:lnTo>
                    <a:lnTo>
                      <a:pt x="299" y="1739"/>
                    </a:lnTo>
                    <a:lnTo>
                      <a:pt x="334" y="1773"/>
                    </a:lnTo>
                    <a:lnTo>
                      <a:pt x="371" y="1805"/>
                    </a:lnTo>
                    <a:lnTo>
                      <a:pt x="409" y="1836"/>
                    </a:lnTo>
                    <a:lnTo>
                      <a:pt x="450" y="1864"/>
                    </a:lnTo>
                    <a:lnTo>
                      <a:pt x="491" y="1890"/>
                    </a:lnTo>
                    <a:lnTo>
                      <a:pt x="534" y="1915"/>
                    </a:lnTo>
                    <a:lnTo>
                      <a:pt x="577" y="1937"/>
                    </a:lnTo>
                    <a:lnTo>
                      <a:pt x="623" y="1957"/>
                    </a:lnTo>
                    <a:lnTo>
                      <a:pt x="669" y="1975"/>
                    </a:lnTo>
                    <a:lnTo>
                      <a:pt x="716" y="1991"/>
                    </a:lnTo>
                    <a:lnTo>
                      <a:pt x="764" y="2006"/>
                    </a:lnTo>
                    <a:lnTo>
                      <a:pt x="814" y="2017"/>
                    </a:lnTo>
                    <a:lnTo>
                      <a:pt x="864" y="2026"/>
                    </a:lnTo>
                    <a:lnTo>
                      <a:pt x="915" y="2033"/>
                    </a:lnTo>
                    <a:lnTo>
                      <a:pt x="967" y="2037"/>
                    </a:lnTo>
                    <a:lnTo>
                      <a:pt x="1019" y="2038"/>
                    </a:lnTo>
                    <a:lnTo>
                      <a:pt x="1072" y="2037"/>
                    </a:lnTo>
                    <a:lnTo>
                      <a:pt x="1124" y="2033"/>
                    </a:lnTo>
                    <a:lnTo>
                      <a:pt x="1174" y="2026"/>
                    </a:lnTo>
                    <a:lnTo>
                      <a:pt x="1225" y="2017"/>
                    </a:lnTo>
                    <a:lnTo>
                      <a:pt x="1274" y="2006"/>
                    </a:lnTo>
                    <a:lnTo>
                      <a:pt x="1322" y="1991"/>
                    </a:lnTo>
                    <a:lnTo>
                      <a:pt x="1369" y="1975"/>
                    </a:lnTo>
                    <a:lnTo>
                      <a:pt x="1416" y="1957"/>
                    </a:lnTo>
                    <a:lnTo>
                      <a:pt x="1461" y="1937"/>
                    </a:lnTo>
                    <a:lnTo>
                      <a:pt x="1505" y="1915"/>
                    </a:lnTo>
                    <a:lnTo>
                      <a:pt x="1548" y="1890"/>
                    </a:lnTo>
                    <a:lnTo>
                      <a:pt x="1589" y="1864"/>
                    </a:lnTo>
                    <a:lnTo>
                      <a:pt x="1630" y="1836"/>
                    </a:lnTo>
                    <a:lnTo>
                      <a:pt x="1668" y="1805"/>
                    </a:lnTo>
                    <a:lnTo>
                      <a:pt x="1705" y="1773"/>
                    </a:lnTo>
                    <a:lnTo>
                      <a:pt x="1740" y="1739"/>
                    </a:lnTo>
                    <a:lnTo>
                      <a:pt x="1773" y="1704"/>
                    </a:lnTo>
                    <a:lnTo>
                      <a:pt x="1805" y="1667"/>
                    </a:lnTo>
                    <a:lnTo>
                      <a:pt x="1836" y="1629"/>
                    </a:lnTo>
                    <a:lnTo>
                      <a:pt x="1865" y="1589"/>
                    </a:lnTo>
                    <a:lnTo>
                      <a:pt x="1891" y="1547"/>
                    </a:lnTo>
                    <a:lnTo>
                      <a:pt x="1915" y="1504"/>
                    </a:lnTo>
                    <a:lnTo>
                      <a:pt x="1938" y="1461"/>
                    </a:lnTo>
                    <a:lnTo>
                      <a:pt x="1958" y="1416"/>
                    </a:lnTo>
                    <a:lnTo>
                      <a:pt x="1976" y="1369"/>
                    </a:lnTo>
                    <a:lnTo>
                      <a:pt x="1992" y="1322"/>
                    </a:lnTo>
                    <a:lnTo>
                      <a:pt x="2006" y="1273"/>
                    </a:lnTo>
                    <a:lnTo>
                      <a:pt x="2017" y="1224"/>
                    </a:lnTo>
                    <a:lnTo>
                      <a:pt x="2027" y="1174"/>
                    </a:lnTo>
                    <a:lnTo>
                      <a:pt x="2034" y="1123"/>
                    </a:lnTo>
                    <a:lnTo>
                      <a:pt x="2038" y="1071"/>
                    </a:lnTo>
                    <a:lnTo>
                      <a:pt x="2039" y="1019"/>
                    </a:lnTo>
                    <a:close/>
                    <a:moveTo>
                      <a:pt x="1936" y="1019"/>
                    </a:moveTo>
                    <a:lnTo>
                      <a:pt x="1935" y="1066"/>
                    </a:lnTo>
                    <a:lnTo>
                      <a:pt x="1932" y="1112"/>
                    </a:lnTo>
                    <a:lnTo>
                      <a:pt x="1926" y="1158"/>
                    </a:lnTo>
                    <a:lnTo>
                      <a:pt x="1918" y="1204"/>
                    </a:lnTo>
                    <a:lnTo>
                      <a:pt x="1908" y="1248"/>
                    </a:lnTo>
                    <a:lnTo>
                      <a:pt x="1895" y="1291"/>
                    </a:lnTo>
                    <a:lnTo>
                      <a:pt x="1881" y="1334"/>
                    </a:lnTo>
                    <a:lnTo>
                      <a:pt x="1865" y="1376"/>
                    </a:lnTo>
                    <a:lnTo>
                      <a:pt x="1846" y="1417"/>
                    </a:lnTo>
                    <a:lnTo>
                      <a:pt x="1826" y="1456"/>
                    </a:lnTo>
                    <a:lnTo>
                      <a:pt x="1803" y="1494"/>
                    </a:lnTo>
                    <a:lnTo>
                      <a:pt x="1780" y="1531"/>
                    </a:lnTo>
                    <a:lnTo>
                      <a:pt x="1754" y="1567"/>
                    </a:lnTo>
                    <a:lnTo>
                      <a:pt x="1727" y="1602"/>
                    </a:lnTo>
                    <a:lnTo>
                      <a:pt x="1698" y="1636"/>
                    </a:lnTo>
                    <a:lnTo>
                      <a:pt x="1668" y="1667"/>
                    </a:lnTo>
                    <a:lnTo>
                      <a:pt x="1636" y="1697"/>
                    </a:lnTo>
                    <a:lnTo>
                      <a:pt x="1602" y="1726"/>
                    </a:lnTo>
                    <a:lnTo>
                      <a:pt x="1568" y="1753"/>
                    </a:lnTo>
                    <a:lnTo>
                      <a:pt x="1532" y="1779"/>
                    </a:lnTo>
                    <a:lnTo>
                      <a:pt x="1495" y="1803"/>
                    </a:lnTo>
                    <a:lnTo>
                      <a:pt x="1457" y="1825"/>
                    </a:lnTo>
                    <a:lnTo>
                      <a:pt x="1416" y="1846"/>
                    </a:lnTo>
                    <a:lnTo>
                      <a:pt x="1376" y="1864"/>
                    </a:lnTo>
                    <a:lnTo>
                      <a:pt x="1335" y="1880"/>
                    </a:lnTo>
                    <a:lnTo>
                      <a:pt x="1292" y="1895"/>
                    </a:lnTo>
                    <a:lnTo>
                      <a:pt x="1249" y="1907"/>
                    </a:lnTo>
                    <a:lnTo>
                      <a:pt x="1204" y="1917"/>
                    </a:lnTo>
                    <a:lnTo>
                      <a:pt x="1159" y="1925"/>
                    </a:lnTo>
                    <a:lnTo>
                      <a:pt x="1113" y="1931"/>
                    </a:lnTo>
                    <a:lnTo>
                      <a:pt x="1067" y="1934"/>
                    </a:lnTo>
                    <a:lnTo>
                      <a:pt x="1019" y="1936"/>
                    </a:lnTo>
                    <a:lnTo>
                      <a:pt x="972" y="1934"/>
                    </a:lnTo>
                    <a:lnTo>
                      <a:pt x="926" y="1931"/>
                    </a:lnTo>
                    <a:lnTo>
                      <a:pt x="880" y="1925"/>
                    </a:lnTo>
                    <a:lnTo>
                      <a:pt x="835" y="1917"/>
                    </a:lnTo>
                    <a:lnTo>
                      <a:pt x="790" y="1907"/>
                    </a:lnTo>
                    <a:lnTo>
                      <a:pt x="747" y="1895"/>
                    </a:lnTo>
                    <a:lnTo>
                      <a:pt x="704" y="1880"/>
                    </a:lnTo>
                    <a:lnTo>
                      <a:pt x="663" y="1864"/>
                    </a:lnTo>
                    <a:lnTo>
                      <a:pt x="622" y="1846"/>
                    </a:lnTo>
                    <a:lnTo>
                      <a:pt x="582" y="1825"/>
                    </a:lnTo>
                    <a:lnTo>
                      <a:pt x="544" y="1803"/>
                    </a:lnTo>
                    <a:lnTo>
                      <a:pt x="507" y="1779"/>
                    </a:lnTo>
                    <a:lnTo>
                      <a:pt x="471" y="1753"/>
                    </a:lnTo>
                    <a:lnTo>
                      <a:pt x="436" y="1726"/>
                    </a:lnTo>
                    <a:lnTo>
                      <a:pt x="402" y="1697"/>
                    </a:lnTo>
                    <a:lnTo>
                      <a:pt x="371" y="1667"/>
                    </a:lnTo>
                    <a:lnTo>
                      <a:pt x="340" y="1636"/>
                    </a:lnTo>
                    <a:lnTo>
                      <a:pt x="312" y="1602"/>
                    </a:lnTo>
                    <a:lnTo>
                      <a:pt x="285" y="1567"/>
                    </a:lnTo>
                    <a:lnTo>
                      <a:pt x="259" y="1531"/>
                    </a:lnTo>
                    <a:lnTo>
                      <a:pt x="235" y="1494"/>
                    </a:lnTo>
                    <a:lnTo>
                      <a:pt x="212" y="1456"/>
                    </a:lnTo>
                    <a:lnTo>
                      <a:pt x="192" y="1417"/>
                    </a:lnTo>
                    <a:lnTo>
                      <a:pt x="174" y="1376"/>
                    </a:lnTo>
                    <a:lnTo>
                      <a:pt x="158" y="1334"/>
                    </a:lnTo>
                    <a:lnTo>
                      <a:pt x="143" y="1291"/>
                    </a:lnTo>
                    <a:lnTo>
                      <a:pt x="131" y="1248"/>
                    </a:lnTo>
                    <a:lnTo>
                      <a:pt x="121" y="1204"/>
                    </a:lnTo>
                    <a:lnTo>
                      <a:pt x="113" y="1158"/>
                    </a:lnTo>
                    <a:lnTo>
                      <a:pt x="107" y="1112"/>
                    </a:lnTo>
                    <a:lnTo>
                      <a:pt x="104" y="1066"/>
                    </a:lnTo>
                    <a:lnTo>
                      <a:pt x="102" y="1019"/>
                    </a:lnTo>
                    <a:lnTo>
                      <a:pt x="104" y="972"/>
                    </a:lnTo>
                    <a:lnTo>
                      <a:pt x="107" y="925"/>
                    </a:lnTo>
                    <a:lnTo>
                      <a:pt x="113" y="879"/>
                    </a:lnTo>
                    <a:lnTo>
                      <a:pt x="121" y="834"/>
                    </a:lnTo>
                    <a:lnTo>
                      <a:pt x="131" y="790"/>
                    </a:lnTo>
                    <a:lnTo>
                      <a:pt x="143" y="746"/>
                    </a:lnTo>
                    <a:lnTo>
                      <a:pt x="158" y="703"/>
                    </a:lnTo>
                    <a:lnTo>
                      <a:pt x="174" y="662"/>
                    </a:lnTo>
                    <a:lnTo>
                      <a:pt x="192" y="621"/>
                    </a:lnTo>
                    <a:lnTo>
                      <a:pt x="212" y="582"/>
                    </a:lnTo>
                    <a:lnTo>
                      <a:pt x="235" y="543"/>
                    </a:lnTo>
                    <a:lnTo>
                      <a:pt x="259" y="506"/>
                    </a:lnTo>
                    <a:lnTo>
                      <a:pt x="285" y="470"/>
                    </a:lnTo>
                    <a:lnTo>
                      <a:pt x="312" y="436"/>
                    </a:lnTo>
                    <a:lnTo>
                      <a:pt x="340" y="402"/>
                    </a:lnTo>
                    <a:lnTo>
                      <a:pt x="371" y="371"/>
                    </a:lnTo>
                    <a:lnTo>
                      <a:pt x="402" y="340"/>
                    </a:lnTo>
                    <a:lnTo>
                      <a:pt x="436" y="311"/>
                    </a:lnTo>
                    <a:lnTo>
                      <a:pt x="471" y="284"/>
                    </a:lnTo>
                    <a:lnTo>
                      <a:pt x="507" y="258"/>
                    </a:lnTo>
                    <a:lnTo>
                      <a:pt x="544" y="235"/>
                    </a:lnTo>
                    <a:lnTo>
                      <a:pt x="582" y="213"/>
                    </a:lnTo>
                    <a:lnTo>
                      <a:pt x="622" y="192"/>
                    </a:lnTo>
                    <a:lnTo>
                      <a:pt x="663" y="174"/>
                    </a:lnTo>
                    <a:lnTo>
                      <a:pt x="704" y="158"/>
                    </a:lnTo>
                    <a:lnTo>
                      <a:pt x="747" y="143"/>
                    </a:lnTo>
                    <a:lnTo>
                      <a:pt x="790" y="130"/>
                    </a:lnTo>
                    <a:lnTo>
                      <a:pt x="835" y="120"/>
                    </a:lnTo>
                    <a:lnTo>
                      <a:pt x="880" y="112"/>
                    </a:lnTo>
                    <a:lnTo>
                      <a:pt x="926" y="106"/>
                    </a:lnTo>
                    <a:lnTo>
                      <a:pt x="972" y="103"/>
                    </a:lnTo>
                    <a:lnTo>
                      <a:pt x="1019" y="101"/>
                    </a:lnTo>
                    <a:lnTo>
                      <a:pt x="1067" y="103"/>
                    </a:lnTo>
                    <a:lnTo>
                      <a:pt x="1113" y="106"/>
                    </a:lnTo>
                    <a:lnTo>
                      <a:pt x="1159" y="112"/>
                    </a:lnTo>
                    <a:lnTo>
                      <a:pt x="1204" y="120"/>
                    </a:lnTo>
                    <a:lnTo>
                      <a:pt x="1249" y="130"/>
                    </a:lnTo>
                    <a:lnTo>
                      <a:pt x="1292" y="143"/>
                    </a:lnTo>
                    <a:lnTo>
                      <a:pt x="1335" y="158"/>
                    </a:lnTo>
                    <a:lnTo>
                      <a:pt x="1376" y="174"/>
                    </a:lnTo>
                    <a:lnTo>
                      <a:pt x="1416" y="192"/>
                    </a:lnTo>
                    <a:lnTo>
                      <a:pt x="1457" y="213"/>
                    </a:lnTo>
                    <a:lnTo>
                      <a:pt x="1495" y="235"/>
                    </a:lnTo>
                    <a:lnTo>
                      <a:pt x="1532" y="258"/>
                    </a:lnTo>
                    <a:lnTo>
                      <a:pt x="1568" y="284"/>
                    </a:lnTo>
                    <a:lnTo>
                      <a:pt x="1602" y="311"/>
                    </a:lnTo>
                    <a:lnTo>
                      <a:pt x="1636" y="340"/>
                    </a:lnTo>
                    <a:lnTo>
                      <a:pt x="1668" y="371"/>
                    </a:lnTo>
                    <a:lnTo>
                      <a:pt x="1698" y="402"/>
                    </a:lnTo>
                    <a:lnTo>
                      <a:pt x="1727" y="436"/>
                    </a:lnTo>
                    <a:lnTo>
                      <a:pt x="1754" y="470"/>
                    </a:lnTo>
                    <a:lnTo>
                      <a:pt x="1780" y="506"/>
                    </a:lnTo>
                    <a:lnTo>
                      <a:pt x="1803" y="543"/>
                    </a:lnTo>
                    <a:lnTo>
                      <a:pt x="1826" y="582"/>
                    </a:lnTo>
                    <a:lnTo>
                      <a:pt x="1846" y="621"/>
                    </a:lnTo>
                    <a:lnTo>
                      <a:pt x="1865" y="662"/>
                    </a:lnTo>
                    <a:lnTo>
                      <a:pt x="1881" y="703"/>
                    </a:lnTo>
                    <a:lnTo>
                      <a:pt x="1895" y="746"/>
                    </a:lnTo>
                    <a:lnTo>
                      <a:pt x="1908" y="790"/>
                    </a:lnTo>
                    <a:lnTo>
                      <a:pt x="1918" y="834"/>
                    </a:lnTo>
                    <a:lnTo>
                      <a:pt x="1926" y="879"/>
                    </a:lnTo>
                    <a:lnTo>
                      <a:pt x="1932" y="925"/>
                    </a:lnTo>
                    <a:lnTo>
                      <a:pt x="1935" y="972"/>
                    </a:lnTo>
                    <a:lnTo>
                      <a:pt x="1936" y="1019"/>
                    </a:lnTo>
                    <a:close/>
                  </a:path>
                </a:pathLst>
              </a:custGeom>
              <a:solidFill>
                <a:srgbClr val="FCE9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2014" name="Freeform 1156">
                <a:extLst>
                  <a:ext uri="{FF2B5EF4-FFF2-40B4-BE49-F238E27FC236}">
                    <a16:creationId xmlns:a16="http://schemas.microsoft.com/office/drawing/2014/main" id="{605C77DA-1F2B-40F5-B4EE-34DD934F7D38}"/>
                  </a:ext>
                </a:extLst>
              </p:cNvPr>
              <p:cNvSpPr>
                <a:spLocks noEditPoints="1"/>
              </p:cNvSpPr>
              <p:nvPr/>
            </p:nvSpPr>
            <p:spPr bwMode="auto">
              <a:xfrm>
                <a:off x="2834" y="936"/>
                <a:ext cx="387" cy="387"/>
              </a:xfrm>
              <a:custGeom>
                <a:avLst/>
                <a:gdLst>
                  <a:gd name="T0" fmla="*/ 383 w 1935"/>
                  <a:gd name="T1" fmla="*/ 155 h 1935"/>
                  <a:gd name="T2" fmla="*/ 368 w 1935"/>
                  <a:gd name="T3" fmla="*/ 110 h 1935"/>
                  <a:gd name="T4" fmla="*/ 343 w 1935"/>
                  <a:gd name="T5" fmla="*/ 70 h 1935"/>
                  <a:gd name="T6" fmla="*/ 309 w 1935"/>
                  <a:gd name="T7" fmla="*/ 38 h 1935"/>
                  <a:gd name="T8" fmla="*/ 269 w 1935"/>
                  <a:gd name="T9" fmla="*/ 15 h 1935"/>
                  <a:gd name="T10" fmla="*/ 223 w 1935"/>
                  <a:gd name="T11" fmla="*/ 2 h 1935"/>
                  <a:gd name="T12" fmla="*/ 174 w 1935"/>
                  <a:gd name="T13" fmla="*/ 1 h 1935"/>
                  <a:gd name="T14" fmla="*/ 127 w 1935"/>
                  <a:gd name="T15" fmla="*/ 12 h 1935"/>
                  <a:gd name="T16" fmla="*/ 85 w 1935"/>
                  <a:gd name="T17" fmla="*/ 33 h 1935"/>
                  <a:gd name="T18" fmla="*/ 50 w 1935"/>
                  <a:gd name="T19" fmla="*/ 63 h 1935"/>
                  <a:gd name="T20" fmla="*/ 23 w 1935"/>
                  <a:gd name="T21" fmla="*/ 101 h 1935"/>
                  <a:gd name="T22" fmla="*/ 6 w 1935"/>
                  <a:gd name="T23" fmla="*/ 145 h 1935"/>
                  <a:gd name="T24" fmla="*/ 0 w 1935"/>
                  <a:gd name="T25" fmla="*/ 194 h 1935"/>
                  <a:gd name="T26" fmla="*/ 6 w 1935"/>
                  <a:gd name="T27" fmla="*/ 242 h 1935"/>
                  <a:gd name="T28" fmla="*/ 23 w 1935"/>
                  <a:gd name="T29" fmla="*/ 286 h 1935"/>
                  <a:gd name="T30" fmla="*/ 50 w 1935"/>
                  <a:gd name="T31" fmla="*/ 324 h 1935"/>
                  <a:gd name="T32" fmla="*/ 85 w 1935"/>
                  <a:gd name="T33" fmla="*/ 354 h 1935"/>
                  <a:gd name="T34" fmla="*/ 127 w 1935"/>
                  <a:gd name="T35" fmla="*/ 375 h 1935"/>
                  <a:gd name="T36" fmla="*/ 174 w 1935"/>
                  <a:gd name="T37" fmla="*/ 386 h 1935"/>
                  <a:gd name="T38" fmla="*/ 223 w 1935"/>
                  <a:gd name="T39" fmla="*/ 385 h 1935"/>
                  <a:gd name="T40" fmla="*/ 269 w 1935"/>
                  <a:gd name="T41" fmla="*/ 372 h 1935"/>
                  <a:gd name="T42" fmla="*/ 309 w 1935"/>
                  <a:gd name="T43" fmla="*/ 349 h 1935"/>
                  <a:gd name="T44" fmla="*/ 343 w 1935"/>
                  <a:gd name="T45" fmla="*/ 317 h 1935"/>
                  <a:gd name="T46" fmla="*/ 368 w 1935"/>
                  <a:gd name="T47" fmla="*/ 278 h 1935"/>
                  <a:gd name="T48" fmla="*/ 383 w 1935"/>
                  <a:gd name="T49" fmla="*/ 233 h 1935"/>
                  <a:gd name="T50" fmla="*/ 367 w 1935"/>
                  <a:gd name="T51" fmla="*/ 194 h 1935"/>
                  <a:gd name="T52" fmla="*/ 361 w 1935"/>
                  <a:gd name="T53" fmla="*/ 237 h 1935"/>
                  <a:gd name="T54" fmla="*/ 346 w 1935"/>
                  <a:gd name="T55" fmla="*/ 276 h 1935"/>
                  <a:gd name="T56" fmla="*/ 322 w 1935"/>
                  <a:gd name="T57" fmla="*/ 310 h 1935"/>
                  <a:gd name="T58" fmla="*/ 290 w 1935"/>
                  <a:gd name="T59" fmla="*/ 337 h 1935"/>
                  <a:gd name="T60" fmla="*/ 253 w 1935"/>
                  <a:gd name="T61" fmla="*/ 356 h 1935"/>
                  <a:gd name="T62" fmla="*/ 211 w 1935"/>
                  <a:gd name="T63" fmla="*/ 366 h 1935"/>
                  <a:gd name="T64" fmla="*/ 167 w 1935"/>
                  <a:gd name="T65" fmla="*/ 365 h 1935"/>
                  <a:gd name="T66" fmla="*/ 126 w 1935"/>
                  <a:gd name="T67" fmla="*/ 353 h 1935"/>
                  <a:gd name="T68" fmla="*/ 90 w 1935"/>
                  <a:gd name="T69" fmla="*/ 332 h 1935"/>
                  <a:gd name="T70" fmla="*/ 60 w 1935"/>
                  <a:gd name="T71" fmla="*/ 304 h 1935"/>
                  <a:gd name="T72" fmla="*/ 37 w 1935"/>
                  <a:gd name="T73" fmla="*/ 269 h 1935"/>
                  <a:gd name="T74" fmla="*/ 24 w 1935"/>
                  <a:gd name="T75" fmla="*/ 229 h 1935"/>
                  <a:gd name="T76" fmla="*/ 20 w 1935"/>
                  <a:gd name="T77" fmla="*/ 185 h 1935"/>
                  <a:gd name="T78" fmla="*/ 28 w 1935"/>
                  <a:gd name="T79" fmla="*/ 142 h 1935"/>
                  <a:gd name="T80" fmla="*/ 45 w 1935"/>
                  <a:gd name="T81" fmla="*/ 104 h 1935"/>
                  <a:gd name="T82" fmla="*/ 71 w 1935"/>
                  <a:gd name="T83" fmla="*/ 71 h 1935"/>
                  <a:gd name="T84" fmla="*/ 104 w 1935"/>
                  <a:gd name="T85" fmla="*/ 45 h 1935"/>
                  <a:gd name="T86" fmla="*/ 142 w 1935"/>
                  <a:gd name="T87" fmla="*/ 28 h 1935"/>
                  <a:gd name="T88" fmla="*/ 185 w 1935"/>
                  <a:gd name="T89" fmla="*/ 21 h 1935"/>
                  <a:gd name="T90" fmla="*/ 228 w 1935"/>
                  <a:gd name="T91" fmla="*/ 24 h 1935"/>
                  <a:gd name="T92" fmla="*/ 269 w 1935"/>
                  <a:gd name="T93" fmla="*/ 37 h 1935"/>
                  <a:gd name="T94" fmla="*/ 304 w 1935"/>
                  <a:gd name="T95" fmla="*/ 60 h 1935"/>
                  <a:gd name="T96" fmla="*/ 332 w 1935"/>
                  <a:gd name="T97" fmla="*/ 90 h 1935"/>
                  <a:gd name="T98" fmla="*/ 353 w 1935"/>
                  <a:gd name="T99" fmla="*/ 126 h 1935"/>
                  <a:gd name="T100" fmla="*/ 365 w 1935"/>
                  <a:gd name="T101" fmla="*/ 167 h 193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935" h="1935">
                    <a:moveTo>
                      <a:pt x="1935" y="968"/>
                    </a:moveTo>
                    <a:lnTo>
                      <a:pt x="1934" y="918"/>
                    </a:lnTo>
                    <a:lnTo>
                      <a:pt x="1930" y="869"/>
                    </a:lnTo>
                    <a:lnTo>
                      <a:pt x="1924" y="820"/>
                    </a:lnTo>
                    <a:lnTo>
                      <a:pt x="1916" y="773"/>
                    </a:lnTo>
                    <a:lnTo>
                      <a:pt x="1905" y="726"/>
                    </a:lnTo>
                    <a:lnTo>
                      <a:pt x="1892" y="680"/>
                    </a:lnTo>
                    <a:lnTo>
                      <a:pt x="1877" y="635"/>
                    </a:lnTo>
                    <a:lnTo>
                      <a:pt x="1859" y="591"/>
                    </a:lnTo>
                    <a:lnTo>
                      <a:pt x="1840" y="548"/>
                    </a:lnTo>
                    <a:lnTo>
                      <a:pt x="1819" y="507"/>
                    </a:lnTo>
                    <a:lnTo>
                      <a:pt x="1796" y="466"/>
                    </a:lnTo>
                    <a:lnTo>
                      <a:pt x="1770" y="426"/>
                    </a:lnTo>
                    <a:lnTo>
                      <a:pt x="1743" y="389"/>
                    </a:lnTo>
                    <a:lnTo>
                      <a:pt x="1714" y="352"/>
                    </a:lnTo>
                    <a:lnTo>
                      <a:pt x="1684" y="317"/>
                    </a:lnTo>
                    <a:lnTo>
                      <a:pt x="1652" y="283"/>
                    </a:lnTo>
                    <a:lnTo>
                      <a:pt x="1619" y="251"/>
                    </a:lnTo>
                    <a:lnTo>
                      <a:pt x="1584" y="221"/>
                    </a:lnTo>
                    <a:lnTo>
                      <a:pt x="1546" y="192"/>
                    </a:lnTo>
                    <a:lnTo>
                      <a:pt x="1508" y="165"/>
                    </a:lnTo>
                    <a:lnTo>
                      <a:pt x="1469" y="140"/>
                    </a:lnTo>
                    <a:lnTo>
                      <a:pt x="1429" y="117"/>
                    </a:lnTo>
                    <a:lnTo>
                      <a:pt x="1387" y="96"/>
                    </a:lnTo>
                    <a:lnTo>
                      <a:pt x="1344" y="75"/>
                    </a:lnTo>
                    <a:lnTo>
                      <a:pt x="1300" y="58"/>
                    </a:lnTo>
                    <a:lnTo>
                      <a:pt x="1255" y="43"/>
                    </a:lnTo>
                    <a:lnTo>
                      <a:pt x="1210" y="30"/>
                    </a:lnTo>
                    <a:lnTo>
                      <a:pt x="1162" y="19"/>
                    </a:lnTo>
                    <a:lnTo>
                      <a:pt x="1115" y="11"/>
                    </a:lnTo>
                    <a:lnTo>
                      <a:pt x="1066" y="5"/>
                    </a:lnTo>
                    <a:lnTo>
                      <a:pt x="1017" y="1"/>
                    </a:lnTo>
                    <a:lnTo>
                      <a:pt x="967" y="0"/>
                    </a:lnTo>
                    <a:lnTo>
                      <a:pt x="917" y="1"/>
                    </a:lnTo>
                    <a:lnTo>
                      <a:pt x="868" y="5"/>
                    </a:lnTo>
                    <a:lnTo>
                      <a:pt x="820" y="11"/>
                    </a:lnTo>
                    <a:lnTo>
                      <a:pt x="773" y="19"/>
                    </a:lnTo>
                    <a:lnTo>
                      <a:pt x="725" y="30"/>
                    </a:lnTo>
                    <a:lnTo>
                      <a:pt x="679" y="43"/>
                    </a:lnTo>
                    <a:lnTo>
                      <a:pt x="635" y="58"/>
                    </a:lnTo>
                    <a:lnTo>
                      <a:pt x="591" y="75"/>
                    </a:lnTo>
                    <a:lnTo>
                      <a:pt x="547" y="96"/>
                    </a:lnTo>
                    <a:lnTo>
                      <a:pt x="506" y="117"/>
                    </a:lnTo>
                    <a:lnTo>
                      <a:pt x="465" y="140"/>
                    </a:lnTo>
                    <a:lnTo>
                      <a:pt x="426" y="165"/>
                    </a:lnTo>
                    <a:lnTo>
                      <a:pt x="389" y="192"/>
                    </a:lnTo>
                    <a:lnTo>
                      <a:pt x="351" y="221"/>
                    </a:lnTo>
                    <a:lnTo>
                      <a:pt x="316" y="251"/>
                    </a:lnTo>
                    <a:lnTo>
                      <a:pt x="283" y="283"/>
                    </a:lnTo>
                    <a:lnTo>
                      <a:pt x="251" y="317"/>
                    </a:lnTo>
                    <a:lnTo>
                      <a:pt x="221" y="352"/>
                    </a:lnTo>
                    <a:lnTo>
                      <a:pt x="192" y="389"/>
                    </a:lnTo>
                    <a:lnTo>
                      <a:pt x="165" y="426"/>
                    </a:lnTo>
                    <a:lnTo>
                      <a:pt x="139" y="466"/>
                    </a:lnTo>
                    <a:lnTo>
                      <a:pt x="116" y="507"/>
                    </a:lnTo>
                    <a:lnTo>
                      <a:pt x="95" y="548"/>
                    </a:lnTo>
                    <a:lnTo>
                      <a:pt x="75" y="591"/>
                    </a:lnTo>
                    <a:lnTo>
                      <a:pt x="58" y="635"/>
                    </a:lnTo>
                    <a:lnTo>
                      <a:pt x="43" y="680"/>
                    </a:lnTo>
                    <a:lnTo>
                      <a:pt x="30" y="726"/>
                    </a:lnTo>
                    <a:lnTo>
                      <a:pt x="19" y="773"/>
                    </a:lnTo>
                    <a:lnTo>
                      <a:pt x="11" y="820"/>
                    </a:lnTo>
                    <a:lnTo>
                      <a:pt x="5" y="869"/>
                    </a:lnTo>
                    <a:lnTo>
                      <a:pt x="1" y="918"/>
                    </a:lnTo>
                    <a:lnTo>
                      <a:pt x="0" y="968"/>
                    </a:lnTo>
                    <a:lnTo>
                      <a:pt x="1" y="1018"/>
                    </a:lnTo>
                    <a:lnTo>
                      <a:pt x="5" y="1066"/>
                    </a:lnTo>
                    <a:lnTo>
                      <a:pt x="11" y="1115"/>
                    </a:lnTo>
                    <a:lnTo>
                      <a:pt x="19" y="1163"/>
                    </a:lnTo>
                    <a:lnTo>
                      <a:pt x="30" y="1210"/>
                    </a:lnTo>
                    <a:lnTo>
                      <a:pt x="43" y="1255"/>
                    </a:lnTo>
                    <a:lnTo>
                      <a:pt x="58" y="1300"/>
                    </a:lnTo>
                    <a:lnTo>
                      <a:pt x="75" y="1345"/>
                    </a:lnTo>
                    <a:lnTo>
                      <a:pt x="95" y="1388"/>
                    </a:lnTo>
                    <a:lnTo>
                      <a:pt x="116" y="1429"/>
                    </a:lnTo>
                    <a:lnTo>
                      <a:pt x="139" y="1469"/>
                    </a:lnTo>
                    <a:lnTo>
                      <a:pt x="165" y="1509"/>
                    </a:lnTo>
                    <a:lnTo>
                      <a:pt x="192" y="1547"/>
                    </a:lnTo>
                    <a:lnTo>
                      <a:pt x="221" y="1584"/>
                    </a:lnTo>
                    <a:lnTo>
                      <a:pt x="251" y="1619"/>
                    </a:lnTo>
                    <a:lnTo>
                      <a:pt x="283" y="1652"/>
                    </a:lnTo>
                    <a:lnTo>
                      <a:pt x="316" y="1684"/>
                    </a:lnTo>
                    <a:lnTo>
                      <a:pt x="351" y="1714"/>
                    </a:lnTo>
                    <a:lnTo>
                      <a:pt x="389" y="1744"/>
                    </a:lnTo>
                    <a:lnTo>
                      <a:pt x="426" y="1771"/>
                    </a:lnTo>
                    <a:lnTo>
                      <a:pt x="465" y="1796"/>
                    </a:lnTo>
                    <a:lnTo>
                      <a:pt x="506" y="1819"/>
                    </a:lnTo>
                    <a:lnTo>
                      <a:pt x="547" y="1840"/>
                    </a:lnTo>
                    <a:lnTo>
                      <a:pt x="591" y="1860"/>
                    </a:lnTo>
                    <a:lnTo>
                      <a:pt x="635" y="1877"/>
                    </a:lnTo>
                    <a:lnTo>
                      <a:pt x="679" y="1892"/>
                    </a:lnTo>
                    <a:lnTo>
                      <a:pt x="725" y="1905"/>
                    </a:lnTo>
                    <a:lnTo>
                      <a:pt x="773" y="1916"/>
                    </a:lnTo>
                    <a:lnTo>
                      <a:pt x="820" y="1924"/>
                    </a:lnTo>
                    <a:lnTo>
                      <a:pt x="868" y="1930"/>
                    </a:lnTo>
                    <a:lnTo>
                      <a:pt x="917" y="1934"/>
                    </a:lnTo>
                    <a:lnTo>
                      <a:pt x="967" y="1935"/>
                    </a:lnTo>
                    <a:lnTo>
                      <a:pt x="1017" y="1934"/>
                    </a:lnTo>
                    <a:lnTo>
                      <a:pt x="1066" y="1930"/>
                    </a:lnTo>
                    <a:lnTo>
                      <a:pt x="1115" y="1924"/>
                    </a:lnTo>
                    <a:lnTo>
                      <a:pt x="1162" y="1916"/>
                    </a:lnTo>
                    <a:lnTo>
                      <a:pt x="1210" y="1905"/>
                    </a:lnTo>
                    <a:lnTo>
                      <a:pt x="1255" y="1892"/>
                    </a:lnTo>
                    <a:lnTo>
                      <a:pt x="1300" y="1877"/>
                    </a:lnTo>
                    <a:lnTo>
                      <a:pt x="1344" y="1860"/>
                    </a:lnTo>
                    <a:lnTo>
                      <a:pt x="1387" y="1840"/>
                    </a:lnTo>
                    <a:lnTo>
                      <a:pt x="1429" y="1819"/>
                    </a:lnTo>
                    <a:lnTo>
                      <a:pt x="1469" y="1796"/>
                    </a:lnTo>
                    <a:lnTo>
                      <a:pt x="1508" y="1771"/>
                    </a:lnTo>
                    <a:lnTo>
                      <a:pt x="1546" y="1744"/>
                    </a:lnTo>
                    <a:lnTo>
                      <a:pt x="1584" y="1714"/>
                    </a:lnTo>
                    <a:lnTo>
                      <a:pt x="1619" y="1684"/>
                    </a:lnTo>
                    <a:lnTo>
                      <a:pt x="1652" y="1652"/>
                    </a:lnTo>
                    <a:lnTo>
                      <a:pt x="1684" y="1619"/>
                    </a:lnTo>
                    <a:lnTo>
                      <a:pt x="1714" y="1584"/>
                    </a:lnTo>
                    <a:lnTo>
                      <a:pt x="1743" y="1547"/>
                    </a:lnTo>
                    <a:lnTo>
                      <a:pt x="1770" y="1509"/>
                    </a:lnTo>
                    <a:lnTo>
                      <a:pt x="1796" y="1469"/>
                    </a:lnTo>
                    <a:lnTo>
                      <a:pt x="1819" y="1429"/>
                    </a:lnTo>
                    <a:lnTo>
                      <a:pt x="1840" y="1388"/>
                    </a:lnTo>
                    <a:lnTo>
                      <a:pt x="1859" y="1345"/>
                    </a:lnTo>
                    <a:lnTo>
                      <a:pt x="1877" y="1300"/>
                    </a:lnTo>
                    <a:lnTo>
                      <a:pt x="1892" y="1255"/>
                    </a:lnTo>
                    <a:lnTo>
                      <a:pt x="1905" y="1210"/>
                    </a:lnTo>
                    <a:lnTo>
                      <a:pt x="1916" y="1163"/>
                    </a:lnTo>
                    <a:lnTo>
                      <a:pt x="1924" y="1115"/>
                    </a:lnTo>
                    <a:lnTo>
                      <a:pt x="1930" y="1066"/>
                    </a:lnTo>
                    <a:lnTo>
                      <a:pt x="1934" y="1018"/>
                    </a:lnTo>
                    <a:lnTo>
                      <a:pt x="1935" y="968"/>
                    </a:lnTo>
                    <a:close/>
                    <a:moveTo>
                      <a:pt x="1834" y="968"/>
                    </a:moveTo>
                    <a:lnTo>
                      <a:pt x="1833" y="1012"/>
                    </a:lnTo>
                    <a:lnTo>
                      <a:pt x="1829" y="1056"/>
                    </a:lnTo>
                    <a:lnTo>
                      <a:pt x="1824" y="1099"/>
                    </a:lnTo>
                    <a:lnTo>
                      <a:pt x="1816" y="1143"/>
                    </a:lnTo>
                    <a:lnTo>
                      <a:pt x="1807" y="1184"/>
                    </a:lnTo>
                    <a:lnTo>
                      <a:pt x="1795" y="1225"/>
                    </a:lnTo>
                    <a:lnTo>
                      <a:pt x="1781" y="1265"/>
                    </a:lnTo>
                    <a:lnTo>
                      <a:pt x="1765" y="1304"/>
                    </a:lnTo>
                    <a:lnTo>
                      <a:pt x="1748" y="1344"/>
                    </a:lnTo>
                    <a:lnTo>
                      <a:pt x="1729" y="1381"/>
                    </a:lnTo>
                    <a:lnTo>
                      <a:pt x="1708" y="1417"/>
                    </a:lnTo>
                    <a:lnTo>
                      <a:pt x="1686" y="1452"/>
                    </a:lnTo>
                    <a:lnTo>
                      <a:pt x="1662" y="1486"/>
                    </a:lnTo>
                    <a:lnTo>
                      <a:pt x="1636" y="1518"/>
                    </a:lnTo>
                    <a:lnTo>
                      <a:pt x="1609" y="1550"/>
                    </a:lnTo>
                    <a:lnTo>
                      <a:pt x="1580" y="1580"/>
                    </a:lnTo>
                    <a:lnTo>
                      <a:pt x="1549" y="1609"/>
                    </a:lnTo>
                    <a:lnTo>
                      <a:pt x="1518" y="1636"/>
                    </a:lnTo>
                    <a:lnTo>
                      <a:pt x="1486" y="1662"/>
                    </a:lnTo>
                    <a:lnTo>
                      <a:pt x="1452" y="1686"/>
                    </a:lnTo>
                    <a:lnTo>
                      <a:pt x="1417" y="1708"/>
                    </a:lnTo>
                    <a:lnTo>
                      <a:pt x="1381" y="1729"/>
                    </a:lnTo>
                    <a:lnTo>
                      <a:pt x="1343" y="1749"/>
                    </a:lnTo>
                    <a:lnTo>
                      <a:pt x="1304" y="1766"/>
                    </a:lnTo>
                    <a:lnTo>
                      <a:pt x="1265" y="1782"/>
                    </a:lnTo>
                    <a:lnTo>
                      <a:pt x="1225" y="1795"/>
                    </a:lnTo>
                    <a:lnTo>
                      <a:pt x="1184" y="1807"/>
                    </a:lnTo>
                    <a:lnTo>
                      <a:pt x="1142" y="1816"/>
                    </a:lnTo>
                    <a:lnTo>
                      <a:pt x="1099" y="1824"/>
                    </a:lnTo>
                    <a:lnTo>
                      <a:pt x="1056" y="1829"/>
                    </a:lnTo>
                    <a:lnTo>
                      <a:pt x="1012" y="1833"/>
                    </a:lnTo>
                    <a:lnTo>
                      <a:pt x="967" y="1834"/>
                    </a:lnTo>
                    <a:lnTo>
                      <a:pt x="923" y="1833"/>
                    </a:lnTo>
                    <a:lnTo>
                      <a:pt x="879" y="1829"/>
                    </a:lnTo>
                    <a:lnTo>
                      <a:pt x="836" y="1824"/>
                    </a:lnTo>
                    <a:lnTo>
                      <a:pt x="793" y="1816"/>
                    </a:lnTo>
                    <a:lnTo>
                      <a:pt x="751" y="1807"/>
                    </a:lnTo>
                    <a:lnTo>
                      <a:pt x="710" y="1795"/>
                    </a:lnTo>
                    <a:lnTo>
                      <a:pt x="670" y="1782"/>
                    </a:lnTo>
                    <a:lnTo>
                      <a:pt x="630" y="1766"/>
                    </a:lnTo>
                    <a:lnTo>
                      <a:pt x="592" y="1749"/>
                    </a:lnTo>
                    <a:lnTo>
                      <a:pt x="554" y="1729"/>
                    </a:lnTo>
                    <a:lnTo>
                      <a:pt x="518" y="1708"/>
                    </a:lnTo>
                    <a:lnTo>
                      <a:pt x="483" y="1686"/>
                    </a:lnTo>
                    <a:lnTo>
                      <a:pt x="449" y="1662"/>
                    </a:lnTo>
                    <a:lnTo>
                      <a:pt x="417" y="1636"/>
                    </a:lnTo>
                    <a:lnTo>
                      <a:pt x="385" y="1609"/>
                    </a:lnTo>
                    <a:lnTo>
                      <a:pt x="354" y="1580"/>
                    </a:lnTo>
                    <a:lnTo>
                      <a:pt x="326" y="1550"/>
                    </a:lnTo>
                    <a:lnTo>
                      <a:pt x="299" y="1518"/>
                    </a:lnTo>
                    <a:lnTo>
                      <a:pt x="273" y="1486"/>
                    </a:lnTo>
                    <a:lnTo>
                      <a:pt x="249" y="1452"/>
                    </a:lnTo>
                    <a:lnTo>
                      <a:pt x="227" y="1417"/>
                    </a:lnTo>
                    <a:lnTo>
                      <a:pt x="206" y="1381"/>
                    </a:lnTo>
                    <a:lnTo>
                      <a:pt x="187" y="1344"/>
                    </a:lnTo>
                    <a:lnTo>
                      <a:pt x="170" y="1304"/>
                    </a:lnTo>
                    <a:lnTo>
                      <a:pt x="153" y="1265"/>
                    </a:lnTo>
                    <a:lnTo>
                      <a:pt x="140" y="1225"/>
                    </a:lnTo>
                    <a:lnTo>
                      <a:pt x="128" y="1184"/>
                    </a:lnTo>
                    <a:lnTo>
                      <a:pt x="119" y="1143"/>
                    </a:lnTo>
                    <a:lnTo>
                      <a:pt x="111" y="1099"/>
                    </a:lnTo>
                    <a:lnTo>
                      <a:pt x="105" y="1056"/>
                    </a:lnTo>
                    <a:lnTo>
                      <a:pt x="102" y="1012"/>
                    </a:lnTo>
                    <a:lnTo>
                      <a:pt x="101" y="968"/>
                    </a:lnTo>
                    <a:lnTo>
                      <a:pt x="102" y="924"/>
                    </a:lnTo>
                    <a:lnTo>
                      <a:pt x="105" y="879"/>
                    </a:lnTo>
                    <a:lnTo>
                      <a:pt x="111" y="836"/>
                    </a:lnTo>
                    <a:lnTo>
                      <a:pt x="119" y="793"/>
                    </a:lnTo>
                    <a:lnTo>
                      <a:pt x="128" y="752"/>
                    </a:lnTo>
                    <a:lnTo>
                      <a:pt x="140" y="711"/>
                    </a:lnTo>
                    <a:lnTo>
                      <a:pt x="153" y="670"/>
                    </a:lnTo>
                    <a:lnTo>
                      <a:pt x="170" y="631"/>
                    </a:lnTo>
                    <a:lnTo>
                      <a:pt x="187" y="592"/>
                    </a:lnTo>
                    <a:lnTo>
                      <a:pt x="206" y="555"/>
                    </a:lnTo>
                    <a:lnTo>
                      <a:pt x="227" y="519"/>
                    </a:lnTo>
                    <a:lnTo>
                      <a:pt x="249" y="483"/>
                    </a:lnTo>
                    <a:lnTo>
                      <a:pt x="273" y="449"/>
                    </a:lnTo>
                    <a:lnTo>
                      <a:pt x="299" y="417"/>
                    </a:lnTo>
                    <a:lnTo>
                      <a:pt x="326" y="386"/>
                    </a:lnTo>
                    <a:lnTo>
                      <a:pt x="354" y="356"/>
                    </a:lnTo>
                    <a:lnTo>
                      <a:pt x="385" y="327"/>
                    </a:lnTo>
                    <a:lnTo>
                      <a:pt x="417" y="300"/>
                    </a:lnTo>
                    <a:lnTo>
                      <a:pt x="449" y="273"/>
                    </a:lnTo>
                    <a:lnTo>
                      <a:pt x="483" y="249"/>
                    </a:lnTo>
                    <a:lnTo>
                      <a:pt x="518" y="227"/>
                    </a:lnTo>
                    <a:lnTo>
                      <a:pt x="554" y="206"/>
                    </a:lnTo>
                    <a:lnTo>
                      <a:pt x="592" y="187"/>
                    </a:lnTo>
                    <a:lnTo>
                      <a:pt x="630" y="170"/>
                    </a:lnTo>
                    <a:lnTo>
                      <a:pt x="670" y="154"/>
                    </a:lnTo>
                    <a:lnTo>
                      <a:pt x="710" y="141"/>
                    </a:lnTo>
                    <a:lnTo>
                      <a:pt x="751" y="129"/>
                    </a:lnTo>
                    <a:lnTo>
                      <a:pt x="793" y="120"/>
                    </a:lnTo>
                    <a:lnTo>
                      <a:pt x="836" y="112"/>
                    </a:lnTo>
                    <a:lnTo>
                      <a:pt x="879" y="107"/>
                    </a:lnTo>
                    <a:lnTo>
                      <a:pt x="923" y="103"/>
                    </a:lnTo>
                    <a:lnTo>
                      <a:pt x="967" y="102"/>
                    </a:lnTo>
                    <a:lnTo>
                      <a:pt x="1012" y="103"/>
                    </a:lnTo>
                    <a:lnTo>
                      <a:pt x="1056" y="107"/>
                    </a:lnTo>
                    <a:lnTo>
                      <a:pt x="1099" y="112"/>
                    </a:lnTo>
                    <a:lnTo>
                      <a:pt x="1142" y="120"/>
                    </a:lnTo>
                    <a:lnTo>
                      <a:pt x="1184" y="129"/>
                    </a:lnTo>
                    <a:lnTo>
                      <a:pt x="1225" y="141"/>
                    </a:lnTo>
                    <a:lnTo>
                      <a:pt x="1265" y="154"/>
                    </a:lnTo>
                    <a:lnTo>
                      <a:pt x="1304" y="170"/>
                    </a:lnTo>
                    <a:lnTo>
                      <a:pt x="1343" y="187"/>
                    </a:lnTo>
                    <a:lnTo>
                      <a:pt x="1381" y="206"/>
                    </a:lnTo>
                    <a:lnTo>
                      <a:pt x="1417" y="227"/>
                    </a:lnTo>
                    <a:lnTo>
                      <a:pt x="1452" y="249"/>
                    </a:lnTo>
                    <a:lnTo>
                      <a:pt x="1486" y="273"/>
                    </a:lnTo>
                    <a:lnTo>
                      <a:pt x="1518" y="300"/>
                    </a:lnTo>
                    <a:lnTo>
                      <a:pt x="1549" y="327"/>
                    </a:lnTo>
                    <a:lnTo>
                      <a:pt x="1580" y="356"/>
                    </a:lnTo>
                    <a:lnTo>
                      <a:pt x="1609" y="386"/>
                    </a:lnTo>
                    <a:lnTo>
                      <a:pt x="1636" y="417"/>
                    </a:lnTo>
                    <a:lnTo>
                      <a:pt x="1662" y="449"/>
                    </a:lnTo>
                    <a:lnTo>
                      <a:pt x="1686" y="483"/>
                    </a:lnTo>
                    <a:lnTo>
                      <a:pt x="1708" y="519"/>
                    </a:lnTo>
                    <a:lnTo>
                      <a:pt x="1729" y="555"/>
                    </a:lnTo>
                    <a:lnTo>
                      <a:pt x="1748" y="592"/>
                    </a:lnTo>
                    <a:lnTo>
                      <a:pt x="1765" y="631"/>
                    </a:lnTo>
                    <a:lnTo>
                      <a:pt x="1781" y="670"/>
                    </a:lnTo>
                    <a:lnTo>
                      <a:pt x="1795" y="711"/>
                    </a:lnTo>
                    <a:lnTo>
                      <a:pt x="1807" y="752"/>
                    </a:lnTo>
                    <a:lnTo>
                      <a:pt x="1816" y="793"/>
                    </a:lnTo>
                    <a:lnTo>
                      <a:pt x="1824" y="836"/>
                    </a:lnTo>
                    <a:lnTo>
                      <a:pt x="1829" y="879"/>
                    </a:lnTo>
                    <a:lnTo>
                      <a:pt x="1833" y="924"/>
                    </a:lnTo>
                    <a:lnTo>
                      <a:pt x="1834" y="968"/>
                    </a:lnTo>
                    <a:close/>
                  </a:path>
                </a:pathLst>
              </a:custGeom>
              <a:solidFill>
                <a:srgbClr val="FCEBA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2015" name="Freeform 1157">
                <a:extLst>
                  <a:ext uri="{FF2B5EF4-FFF2-40B4-BE49-F238E27FC236}">
                    <a16:creationId xmlns:a16="http://schemas.microsoft.com/office/drawing/2014/main" id="{99F854F9-4D89-4FC2-80ED-0D8EF6CEF5E7}"/>
                  </a:ext>
                </a:extLst>
              </p:cNvPr>
              <p:cNvSpPr>
                <a:spLocks noEditPoints="1"/>
              </p:cNvSpPr>
              <p:nvPr/>
            </p:nvSpPr>
            <p:spPr bwMode="auto">
              <a:xfrm>
                <a:off x="2844" y="946"/>
                <a:ext cx="367" cy="367"/>
              </a:xfrm>
              <a:custGeom>
                <a:avLst/>
                <a:gdLst>
                  <a:gd name="T0" fmla="*/ 363 w 1834"/>
                  <a:gd name="T1" fmla="*/ 147 h 1835"/>
                  <a:gd name="T2" fmla="*/ 349 w 1834"/>
                  <a:gd name="T3" fmla="*/ 104 h 1835"/>
                  <a:gd name="T4" fmla="*/ 325 w 1834"/>
                  <a:gd name="T5" fmla="*/ 67 h 1835"/>
                  <a:gd name="T6" fmla="*/ 293 w 1834"/>
                  <a:gd name="T7" fmla="*/ 37 h 1835"/>
                  <a:gd name="T8" fmla="*/ 255 w 1834"/>
                  <a:gd name="T9" fmla="*/ 15 h 1835"/>
                  <a:gd name="T10" fmla="*/ 212 w 1834"/>
                  <a:gd name="T11" fmla="*/ 2 h 1835"/>
                  <a:gd name="T12" fmla="*/ 165 w 1834"/>
                  <a:gd name="T13" fmla="*/ 1 h 1835"/>
                  <a:gd name="T14" fmla="*/ 120 w 1834"/>
                  <a:gd name="T15" fmla="*/ 11 h 1835"/>
                  <a:gd name="T16" fmla="*/ 81 w 1834"/>
                  <a:gd name="T17" fmla="*/ 31 h 1835"/>
                  <a:gd name="T18" fmla="*/ 48 w 1834"/>
                  <a:gd name="T19" fmla="*/ 60 h 1835"/>
                  <a:gd name="T20" fmla="*/ 22 w 1834"/>
                  <a:gd name="T21" fmla="*/ 96 h 1835"/>
                  <a:gd name="T22" fmla="*/ 6 w 1834"/>
                  <a:gd name="T23" fmla="*/ 138 h 1835"/>
                  <a:gd name="T24" fmla="*/ 0 w 1834"/>
                  <a:gd name="T25" fmla="*/ 184 h 1835"/>
                  <a:gd name="T26" fmla="*/ 6 w 1834"/>
                  <a:gd name="T27" fmla="*/ 229 h 1835"/>
                  <a:gd name="T28" fmla="*/ 22 w 1834"/>
                  <a:gd name="T29" fmla="*/ 271 h 1835"/>
                  <a:gd name="T30" fmla="*/ 48 w 1834"/>
                  <a:gd name="T31" fmla="*/ 307 h 1835"/>
                  <a:gd name="T32" fmla="*/ 81 w 1834"/>
                  <a:gd name="T33" fmla="*/ 336 h 1835"/>
                  <a:gd name="T34" fmla="*/ 120 w 1834"/>
                  <a:gd name="T35" fmla="*/ 356 h 1835"/>
                  <a:gd name="T36" fmla="*/ 165 w 1834"/>
                  <a:gd name="T37" fmla="*/ 366 h 1835"/>
                  <a:gd name="T38" fmla="*/ 212 w 1834"/>
                  <a:gd name="T39" fmla="*/ 365 h 1835"/>
                  <a:gd name="T40" fmla="*/ 255 w 1834"/>
                  <a:gd name="T41" fmla="*/ 353 h 1835"/>
                  <a:gd name="T42" fmla="*/ 293 w 1834"/>
                  <a:gd name="T43" fmla="*/ 330 h 1835"/>
                  <a:gd name="T44" fmla="*/ 325 w 1834"/>
                  <a:gd name="T45" fmla="*/ 300 h 1835"/>
                  <a:gd name="T46" fmla="*/ 349 w 1834"/>
                  <a:gd name="T47" fmla="*/ 263 h 1835"/>
                  <a:gd name="T48" fmla="*/ 363 w 1834"/>
                  <a:gd name="T49" fmla="*/ 221 h 1835"/>
                  <a:gd name="T50" fmla="*/ 347 w 1834"/>
                  <a:gd name="T51" fmla="*/ 184 h 1835"/>
                  <a:gd name="T52" fmla="*/ 342 w 1834"/>
                  <a:gd name="T53" fmla="*/ 224 h 1835"/>
                  <a:gd name="T54" fmla="*/ 327 w 1834"/>
                  <a:gd name="T55" fmla="*/ 261 h 1835"/>
                  <a:gd name="T56" fmla="*/ 304 w 1834"/>
                  <a:gd name="T57" fmla="*/ 293 h 1835"/>
                  <a:gd name="T58" fmla="*/ 275 w 1834"/>
                  <a:gd name="T59" fmla="*/ 319 h 1835"/>
                  <a:gd name="T60" fmla="*/ 240 w 1834"/>
                  <a:gd name="T61" fmla="*/ 337 h 1835"/>
                  <a:gd name="T62" fmla="*/ 200 w 1834"/>
                  <a:gd name="T63" fmla="*/ 346 h 1835"/>
                  <a:gd name="T64" fmla="*/ 159 w 1834"/>
                  <a:gd name="T65" fmla="*/ 345 h 1835"/>
                  <a:gd name="T66" fmla="*/ 120 w 1834"/>
                  <a:gd name="T67" fmla="*/ 334 h 1835"/>
                  <a:gd name="T68" fmla="*/ 86 w 1834"/>
                  <a:gd name="T69" fmla="*/ 314 h 1835"/>
                  <a:gd name="T70" fmla="*/ 58 w 1834"/>
                  <a:gd name="T71" fmla="*/ 287 h 1835"/>
                  <a:gd name="T72" fmla="*/ 37 w 1834"/>
                  <a:gd name="T73" fmla="*/ 254 h 1835"/>
                  <a:gd name="T74" fmla="*/ 24 w 1834"/>
                  <a:gd name="T75" fmla="*/ 216 h 1835"/>
                  <a:gd name="T76" fmla="*/ 21 w 1834"/>
                  <a:gd name="T77" fmla="*/ 175 h 1835"/>
                  <a:gd name="T78" fmla="*/ 28 w 1834"/>
                  <a:gd name="T79" fmla="*/ 135 h 1835"/>
                  <a:gd name="T80" fmla="*/ 44 w 1834"/>
                  <a:gd name="T81" fmla="*/ 99 h 1835"/>
                  <a:gd name="T82" fmla="*/ 68 w 1834"/>
                  <a:gd name="T83" fmla="*/ 68 h 1835"/>
                  <a:gd name="T84" fmla="*/ 99 w 1834"/>
                  <a:gd name="T85" fmla="*/ 44 h 1835"/>
                  <a:gd name="T86" fmla="*/ 135 w 1834"/>
                  <a:gd name="T87" fmla="*/ 28 h 1835"/>
                  <a:gd name="T88" fmla="*/ 175 w 1834"/>
                  <a:gd name="T89" fmla="*/ 21 h 1835"/>
                  <a:gd name="T90" fmla="*/ 216 w 1834"/>
                  <a:gd name="T91" fmla="*/ 24 h 1835"/>
                  <a:gd name="T92" fmla="*/ 254 w 1834"/>
                  <a:gd name="T93" fmla="*/ 37 h 1835"/>
                  <a:gd name="T94" fmla="*/ 287 w 1834"/>
                  <a:gd name="T95" fmla="*/ 58 h 1835"/>
                  <a:gd name="T96" fmla="*/ 314 w 1834"/>
                  <a:gd name="T97" fmla="*/ 86 h 1835"/>
                  <a:gd name="T98" fmla="*/ 334 w 1834"/>
                  <a:gd name="T99" fmla="*/ 120 h 1835"/>
                  <a:gd name="T100" fmla="*/ 345 w 1834"/>
                  <a:gd name="T101" fmla="*/ 159 h 183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834" h="1835">
                    <a:moveTo>
                      <a:pt x="1834" y="918"/>
                    </a:moveTo>
                    <a:lnTo>
                      <a:pt x="1833" y="871"/>
                    </a:lnTo>
                    <a:lnTo>
                      <a:pt x="1830" y="824"/>
                    </a:lnTo>
                    <a:lnTo>
                      <a:pt x="1824" y="778"/>
                    </a:lnTo>
                    <a:lnTo>
                      <a:pt x="1816" y="733"/>
                    </a:lnTo>
                    <a:lnTo>
                      <a:pt x="1806" y="689"/>
                    </a:lnTo>
                    <a:lnTo>
                      <a:pt x="1793" y="645"/>
                    </a:lnTo>
                    <a:lnTo>
                      <a:pt x="1779" y="602"/>
                    </a:lnTo>
                    <a:lnTo>
                      <a:pt x="1763" y="561"/>
                    </a:lnTo>
                    <a:lnTo>
                      <a:pt x="1744" y="520"/>
                    </a:lnTo>
                    <a:lnTo>
                      <a:pt x="1724" y="481"/>
                    </a:lnTo>
                    <a:lnTo>
                      <a:pt x="1701" y="442"/>
                    </a:lnTo>
                    <a:lnTo>
                      <a:pt x="1678" y="405"/>
                    </a:lnTo>
                    <a:lnTo>
                      <a:pt x="1652" y="369"/>
                    </a:lnTo>
                    <a:lnTo>
                      <a:pt x="1625" y="335"/>
                    </a:lnTo>
                    <a:lnTo>
                      <a:pt x="1596" y="301"/>
                    </a:lnTo>
                    <a:lnTo>
                      <a:pt x="1566" y="270"/>
                    </a:lnTo>
                    <a:lnTo>
                      <a:pt x="1534" y="239"/>
                    </a:lnTo>
                    <a:lnTo>
                      <a:pt x="1500" y="210"/>
                    </a:lnTo>
                    <a:lnTo>
                      <a:pt x="1466" y="183"/>
                    </a:lnTo>
                    <a:lnTo>
                      <a:pt x="1430" y="157"/>
                    </a:lnTo>
                    <a:lnTo>
                      <a:pt x="1393" y="134"/>
                    </a:lnTo>
                    <a:lnTo>
                      <a:pt x="1355" y="112"/>
                    </a:lnTo>
                    <a:lnTo>
                      <a:pt x="1314" y="91"/>
                    </a:lnTo>
                    <a:lnTo>
                      <a:pt x="1274" y="73"/>
                    </a:lnTo>
                    <a:lnTo>
                      <a:pt x="1233" y="57"/>
                    </a:lnTo>
                    <a:lnTo>
                      <a:pt x="1190" y="42"/>
                    </a:lnTo>
                    <a:lnTo>
                      <a:pt x="1147" y="29"/>
                    </a:lnTo>
                    <a:lnTo>
                      <a:pt x="1102" y="19"/>
                    </a:lnTo>
                    <a:lnTo>
                      <a:pt x="1057" y="11"/>
                    </a:lnTo>
                    <a:lnTo>
                      <a:pt x="1011" y="5"/>
                    </a:lnTo>
                    <a:lnTo>
                      <a:pt x="965" y="2"/>
                    </a:lnTo>
                    <a:lnTo>
                      <a:pt x="917" y="0"/>
                    </a:lnTo>
                    <a:lnTo>
                      <a:pt x="870" y="2"/>
                    </a:lnTo>
                    <a:lnTo>
                      <a:pt x="824" y="5"/>
                    </a:lnTo>
                    <a:lnTo>
                      <a:pt x="778" y="11"/>
                    </a:lnTo>
                    <a:lnTo>
                      <a:pt x="733" y="19"/>
                    </a:lnTo>
                    <a:lnTo>
                      <a:pt x="688" y="29"/>
                    </a:lnTo>
                    <a:lnTo>
                      <a:pt x="645" y="42"/>
                    </a:lnTo>
                    <a:lnTo>
                      <a:pt x="602" y="57"/>
                    </a:lnTo>
                    <a:lnTo>
                      <a:pt x="561" y="73"/>
                    </a:lnTo>
                    <a:lnTo>
                      <a:pt x="520" y="91"/>
                    </a:lnTo>
                    <a:lnTo>
                      <a:pt x="480" y="112"/>
                    </a:lnTo>
                    <a:lnTo>
                      <a:pt x="442" y="134"/>
                    </a:lnTo>
                    <a:lnTo>
                      <a:pt x="405" y="157"/>
                    </a:lnTo>
                    <a:lnTo>
                      <a:pt x="369" y="183"/>
                    </a:lnTo>
                    <a:lnTo>
                      <a:pt x="334" y="210"/>
                    </a:lnTo>
                    <a:lnTo>
                      <a:pt x="300" y="239"/>
                    </a:lnTo>
                    <a:lnTo>
                      <a:pt x="269" y="270"/>
                    </a:lnTo>
                    <a:lnTo>
                      <a:pt x="238" y="301"/>
                    </a:lnTo>
                    <a:lnTo>
                      <a:pt x="210" y="335"/>
                    </a:lnTo>
                    <a:lnTo>
                      <a:pt x="183" y="369"/>
                    </a:lnTo>
                    <a:lnTo>
                      <a:pt x="157" y="405"/>
                    </a:lnTo>
                    <a:lnTo>
                      <a:pt x="133" y="442"/>
                    </a:lnTo>
                    <a:lnTo>
                      <a:pt x="110" y="481"/>
                    </a:lnTo>
                    <a:lnTo>
                      <a:pt x="90" y="520"/>
                    </a:lnTo>
                    <a:lnTo>
                      <a:pt x="72" y="561"/>
                    </a:lnTo>
                    <a:lnTo>
                      <a:pt x="56" y="602"/>
                    </a:lnTo>
                    <a:lnTo>
                      <a:pt x="41" y="645"/>
                    </a:lnTo>
                    <a:lnTo>
                      <a:pt x="29" y="689"/>
                    </a:lnTo>
                    <a:lnTo>
                      <a:pt x="19" y="733"/>
                    </a:lnTo>
                    <a:lnTo>
                      <a:pt x="11" y="778"/>
                    </a:lnTo>
                    <a:lnTo>
                      <a:pt x="5" y="824"/>
                    </a:lnTo>
                    <a:lnTo>
                      <a:pt x="2" y="871"/>
                    </a:lnTo>
                    <a:lnTo>
                      <a:pt x="0" y="918"/>
                    </a:lnTo>
                    <a:lnTo>
                      <a:pt x="2" y="965"/>
                    </a:lnTo>
                    <a:lnTo>
                      <a:pt x="5" y="1011"/>
                    </a:lnTo>
                    <a:lnTo>
                      <a:pt x="11" y="1057"/>
                    </a:lnTo>
                    <a:lnTo>
                      <a:pt x="19" y="1103"/>
                    </a:lnTo>
                    <a:lnTo>
                      <a:pt x="29" y="1147"/>
                    </a:lnTo>
                    <a:lnTo>
                      <a:pt x="41" y="1190"/>
                    </a:lnTo>
                    <a:lnTo>
                      <a:pt x="56" y="1233"/>
                    </a:lnTo>
                    <a:lnTo>
                      <a:pt x="72" y="1275"/>
                    </a:lnTo>
                    <a:lnTo>
                      <a:pt x="90" y="1316"/>
                    </a:lnTo>
                    <a:lnTo>
                      <a:pt x="110" y="1355"/>
                    </a:lnTo>
                    <a:lnTo>
                      <a:pt x="133" y="1393"/>
                    </a:lnTo>
                    <a:lnTo>
                      <a:pt x="157" y="1430"/>
                    </a:lnTo>
                    <a:lnTo>
                      <a:pt x="183" y="1466"/>
                    </a:lnTo>
                    <a:lnTo>
                      <a:pt x="210" y="1501"/>
                    </a:lnTo>
                    <a:lnTo>
                      <a:pt x="238" y="1535"/>
                    </a:lnTo>
                    <a:lnTo>
                      <a:pt x="269" y="1566"/>
                    </a:lnTo>
                    <a:lnTo>
                      <a:pt x="300" y="1596"/>
                    </a:lnTo>
                    <a:lnTo>
                      <a:pt x="334" y="1625"/>
                    </a:lnTo>
                    <a:lnTo>
                      <a:pt x="369" y="1652"/>
                    </a:lnTo>
                    <a:lnTo>
                      <a:pt x="405" y="1678"/>
                    </a:lnTo>
                    <a:lnTo>
                      <a:pt x="442" y="1702"/>
                    </a:lnTo>
                    <a:lnTo>
                      <a:pt x="480" y="1724"/>
                    </a:lnTo>
                    <a:lnTo>
                      <a:pt x="520" y="1745"/>
                    </a:lnTo>
                    <a:lnTo>
                      <a:pt x="561" y="1763"/>
                    </a:lnTo>
                    <a:lnTo>
                      <a:pt x="602" y="1779"/>
                    </a:lnTo>
                    <a:lnTo>
                      <a:pt x="645" y="1794"/>
                    </a:lnTo>
                    <a:lnTo>
                      <a:pt x="688" y="1806"/>
                    </a:lnTo>
                    <a:lnTo>
                      <a:pt x="733" y="1816"/>
                    </a:lnTo>
                    <a:lnTo>
                      <a:pt x="778" y="1824"/>
                    </a:lnTo>
                    <a:lnTo>
                      <a:pt x="824" y="1830"/>
                    </a:lnTo>
                    <a:lnTo>
                      <a:pt x="870" y="1833"/>
                    </a:lnTo>
                    <a:lnTo>
                      <a:pt x="917" y="1835"/>
                    </a:lnTo>
                    <a:lnTo>
                      <a:pt x="965" y="1833"/>
                    </a:lnTo>
                    <a:lnTo>
                      <a:pt x="1011" y="1830"/>
                    </a:lnTo>
                    <a:lnTo>
                      <a:pt x="1057" y="1824"/>
                    </a:lnTo>
                    <a:lnTo>
                      <a:pt x="1102" y="1816"/>
                    </a:lnTo>
                    <a:lnTo>
                      <a:pt x="1147" y="1806"/>
                    </a:lnTo>
                    <a:lnTo>
                      <a:pt x="1190" y="1794"/>
                    </a:lnTo>
                    <a:lnTo>
                      <a:pt x="1233" y="1779"/>
                    </a:lnTo>
                    <a:lnTo>
                      <a:pt x="1274" y="1763"/>
                    </a:lnTo>
                    <a:lnTo>
                      <a:pt x="1314" y="1745"/>
                    </a:lnTo>
                    <a:lnTo>
                      <a:pt x="1355" y="1724"/>
                    </a:lnTo>
                    <a:lnTo>
                      <a:pt x="1393" y="1702"/>
                    </a:lnTo>
                    <a:lnTo>
                      <a:pt x="1430" y="1678"/>
                    </a:lnTo>
                    <a:lnTo>
                      <a:pt x="1466" y="1652"/>
                    </a:lnTo>
                    <a:lnTo>
                      <a:pt x="1500" y="1625"/>
                    </a:lnTo>
                    <a:lnTo>
                      <a:pt x="1534" y="1596"/>
                    </a:lnTo>
                    <a:lnTo>
                      <a:pt x="1566" y="1566"/>
                    </a:lnTo>
                    <a:lnTo>
                      <a:pt x="1596" y="1535"/>
                    </a:lnTo>
                    <a:lnTo>
                      <a:pt x="1625" y="1501"/>
                    </a:lnTo>
                    <a:lnTo>
                      <a:pt x="1652" y="1466"/>
                    </a:lnTo>
                    <a:lnTo>
                      <a:pt x="1678" y="1430"/>
                    </a:lnTo>
                    <a:lnTo>
                      <a:pt x="1701" y="1393"/>
                    </a:lnTo>
                    <a:lnTo>
                      <a:pt x="1724" y="1355"/>
                    </a:lnTo>
                    <a:lnTo>
                      <a:pt x="1744" y="1316"/>
                    </a:lnTo>
                    <a:lnTo>
                      <a:pt x="1763" y="1275"/>
                    </a:lnTo>
                    <a:lnTo>
                      <a:pt x="1779" y="1233"/>
                    </a:lnTo>
                    <a:lnTo>
                      <a:pt x="1793" y="1190"/>
                    </a:lnTo>
                    <a:lnTo>
                      <a:pt x="1806" y="1147"/>
                    </a:lnTo>
                    <a:lnTo>
                      <a:pt x="1816" y="1103"/>
                    </a:lnTo>
                    <a:lnTo>
                      <a:pt x="1824" y="1057"/>
                    </a:lnTo>
                    <a:lnTo>
                      <a:pt x="1830" y="1011"/>
                    </a:lnTo>
                    <a:lnTo>
                      <a:pt x="1833" y="965"/>
                    </a:lnTo>
                    <a:lnTo>
                      <a:pt x="1834" y="918"/>
                    </a:lnTo>
                    <a:close/>
                    <a:moveTo>
                      <a:pt x="1733" y="918"/>
                    </a:moveTo>
                    <a:lnTo>
                      <a:pt x="1732" y="960"/>
                    </a:lnTo>
                    <a:lnTo>
                      <a:pt x="1729" y="1001"/>
                    </a:lnTo>
                    <a:lnTo>
                      <a:pt x="1724" y="1042"/>
                    </a:lnTo>
                    <a:lnTo>
                      <a:pt x="1716" y="1082"/>
                    </a:lnTo>
                    <a:lnTo>
                      <a:pt x="1707" y="1122"/>
                    </a:lnTo>
                    <a:lnTo>
                      <a:pt x="1696" y="1160"/>
                    </a:lnTo>
                    <a:lnTo>
                      <a:pt x="1683" y="1198"/>
                    </a:lnTo>
                    <a:lnTo>
                      <a:pt x="1668" y="1235"/>
                    </a:lnTo>
                    <a:lnTo>
                      <a:pt x="1652" y="1271"/>
                    </a:lnTo>
                    <a:lnTo>
                      <a:pt x="1634" y="1307"/>
                    </a:lnTo>
                    <a:lnTo>
                      <a:pt x="1615" y="1341"/>
                    </a:lnTo>
                    <a:lnTo>
                      <a:pt x="1594" y="1374"/>
                    </a:lnTo>
                    <a:lnTo>
                      <a:pt x="1571" y="1405"/>
                    </a:lnTo>
                    <a:lnTo>
                      <a:pt x="1547" y="1436"/>
                    </a:lnTo>
                    <a:lnTo>
                      <a:pt x="1520" y="1465"/>
                    </a:lnTo>
                    <a:lnTo>
                      <a:pt x="1493" y="1495"/>
                    </a:lnTo>
                    <a:lnTo>
                      <a:pt x="1465" y="1521"/>
                    </a:lnTo>
                    <a:lnTo>
                      <a:pt x="1436" y="1547"/>
                    </a:lnTo>
                    <a:lnTo>
                      <a:pt x="1405" y="1571"/>
                    </a:lnTo>
                    <a:lnTo>
                      <a:pt x="1373" y="1594"/>
                    </a:lnTo>
                    <a:lnTo>
                      <a:pt x="1340" y="1615"/>
                    </a:lnTo>
                    <a:lnTo>
                      <a:pt x="1306" y="1634"/>
                    </a:lnTo>
                    <a:lnTo>
                      <a:pt x="1271" y="1652"/>
                    </a:lnTo>
                    <a:lnTo>
                      <a:pt x="1235" y="1668"/>
                    </a:lnTo>
                    <a:lnTo>
                      <a:pt x="1198" y="1683"/>
                    </a:lnTo>
                    <a:lnTo>
                      <a:pt x="1160" y="1697"/>
                    </a:lnTo>
                    <a:lnTo>
                      <a:pt x="1122" y="1708"/>
                    </a:lnTo>
                    <a:lnTo>
                      <a:pt x="1081" y="1717"/>
                    </a:lnTo>
                    <a:lnTo>
                      <a:pt x="1041" y="1724"/>
                    </a:lnTo>
                    <a:lnTo>
                      <a:pt x="1001" y="1729"/>
                    </a:lnTo>
                    <a:lnTo>
                      <a:pt x="960" y="1732"/>
                    </a:lnTo>
                    <a:lnTo>
                      <a:pt x="917" y="1733"/>
                    </a:lnTo>
                    <a:lnTo>
                      <a:pt x="875" y="1732"/>
                    </a:lnTo>
                    <a:lnTo>
                      <a:pt x="834" y="1729"/>
                    </a:lnTo>
                    <a:lnTo>
                      <a:pt x="793" y="1724"/>
                    </a:lnTo>
                    <a:lnTo>
                      <a:pt x="753" y="1717"/>
                    </a:lnTo>
                    <a:lnTo>
                      <a:pt x="713" y="1708"/>
                    </a:lnTo>
                    <a:lnTo>
                      <a:pt x="675" y="1697"/>
                    </a:lnTo>
                    <a:lnTo>
                      <a:pt x="637" y="1683"/>
                    </a:lnTo>
                    <a:lnTo>
                      <a:pt x="600" y="1668"/>
                    </a:lnTo>
                    <a:lnTo>
                      <a:pt x="564" y="1652"/>
                    </a:lnTo>
                    <a:lnTo>
                      <a:pt x="529" y="1634"/>
                    </a:lnTo>
                    <a:lnTo>
                      <a:pt x="494" y="1615"/>
                    </a:lnTo>
                    <a:lnTo>
                      <a:pt x="461" y="1594"/>
                    </a:lnTo>
                    <a:lnTo>
                      <a:pt x="430" y="1571"/>
                    </a:lnTo>
                    <a:lnTo>
                      <a:pt x="399" y="1547"/>
                    </a:lnTo>
                    <a:lnTo>
                      <a:pt x="369" y="1521"/>
                    </a:lnTo>
                    <a:lnTo>
                      <a:pt x="341" y="1495"/>
                    </a:lnTo>
                    <a:lnTo>
                      <a:pt x="313" y="1465"/>
                    </a:lnTo>
                    <a:lnTo>
                      <a:pt x="288" y="1436"/>
                    </a:lnTo>
                    <a:lnTo>
                      <a:pt x="264" y="1405"/>
                    </a:lnTo>
                    <a:lnTo>
                      <a:pt x="241" y="1374"/>
                    </a:lnTo>
                    <a:lnTo>
                      <a:pt x="220" y="1341"/>
                    </a:lnTo>
                    <a:lnTo>
                      <a:pt x="201" y="1307"/>
                    </a:lnTo>
                    <a:lnTo>
                      <a:pt x="183" y="1271"/>
                    </a:lnTo>
                    <a:lnTo>
                      <a:pt x="166" y="1235"/>
                    </a:lnTo>
                    <a:lnTo>
                      <a:pt x="152" y="1198"/>
                    </a:lnTo>
                    <a:lnTo>
                      <a:pt x="139" y="1160"/>
                    </a:lnTo>
                    <a:lnTo>
                      <a:pt x="128" y="1122"/>
                    </a:lnTo>
                    <a:lnTo>
                      <a:pt x="119" y="1082"/>
                    </a:lnTo>
                    <a:lnTo>
                      <a:pt x="111" y="1042"/>
                    </a:lnTo>
                    <a:lnTo>
                      <a:pt x="106" y="1001"/>
                    </a:lnTo>
                    <a:lnTo>
                      <a:pt x="103" y="960"/>
                    </a:lnTo>
                    <a:lnTo>
                      <a:pt x="102" y="918"/>
                    </a:lnTo>
                    <a:lnTo>
                      <a:pt x="103" y="876"/>
                    </a:lnTo>
                    <a:lnTo>
                      <a:pt x="106" y="834"/>
                    </a:lnTo>
                    <a:lnTo>
                      <a:pt x="111" y="793"/>
                    </a:lnTo>
                    <a:lnTo>
                      <a:pt x="119" y="754"/>
                    </a:lnTo>
                    <a:lnTo>
                      <a:pt x="128" y="714"/>
                    </a:lnTo>
                    <a:lnTo>
                      <a:pt x="139" y="676"/>
                    </a:lnTo>
                    <a:lnTo>
                      <a:pt x="152" y="637"/>
                    </a:lnTo>
                    <a:lnTo>
                      <a:pt x="166" y="600"/>
                    </a:lnTo>
                    <a:lnTo>
                      <a:pt x="183" y="564"/>
                    </a:lnTo>
                    <a:lnTo>
                      <a:pt x="201" y="529"/>
                    </a:lnTo>
                    <a:lnTo>
                      <a:pt x="220" y="495"/>
                    </a:lnTo>
                    <a:lnTo>
                      <a:pt x="241" y="462"/>
                    </a:lnTo>
                    <a:lnTo>
                      <a:pt x="264" y="430"/>
                    </a:lnTo>
                    <a:lnTo>
                      <a:pt x="288" y="399"/>
                    </a:lnTo>
                    <a:lnTo>
                      <a:pt x="313" y="370"/>
                    </a:lnTo>
                    <a:lnTo>
                      <a:pt x="341" y="341"/>
                    </a:lnTo>
                    <a:lnTo>
                      <a:pt x="369" y="315"/>
                    </a:lnTo>
                    <a:lnTo>
                      <a:pt x="399" y="289"/>
                    </a:lnTo>
                    <a:lnTo>
                      <a:pt x="430" y="265"/>
                    </a:lnTo>
                    <a:lnTo>
                      <a:pt x="461" y="241"/>
                    </a:lnTo>
                    <a:lnTo>
                      <a:pt x="494" y="220"/>
                    </a:lnTo>
                    <a:lnTo>
                      <a:pt x="529" y="201"/>
                    </a:lnTo>
                    <a:lnTo>
                      <a:pt x="564" y="183"/>
                    </a:lnTo>
                    <a:lnTo>
                      <a:pt x="600" y="167"/>
                    </a:lnTo>
                    <a:lnTo>
                      <a:pt x="637" y="152"/>
                    </a:lnTo>
                    <a:lnTo>
                      <a:pt x="675" y="139"/>
                    </a:lnTo>
                    <a:lnTo>
                      <a:pt x="713" y="128"/>
                    </a:lnTo>
                    <a:lnTo>
                      <a:pt x="753" y="119"/>
                    </a:lnTo>
                    <a:lnTo>
                      <a:pt x="793" y="112"/>
                    </a:lnTo>
                    <a:lnTo>
                      <a:pt x="834" y="107"/>
                    </a:lnTo>
                    <a:lnTo>
                      <a:pt x="875" y="104"/>
                    </a:lnTo>
                    <a:lnTo>
                      <a:pt x="917" y="103"/>
                    </a:lnTo>
                    <a:lnTo>
                      <a:pt x="960" y="104"/>
                    </a:lnTo>
                    <a:lnTo>
                      <a:pt x="1001" y="107"/>
                    </a:lnTo>
                    <a:lnTo>
                      <a:pt x="1041" y="112"/>
                    </a:lnTo>
                    <a:lnTo>
                      <a:pt x="1081" y="119"/>
                    </a:lnTo>
                    <a:lnTo>
                      <a:pt x="1122" y="128"/>
                    </a:lnTo>
                    <a:lnTo>
                      <a:pt x="1160" y="139"/>
                    </a:lnTo>
                    <a:lnTo>
                      <a:pt x="1198" y="152"/>
                    </a:lnTo>
                    <a:lnTo>
                      <a:pt x="1235" y="167"/>
                    </a:lnTo>
                    <a:lnTo>
                      <a:pt x="1271" y="183"/>
                    </a:lnTo>
                    <a:lnTo>
                      <a:pt x="1306" y="201"/>
                    </a:lnTo>
                    <a:lnTo>
                      <a:pt x="1340" y="220"/>
                    </a:lnTo>
                    <a:lnTo>
                      <a:pt x="1373" y="241"/>
                    </a:lnTo>
                    <a:lnTo>
                      <a:pt x="1405" y="265"/>
                    </a:lnTo>
                    <a:lnTo>
                      <a:pt x="1436" y="289"/>
                    </a:lnTo>
                    <a:lnTo>
                      <a:pt x="1465" y="315"/>
                    </a:lnTo>
                    <a:lnTo>
                      <a:pt x="1493" y="341"/>
                    </a:lnTo>
                    <a:lnTo>
                      <a:pt x="1520" y="370"/>
                    </a:lnTo>
                    <a:lnTo>
                      <a:pt x="1547" y="399"/>
                    </a:lnTo>
                    <a:lnTo>
                      <a:pt x="1571" y="430"/>
                    </a:lnTo>
                    <a:lnTo>
                      <a:pt x="1594" y="462"/>
                    </a:lnTo>
                    <a:lnTo>
                      <a:pt x="1615" y="495"/>
                    </a:lnTo>
                    <a:lnTo>
                      <a:pt x="1634" y="529"/>
                    </a:lnTo>
                    <a:lnTo>
                      <a:pt x="1652" y="564"/>
                    </a:lnTo>
                    <a:lnTo>
                      <a:pt x="1668" y="600"/>
                    </a:lnTo>
                    <a:lnTo>
                      <a:pt x="1683" y="637"/>
                    </a:lnTo>
                    <a:lnTo>
                      <a:pt x="1696" y="676"/>
                    </a:lnTo>
                    <a:lnTo>
                      <a:pt x="1707" y="714"/>
                    </a:lnTo>
                    <a:lnTo>
                      <a:pt x="1716" y="754"/>
                    </a:lnTo>
                    <a:lnTo>
                      <a:pt x="1724" y="793"/>
                    </a:lnTo>
                    <a:lnTo>
                      <a:pt x="1729" y="834"/>
                    </a:lnTo>
                    <a:lnTo>
                      <a:pt x="1732" y="876"/>
                    </a:lnTo>
                    <a:lnTo>
                      <a:pt x="1733" y="918"/>
                    </a:lnTo>
                    <a:close/>
                  </a:path>
                </a:pathLst>
              </a:custGeom>
              <a:solidFill>
                <a:srgbClr val="FCEC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2016" name="Freeform 1158">
                <a:extLst>
                  <a:ext uri="{FF2B5EF4-FFF2-40B4-BE49-F238E27FC236}">
                    <a16:creationId xmlns:a16="http://schemas.microsoft.com/office/drawing/2014/main" id="{A54E8E88-5DC1-4F9B-90D8-BDCBC507D633}"/>
                  </a:ext>
                </a:extLst>
              </p:cNvPr>
              <p:cNvSpPr>
                <a:spLocks noEditPoints="1"/>
              </p:cNvSpPr>
              <p:nvPr/>
            </p:nvSpPr>
            <p:spPr bwMode="auto">
              <a:xfrm>
                <a:off x="2854" y="957"/>
                <a:ext cx="347" cy="346"/>
              </a:xfrm>
              <a:custGeom>
                <a:avLst/>
                <a:gdLst>
                  <a:gd name="T0" fmla="*/ 343 w 1733"/>
                  <a:gd name="T1" fmla="*/ 138 h 1732"/>
                  <a:gd name="T2" fmla="*/ 330 w 1733"/>
                  <a:gd name="T3" fmla="*/ 98 h 1732"/>
                  <a:gd name="T4" fmla="*/ 307 w 1733"/>
                  <a:gd name="T5" fmla="*/ 63 h 1732"/>
                  <a:gd name="T6" fmla="*/ 277 w 1733"/>
                  <a:gd name="T7" fmla="*/ 34 h 1732"/>
                  <a:gd name="T8" fmla="*/ 241 w 1733"/>
                  <a:gd name="T9" fmla="*/ 14 h 1732"/>
                  <a:gd name="T10" fmla="*/ 200 w 1733"/>
                  <a:gd name="T11" fmla="*/ 2 h 1732"/>
                  <a:gd name="T12" fmla="*/ 156 w 1733"/>
                  <a:gd name="T13" fmla="*/ 1 h 1732"/>
                  <a:gd name="T14" fmla="*/ 114 w 1733"/>
                  <a:gd name="T15" fmla="*/ 10 h 1732"/>
                  <a:gd name="T16" fmla="*/ 76 w 1733"/>
                  <a:gd name="T17" fmla="*/ 29 h 1732"/>
                  <a:gd name="T18" fmla="*/ 45 w 1733"/>
                  <a:gd name="T19" fmla="*/ 57 h 1732"/>
                  <a:gd name="T20" fmla="*/ 21 w 1733"/>
                  <a:gd name="T21" fmla="*/ 90 h 1732"/>
                  <a:gd name="T22" fmla="*/ 5 w 1733"/>
                  <a:gd name="T23" fmla="*/ 130 h 1732"/>
                  <a:gd name="T24" fmla="*/ 0 w 1733"/>
                  <a:gd name="T25" fmla="*/ 173 h 1732"/>
                  <a:gd name="T26" fmla="*/ 5 w 1733"/>
                  <a:gd name="T27" fmla="*/ 216 h 1732"/>
                  <a:gd name="T28" fmla="*/ 21 w 1733"/>
                  <a:gd name="T29" fmla="*/ 256 h 1732"/>
                  <a:gd name="T30" fmla="*/ 45 w 1733"/>
                  <a:gd name="T31" fmla="*/ 289 h 1732"/>
                  <a:gd name="T32" fmla="*/ 76 w 1733"/>
                  <a:gd name="T33" fmla="*/ 316 h 1732"/>
                  <a:gd name="T34" fmla="*/ 114 w 1733"/>
                  <a:gd name="T35" fmla="*/ 336 h 1732"/>
                  <a:gd name="T36" fmla="*/ 156 w 1733"/>
                  <a:gd name="T37" fmla="*/ 345 h 1732"/>
                  <a:gd name="T38" fmla="*/ 200 w 1733"/>
                  <a:gd name="T39" fmla="*/ 344 h 1732"/>
                  <a:gd name="T40" fmla="*/ 241 w 1733"/>
                  <a:gd name="T41" fmla="*/ 332 h 1732"/>
                  <a:gd name="T42" fmla="*/ 277 w 1733"/>
                  <a:gd name="T43" fmla="*/ 312 h 1732"/>
                  <a:gd name="T44" fmla="*/ 307 w 1733"/>
                  <a:gd name="T45" fmla="*/ 283 h 1732"/>
                  <a:gd name="T46" fmla="*/ 330 w 1733"/>
                  <a:gd name="T47" fmla="*/ 248 h 1732"/>
                  <a:gd name="T48" fmla="*/ 343 w 1733"/>
                  <a:gd name="T49" fmla="*/ 208 h 1732"/>
                  <a:gd name="T50" fmla="*/ 326 w 1733"/>
                  <a:gd name="T51" fmla="*/ 173 h 1732"/>
                  <a:gd name="T52" fmla="*/ 322 w 1733"/>
                  <a:gd name="T53" fmla="*/ 211 h 1732"/>
                  <a:gd name="T54" fmla="*/ 308 w 1733"/>
                  <a:gd name="T55" fmla="*/ 246 h 1732"/>
                  <a:gd name="T56" fmla="*/ 287 w 1733"/>
                  <a:gd name="T57" fmla="*/ 275 h 1732"/>
                  <a:gd name="T58" fmla="*/ 259 w 1733"/>
                  <a:gd name="T59" fmla="*/ 300 h 1732"/>
                  <a:gd name="T60" fmla="*/ 226 w 1733"/>
                  <a:gd name="T61" fmla="*/ 316 h 1732"/>
                  <a:gd name="T62" fmla="*/ 189 w 1733"/>
                  <a:gd name="T63" fmla="*/ 325 h 1732"/>
                  <a:gd name="T64" fmla="*/ 150 w 1733"/>
                  <a:gd name="T65" fmla="*/ 324 h 1732"/>
                  <a:gd name="T66" fmla="*/ 114 w 1733"/>
                  <a:gd name="T67" fmla="*/ 314 h 1732"/>
                  <a:gd name="T68" fmla="*/ 82 w 1733"/>
                  <a:gd name="T69" fmla="*/ 295 h 1732"/>
                  <a:gd name="T70" fmla="*/ 55 w 1733"/>
                  <a:gd name="T71" fmla="*/ 270 h 1732"/>
                  <a:gd name="T72" fmla="*/ 35 w 1733"/>
                  <a:gd name="T73" fmla="*/ 239 h 1732"/>
                  <a:gd name="T74" fmla="*/ 24 w 1733"/>
                  <a:gd name="T75" fmla="*/ 204 h 1732"/>
                  <a:gd name="T76" fmla="*/ 21 w 1733"/>
                  <a:gd name="T77" fmla="*/ 165 h 1732"/>
                  <a:gd name="T78" fmla="*/ 27 w 1733"/>
                  <a:gd name="T79" fmla="*/ 128 h 1732"/>
                  <a:gd name="T80" fmla="*/ 43 w 1733"/>
                  <a:gd name="T81" fmla="*/ 94 h 1732"/>
                  <a:gd name="T82" fmla="*/ 65 w 1733"/>
                  <a:gd name="T83" fmla="*/ 65 h 1732"/>
                  <a:gd name="T84" fmla="*/ 94 w 1733"/>
                  <a:gd name="T85" fmla="*/ 43 h 1732"/>
                  <a:gd name="T86" fmla="*/ 128 w 1733"/>
                  <a:gd name="T87" fmla="*/ 27 h 1732"/>
                  <a:gd name="T88" fmla="*/ 166 w 1733"/>
                  <a:gd name="T89" fmla="*/ 21 h 1732"/>
                  <a:gd name="T90" fmla="*/ 204 w 1733"/>
                  <a:gd name="T91" fmla="*/ 23 h 1732"/>
                  <a:gd name="T92" fmla="*/ 240 w 1733"/>
                  <a:gd name="T93" fmla="*/ 35 h 1732"/>
                  <a:gd name="T94" fmla="*/ 271 w 1733"/>
                  <a:gd name="T95" fmla="*/ 55 h 1732"/>
                  <a:gd name="T96" fmla="*/ 296 w 1733"/>
                  <a:gd name="T97" fmla="*/ 82 h 1732"/>
                  <a:gd name="T98" fmla="*/ 315 w 1733"/>
                  <a:gd name="T99" fmla="*/ 113 h 1732"/>
                  <a:gd name="T100" fmla="*/ 325 w 1733"/>
                  <a:gd name="T101" fmla="*/ 150 h 173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733" h="1732">
                    <a:moveTo>
                      <a:pt x="1733" y="866"/>
                    </a:moveTo>
                    <a:lnTo>
                      <a:pt x="1732" y="822"/>
                    </a:lnTo>
                    <a:lnTo>
                      <a:pt x="1728" y="777"/>
                    </a:lnTo>
                    <a:lnTo>
                      <a:pt x="1723" y="734"/>
                    </a:lnTo>
                    <a:lnTo>
                      <a:pt x="1715" y="691"/>
                    </a:lnTo>
                    <a:lnTo>
                      <a:pt x="1706" y="650"/>
                    </a:lnTo>
                    <a:lnTo>
                      <a:pt x="1694" y="609"/>
                    </a:lnTo>
                    <a:lnTo>
                      <a:pt x="1680" y="568"/>
                    </a:lnTo>
                    <a:lnTo>
                      <a:pt x="1664" y="529"/>
                    </a:lnTo>
                    <a:lnTo>
                      <a:pt x="1647" y="490"/>
                    </a:lnTo>
                    <a:lnTo>
                      <a:pt x="1628" y="453"/>
                    </a:lnTo>
                    <a:lnTo>
                      <a:pt x="1607" y="417"/>
                    </a:lnTo>
                    <a:lnTo>
                      <a:pt x="1585" y="381"/>
                    </a:lnTo>
                    <a:lnTo>
                      <a:pt x="1561" y="347"/>
                    </a:lnTo>
                    <a:lnTo>
                      <a:pt x="1535" y="315"/>
                    </a:lnTo>
                    <a:lnTo>
                      <a:pt x="1508" y="284"/>
                    </a:lnTo>
                    <a:lnTo>
                      <a:pt x="1479" y="254"/>
                    </a:lnTo>
                    <a:lnTo>
                      <a:pt x="1448" y="225"/>
                    </a:lnTo>
                    <a:lnTo>
                      <a:pt x="1417" y="198"/>
                    </a:lnTo>
                    <a:lnTo>
                      <a:pt x="1385" y="171"/>
                    </a:lnTo>
                    <a:lnTo>
                      <a:pt x="1351" y="147"/>
                    </a:lnTo>
                    <a:lnTo>
                      <a:pt x="1316" y="125"/>
                    </a:lnTo>
                    <a:lnTo>
                      <a:pt x="1280" y="104"/>
                    </a:lnTo>
                    <a:lnTo>
                      <a:pt x="1242" y="85"/>
                    </a:lnTo>
                    <a:lnTo>
                      <a:pt x="1203" y="68"/>
                    </a:lnTo>
                    <a:lnTo>
                      <a:pt x="1164" y="52"/>
                    </a:lnTo>
                    <a:lnTo>
                      <a:pt x="1124" y="39"/>
                    </a:lnTo>
                    <a:lnTo>
                      <a:pt x="1083" y="27"/>
                    </a:lnTo>
                    <a:lnTo>
                      <a:pt x="1041" y="18"/>
                    </a:lnTo>
                    <a:lnTo>
                      <a:pt x="998" y="10"/>
                    </a:lnTo>
                    <a:lnTo>
                      <a:pt x="955" y="5"/>
                    </a:lnTo>
                    <a:lnTo>
                      <a:pt x="911" y="1"/>
                    </a:lnTo>
                    <a:lnTo>
                      <a:pt x="866" y="0"/>
                    </a:lnTo>
                    <a:lnTo>
                      <a:pt x="822" y="1"/>
                    </a:lnTo>
                    <a:lnTo>
                      <a:pt x="778" y="5"/>
                    </a:lnTo>
                    <a:lnTo>
                      <a:pt x="735" y="10"/>
                    </a:lnTo>
                    <a:lnTo>
                      <a:pt x="692" y="18"/>
                    </a:lnTo>
                    <a:lnTo>
                      <a:pt x="650" y="27"/>
                    </a:lnTo>
                    <a:lnTo>
                      <a:pt x="609" y="39"/>
                    </a:lnTo>
                    <a:lnTo>
                      <a:pt x="569" y="52"/>
                    </a:lnTo>
                    <a:lnTo>
                      <a:pt x="529" y="68"/>
                    </a:lnTo>
                    <a:lnTo>
                      <a:pt x="491" y="85"/>
                    </a:lnTo>
                    <a:lnTo>
                      <a:pt x="453" y="104"/>
                    </a:lnTo>
                    <a:lnTo>
                      <a:pt x="417" y="125"/>
                    </a:lnTo>
                    <a:lnTo>
                      <a:pt x="382" y="147"/>
                    </a:lnTo>
                    <a:lnTo>
                      <a:pt x="348" y="171"/>
                    </a:lnTo>
                    <a:lnTo>
                      <a:pt x="316" y="198"/>
                    </a:lnTo>
                    <a:lnTo>
                      <a:pt x="284" y="225"/>
                    </a:lnTo>
                    <a:lnTo>
                      <a:pt x="253" y="254"/>
                    </a:lnTo>
                    <a:lnTo>
                      <a:pt x="225" y="284"/>
                    </a:lnTo>
                    <a:lnTo>
                      <a:pt x="198" y="315"/>
                    </a:lnTo>
                    <a:lnTo>
                      <a:pt x="172" y="347"/>
                    </a:lnTo>
                    <a:lnTo>
                      <a:pt x="148" y="381"/>
                    </a:lnTo>
                    <a:lnTo>
                      <a:pt x="126" y="417"/>
                    </a:lnTo>
                    <a:lnTo>
                      <a:pt x="105" y="453"/>
                    </a:lnTo>
                    <a:lnTo>
                      <a:pt x="86" y="490"/>
                    </a:lnTo>
                    <a:lnTo>
                      <a:pt x="69" y="529"/>
                    </a:lnTo>
                    <a:lnTo>
                      <a:pt x="52" y="568"/>
                    </a:lnTo>
                    <a:lnTo>
                      <a:pt x="39" y="609"/>
                    </a:lnTo>
                    <a:lnTo>
                      <a:pt x="27" y="650"/>
                    </a:lnTo>
                    <a:lnTo>
                      <a:pt x="18" y="691"/>
                    </a:lnTo>
                    <a:lnTo>
                      <a:pt x="10" y="734"/>
                    </a:lnTo>
                    <a:lnTo>
                      <a:pt x="4" y="777"/>
                    </a:lnTo>
                    <a:lnTo>
                      <a:pt x="1" y="822"/>
                    </a:lnTo>
                    <a:lnTo>
                      <a:pt x="0" y="866"/>
                    </a:lnTo>
                    <a:lnTo>
                      <a:pt x="1" y="910"/>
                    </a:lnTo>
                    <a:lnTo>
                      <a:pt x="4" y="954"/>
                    </a:lnTo>
                    <a:lnTo>
                      <a:pt x="10" y="997"/>
                    </a:lnTo>
                    <a:lnTo>
                      <a:pt x="18" y="1041"/>
                    </a:lnTo>
                    <a:lnTo>
                      <a:pt x="27" y="1082"/>
                    </a:lnTo>
                    <a:lnTo>
                      <a:pt x="39" y="1123"/>
                    </a:lnTo>
                    <a:lnTo>
                      <a:pt x="52" y="1163"/>
                    </a:lnTo>
                    <a:lnTo>
                      <a:pt x="69" y="1202"/>
                    </a:lnTo>
                    <a:lnTo>
                      <a:pt x="86" y="1242"/>
                    </a:lnTo>
                    <a:lnTo>
                      <a:pt x="105" y="1279"/>
                    </a:lnTo>
                    <a:lnTo>
                      <a:pt x="126" y="1315"/>
                    </a:lnTo>
                    <a:lnTo>
                      <a:pt x="148" y="1350"/>
                    </a:lnTo>
                    <a:lnTo>
                      <a:pt x="172" y="1384"/>
                    </a:lnTo>
                    <a:lnTo>
                      <a:pt x="198" y="1416"/>
                    </a:lnTo>
                    <a:lnTo>
                      <a:pt x="225" y="1448"/>
                    </a:lnTo>
                    <a:lnTo>
                      <a:pt x="253" y="1478"/>
                    </a:lnTo>
                    <a:lnTo>
                      <a:pt x="284" y="1507"/>
                    </a:lnTo>
                    <a:lnTo>
                      <a:pt x="316" y="1534"/>
                    </a:lnTo>
                    <a:lnTo>
                      <a:pt x="348" y="1560"/>
                    </a:lnTo>
                    <a:lnTo>
                      <a:pt x="382" y="1584"/>
                    </a:lnTo>
                    <a:lnTo>
                      <a:pt x="417" y="1606"/>
                    </a:lnTo>
                    <a:lnTo>
                      <a:pt x="453" y="1627"/>
                    </a:lnTo>
                    <a:lnTo>
                      <a:pt x="491" y="1647"/>
                    </a:lnTo>
                    <a:lnTo>
                      <a:pt x="529" y="1664"/>
                    </a:lnTo>
                    <a:lnTo>
                      <a:pt x="569" y="1680"/>
                    </a:lnTo>
                    <a:lnTo>
                      <a:pt x="609" y="1693"/>
                    </a:lnTo>
                    <a:lnTo>
                      <a:pt x="650" y="1705"/>
                    </a:lnTo>
                    <a:lnTo>
                      <a:pt x="692" y="1714"/>
                    </a:lnTo>
                    <a:lnTo>
                      <a:pt x="735" y="1722"/>
                    </a:lnTo>
                    <a:lnTo>
                      <a:pt x="778" y="1727"/>
                    </a:lnTo>
                    <a:lnTo>
                      <a:pt x="822" y="1731"/>
                    </a:lnTo>
                    <a:lnTo>
                      <a:pt x="866" y="1732"/>
                    </a:lnTo>
                    <a:lnTo>
                      <a:pt x="911" y="1731"/>
                    </a:lnTo>
                    <a:lnTo>
                      <a:pt x="955" y="1727"/>
                    </a:lnTo>
                    <a:lnTo>
                      <a:pt x="998" y="1722"/>
                    </a:lnTo>
                    <a:lnTo>
                      <a:pt x="1041" y="1714"/>
                    </a:lnTo>
                    <a:lnTo>
                      <a:pt x="1083" y="1705"/>
                    </a:lnTo>
                    <a:lnTo>
                      <a:pt x="1124" y="1693"/>
                    </a:lnTo>
                    <a:lnTo>
                      <a:pt x="1164" y="1680"/>
                    </a:lnTo>
                    <a:lnTo>
                      <a:pt x="1203" y="1664"/>
                    </a:lnTo>
                    <a:lnTo>
                      <a:pt x="1242" y="1647"/>
                    </a:lnTo>
                    <a:lnTo>
                      <a:pt x="1280" y="1627"/>
                    </a:lnTo>
                    <a:lnTo>
                      <a:pt x="1316" y="1606"/>
                    </a:lnTo>
                    <a:lnTo>
                      <a:pt x="1351" y="1584"/>
                    </a:lnTo>
                    <a:lnTo>
                      <a:pt x="1385" y="1560"/>
                    </a:lnTo>
                    <a:lnTo>
                      <a:pt x="1417" y="1534"/>
                    </a:lnTo>
                    <a:lnTo>
                      <a:pt x="1448" y="1507"/>
                    </a:lnTo>
                    <a:lnTo>
                      <a:pt x="1479" y="1478"/>
                    </a:lnTo>
                    <a:lnTo>
                      <a:pt x="1508" y="1448"/>
                    </a:lnTo>
                    <a:lnTo>
                      <a:pt x="1535" y="1416"/>
                    </a:lnTo>
                    <a:lnTo>
                      <a:pt x="1561" y="1384"/>
                    </a:lnTo>
                    <a:lnTo>
                      <a:pt x="1585" y="1350"/>
                    </a:lnTo>
                    <a:lnTo>
                      <a:pt x="1607" y="1315"/>
                    </a:lnTo>
                    <a:lnTo>
                      <a:pt x="1628" y="1279"/>
                    </a:lnTo>
                    <a:lnTo>
                      <a:pt x="1647" y="1242"/>
                    </a:lnTo>
                    <a:lnTo>
                      <a:pt x="1664" y="1202"/>
                    </a:lnTo>
                    <a:lnTo>
                      <a:pt x="1680" y="1163"/>
                    </a:lnTo>
                    <a:lnTo>
                      <a:pt x="1694" y="1123"/>
                    </a:lnTo>
                    <a:lnTo>
                      <a:pt x="1706" y="1082"/>
                    </a:lnTo>
                    <a:lnTo>
                      <a:pt x="1715" y="1041"/>
                    </a:lnTo>
                    <a:lnTo>
                      <a:pt x="1723" y="997"/>
                    </a:lnTo>
                    <a:lnTo>
                      <a:pt x="1728" y="954"/>
                    </a:lnTo>
                    <a:lnTo>
                      <a:pt x="1732" y="910"/>
                    </a:lnTo>
                    <a:lnTo>
                      <a:pt x="1733" y="866"/>
                    </a:lnTo>
                    <a:close/>
                    <a:moveTo>
                      <a:pt x="1630" y="866"/>
                    </a:moveTo>
                    <a:lnTo>
                      <a:pt x="1629" y="905"/>
                    </a:lnTo>
                    <a:lnTo>
                      <a:pt x="1626" y="944"/>
                    </a:lnTo>
                    <a:lnTo>
                      <a:pt x="1622" y="982"/>
                    </a:lnTo>
                    <a:lnTo>
                      <a:pt x="1615" y="1020"/>
                    </a:lnTo>
                    <a:lnTo>
                      <a:pt x="1606" y="1057"/>
                    </a:lnTo>
                    <a:lnTo>
                      <a:pt x="1596" y="1093"/>
                    </a:lnTo>
                    <a:lnTo>
                      <a:pt x="1584" y="1128"/>
                    </a:lnTo>
                    <a:lnTo>
                      <a:pt x="1571" y="1163"/>
                    </a:lnTo>
                    <a:lnTo>
                      <a:pt x="1555" y="1197"/>
                    </a:lnTo>
                    <a:lnTo>
                      <a:pt x="1539" y="1230"/>
                    </a:lnTo>
                    <a:lnTo>
                      <a:pt x="1520" y="1262"/>
                    </a:lnTo>
                    <a:lnTo>
                      <a:pt x="1500" y="1293"/>
                    </a:lnTo>
                    <a:lnTo>
                      <a:pt x="1479" y="1323"/>
                    </a:lnTo>
                    <a:lnTo>
                      <a:pt x="1456" y="1352"/>
                    </a:lnTo>
                    <a:lnTo>
                      <a:pt x="1432" y="1379"/>
                    </a:lnTo>
                    <a:lnTo>
                      <a:pt x="1407" y="1406"/>
                    </a:lnTo>
                    <a:lnTo>
                      <a:pt x="1380" y="1432"/>
                    </a:lnTo>
                    <a:lnTo>
                      <a:pt x="1353" y="1456"/>
                    </a:lnTo>
                    <a:lnTo>
                      <a:pt x="1324" y="1478"/>
                    </a:lnTo>
                    <a:lnTo>
                      <a:pt x="1294" y="1500"/>
                    </a:lnTo>
                    <a:lnTo>
                      <a:pt x="1262" y="1519"/>
                    </a:lnTo>
                    <a:lnTo>
                      <a:pt x="1230" y="1538"/>
                    </a:lnTo>
                    <a:lnTo>
                      <a:pt x="1198" y="1554"/>
                    </a:lnTo>
                    <a:lnTo>
                      <a:pt x="1164" y="1570"/>
                    </a:lnTo>
                    <a:lnTo>
                      <a:pt x="1129" y="1583"/>
                    </a:lnTo>
                    <a:lnTo>
                      <a:pt x="1094" y="1595"/>
                    </a:lnTo>
                    <a:lnTo>
                      <a:pt x="1057" y="1606"/>
                    </a:lnTo>
                    <a:lnTo>
                      <a:pt x="1020" y="1614"/>
                    </a:lnTo>
                    <a:lnTo>
                      <a:pt x="983" y="1621"/>
                    </a:lnTo>
                    <a:lnTo>
                      <a:pt x="945" y="1626"/>
                    </a:lnTo>
                    <a:lnTo>
                      <a:pt x="906" y="1628"/>
                    </a:lnTo>
                    <a:lnTo>
                      <a:pt x="866" y="1629"/>
                    </a:lnTo>
                    <a:lnTo>
                      <a:pt x="827" y="1628"/>
                    </a:lnTo>
                    <a:lnTo>
                      <a:pt x="788" y="1626"/>
                    </a:lnTo>
                    <a:lnTo>
                      <a:pt x="750" y="1621"/>
                    </a:lnTo>
                    <a:lnTo>
                      <a:pt x="713" y="1614"/>
                    </a:lnTo>
                    <a:lnTo>
                      <a:pt x="676" y="1606"/>
                    </a:lnTo>
                    <a:lnTo>
                      <a:pt x="639" y="1595"/>
                    </a:lnTo>
                    <a:lnTo>
                      <a:pt x="603" y="1583"/>
                    </a:lnTo>
                    <a:lnTo>
                      <a:pt x="569" y="1570"/>
                    </a:lnTo>
                    <a:lnTo>
                      <a:pt x="535" y="1554"/>
                    </a:lnTo>
                    <a:lnTo>
                      <a:pt x="502" y="1538"/>
                    </a:lnTo>
                    <a:lnTo>
                      <a:pt x="471" y="1519"/>
                    </a:lnTo>
                    <a:lnTo>
                      <a:pt x="439" y="1500"/>
                    </a:lnTo>
                    <a:lnTo>
                      <a:pt x="409" y="1478"/>
                    </a:lnTo>
                    <a:lnTo>
                      <a:pt x="380" y="1456"/>
                    </a:lnTo>
                    <a:lnTo>
                      <a:pt x="353" y="1432"/>
                    </a:lnTo>
                    <a:lnTo>
                      <a:pt x="326" y="1406"/>
                    </a:lnTo>
                    <a:lnTo>
                      <a:pt x="301" y="1379"/>
                    </a:lnTo>
                    <a:lnTo>
                      <a:pt x="277" y="1352"/>
                    </a:lnTo>
                    <a:lnTo>
                      <a:pt x="254" y="1323"/>
                    </a:lnTo>
                    <a:lnTo>
                      <a:pt x="232" y="1293"/>
                    </a:lnTo>
                    <a:lnTo>
                      <a:pt x="213" y="1262"/>
                    </a:lnTo>
                    <a:lnTo>
                      <a:pt x="194" y="1230"/>
                    </a:lnTo>
                    <a:lnTo>
                      <a:pt x="177" y="1197"/>
                    </a:lnTo>
                    <a:lnTo>
                      <a:pt x="162" y="1163"/>
                    </a:lnTo>
                    <a:lnTo>
                      <a:pt x="149" y="1128"/>
                    </a:lnTo>
                    <a:lnTo>
                      <a:pt x="137" y="1093"/>
                    </a:lnTo>
                    <a:lnTo>
                      <a:pt x="126" y="1057"/>
                    </a:lnTo>
                    <a:lnTo>
                      <a:pt x="118" y="1020"/>
                    </a:lnTo>
                    <a:lnTo>
                      <a:pt x="111" y="982"/>
                    </a:lnTo>
                    <a:lnTo>
                      <a:pt x="106" y="944"/>
                    </a:lnTo>
                    <a:lnTo>
                      <a:pt x="103" y="905"/>
                    </a:lnTo>
                    <a:lnTo>
                      <a:pt x="102" y="866"/>
                    </a:lnTo>
                    <a:lnTo>
                      <a:pt x="103" y="827"/>
                    </a:lnTo>
                    <a:lnTo>
                      <a:pt x="106" y="787"/>
                    </a:lnTo>
                    <a:lnTo>
                      <a:pt x="111" y="749"/>
                    </a:lnTo>
                    <a:lnTo>
                      <a:pt x="118" y="712"/>
                    </a:lnTo>
                    <a:lnTo>
                      <a:pt x="126" y="675"/>
                    </a:lnTo>
                    <a:lnTo>
                      <a:pt x="137" y="639"/>
                    </a:lnTo>
                    <a:lnTo>
                      <a:pt x="149" y="604"/>
                    </a:lnTo>
                    <a:lnTo>
                      <a:pt x="162" y="568"/>
                    </a:lnTo>
                    <a:lnTo>
                      <a:pt x="177" y="534"/>
                    </a:lnTo>
                    <a:lnTo>
                      <a:pt x="194" y="502"/>
                    </a:lnTo>
                    <a:lnTo>
                      <a:pt x="213" y="470"/>
                    </a:lnTo>
                    <a:lnTo>
                      <a:pt x="232" y="439"/>
                    </a:lnTo>
                    <a:lnTo>
                      <a:pt x="254" y="409"/>
                    </a:lnTo>
                    <a:lnTo>
                      <a:pt x="277" y="379"/>
                    </a:lnTo>
                    <a:lnTo>
                      <a:pt x="301" y="352"/>
                    </a:lnTo>
                    <a:lnTo>
                      <a:pt x="326" y="325"/>
                    </a:lnTo>
                    <a:lnTo>
                      <a:pt x="353" y="300"/>
                    </a:lnTo>
                    <a:lnTo>
                      <a:pt x="380" y="276"/>
                    </a:lnTo>
                    <a:lnTo>
                      <a:pt x="409" y="254"/>
                    </a:lnTo>
                    <a:lnTo>
                      <a:pt x="439" y="232"/>
                    </a:lnTo>
                    <a:lnTo>
                      <a:pt x="471" y="213"/>
                    </a:lnTo>
                    <a:lnTo>
                      <a:pt x="502" y="194"/>
                    </a:lnTo>
                    <a:lnTo>
                      <a:pt x="535" y="177"/>
                    </a:lnTo>
                    <a:lnTo>
                      <a:pt x="569" y="161"/>
                    </a:lnTo>
                    <a:lnTo>
                      <a:pt x="603" y="148"/>
                    </a:lnTo>
                    <a:lnTo>
                      <a:pt x="639" y="136"/>
                    </a:lnTo>
                    <a:lnTo>
                      <a:pt x="676" y="125"/>
                    </a:lnTo>
                    <a:lnTo>
                      <a:pt x="713" y="117"/>
                    </a:lnTo>
                    <a:lnTo>
                      <a:pt x="750" y="110"/>
                    </a:lnTo>
                    <a:lnTo>
                      <a:pt x="788" y="105"/>
                    </a:lnTo>
                    <a:lnTo>
                      <a:pt x="827" y="103"/>
                    </a:lnTo>
                    <a:lnTo>
                      <a:pt x="866" y="102"/>
                    </a:lnTo>
                    <a:lnTo>
                      <a:pt x="906" y="103"/>
                    </a:lnTo>
                    <a:lnTo>
                      <a:pt x="945" y="105"/>
                    </a:lnTo>
                    <a:lnTo>
                      <a:pt x="983" y="110"/>
                    </a:lnTo>
                    <a:lnTo>
                      <a:pt x="1020" y="117"/>
                    </a:lnTo>
                    <a:lnTo>
                      <a:pt x="1057" y="125"/>
                    </a:lnTo>
                    <a:lnTo>
                      <a:pt x="1094" y="136"/>
                    </a:lnTo>
                    <a:lnTo>
                      <a:pt x="1129" y="148"/>
                    </a:lnTo>
                    <a:lnTo>
                      <a:pt x="1164" y="161"/>
                    </a:lnTo>
                    <a:lnTo>
                      <a:pt x="1198" y="177"/>
                    </a:lnTo>
                    <a:lnTo>
                      <a:pt x="1230" y="194"/>
                    </a:lnTo>
                    <a:lnTo>
                      <a:pt x="1262" y="213"/>
                    </a:lnTo>
                    <a:lnTo>
                      <a:pt x="1294" y="232"/>
                    </a:lnTo>
                    <a:lnTo>
                      <a:pt x="1324" y="254"/>
                    </a:lnTo>
                    <a:lnTo>
                      <a:pt x="1353" y="276"/>
                    </a:lnTo>
                    <a:lnTo>
                      <a:pt x="1380" y="300"/>
                    </a:lnTo>
                    <a:lnTo>
                      <a:pt x="1407" y="325"/>
                    </a:lnTo>
                    <a:lnTo>
                      <a:pt x="1432" y="352"/>
                    </a:lnTo>
                    <a:lnTo>
                      <a:pt x="1456" y="379"/>
                    </a:lnTo>
                    <a:lnTo>
                      <a:pt x="1479" y="409"/>
                    </a:lnTo>
                    <a:lnTo>
                      <a:pt x="1500" y="439"/>
                    </a:lnTo>
                    <a:lnTo>
                      <a:pt x="1520" y="470"/>
                    </a:lnTo>
                    <a:lnTo>
                      <a:pt x="1539" y="502"/>
                    </a:lnTo>
                    <a:lnTo>
                      <a:pt x="1555" y="534"/>
                    </a:lnTo>
                    <a:lnTo>
                      <a:pt x="1571" y="568"/>
                    </a:lnTo>
                    <a:lnTo>
                      <a:pt x="1584" y="604"/>
                    </a:lnTo>
                    <a:lnTo>
                      <a:pt x="1596" y="639"/>
                    </a:lnTo>
                    <a:lnTo>
                      <a:pt x="1606" y="675"/>
                    </a:lnTo>
                    <a:lnTo>
                      <a:pt x="1615" y="712"/>
                    </a:lnTo>
                    <a:lnTo>
                      <a:pt x="1622" y="749"/>
                    </a:lnTo>
                    <a:lnTo>
                      <a:pt x="1626" y="787"/>
                    </a:lnTo>
                    <a:lnTo>
                      <a:pt x="1629" y="827"/>
                    </a:lnTo>
                    <a:lnTo>
                      <a:pt x="1630" y="866"/>
                    </a:lnTo>
                    <a:close/>
                  </a:path>
                </a:pathLst>
              </a:custGeom>
              <a:solidFill>
                <a:srgbClr val="FCEC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2017" name="Freeform 1159">
                <a:extLst>
                  <a:ext uri="{FF2B5EF4-FFF2-40B4-BE49-F238E27FC236}">
                    <a16:creationId xmlns:a16="http://schemas.microsoft.com/office/drawing/2014/main" id="{46DECF46-8A96-4753-AF67-DBB92F3BE2C1}"/>
                  </a:ext>
                </a:extLst>
              </p:cNvPr>
              <p:cNvSpPr>
                <a:spLocks noEditPoints="1"/>
              </p:cNvSpPr>
              <p:nvPr/>
            </p:nvSpPr>
            <p:spPr bwMode="auto">
              <a:xfrm>
                <a:off x="2865" y="967"/>
                <a:ext cx="326" cy="326"/>
              </a:xfrm>
              <a:custGeom>
                <a:avLst/>
                <a:gdLst>
                  <a:gd name="T0" fmla="*/ 323 w 1631"/>
                  <a:gd name="T1" fmla="*/ 130 h 1630"/>
                  <a:gd name="T2" fmla="*/ 310 w 1631"/>
                  <a:gd name="T3" fmla="*/ 92 h 1630"/>
                  <a:gd name="T4" fmla="*/ 289 w 1631"/>
                  <a:gd name="T5" fmla="*/ 59 h 1630"/>
                  <a:gd name="T6" fmla="*/ 260 w 1631"/>
                  <a:gd name="T7" fmla="*/ 32 h 1630"/>
                  <a:gd name="T8" fmla="*/ 226 w 1631"/>
                  <a:gd name="T9" fmla="*/ 13 h 1630"/>
                  <a:gd name="T10" fmla="*/ 188 w 1631"/>
                  <a:gd name="T11" fmla="*/ 2 h 1630"/>
                  <a:gd name="T12" fmla="*/ 146 w 1631"/>
                  <a:gd name="T13" fmla="*/ 1 h 1630"/>
                  <a:gd name="T14" fmla="*/ 107 w 1631"/>
                  <a:gd name="T15" fmla="*/ 10 h 1630"/>
                  <a:gd name="T16" fmla="*/ 72 w 1631"/>
                  <a:gd name="T17" fmla="*/ 28 h 1630"/>
                  <a:gd name="T18" fmla="*/ 42 w 1631"/>
                  <a:gd name="T19" fmla="*/ 53 h 1630"/>
                  <a:gd name="T20" fmla="*/ 20 w 1631"/>
                  <a:gd name="T21" fmla="*/ 85 h 1630"/>
                  <a:gd name="T22" fmla="*/ 5 w 1631"/>
                  <a:gd name="T23" fmla="*/ 122 h 1630"/>
                  <a:gd name="T24" fmla="*/ 0 w 1631"/>
                  <a:gd name="T25" fmla="*/ 163 h 1630"/>
                  <a:gd name="T26" fmla="*/ 5 w 1631"/>
                  <a:gd name="T27" fmla="*/ 204 h 1630"/>
                  <a:gd name="T28" fmla="*/ 20 w 1631"/>
                  <a:gd name="T29" fmla="*/ 241 h 1630"/>
                  <a:gd name="T30" fmla="*/ 42 w 1631"/>
                  <a:gd name="T31" fmla="*/ 272 h 1630"/>
                  <a:gd name="T32" fmla="*/ 72 w 1631"/>
                  <a:gd name="T33" fmla="*/ 298 h 1630"/>
                  <a:gd name="T34" fmla="*/ 107 w 1631"/>
                  <a:gd name="T35" fmla="*/ 316 h 1630"/>
                  <a:gd name="T36" fmla="*/ 146 w 1631"/>
                  <a:gd name="T37" fmla="*/ 325 h 1630"/>
                  <a:gd name="T38" fmla="*/ 188 w 1631"/>
                  <a:gd name="T39" fmla="*/ 324 h 1630"/>
                  <a:gd name="T40" fmla="*/ 226 w 1631"/>
                  <a:gd name="T41" fmla="*/ 313 h 1630"/>
                  <a:gd name="T42" fmla="*/ 260 w 1631"/>
                  <a:gd name="T43" fmla="*/ 294 h 1630"/>
                  <a:gd name="T44" fmla="*/ 289 w 1631"/>
                  <a:gd name="T45" fmla="*/ 267 h 1630"/>
                  <a:gd name="T46" fmla="*/ 310 w 1631"/>
                  <a:gd name="T47" fmla="*/ 234 h 1630"/>
                  <a:gd name="T48" fmla="*/ 323 w 1631"/>
                  <a:gd name="T49" fmla="*/ 196 h 1630"/>
                  <a:gd name="T50" fmla="*/ 306 w 1631"/>
                  <a:gd name="T51" fmla="*/ 163 h 1630"/>
                  <a:gd name="T52" fmla="*/ 301 w 1631"/>
                  <a:gd name="T53" fmla="*/ 199 h 1630"/>
                  <a:gd name="T54" fmla="*/ 288 w 1631"/>
                  <a:gd name="T55" fmla="*/ 231 h 1630"/>
                  <a:gd name="T56" fmla="*/ 268 w 1631"/>
                  <a:gd name="T57" fmla="*/ 259 h 1630"/>
                  <a:gd name="T58" fmla="*/ 243 w 1631"/>
                  <a:gd name="T59" fmla="*/ 281 h 1630"/>
                  <a:gd name="T60" fmla="*/ 212 w 1631"/>
                  <a:gd name="T61" fmla="*/ 297 h 1630"/>
                  <a:gd name="T62" fmla="*/ 177 w 1631"/>
                  <a:gd name="T63" fmla="*/ 305 h 1630"/>
                  <a:gd name="T64" fmla="*/ 141 w 1631"/>
                  <a:gd name="T65" fmla="*/ 304 h 1630"/>
                  <a:gd name="T66" fmla="*/ 108 w 1631"/>
                  <a:gd name="T67" fmla="*/ 294 h 1630"/>
                  <a:gd name="T68" fmla="*/ 78 w 1631"/>
                  <a:gd name="T69" fmla="*/ 277 h 1630"/>
                  <a:gd name="T70" fmla="*/ 53 w 1631"/>
                  <a:gd name="T71" fmla="*/ 254 h 1630"/>
                  <a:gd name="T72" fmla="*/ 34 w 1631"/>
                  <a:gd name="T73" fmla="*/ 225 h 1630"/>
                  <a:gd name="T74" fmla="*/ 23 w 1631"/>
                  <a:gd name="T75" fmla="*/ 192 h 1630"/>
                  <a:gd name="T76" fmla="*/ 21 w 1631"/>
                  <a:gd name="T77" fmla="*/ 156 h 1630"/>
                  <a:gd name="T78" fmla="*/ 27 w 1631"/>
                  <a:gd name="T79" fmla="*/ 121 h 1630"/>
                  <a:gd name="T80" fmla="*/ 41 w 1631"/>
                  <a:gd name="T81" fmla="*/ 89 h 1630"/>
                  <a:gd name="T82" fmla="*/ 62 w 1631"/>
                  <a:gd name="T83" fmla="*/ 62 h 1630"/>
                  <a:gd name="T84" fmla="*/ 89 w 1631"/>
                  <a:gd name="T85" fmla="*/ 41 h 1630"/>
                  <a:gd name="T86" fmla="*/ 121 w 1631"/>
                  <a:gd name="T87" fmla="*/ 27 h 1630"/>
                  <a:gd name="T88" fmla="*/ 156 w 1631"/>
                  <a:gd name="T89" fmla="*/ 20 h 1630"/>
                  <a:gd name="T90" fmla="*/ 192 w 1631"/>
                  <a:gd name="T91" fmla="*/ 23 h 1630"/>
                  <a:gd name="T92" fmla="*/ 225 w 1631"/>
                  <a:gd name="T93" fmla="*/ 34 h 1630"/>
                  <a:gd name="T94" fmla="*/ 254 w 1631"/>
                  <a:gd name="T95" fmla="*/ 53 h 1630"/>
                  <a:gd name="T96" fmla="*/ 277 w 1631"/>
                  <a:gd name="T97" fmla="*/ 78 h 1630"/>
                  <a:gd name="T98" fmla="*/ 294 w 1631"/>
                  <a:gd name="T99" fmla="*/ 107 h 1630"/>
                  <a:gd name="T100" fmla="*/ 304 w 1631"/>
                  <a:gd name="T101" fmla="*/ 141 h 163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631" h="1630">
                    <a:moveTo>
                      <a:pt x="1631" y="815"/>
                    </a:moveTo>
                    <a:lnTo>
                      <a:pt x="1630" y="773"/>
                    </a:lnTo>
                    <a:lnTo>
                      <a:pt x="1627" y="731"/>
                    </a:lnTo>
                    <a:lnTo>
                      <a:pt x="1622" y="690"/>
                    </a:lnTo>
                    <a:lnTo>
                      <a:pt x="1614" y="651"/>
                    </a:lnTo>
                    <a:lnTo>
                      <a:pt x="1605" y="611"/>
                    </a:lnTo>
                    <a:lnTo>
                      <a:pt x="1594" y="573"/>
                    </a:lnTo>
                    <a:lnTo>
                      <a:pt x="1581" y="534"/>
                    </a:lnTo>
                    <a:lnTo>
                      <a:pt x="1566" y="497"/>
                    </a:lnTo>
                    <a:lnTo>
                      <a:pt x="1550" y="461"/>
                    </a:lnTo>
                    <a:lnTo>
                      <a:pt x="1532" y="426"/>
                    </a:lnTo>
                    <a:lnTo>
                      <a:pt x="1513" y="392"/>
                    </a:lnTo>
                    <a:lnTo>
                      <a:pt x="1492" y="359"/>
                    </a:lnTo>
                    <a:lnTo>
                      <a:pt x="1469" y="327"/>
                    </a:lnTo>
                    <a:lnTo>
                      <a:pt x="1445" y="296"/>
                    </a:lnTo>
                    <a:lnTo>
                      <a:pt x="1418" y="267"/>
                    </a:lnTo>
                    <a:lnTo>
                      <a:pt x="1391" y="238"/>
                    </a:lnTo>
                    <a:lnTo>
                      <a:pt x="1363" y="212"/>
                    </a:lnTo>
                    <a:lnTo>
                      <a:pt x="1334" y="186"/>
                    </a:lnTo>
                    <a:lnTo>
                      <a:pt x="1303" y="162"/>
                    </a:lnTo>
                    <a:lnTo>
                      <a:pt x="1271" y="138"/>
                    </a:lnTo>
                    <a:lnTo>
                      <a:pt x="1238" y="117"/>
                    </a:lnTo>
                    <a:lnTo>
                      <a:pt x="1204" y="98"/>
                    </a:lnTo>
                    <a:lnTo>
                      <a:pt x="1169" y="80"/>
                    </a:lnTo>
                    <a:lnTo>
                      <a:pt x="1133" y="64"/>
                    </a:lnTo>
                    <a:lnTo>
                      <a:pt x="1096" y="49"/>
                    </a:lnTo>
                    <a:lnTo>
                      <a:pt x="1058" y="36"/>
                    </a:lnTo>
                    <a:lnTo>
                      <a:pt x="1020" y="25"/>
                    </a:lnTo>
                    <a:lnTo>
                      <a:pt x="979" y="16"/>
                    </a:lnTo>
                    <a:lnTo>
                      <a:pt x="939" y="9"/>
                    </a:lnTo>
                    <a:lnTo>
                      <a:pt x="899" y="4"/>
                    </a:lnTo>
                    <a:lnTo>
                      <a:pt x="858" y="1"/>
                    </a:lnTo>
                    <a:lnTo>
                      <a:pt x="815" y="0"/>
                    </a:lnTo>
                    <a:lnTo>
                      <a:pt x="773" y="1"/>
                    </a:lnTo>
                    <a:lnTo>
                      <a:pt x="732" y="4"/>
                    </a:lnTo>
                    <a:lnTo>
                      <a:pt x="691" y="9"/>
                    </a:lnTo>
                    <a:lnTo>
                      <a:pt x="651" y="16"/>
                    </a:lnTo>
                    <a:lnTo>
                      <a:pt x="611" y="25"/>
                    </a:lnTo>
                    <a:lnTo>
                      <a:pt x="573" y="36"/>
                    </a:lnTo>
                    <a:lnTo>
                      <a:pt x="535" y="49"/>
                    </a:lnTo>
                    <a:lnTo>
                      <a:pt x="498" y="64"/>
                    </a:lnTo>
                    <a:lnTo>
                      <a:pt x="462" y="80"/>
                    </a:lnTo>
                    <a:lnTo>
                      <a:pt x="427" y="98"/>
                    </a:lnTo>
                    <a:lnTo>
                      <a:pt x="392" y="117"/>
                    </a:lnTo>
                    <a:lnTo>
                      <a:pt x="359" y="138"/>
                    </a:lnTo>
                    <a:lnTo>
                      <a:pt x="328" y="162"/>
                    </a:lnTo>
                    <a:lnTo>
                      <a:pt x="297" y="186"/>
                    </a:lnTo>
                    <a:lnTo>
                      <a:pt x="267" y="212"/>
                    </a:lnTo>
                    <a:lnTo>
                      <a:pt x="239" y="238"/>
                    </a:lnTo>
                    <a:lnTo>
                      <a:pt x="211" y="267"/>
                    </a:lnTo>
                    <a:lnTo>
                      <a:pt x="186" y="296"/>
                    </a:lnTo>
                    <a:lnTo>
                      <a:pt x="162" y="327"/>
                    </a:lnTo>
                    <a:lnTo>
                      <a:pt x="139" y="359"/>
                    </a:lnTo>
                    <a:lnTo>
                      <a:pt x="118" y="392"/>
                    </a:lnTo>
                    <a:lnTo>
                      <a:pt x="99" y="426"/>
                    </a:lnTo>
                    <a:lnTo>
                      <a:pt x="81" y="461"/>
                    </a:lnTo>
                    <a:lnTo>
                      <a:pt x="64" y="497"/>
                    </a:lnTo>
                    <a:lnTo>
                      <a:pt x="50" y="534"/>
                    </a:lnTo>
                    <a:lnTo>
                      <a:pt x="37" y="573"/>
                    </a:lnTo>
                    <a:lnTo>
                      <a:pt x="26" y="611"/>
                    </a:lnTo>
                    <a:lnTo>
                      <a:pt x="17" y="651"/>
                    </a:lnTo>
                    <a:lnTo>
                      <a:pt x="9" y="690"/>
                    </a:lnTo>
                    <a:lnTo>
                      <a:pt x="4" y="731"/>
                    </a:lnTo>
                    <a:lnTo>
                      <a:pt x="1" y="773"/>
                    </a:lnTo>
                    <a:lnTo>
                      <a:pt x="0" y="815"/>
                    </a:lnTo>
                    <a:lnTo>
                      <a:pt x="1" y="857"/>
                    </a:lnTo>
                    <a:lnTo>
                      <a:pt x="4" y="898"/>
                    </a:lnTo>
                    <a:lnTo>
                      <a:pt x="9" y="939"/>
                    </a:lnTo>
                    <a:lnTo>
                      <a:pt x="17" y="979"/>
                    </a:lnTo>
                    <a:lnTo>
                      <a:pt x="26" y="1019"/>
                    </a:lnTo>
                    <a:lnTo>
                      <a:pt x="37" y="1057"/>
                    </a:lnTo>
                    <a:lnTo>
                      <a:pt x="50" y="1095"/>
                    </a:lnTo>
                    <a:lnTo>
                      <a:pt x="64" y="1132"/>
                    </a:lnTo>
                    <a:lnTo>
                      <a:pt x="81" y="1168"/>
                    </a:lnTo>
                    <a:lnTo>
                      <a:pt x="99" y="1204"/>
                    </a:lnTo>
                    <a:lnTo>
                      <a:pt x="118" y="1238"/>
                    </a:lnTo>
                    <a:lnTo>
                      <a:pt x="139" y="1271"/>
                    </a:lnTo>
                    <a:lnTo>
                      <a:pt x="162" y="1302"/>
                    </a:lnTo>
                    <a:lnTo>
                      <a:pt x="186" y="1333"/>
                    </a:lnTo>
                    <a:lnTo>
                      <a:pt x="211" y="1362"/>
                    </a:lnTo>
                    <a:lnTo>
                      <a:pt x="239" y="1392"/>
                    </a:lnTo>
                    <a:lnTo>
                      <a:pt x="267" y="1418"/>
                    </a:lnTo>
                    <a:lnTo>
                      <a:pt x="297" y="1444"/>
                    </a:lnTo>
                    <a:lnTo>
                      <a:pt x="328" y="1468"/>
                    </a:lnTo>
                    <a:lnTo>
                      <a:pt x="359" y="1491"/>
                    </a:lnTo>
                    <a:lnTo>
                      <a:pt x="392" y="1512"/>
                    </a:lnTo>
                    <a:lnTo>
                      <a:pt x="427" y="1531"/>
                    </a:lnTo>
                    <a:lnTo>
                      <a:pt x="462" y="1549"/>
                    </a:lnTo>
                    <a:lnTo>
                      <a:pt x="498" y="1565"/>
                    </a:lnTo>
                    <a:lnTo>
                      <a:pt x="535" y="1580"/>
                    </a:lnTo>
                    <a:lnTo>
                      <a:pt x="573" y="1594"/>
                    </a:lnTo>
                    <a:lnTo>
                      <a:pt x="611" y="1605"/>
                    </a:lnTo>
                    <a:lnTo>
                      <a:pt x="651" y="1614"/>
                    </a:lnTo>
                    <a:lnTo>
                      <a:pt x="691" y="1621"/>
                    </a:lnTo>
                    <a:lnTo>
                      <a:pt x="732" y="1626"/>
                    </a:lnTo>
                    <a:lnTo>
                      <a:pt x="773" y="1629"/>
                    </a:lnTo>
                    <a:lnTo>
                      <a:pt x="815" y="1630"/>
                    </a:lnTo>
                    <a:lnTo>
                      <a:pt x="858" y="1629"/>
                    </a:lnTo>
                    <a:lnTo>
                      <a:pt x="899" y="1626"/>
                    </a:lnTo>
                    <a:lnTo>
                      <a:pt x="939" y="1621"/>
                    </a:lnTo>
                    <a:lnTo>
                      <a:pt x="979" y="1614"/>
                    </a:lnTo>
                    <a:lnTo>
                      <a:pt x="1020" y="1605"/>
                    </a:lnTo>
                    <a:lnTo>
                      <a:pt x="1058" y="1594"/>
                    </a:lnTo>
                    <a:lnTo>
                      <a:pt x="1096" y="1580"/>
                    </a:lnTo>
                    <a:lnTo>
                      <a:pt x="1133" y="1565"/>
                    </a:lnTo>
                    <a:lnTo>
                      <a:pt x="1169" y="1549"/>
                    </a:lnTo>
                    <a:lnTo>
                      <a:pt x="1204" y="1531"/>
                    </a:lnTo>
                    <a:lnTo>
                      <a:pt x="1238" y="1512"/>
                    </a:lnTo>
                    <a:lnTo>
                      <a:pt x="1271" y="1491"/>
                    </a:lnTo>
                    <a:lnTo>
                      <a:pt x="1303" y="1468"/>
                    </a:lnTo>
                    <a:lnTo>
                      <a:pt x="1334" y="1444"/>
                    </a:lnTo>
                    <a:lnTo>
                      <a:pt x="1363" y="1418"/>
                    </a:lnTo>
                    <a:lnTo>
                      <a:pt x="1391" y="1392"/>
                    </a:lnTo>
                    <a:lnTo>
                      <a:pt x="1418" y="1362"/>
                    </a:lnTo>
                    <a:lnTo>
                      <a:pt x="1445" y="1333"/>
                    </a:lnTo>
                    <a:lnTo>
                      <a:pt x="1469" y="1302"/>
                    </a:lnTo>
                    <a:lnTo>
                      <a:pt x="1492" y="1271"/>
                    </a:lnTo>
                    <a:lnTo>
                      <a:pt x="1513" y="1238"/>
                    </a:lnTo>
                    <a:lnTo>
                      <a:pt x="1532" y="1204"/>
                    </a:lnTo>
                    <a:lnTo>
                      <a:pt x="1550" y="1168"/>
                    </a:lnTo>
                    <a:lnTo>
                      <a:pt x="1566" y="1132"/>
                    </a:lnTo>
                    <a:lnTo>
                      <a:pt x="1581" y="1095"/>
                    </a:lnTo>
                    <a:lnTo>
                      <a:pt x="1594" y="1057"/>
                    </a:lnTo>
                    <a:lnTo>
                      <a:pt x="1605" y="1019"/>
                    </a:lnTo>
                    <a:lnTo>
                      <a:pt x="1614" y="979"/>
                    </a:lnTo>
                    <a:lnTo>
                      <a:pt x="1622" y="939"/>
                    </a:lnTo>
                    <a:lnTo>
                      <a:pt x="1627" y="898"/>
                    </a:lnTo>
                    <a:lnTo>
                      <a:pt x="1630" y="857"/>
                    </a:lnTo>
                    <a:lnTo>
                      <a:pt x="1631" y="815"/>
                    </a:lnTo>
                    <a:close/>
                    <a:moveTo>
                      <a:pt x="1529" y="815"/>
                    </a:moveTo>
                    <a:lnTo>
                      <a:pt x="1528" y="852"/>
                    </a:lnTo>
                    <a:lnTo>
                      <a:pt x="1525" y="888"/>
                    </a:lnTo>
                    <a:lnTo>
                      <a:pt x="1520" y="923"/>
                    </a:lnTo>
                    <a:lnTo>
                      <a:pt x="1514" y="958"/>
                    </a:lnTo>
                    <a:lnTo>
                      <a:pt x="1506" y="993"/>
                    </a:lnTo>
                    <a:lnTo>
                      <a:pt x="1497" y="1027"/>
                    </a:lnTo>
                    <a:lnTo>
                      <a:pt x="1486" y="1060"/>
                    </a:lnTo>
                    <a:lnTo>
                      <a:pt x="1473" y="1092"/>
                    </a:lnTo>
                    <a:lnTo>
                      <a:pt x="1459" y="1124"/>
                    </a:lnTo>
                    <a:lnTo>
                      <a:pt x="1443" y="1154"/>
                    </a:lnTo>
                    <a:lnTo>
                      <a:pt x="1426" y="1185"/>
                    </a:lnTo>
                    <a:lnTo>
                      <a:pt x="1406" y="1214"/>
                    </a:lnTo>
                    <a:lnTo>
                      <a:pt x="1387" y="1242"/>
                    </a:lnTo>
                    <a:lnTo>
                      <a:pt x="1366" y="1268"/>
                    </a:lnTo>
                    <a:lnTo>
                      <a:pt x="1343" y="1294"/>
                    </a:lnTo>
                    <a:lnTo>
                      <a:pt x="1320" y="1319"/>
                    </a:lnTo>
                    <a:lnTo>
                      <a:pt x="1295" y="1342"/>
                    </a:lnTo>
                    <a:lnTo>
                      <a:pt x="1269" y="1365"/>
                    </a:lnTo>
                    <a:lnTo>
                      <a:pt x="1243" y="1387"/>
                    </a:lnTo>
                    <a:lnTo>
                      <a:pt x="1214" y="1407"/>
                    </a:lnTo>
                    <a:lnTo>
                      <a:pt x="1185" y="1425"/>
                    </a:lnTo>
                    <a:lnTo>
                      <a:pt x="1155" y="1442"/>
                    </a:lnTo>
                    <a:lnTo>
                      <a:pt x="1125" y="1458"/>
                    </a:lnTo>
                    <a:lnTo>
                      <a:pt x="1093" y="1472"/>
                    </a:lnTo>
                    <a:lnTo>
                      <a:pt x="1061" y="1485"/>
                    </a:lnTo>
                    <a:lnTo>
                      <a:pt x="1028" y="1496"/>
                    </a:lnTo>
                    <a:lnTo>
                      <a:pt x="993" y="1505"/>
                    </a:lnTo>
                    <a:lnTo>
                      <a:pt x="959" y="1513"/>
                    </a:lnTo>
                    <a:lnTo>
                      <a:pt x="924" y="1520"/>
                    </a:lnTo>
                    <a:lnTo>
                      <a:pt x="888" y="1524"/>
                    </a:lnTo>
                    <a:lnTo>
                      <a:pt x="852" y="1527"/>
                    </a:lnTo>
                    <a:lnTo>
                      <a:pt x="815" y="1528"/>
                    </a:lnTo>
                    <a:lnTo>
                      <a:pt x="778" y="1527"/>
                    </a:lnTo>
                    <a:lnTo>
                      <a:pt x="742" y="1524"/>
                    </a:lnTo>
                    <a:lnTo>
                      <a:pt x="707" y="1520"/>
                    </a:lnTo>
                    <a:lnTo>
                      <a:pt x="672" y="1513"/>
                    </a:lnTo>
                    <a:lnTo>
                      <a:pt x="638" y="1505"/>
                    </a:lnTo>
                    <a:lnTo>
                      <a:pt x="603" y="1496"/>
                    </a:lnTo>
                    <a:lnTo>
                      <a:pt x="570" y="1485"/>
                    </a:lnTo>
                    <a:lnTo>
                      <a:pt x="538" y="1472"/>
                    </a:lnTo>
                    <a:lnTo>
                      <a:pt x="506" y="1458"/>
                    </a:lnTo>
                    <a:lnTo>
                      <a:pt x="476" y="1442"/>
                    </a:lnTo>
                    <a:lnTo>
                      <a:pt x="446" y="1425"/>
                    </a:lnTo>
                    <a:lnTo>
                      <a:pt x="417" y="1407"/>
                    </a:lnTo>
                    <a:lnTo>
                      <a:pt x="388" y="1387"/>
                    </a:lnTo>
                    <a:lnTo>
                      <a:pt x="361" y="1365"/>
                    </a:lnTo>
                    <a:lnTo>
                      <a:pt x="336" y="1342"/>
                    </a:lnTo>
                    <a:lnTo>
                      <a:pt x="311" y="1319"/>
                    </a:lnTo>
                    <a:lnTo>
                      <a:pt x="288" y="1294"/>
                    </a:lnTo>
                    <a:lnTo>
                      <a:pt x="265" y="1268"/>
                    </a:lnTo>
                    <a:lnTo>
                      <a:pt x="244" y="1242"/>
                    </a:lnTo>
                    <a:lnTo>
                      <a:pt x="224" y="1214"/>
                    </a:lnTo>
                    <a:lnTo>
                      <a:pt x="205" y="1185"/>
                    </a:lnTo>
                    <a:lnTo>
                      <a:pt x="188" y="1154"/>
                    </a:lnTo>
                    <a:lnTo>
                      <a:pt x="172" y="1124"/>
                    </a:lnTo>
                    <a:lnTo>
                      <a:pt x="158" y="1092"/>
                    </a:lnTo>
                    <a:lnTo>
                      <a:pt x="145" y="1060"/>
                    </a:lnTo>
                    <a:lnTo>
                      <a:pt x="134" y="1027"/>
                    </a:lnTo>
                    <a:lnTo>
                      <a:pt x="124" y="993"/>
                    </a:lnTo>
                    <a:lnTo>
                      <a:pt x="117" y="958"/>
                    </a:lnTo>
                    <a:lnTo>
                      <a:pt x="110" y="923"/>
                    </a:lnTo>
                    <a:lnTo>
                      <a:pt x="106" y="888"/>
                    </a:lnTo>
                    <a:lnTo>
                      <a:pt x="103" y="852"/>
                    </a:lnTo>
                    <a:lnTo>
                      <a:pt x="102" y="815"/>
                    </a:lnTo>
                    <a:lnTo>
                      <a:pt x="103" y="778"/>
                    </a:lnTo>
                    <a:lnTo>
                      <a:pt x="106" y="741"/>
                    </a:lnTo>
                    <a:lnTo>
                      <a:pt x="110" y="706"/>
                    </a:lnTo>
                    <a:lnTo>
                      <a:pt x="117" y="671"/>
                    </a:lnTo>
                    <a:lnTo>
                      <a:pt x="124" y="637"/>
                    </a:lnTo>
                    <a:lnTo>
                      <a:pt x="134" y="603"/>
                    </a:lnTo>
                    <a:lnTo>
                      <a:pt x="145" y="570"/>
                    </a:lnTo>
                    <a:lnTo>
                      <a:pt x="158" y="537"/>
                    </a:lnTo>
                    <a:lnTo>
                      <a:pt x="172" y="505"/>
                    </a:lnTo>
                    <a:lnTo>
                      <a:pt x="188" y="475"/>
                    </a:lnTo>
                    <a:lnTo>
                      <a:pt x="205" y="445"/>
                    </a:lnTo>
                    <a:lnTo>
                      <a:pt x="224" y="416"/>
                    </a:lnTo>
                    <a:lnTo>
                      <a:pt x="244" y="388"/>
                    </a:lnTo>
                    <a:lnTo>
                      <a:pt x="265" y="362"/>
                    </a:lnTo>
                    <a:lnTo>
                      <a:pt x="288" y="335"/>
                    </a:lnTo>
                    <a:lnTo>
                      <a:pt x="311" y="310"/>
                    </a:lnTo>
                    <a:lnTo>
                      <a:pt x="336" y="287"/>
                    </a:lnTo>
                    <a:lnTo>
                      <a:pt x="361" y="264"/>
                    </a:lnTo>
                    <a:lnTo>
                      <a:pt x="388" y="243"/>
                    </a:lnTo>
                    <a:lnTo>
                      <a:pt x="417" y="223"/>
                    </a:lnTo>
                    <a:lnTo>
                      <a:pt x="446" y="205"/>
                    </a:lnTo>
                    <a:lnTo>
                      <a:pt x="476" y="188"/>
                    </a:lnTo>
                    <a:lnTo>
                      <a:pt x="506" y="172"/>
                    </a:lnTo>
                    <a:lnTo>
                      <a:pt x="538" y="158"/>
                    </a:lnTo>
                    <a:lnTo>
                      <a:pt x="570" y="145"/>
                    </a:lnTo>
                    <a:lnTo>
                      <a:pt x="603" y="133"/>
                    </a:lnTo>
                    <a:lnTo>
                      <a:pt x="638" y="124"/>
                    </a:lnTo>
                    <a:lnTo>
                      <a:pt x="672" y="116"/>
                    </a:lnTo>
                    <a:lnTo>
                      <a:pt x="707" y="109"/>
                    </a:lnTo>
                    <a:lnTo>
                      <a:pt x="742" y="105"/>
                    </a:lnTo>
                    <a:lnTo>
                      <a:pt x="778" y="102"/>
                    </a:lnTo>
                    <a:lnTo>
                      <a:pt x="815" y="101"/>
                    </a:lnTo>
                    <a:lnTo>
                      <a:pt x="852" y="102"/>
                    </a:lnTo>
                    <a:lnTo>
                      <a:pt x="888" y="105"/>
                    </a:lnTo>
                    <a:lnTo>
                      <a:pt x="924" y="109"/>
                    </a:lnTo>
                    <a:lnTo>
                      <a:pt x="959" y="116"/>
                    </a:lnTo>
                    <a:lnTo>
                      <a:pt x="993" y="124"/>
                    </a:lnTo>
                    <a:lnTo>
                      <a:pt x="1028" y="133"/>
                    </a:lnTo>
                    <a:lnTo>
                      <a:pt x="1061" y="145"/>
                    </a:lnTo>
                    <a:lnTo>
                      <a:pt x="1093" y="158"/>
                    </a:lnTo>
                    <a:lnTo>
                      <a:pt x="1125" y="172"/>
                    </a:lnTo>
                    <a:lnTo>
                      <a:pt x="1155" y="188"/>
                    </a:lnTo>
                    <a:lnTo>
                      <a:pt x="1185" y="205"/>
                    </a:lnTo>
                    <a:lnTo>
                      <a:pt x="1214" y="223"/>
                    </a:lnTo>
                    <a:lnTo>
                      <a:pt x="1243" y="243"/>
                    </a:lnTo>
                    <a:lnTo>
                      <a:pt x="1269" y="264"/>
                    </a:lnTo>
                    <a:lnTo>
                      <a:pt x="1295" y="287"/>
                    </a:lnTo>
                    <a:lnTo>
                      <a:pt x="1320" y="310"/>
                    </a:lnTo>
                    <a:lnTo>
                      <a:pt x="1343" y="335"/>
                    </a:lnTo>
                    <a:lnTo>
                      <a:pt x="1366" y="362"/>
                    </a:lnTo>
                    <a:lnTo>
                      <a:pt x="1387" y="388"/>
                    </a:lnTo>
                    <a:lnTo>
                      <a:pt x="1406" y="416"/>
                    </a:lnTo>
                    <a:lnTo>
                      <a:pt x="1426" y="445"/>
                    </a:lnTo>
                    <a:lnTo>
                      <a:pt x="1443" y="475"/>
                    </a:lnTo>
                    <a:lnTo>
                      <a:pt x="1459" y="505"/>
                    </a:lnTo>
                    <a:lnTo>
                      <a:pt x="1473" y="537"/>
                    </a:lnTo>
                    <a:lnTo>
                      <a:pt x="1486" y="570"/>
                    </a:lnTo>
                    <a:lnTo>
                      <a:pt x="1497" y="603"/>
                    </a:lnTo>
                    <a:lnTo>
                      <a:pt x="1506" y="637"/>
                    </a:lnTo>
                    <a:lnTo>
                      <a:pt x="1514" y="671"/>
                    </a:lnTo>
                    <a:lnTo>
                      <a:pt x="1520" y="706"/>
                    </a:lnTo>
                    <a:lnTo>
                      <a:pt x="1525" y="741"/>
                    </a:lnTo>
                    <a:lnTo>
                      <a:pt x="1528" y="778"/>
                    </a:lnTo>
                    <a:lnTo>
                      <a:pt x="1529" y="815"/>
                    </a:lnTo>
                    <a:close/>
                  </a:path>
                </a:pathLst>
              </a:custGeom>
              <a:solidFill>
                <a:srgbClr val="FCEDB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2018" name="Freeform 1160">
                <a:extLst>
                  <a:ext uri="{FF2B5EF4-FFF2-40B4-BE49-F238E27FC236}">
                    <a16:creationId xmlns:a16="http://schemas.microsoft.com/office/drawing/2014/main" id="{825F0BC7-2A4E-4D9D-98A9-1F59A7641EF7}"/>
                  </a:ext>
                </a:extLst>
              </p:cNvPr>
              <p:cNvSpPr>
                <a:spLocks noEditPoints="1"/>
              </p:cNvSpPr>
              <p:nvPr/>
            </p:nvSpPr>
            <p:spPr bwMode="auto">
              <a:xfrm>
                <a:off x="2875" y="977"/>
                <a:ext cx="305" cy="306"/>
              </a:xfrm>
              <a:custGeom>
                <a:avLst/>
                <a:gdLst>
                  <a:gd name="T0" fmla="*/ 302 w 1528"/>
                  <a:gd name="T1" fmla="*/ 122 h 1527"/>
                  <a:gd name="T2" fmla="*/ 290 w 1528"/>
                  <a:gd name="T3" fmla="*/ 87 h 1527"/>
                  <a:gd name="T4" fmla="*/ 270 w 1528"/>
                  <a:gd name="T5" fmla="*/ 56 h 1527"/>
                  <a:gd name="T6" fmla="*/ 244 w 1528"/>
                  <a:gd name="T7" fmla="*/ 30 h 1527"/>
                  <a:gd name="T8" fmla="*/ 212 w 1528"/>
                  <a:gd name="T9" fmla="*/ 12 h 1527"/>
                  <a:gd name="T10" fmla="*/ 176 w 1528"/>
                  <a:gd name="T11" fmla="*/ 2 h 1527"/>
                  <a:gd name="T12" fmla="*/ 137 w 1528"/>
                  <a:gd name="T13" fmla="*/ 1 h 1527"/>
                  <a:gd name="T14" fmla="*/ 100 w 1528"/>
                  <a:gd name="T15" fmla="*/ 9 h 1527"/>
                  <a:gd name="T16" fmla="*/ 67 w 1528"/>
                  <a:gd name="T17" fmla="*/ 26 h 1527"/>
                  <a:gd name="T18" fmla="*/ 40 w 1528"/>
                  <a:gd name="T19" fmla="*/ 50 h 1527"/>
                  <a:gd name="T20" fmla="*/ 18 w 1528"/>
                  <a:gd name="T21" fmla="*/ 80 h 1527"/>
                  <a:gd name="T22" fmla="*/ 5 w 1528"/>
                  <a:gd name="T23" fmla="*/ 115 h 1527"/>
                  <a:gd name="T24" fmla="*/ 0 w 1528"/>
                  <a:gd name="T25" fmla="*/ 153 h 1527"/>
                  <a:gd name="T26" fmla="*/ 5 w 1528"/>
                  <a:gd name="T27" fmla="*/ 191 h 1527"/>
                  <a:gd name="T28" fmla="*/ 18 w 1528"/>
                  <a:gd name="T29" fmla="*/ 226 h 1527"/>
                  <a:gd name="T30" fmla="*/ 40 w 1528"/>
                  <a:gd name="T31" fmla="*/ 256 h 1527"/>
                  <a:gd name="T32" fmla="*/ 67 w 1528"/>
                  <a:gd name="T33" fmla="*/ 280 h 1527"/>
                  <a:gd name="T34" fmla="*/ 100 w 1528"/>
                  <a:gd name="T35" fmla="*/ 297 h 1527"/>
                  <a:gd name="T36" fmla="*/ 137 w 1528"/>
                  <a:gd name="T37" fmla="*/ 305 h 1527"/>
                  <a:gd name="T38" fmla="*/ 176 w 1528"/>
                  <a:gd name="T39" fmla="*/ 304 h 1527"/>
                  <a:gd name="T40" fmla="*/ 212 w 1528"/>
                  <a:gd name="T41" fmla="*/ 294 h 1527"/>
                  <a:gd name="T42" fmla="*/ 244 w 1528"/>
                  <a:gd name="T43" fmla="*/ 276 h 1527"/>
                  <a:gd name="T44" fmla="*/ 270 w 1528"/>
                  <a:gd name="T45" fmla="*/ 250 h 1527"/>
                  <a:gd name="T46" fmla="*/ 290 w 1528"/>
                  <a:gd name="T47" fmla="*/ 219 h 1527"/>
                  <a:gd name="T48" fmla="*/ 302 w 1528"/>
                  <a:gd name="T49" fmla="*/ 184 h 1527"/>
                  <a:gd name="T50" fmla="*/ 285 w 1528"/>
                  <a:gd name="T51" fmla="*/ 153 h 1527"/>
                  <a:gd name="T52" fmla="*/ 281 w 1528"/>
                  <a:gd name="T53" fmla="*/ 186 h 1527"/>
                  <a:gd name="T54" fmla="*/ 269 w 1528"/>
                  <a:gd name="T55" fmla="*/ 216 h 1527"/>
                  <a:gd name="T56" fmla="*/ 251 w 1528"/>
                  <a:gd name="T57" fmla="*/ 242 h 1527"/>
                  <a:gd name="T58" fmla="*/ 226 w 1528"/>
                  <a:gd name="T59" fmla="*/ 263 h 1527"/>
                  <a:gd name="T60" fmla="*/ 198 w 1528"/>
                  <a:gd name="T61" fmla="*/ 278 h 1527"/>
                  <a:gd name="T62" fmla="*/ 166 w 1528"/>
                  <a:gd name="T63" fmla="*/ 285 h 1527"/>
                  <a:gd name="T64" fmla="*/ 133 w 1528"/>
                  <a:gd name="T65" fmla="*/ 284 h 1527"/>
                  <a:gd name="T66" fmla="*/ 101 w 1528"/>
                  <a:gd name="T67" fmla="*/ 275 h 1527"/>
                  <a:gd name="T68" fmla="*/ 74 w 1528"/>
                  <a:gd name="T69" fmla="*/ 259 h 1527"/>
                  <a:gd name="T70" fmla="*/ 51 w 1528"/>
                  <a:gd name="T71" fmla="*/ 237 h 1527"/>
                  <a:gd name="T72" fmla="*/ 34 w 1528"/>
                  <a:gd name="T73" fmla="*/ 211 h 1527"/>
                  <a:gd name="T74" fmla="*/ 23 w 1528"/>
                  <a:gd name="T75" fmla="*/ 180 h 1527"/>
                  <a:gd name="T76" fmla="*/ 21 w 1528"/>
                  <a:gd name="T77" fmla="*/ 146 h 1527"/>
                  <a:gd name="T78" fmla="*/ 26 w 1528"/>
                  <a:gd name="T79" fmla="*/ 114 h 1527"/>
                  <a:gd name="T80" fmla="*/ 40 w 1528"/>
                  <a:gd name="T81" fmla="*/ 84 h 1527"/>
                  <a:gd name="T82" fmla="*/ 59 w 1528"/>
                  <a:gd name="T83" fmla="*/ 59 h 1527"/>
                  <a:gd name="T84" fmla="*/ 84 w 1528"/>
                  <a:gd name="T85" fmla="*/ 39 h 1527"/>
                  <a:gd name="T86" fmla="*/ 113 w 1528"/>
                  <a:gd name="T87" fmla="*/ 26 h 1527"/>
                  <a:gd name="T88" fmla="*/ 146 w 1528"/>
                  <a:gd name="T89" fmla="*/ 21 h 1527"/>
                  <a:gd name="T90" fmla="*/ 179 w 1528"/>
                  <a:gd name="T91" fmla="*/ 23 h 1527"/>
                  <a:gd name="T92" fmla="*/ 210 w 1528"/>
                  <a:gd name="T93" fmla="*/ 33 h 1527"/>
                  <a:gd name="T94" fmla="*/ 237 w 1528"/>
                  <a:gd name="T95" fmla="*/ 50 h 1527"/>
                  <a:gd name="T96" fmla="*/ 258 w 1528"/>
                  <a:gd name="T97" fmla="*/ 74 h 1527"/>
                  <a:gd name="T98" fmla="*/ 274 w 1528"/>
                  <a:gd name="T99" fmla="*/ 101 h 1527"/>
                  <a:gd name="T100" fmla="*/ 283 w 1528"/>
                  <a:gd name="T101" fmla="*/ 133 h 152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528" h="1527">
                    <a:moveTo>
                      <a:pt x="1528" y="764"/>
                    </a:moveTo>
                    <a:lnTo>
                      <a:pt x="1527" y="725"/>
                    </a:lnTo>
                    <a:lnTo>
                      <a:pt x="1524" y="685"/>
                    </a:lnTo>
                    <a:lnTo>
                      <a:pt x="1520" y="647"/>
                    </a:lnTo>
                    <a:lnTo>
                      <a:pt x="1513" y="610"/>
                    </a:lnTo>
                    <a:lnTo>
                      <a:pt x="1504" y="573"/>
                    </a:lnTo>
                    <a:lnTo>
                      <a:pt x="1494" y="537"/>
                    </a:lnTo>
                    <a:lnTo>
                      <a:pt x="1482" y="502"/>
                    </a:lnTo>
                    <a:lnTo>
                      <a:pt x="1469" y="466"/>
                    </a:lnTo>
                    <a:lnTo>
                      <a:pt x="1453" y="432"/>
                    </a:lnTo>
                    <a:lnTo>
                      <a:pt x="1437" y="400"/>
                    </a:lnTo>
                    <a:lnTo>
                      <a:pt x="1418" y="368"/>
                    </a:lnTo>
                    <a:lnTo>
                      <a:pt x="1398" y="337"/>
                    </a:lnTo>
                    <a:lnTo>
                      <a:pt x="1377" y="307"/>
                    </a:lnTo>
                    <a:lnTo>
                      <a:pt x="1354" y="277"/>
                    </a:lnTo>
                    <a:lnTo>
                      <a:pt x="1330" y="250"/>
                    </a:lnTo>
                    <a:lnTo>
                      <a:pt x="1305" y="223"/>
                    </a:lnTo>
                    <a:lnTo>
                      <a:pt x="1278" y="198"/>
                    </a:lnTo>
                    <a:lnTo>
                      <a:pt x="1251" y="174"/>
                    </a:lnTo>
                    <a:lnTo>
                      <a:pt x="1222" y="152"/>
                    </a:lnTo>
                    <a:lnTo>
                      <a:pt x="1192" y="130"/>
                    </a:lnTo>
                    <a:lnTo>
                      <a:pt x="1160" y="111"/>
                    </a:lnTo>
                    <a:lnTo>
                      <a:pt x="1128" y="92"/>
                    </a:lnTo>
                    <a:lnTo>
                      <a:pt x="1096" y="75"/>
                    </a:lnTo>
                    <a:lnTo>
                      <a:pt x="1062" y="59"/>
                    </a:lnTo>
                    <a:lnTo>
                      <a:pt x="1027" y="46"/>
                    </a:lnTo>
                    <a:lnTo>
                      <a:pt x="992" y="34"/>
                    </a:lnTo>
                    <a:lnTo>
                      <a:pt x="955" y="23"/>
                    </a:lnTo>
                    <a:lnTo>
                      <a:pt x="918" y="15"/>
                    </a:lnTo>
                    <a:lnTo>
                      <a:pt x="881" y="8"/>
                    </a:lnTo>
                    <a:lnTo>
                      <a:pt x="843" y="3"/>
                    </a:lnTo>
                    <a:lnTo>
                      <a:pt x="804" y="1"/>
                    </a:lnTo>
                    <a:lnTo>
                      <a:pt x="764" y="0"/>
                    </a:lnTo>
                    <a:lnTo>
                      <a:pt x="725" y="1"/>
                    </a:lnTo>
                    <a:lnTo>
                      <a:pt x="686" y="3"/>
                    </a:lnTo>
                    <a:lnTo>
                      <a:pt x="648" y="8"/>
                    </a:lnTo>
                    <a:lnTo>
                      <a:pt x="611" y="15"/>
                    </a:lnTo>
                    <a:lnTo>
                      <a:pt x="574" y="23"/>
                    </a:lnTo>
                    <a:lnTo>
                      <a:pt x="537" y="34"/>
                    </a:lnTo>
                    <a:lnTo>
                      <a:pt x="501" y="46"/>
                    </a:lnTo>
                    <a:lnTo>
                      <a:pt x="467" y="59"/>
                    </a:lnTo>
                    <a:lnTo>
                      <a:pt x="433" y="75"/>
                    </a:lnTo>
                    <a:lnTo>
                      <a:pt x="400" y="92"/>
                    </a:lnTo>
                    <a:lnTo>
                      <a:pt x="369" y="111"/>
                    </a:lnTo>
                    <a:lnTo>
                      <a:pt x="337" y="130"/>
                    </a:lnTo>
                    <a:lnTo>
                      <a:pt x="307" y="152"/>
                    </a:lnTo>
                    <a:lnTo>
                      <a:pt x="278" y="174"/>
                    </a:lnTo>
                    <a:lnTo>
                      <a:pt x="251" y="198"/>
                    </a:lnTo>
                    <a:lnTo>
                      <a:pt x="224" y="223"/>
                    </a:lnTo>
                    <a:lnTo>
                      <a:pt x="199" y="250"/>
                    </a:lnTo>
                    <a:lnTo>
                      <a:pt x="175" y="277"/>
                    </a:lnTo>
                    <a:lnTo>
                      <a:pt x="152" y="307"/>
                    </a:lnTo>
                    <a:lnTo>
                      <a:pt x="130" y="337"/>
                    </a:lnTo>
                    <a:lnTo>
                      <a:pt x="111" y="368"/>
                    </a:lnTo>
                    <a:lnTo>
                      <a:pt x="92" y="400"/>
                    </a:lnTo>
                    <a:lnTo>
                      <a:pt x="75" y="432"/>
                    </a:lnTo>
                    <a:lnTo>
                      <a:pt x="60" y="466"/>
                    </a:lnTo>
                    <a:lnTo>
                      <a:pt x="47" y="502"/>
                    </a:lnTo>
                    <a:lnTo>
                      <a:pt x="35" y="537"/>
                    </a:lnTo>
                    <a:lnTo>
                      <a:pt x="24" y="573"/>
                    </a:lnTo>
                    <a:lnTo>
                      <a:pt x="16" y="610"/>
                    </a:lnTo>
                    <a:lnTo>
                      <a:pt x="9" y="647"/>
                    </a:lnTo>
                    <a:lnTo>
                      <a:pt x="4" y="685"/>
                    </a:lnTo>
                    <a:lnTo>
                      <a:pt x="1" y="725"/>
                    </a:lnTo>
                    <a:lnTo>
                      <a:pt x="0" y="764"/>
                    </a:lnTo>
                    <a:lnTo>
                      <a:pt x="1" y="803"/>
                    </a:lnTo>
                    <a:lnTo>
                      <a:pt x="4" y="842"/>
                    </a:lnTo>
                    <a:lnTo>
                      <a:pt x="9" y="880"/>
                    </a:lnTo>
                    <a:lnTo>
                      <a:pt x="16" y="918"/>
                    </a:lnTo>
                    <a:lnTo>
                      <a:pt x="24" y="955"/>
                    </a:lnTo>
                    <a:lnTo>
                      <a:pt x="35" y="991"/>
                    </a:lnTo>
                    <a:lnTo>
                      <a:pt x="47" y="1026"/>
                    </a:lnTo>
                    <a:lnTo>
                      <a:pt x="60" y="1061"/>
                    </a:lnTo>
                    <a:lnTo>
                      <a:pt x="75" y="1095"/>
                    </a:lnTo>
                    <a:lnTo>
                      <a:pt x="92" y="1128"/>
                    </a:lnTo>
                    <a:lnTo>
                      <a:pt x="111" y="1160"/>
                    </a:lnTo>
                    <a:lnTo>
                      <a:pt x="130" y="1191"/>
                    </a:lnTo>
                    <a:lnTo>
                      <a:pt x="152" y="1221"/>
                    </a:lnTo>
                    <a:lnTo>
                      <a:pt x="175" y="1250"/>
                    </a:lnTo>
                    <a:lnTo>
                      <a:pt x="199" y="1277"/>
                    </a:lnTo>
                    <a:lnTo>
                      <a:pt x="224" y="1304"/>
                    </a:lnTo>
                    <a:lnTo>
                      <a:pt x="251" y="1330"/>
                    </a:lnTo>
                    <a:lnTo>
                      <a:pt x="278" y="1354"/>
                    </a:lnTo>
                    <a:lnTo>
                      <a:pt x="307" y="1376"/>
                    </a:lnTo>
                    <a:lnTo>
                      <a:pt x="337" y="1398"/>
                    </a:lnTo>
                    <a:lnTo>
                      <a:pt x="369" y="1417"/>
                    </a:lnTo>
                    <a:lnTo>
                      <a:pt x="400" y="1436"/>
                    </a:lnTo>
                    <a:lnTo>
                      <a:pt x="433" y="1452"/>
                    </a:lnTo>
                    <a:lnTo>
                      <a:pt x="467" y="1468"/>
                    </a:lnTo>
                    <a:lnTo>
                      <a:pt x="501" y="1481"/>
                    </a:lnTo>
                    <a:lnTo>
                      <a:pt x="537" y="1493"/>
                    </a:lnTo>
                    <a:lnTo>
                      <a:pt x="574" y="1504"/>
                    </a:lnTo>
                    <a:lnTo>
                      <a:pt x="611" y="1512"/>
                    </a:lnTo>
                    <a:lnTo>
                      <a:pt x="648" y="1519"/>
                    </a:lnTo>
                    <a:lnTo>
                      <a:pt x="686" y="1524"/>
                    </a:lnTo>
                    <a:lnTo>
                      <a:pt x="725" y="1526"/>
                    </a:lnTo>
                    <a:lnTo>
                      <a:pt x="764" y="1527"/>
                    </a:lnTo>
                    <a:lnTo>
                      <a:pt x="804" y="1526"/>
                    </a:lnTo>
                    <a:lnTo>
                      <a:pt x="843" y="1524"/>
                    </a:lnTo>
                    <a:lnTo>
                      <a:pt x="881" y="1519"/>
                    </a:lnTo>
                    <a:lnTo>
                      <a:pt x="918" y="1512"/>
                    </a:lnTo>
                    <a:lnTo>
                      <a:pt x="955" y="1504"/>
                    </a:lnTo>
                    <a:lnTo>
                      <a:pt x="992" y="1493"/>
                    </a:lnTo>
                    <a:lnTo>
                      <a:pt x="1027" y="1481"/>
                    </a:lnTo>
                    <a:lnTo>
                      <a:pt x="1062" y="1468"/>
                    </a:lnTo>
                    <a:lnTo>
                      <a:pt x="1096" y="1452"/>
                    </a:lnTo>
                    <a:lnTo>
                      <a:pt x="1128" y="1436"/>
                    </a:lnTo>
                    <a:lnTo>
                      <a:pt x="1160" y="1417"/>
                    </a:lnTo>
                    <a:lnTo>
                      <a:pt x="1192" y="1398"/>
                    </a:lnTo>
                    <a:lnTo>
                      <a:pt x="1222" y="1376"/>
                    </a:lnTo>
                    <a:lnTo>
                      <a:pt x="1251" y="1354"/>
                    </a:lnTo>
                    <a:lnTo>
                      <a:pt x="1278" y="1330"/>
                    </a:lnTo>
                    <a:lnTo>
                      <a:pt x="1305" y="1304"/>
                    </a:lnTo>
                    <a:lnTo>
                      <a:pt x="1330" y="1277"/>
                    </a:lnTo>
                    <a:lnTo>
                      <a:pt x="1354" y="1250"/>
                    </a:lnTo>
                    <a:lnTo>
                      <a:pt x="1377" y="1221"/>
                    </a:lnTo>
                    <a:lnTo>
                      <a:pt x="1398" y="1191"/>
                    </a:lnTo>
                    <a:lnTo>
                      <a:pt x="1418" y="1160"/>
                    </a:lnTo>
                    <a:lnTo>
                      <a:pt x="1437" y="1128"/>
                    </a:lnTo>
                    <a:lnTo>
                      <a:pt x="1453" y="1095"/>
                    </a:lnTo>
                    <a:lnTo>
                      <a:pt x="1469" y="1061"/>
                    </a:lnTo>
                    <a:lnTo>
                      <a:pt x="1482" y="1026"/>
                    </a:lnTo>
                    <a:lnTo>
                      <a:pt x="1494" y="991"/>
                    </a:lnTo>
                    <a:lnTo>
                      <a:pt x="1504" y="955"/>
                    </a:lnTo>
                    <a:lnTo>
                      <a:pt x="1513" y="918"/>
                    </a:lnTo>
                    <a:lnTo>
                      <a:pt x="1520" y="880"/>
                    </a:lnTo>
                    <a:lnTo>
                      <a:pt x="1524" y="842"/>
                    </a:lnTo>
                    <a:lnTo>
                      <a:pt x="1527" y="803"/>
                    </a:lnTo>
                    <a:lnTo>
                      <a:pt x="1528" y="764"/>
                    </a:lnTo>
                    <a:close/>
                    <a:moveTo>
                      <a:pt x="1427" y="764"/>
                    </a:moveTo>
                    <a:lnTo>
                      <a:pt x="1426" y="798"/>
                    </a:lnTo>
                    <a:lnTo>
                      <a:pt x="1424" y="831"/>
                    </a:lnTo>
                    <a:lnTo>
                      <a:pt x="1419" y="864"/>
                    </a:lnTo>
                    <a:lnTo>
                      <a:pt x="1414" y="897"/>
                    </a:lnTo>
                    <a:lnTo>
                      <a:pt x="1406" y="930"/>
                    </a:lnTo>
                    <a:lnTo>
                      <a:pt x="1397" y="961"/>
                    </a:lnTo>
                    <a:lnTo>
                      <a:pt x="1387" y="992"/>
                    </a:lnTo>
                    <a:lnTo>
                      <a:pt x="1375" y="1022"/>
                    </a:lnTo>
                    <a:lnTo>
                      <a:pt x="1361" y="1051"/>
                    </a:lnTo>
                    <a:lnTo>
                      <a:pt x="1346" y="1079"/>
                    </a:lnTo>
                    <a:lnTo>
                      <a:pt x="1331" y="1107"/>
                    </a:lnTo>
                    <a:lnTo>
                      <a:pt x="1313" y="1134"/>
                    </a:lnTo>
                    <a:lnTo>
                      <a:pt x="1295" y="1160"/>
                    </a:lnTo>
                    <a:lnTo>
                      <a:pt x="1275" y="1185"/>
                    </a:lnTo>
                    <a:lnTo>
                      <a:pt x="1255" y="1209"/>
                    </a:lnTo>
                    <a:lnTo>
                      <a:pt x="1233" y="1232"/>
                    </a:lnTo>
                    <a:lnTo>
                      <a:pt x="1210" y="1254"/>
                    </a:lnTo>
                    <a:lnTo>
                      <a:pt x="1186" y="1275"/>
                    </a:lnTo>
                    <a:lnTo>
                      <a:pt x="1160" y="1294"/>
                    </a:lnTo>
                    <a:lnTo>
                      <a:pt x="1134" y="1313"/>
                    </a:lnTo>
                    <a:lnTo>
                      <a:pt x="1108" y="1331"/>
                    </a:lnTo>
                    <a:lnTo>
                      <a:pt x="1080" y="1347"/>
                    </a:lnTo>
                    <a:lnTo>
                      <a:pt x="1052" y="1361"/>
                    </a:lnTo>
                    <a:lnTo>
                      <a:pt x="1022" y="1374"/>
                    </a:lnTo>
                    <a:lnTo>
                      <a:pt x="992" y="1386"/>
                    </a:lnTo>
                    <a:lnTo>
                      <a:pt x="961" y="1396"/>
                    </a:lnTo>
                    <a:lnTo>
                      <a:pt x="930" y="1405"/>
                    </a:lnTo>
                    <a:lnTo>
                      <a:pt x="898" y="1413"/>
                    </a:lnTo>
                    <a:lnTo>
                      <a:pt x="865" y="1418"/>
                    </a:lnTo>
                    <a:lnTo>
                      <a:pt x="832" y="1423"/>
                    </a:lnTo>
                    <a:lnTo>
                      <a:pt x="799" y="1425"/>
                    </a:lnTo>
                    <a:lnTo>
                      <a:pt x="764" y="1426"/>
                    </a:lnTo>
                    <a:lnTo>
                      <a:pt x="730" y="1425"/>
                    </a:lnTo>
                    <a:lnTo>
                      <a:pt x="697" y="1423"/>
                    </a:lnTo>
                    <a:lnTo>
                      <a:pt x="664" y="1418"/>
                    </a:lnTo>
                    <a:lnTo>
                      <a:pt x="631" y="1413"/>
                    </a:lnTo>
                    <a:lnTo>
                      <a:pt x="599" y="1405"/>
                    </a:lnTo>
                    <a:lnTo>
                      <a:pt x="568" y="1396"/>
                    </a:lnTo>
                    <a:lnTo>
                      <a:pt x="536" y="1386"/>
                    </a:lnTo>
                    <a:lnTo>
                      <a:pt x="506" y="1374"/>
                    </a:lnTo>
                    <a:lnTo>
                      <a:pt x="477" y="1361"/>
                    </a:lnTo>
                    <a:lnTo>
                      <a:pt x="449" y="1347"/>
                    </a:lnTo>
                    <a:lnTo>
                      <a:pt x="421" y="1331"/>
                    </a:lnTo>
                    <a:lnTo>
                      <a:pt x="394" y="1313"/>
                    </a:lnTo>
                    <a:lnTo>
                      <a:pt x="369" y="1294"/>
                    </a:lnTo>
                    <a:lnTo>
                      <a:pt x="343" y="1275"/>
                    </a:lnTo>
                    <a:lnTo>
                      <a:pt x="319" y="1254"/>
                    </a:lnTo>
                    <a:lnTo>
                      <a:pt x="296" y="1232"/>
                    </a:lnTo>
                    <a:lnTo>
                      <a:pt x="274" y="1209"/>
                    </a:lnTo>
                    <a:lnTo>
                      <a:pt x="253" y="1185"/>
                    </a:lnTo>
                    <a:lnTo>
                      <a:pt x="234" y="1160"/>
                    </a:lnTo>
                    <a:lnTo>
                      <a:pt x="215" y="1134"/>
                    </a:lnTo>
                    <a:lnTo>
                      <a:pt x="198" y="1107"/>
                    </a:lnTo>
                    <a:lnTo>
                      <a:pt x="182" y="1079"/>
                    </a:lnTo>
                    <a:lnTo>
                      <a:pt x="168" y="1051"/>
                    </a:lnTo>
                    <a:lnTo>
                      <a:pt x="154" y="1022"/>
                    </a:lnTo>
                    <a:lnTo>
                      <a:pt x="142" y="992"/>
                    </a:lnTo>
                    <a:lnTo>
                      <a:pt x="131" y="961"/>
                    </a:lnTo>
                    <a:lnTo>
                      <a:pt x="123" y="930"/>
                    </a:lnTo>
                    <a:lnTo>
                      <a:pt x="115" y="897"/>
                    </a:lnTo>
                    <a:lnTo>
                      <a:pt x="109" y="864"/>
                    </a:lnTo>
                    <a:lnTo>
                      <a:pt x="105" y="831"/>
                    </a:lnTo>
                    <a:lnTo>
                      <a:pt x="103" y="798"/>
                    </a:lnTo>
                    <a:lnTo>
                      <a:pt x="102" y="764"/>
                    </a:lnTo>
                    <a:lnTo>
                      <a:pt x="103" y="730"/>
                    </a:lnTo>
                    <a:lnTo>
                      <a:pt x="105" y="696"/>
                    </a:lnTo>
                    <a:lnTo>
                      <a:pt x="109" y="663"/>
                    </a:lnTo>
                    <a:lnTo>
                      <a:pt x="115" y="630"/>
                    </a:lnTo>
                    <a:lnTo>
                      <a:pt x="123" y="598"/>
                    </a:lnTo>
                    <a:lnTo>
                      <a:pt x="131" y="567"/>
                    </a:lnTo>
                    <a:lnTo>
                      <a:pt x="142" y="536"/>
                    </a:lnTo>
                    <a:lnTo>
                      <a:pt x="154" y="506"/>
                    </a:lnTo>
                    <a:lnTo>
                      <a:pt x="168" y="476"/>
                    </a:lnTo>
                    <a:lnTo>
                      <a:pt x="182" y="448"/>
                    </a:lnTo>
                    <a:lnTo>
                      <a:pt x="198" y="420"/>
                    </a:lnTo>
                    <a:lnTo>
                      <a:pt x="215" y="394"/>
                    </a:lnTo>
                    <a:lnTo>
                      <a:pt x="234" y="368"/>
                    </a:lnTo>
                    <a:lnTo>
                      <a:pt x="253" y="343"/>
                    </a:lnTo>
                    <a:lnTo>
                      <a:pt x="274" y="319"/>
                    </a:lnTo>
                    <a:lnTo>
                      <a:pt x="296" y="296"/>
                    </a:lnTo>
                    <a:lnTo>
                      <a:pt x="319" y="273"/>
                    </a:lnTo>
                    <a:lnTo>
                      <a:pt x="343" y="252"/>
                    </a:lnTo>
                    <a:lnTo>
                      <a:pt x="369" y="233"/>
                    </a:lnTo>
                    <a:lnTo>
                      <a:pt x="394" y="214"/>
                    </a:lnTo>
                    <a:lnTo>
                      <a:pt x="421" y="197"/>
                    </a:lnTo>
                    <a:lnTo>
                      <a:pt x="449" y="181"/>
                    </a:lnTo>
                    <a:lnTo>
                      <a:pt x="477" y="167"/>
                    </a:lnTo>
                    <a:lnTo>
                      <a:pt x="506" y="154"/>
                    </a:lnTo>
                    <a:lnTo>
                      <a:pt x="536" y="142"/>
                    </a:lnTo>
                    <a:lnTo>
                      <a:pt x="568" y="132"/>
                    </a:lnTo>
                    <a:lnTo>
                      <a:pt x="599" y="123"/>
                    </a:lnTo>
                    <a:lnTo>
                      <a:pt x="631" y="115"/>
                    </a:lnTo>
                    <a:lnTo>
                      <a:pt x="664" y="110"/>
                    </a:lnTo>
                    <a:lnTo>
                      <a:pt x="697" y="105"/>
                    </a:lnTo>
                    <a:lnTo>
                      <a:pt x="730" y="103"/>
                    </a:lnTo>
                    <a:lnTo>
                      <a:pt x="764" y="102"/>
                    </a:lnTo>
                    <a:lnTo>
                      <a:pt x="799" y="103"/>
                    </a:lnTo>
                    <a:lnTo>
                      <a:pt x="832" y="105"/>
                    </a:lnTo>
                    <a:lnTo>
                      <a:pt x="865" y="110"/>
                    </a:lnTo>
                    <a:lnTo>
                      <a:pt x="898" y="115"/>
                    </a:lnTo>
                    <a:lnTo>
                      <a:pt x="930" y="123"/>
                    </a:lnTo>
                    <a:lnTo>
                      <a:pt x="961" y="132"/>
                    </a:lnTo>
                    <a:lnTo>
                      <a:pt x="992" y="142"/>
                    </a:lnTo>
                    <a:lnTo>
                      <a:pt x="1022" y="154"/>
                    </a:lnTo>
                    <a:lnTo>
                      <a:pt x="1052" y="167"/>
                    </a:lnTo>
                    <a:lnTo>
                      <a:pt x="1080" y="181"/>
                    </a:lnTo>
                    <a:lnTo>
                      <a:pt x="1108" y="197"/>
                    </a:lnTo>
                    <a:lnTo>
                      <a:pt x="1134" y="214"/>
                    </a:lnTo>
                    <a:lnTo>
                      <a:pt x="1160" y="233"/>
                    </a:lnTo>
                    <a:lnTo>
                      <a:pt x="1186" y="252"/>
                    </a:lnTo>
                    <a:lnTo>
                      <a:pt x="1210" y="273"/>
                    </a:lnTo>
                    <a:lnTo>
                      <a:pt x="1233" y="296"/>
                    </a:lnTo>
                    <a:lnTo>
                      <a:pt x="1255" y="319"/>
                    </a:lnTo>
                    <a:lnTo>
                      <a:pt x="1275" y="343"/>
                    </a:lnTo>
                    <a:lnTo>
                      <a:pt x="1295" y="368"/>
                    </a:lnTo>
                    <a:lnTo>
                      <a:pt x="1313" y="394"/>
                    </a:lnTo>
                    <a:lnTo>
                      <a:pt x="1331" y="420"/>
                    </a:lnTo>
                    <a:lnTo>
                      <a:pt x="1346" y="448"/>
                    </a:lnTo>
                    <a:lnTo>
                      <a:pt x="1361" y="476"/>
                    </a:lnTo>
                    <a:lnTo>
                      <a:pt x="1375" y="506"/>
                    </a:lnTo>
                    <a:lnTo>
                      <a:pt x="1387" y="536"/>
                    </a:lnTo>
                    <a:lnTo>
                      <a:pt x="1397" y="567"/>
                    </a:lnTo>
                    <a:lnTo>
                      <a:pt x="1406" y="598"/>
                    </a:lnTo>
                    <a:lnTo>
                      <a:pt x="1414" y="630"/>
                    </a:lnTo>
                    <a:lnTo>
                      <a:pt x="1419" y="663"/>
                    </a:lnTo>
                    <a:lnTo>
                      <a:pt x="1424" y="696"/>
                    </a:lnTo>
                    <a:lnTo>
                      <a:pt x="1426" y="730"/>
                    </a:lnTo>
                    <a:lnTo>
                      <a:pt x="1427" y="764"/>
                    </a:lnTo>
                    <a:close/>
                  </a:path>
                </a:pathLst>
              </a:custGeom>
              <a:solidFill>
                <a:srgbClr val="FCEFB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2019" name="Freeform 1161">
                <a:extLst>
                  <a:ext uri="{FF2B5EF4-FFF2-40B4-BE49-F238E27FC236}">
                    <a16:creationId xmlns:a16="http://schemas.microsoft.com/office/drawing/2014/main" id="{B2F92362-B869-4AE4-AACD-82EDCF5B0947}"/>
                  </a:ext>
                </a:extLst>
              </p:cNvPr>
              <p:cNvSpPr>
                <a:spLocks noEditPoints="1"/>
              </p:cNvSpPr>
              <p:nvPr/>
            </p:nvSpPr>
            <p:spPr bwMode="auto">
              <a:xfrm>
                <a:off x="2885" y="987"/>
                <a:ext cx="285" cy="286"/>
              </a:xfrm>
              <a:custGeom>
                <a:avLst/>
                <a:gdLst>
                  <a:gd name="T0" fmla="*/ 282 w 1427"/>
                  <a:gd name="T1" fmla="*/ 114 h 1427"/>
                  <a:gd name="T2" fmla="*/ 271 w 1427"/>
                  <a:gd name="T3" fmla="*/ 81 h 1427"/>
                  <a:gd name="T4" fmla="*/ 252 w 1427"/>
                  <a:gd name="T5" fmla="*/ 52 h 1427"/>
                  <a:gd name="T6" fmla="*/ 228 w 1427"/>
                  <a:gd name="T7" fmla="*/ 28 h 1427"/>
                  <a:gd name="T8" fmla="*/ 198 w 1427"/>
                  <a:gd name="T9" fmla="*/ 11 h 1427"/>
                  <a:gd name="T10" fmla="*/ 164 w 1427"/>
                  <a:gd name="T11" fmla="*/ 2 h 1427"/>
                  <a:gd name="T12" fmla="*/ 128 w 1427"/>
                  <a:gd name="T13" fmla="*/ 1 h 1427"/>
                  <a:gd name="T14" fmla="*/ 93 w 1427"/>
                  <a:gd name="T15" fmla="*/ 9 h 1427"/>
                  <a:gd name="T16" fmla="*/ 63 w 1427"/>
                  <a:gd name="T17" fmla="*/ 24 h 1427"/>
                  <a:gd name="T18" fmla="*/ 37 w 1427"/>
                  <a:gd name="T19" fmla="*/ 47 h 1427"/>
                  <a:gd name="T20" fmla="*/ 17 w 1427"/>
                  <a:gd name="T21" fmla="*/ 75 h 1427"/>
                  <a:gd name="T22" fmla="*/ 4 w 1427"/>
                  <a:gd name="T23" fmla="*/ 107 h 1427"/>
                  <a:gd name="T24" fmla="*/ 0 w 1427"/>
                  <a:gd name="T25" fmla="*/ 143 h 1427"/>
                  <a:gd name="T26" fmla="*/ 4 w 1427"/>
                  <a:gd name="T27" fmla="*/ 179 h 1427"/>
                  <a:gd name="T28" fmla="*/ 17 w 1427"/>
                  <a:gd name="T29" fmla="*/ 211 h 1427"/>
                  <a:gd name="T30" fmla="*/ 37 w 1427"/>
                  <a:gd name="T31" fmla="*/ 239 h 1427"/>
                  <a:gd name="T32" fmla="*/ 63 w 1427"/>
                  <a:gd name="T33" fmla="*/ 262 h 1427"/>
                  <a:gd name="T34" fmla="*/ 93 w 1427"/>
                  <a:gd name="T35" fmla="*/ 277 h 1427"/>
                  <a:gd name="T36" fmla="*/ 128 w 1427"/>
                  <a:gd name="T37" fmla="*/ 285 h 1427"/>
                  <a:gd name="T38" fmla="*/ 164 w 1427"/>
                  <a:gd name="T39" fmla="*/ 284 h 1427"/>
                  <a:gd name="T40" fmla="*/ 198 w 1427"/>
                  <a:gd name="T41" fmla="*/ 275 h 1427"/>
                  <a:gd name="T42" fmla="*/ 228 w 1427"/>
                  <a:gd name="T43" fmla="*/ 258 h 1427"/>
                  <a:gd name="T44" fmla="*/ 252 w 1427"/>
                  <a:gd name="T45" fmla="*/ 234 h 1427"/>
                  <a:gd name="T46" fmla="*/ 271 w 1427"/>
                  <a:gd name="T47" fmla="*/ 205 h 1427"/>
                  <a:gd name="T48" fmla="*/ 282 w 1427"/>
                  <a:gd name="T49" fmla="*/ 172 h 1427"/>
                  <a:gd name="T50" fmla="*/ 265 w 1427"/>
                  <a:gd name="T51" fmla="*/ 143 h 1427"/>
                  <a:gd name="T52" fmla="*/ 261 w 1427"/>
                  <a:gd name="T53" fmla="*/ 174 h 1427"/>
                  <a:gd name="T54" fmla="*/ 250 w 1427"/>
                  <a:gd name="T55" fmla="*/ 201 h 1427"/>
                  <a:gd name="T56" fmla="*/ 233 w 1427"/>
                  <a:gd name="T57" fmla="*/ 225 h 1427"/>
                  <a:gd name="T58" fmla="*/ 211 w 1427"/>
                  <a:gd name="T59" fmla="*/ 245 h 1427"/>
                  <a:gd name="T60" fmla="*/ 185 w 1427"/>
                  <a:gd name="T61" fmla="*/ 258 h 1427"/>
                  <a:gd name="T62" fmla="*/ 155 w 1427"/>
                  <a:gd name="T63" fmla="*/ 265 h 1427"/>
                  <a:gd name="T64" fmla="*/ 124 w 1427"/>
                  <a:gd name="T65" fmla="*/ 264 h 1427"/>
                  <a:gd name="T66" fmla="*/ 95 w 1427"/>
                  <a:gd name="T67" fmla="*/ 256 h 1427"/>
                  <a:gd name="T68" fmla="*/ 70 w 1427"/>
                  <a:gd name="T69" fmla="*/ 241 h 1427"/>
                  <a:gd name="T70" fmla="*/ 48 w 1427"/>
                  <a:gd name="T71" fmla="*/ 221 h 1427"/>
                  <a:gd name="T72" fmla="*/ 33 w 1427"/>
                  <a:gd name="T73" fmla="*/ 196 h 1427"/>
                  <a:gd name="T74" fmla="*/ 23 w 1427"/>
                  <a:gd name="T75" fmla="*/ 168 h 1427"/>
                  <a:gd name="T76" fmla="*/ 20 w 1427"/>
                  <a:gd name="T77" fmla="*/ 137 h 1427"/>
                  <a:gd name="T78" fmla="*/ 26 w 1427"/>
                  <a:gd name="T79" fmla="*/ 107 h 1427"/>
                  <a:gd name="T80" fmla="*/ 38 w 1427"/>
                  <a:gd name="T81" fmla="*/ 80 h 1427"/>
                  <a:gd name="T82" fmla="*/ 56 w 1427"/>
                  <a:gd name="T83" fmla="*/ 57 h 1427"/>
                  <a:gd name="T84" fmla="*/ 79 w 1427"/>
                  <a:gd name="T85" fmla="*/ 38 h 1427"/>
                  <a:gd name="T86" fmla="*/ 106 w 1427"/>
                  <a:gd name="T87" fmla="*/ 26 h 1427"/>
                  <a:gd name="T88" fmla="*/ 136 w 1427"/>
                  <a:gd name="T89" fmla="*/ 21 h 1427"/>
                  <a:gd name="T90" fmla="*/ 167 w 1427"/>
                  <a:gd name="T91" fmla="*/ 23 h 1427"/>
                  <a:gd name="T92" fmla="*/ 196 w 1427"/>
                  <a:gd name="T93" fmla="*/ 33 h 1427"/>
                  <a:gd name="T94" fmla="*/ 220 w 1427"/>
                  <a:gd name="T95" fmla="*/ 49 h 1427"/>
                  <a:gd name="T96" fmla="*/ 240 w 1427"/>
                  <a:gd name="T97" fmla="*/ 70 h 1427"/>
                  <a:gd name="T98" fmla="*/ 255 w 1427"/>
                  <a:gd name="T99" fmla="*/ 95 h 1427"/>
                  <a:gd name="T100" fmla="*/ 263 w 1427"/>
                  <a:gd name="T101" fmla="*/ 124 h 142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427" h="1427">
                    <a:moveTo>
                      <a:pt x="1427" y="714"/>
                    </a:moveTo>
                    <a:lnTo>
                      <a:pt x="1426" y="677"/>
                    </a:lnTo>
                    <a:lnTo>
                      <a:pt x="1423" y="640"/>
                    </a:lnTo>
                    <a:lnTo>
                      <a:pt x="1418" y="605"/>
                    </a:lnTo>
                    <a:lnTo>
                      <a:pt x="1412" y="570"/>
                    </a:lnTo>
                    <a:lnTo>
                      <a:pt x="1404" y="536"/>
                    </a:lnTo>
                    <a:lnTo>
                      <a:pt x="1395" y="502"/>
                    </a:lnTo>
                    <a:lnTo>
                      <a:pt x="1384" y="469"/>
                    </a:lnTo>
                    <a:lnTo>
                      <a:pt x="1371" y="436"/>
                    </a:lnTo>
                    <a:lnTo>
                      <a:pt x="1357" y="404"/>
                    </a:lnTo>
                    <a:lnTo>
                      <a:pt x="1341" y="374"/>
                    </a:lnTo>
                    <a:lnTo>
                      <a:pt x="1324" y="344"/>
                    </a:lnTo>
                    <a:lnTo>
                      <a:pt x="1304" y="315"/>
                    </a:lnTo>
                    <a:lnTo>
                      <a:pt x="1285" y="287"/>
                    </a:lnTo>
                    <a:lnTo>
                      <a:pt x="1264" y="261"/>
                    </a:lnTo>
                    <a:lnTo>
                      <a:pt x="1241" y="234"/>
                    </a:lnTo>
                    <a:lnTo>
                      <a:pt x="1218" y="209"/>
                    </a:lnTo>
                    <a:lnTo>
                      <a:pt x="1193" y="186"/>
                    </a:lnTo>
                    <a:lnTo>
                      <a:pt x="1167" y="163"/>
                    </a:lnTo>
                    <a:lnTo>
                      <a:pt x="1141" y="142"/>
                    </a:lnTo>
                    <a:lnTo>
                      <a:pt x="1112" y="122"/>
                    </a:lnTo>
                    <a:lnTo>
                      <a:pt x="1083" y="104"/>
                    </a:lnTo>
                    <a:lnTo>
                      <a:pt x="1053" y="87"/>
                    </a:lnTo>
                    <a:lnTo>
                      <a:pt x="1023" y="71"/>
                    </a:lnTo>
                    <a:lnTo>
                      <a:pt x="991" y="57"/>
                    </a:lnTo>
                    <a:lnTo>
                      <a:pt x="959" y="44"/>
                    </a:lnTo>
                    <a:lnTo>
                      <a:pt x="926" y="32"/>
                    </a:lnTo>
                    <a:lnTo>
                      <a:pt x="891" y="23"/>
                    </a:lnTo>
                    <a:lnTo>
                      <a:pt x="857" y="15"/>
                    </a:lnTo>
                    <a:lnTo>
                      <a:pt x="822" y="8"/>
                    </a:lnTo>
                    <a:lnTo>
                      <a:pt x="786" y="4"/>
                    </a:lnTo>
                    <a:lnTo>
                      <a:pt x="750" y="1"/>
                    </a:lnTo>
                    <a:lnTo>
                      <a:pt x="713" y="0"/>
                    </a:lnTo>
                    <a:lnTo>
                      <a:pt x="676" y="1"/>
                    </a:lnTo>
                    <a:lnTo>
                      <a:pt x="640" y="4"/>
                    </a:lnTo>
                    <a:lnTo>
                      <a:pt x="605" y="8"/>
                    </a:lnTo>
                    <a:lnTo>
                      <a:pt x="570" y="15"/>
                    </a:lnTo>
                    <a:lnTo>
                      <a:pt x="536" y="23"/>
                    </a:lnTo>
                    <a:lnTo>
                      <a:pt x="501" y="32"/>
                    </a:lnTo>
                    <a:lnTo>
                      <a:pt x="468" y="44"/>
                    </a:lnTo>
                    <a:lnTo>
                      <a:pt x="436" y="57"/>
                    </a:lnTo>
                    <a:lnTo>
                      <a:pt x="404" y="71"/>
                    </a:lnTo>
                    <a:lnTo>
                      <a:pt x="374" y="87"/>
                    </a:lnTo>
                    <a:lnTo>
                      <a:pt x="344" y="104"/>
                    </a:lnTo>
                    <a:lnTo>
                      <a:pt x="315" y="122"/>
                    </a:lnTo>
                    <a:lnTo>
                      <a:pt x="286" y="142"/>
                    </a:lnTo>
                    <a:lnTo>
                      <a:pt x="259" y="163"/>
                    </a:lnTo>
                    <a:lnTo>
                      <a:pt x="234" y="186"/>
                    </a:lnTo>
                    <a:lnTo>
                      <a:pt x="209" y="209"/>
                    </a:lnTo>
                    <a:lnTo>
                      <a:pt x="186" y="234"/>
                    </a:lnTo>
                    <a:lnTo>
                      <a:pt x="163" y="261"/>
                    </a:lnTo>
                    <a:lnTo>
                      <a:pt x="142" y="287"/>
                    </a:lnTo>
                    <a:lnTo>
                      <a:pt x="122" y="315"/>
                    </a:lnTo>
                    <a:lnTo>
                      <a:pt x="103" y="344"/>
                    </a:lnTo>
                    <a:lnTo>
                      <a:pt x="86" y="374"/>
                    </a:lnTo>
                    <a:lnTo>
                      <a:pt x="70" y="404"/>
                    </a:lnTo>
                    <a:lnTo>
                      <a:pt x="56" y="436"/>
                    </a:lnTo>
                    <a:lnTo>
                      <a:pt x="43" y="469"/>
                    </a:lnTo>
                    <a:lnTo>
                      <a:pt x="32" y="502"/>
                    </a:lnTo>
                    <a:lnTo>
                      <a:pt x="22" y="536"/>
                    </a:lnTo>
                    <a:lnTo>
                      <a:pt x="15" y="570"/>
                    </a:lnTo>
                    <a:lnTo>
                      <a:pt x="8" y="605"/>
                    </a:lnTo>
                    <a:lnTo>
                      <a:pt x="4" y="640"/>
                    </a:lnTo>
                    <a:lnTo>
                      <a:pt x="1" y="677"/>
                    </a:lnTo>
                    <a:lnTo>
                      <a:pt x="0" y="714"/>
                    </a:lnTo>
                    <a:lnTo>
                      <a:pt x="1" y="751"/>
                    </a:lnTo>
                    <a:lnTo>
                      <a:pt x="4" y="787"/>
                    </a:lnTo>
                    <a:lnTo>
                      <a:pt x="8" y="822"/>
                    </a:lnTo>
                    <a:lnTo>
                      <a:pt x="15" y="857"/>
                    </a:lnTo>
                    <a:lnTo>
                      <a:pt x="22" y="892"/>
                    </a:lnTo>
                    <a:lnTo>
                      <a:pt x="32" y="926"/>
                    </a:lnTo>
                    <a:lnTo>
                      <a:pt x="43" y="959"/>
                    </a:lnTo>
                    <a:lnTo>
                      <a:pt x="56" y="991"/>
                    </a:lnTo>
                    <a:lnTo>
                      <a:pt x="70" y="1023"/>
                    </a:lnTo>
                    <a:lnTo>
                      <a:pt x="86" y="1053"/>
                    </a:lnTo>
                    <a:lnTo>
                      <a:pt x="103" y="1084"/>
                    </a:lnTo>
                    <a:lnTo>
                      <a:pt x="122" y="1113"/>
                    </a:lnTo>
                    <a:lnTo>
                      <a:pt x="142" y="1141"/>
                    </a:lnTo>
                    <a:lnTo>
                      <a:pt x="163" y="1167"/>
                    </a:lnTo>
                    <a:lnTo>
                      <a:pt x="186" y="1193"/>
                    </a:lnTo>
                    <a:lnTo>
                      <a:pt x="209" y="1218"/>
                    </a:lnTo>
                    <a:lnTo>
                      <a:pt x="234" y="1241"/>
                    </a:lnTo>
                    <a:lnTo>
                      <a:pt x="259" y="1264"/>
                    </a:lnTo>
                    <a:lnTo>
                      <a:pt x="286" y="1286"/>
                    </a:lnTo>
                    <a:lnTo>
                      <a:pt x="315" y="1306"/>
                    </a:lnTo>
                    <a:lnTo>
                      <a:pt x="344" y="1324"/>
                    </a:lnTo>
                    <a:lnTo>
                      <a:pt x="374" y="1341"/>
                    </a:lnTo>
                    <a:lnTo>
                      <a:pt x="404" y="1357"/>
                    </a:lnTo>
                    <a:lnTo>
                      <a:pt x="436" y="1371"/>
                    </a:lnTo>
                    <a:lnTo>
                      <a:pt x="468" y="1384"/>
                    </a:lnTo>
                    <a:lnTo>
                      <a:pt x="501" y="1395"/>
                    </a:lnTo>
                    <a:lnTo>
                      <a:pt x="536" y="1404"/>
                    </a:lnTo>
                    <a:lnTo>
                      <a:pt x="570" y="1412"/>
                    </a:lnTo>
                    <a:lnTo>
                      <a:pt x="605" y="1419"/>
                    </a:lnTo>
                    <a:lnTo>
                      <a:pt x="640" y="1423"/>
                    </a:lnTo>
                    <a:lnTo>
                      <a:pt x="676" y="1426"/>
                    </a:lnTo>
                    <a:lnTo>
                      <a:pt x="713" y="1427"/>
                    </a:lnTo>
                    <a:lnTo>
                      <a:pt x="750" y="1426"/>
                    </a:lnTo>
                    <a:lnTo>
                      <a:pt x="786" y="1423"/>
                    </a:lnTo>
                    <a:lnTo>
                      <a:pt x="822" y="1419"/>
                    </a:lnTo>
                    <a:lnTo>
                      <a:pt x="857" y="1412"/>
                    </a:lnTo>
                    <a:lnTo>
                      <a:pt x="891" y="1404"/>
                    </a:lnTo>
                    <a:lnTo>
                      <a:pt x="926" y="1395"/>
                    </a:lnTo>
                    <a:lnTo>
                      <a:pt x="959" y="1384"/>
                    </a:lnTo>
                    <a:lnTo>
                      <a:pt x="991" y="1371"/>
                    </a:lnTo>
                    <a:lnTo>
                      <a:pt x="1023" y="1357"/>
                    </a:lnTo>
                    <a:lnTo>
                      <a:pt x="1053" y="1341"/>
                    </a:lnTo>
                    <a:lnTo>
                      <a:pt x="1083" y="1324"/>
                    </a:lnTo>
                    <a:lnTo>
                      <a:pt x="1112" y="1306"/>
                    </a:lnTo>
                    <a:lnTo>
                      <a:pt x="1141" y="1286"/>
                    </a:lnTo>
                    <a:lnTo>
                      <a:pt x="1167" y="1264"/>
                    </a:lnTo>
                    <a:lnTo>
                      <a:pt x="1193" y="1241"/>
                    </a:lnTo>
                    <a:lnTo>
                      <a:pt x="1218" y="1218"/>
                    </a:lnTo>
                    <a:lnTo>
                      <a:pt x="1241" y="1193"/>
                    </a:lnTo>
                    <a:lnTo>
                      <a:pt x="1264" y="1167"/>
                    </a:lnTo>
                    <a:lnTo>
                      <a:pt x="1285" y="1141"/>
                    </a:lnTo>
                    <a:lnTo>
                      <a:pt x="1304" y="1113"/>
                    </a:lnTo>
                    <a:lnTo>
                      <a:pt x="1324" y="1084"/>
                    </a:lnTo>
                    <a:lnTo>
                      <a:pt x="1341" y="1053"/>
                    </a:lnTo>
                    <a:lnTo>
                      <a:pt x="1357" y="1023"/>
                    </a:lnTo>
                    <a:lnTo>
                      <a:pt x="1371" y="991"/>
                    </a:lnTo>
                    <a:lnTo>
                      <a:pt x="1384" y="959"/>
                    </a:lnTo>
                    <a:lnTo>
                      <a:pt x="1395" y="926"/>
                    </a:lnTo>
                    <a:lnTo>
                      <a:pt x="1404" y="892"/>
                    </a:lnTo>
                    <a:lnTo>
                      <a:pt x="1412" y="857"/>
                    </a:lnTo>
                    <a:lnTo>
                      <a:pt x="1418" y="822"/>
                    </a:lnTo>
                    <a:lnTo>
                      <a:pt x="1423" y="787"/>
                    </a:lnTo>
                    <a:lnTo>
                      <a:pt x="1426" y="751"/>
                    </a:lnTo>
                    <a:lnTo>
                      <a:pt x="1427" y="714"/>
                    </a:lnTo>
                    <a:close/>
                    <a:moveTo>
                      <a:pt x="1325" y="714"/>
                    </a:moveTo>
                    <a:lnTo>
                      <a:pt x="1324" y="745"/>
                    </a:lnTo>
                    <a:lnTo>
                      <a:pt x="1322" y="776"/>
                    </a:lnTo>
                    <a:lnTo>
                      <a:pt x="1318" y="807"/>
                    </a:lnTo>
                    <a:lnTo>
                      <a:pt x="1312" y="837"/>
                    </a:lnTo>
                    <a:lnTo>
                      <a:pt x="1305" y="867"/>
                    </a:lnTo>
                    <a:lnTo>
                      <a:pt x="1297" y="896"/>
                    </a:lnTo>
                    <a:lnTo>
                      <a:pt x="1287" y="924"/>
                    </a:lnTo>
                    <a:lnTo>
                      <a:pt x="1276" y="952"/>
                    </a:lnTo>
                    <a:lnTo>
                      <a:pt x="1264" y="979"/>
                    </a:lnTo>
                    <a:lnTo>
                      <a:pt x="1251" y="1005"/>
                    </a:lnTo>
                    <a:lnTo>
                      <a:pt x="1236" y="1030"/>
                    </a:lnTo>
                    <a:lnTo>
                      <a:pt x="1220" y="1055"/>
                    </a:lnTo>
                    <a:lnTo>
                      <a:pt x="1203" y="1080"/>
                    </a:lnTo>
                    <a:lnTo>
                      <a:pt x="1185" y="1103"/>
                    </a:lnTo>
                    <a:lnTo>
                      <a:pt x="1166" y="1125"/>
                    </a:lnTo>
                    <a:lnTo>
                      <a:pt x="1146" y="1146"/>
                    </a:lnTo>
                    <a:lnTo>
                      <a:pt x="1125" y="1166"/>
                    </a:lnTo>
                    <a:lnTo>
                      <a:pt x="1102" y="1185"/>
                    </a:lnTo>
                    <a:lnTo>
                      <a:pt x="1079" y="1204"/>
                    </a:lnTo>
                    <a:lnTo>
                      <a:pt x="1055" y="1220"/>
                    </a:lnTo>
                    <a:lnTo>
                      <a:pt x="1030" y="1236"/>
                    </a:lnTo>
                    <a:lnTo>
                      <a:pt x="1005" y="1251"/>
                    </a:lnTo>
                    <a:lnTo>
                      <a:pt x="979" y="1264"/>
                    </a:lnTo>
                    <a:lnTo>
                      <a:pt x="952" y="1278"/>
                    </a:lnTo>
                    <a:lnTo>
                      <a:pt x="924" y="1288"/>
                    </a:lnTo>
                    <a:lnTo>
                      <a:pt x="895" y="1298"/>
                    </a:lnTo>
                    <a:lnTo>
                      <a:pt x="866" y="1306"/>
                    </a:lnTo>
                    <a:lnTo>
                      <a:pt x="836" y="1313"/>
                    </a:lnTo>
                    <a:lnTo>
                      <a:pt x="807" y="1318"/>
                    </a:lnTo>
                    <a:lnTo>
                      <a:pt x="776" y="1322"/>
                    </a:lnTo>
                    <a:lnTo>
                      <a:pt x="745" y="1325"/>
                    </a:lnTo>
                    <a:lnTo>
                      <a:pt x="713" y="1325"/>
                    </a:lnTo>
                    <a:lnTo>
                      <a:pt x="682" y="1325"/>
                    </a:lnTo>
                    <a:lnTo>
                      <a:pt x="651" y="1322"/>
                    </a:lnTo>
                    <a:lnTo>
                      <a:pt x="620" y="1318"/>
                    </a:lnTo>
                    <a:lnTo>
                      <a:pt x="590" y="1313"/>
                    </a:lnTo>
                    <a:lnTo>
                      <a:pt x="561" y="1306"/>
                    </a:lnTo>
                    <a:lnTo>
                      <a:pt x="532" y="1298"/>
                    </a:lnTo>
                    <a:lnTo>
                      <a:pt x="503" y="1288"/>
                    </a:lnTo>
                    <a:lnTo>
                      <a:pt x="475" y="1278"/>
                    </a:lnTo>
                    <a:lnTo>
                      <a:pt x="448" y="1264"/>
                    </a:lnTo>
                    <a:lnTo>
                      <a:pt x="422" y="1251"/>
                    </a:lnTo>
                    <a:lnTo>
                      <a:pt x="396" y="1236"/>
                    </a:lnTo>
                    <a:lnTo>
                      <a:pt x="372" y="1220"/>
                    </a:lnTo>
                    <a:lnTo>
                      <a:pt x="348" y="1204"/>
                    </a:lnTo>
                    <a:lnTo>
                      <a:pt x="325" y="1185"/>
                    </a:lnTo>
                    <a:lnTo>
                      <a:pt x="302" y="1166"/>
                    </a:lnTo>
                    <a:lnTo>
                      <a:pt x="281" y="1146"/>
                    </a:lnTo>
                    <a:lnTo>
                      <a:pt x="261" y="1125"/>
                    </a:lnTo>
                    <a:lnTo>
                      <a:pt x="241" y="1103"/>
                    </a:lnTo>
                    <a:lnTo>
                      <a:pt x="223" y="1080"/>
                    </a:lnTo>
                    <a:lnTo>
                      <a:pt x="206" y="1055"/>
                    </a:lnTo>
                    <a:lnTo>
                      <a:pt x="191" y="1030"/>
                    </a:lnTo>
                    <a:lnTo>
                      <a:pt x="176" y="1005"/>
                    </a:lnTo>
                    <a:lnTo>
                      <a:pt x="163" y="979"/>
                    </a:lnTo>
                    <a:lnTo>
                      <a:pt x="150" y="952"/>
                    </a:lnTo>
                    <a:lnTo>
                      <a:pt x="139" y="924"/>
                    </a:lnTo>
                    <a:lnTo>
                      <a:pt x="130" y="896"/>
                    </a:lnTo>
                    <a:lnTo>
                      <a:pt x="122" y="867"/>
                    </a:lnTo>
                    <a:lnTo>
                      <a:pt x="115" y="837"/>
                    </a:lnTo>
                    <a:lnTo>
                      <a:pt x="109" y="807"/>
                    </a:lnTo>
                    <a:lnTo>
                      <a:pt x="105" y="776"/>
                    </a:lnTo>
                    <a:lnTo>
                      <a:pt x="102" y="745"/>
                    </a:lnTo>
                    <a:lnTo>
                      <a:pt x="102" y="714"/>
                    </a:lnTo>
                    <a:lnTo>
                      <a:pt x="102" y="683"/>
                    </a:lnTo>
                    <a:lnTo>
                      <a:pt x="105" y="651"/>
                    </a:lnTo>
                    <a:lnTo>
                      <a:pt x="109" y="620"/>
                    </a:lnTo>
                    <a:lnTo>
                      <a:pt x="115" y="590"/>
                    </a:lnTo>
                    <a:lnTo>
                      <a:pt x="122" y="561"/>
                    </a:lnTo>
                    <a:lnTo>
                      <a:pt x="130" y="532"/>
                    </a:lnTo>
                    <a:lnTo>
                      <a:pt x="139" y="504"/>
                    </a:lnTo>
                    <a:lnTo>
                      <a:pt x="150" y="476"/>
                    </a:lnTo>
                    <a:lnTo>
                      <a:pt x="163" y="448"/>
                    </a:lnTo>
                    <a:lnTo>
                      <a:pt x="176" y="422"/>
                    </a:lnTo>
                    <a:lnTo>
                      <a:pt x="191" y="397"/>
                    </a:lnTo>
                    <a:lnTo>
                      <a:pt x="206" y="372"/>
                    </a:lnTo>
                    <a:lnTo>
                      <a:pt x="223" y="348"/>
                    </a:lnTo>
                    <a:lnTo>
                      <a:pt x="241" y="325"/>
                    </a:lnTo>
                    <a:lnTo>
                      <a:pt x="261" y="303"/>
                    </a:lnTo>
                    <a:lnTo>
                      <a:pt x="281" y="282"/>
                    </a:lnTo>
                    <a:lnTo>
                      <a:pt x="302" y="262"/>
                    </a:lnTo>
                    <a:lnTo>
                      <a:pt x="325" y="242"/>
                    </a:lnTo>
                    <a:lnTo>
                      <a:pt x="348" y="224"/>
                    </a:lnTo>
                    <a:lnTo>
                      <a:pt x="372" y="207"/>
                    </a:lnTo>
                    <a:lnTo>
                      <a:pt x="396" y="191"/>
                    </a:lnTo>
                    <a:lnTo>
                      <a:pt x="422" y="176"/>
                    </a:lnTo>
                    <a:lnTo>
                      <a:pt x="448" y="163"/>
                    </a:lnTo>
                    <a:lnTo>
                      <a:pt x="475" y="150"/>
                    </a:lnTo>
                    <a:lnTo>
                      <a:pt x="503" y="140"/>
                    </a:lnTo>
                    <a:lnTo>
                      <a:pt x="532" y="130"/>
                    </a:lnTo>
                    <a:lnTo>
                      <a:pt x="561" y="122"/>
                    </a:lnTo>
                    <a:lnTo>
                      <a:pt x="590" y="115"/>
                    </a:lnTo>
                    <a:lnTo>
                      <a:pt x="620" y="110"/>
                    </a:lnTo>
                    <a:lnTo>
                      <a:pt x="651" y="106"/>
                    </a:lnTo>
                    <a:lnTo>
                      <a:pt x="682" y="103"/>
                    </a:lnTo>
                    <a:lnTo>
                      <a:pt x="713" y="103"/>
                    </a:lnTo>
                    <a:lnTo>
                      <a:pt x="745" y="103"/>
                    </a:lnTo>
                    <a:lnTo>
                      <a:pt x="776" y="106"/>
                    </a:lnTo>
                    <a:lnTo>
                      <a:pt x="807" y="110"/>
                    </a:lnTo>
                    <a:lnTo>
                      <a:pt x="836" y="115"/>
                    </a:lnTo>
                    <a:lnTo>
                      <a:pt x="866" y="122"/>
                    </a:lnTo>
                    <a:lnTo>
                      <a:pt x="895" y="130"/>
                    </a:lnTo>
                    <a:lnTo>
                      <a:pt x="924" y="140"/>
                    </a:lnTo>
                    <a:lnTo>
                      <a:pt x="952" y="150"/>
                    </a:lnTo>
                    <a:lnTo>
                      <a:pt x="979" y="163"/>
                    </a:lnTo>
                    <a:lnTo>
                      <a:pt x="1005" y="176"/>
                    </a:lnTo>
                    <a:lnTo>
                      <a:pt x="1030" y="191"/>
                    </a:lnTo>
                    <a:lnTo>
                      <a:pt x="1055" y="207"/>
                    </a:lnTo>
                    <a:lnTo>
                      <a:pt x="1079" y="224"/>
                    </a:lnTo>
                    <a:lnTo>
                      <a:pt x="1102" y="242"/>
                    </a:lnTo>
                    <a:lnTo>
                      <a:pt x="1125" y="262"/>
                    </a:lnTo>
                    <a:lnTo>
                      <a:pt x="1146" y="282"/>
                    </a:lnTo>
                    <a:lnTo>
                      <a:pt x="1166" y="303"/>
                    </a:lnTo>
                    <a:lnTo>
                      <a:pt x="1185" y="325"/>
                    </a:lnTo>
                    <a:lnTo>
                      <a:pt x="1203" y="348"/>
                    </a:lnTo>
                    <a:lnTo>
                      <a:pt x="1220" y="372"/>
                    </a:lnTo>
                    <a:lnTo>
                      <a:pt x="1236" y="397"/>
                    </a:lnTo>
                    <a:lnTo>
                      <a:pt x="1251" y="422"/>
                    </a:lnTo>
                    <a:lnTo>
                      <a:pt x="1264" y="448"/>
                    </a:lnTo>
                    <a:lnTo>
                      <a:pt x="1276" y="476"/>
                    </a:lnTo>
                    <a:lnTo>
                      <a:pt x="1287" y="504"/>
                    </a:lnTo>
                    <a:lnTo>
                      <a:pt x="1297" y="532"/>
                    </a:lnTo>
                    <a:lnTo>
                      <a:pt x="1305" y="561"/>
                    </a:lnTo>
                    <a:lnTo>
                      <a:pt x="1312" y="590"/>
                    </a:lnTo>
                    <a:lnTo>
                      <a:pt x="1318" y="620"/>
                    </a:lnTo>
                    <a:lnTo>
                      <a:pt x="1322" y="651"/>
                    </a:lnTo>
                    <a:lnTo>
                      <a:pt x="1324" y="683"/>
                    </a:lnTo>
                    <a:lnTo>
                      <a:pt x="1325" y="714"/>
                    </a:lnTo>
                    <a:close/>
                  </a:path>
                </a:pathLst>
              </a:custGeom>
              <a:solidFill>
                <a:srgbClr val="FDF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2020" name="Freeform 1162">
                <a:extLst>
                  <a:ext uri="{FF2B5EF4-FFF2-40B4-BE49-F238E27FC236}">
                    <a16:creationId xmlns:a16="http://schemas.microsoft.com/office/drawing/2014/main" id="{8B141CBA-A405-41A2-96DB-F91A646F45F7}"/>
                  </a:ext>
                </a:extLst>
              </p:cNvPr>
              <p:cNvSpPr>
                <a:spLocks noEditPoints="1"/>
              </p:cNvSpPr>
              <p:nvPr/>
            </p:nvSpPr>
            <p:spPr bwMode="auto">
              <a:xfrm>
                <a:off x="2895" y="998"/>
                <a:ext cx="265" cy="264"/>
              </a:xfrm>
              <a:custGeom>
                <a:avLst/>
                <a:gdLst>
                  <a:gd name="T0" fmla="*/ 262 w 1325"/>
                  <a:gd name="T1" fmla="*/ 105 h 1324"/>
                  <a:gd name="T2" fmla="*/ 252 w 1325"/>
                  <a:gd name="T3" fmla="*/ 75 h 1324"/>
                  <a:gd name="T4" fmla="*/ 235 w 1325"/>
                  <a:gd name="T5" fmla="*/ 48 h 1324"/>
                  <a:gd name="T6" fmla="*/ 212 w 1325"/>
                  <a:gd name="T7" fmla="*/ 26 h 1324"/>
                  <a:gd name="T8" fmla="*/ 184 w 1325"/>
                  <a:gd name="T9" fmla="*/ 10 h 1324"/>
                  <a:gd name="T10" fmla="*/ 153 w 1325"/>
                  <a:gd name="T11" fmla="*/ 2 h 1324"/>
                  <a:gd name="T12" fmla="*/ 119 w 1325"/>
                  <a:gd name="T13" fmla="*/ 1 h 1324"/>
                  <a:gd name="T14" fmla="*/ 87 w 1325"/>
                  <a:gd name="T15" fmla="*/ 8 h 1324"/>
                  <a:gd name="T16" fmla="*/ 58 w 1325"/>
                  <a:gd name="T17" fmla="*/ 22 h 1324"/>
                  <a:gd name="T18" fmla="*/ 34 w 1325"/>
                  <a:gd name="T19" fmla="*/ 43 h 1324"/>
                  <a:gd name="T20" fmla="*/ 16 w 1325"/>
                  <a:gd name="T21" fmla="*/ 69 h 1324"/>
                  <a:gd name="T22" fmla="*/ 4 w 1325"/>
                  <a:gd name="T23" fmla="*/ 99 h 1324"/>
                  <a:gd name="T24" fmla="*/ 0 w 1325"/>
                  <a:gd name="T25" fmla="*/ 132 h 1324"/>
                  <a:gd name="T26" fmla="*/ 4 w 1325"/>
                  <a:gd name="T27" fmla="*/ 165 h 1324"/>
                  <a:gd name="T28" fmla="*/ 16 w 1325"/>
                  <a:gd name="T29" fmla="*/ 195 h 1324"/>
                  <a:gd name="T30" fmla="*/ 34 w 1325"/>
                  <a:gd name="T31" fmla="*/ 221 h 1324"/>
                  <a:gd name="T32" fmla="*/ 58 w 1325"/>
                  <a:gd name="T33" fmla="*/ 241 h 1324"/>
                  <a:gd name="T34" fmla="*/ 87 w 1325"/>
                  <a:gd name="T35" fmla="*/ 256 h 1324"/>
                  <a:gd name="T36" fmla="*/ 119 w 1325"/>
                  <a:gd name="T37" fmla="*/ 263 h 1324"/>
                  <a:gd name="T38" fmla="*/ 153 w 1325"/>
                  <a:gd name="T39" fmla="*/ 262 h 1324"/>
                  <a:gd name="T40" fmla="*/ 184 w 1325"/>
                  <a:gd name="T41" fmla="*/ 254 h 1324"/>
                  <a:gd name="T42" fmla="*/ 212 w 1325"/>
                  <a:gd name="T43" fmla="*/ 238 h 1324"/>
                  <a:gd name="T44" fmla="*/ 235 w 1325"/>
                  <a:gd name="T45" fmla="*/ 216 h 1324"/>
                  <a:gd name="T46" fmla="*/ 252 w 1325"/>
                  <a:gd name="T47" fmla="*/ 189 h 1324"/>
                  <a:gd name="T48" fmla="*/ 262 w 1325"/>
                  <a:gd name="T49" fmla="*/ 159 h 1324"/>
                  <a:gd name="T50" fmla="*/ 245 w 1325"/>
                  <a:gd name="T51" fmla="*/ 132 h 1324"/>
                  <a:gd name="T52" fmla="*/ 241 w 1325"/>
                  <a:gd name="T53" fmla="*/ 160 h 1324"/>
                  <a:gd name="T54" fmla="*/ 231 w 1325"/>
                  <a:gd name="T55" fmla="*/ 185 h 1324"/>
                  <a:gd name="T56" fmla="*/ 216 w 1325"/>
                  <a:gd name="T57" fmla="*/ 207 h 1324"/>
                  <a:gd name="T58" fmla="*/ 195 w 1325"/>
                  <a:gd name="T59" fmla="*/ 225 h 1324"/>
                  <a:gd name="T60" fmla="*/ 171 w 1325"/>
                  <a:gd name="T61" fmla="*/ 237 h 1324"/>
                  <a:gd name="T62" fmla="*/ 144 w 1325"/>
                  <a:gd name="T63" fmla="*/ 243 h 1324"/>
                  <a:gd name="T64" fmla="*/ 115 w 1325"/>
                  <a:gd name="T65" fmla="*/ 242 h 1324"/>
                  <a:gd name="T66" fmla="*/ 89 w 1325"/>
                  <a:gd name="T67" fmla="*/ 235 h 1324"/>
                  <a:gd name="T68" fmla="*/ 65 w 1325"/>
                  <a:gd name="T69" fmla="*/ 222 h 1324"/>
                  <a:gd name="T70" fmla="*/ 46 w 1325"/>
                  <a:gd name="T71" fmla="*/ 203 h 1324"/>
                  <a:gd name="T72" fmla="*/ 31 w 1325"/>
                  <a:gd name="T73" fmla="*/ 180 h 1324"/>
                  <a:gd name="T74" fmla="*/ 23 w 1325"/>
                  <a:gd name="T75" fmla="*/ 154 h 1324"/>
                  <a:gd name="T76" fmla="*/ 21 w 1325"/>
                  <a:gd name="T77" fmla="*/ 126 h 1324"/>
                  <a:gd name="T78" fmla="*/ 25 w 1325"/>
                  <a:gd name="T79" fmla="*/ 99 h 1324"/>
                  <a:gd name="T80" fmla="*/ 37 w 1325"/>
                  <a:gd name="T81" fmla="*/ 74 h 1324"/>
                  <a:gd name="T82" fmla="*/ 53 w 1325"/>
                  <a:gd name="T83" fmla="*/ 53 h 1324"/>
                  <a:gd name="T84" fmla="*/ 74 w 1325"/>
                  <a:gd name="T85" fmla="*/ 36 h 1324"/>
                  <a:gd name="T86" fmla="*/ 99 w 1325"/>
                  <a:gd name="T87" fmla="*/ 25 h 1324"/>
                  <a:gd name="T88" fmla="*/ 127 w 1325"/>
                  <a:gd name="T89" fmla="*/ 20 h 1324"/>
                  <a:gd name="T90" fmla="*/ 155 w 1325"/>
                  <a:gd name="T91" fmla="*/ 23 h 1324"/>
                  <a:gd name="T92" fmla="*/ 181 w 1325"/>
                  <a:gd name="T93" fmla="*/ 31 h 1324"/>
                  <a:gd name="T94" fmla="*/ 204 w 1325"/>
                  <a:gd name="T95" fmla="*/ 46 h 1324"/>
                  <a:gd name="T96" fmla="*/ 222 w 1325"/>
                  <a:gd name="T97" fmla="*/ 65 h 1324"/>
                  <a:gd name="T98" fmla="*/ 236 w 1325"/>
                  <a:gd name="T99" fmla="*/ 89 h 1324"/>
                  <a:gd name="T100" fmla="*/ 243 w 1325"/>
                  <a:gd name="T101" fmla="*/ 115 h 132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325" h="1324">
                    <a:moveTo>
                      <a:pt x="1325" y="662"/>
                    </a:moveTo>
                    <a:lnTo>
                      <a:pt x="1324" y="628"/>
                    </a:lnTo>
                    <a:lnTo>
                      <a:pt x="1322" y="594"/>
                    </a:lnTo>
                    <a:lnTo>
                      <a:pt x="1317" y="561"/>
                    </a:lnTo>
                    <a:lnTo>
                      <a:pt x="1312" y="528"/>
                    </a:lnTo>
                    <a:lnTo>
                      <a:pt x="1304" y="496"/>
                    </a:lnTo>
                    <a:lnTo>
                      <a:pt x="1295" y="465"/>
                    </a:lnTo>
                    <a:lnTo>
                      <a:pt x="1285" y="434"/>
                    </a:lnTo>
                    <a:lnTo>
                      <a:pt x="1273" y="404"/>
                    </a:lnTo>
                    <a:lnTo>
                      <a:pt x="1259" y="374"/>
                    </a:lnTo>
                    <a:lnTo>
                      <a:pt x="1244" y="346"/>
                    </a:lnTo>
                    <a:lnTo>
                      <a:pt x="1229" y="318"/>
                    </a:lnTo>
                    <a:lnTo>
                      <a:pt x="1211" y="292"/>
                    </a:lnTo>
                    <a:lnTo>
                      <a:pt x="1193" y="266"/>
                    </a:lnTo>
                    <a:lnTo>
                      <a:pt x="1173" y="241"/>
                    </a:lnTo>
                    <a:lnTo>
                      <a:pt x="1153" y="217"/>
                    </a:lnTo>
                    <a:lnTo>
                      <a:pt x="1131" y="194"/>
                    </a:lnTo>
                    <a:lnTo>
                      <a:pt x="1108" y="171"/>
                    </a:lnTo>
                    <a:lnTo>
                      <a:pt x="1084" y="150"/>
                    </a:lnTo>
                    <a:lnTo>
                      <a:pt x="1058" y="131"/>
                    </a:lnTo>
                    <a:lnTo>
                      <a:pt x="1032" y="112"/>
                    </a:lnTo>
                    <a:lnTo>
                      <a:pt x="1006" y="95"/>
                    </a:lnTo>
                    <a:lnTo>
                      <a:pt x="978" y="79"/>
                    </a:lnTo>
                    <a:lnTo>
                      <a:pt x="950" y="65"/>
                    </a:lnTo>
                    <a:lnTo>
                      <a:pt x="920" y="52"/>
                    </a:lnTo>
                    <a:lnTo>
                      <a:pt x="890" y="40"/>
                    </a:lnTo>
                    <a:lnTo>
                      <a:pt x="859" y="30"/>
                    </a:lnTo>
                    <a:lnTo>
                      <a:pt x="828" y="21"/>
                    </a:lnTo>
                    <a:lnTo>
                      <a:pt x="796" y="13"/>
                    </a:lnTo>
                    <a:lnTo>
                      <a:pt x="763" y="8"/>
                    </a:lnTo>
                    <a:lnTo>
                      <a:pt x="730" y="3"/>
                    </a:lnTo>
                    <a:lnTo>
                      <a:pt x="697" y="1"/>
                    </a:lnTo>
                    <a:lnTo>
                      <a:pt x="662" y="0"/>
                    </a:lnTo>
                    <a:lnTo>
                      <a:pt x="628" y="1"/>
                    </a:lnTo>
                    <a:lnTo>
                      <a:pt x="595" y="3"/>
                    </a:lnTo>
                    <a:lnTo>
                      <a:pt x="562" y="8"/>
                    </a:lnTo>
                    <a:lnTo>
                      <a:pt x="529" y="13"/>
                    </a:lnTo>
                    <a:lnTo>
                      <a:pt x="497" y="21"/>
                    </a:lnTo>
                    <a:lnTo>
                      <a:pt x="466" y="30"/>
                    </a:lnTo>
                    <a:lnTo>
                      <a:pt x="434" y="40"/>
                    </a:lnTo>
                    <a:lnTo>
                      <a:pt x="404" y="52"/>
                    </a:lnTo>
                    <a:lnTo>
                      <a:pt x="375" y="65"/>
                    </a:lnTo>
                    <a:lnTo>
                      <a:pt x="347" y="79"/>
                    </a:lnTo>
                    <a:lnTo>
                      <a:pt x="319" y="95"/>
                    </a:lnTo>
                    <a:lnTo>
                      <a:pt x="292" y="112"/>
                    </a:lnTo>
                    <a:lnTo>
                      <a:pt x="267" y="131"/>
                    </a:lnTo>
                    <a:lnTo>
                      <a:pt x="241" y="150"/>
                    </a:lnTo>
                    <a:lnTo>
                      <a:pt x="217" y="171"/>
                    </a:lnTo>
                    <a:lnTo>
                      <a:pt x="194" y="194"/>
                    </a:lnTo>
                    <a:lnTo>
                      <a:pt x="172" y="217"/>
                    </a:lnTo>
                    <a:lnTo>
                      <a:pt x="151" y="241"/>
                    </a:lnTo>
                    <a:lnTo>
                      <a:pt x="132" y="266"/>
                    </a:lnTo>
                    <a:lnTo>
                      <a:pt x="113" y="292"/>
                    </a:lnTo>
                    <a:lnTo>
                      <a:pt x="96" y="318"/>
                    </a:lnTo>
                    <a:lnTo>
                      <a:pt x="80" y="346"/>
                    </a:lnTo>
                    <a:lnTo>
                      <a:pt x="66" y="374"/>
                    </a:lnTo>
                    <a:lnTo>
                      <a:pt x="52" y="404"/>
                    </a:lnTo>
                    <a:lnTo>
                      <a:pt x="40" y="434"/>
                    </a:lnTo>
                    <a:lnTo>
                      <a:pt x="29" y="465"/>
                    </a:lnTo>
                    <a:lnTo>
                      <a:pt x="21" y="496"/>
                    </a:lnTo>
                    <a:lnTo>
                      <a:pt x="13" y="528"/>
                    </a:lnTo>
                    <a:lnTo>
                      <a:pt x="7" y="561"/>
                    </a:lnTo>
                    <a:lnTo>
                      <a:pt x="3" y="594"/>
                    </a:lnTo>
                    <a:lnTo>
                      <a:pt x="1" y="628"/>
                    </a:lnTo>
                    <a:lnTo>
                      <a:pt x="0" y="662"/>
                    </a:lnTo>
                    <a:lnTo>
                      <a:pt x="1" y="696"/>
                    </a:lnTo>
                    <a:lnTo>
                      <a:pt x="3" y="729"/>
                    </a:lnTo>
                    <a:lnTo>
                      <a:pt x="7" y="762"/>
                    </a:lnTo>
                    <a:lnTo>
                      <a:pt x="13" y="795"/>
                    </a:lnTo>
                    <a:lnTo>
                      <a:pt x="21" y="828"/>
                    </a:lnTo>
                    <a:lnTo>
                      <a:pt x="29" y="859"/>
                    </a:lnTo>
                    <a:lnTo>
                      <a:pt x="40" y="890"/>
                    </a:lnTo>
                    <a:lnTo>
                      <a:pt x="52" y="920"/>
                    </a:lnTo>
                    <a:lnTo>
                      <a:pt x="66" y="949"/>
                    </a:lnTo>
                    <a:lnTo>
                      <a:pt x="80" y="977"/>
                    </a:lnTo>
                    <a:lnTo>
                      <a:pt x="96" y="1005"/>
                    </a:lnTo>
                    <a:lnTo>
                      <a:pt x="113" y="1032"/>
                    </a:lnTo>
                    <a:lnTo>
                      <a:pt x="132" y="1058"/>
                    </a:lnTo>
                    <a:lnTo>
                      <a:pt x="151" y="1083"/>
                    </a:lnTo>
                    <a:lnTo>
                      <a:pt x="172" y="1107"/>
                    </a:lnTo>
                    <a:lnTo>
                      <a:pt x="194" y="1130"/>
                    </a:lnTo>
                    <a:lnTo>
                      <a:pt x="217" y="1152"/>
                    </a:lnTo>
                    <a:lnTo>
                      <a:pt x="241" y="1173"/>
                    </a:lnTo>
                    <a:lnTo>
                      <a:pt x="267" y="1192"/>
                    </a:lnTo>
                    <a:lnTo>
                      <a:pt x="292" y="1211"/>
                    </a:lnTo>
                    <a:lnTo>
                      <a:pt x="319" y="1229"/>
                    </a:lnTo>
                    <a:lnTo>
                      <a:pt x="347" y="1245"/>
                    </a:lnTo>
                    <a:lnTo>
                      <a:pt x="375" y="1259"/>
                    </a:lnTo>
                    <a:lnTo>
                      <a:pt x="404" y="1272"/>
                    </a:lnTo>
                    <a:lnTo>
                      <a:pt x="434" y="1284"/>
                    </a:lnTo>
                    <a:lnTo>
                      <a:pt x="466" y="1294"/>
                    </a:lnTo>
                    <a:lnTo>
                      <a:pt x="497" y="1303"/>
                    </a:lnTo>
                    <a:lnTo>
                      <a:pt x="529" y="1311"/>
                    </a:lnTo>
                    <a:lnTo>
                      <a:pt x="562" y="1316"/>
                    </a:lnTo>
                    <a:lnTo>
                      <a:pt x="595" y="1321"/>
                    </a:lnTo>
                    <a:lnTo>
                      <a:pt x="628" y="1323"/>
                    </a:lnTo>
                    <a:lnTo>
                      <a:pt x="662" y="1324"/>
                    </a:lnTo>
                    <a:lnTo>
                      <a:pt x="697" y="1323"/>
                    </a:lnTo>
                    <a:lnTo>
                      <a:pt x="730" y="1321"/>
                    </a:lnTo>
                    <a:lnTo>
                      <a:pt x="763" y="1316"/>
                    </a:lnTo>
                    <a:lnTo>
                      <a:pt x="796" y="1311"/>
                    </a:lnTo>
                    <a:lnTo>
                      <a:pt x="828" y="1303"/>
                    </a:lnTo>
                    <a:lnTo>
                      <a:pt x="859" y="1294"/>
                    </a:lnTo>
                    <a:lnTo>
                      <a:pt x="890" y="1284"/>
                    </a:lnTo>
                    <a:lnTo>
                      <a:pt x="920" y="1272"/>
                    </a:lnTo>
                    <a:lnTo>
                      <a:pt x="950" y="1259"/>
                    </a:lnTo>
                    <a:lnTo>
                      <a:pt x="978" y="1245"/>
                    </a:lnTo>
                    <a:lnTo>
                      <a:pt x="1006" y="1229"/>
                    </a:lnTo>
                    <a:lnTo>
                      <a:pt x="1032" y="1211"/>
                    </a:lnTo>
                    <a:lnTo>
                      <a:pt x="1058" y="1192"/>
                    </a:lnTo>
                    <a:lnTo>
                      <a:pt x="1084" y="1173"/>
                    </a:lnTo>
                    <a:lnTo>
                      <a:pt x="1108" y="1152"/>
                    </a:lnTo>
                    <a:lnTo>
                      <a:pt x="1131" y="1130"/>
                    </a:lnTo>
                    <a:lnTo>
                      <a:pt x="1153" y="1107"/>
                    </a:lnTo>
                    <a:lnTo>
                      <a:pt x="1173" y="1083"/>
                    </a:lnTo>
                    <a:lnTo>
                      <a:pt x="1193" y="1058"/>
                    </a:lnTo>
                    <a:lnTo>
                      <a:pt x="1211" y="1032"/>
                    </a:lnTo>
                    <a:lnTo>
                      <a:pt x="1229" y="1005"/>
                    </a:lnTo>
                    <a:lnTo>
                      <a:pt x="1244" y="977"/>
                    </a:lnTo>
                    <a:lnTo>
                      <a:pt x="1259" y="949"/>
                    </a:lnTo>
                    <a:lnTo>
                      <a:pt x="1273" y="920"/>
                    </a:lnTo>
                    <a:lnTo>
                      <a:pt x="1285" y="890"/>
                    </a:lnTo>
                    <a:lnTo>
                      <a:pt x="1295" y="859"/>
                    </a:lnTo>
                    <a:lnTo>
                      <a:pt x="1304" y="828"/>
                    </a:lnTo>
                    <a:lnTo>
                      <a:pt x="1312" y="795"/>
                    </a:lnTo>
                    <a:lnTo>
                      <a:pt x="1317" y="762"/>
                    </a:lnTo>
                    <a:lnTo>
                      <a:pt x="1322" y="729"/>
                    </a:lnTo>
                    <a:lnTo>
                      <a:pt x="1324" y="696"/>
                    </a:lnTo>
                    <a:lnTo>
                      <a:pt x="1325" y="662"/>
                    </a:lnTo>
                    <a:close/>
                    <a:moveTo>
                      <a:pt x="1223" y="662"/>
                    </a:moveTo>
                    <a:lnTo>
                      <a:pt x="1222" y="691"/>
                    </a:lnTo>
                    <a:lnTo>
                      <a:pt x="1220" y="719"/>
                    </a:lnTo>
                    <a:lnTo>
                      <a:pt x="1216" y="747"/>
                    </a:lnTo>
                    <a:lnTo>
                      <a:pt x="1211" y="774"/>
                    </a:lnTo>
                    <a:lnTo>
                      <a:pt x="1205" y="801"/>
                    </a:lnTo>
                    <a:lnTo>
                      <a:pt x="1197" y="829"/>
                    </a:lnTo>
                    <a:lnTo>
                      <a:pt x="1189" y="855"/>
                    </a:lnTo>
                    <a:lnTo>
                      <a:pt x="1179" y="880"/>
                    </a:lnTo>
                    <a:lnTo>
                      <a:pt x="1168" y="905"/>
                    </a:lnTo>
                    <a:lnTo>
                      <a:pt x="1155" y="929"/>
                    </a:lnTo>
                    <a:lnTo>
                      <a:pt x="1142" y="952"/>
                    </a:lnTo>
                    <a:lnTo>
                      <a:pt x="1127" y="975"/>
                    </a:lnTo>
                    <a:lnTo>
                      <a:pt x="1112" y="997"/>
                    </a:lnTo>
                    <a:lnTo>
                      <a:pt x="1095" y="1019"/>
                    </a:lnTo>
                    <a:lnTo>
                      <a:pt x="1078" y="1039"/>
                    </a:lnTo>
                    <a:lnTo>
                      <a:pt x="1058" y="1058"/>
                    </a:lnTo>
                    <a:lnTo>
                      <a:pt x="1039" y="1077"/>
                    </a:lnTo>
                    <a:lnTo>
                      <a:pt x="1019" y="1094"/>
                    </a:lnTo>
                    <a:lnTo>
                      <a:pt x="998" y="1111"/>
                    </a:lnTo>
                    <a:lnTo>
                      <a:pt x="976" y="1126"/>
                    </a:lnTo>
                    <a:lnTo>
                      <a:pt x="953" y="1141"/>
                    </a:lnTo>
                    <a:lnTo>
                      <a:pt x="930" y="1154"/>
                    </a:lnTo>
                    <a:lnTo>
                      <a:pt x="906" y="1167"/>
                    </a:lnTo>
                    <a:lnTo>
                      <a:pt x="881" y="1178"/>
                    </a:lnTo>
                    <a:lnTo>
                      <a:pt x="855" y="1188"/>
                    </a:lnTo>
                    <a:lnTo>
                      <a:pt x="829" y="1197"/>
                    </a:lnTo>
                    <a:lnTo>
                      <a:pt x="802" y="1204"/>
                    </a:lnTo>
                    <a:lnTo>
                      <a:pt x="775" y="1210"/>
                    </a:lnTo>
                    <a:lnTo>
                      <a:pt x="748" y="1215"/>
                    </a:lnTo>
                    <a:lnTo>
                      <a:pt x="720" y="1219"/>
                    </a:lnTo>
                    <a:lnTo>
                      <a:pt x="692" y="1221"/>
                    </a:lnTo>
                    <a:lnTo>
                      <a:pt x="662" y="1222"/>
                    </a:lnTo>
                    <a:lnTo>
                      <a:pt x="633" y="1221"/>
                    </a:lnTo>
                    <a:lnTo>
                      <a:pt x="605" y="1219"/>
                    </a:lnTo>
                    <a:lnTo>
                      <a:pt x="577" y="1215"/>
                    </a:lnTo>
                    <a:lnTo>
                      <a:pt x="550" y="1210"/>
                    </a:lnTo>
                    <a:lnTo>
                      <a:pt x="523" y="1204"/>
                    </a:lnTo>
                    <a:lnTo>
                      <a:pt x="496" y="1197"/>
                    </a:lnTo>
                    <a:lnTo>
                      <a:pt x="470" y="1188"/>
                    </a:lnTo>
                    <a:lnTo>
                      <a:pt x="444" y="1178"/>
                    </a:lnTo>
                    <a:lnTo>
                      <a:pt x="419" y="1167"/>
                    </a:lnTo>
                    <a:lnTo>
                      <a:pt x="395" y="1154"/>
                    </a:lnTo>
                    <a:lnTo>
                      <a:pt x="372" y="1141"/>
                    </a:lnTo>
                    <a:lnTo>
                      <a:pt x="349" y="1126"/>
                    </a:lnTo>
                    <a:lnTo>
                      <a:pt x="327" y="1111"/>
                    </a:lnTo>
                    <a:lnTo>
                      <a:pt x="306" y="1094"/>
                    </a:lnTo>
                    <a:lnTo>
                      <a:pt x="286" y="1077"/>
                    </a:lnTo>
                    <a:lnTo>
                      <a:pt x="267" y="1058"/>
                    </a:lnTo>
                    <a:lnTo>
                      <a:pt x="247" y="1039"/>
                    </a:lnTo>
                    <a:lnTo>
                      <a:pt x="230" y="1019"/>
                    </a:lnTo>
                    <a:lnTo>
                      <a:pt x="213" y="997"/>
                    </a:lnTo>
                    <a:lnTo>
                      <a:pt x="197" y="975"/>
                    </a:lnTo>
                    <a:lnTo>
                      <a:pt x="183" y="952"/>
                    </a:lnTo>
                    <a:lnTo>
                      <a:pt x="170" y="929"/>
                    </a:lnTo>
                    <a:lnTo>
                      <a:pt x="157" y="905"/>
                    </a:lnTo>
                    <a:lnTo>
                      <a:pt x="146" y="880"/>
                    </a:lnTo>
                    <a:lnTo>
                      <a:pt x="136" y="855"/>
                    </a:lnTo>
                    <a:lnTo>
                      <a:pt x="127" y="829"/>
                    </a:lnTo>
                    <a:lnTo>
                      <a:pt x="120" y="801"/>
                    </a:lnTo>
                    <a:lnTo>
                      <a:pt x="114" y="774"/>
                    </a:lnTo>
                    <a:lnTo>
                      <a:pt x="109" y="747"/>
                    </a:lnTo>
                    <a:lnTo>
                      <a:pt x="105" y="719"/>
                    </a:lnTo>
                    <a:lnTo>
                      <a:pt x="103" y="691"/>
                    </a:lnTo>
                    <a:lnTo>
                      <a:pt x="102" y="662"/>
                    </a:lnTo>
                    <a:lnTo>
                      <a:pt x="103" y="633"/>
                    </a:lnTo>
                    <a:lnTo>
                      <a:pt x="105" y="605"/>
                    </a:lnTo>
                    <a:lnTo>
                      <a:pt x="109" y="576"/>
                    </a:lnTo>
                    <a:lnTo>
                      <a:pt x="114" y="549"/>
                    </a:lnTo>
                    <a:lnTo>
                      <a:pt x="120" y="522"/>
                    </a:lnTo>
                    <a:lnTo>
                      <a:pt x="127" y="495"/>
                    </a:lnTo>
                    <a:lnTo>
                      <a:pt x="136" y="469"/>
                    </a:lnTo>
                    <a:lnTo>
                      <a:pt x="146" y="444"/>
                    </a:lnTo>
                    <a:lnTo>
                      <a:pt x="157" y="419"/>
                    </a:lnTo>
                    <a:lnTo>
                      <a:pt x="170" y="394"/>
                    </a:lnTo>
                    <a:lnTo>
                      <a:pt x="183" y="371"/>
                    </a:lnTo>
                    <a:lnTo>
                      <a:pt x="197" y="348"/>
                    </a:lnTo>
                    <a:lnTo>
                      <a:pt x="213" y="326"/>
                    </a:lnTo>
                    <a:lnTo>
                      <a:pt x="230" y="305"/>
                    </a:lnTo>
                    <a:lnTo>
                      <a:pt x="247" y="285"/>
                    </a:lnTo>
                    <a:lnTo>
                      <a:pt x="267" y="266"/>
                    </a:lnTo>
                    <a:lnTo>
                      <a:pt x="286" y="247"/>
                    </a:lnTo>
                    <a:lnTo>
                      <a:pt x="306" y="230"/>
                    </a:lnTo>
                    <a:lnTo>
                      <a:pt x="327" y="213"/>
                    </a:lnTo>
                    <a:lnTo>
                      <a:pt x="349" y="198"/>
                    </a:lnTo>
                    <a:lnTo>
                      <a:pt x="372" y="182"/>
                    </a:lnTo>
                    <a:lnTo>
                      <a:pt x="395" y="169"/>
                    </a:lnTo>
                    <a:lnTo>
                      <a:pt x="419" y="156"/>
                    </a:lnTo>
                    <a:lnTo>
                      <a:pt x="444" y="145"/>
                    </a:lnTo>
                    <a:lnTo>
                      <a:pt x="470" y="135"/>
                    </a:lnTo>
                    <a:lnTo>
                      <a:pt x="496" y="126"/>
                    </a:lnTo>
                    <a:lnTo>
                      <a:pt x="523" y="119"/>
                    </a:lnTo>
                    <a:lnTo>
                      <a:pt x="550" y="113"/>
                    </a:lnTo>
                    <a:lnTo>
                      <a:pt x="577" y="108"/>
                    </a:lnTo>
                    <a:lnTo>
                      <a:pt x="605" y="104"/>
                    </a:lnTo>
                    <a:lnTo>
                      <a:pt x="633" y="102"/>
                    </a:lnTo>
                    <a:lnTo>
                      <a:pt x="662" y="101"/>
                    </a:lnTo>
                    <a:lnTo>
                      <a:pt x="692" y="102"/>
                    </a:lnTo>
                    <a:lnTo>
                      <a:pt x="720" y="104"/>
                    </a:lnTo>
                    <a:lnTo>
                      <a:pt x="748" y="108"/>
                    </a:lnTo>
                    <a:lnTo>
                      <a:pt x="775" y="113"/>
                    </a:lnTo>
                    <a:lnTo>
                      <a:pt x="802" y="119"/>
                    </a:lnTo>
                    <a:lnTo>
                      <a:pt x="829" y="126"/>
                    </a:lnTo>
                    <a:lnTo>
                      <a:pt x="855" y="135"/>
                    </a:lnTo>
                    <a:lnTo>
                      <a:pt x="881" y="145"/>
                    </a:lnTo>
                    <a:lnTo>
                      <a:pt x="906" y="156"/>
                    </a:lnTo>
                    <a:lnTo>
                      <a:pt x="930" y="169"/>
                    </a:lnTo>
                    <a:lnTo>
                      <a:pt x="953" y="182"/>
                    </a:lnTo>
                    <a:lnTo>
                      <a:pt x="976" y="198"/>
                    </a:lnTo>
                    <a:lnTo>
                      <a:pt x="998" y="213"/>
                    </a:lnTo>
                    <a:lnTo>
                      <a:pt x="1019" y="230"/>
                    </a:lnTo>
                    <a:lnTo>
                      <a:pt x="1039" y="247"/>
                    </a:lnTo>
                    <a:lnTo>
                      <a:pt x="1058" y="266"/>
                    </a:lnTo>
                    <a:lnTo>
                      <a:pt x="1078" y="285"/>
                    </a:lnTo>
                    <a:lnTo>
                      <a:pt x="1095" y="305"/>
                    </a:lnTo>
                    <a:lnTo>
                      <a:pt x="1112" y="326"/>
                    </a:lnTo>
                    <a:lnTo>
                      <a:pt x="1127" y="348"/>
                    </a:lnTo>
                    <a:lnTo>
                      <a:pt x="1142" y="371"/>
                    </a:lnTo>
                    <a:lnTo>
                      <a:pt x="1155" y="394"/>
                    </a:lnTo>
                    <a:lnTo>
                      <a:pt x="1168" y="419"/>
                    </a:lnTo>
                    <a:lnTo>
                      <a:pt x="1179" y="444"/>
                    </a:lnTo>
                    <a:lnTo>
                      <a:pt x="1189" y="469"/>
                    </a:lnTo>
                    <a:lnTo>
                      <a:pt x="1197" y="495"/>
                    </a:lnTo>
                    <a:lnTo>
                      <a:pt x="1205" y="522"/>
                    </a:lnTo>
                    <a:lnTo>
                      <a:pt x="1211" y="549"/>
                    </a:lnTo>
                    <a:lnTo>
                      <a:pt x="1216" y="576"/>
                    </a:lnTo>
                    <a:lnTo>
                      <a:pt x="1220" y="605"/>
                    </a:lnTo>
                    <a:lnTo>
                      <a:pt x="1222" y="633"/>
                    </a:lnTo>
                    <a:lnTo>
                      <a:pt x="1223" y="662"/>
                    </a:lnTo>
                    <a:close/>
                  </a:path>
                </a:pathLst>
              </a:custGeom>
              <a:solidFill>
                <a:srgbClr val="FDF1C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2021" name="Freeform 1163">
                <a:extLst>
                  <a:ext uri="{FF2B5EF4-FFF2-40B4-BE49-F238E27FC236}">
                    <a16:creationId xmlns:a16="http://schemas.microsoft.com/office/drawing/2014/main" id="{58D34114-21C4-405C-98BC-8FED227A45BE}"/>
                  </a:ext>
                </a:extLst>
              </p:cNvPr>
              <p:cNvSpPr>
                <a:spLocks noEditPoints="1"/>
              </p:cNvSpPr>
              <p:nvPr/>
            </p:nvSpPr>
            <p:spPr bwMode="auto">
              <a:xfrm>
                <a:off x="2905" y="1008"/>
                <a:ext cx="245" cy="244"/>
              </a:xfrm>
              <a:custGeom>
                <a:avLst/>
                <a:gdLst>
                  <a:gd name="T0" fmla="*/ 242 w 1223"/>
                  <a:gd name="T1" fmla="*/ 97 h 1222"/>
                  <a:gd name="T2" fmla="*/ 233 w 1223"/>
                  <a:gd name="T3" fmla="*/ 69 h 1222"/>
                  <a:gd name="T4" fmla="*/ 217 w 1223"/>
                  <a:gd name="T5" fmla="*/ 44 h 1222"/>
                  <a:gd name="T6" fmla="*/ 196 w 1223"/>
                  <a:gd name="T7" fmla="*/ 24 h 1222"/>
                  <a:gd name="T8" fmla="*/ 170 w 1223"/>
                  <a:gd name="T9" fmla="*/ 9 h 1222"/>
                  <a:gd name="T10" fmla="*/ 141 w 1223"/>
                  <a:gd name="T11" fmla="*/ 1 h 1222"/>
                  <a:gd name="T12" fmla="*/ 110 w 1223"/>
                  <a:gd name="T13" fmla="*/ 1 h 1222"/>
                  <a:gd name="T14" fmla="*/ 80 w 1223"/>
                  <a:gd name="T15" fmla="*/ 7 h 1222"/>
                  <a:gd name="T16" fmla="*/ 54 w 1223"/>
                  <a:gd name="T17" fmla="*/ 21 h 1222"/>
                  <a:gd name="T18" fmla="*/ 32 w 1223"/>
                  <a:gd name="T19" fmla="*/ 40 h 1222"/>
                  <a:gd name="T20" fmla="*/ 15 w 1223"/>
                  <a:gd name="T21" fmla="*/ 64 h 1222"/>
                  <a:gd name="T22" fmla="*/ 4 w 1223"/>
                  <a:gd name="T23" fmla="*/ 91 h 1222"/>
                  <a:gd name="T24" fmla="*/ 0 w 1223"/>
                  <a:gd name="T25" fmla="*/ 122 h 1222"/>
                  <a:gd name="T26" fmla="*/ 4 w 1223"/>
                  <a:gd name="T27" fmla="*/ 153 h 1222"/>
                  <a:gd name="T28" fmla="*/ 15 w 1223"/>
                  <a:gd name="T29" fmla="*/ 180 h 1222"/>
                  <a:gd name="T30" fmla="*/ 32 w 1223"/>
                  <a:gd name="T31" fmla="*/ 204 h 1222"/>
                  <a:gd name="T32" fmla="*/ 54 w 1223"/>
                  <a:gd name="T33" fmla="*/ 223 h 1222"/>
                  <a:gd name="T34" fmla="*/ 80 w 1223"/>
                  <a:gd name="T35" fmla="*/ 237 h 1222"/>
                  <a:gd name="T36" fmla="*/ 110 w 1223"/>
                  <a:gd name="T37" fmla="*/ 243 h 1222"/>
                  <a:gd name="T38" fmla="*/ 141 w 1223"/>
                  <a:gd name="T39" fmla="*/ 243 h 1222"/>
                  <a:gd name="T40" fmla="*/ 170 w 1223"/>
                  <a:gd name="T41" fmla="*/ 235 h 1222"/>
                  <a:gd name="T42" fmla="*/ 196 w 1223"/>
                  <a:gd name="T43" fmla="*/ 220 h 1222"/>
                  <a:gd name="T44" fmla="*/ 217 w 1223"/>
                  <a:gd name="T45" fmla="*/ 200 h 1222"/>
                  <a:gd name="T46" fmla="*/ 233 w 1223"/>
                  <a:gd name="T47" fmla="*/ 175 h 1222"/>
                  <a:gd name="T48" fmla="*/ 242 w 1223"/>
                  <a:gd name="T49" fmla="*/ 147 h 1222"/>
                  <a:gd name="T50" fmla="*/ 225 w 1223"/>
                  <a:gd name="T51" fmla="*/ 122 h 1222"/>
                  <a:gd name="T52" fmla="*/ 221 w 1223"/>
                  <a:gd name="T53" fmla="*/ 147 h 1222"/>
                  <a:gd name="T54" fmla="*/ 212 w 1223"/>
                  <a:gd name="T55" fmla="*/ 171 h 1222"/>
                  <a:gd name="T56" fmla="*/ 198 w 1223"/>
                  <a:gd name="T57" fmla="*/ 190 h 1222"/>
                  <a:gd name="T58" fmla="*/ 179 w 1223"/>
                  <a:gd name="T59" fmla="*/ 206 h 1222"/>
                  <a:gd name="T60" fmla="*/ 157 w 1223"/>
                  <a:gd name="T61" fmla="*/ 217 h 1222"/>
                  <a:gd name="T62" fmla="*/ 133 w 1223"/>
                  <a:gd name="T63" fmla="*/ 223 h 1222"/>
                  <a:gd name="T64" fmla="*/ 107 w 1223"/>
                  <a:gd name="T65" fmla="*/ 222 h 1222"/>
                  <a:gd name="T66" fmla="*/ 83 w 1223"/>
                  <a:gd name="T67" fmla="*/ 216 h 1222"/>
                  <a:gd name="T68" fmla="*/ 62 w 1223"/>
                  <a:gd name="T69" fmla="*/ 203 h 1222"/>
                  <a:gd name="T70" fmla="*/ 44 w 1223"/>
                  <a:gd name="T71" fmla="*/ 186 h 1222"/>
                  <a:gd name="T72" fmla="*/ 30 w 1223"/>
                  <a:gd name="T73" fmla="*/ 166 h 1222"/>
                  <a:gd name="T74" fmla="*/ 22 w 1223"/>
                  <a:gd name="T75" fmla="*/ 142 h 1222"/>
                  <a:gd name="T76" fmla="*/ 21 w 1223"/>
                  <a:gd name="T77" fmla="*/ 117 h 1222"/>
                  <a:gd name="T78" fmla="*/ 25 w 1223"/>
                  <a:gd name="T79" fmla="*/ 92 h 1222"/>
                  <a:gd name="T80" fmla="*/ 35 w 1223"/>
                  <a:gd name="T81" fmla="*/ 69 h 1222"/>
                  <a:gd name="T82" fmla="*/ 50 w 1223"/>
                  <a:gd name="T83" fmla="*/ 50 h 1222"/>
                  <a:gd name="T84" fmla="*/ 70 w 1223"/>
                  <a:gd name="T85" fmla="*/ 35 h 1222"/>
                  <a:gd name="T86" fmla="*/ 92 w 1223"/>
                  <a:gd name="T87" fmla="*/ 25 h 1222"/>
                  <a:gd name="T88" fmla="*/ 117 w 1223"/>
                  <a:gd name="T89" fmla="*/ 20 h 1222"/>
                  <a:gd name="T90" fmla="*/ 143 w 1223"/>
                  <a:gd name="T91" fmla="*/ 22 h 1222"/>
                  <a:gd name="T92" fmla="*/ 167 w 1223"/>
                  <a:gd name="T93" fmla="*/ 30 h 1222"/>
                  <a:gd name="T94" fmla="*/ 187 w 1223"/>
                  <a:gd name="T95" fmla="*/ 44 h 1222"/>
                  <a:gd name="T96" fmla="*/ 204 w 1223"/>
                  <a:gd name="T97" fmla="*/ 61 h 1222"/>
                  <a:gd name="T98" fmla="*/ 217 w 1223"/>
                  <a:gd name="T99" fmla="*/ 82 h 1222"/>
                  <a:gd name="T100" fmla="*/ 223 w 1223"/>
                  <a:gd name="T101" fmla="*/ 106 h 122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223" h="1222">
                    <a:moveTo>
                      <a:pt x="1223" y="611"/>
                    </a:moveTo>
                    <a:lnTo>
                      <a:pt x="1222" y="580"/>
                    </a:lnTo>
                    <a:lnTo>
                      <a:pt x="1220" y="548"/>
                    </a:lnTo>
                    <a:lnTo>
                      <a:pt x="1216" y="517"/>
                    </a:lnTo>
                    <a:lnTo>
                      <a:pt x="1210" y="487"/>
                    </a:lnTo>
                    <a:lnTo>
                      <a:pt x="1203" y="458"/>
                    </a:lnTo>
                    <a:lnTo>
                      <a:pt x="1195" y="429"/>
                    </a:lnTo>
                    <a:lnTo>
                      <a:pt x="1185" y="401"/>
                    </a:lnTo>
                    <a:lnTo>
                      <a:pt x="1174" y="373"/>
                    </a:lnTo>
                    <a:lnTo>
                      <a:pt x="1162" y="345"/>
                    </a:lnTo>
                    <a:lnTo>
                      <a:pt x="1149" y="319"/>
                    </a:lnTo>
                    <a:lnTo>
                      <a:pt x="1134" y="294"/>
                    </a:lnTo>
                    <a:lnTo>
                      <a:pt x="1118" y="269"/>
                    </a:lnTo>
                    <a:lnTo>
                      <a:pt x="1101" y="245"/>
                    </a:lnTo>
                    <a:lnTo>
                      <a:pt x="1083" y="222"/>
                    </a:lnTo>
                    <a:lnTo>
                      <a:pt x="1064" y="200"/>
                    </a:lnTo>
                    <a:lnTo>
                      <a:pt x="1044" y="179"/>
                    </a:lnTo>
                    <a:lnTo>
                      <a:pt x="1023" y="159"/>
                    </a:lnTo>
                    <a:lnTo>
                      <a:pt x="1000" y="139"/>
                    </a:lnTo>
                    <a:lnTo>
                      <a:pt x="977" y="120"/>
                    </a:lnTo>
                    <a:lnTo>
                      <a:pt x="953" y="104"/>
                    </a:lnTo>
                    <a:lnTo>
                      <a:pt x="928" y="88"/>
                    </a:lnTo>
                    <a:lnTo>
                      <a:pt x="903" y="73"/>
                    </a:lnTo>
                    <a:lnTo>
                      <a:pt x="877" y="60"/>
                    </a:lnTo>
                    <a:lnTo>
                      <a:pt x="850" y="47"/>
                    </a:lnTo>
                    <a:lnTo>
                      <a:pt x="822" y="37"/>
                    </a:lnTo>
                    <a:lnTo>
                      <a:pt x="793" y="27"/>
                    </a:lnTo>
                    <a:lnTo>
                      <a:pt x="764" y="19"/>
                    </a:lnTo>
                    <a:lnTo>
                      <a:pt x="734" y="12"/>
                    </a:lnTo>
                    <a:lnTo>
                      <a:pt x="705" y="7"/>
                    </a:lnTo>
                    <a:lnTo>
                      <a:pt x="674" y="3"/>
                    </a:lnTo>
                    <a:lnTo>
                      <a:pt x="643" y="0"/>
                    </a:lnTo>
                    <a:lnTo>
                      <a:pt x="611" y="0"/>
                    </a:lnTo>
                    <a:lnTo>
                      <a:pt x="580" y="0"/>
                    </a:lnTo>
                    <a:lnTo>
                      <a:pt x="549" y="3"/>
                    </a:lnTo>
                    <a:lnTo>
                      <a:pt x="518" y="7"/>
                    </a:lnTo>
                    <a:lnTo>
                      <a:pt x="488" y="12"/>
                    </a:lnTo>
                    <a:lnTo>
                      <a:pt x="459" y="19"/>
                    </a:lnTo>
                    <a:lnTo>
                      <a:pt x="430" y="27"/>
                    </a:lnTo>
                    <a:lnTo>
                      <a:pt x="401" y="37"/>
                    </a:lnTo>
                    <a:lnTo>
                      <a:pt x="373" y="47"/>
                    </a:lnTo>
                    <a:lnTo>
                      <a:pt x="346" y="60"/>
                    </a:lnTo>
                    <a:lnTo>
                      <a:pt x="320" y="73"/>
                    </a:lnTo>
                    <a:lnTo>
                      <a:pt x="294" y="88"/>
                    </a:lnTo>
                    <a:lnTo>
                      <a:pt x="270" y="104"/>
                    </a:lnTo>
                    <a:lnTo>
                      <a:pt x="246" y="120"/>
                    </a:lnTo>
                    <a:lnTo>
                      <a:pt x="223" y="139"/>
                    </a:lnTo>
                    <a:lnTo>
                      <a:pt x="200" y="159"/>
                    </a:lnTo>
                    <a:lnTo>
                      <a:pt x="179" y="179"/>
                    </a:lnTo>
                    <a:lnTo>
                      <a:pt x="159" y="200"/>
                    </a:lnTo>
                    <a:lnTo>
                      <a:pt x="139" y="222"/>
                    </a:lnTo>
                    <a:lnTo>
                      <a:pt x="121" y="245"/>
                    </a:lnTo>
                    <a:lnTo>
                      <a:pt x="104" y="269"/>
                    </a:lnTo>
                    <a:lnTo>
                      <a:pt x="89" y="294"/>
                    </a:lnTo>
                    <a:lnTo>
                      <a:pt x="74" y="319"/>
                    </a:lnTo>
                    <a:lnTo>
                      <a:pt x="61" y="345"/>
                    </a:lnTo>
                    <a:lnTo>
                      <a:pt x="48" y="373"/>
                    </a:lnTo>
                    <a:lnTo>
                      <a:pt x="37" y="401"/>
                    </a:lnTo>
                    <a:lnTo>
                      <a:pt x="28" y="429"/>
                    </a:lnTo>
                    <a:lnTo>
                      <a:pt x="20" y="458"/>
                    </a:lnTo>
                    <a:lnTo>
                      <a:pt x="13" y="487"/>
                    </a:lnTo>
                    <a:lnTo>
                      <a:pt x="7" y="517"/>
                    </a:lnTo>
                    <a:lnTo>
                      <a:pt x="3" y="548"/>
                    </a:lnTo>
                    <a:lnTo>
                      <a:pt x="0" y="580"/>
                    </a:lnTo>
                    <a:lnTo>
                      <a:pt x="0" y="611"/>
                    </a:lnTo>
                    <a:lnTo>
                      <a:pt x="0" y="642"/>
                    </a:lnTo>
                    <a:lnTo>
                      <a:pt x="3" y="673"/>
                    </a:lnTo>
                    <a:lnTo>
                      <a:pt x="7" y="704"/>
                    </a:lnTo>
                    <a:lnTo>
                      <a:pt x="13" y="734"/>
                    </a:lnTo>
                    <a:lnTo>
                      <a:pt x="20" y="764"/>
                    </a:lnTo>
                    <a:lnTo>
                      <a:pt x="28" y="793"/>
                    </a:lnTo>
                    <a:lnTo>
                      <a:pt x="37" y="821"/>
                    </a:lnTo>
                    <a:lnTo>
                      <a:pt x="48" y="849"/>
                    </a:lnTo>
                    <a:lnTo>
                      <a:pt x="61" y="876"/>
                    </a:lnTo>
                    <a:lnTo>
                      <a:pt x="74" y="902"/>
                    </a:lnTo>
                    <a:lnTo>
                      <a:pt x="89" y="927"/>
                    </a:lnTo>
                    <a:lnTo>
                      <a:pt x="104" y="952"/>
                    </a:lnTo>
                    <a:lnTo>
                      <a:pt x="121" y="977"/>
                    </a:lnTo>
                    <a:lnTo>
                      <a:pt x="139" y="1000"/>
                    </a:lnTo>
                    <a:lnTo>
                      <a:pt x="159" y="1022"/>
                    </a:lnTo>
                    <a:lnTo>
                      <a:pt x="179" y="1043"/>
                    </a:lnTo>
                    <a:lnTo>
                      <a:pt x="200" y="1063"/>
                    </a:lnTo>
                    <a:lnTo>
                      <a:pt x="223" y="1082"/>
                    </a:lnTo>
                    <a:lnTo>
                      <a:pt x="246" y="1101"/>
                    </a:lnTo>
                    <a:lnTo>
                      <a:pt x="270" y="1117"/>
                    </a:lnTo>
                    <a:lnTo>
                      <a:pt x="294" y="1133"/>
                    </a:lnTo>
                    <a:lnTo>
                      <a:pt x="320" y="1148"/>
                    </a:lnTo>
                    <a:lnTo>
                      <a:pt x="346" y="1161"/>
                    </a:lnTo>
                    <a:lnTo>
                      <a:pt x="373" y="1175"/>
                    </a:lnTo>
                    <a:lnTo>
                      <a:pt x="401" y="1185"/>
                    </a:lnTo>
                    <a:lnTo>
                      <a:pt x="430" y="1195"/>
                    </a:lnTo>
                    <a:lnTo>
                      <a:pt x="459" y="1203"/>
                    </a:lnTo>
                    <a:lnTo>
                      <a:pt x="488" y="1210"/>
                    </a:lnTo>
                    <a:lnTo>
                      <a:pt x="518" y="1215"/>
                    </a:lnTo>
                    <a:lnTo>
                      <a:pt x="549" y="1219"/>
                    </a:lnTo>
                    <a:lnTo>
                      <a:pt x="580" y="1222"/>
                    </a:lnTo>
                    <a:lnTo>
                      <a:pt x="611" y="1222"/>
                    </a:lnTo>
                    <a:lnTo>
                      <a:pt x="643" y="1222"/>
                    </a:lnTo>
                    <a:lnTo>
                      <a:pt x="674" y="1219"/>
                    </a:lnTo>
                    <a:lnTo>
                      <a:pt x="705" y="1215"/>
                    </a:lnTo>
                    <a:lnTo>
                      <a:pt x="734" y="1210"/>
                    </a:lnTo>
                    <a:lnTo>
                      <a:pt x="764" y="1203"/>
                    </a:lnTo>
                    <a:lnTo>
                      <a:pt x="793" y="1195"/>
                    </a:lnTo>
                    <a:lnTo>
                      <a:pt x="822" y="1185"/>
                    </a:lnTo>
                    <a:lnTo>
                      <a:pt x="850" y="1175"/>
                    </a:lnTo>
                    <a:lnTo>
                      <a:pt x="877" y="1161"/>
                    </a:lnTo>
                    <a:lnTo>
                      <a:pt x="903" y="1148"/>
                    </a:lnTo>
                    <a:lnTo>
                      <a:pt x="928" y="1133"/>
                    </a:lnTo>
                    <a:lnTo>
                      <a:pt x="953" y="1117"/>
                    </a:lnTo>
                    <a:lnTo>
                      <a:pt x="977" y="1101"/>
                    </a:lnTo>
                    <a:lnTo>
                      <a:pt x="1000" y="1082"/>
                    </a:lnTo>
                    <a:lnTo>
                      <a:pt x="1023" y="1063"/>
                    </a:lnTo>
                    <a:lnTo>
                      <a:pt x="1044" y="1043"/>
                    </a:lnTo>
                    <a:lnTo>
                      <a:pt x="1064" y="1022"/>
                    </a:lnTo>
                    <a:lnTo>
                      <a:pt x="1083" y="1000"/>
                    </a:lnTo>
                    <a:lnTo>
                      <a:pt x="1101" y="977"/>
                    </a:lnTo>
                    <a:lnTo>
                      <a:pt x="1118" y="952"/>
                    </a:lnTo>
                    <a:lnTo>
                      <a:pt x="1134" y="927"/>
                    </a:lnTo>
                    <a:lnTo>
                      <a:pt x="1149" y="902"/>
                    </a:lnTo>
                    <a:lnTo>
                      <a:pt x="1162" y="876"/>
                    </a:lnTo>
                    <a:lnTo>
                      <a:pt x="1174" y="849"/>
                    </a:lnTo>
                    <a:lnTo>
                      <a:pt x="1185" y="821"/>
                    </a:lnTo>
                    <a:lnTo>
                      <a:pt x="1195" y="793"/>
                    </a:lnTo>
                    <a:lnTo>
                      <a:pt x="1203" y="764"/>
                    </a:lnTo>
                    <a:lnTo>
                      <a:pt x="1210" y="734"/>
                    </a:lnTo>
                    <a:lnTo>
                      <a:pt x="1216" y="704"/>
                    </a:lnTo>
                    <a:lnTo>
                      <a:pt x="1220" y="673"/>
                    </a:lnTo>
                    <a:lnTo>
                      <a:pt x="1222" y="642"/>
                    </a:lnTo>
                    <a:lnTo>
                      <a:pt x="1223" y="611"/>
                    </a:lnTo>
                    <a:close/>
                    <a:moveTo>
                      <a:pt x="1121" y="611"/>
                    </a:moveTo>
                    <a:lnTo>
                      <a:pt x="1120" y="637"/>
                    </a:lnTo>
                    <a:lnTo>
                      <a:pt x="1118" y="663"/>
                    </a:lnTo>
                    <a:lnTo>
                      <a:pt x="1115" y="688"/>
                    </a:lnTo>
                    <a:lnTo>
                      <a:pt x="1111" y="713"/>
                    </a:lnTo>
                    <a:lnTo>
                      <a:pt x="1105" y="738"/>
                    </a:lnTo>
                    <a:lnTo>
                      <a:pt x="1098" y="763"/>
                    </a:lnTo>
                    <a:lnTo>
                      <a:pt x="1090" y="786"/>
                    </a:lnTo>
                    <a:lnTo>
                      <a:pt x="1081" y="809"/>
                    </a:lnTo>
                    <a:lnTo>
                      <a:pt x="1071" y="832"/>
                    </a:lnTo>
                    <a:lnTo>
                      <a:pt x="1060" y="854"/>
                    </a:lnTo>
                    <a:lnTo>
                      <a:pt x="1047" y="875"/>
                    </a:lnTo>
                    <a:lnTo>
                      <a:pt x="1034" y="895"/>
                    </a:lnTo>
                    <a:lnTo>
                      <a:pt x="1020" y="915"/>
                    </a:lnTo>
                    <a:lnTo>
                      <a:pt x="1004" y="934"/>
                    </a:lnTo>
                    <a:lnTo>
                      <a:pt x="988" y="953"/>
                    </a:lnTo>
                    <a:lnTo>
                      <a:pt x="971" y="971"/>
                    </a:lnTo>
                    <a:lnTo>
                      <a:pt x="954" y="988"/>
                    </a:lnTo>
                    <a:lnTo>
                      <a:pt x="935" y="1004"/>
                    </a:lnTo>
                    <a:lnTo>
                      <a:pt x="916" y="1019"/>
                    </a:lnTo>
                    <a:lnTo>
                      <a:pt x="896" y="1033"/>
                    </a:lnTo>
                    <a:lnTo>
                      <a:pt x="876" y="1047"/>
                    </a:lnTo>
                    <a:lnTo>
                      <a:pt x="855" y="1059"/>
                    </a:lnTo>
                    <a:lnTo>
                      <a:pt x="833" y="1070"/>
                    </a:lnTo>
                    <a:lnTo>
                      <a:pt x="809" y="1080"/>
                    </a:lnTo>
                    <a:lnTo>
                      <a:pt x="786" y="1089"/>
                    </a:lnTo>
                    <a:lnTo>
                      <a:pt x="763" y="1097"/>
                    </a:lnTo>
                    <a:lnTo>
                      <a:pt x="739" y="1104"/>
                    </a:lnTo>
                    <a:lnTo>
                      <a:pt x="714" y="1110"/>
                    </a:lnTo>
                    <a:lnTo>
                      <a:pt x="689" y="1114"/>
                    </a:lnTo>
                    <a:lnTo>
                      <a:pt x="664" y="1117"/>
                    </a:lnTo>
                    <a:lnTo>
                      <a:pt x="638" y="1119"/>
                    </a:lnTo>
                    <a:lnTo>
                      <a:pt x="611" y="1120"/>
                    </a:lnTo>
                    <a:lnTo>
                      <a:pt x="585" y="1119"/>
                    </a:lnTo>
                    <a:lnTo>
                      <a:pt x="559" y="1117"/>
                    </a:lnTo>
                    <a:lnTo>
                      <a:pt x="534" y="1114"/>
                    </a:lnTo>
                    <a:lnTo>
                      <a:pt x="509" y="1110"/>
                    </a:lnTo>
                    <a:lnTo>
                      <a:pt x="484" y="1104"/>
                    </a:lnTo>
                    <a:lnTo>
                      <a:pt x="460" y="1097"/>
                    </a:lnTo>
                    <a:lnTo>
                      <a:pt x="437" y="1089"/>
                    </a:lnTo>
                    <a:lnTo>
                      <a:pt x="414" y="1080"/>
                    </a:lnTo>
                    <a:lnTo>
                      <a:pt x="390" y="1070"/>
                    </a:lnTo>
                    <a:lnTo>
                      <a:pt x="368" y="1059"/>
                    </a:lnTo>
                    <a:lnTo>
                      <a:pt x="347" y="1047"/>
                    </a:lnTo>
                    <a:lnTo>
                      <a:pt x="326" y="1033"/>
                    </a:lnTo>
                    <a:lnTo>
                      <a:pt x="307" y="1019"/>
                    </a:lnTo>
                    <a:lnTo>
                      <a:pt x="287" y="1004"/>
                    </a:lnTo>
                    <a:lnTo>
                      <a:pt x="269" y="988"/>
                    </a:lnTo>
                    <a:lnTo>
                      <a:pt x="251" y="971"/>
                    </a:lnTo>
                    <a:lnTo>
                      <a:pt x="235" y="953"/>
                    </a:lnTo>
                    <a:lnTo>
                      <a:pt x="219" y="934"/>
                    </a:lnTo>
                    <a:lnTo>
                      <a:pt x="203" y="915"/>
                    </a:lnTo>
                    <a:lnTo>
                      <a:pt x="188" y="895"/>
                    </a:lnTo>
                    <a:lnTo>
                      <a:pt x="175" y="875"/>
                    </a:lnTo>
                    <a:lnTo>
                      <a:pt x="163" y="854"/>
                    </a:lnTo>
                    <a:lnTo>
                      <a:pt x="152" y="832"/>
                    </a:lnTo>
                    <a:lnTo>
                      <a:pt x="142" y="809"/>
                    </a:lnTo>
                    <a:lnTo>
                      <a:pt x="133" y="786"/>
                    </a:lnTo>
                    <a:lnTo>
                      <a:pt x="125" y="763"/>
                    </a:lnTo>
                    <a:lnTo>
                      <a:pt x="118" y="738"/>
                    </a:lnTo>
                    <a:lnTo>
                      <a:pt x="112" y="713"/>
                    </a:lnTo>
                    <a:lnTo>
                      <a:pt x="108" y="688"/>
                    </a:lnTo>
                    <a:lnTo>
                      <a:pt x="105" y="663"/>
                    </a:lnTo>
                    <a:lnTo>
                      <a:pt x="103" y="637"/>
                    </a:lnTo>
                    <a:lnTo>
                      <a:pt x="102" y="611"/>
                    </a:lnTo>
                    <a:lnTo>
                      <a:pt x="103" y="585"/>
                    </a:lnTo>
                    <a:lnTo>
                      <a:pt x="105" y="559"/>
                    </a:lnTo>
                    <a:lnTo>
                      <a:pt x="108" y="533"/>
                    </a:lnTo>
                    <a:lnTo>
                      <a:pt x="112" y="508"/>
                    </a:lnTo>
                    <a:lnTo>
                      <a:pt x="118" y="483"/>
                    </a:lnTo>
                    <a:lnTo>
                      <a:pt x="125" y="459"/>
                    </a:lnTo>
                    <a:lnTo>
                      <a:pt x="133" y="436"/>
                    </a:lnTo>
                    <a:lnTo>
                      <a:pt x="142" y="413"/>
                    </a:lnTo>
                    <a:lnTo>
                      <a:pt x="152" y="390"/>
                    </a:lnTo>
                    <a:lnTo>
                      <a:pt x="163" y="368"/>
                    </a:lnTo>
                    <a:lnTo>
                      <a:pt x="175" y="346"/>
                    </a:lnTo>
                    <a:lnTo>
                      <a:pt x="188" y="326"/>
                    </a:lnTo>
                    <a:lnTo>
                      <a:pt x="203" y="306"/>
                    </a:lnTo>
                    <a:lnTo>
                      <a:pt x="219" y="287"/>
                    </a:lnTo>
                    <a:lnTo>
                      <a:pt x="235" y="268"/>
                    </a:lnTo>
                    <a:lnTo>
                      <a:pt x="251" y="251"/>
                    </a:lnTo>
                    <a:lnTo>
                      <a:pt x="269" y="234"/>
                    </a:lnTo>
                    <a:lnTo>
                      <a:pt x="287" y="218"/>
                    </a:lnTo>
                    <a:lnTo>
                      <a:pt x="307" y="203"/>
                    </a:lnTo>
                    <a:lnTo>
                      <a:pt x="326" y="189"/>
                    </a:lnTo>
                    <a:lnTo>
                      <a:pt x="347" y="175"/>
                    </a:lnTo>
                    <a:lnTo>
                      <a:pt x="368" y="163"/>
                    </a:lnTo>
                    <a:lnTo>
                      <a:pt x="390" y="152"/>
                    </a:lnTo>
                    <a:lnTo>
                      <a:pt x="414" y="142"/>
                    </a:lnTo>
                    <a:lnTo>
                      <a:pt x="437" y="132"/>
                    </a:lnTo>
                    <a:lnTo>
                      <a:pt x="460" y="124"/>
                    </a:lnTo>
                    <a:lnTo>
                      <a:pt x="484" y="117"/>
                    </a:lnTo>
                    <a:lnTo>
                      <a:pt x="509" y="111"/>
                    </a:lnTo>
                    <a:lnTo>
                      <a:pt x="534" y="107"/>
                    </a:lnTo>
                    <a:lnTo>
                      <a:pt x="559" y="104"/>
                    </a:lnTo>
                    <a:lnTo>
                      <a:pt x="585" y="102"/>
                    </a:lnTo>
                    <a:lnTo>
                      <a:pt x="611" y="101"/>
                    </a:lnTo>
                    <a:lnTo>
                      <a:pt x="638" y="102"/>
                    </a:lnTo>
                    <a:lnTo>
                      <a:pt x="664" y="104"/>
                    </a:lnTo>
                    <a:lnTo>
                      <a:pt x="689" y="107"/>
                    </a:lnTo>
                    <a:lnTo>
                      <a:pt x="714" y="111"/>
                    </a:lnTo>
                    <a:lnTo>
                      <a:pt x="739" y="117"/>
                    </a:lnTo>
                    <a:lnTo>
                      <a:pt x="763" y="124"/>
                    </a:lnTo>
                    <a:lnTo>
                      <a:pt x="786" y="132"/>
                    </a:lnTo>
                    <a:lnTo>
                      <a:pt x="809" y="142"/>
                    </a:lnTo>
                    <a:lnTo>
                      <a:pt x="833" y="152"/>
                    </a:lnTo>
                    <a:lnTo>
                      <a:pt x="855" y="163"/>
                    </a:lnTo>
                    <a:lnTo>
                      <a:pt x="876" y="175"/>
                    </a:lnTo>
                    <a:lnTo>
                      <a:pt x="896" y="189"/>
                    </a:lnTo>
                    <a:lnTo>
                      <a:pt x="916" y="203"/>
                    </a:lnTo>
                    <a:lnTo>
                      <a:pt x="935" y="218"/>
                    </a:lnTo>
                    <a:lnTo>
                      <a:pt x="954" y="234"/>
                    </a:lnTo>
                    <a:lnTo>
                      <a:pt x="971" y="251"/>
                    </a:lnTo>
                    <a:lnTo>
                      <a:pt x="988" y="268"/>
                    </a:lnTo>
                    <a:lnTo>
                      <a:pt x="1004" y="287"/>
                    </a:lnTo>
                    <a:lnTo>
                      <a:pt x="1020" y="306"/>
                    </a:lnTo>
                    <a:lnTo>
                      <a:pt x="1034" y="326"/>
                    </a:lnTo>
                    <a:lnTo>
                      <a:pt x="1047" y="346"/>
                    </a:lnTo>
                    <a:lnTo>
                      <a:pt x="1060" y="368"/>
                    </a:lnTo>
                    <a:lnTo>
                      <a:pt x="1071" y="390"/>
                    </a:lnTo>
                    <a:lnTo>
                      <a:pt x="1081" y="413"/>
                    </a:lnTo>
                    <a:lnTo>
                      <a:pt x="1090" y="436"/>
                    </a:lnTo>
                    <a:lnTo>
                      <a:pt x="1098" y="459"/>
                    </a:lnTo>
                    <a:lnTo>
                      <a:pt x="1105" y="483"/>
                    </a:lnTo>
                    <a:lnTo>
                      <a:pt x="1111" y="508"/>
                    </a:lnTo>
                    <a:lnTo>
                      <a:pt x="1115" y="533"/>
                    </a:lnTo>
                    <a:lnTo>
                      <a:pt x="1118" y="559"/>
                    </a:lnTo>
                    <a:lnTo>
                      <a:pt x="1120" y="585"/>
                    </a:lnTo>
                    <a:lnTo>
                      <a:pt x="1121" y="611"/>
                    </a:lnTo>
                    <a:close/>
                  </a:path>
                </a:pathLst>
              </a:custGeom>
              <a:solidFill>
                <a:srgbClr val="FDF2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2022" name="Freeform 1164">
                <a:extLst>
                  <a:ext uri="{FF2B5EF4-FFF2-40B4-BE49-F238E27FC236}">
                    <a16:creationId xmlns:a16="http://schemas.microsoft.com/office/drawing/2014/main" id="{4B573410-1ED1-4AB0-8559-9DF8A97812E0}"/>
                  </a:ext>
                </a:extLst>
              </p:cNvPr>
              <p:cNvSpPr>
                <a:spLocks noEditPoints="1"/>
              </p:cNvSpPr>
              <p:nvPr/>
            </p:nvSpPr>
            <p:spPr bwMode="auto">
              <a:xfrm>
                <a:off x="2916" y="1018"/>
                <a:ext cx="224" cy="224"/>
              </a:xfrm>
              <a:custGeom>
                <a:avLst/>
                <a:gdLst>
                  <a:gd name="T0" fmla="*/ 222 w 1121"/>
                  <a:gd name="T1" fmla="*/ 90 h 1121"/>
                  <a:gd name="T2" fmla="*/ 213 w 1121"/>
                  <a:gd name="T3" fmla="*/ 64 h 1121"/>
                  <a:gd name="T4" fmla="*/ 198 w 1121"/>
                  <a:gd name="T5" fmla="*/ 41 h 1121"/>
                  <a:gd name="T6" fmla="*/ 179 w 1121"/>
                  <a:gd name="T7" fmla="*/ 22 h 1121"/>
                  <a:gd name="T8" fmla="*/ 156 w 1121"/>
                  <a:gd name="T9" fmla="*/ 9 h 1121"/>
                  <a:gd name="T10" fmla="*/ 129 w 1121"/>
                  <a:gd name="T11" fmla="*/ 1 h 1121"/>
                  <a:gd name="T12" fmla="*/ 101 w 1121"/>
                  <a:gd name="T13" fmla="*/ 1 h 1121"/>
                  <a:gd name="T14" fmla="*/ 74 w 1121"/>
                  <a:gd name="T15" fmla="*/ 7 h 1121"/>
                  <a:gd name="T16" fmla="*/ 49 w 1121"/>
                  <a:gd name="T17" fmla="*/ 19 h 1121"/>
                  <a:gd name="T18" fmla="*/ 29 w 1121"/>
                  <a:gd name="T19" fmla="*/ 37 h 1121"/>
                  <a:gd name="T20" fmla="*/ 14 w 1121"/>
                  <a:gd name="T21" fmla="*/ 59 h 1121"/>
                  <a:gd name="T22" fmla="*/ 4 w 1121"/>
                  <a:gd name="T23" fmla="*/ 84 h 1121"/>
                  <a:gd name="T24" fmla="*/ 0 w 1121"/>
                  <a:gd name="T25" fmla="*/ 112 h 1121"/>
                  <a:gd name="T26" fmla="*/ 4 w 1121"/>
                  <a:gd name="T27" fmla="*/ 140 h 1121"/>
                  <a:gd name="T28" fmla="*/ 14 w 1121"/>
                  <a:gd name="T29" fmla="*/ 165 h 1121"/>
                  <a:gd name="T30" fmla="*/ 29 w 1121"/>
                  <a:gd name="T31" fmla="*/ 187 h 1121"/>
                  <a:gd name="T32" fmla="*/ 49 w 1121"/>
                  <a:gd name="T33" fmla="*/ 205 h 1121"/>
                  <a:gd name="T34" fmla="*/ 74 w 1121"/>
                  <a:gd name="T35" fmla="*/ 217 h 1121"/>
                  <a:gd name="T36" fmla="*/ 101 w 1121"/>
                  <a:gd name="T37" fmla="*/ 223 h 1121"/>
                  <a:gd name="T38" fmla="*/ 129 w 1121"/>
                  <a:gd name="T39" fmla="*/ 223 h 1121"/>
                  <a:gd name="T40" fmla="*/ 156 w 1121"/>
                  <a:gd name="T41" fmla="*/ 215 h 1121"/>
                  <a:gd name="T42" fmla="*/ 179 w 1121"/>
                  <a:gd name="T43" fmla="*/ 202 h 1121"/>
                  <a:gd name="T44" fmla="*/ 198 w 1121"/>
                  <a:gd name="T45" fmla="*/ 183 h 1121"/>
                  <a:gd name="T46" fmla="*/ 213 w 1121"/>
                  <a:gd name="T47" fmla="*/ 161 h 1121"/>
                  <a:gd name="T48" fmla="*/ 222 w 1121"/>
                  <a:gd name="T49" fmla="*/ 134 h 1121"/>
                  <a:gd name="T50" fmla="*/ 204 w 1121"/>
                  <a:gd name="T51" fmla="*/ 112 h 1121"/>
                  <a:gd name="T52" fmla="*/ 201 w 1121"/>
                  <a:gd name="T53" fmla="*/ 135 h 1121"/>
                  <a:gd name="T54" fmla="*/ 193 w 1121"/>
                  <a:gd name="T55" fmla="*/ 156 h 1121"/>
                  <a:gd name="T56" fmla="*/ 180 w 1121"/>
                  <a:gd name="T57" fmla="*/ 174 h 1121"/>
                  <a:gd name="T58" fmla="*/ 163 w 1121"/>
                  <a:gd name="T59" fmla="*/ 188 h 1121"/>
                  <a:gd name="T60" fmla="*/ 143 w 1121"/>
                  <a:gd name="T61" fmla="*/ 198 h 1121"/>
                  <a:gd name="T62" fmla="*/ 121 w 1121"/>
                  <a:gd name="T63" fmla="*/ 203 h 1121"/>
                  <a:gd name="T64" fmla="*/ 98 w 1121"/>
                  <a:gd name="T65" fmla="*/ 203 h 1121"/>
                  <a:gd name="T66" fmla="*/ 76 w 1121"/>
                  <a:gd name="T67" fmla="*/ 196 h 1121"/>
                  <a:gd name="T68" fmla="*/ 57 w 1121"/>
                  <a:gd name="T69" fmla="*/ 186 h 1121"/>
                  <a:gd name="T70" fmla="*/ 41 w 1121"/>
                  <a:gd name="T71" fmla="*/ 170 h 1121"/>
                  <a:gd name="T72" fmla="*/ 29 w 1121"/>
                  <a:gd name="T73" fmla="*/ 152 h 1121"/>
                  <a:gd name="T74" fmla="*/ 22 w 1121"/>
                  <a:gd name="T75" fmla="*/ 130 h 1121"/>
                  <a:gd name="T76" fmla="*/ 20 w 1121"/>
                  <a:gd name="T77" fmla="*/ 108 h 1121"/>
                  <a:gd name="T78" fmla="*/ 24 w 1121"/>
                  <a:gd name="T79" fmla="*/ 85 h 1121"/>
                  <a:gd name="T80" fmla="*/ 34 w 1121"/>
                  <a:gd name="T81" fmla="*/ 65 h 1121"/>
                  <a:gd name="T82" fmla="*/ 47 w 1121"/>
                  <a:gd name="T83" fmla="*/ 47 h 1121"/>
                  <a:gd name="T84" fmla="*/ 64 w 1121"/>
                  <a:gd name="T85" fmla="*/ 34 h 1121"/>
                  <a:gd name="T86" fmla="*/ 85 w 1121"/>
                  <a:gd name="T87" fmla="*/ 25 h 1121"/>
                  <a:gd name="T88" fmla="*/ 107 w 1121"/>
                  <a:gd name="T89" fmla="*/ 21 h 1121"/>
                  <a:gd name="T90" fmla="*/ 130 w 1121"/>
                  <a:gd name="T91" fmla="*/ 22 h 1121"/>
                  <a:gd name="T92" fmla="*/ 152 w 1121"/>
                  <a:gd name="T93" fmla="*/ 30 h 1121"/>
                  <a:gd name="T94" fmla="*/ 170 w 1121"/>
                  <a:gd name="T95" fmla="*/ 41 h 1121"/>
                  <a:gd name="T96" fmla="*/ 185 w 1121"/>
                  <a:gd name="T97" fmla="*/ 57 h 1121"/>
                  <a:gd name="T98" fmla="*/ 196 w 1121"/>
                  <a:gd name="T99" fmla="*/ 76 h 1121"/>
                  <a:gd name="T100" fmla="*/ 203 w 1121"/>
                  <a:gd name="T101" fmla="*/ 98 h 112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121" h="1121">
                    <a:moveTo>
                      <a:pt x="1121" y="561"/>
                    </a:moveTo>
                    <a:lnTo>
                      <a:pt x="1120" y="532"/>
                    </a:lnTo>
                    <a:lnTo>
                      <a:pt x="1118" y="504"/>
                    </a:lnTo>
                    <a:lnTo>
                      <a:pt x="1114" y="475"/>
                    </a:lnTo>
                    <a:lnTo>
                      <a:pt x="1109" y="448"/>
                    </a:lnTo>
                    <a:lnTo>
                      <a:pt x="1103" y="421"/>
                    </a:lnTo>
                    <a:lnTo>
                      <a:pt x="1095" y="394"/>
                    </a:lnTo>
                    <a:lnTo>
                      <a:pt x="1087" y="368"/>
                    </a:lnTo>
                    <a:lnTo>
                      <a:pt x="1077" y="343"/>
                    </a:lnTo>
                    <a:lnTo>
                      <a:pt x="1066" y="318"/>
                    </a:lnTo>
                    <a:lnTo>
                      <a:pt x="1053" y="293"/>
                    </a:lnTo>
                    <a:lnTo>
                      <a:pt x="1040" y="270"/>
                    </a:lnTo>
                    <a:lnTo>
                      <a:pt x="1025" y="247"/>
                    </a:lnTo>
                    <a:lnTo>
                      <a:pt x="1010" y="225"/>
                    </a:lnTo>
                    <a:lnTo>
                      <a:pt x="993" y="204"/>
                    </a:lnTo>
                    <a:lnTo>
                      <a:pt x="976" y="184"/>
                    </a:lnTo>
                    <a:lnTo>
                      <a:pt x="956" y="165"/>
                    </a:lnTo>
                    <a:lnTo>
                      <a:pt x="937" y="146"/>
                    </a:lnTo>
                    <a:lnTo>
                      <a:pt x="917" y="129"/>
                    </a:lnTo>
                    <a:lnTo>
                      <a:pt x="896" y="112"/>
                    </a:lnTo>
                    <a:lnTo>
                      <a:pt x="874" y="97"/>
                    </a:lnTo>
                    <a:lnTo>
                      <a:pt x="851" y="81"/>
                    </a:lnTo>
                    <a:lnTo>
                      <a:pt x="828" y="68"/>
                    </a:lnTo>
                    <a:lnTo>
                      <a:pt x="804" y="55"/>
                    </a:lnTo>
                    <a:lnTo>
                      <a:pt x="779" y="44"/>
                    </a:lnTo>
                    <a:lnTo>
                      <a:pt x="753" y="34"/>
                    </a:lnTo>
                    <a:lnTo>
                      <a:pt x="727" y="25"/>
                    </a:lnTo>
                    <a:lnTo>
                      <a:pt x="700" y="18"/>
                    </a:lnTo>
                    <a:lnTo>
                      <a:pt x="673" y="12"/>
                    </a:lnTo>
                    <a:lnTo>
                      <a:pt x="646" y="7"/>
                    </a:lnTo>
                    <a:lnTo>
                      <a:pt x="618" y="3"/>
                    </a:lnTo>
                    <a:lnTo>
                      <a:pt x="590" y="1"/>
                    </a:lnTo>
                    <a:lnTo>
                      <a:pt x="560" y="0"/>
                    </a:lnTo>
                    <a:lnTo>
                      <a:pt x="531" y="1"/>
                    </a:lnTo>
                    <a:lnTo>
                      <a:pt x="503" y="3"/>
                    </a:lnTo>
                    <a:lnTo>
                      <a:pt x="475" y="7"/>
                    </a:lnTo>
                    <a:lnTo>
                      <a:pt x="448" y="12"/>
                    </a:lnTo>
                    <a:lnTo>
                      <a:pt x="421" y="18"/>
                    </a:lnTo>
                    <a:lnTo>
                      <a:pt x="394" y="25"/>
                    </a:lnTo>
                    <a:lnTo>
                      <a:pt x="368" y="34"/>
                    </a:lnTo>
                    <a:lnTo>
                      <a:pt x="342" y="44"/>
                    </a:lnTo>
                    <a:lnTo>
                      <a:pt x="317" y="55"/>
                    </a:lnTo>
                    <a:lnTo>
                      <a:pt x="293" y="68"/>
                    </a:lnTo>
                    <a:lnTo>
                      <a:pt x="270" y="81"/>
                    </a:lnTo>
                    <a:lnTo>
                      <a:pt x="247" y="97"/>
                    </a:lnTo>
                    <a:lnTo>
                      <a:pt x="225" y="112"/>
                    </a:lnTo>
                    <a:lnTo>
                      <a:pt x="204" y="129"/>
                    </a:lnTo>
                    <a:lnTo>
                      <a:pt x="184" y="146"/>
                    </a:lnTo>
                    <a:lnTo>
                      <a:pt x="165" y="165"/>
                    </a:lnTo>
                    <a:lnTo>
                      <a:pt x="145" y="184"/>
                    </a:lnTo>
                    <a:lnTo>
                      <a:pt x="128" y="204"/>
                    </a:lnTo>
                    <a:lnTo>
                      <a:pt x="111" y="225"/>
                    </a:lnTo>
                    <a:lnTo>
                      <a:pt x="95" y="247"/>
                    </a:lnTo>
                    <a:lnTo>
                      <a:pt x="81" y="270"/>
                    </a:lnTo>
                    <a:lnTo>
                      <a:pt x="68" y="293"/>
                    </a:lnTo>
                    <a:lnTo>
                      <a:pt x="55" y="318"/>
                    </a:lnTo>
                    <a:lnTo>
                      <a:pt x="44" y="343"/>
                    </a:lnTo>
                    <a:lnTo>
                      <a:pt x="34" y="368"/>
                    </a:lnTo>
                    <a:lnTo>
                      <a:pt x="25" y="394"/>
                    </a:lnTo>
                    <a:lnTo>
                      <a:pt x="18" y="421"/>
                    </a:lnTo>
                    <a:lnTo>
                      <a:pt x="12" y="448"/>
                    </a:lnTo>
                    <a:lnTo>
                      <a:pt x="7" y="475"/>
                    </a:lnTo>
                    <a:lnTo>
                      <a:pt x="3" y="504"/>
                    </a:lnTo>
                    <a:lnTo>
                      <a:pt x="1" y="532"/>
                    </a:lnTo>
                    <a:lnTo>
                      <a:pt x="0" y="561"/>
                    </a:lnTo>
                    <a:lnTo>
                      <a:pt x="1" y="590"/>
                    </a:lnTo>
                    <a:lnTo>
                      <a:pt x="3" y="618"/>
                    </a:lnTo>
                    <a:lnTo>
                      <a:pt x="7" y="646"/>
                    </a:lnTo>
                    <a:lnTo>
                      <a:pt x="12" y="673"/>
                    </a:lnTo>
                    <a:lnTo>
                      <a:pt x="18" y="700"/>
                    </a:lnTo>
                    <a:lnTo>
                      <a:pt x="25" y="728"/>
                    </a:lnTo>
                    <a:lnTo>
                      <a:pt x="34" y="754"/>
                    </a:lnTo>
                    <a:lnTo>
                      <a:pt x="44" y="779"/>
                    </a:lnTo>
                    <a:lnTo>
                      <a:pt x="55" y="804"/>
                    </a:lnTo>
                    <a:lnTo>
                      <a:pt x="68" y="828"/>
                    </a:lnTo>
                    <a:lnTo>
                      <a:pt x="81" y="851"/>
                    </a:lnTo>
                    <a:lnTo>
                      <a:pt x="95" y="874"/>
                    </a:lnTo>
                    <a:lnTo>
                      <a:pt x="111" y="896"/>
                    </a:lnTo>
                    <a:lnTo>
                      <a:pt x="128" y="918"/>
                    </a:lnTo>
                    <a:lnTo>
                      <a:pt x="145" y="938"/>
                    </a:lnTo>
                    <a:lnTo>
                      <a:pt x="165" y="957"/>
                    </a:lnTo>
                    <a:lnTo>
                      <a:pt x="184" y="976"/>
                    </a:lnTo>
                    <a:lnTo>
                      <a:pt x="204" y="993"/>
                    </a:lnTo>
                    <a:lnTo>
                      <a:pt x="225" y="1010"/>
                    </a:lnTo>
                    <a:lnTo>
                      <a:pt x="247" y="1025"/>
                    </a:lnTo>
                    <a:lnTo>
                      <a:pt x="270" y="1040"/>
                    </a:lnTo>
                    <a:lnTo>
                      <a:pt x="293" y="1053"/>
                    </a:lnTo>
                    <a:lnTo>
                      <a:pt x="317" y="1066"/>
                    </a:lnTo>
                    <a:lnTo>
                      <a:pt x="342" y="1077"/>
                    </a:lnTo>
                    <a:lnTo>
                      <a:pt x="368" y="1087"/>
                    </a:lnTo>
                    <a:lnTo>
                      <a:pt x="394" y="1096"/>
                    </a:lnTo>
                    <a:lnTo>
                      <a:pt x="421" y="1103"/>
                    </a:lnTo>
                    <a:lnTo>
                      <a:pt x="448" y="1109"/>
                    </a:lnTo>
                    <a:lnTo>
                      <a:pt x="475" y="1114"/>
                    </a:lnTo>
                    <a:lnTo>
                      <a:pt x="503" y="1118"/>
                    </a:lnTo>
                    <a:lnTo>
                      <a:pt x="531" y="1120"/>
                    </a:lnTo>
                    <a:lnTo>
                      <a:pt x="560" y="1121"/>
                    </a:lnTo>
                    <a:lnTo>
                      <a:pt x="590" y="1120"/>
                    </a:lnTo>
                    <a:lnTo>
                      <a:pt x="618" y="1118"/>
                    </a:lnTo>
                    <a:lnTo>
                      <a:pt x="646" y="1114"/>
                    </a:lnTo>
                    <a:lnTo>
                      <a:pt x="673" y="1109"/>
                    </a:lnTo>
                    <a:lnTo>
                      <a:pt x="700" y="1103"/>
                    </a:lnTo>
                    <a:lnTo>
                      <a:pt x="727" y="1096"/>
                    </a:lnTo>
                    <a:lnTo>
                      <a:pt x="753" y="1087"/>
                    </a:lnTo>
                    <a:lnTo>
                      <a:pt x="779" y="1077"/>
                    </a:lnTo>
                    <a:lnTo>
                      <a:pt x="804" y="1066"/>
                    </a:lnTo>
                    <a:lnTo>
                      <a:pt x="828" y="1053"/>
                    </a:lnTo>
                    <a:lnTo>
                      <a:pt x="851" y="1040"/>
                    </a:lnTo>
                    <a:lnTo>
                      <a:pt x="874" y="1025"/>
                    </a:lnTo>
                    <a:lnTo>
                      <a:pt x="896" y="1010"/>
                    </a:lnTo>
                    <a:lnTo>
                      <a:pt x="917" y="993"/>
                    </a:lnTo>
                    <a:lnTo>
                      <a:pt x="937" y="976"/>
                    </a:lnTo>
                    <a:lnTo>
                      <a:pt x="956" y="957"/>
                    </a:lnTo>
                    <a:lnTo>
                      <a:pt x="976" y="938"/>
                    </a:lnTo>
                    <a:lnTo>
                      <a:pt x="993" y="918"/>
                    </a:lnTo>
                    <a:lnTo>
                      <a:pt x="1010" y="896"/>
                    </a:lnTo>
                    <a:lnTo>
                      <a:pt x="1025" y="874"/>
                    </a:lnTo>
                    <a:lnTo>
                      <a:pt x="1040" y="851"/>
                    </a:lnTo>
                    <a:lnTo>
                      <a:pt x="1053" y="828"/>
                    </a:lnTo>
                    <a:lnTo>
                      <a:pt x="1066" y="804"/>
                    </a:lnTo>
                    <a:lnTo>
                      <a:pt x="1077" y="779"/>
                    </a:lnTo>
                    <a:lnTo>
                      <a:pt x="1087" y="754"/>
                    </a:lnTo>
                    <a:lnTo>
                      <a:pt x="1095" y="728"/>
                    </a:lnTo>
                    <a:lnTo>
                      <a:pt x="1103" y="700"/>
                    </a:lnTo>
                    <a:lnTo>
                      <a:pt x="1109" y="673"/>
                    </a:lnTo>
                    <a:lnTo>
                      <a:pt x="1114" y="646"/>
                    </a:lnTo>
                    <a:lnTo>
                      <a:pt x="1118" y="618"/>
                    </a:lnTo>
                    <a:lnTo>
                      <a:pt x="1120" y="590"/>
                    </a:lnTo>
                    <a:lnTo>
                      <a:pt x="1121" y="561"/>
                    </a:lnTo>
                    <a:close/>
                    <a:moveTo>
                      <a:pt x="1019" y="561"/>
                    </a:moveTo>
                    <a:lnTo>
                      <a:pt x="1019" y="584"/>
                    </a:lnTo>
                    <a:lnTo>
                      <a:pt x="1017" y="608"/>
                    </a:lnTo>
                    <a:lnTo>
                      <a:pt x="1014" y="630"/>
                    </a:lnTo>
                    <a:lnTo>
                      <a:pt x="1010" y="653"/>
                    </a:lnTo>
                    <a:lnTo>
                      <a:pt x="1005" y="675"/>
                    </a:lnTo>
                    <a:lnTo>
                      <a:pt x="999" y="697"/>
                    </a:lnTo>
                    <a:lnTo>
                      <a:pt x="991" y="719"/>
                    </a:lnTo>
                    <a:lnTo>
                      <a:pt x="983" y="740"/>
                    </a:lnTo>
                    <a:lnTo>
                      <a:pt x="974" y="760"/>
                    </a:lnTo>
                    <a:lnTo>
                      <a:pt x="964" y="779"/>
                    </a:lnTo>
                    <a:lnTo>
                      <a:pt x="952" y="799"/>
                    </a:lnTo>
                    <a:lnTo>
                      <a:pt x="940" y="817"/>
                    </a:lnTo>
                    <a:lnTo>
                      <a:pt x="928" y="835"/>
                    </a:lnTo>
                    <a:lnTo>
                      <a:pt x="914" y="852"/>
                    </a:lnTo>
                    <a:lnTo>
                      <a:pt x="900" y="869"/>
                    </a:lnTo>
                    <a:lnTo>
                      <a:pt x="885" y="885"/>
                    </a:lnTo>
                    <a:lnTo>
                      <a:pt x="869" y="900"/>
                    </a:lnTo>
                    <a:lnTo>
                      <a:pt x="852" y="914"/>
                    </a:lnTo>
                    <a:lnTo>
                      <a:pt x="835" y="929"/>
                    </a:lnTo>
                    <a:lnTo>
                      <a:pt x="817" y="941"/>
                    </a:lnTo>
                    <a:lnTo>
                      <a:pt x="798" y="953"/>
                    </a:lnTo>
                    <a:lnTo>
                      <a:pt x="779" y="964"/>
                    </a:lnTo>
                    <a:lnTo>
                      <a:pt x="759" y="974"/>
                    </a:lnTo>
                    <a:lnTo>
                      <a:pt x="738" y="983"/>
                    </a:lnTo>
                    <a:lnTo>
                      <a:pt x="718" y="992"/>
                    </a:lnTo>
                    <a:lnTo>
                      <a:pt x="697" y="999"/>
                    </a:lnTo>
                    <a:lnTo>
                      <a:pt x="675" y="1005"/>
                    </a:lnTo>
                    <a:lnTo>
                      <a:pt x="653" y="1010"/>
                    </a:lnTo>
                    <a:lnTo>
                      <a:pt x="630" y="1014"/>
                    </a:lnTo>
                    <a:lnTo>
                      <a:pt x="608" y="1017"/>
                    </a:lnTo>
                    <a:lnTo>
                      <a:pt x="584" y="1019"/>
                    </a:lnTo>
                    <a:lnTo>
                      <a:pt x="560" y="1019"/>
                    </a:lnTo>
                    <a:lnTo>
                      <a:pt x="536" y="1019"/>
                    </a:lnTo>
                    <a:lnTo>
                      <a:pt x="513" y="1017"/>
                    </a:lnTo>
                    <a:lnTo>
                      <a:pt x="490" y="1014"/>
                    </a:lnTo>
                    <a:lnTo>
                      <a:pt x="468" y="1010"/>
                    </a:lnTo>
                    <a:lnTo>
                      <a:pt x="446" y="1005"/>
                    </a:lnTo>
                    <a:lnTo>
                      <a:pt x="424" y="999"/>
                    </a:lnTo>
                    <a:lnTo>
                      <a:pt x="403" y="992"/>
                    </a:lnTo>
                    <a:lnTo>
                      <a:pt x="382" y="983"/>
                    </a:lnTo>
                    <a:lnTo>
                      <a:pt x="362" y="974"/>
                    </a:lnTo>
                    <a:lnTo>
                      <a:pt x="341" y="964"/>
                    </a:lnTo>
                    <a:lnTo>
                      <a:pt x="322" y="953"/>
                    </a:lnTo>
                    <a:lnTo>
                      <a:pt x="304" y="941"/>
                    </a:lnTo>
                    <a:lnTo>
                      <a:pt x="286" y="929"/>
                    </a:lnTo>
                    <a:lnTo>
                      <a:pt x="269" y="914"/>
                    </a:lnTo>
                    <a:lnTo>
                      <a:pt x="252" y="900"/>
                    </a:lnTo>
                    <a:lnTo>
                      <a:pt x="236" y="885"/>
                    </a:lnTo>
                    <a:lnTo>
                      <a:pt x="221" y="869"/>
                    </a:lnTo>
                    <a:lnTo>
                      <a:pt x="207" y="852"/>
                    </a:lnTo>
                    <a:lnTo>
                      <a:pt x="193" y="835"/>
                    </a:lnTo>
                    <a:lnTo>
                      <a:pt x="181" y="817"/>
                    </a:lnTo>
                    <a:lnTo>
                      <a:pt x="169" y="799"/>
                    </a:lnTo>
                    <a:lnTo>
                      <a:pt x="157" y="779"/>
                    </a:lnTo>
                    <a:lnTo>
                      <a:pt x="147" y="760"/>
                    </a:lnTo>
                    <a:lnTo>
                      <a:pt x="137" y="740"/>
                    </a:lnTo>
                    <a:lnTo>
                      <a:pt x="129" y="719"/>
                    </a:lnTo>
                    <a:lnTo>
                      <a:pt x="122" y="697"/>
                    </a:lnTo>
                    <a:lnTo>
                      <a:pt x="116" y="675"/>
                    </a:lnTo>
                    <a:lnTo>
                      <a:pt x="111" y="653"/>
                    </a:lnTo>
                    <a:lnTo>
                      <a:pt x="107" y="630"/>
                    </a:lnTo>
                    <a:lnTo>
                      <a:pt x="104" y="608"/>
                    </a:lnTo>
                    <a:lnTo>
                      <a:pt x="102" y="584"/>
                    </a:lnTo>
                    <a:lnTo>
                      <a:pt x="102" y="561"/>
                    </a:lnTo>
                    <a:lnTo>
                      <a:pt x="102" y="538"/>
                    </a:lnTo>
                    <a:lnTo>
                      <a:pt x="104" y="514"/>
                    </a:lnTo>
                    <a:lnTo>
                      <a:pt x="107" y="491"/>
                    </a:lnTo>
                    <a:lnTo>
                      <a:pt x="111" y="468"/>
                    </a:lnTo>
                    <a:lnTo>
                      <a:pt x="116" y="446"/>
                    </a:lnTo>
                    <a:lnTo>
                      <a:pt x="122" y="424"/>
                    </a:lnTo>
                    <a:lnTo>
                      <a:pt x="129" y="403"/>
                    </a:lnTo>
                    <a:lnTo>
                      <a:pt x="137" y="382"/>
                    </a:lnTo>
                    <a:lnTo>
                      <a:pt x="147" y="362"/>
                    </a:lnTo>
                    <a:lnTo>
                      <a:pt x="157" y="343"/>
                    </a:lnTo>
                    <a:lnTo>
                      <a:pt x="169" y="323"/>
                    </a:lnTo>
                    <a:lnTo>
                      <a:pt x="181" y="305"/>
                    </a:lnTo>
                    <a:lnTo>
                      <a:pt x="193" y="286"/>
                    </a:lnTo>
                    <a:lnTo>
                      <a:pt x="207" y="269"/>
                    </a:lnTo>
                    <a:lnTo>
                      <a:pt x="221" y="252"/>
                    </a:lnTo>
                    <a:lnTo>
                      <a:pt x="236" y="236"/>
                    </a:lnTo>
                    <a:lnTo>
                      <a:pt x="252" y="221"/>
                    </a:lnTo>
                    <a:lnTo>
                      <a:pt x="269" y="207"/>
                    </a:lnTo>
                    <a:lnTo>
                      <a:pt x="286" y="193"/>
                    </a:lnTo>
                    <a:lnTo>
                      <a:pt x="304" y="181"/>
                    </a:lnTo>
                    <a:lnTo>
                      <a:pt x="322" y="169"/>
                    </a:lnTo>
                    <a:lnTo>
                      <a:pt x="341" y="158"/>
                    </a:lnTo>
                    <a:lnTo>
                      <a:pt x="362" y="148"/>
                    </a:lnTo>
                    <a:lnTo>
                      <a:pt x="382" y="139"/>
                    </a:lnTo>
                    <a:lnTo>
                      <a:pt x="403" y="130"/>
                    </a:lnTo>
                    <a:lnTo>
                      <a:pt x="424" y="123"/>
                    </a:lnTo>
                    <a:lnTo>
                      <a:pt x="446" y="117"/>
                    </a:lnTo>
                    <a:lnTo>
                      <a:pt x="468" y="112"/>
                    </a:lnTo>
                    <a:lnTo>
                      <a:pt x="490" y="108"/>
                    </a:lnTo>
                    <a:lnTo>
                      <a:pt x="513" y="105"/>
                    </a:lnTo>
                    <a:lnTo>
                      <a:pt x="536" y="103"/>
                    </a:lnTo>
                    <a:lnTo>
                      <a:pt x="560" y="103"/>
                    </a:lnTo>
                    <a:lnTo>
                      <a:pt x="584" y="103"/>
                    </a:lnTo>
                    <a:lnTo>
                      <a:pt x="608" y="105"/>
                    </a:lnTo>
                    <a:lnTo>
                      <a:pt x="630" y="108"/>
                    </a:lnTo>
                    <a:lnTo>
                      <a:pt x="653" y="112"/>
                    </a:lnTo>
                    <a:lnTo>
                      <a:pt x="675" y="117"/>
                    </a:lnTo>
                    <a:lnTo>
                      <a:pt x="697" y="123"/>
                    </a:lnTo>
                    <a:lnTo>
                      <a:pt x="718" y="130"/>
                    </a:lnTo>
                    <a:lnTo>
                      <a:pt x="738" y="139"/>
                    </a:lnTo>
                    <a:lnTo>
                      <a:pt x="759" y="148"/>
                    </a:lnTo>
                    <a:lnTo>
                      <a:pt x="779" y="158"/>
                    </a:lnTo>
                    <a:lnTo>
                      <a:pt x="798" y="169"/>
                    </a:lnTo>
                    <a:lnTo>
                      <a:pt x="817" y="181"/>
                    </a:lnTo>
                    <a:lnTo>
                      <a:pt x="835" y="193"/>
                    </a:lnTo>
                    <a:lnTo>
                      <a:pt x="852" y="207"/>
                    </a:lnTo>
                    <a:lnTo>
                      <a:pt x="869" y="221"/>
                    </a:lnTo>
                    <a:lnTo>
                      <a:pt x="885" y="236"/>
                    </a:lnTo>
                    <a:lnTo>
                      <a:pt x="900" y="252"/>
                    </a:lnTo>
                    <a:lnTo>
                      <a:pt x="914" y="269"/>
                    </a:lnTo>
                    <a:lnTo>
                      <a:pt x="928" y="286"/>
                    </a:lnTo>
                    <a:lnTo>
                      <a:pt x="940" y="305"/>
                    </a:lnTo>
                    <a:lnTo>
                      <a:pt x="952" y="323"/>
                    </a:lnTo>
                    <a:lnTo>
                      <a:pt x="964" y="343"/>
                    </a:lnTo>
                    <a:lnTo>
                      <a:pt x="974" y="362"/>
                    </a:lnTo>
                    <a:lnTo>
                      <a:pt x="983" y="382"/>
                    </a:lnTo>
                    <a:lnTo>
                      <a:pt x="991" y="403"/>
                    </a:lnTo>
                    <a:lnTo>
                      <a:pt x="999" y="424"/>
                    </a:lnTo>
                    <a:lnTo>
                      <a:pt x="1005" y="446"/>
                    </a:lnTo>
                    <a:lnTo>
                      <a:pt x="1010" y="468"/>
                    </a:lnTo>
                    <a:lnTo>
                      <a:pt x="1014" y="491"/>
                    </a:lnTo>
                    <a:lnTo>
                      <a:pt x="1017" y="514"/>
                    </a:lnTo>
                    <a:lnTo>
                      <a:pt x="1019" y="538"/>
                    </a:lnTo>
                    <a:lnTo>
                      <a:pt x="1019" y="561"/>
                    </a:lnTo>
                    <a:close/>
                  </a:path>
                </a:pathLst>
              </a:custGeom>
              <a:solidFill>
                <a:srgbClr val="FDF4C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2023" name="Freeform 1165">
                <a:extLst>
                  <a:ext uri="{FF2B5EF4-FFF2-40B4-BE49-F238E27FC236}">
                    <a16:creationId xmlns:a16="http://schemas.microsoft.com/office/drawing/2014/main" id="{F6AAC76E-FAEF-4858-BDC0-9ACAAFE4C0E2}"/>
                  </a:ext>
                </a:extLst>
              </p:cNvPr>
              <p:cNvSpPr>
                <a:spLocks noEditPoints="1"/>
              </p:cNvSpPr>
              <p:nvPr/>
            </p:nvSpPr>
            <p:spPr bwMode="auto">
              <a:xfrm>
                <a:off x="2926" y="1028"/>
                <a:ext cx="204" cy="204"/>
              </a:xfrm>
              <a:custGeom>
                <a:avLst/>
                <a:gdLst>
                  <a:gd name="T0" fmla="*/ 202 w 1019"/>
                  <a:gd name="T1" fmla="*/ 81 h 1019"/>
                  <a:gd name="T2" fmla="*/ 194 w 1019"/>
                  <a:gd name="T3" fmla="*/ 58 h 1019"/>
                  <a:gd name="T4" fmla="*/ 181 w 1019"/>
                  <a:gd name="T5" fmla="*/ 37 h 1019"/>
                  <a:gd name="T6" fmla="*/ 163 w 1019"/>
                  <a:gd name="T7" fmla="*/ 20 h 1019"/>
                  <a:gd name="T8" fmla="*/ 142 w 1019"/>
                  <a:gd name="T9" fmla="*/ 8 h 1019"/>
                  <a:gd name="T10" fmla="*/ 118 w 1019"/>
                  <a:gd name="T11" fmla="*/ 1 h 1019"/>
                  <a:gd name="T12" fmla="*/ 91 w 1019"/>
                  <a:gd name="T13" fmla="*/ 1 h 1019"/>
                  <a:gd name="T14" fmla="*/ 67 w 1019"/>
                  <a:gd name="T15" fmla="*/ 6 h 1019"/>
                  <a:gd name="T16" fmla="*/ 45 w 1019"/>
                  <a:gd name="T17" fmla="*/ 18 h 1019"/>
                  <a:gd name="T18" fmla="*/ 27 w 1019"/>
                  <a:gd name="T19" fmla="*/ 33 h 1019"/>
                  <a:gd name="T20" fmla="*/ 12 w 1019"/>
                  <a:gd name="T21" fmla="*/ 53 h 1019"/>
                  <a:gd name="T22" fmla="*/ 3 w 1019"/>
                  <a:gd name="T23" fmla="*/ 76 h 1019"/>
                  <a:gd name="T24" fmla="*/ 0 w 1019"/>
                  <a:gd name="T25" fmla="*/ 102 h 1019"/>
                  <a:gd name="T26" fmla="*/ 3 w 1019"/>
                  <a:gd name="T27" fmla="*/ 128 h 1019"/>
                  <a:gd name="T28" fmla="*/ 12 w 1019"/>
                  <a:gd name="T29" fmla="*/ 151 h 1019"/>
                  <a:gd name="T30" fmla="*/ 27 w 1019"/>
                  <a:gd name="T31" fmla="*/ 171 h 1019"/>
                  <a:gd name="T32" fmla="*/ 45 w 1019"/>
                  <a:gd name="T33" fmla="*/ 187 h 1019"/>
                  <a:gd name="T34" fmla="*/ 67 w 1019"/>
                  <a:gd name="T35" fmla="*/ 198 h 1019"/>
                  <a:gd name="T36" fmla="*/ 91 w 1019"/>
                  <a:gd name="T37" fmla="*/ 203 h 1019"/>
                  <a:gd name="T38" fmla="*/ 118 w 1019"/>
                  <a:gd name="T39" fmla="*/ 203 h 1019"/>
                  <a:gd name="T40" fmla="*/ 142 w 1019"/>
                  <a:gd name="T41" fmla="*/ 196 h 1019"/>
                  <a:gd name="T42" fmla="*/ 163 w 1019"/>
                  <a:gd name="T43" fmla="*/ 184 h 1019"/>
                  <a:gd name="T44" fmla="*/ 181 w 1019"/>
                  <a:gd name="T45" fmla="*/ 167 h 1019"/>
                  <a:gd name="T46" fmla="*/ 194 w 1019"/>
                  <a:gd name="T47" fmla="*/ 146 h 1019"/>
                  <a:gd name="T48" fmla="*/ 202 w 1019"/>
                  <a:gd name="T49" fmla="*/ 123 h 1019"/>
                  <a:gd name="T50" fmla="*/ 184 w 1019"/>
                  <a:gd name="T51" fmla="*/ 102 h 1019"/>
                  <a:gd name="T52" fmla="*/ 181 w 1019"/>
                  <a:gd name="T53" fmla="*/ 122 h 1019"/>
                  <a:gd name="T54" fmla="*/ 174 w 1019"/>
                  <a:gd name="T55" fmla="*/ 141 h 1019"/>
                  <a:gd name="T56" fmla="*/ 162 w 1019"/>
                  <a:gd name="T57" fmla="*/ 157 h 1019"/>
                  <a:gd name="T58" fmla="*/ 148 w 1019"/>
                  <a:gd name="T59" fmla="*/ 170 h 1019"/>
                  <a:gd name="T60" fmla="*/ 130 w 1019"/>
                  <a:gd name="T61" fmla="*/ 179 h 1019"/>
                  <a:gd name="T62" fmla="*/ 110 w 1019"/>
                  <a:gd name="T63" fmla="*/ 183 h 1019"/>
                  <a:gd name="T64" fmla="*/ 89 w 1019"/>
                  <a:gd name="T65" fmla="*/ 183 h 1019"/>
                  <a:gd name="T66" fmla="*/ 70 w 1019"/>
                  <a:gd name="T67" fmla="*/ 177 h 1019"/>
                  <a:gd name="T68" fmla="*/ 53 w 1019"/>
                  <a:gd name="T69" fmla="*/ 167 h 1019"/>
                  <a:gd name="T70" fmla="*/ 39 w 1019"/>
                  <a:gd name="T71" fmla="*/ 154 h 1019"/>
                  <a:gd name="T72" fmla="*/ 28 w 1019"/>
                  <a:gd name="T73" fmla="*/ 138 h 1019"/>
                  <a:gd name="T74" fmla="*/ 22 w 1019"/>
                  <a:gd name="T75" fmla="*/ 119 h 1019"/>
                  <a:gd name="T76" fmla="*/ 20 w 1019"/>
                  <a:gd name="T77" fmla="*/ 98 h 1019"/>
                  <a:gd name="T78" fmla="*/ 24 w 1019"/>
                  <a:gd name="T79" fmla="*/ 78 h 1019"/>
                  <a:gd name="T80" fmla="*/ 32 w 1019"/>
                  <a:gd name="T81" fmla="*/ 60 h 1019"/>
                  <a:gd name="T82" fmla="*/ 44 w 1019"/>
                  <a:gd name="T83" fmla="*/ 44 h 1019"/>
                  <a:gd name="T84" fmla="*/ 60 w 1019"/>
                  <a:gd name="T85" fmla="*/ 32 h 1019"/>
                  <a:gd name="T86" fmla="*/ 78 w 1019"/>
                  <a:gd name="T87" fmla="*/ 24 h 1019"/>
                  <a:gd name="T88" fmla="*/ 98 w 1019"/>
                  <a:gd name="T89" fmla="*/ 21 h 1019"/>
                  <a:gd name="T90" fmla="*/ 119 w 1019"/>
                  <a:gd name="T91" fmla="*/ 22 h 1019"/>
                  <a:gd name="T92" fmla="*/ 137 w 1019"/>
                  <a:gd name="T93" fmla="*/ 28 h 1019"/>
                  <a:gd name="T94" fmla="*/ 154 w 1019"/>
                  <a:gd name="T95" fmla="*/ 39 h 1019"/>
                  <a:gd name="T96" fmla="*/ 167 w 1019"/>
                  <a:gd name="T97" fmla="*/ 53 h 1019"/>
                  <a:gd name="T98" fmla="*/ 177 w 1019"/>
                  <a:gd name="T99" fmla="*/ 70 h 1019"/>
                  <a:gd name="T100" fmla="*/ 183 w 1019"/>
                  <a:gd name="T101" fmla="*/ 89 h 101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019" h="1019">
                    <a:moveTo>
                      <a:pt x="1019" y="510"/>
                    </a:moveTo>
                    <a:lnTo>
                      <a:pt x="1018" y="484"/>
                    </a:lnTo>
                    <a:lnTo>
                      <a:pt x="1016" y="458"/>
                    </a:lnTo>
                    <a:lnTo>
                      <a:pt x="1013" y="432"/>
                    </a:lnTo>
                    <a:lnTo>
                      <a:pt x="1009" y="407"/>
                    </a:lnTo>
                    <a:lnTo>
                      <a:pt x="1003" y="382"/>
                    </a:lnTo>
                    <a:lnTo>
                      <a:pt x="996" y="358"/>
                    </a:lnTo>
                    <a:lnTo>
                      <a:pt x="988" y="335"/>
                    </a:lnTo>
                    <a:lnTo>
                      <a:pt x="979" y="312"/>
                    </a:lnTo>
                    <a:lnTo>
                      <a:pt x="969" y="289"/>
                    </a:lnTo>
                    <a:lnTo>
                      <a:pt x="958" y="267"/>
                    </a:lnTo>
                    <a:lnTo>
                      <a:pt x="945" y="245"/>
                    </a:lnTo>
                    <a:lnTo>
                      <a:pt x="932" y="225"/>
                    </a:lnTo>
                    <a:lnTo>
                      <a:pt x="918" y="205"/>
                    </a:lnTo>
                    <a:lnTo>
                      <a:pt x="902" y="186"/>
                    </a:lnTo>
                    <a:lnTo>
                      <a:pt x="886" y="167"/>
                    </a:lnTo>
                    <a:lnTo>
                      <a:pt x="869" y="150"/>
                    </a:lnTo>
                    <a:lnTo>
                      <a:pt x="852" y="133"/>
                    </a:lnTo>
                    <a:lnTo>
                      <a:pt x="833" y="117"/>
                    </a:lnTo>
                    <a:lnTo>
                      <a:pt x="814" y="102"/>
                    </a:lnTo>
                    <a:lnTo>
                      <a:pt x="794" y="88"/>
                    </a:lnTo>
                    <a:lnTo>
                      <a:pt x="774" y="74"/>
                    </a:lnTo>
                    <a:lnTo>
                      <a:pt x="753" y="62"/>
                    </a:lnTo>
                    <a:lnTo>
                      <a:pt x="731" y="51"/>
                    </a:lnTo>
                    <a:lnTo>
                      <a:pt x="707" y="41"/>
                    </a:lnTo>
                    <a:lnTo>
                      <a:pt x="684" y="31"/>
                    </a:lnTo>
                    <a:lnTo>
                      <a:pt x="661" y="23"/>
                    </a:lnTo>
                    <a:lnTo>
                      <a:pt x="637" y="16"/>
                    </a:lnTo>
                    <a:lnTo>
                      <a:pt x="612" y="10"/>
                    </a:lnTo>
                    <a:lnTo>
                      <a:pt x="587" y="6"/>
                    </a:lnTo>
                    <a:lnTo>
                      <a:pt x="562" y="3"/>
                    </a:lnTo>
                    <a:lnTo>
                      <a:pt x="536" y="1"/>
                    </a:lnTo>
                    <a:lnTo>
                      <a:pt x="509" y="0"/>
                    </a:lnTo>
                    <a:lnTo>
                      <a:pt x="483" y="1"/>
                    </a:lnTo>
                    <a:lnTo>
                      <a:pt x="457" y="3"/>
                    </a:lnTo>
                    <a:lnTo>
                      <a:pt x="432" y="6"/>
                    </a:lnTo>
                    <a:lnTo>
                      <a:pt x="407" y="10"/>
                    </a:lnTo>
                    <a:lnTo>
                      <a:pt x="382" y="16"/>
                    </a:lnTo>
                    <a:lnTo>
                      <a:pt x="358" y="23"/>
                    </a:lnTo>
                    <a:lnTo>
                      <a:pt x="335" y="31"/>
                    </a:lnTo>
                    <a:lnTo>
                      <a:pt x="312" y="41"/>
                    </a:lnTo>
                    <a:lnTo>
                      <a:pt x="288" y="51"/>
                    </a:lnTo>
                    <a:lnTo>
                      <a:pt x="266" y="62"/>
                    </a:lnTo>
                    <a:lnTo>
                      <a:pt x="245" y="74"/>
                    </a:lnTo>
                    <a:lnTo>
                      <a:pt x="224" y="88"/>
                    </a:lnTo>
                    <a:lnTo>
                      <a:pt x="205" y="102"/>
                    </a:lnTo>
                    <a:lnTo>
                      <a:pt x="185" y="117"/>
                    </a:lnTo>
                    <a:lnTo>
                      <a:pt x="167" y="133"/>
                    </a:lnTo>
                    <a:lnTo>
                      <a:pt x="149" y="150"/>
                    </a:lnTo>
                    <a:lnTo>
                      <a:pt x="133" y="167"/>
                    </a:lnTo>
                    <a:lnTo>
                      <a:pt x="117" y="186"/>
                    </a:lnTo>
                    <a:lnTo>
                      <a:pt x="101" y="205"/>
                    </a:lnTo>
                    <a:lnTo>
                      <a:pt x="86" y="225"/>
                    </a:lnTo>
                    <a:lnTo>
                      <a:pt x="73" y="245"/>
                    </a:lnTo>
                    <a:lnTo>
                      <a:pt x="61" y="267"/>
                    </a:lnTo>
                    <a:lnTo>
                      <a:pt x="50" y="289"/>
                    </a:lnTo>
                    <a:lnTo>
                      <a:pt x="40" y="312"/>
                    </a:lnTo>
                    <a:lnTo>
                      <a:pt x="31" y="335"/>
                    </a:lnTo>
                    <a:lnTo>
                      <a:pt x="23" y="358"/>
                    </a:lnTo>
                    <a:lnTo>
                      <a:pt x="16" y="382"/>
                    </a:lnTo>
                    <a:lnTo>
                      <a:pt x="10" y="407"/>
                    </a:lnTo>
                    <a:lnTo>
                      <a:pt x="6" y="432"/>
                    </a:lnTo>
                    <a:lnTo>
                      <a:pt x="3" y="458"/>
                    </a:lnTo>
                    <a:lnTo>
                      <a:pt x="1" y="484"/>
                    </a:lnTo>
                    <a:lnTo>
                      <a:pt x="0" y="510"/>
                    </a:lnTo>
                    <a:lnTo>
                      <a:pt x="1" y="536"/>
                    </a:lnTo>
                    <a:lnTo>
                      <a:pt x="3" y="562"/>
                    </a:lnTo>
                    <a:lnTo>
                      <a:pt x="6" y="587"/>
                    </a:lnTo>
                    <a:lnTo>
                      <a:pt x="10" y="612"/>
                    </a:lnTo>
                    <a:lnTo>
                      <a:pt x="16" y="637"/>
                    </a:lnTo>
                    <a:lnTo>
                      <a:pt x="23" y="662"/>
                    </a:lnTo>
                    <a:lnTo>
                      <a:pt x="31" y="685"/>
                    </a:lnTo>
                    <a:lnTo>
                      <a:pt x="40" y="708"/>
                    </a:lnTo>
                    <a:lnTo>
                      <a:pt x="50" y="731"/>
                    </a:lnTo>
                    <a:lnTo>
                      <a:pt x="61" y="753"/>
                    </a:lnTo>
                    <a:lnTo>
                      <a:pt x="73" y="774"/>
                    </a:lnTo>
                    <a:lnTo>
                      <a:pt x="86" y="794"/>
                    </a:lnTo>
                    <a:lnTo>
                      <a:pt x="101" y="814"/>
                    </a:lnTo>
                    <a:lnTo>
                      <a:pt x="117" y="833"/>
                    </a:lnTo>
                    <a:lnTo>
                      <a:pt x="133" y="852"/>
                    </a:lnTo>
                    <a:lnTo>
                      <a:pt x="149" y="870"/>
                    </a:lnTo>
                    <a:lnTo>
                      <a:pt x="167" y="887"/>
                    </a:lnTo>
                    <a:lnTo>
                      <a:pt x="185" y="903"/>
                    </a:lnTo>
                    <a:lnTo>
                      <a:pt x="205" y="918"/>
                    </a:lnTo>
                    <a:lnTo>
                      <a:pt x="224" y="932"/>
                    </a:lnTo>
                    <a:lnTo>
                      <a:pt x="245" y="946"/>
                    </a:lnTo>
                    <a:lnTo>
                      <a:pt x="266" y="958"/>
                    </a:lnTo>
                    <a:lnTo>
                      <a:pt x="288" y="969"/>
                    </a:lnTo>
                    <a:lnTo>
                      <a:pt x="312" y="979"/>
                    </a:lnTo>
                    <a:lnTo>
                      <a:pt x="335" y="988"/>
                    </a:lnTo>
                    <a:lnTo>
                      <a:pt x="358" y="996"/>
                    </a:lnTo>
                    <a:lnTo>
                      <a:pt x="382" y="1003"/>
                    </a:lnTo>
                    <a:lnTo>
                      <a:pt x="407" y="1009"/>
                    </a:lnTo>
                    <a:lnTo>
                      <a:pt x="432" y="1013"/>
                    </a:lnTo>
                    <a:lnTo>
                      <a:pt x="457" y="1016"/>
                    </a:lnTo>
                    <a:lnTo>
                      <a:pt x="483" y="1018"/>
                    </a:lnTo>
                    <a:lnTo>
                      <a:pt x="509" y="1019"/>
                    </a:lnTo>
                    <a:lnTo>
                      <a:pt x="536" y="1018"/>
                    </a:lnTo>
                    <a:lnTo>
                      <a:pt x="562" y="1016"/>
                    </a:lnTo>
                    <a:lnTo>
                      <a:pt x="587" y="1013"/>
                    </a:lnTo>
                    <a:lnTo>
                      <a:pt x="612" y="1009"/>
                    </a:lnTo>
                    <a:lnTo>
                      <a:pt x="637" y="1003"/>
                    </a:lnTo>
                    <a:lnTo>
                      <a:pt x="661" y="996"/>
                    </a:lnTo>
                    <a:lnTo>
                      <a:pt x="684" y="988"/>
                    </a:lnTo>
                    <a:lnTo>
                      <a:pt x="707" y="979"/>
                    </a:lnTo>
                    <a:lnTo>
                      <a:pt x="731" y="969"/>
                    </a:lnTo>
                    <a:lnTo>
                      <a:pt x="753" y="958"/>
                    </a:lnTo>
                    <a:lnTo>
                      <a:pt x="774" y="946"/>
                    </a:lnTo>
                    <a:lnTo>
                      <a:pt x="794" y="932"/>
                    </a:lnTo>
                    <a:lnTo>
                      <a:pt x="814" y="918"/>
                    </a:lnTo>
                    <a:lnTo>
                      <a:pt x="833" y="903"/>
                    </a:lnTo>
                    <a:lnTo>
                      <a:pt x="852" y="887"/>
                    </a:lnTo>
                    <a:lnTo>
                      <a:pt x="869" y="870"/>
                    </a:lnTo>
                    <a:lnTo>
                      <a:pt x="886" y="852"/>
                    </a:lnTo>
                    <a:lnTo>
                      <a:pt x="902" y="833"/>
                    </a:lnTo>
                    <a:lnTo>
                      <a:pt x="918" y="814"/>
                    </a:lnTo>
                    <a:lnTo>
                      <a:pt x="932" y="794"/>
                    </a:lnTo>
                    <a:lnTo>
                      <a:pt x="945" y="774"/>
                    </a:lnTo>
                    <a:lnTo>
                      <a:pt x="958" y="753"/>
                    </a:lnTo>
                    <a:lnTo>
                      <a:pt x="969" y="731"/>
                    </a:lnTo>
                    <a:lnTo>
                      <a:pt x="979" y="708"/>
                    </a:lnTo>
                    <a:lnTo>
                      <a:pt x="988" y="685"/>
                    </a:lnTo>
                    <a:lnTo>
                      <a:pt x="996" y="662"/>
                    </a:lnTo>
                    <a:lnTo>
                      <a:pt x="1003" y="637"/>
                    </a:lnTo>
                    <a:lnTo>
                      <a:pt x="1009" y="612"/>
                    </a:lnTo>
                    <a:lnTo>
                      <a:pt x="1013" y="587"/>
                    </a:lnTo>
                    <a:lnTo>
                      <a:pt x="1016" y="562"/>
                    </a:lnTo>
                    <a:lnTo>
                      <a:pt x="1018" y="536"/>
                    </a:lnTo>
                    <a:lnTo>
                      <a:pt x="1019" y="510"/>
                    </a:lnTo>
                    <a:close/>
                    <a:moveTo>
                      <a:pt x="917" y="510"/>
                    </a:moveTo>
                    <a:lnTo>
                      <a:pt x="917" y="531"/>
                    </a:lnTo>
                    <a:lnTo>
                      <a:pt x="915" y="551"/>
                    </a:lnTo>
                    <a:lnTo>
                      <a:pt x="913" y="572"/>
                    </a:lnTo>
                    <a:lnTo>
                      <a:pt x="908" y="592"/>
                    </a:lnTo>
                    <a:lnTo>
                      <a:pt x="904" y="611"/>
                    </a:lnTo>
                    <a:lnTo>
                      <a:pt x="898" y="631"/>
                    </a:lnTo>
                    <a:lnTo>
                      <a:pt x="892" y="649"/>
                    </a:lnTo>
                    <a:lnTo>
                      <a:pt x="885" y="669"/>
                    </a:lnTo>
                    <a:lnTo>
                      <a:pt x="876" y="687"/>
                    </a:lnTo>
                    <a:lnTo>
                      <a:pt x="868" y="704"/>
                    </a:lnTo>
                    <a:lnTo>
                      <a:pt x="858" y="721"/>
                    </a:lnTo>
                    <a:lnTo>
                      <a:pt x="847" y="738"/>
                    </a:lnTo>
                    <a:lnTo>
                      <a:pt x="836" y="754"/>
                    </a:lnTo>
                    <a:lnTo>
                      <a:pt x="824" y="769"/>
                    </a:lnTo>
                    <a:lnTo>
                      <a:pt x="811" y="784"/>
                    </a:lnTo>
                    <a:lnTo>
                      <a:pt x="798" y="798"/>
                    </a:lnTo>
                    <a:lnTo>
                      <a:pt x="784" y="811"/>
                    </a:lnTo>
                    <a:lnTo>
                      <a:pt x="769" y="824"/>
                    </a:lnTo>
                    <a:lnTo>
                      <a:pt x="754" y="836"/>
                    </a:lnTo>
                    <a:lnTo>
                      <a:pt x="738" y="847"/>
                    </a:lnTo>
                    <a:lnTo>
                      <a:pt x="721" y="858"/>
                    </a:lnTo>
                    <a:lnTo>
                      <a:pt x="703" y="869"/>
                    </a:lnTo>
                    <a:lnTo>
                      <a:pt x="686" y="878"/>
                    </a:lnTo>
                    <a:lnTo>
                      <a:pt x="668" y="886"/>
                    </a:lnTo>
                    <a:lnTo>
                      <a:pt x="649" y="893"/>
                    </a:lnTo>
                    <a:lnTo>
                      <a:pt x="630" y="899"/>
                    </a:lnTo>
                    <a:lnTo>
                      <a:pt x="611" y="905"/>
                    </a:lnTo>
                    <a:lnTo>
                      <a:pt x="592" y="909"/>
                    </a:lnTo>
                    <a:lnTo>
                      <a:pt x="572" y="913"/>
                    </a:lnTo>
                    <a:lnTo>
                      <a:pt x="551" y="915"/>
                    </a:lnTo>
                    <a:lnTo>
                      <a:pt x="531" y="917"/>
                    </a:lnTo>
                    <a:lnTo>
                      <a:pt x="509" y="918"/>
                    </a:lnTo>
                    <a:lnTo>
                      <a:pt x="488" y="917"/>
                    </a:lnTo>
                    <a:lnTo>
                      <a:pt x="467" y="915"/>
                    </a:lnTo>
                    <a:lnTo>
                      <a:pt x="447" y="913"/>
                    </a:lnTo>
                    <a:lnTo>
                      <a:pt x="427" y="909"/>
                    </a:lnTo>
                    <a:lnTo>
                      <a:pt x="408" y="905"/>
                    </a:lnTo>
                    <a:lnTo>
                      <a:pt x="388" y="899"/>
                    </a:lnTo>
                    <a:lnTo>
                      <a:pt x="369" y="893"/>
                    </a:lnTo>
                    <a:lnTo>
                      <a:pt x="351" y="886"/>
                    </a:lnTo>
                    <a:lnTo>
                      <a:pt x="333" y="878"/>
                    </a:lnTo>
                    <a:lnTo>
                      <a:pt x="316" y="869"/>
                    </a:lnTo>
                    <a:lnTo>
                      <a:pt x="298" y="858"/>
                    </a:lnTo>
                    <a:lnTo>
                      <a:pt x="281" y="847"/>
                    </a:lnTo>
                    <a:lnTo>
                      <a:pt x="265" y="836"/>
                    </a:lnTo>
                    <a:lnTo>
                      <a:pt x="250" y="824"/>
                    </a:lnTo>
                    <a:lnTo>
                      <a:pt x="235" y="811"/>
                    </a:lnTo>
                    <a:lnTo>
                      <a:pt x="221" y="798"/>
                    </a:lnTo>
                    <a:lnTo>
                      <a:pt x="208" y="784"/>
                    </a:lnTo>
                    <a:lnTo>
                      <a:pt x="195" y="769"/>
                    </a:lnTo>
                    <a:lnTo>
                      <a:pt x="183" y="754"/>
                    </a:lnTo>
                    <a:lnTo>
                      <a:pt x="172" y="738"/>
                    </a:lnTo>
                    <a:lnTo>
                      <a:pt x="161" y="721"/>
                    </a:lnTo>
                    <a:lnTo>
                      <a:pt x="151" y="704"/>
                    </a:lnTo>
                    <a:lnTo>
                      <a:pt x="142" y="687"/>
                    </a:lnTo>
                    <a:lnTo>
                      <a:pt x="134" y="669"/>
                    </a:lnTo>
                    <a:lnTo>
                      <a:pt x="127" y="649"/>
                    </a:lnTo>
                    <a:lnTo>
                      <a:pt x="121" y="631"/>
                    </a:lnTo>
                    <a:lnTo>
                      <a:pt x="115" y="611"/>
                    </a:lnTo>
                    <a:lnTo>
                      <a:pt x="111" y="592"/>
                    </a:lnTo>
                    <a:lnTo>
                      <a:pt x="106" y="572"/>
                    </a:lnTo>
                    <a:lnTo>
                      <a:pt x="103" y="551"/>
                    </a:lnTo>
                    <a:lnTo>
                      <a:pt x="102" y="531"/>
                    </a:lnTo>
                    <a:lnTo>
                      <a:pt x="101" y="510"/>
                    </a:lnTo>
                    <a:lnTo>
                      <a:pt x="102" y="489"/>
                    </a:lnTo>
                    <a:lnTo>
                      <a:pt x="103" y="469"/>
                    </a:lnTo>
                    <a:lnTo>
                      <a:pt x="106" y="447"/>
                    </a:lnTo>
                    <a:lnTo>
                      <a:pt x="111" y="427"/>
                    </a:lnTo>
                    <a:lnTo>
                      <a:pt x="115" y="408"/>
                    </a:lnTo>
                    <a:lnTo>
                      <a:pt x="121" y="388"/>
                    </a:lnTo>
                    <a:lnTo>
                      <a:pt x="127" y="370"/>
                    </a:lnTo>
                    <a:lnTo>
                      <a:pt x="134" y="351"/>
                    </a:lnTo>
                    <a:lnTo>
                      <a:pt x="142" y="333"/>
                    </a:lnTo>
                    <a:lnTo>
                      <a:pt x="151" y="316"/>
                    </a:lnTo>
                    <a:lnTo>
                      <a:pt x="161" y="299"/>
                    </a:lnTo>
                    <a:lnTo>
                      <a:pt x="172" y="282"/>
                    </a:lnTo>
                    <a:lnTo>
                      <a:pt x="183" y="266"/>
                    </a:lnTo>
                    <a:lnTo>
                      <a:pt x="195" y="251"/>
                    </a:lnTo>
                    <a:lnTo>
                      <a:pt x="208" y="235"/>
                    </a:lnTo>
                    <a:lnTo>
                      <a:pt x="221" y="221"/>
                    </a:lnTo>
                    <a:lnTo>
                      <a:pt x="235" y="208"/>
                    </a:lnTo>
                    <a:lnTo>
                      <a:pt x="250" y="195"/>
                    </a:lnTo>
                    <a:lnTo>
                      <a:pt x="265" y="183"/>
                    </a:lnTo>
                    <a:lnTo>
                      <a:pt x="281" y="172"/>
                    </a:lnTo>
                    <a:lnTo>
                      <a:pt x="298" y="161"/>
                    </a:lnTo>
                    <a:lnTo>
                      <a:pt x="316" y="151"/>
                    </a:lnTo>
                    <a:lnTo>
                      <a:pt x="333" y="142"/>
                    </a:lnTo>
                    <a:lnTo>
                      <a:pt x="351" y="134"/>
                    </a:lnTo>
                    <a:lnTo>
                      <a:pt x="369" y="127"/>
                    </a:lnTo>
                    <a:lnTo>
                      <a:pt x="388" y="121"/>
                    </a:lnTo>
                    <a:lnTo>
                      <a:pt x="408" y="115"/>
                    </a:lnTo>
                    <a:lnTo>
                      <a:pt x="427" y="111"/>
                    </a:lnTo>
                    <a:lnTo>
                      <a:pt x="447" y="107"/>
                    </a:lnTo>
                    <a:lnTo>
                      <a:pt x="467" y="105"/>
                    </a:lnTo>
                    <a:lnTo>
                      <a:pt x="488" y="103"/>
                    </a:lnTo>
                    <a:lnTo>
                      <a:pt x="509" y="102"/>
                    </a:lnTo>
                    <a:lnTo>
                      <a:pt x="531" y="103"/>
                    </a:lnTo>
                    <a:lnTo>
                      <a:pt x="551" y="105"/>
                    </a:lnTo>
                    <a:lnTo>
                      <a:pt x="572" y="107"/>
                    </a:lnTo>
                    <a:lnTo>
                      <a:pt x="592" y="111"/>
                    </a:lnTo>
                    <a:lnTo>
                      <a:pt x="611" y="115"/>
                    </a:lnTo>
                    <a:lnTo>
                      <a:pt x="630" y="121"/>
                    </a:lnTo>
                    <a:lnTo>
                      <a:pt x="649" y="127"/>
                    </a:lnTo>
                    <a:lnTo>
                      <a:pt x="668" y="134"/>
                    </a:lnTo>
                    <a:lnTo>
                      <a:pt x="686" y="142"/>
                    </a:lnTo>
                    <a:lnTo>
                      <a:pt x="703" y="151"/>
                    </a:lnTo>
                    <a:lnTo>
                      <a:pt x="721" y="161"/>
                    </a:lnTo>
                    <a:lnTo>
                      <a:pt x="738" y="172"/>
                    </a:lnTo>
                    <a:lnTo>
                      <a:pt x="754" y="183"/>
                    </a:lnTo>
                    <a:lnTo>
                      <a:pt x="769" y="195"/>
                    </a:lnTo>
                    <a:lnTo>
                      <a:pt x="784" y="208"/>
                    </a:lnTo>
                    <a:lnTo>
                      <a:pt x="798" y="221"/>
                    </a:lnTo>
                    <a:lnTo>
                      <a:pt x="811" y="235"/>
                    </a:lnTo>
                    <a:lnTo>
                      <a:pt x="824" y="251"/>
                    </a:lnTo>
                    <a:lnTo>
                      <a:pt x="836" y="266"/>
                    </a:lnTo>
                    <a:lnTo>
                      <a:pt x="847" y="282"/>
                    </a:lnTo>
                    <a:lnTo>
                      <a:pt x="858" y="299"/>
                    </a:lnTo>
                    <a:lnTo>
                      <a:pt x="868" y="316"/>
                    </a:lnTo>
                    <a:lnTo>
                      <a:pt x="876" y="333"/>
                    </a:lnTo>
                    <a:lnTo>
                      <a:pt x="885" y="351"/>
                    </a:lnTo>
                    <a:lnTo>
                      <a:pt x="892" y="370"/>
                    </a:lnTo>
                    <a:lnTo>
                      <a:pt x="898" y="388"/>
                    </a:lnTo>
                    <a:lnTo>
                      <a:pt x="904" y="408"/>
                    </a:lnTo>
                    <a:lnTo>
                      <a:pt x="908" y="427"/>
                    </a:lnTo>
                    <a:lnTo>
                      <a:pt x="913" y="447"/>
                    </a:lnTo>
                    <a:lnTo>
                      <a:pt x="915" y="469"/>
                    </a:lnTo>
                    <a:lnTo>
                      <a:pt x="917" y="489"/>
                    </a:lnTo>
                    <a:lnTo>
                      <a:pt x="917" y="510"/>
                    </a:lnTo>
                    <a:close/>
                  </a:path>
                </a:pathLst>
              </a:custGeom>
              <a:solidFill>
                <a:srgbClr val="FEF5D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2024" name="Freeform 1166">
                <a:extLst>
                  <a:ext uri="{FF2B5EF4-FFF2-40B4-BE49-F238E27FC236}">
                    <a16:creationId xmlns:a16="http://schemas.microsoft.com/office/drawing/2014/main" id="{A6ACD446-DB87-4890-83DE-7DCBE63E7CC0}"/>
                  </a:ext>
                </a:extLst>
              </p:cNvPr>
              <p:cNvSpPr>
                <a:spLocks noEditPoints="1"/>
              </p:cNvSpPr>
              <p:nvPr/>
            </p:nvSpPr>
            <p:spPr bwMode="auto">
              <a:xfrm>
                <a:off x="2936" y="1038"/>
                <a:ext cx="183" cy="184"/>
              </a:xfrm>
              <a:custGeom>
                <a:avLst/>
                <a:gdLst>
                  <a:gd name="T0" fmla="*/ 181 w 917"/>
                  <a:gd name="T1" fmla="*/ 73 h 916"/>
                  <a:gd name="T2" fmla="*/ 174 w 917"/>
                  <a:gd name="T3" fmla="*/ 52 h 916"/>
                  <a:gd name="T4" fmla="*/ 162 w 917"/>
                  <a:gd name="T5" fmla="*/ 33 h 916"/>
                  <a:gd name="T6" fmla="*/ 146 w 917"/>
                  <a:gd name="T7" fmla="*/ 18 h 916"/>
                  <a:gd name="T8" fmla="*/ 127 w 917"/>
                  <a:gd name="T9" fmla="*/ 7 h 916"/>
                  <a:gd name="T10" fmla="*/ 105 w 917"/>
                  <a:gd name="T11" fmla="*/ 1 h 916"/>
                  <a:gd name="T12" fmla="*/ 82 w 917"/>
                  <a:gd name="T13" fmla="*/ 0 h 916"/>
                  <a:gd name="T14" fmla="*/ 60 w 917"/>
                  <a:gd name="T15" fmla="*/ 5 h 916"/>
                  <a:gd name="T16" fmla="*/ 40 w 917"/>
                  <a:gd name="T17" fmla="*/ 16 h 916"/>
                  <a:gd name="T18" fmla="*/ 24 w 917"/>
                  <a:gd name="T19" fmla="*/ 30 h 916"/>
                  <a:gd name="T20" fmla="*/ 11 w 917"/>
                  <a:gd name="T21" fmla="*/ 48 h 916"/>
                  <a:gd name="T22" fmla="*/ 3 w 917"/>
                  <a:gd name="T23" fmla="*/ 69 h 916"/>
                  <a:gd name="T24" fmla="*/ 0 w 917"/>
                  <a:gd name="T25" fmla="*/ 92 h 916"/>
                  <a:gd name="T26" fmla="*/ 3 w 917"/>
                  <a:gd name="T27" fmla="*/ 115 h 916"/>
                  <a:gd name="T28" fmla="*/ 11 w 917"/>
                  <a:gd name="T29" fmla="*/ 136 h 916"/>
                  <a:gd name="T30" fmla="*/ 24 w 917"/>
                  <a:gd name="T31" fmla="*/ 154 h 916"/>
                  <a:gd name="T32" fmla="*/ 40 w 917"/>
                  <a:gd name="T33" fmla="*/ 168 h 916"/>
                  <a:gd name="T34" fmla="*/ 60 w 917"/>
                  <a:gd name="T35" fmla="*/ 179 h 916"/>
                  <a:gd name="T36" fmla="*/ 82 w 917"/>
                  <a:gd name="T37" fmla="*/ 184 h 916"/>
                  <a:gd name="T38" fmla="*/ 105 w 917"/>
                  <a:gd name="T39" fmla="*/ 183 h 916"/>
                  <a:gd name="T40" fmla="*/ 127 w 917"/>
                  <a:gd name="T41" fmla="*/ 177 h 916"/>
                  <a:gd name="T42" fmla="*/ 146 w 917"/>
                  <a:gd name="T43" fmla="*/ 166 h 916"/>
                  <a:gd name="T44" fmla="*/ 162 w 917"/>
                  <a:gd name="T45" fmla="*/ 150 h 916"/>
                  <a:gd name="T46" fmla="*/ 174 w 917"/>
                  <a:gd name="T47" fmla="*/ 132 h 916"/>
                  <a:gd name="T48" fmla="*/ 181 w 917"/>
                  <a:gd name="T49" fmla="*/ 110 h 916"/>
                  <a:gd name="T50" fmla="*/ 163 w 917"/>
                  <a:gd name="T51" fmla="*/ 92 h 916"/>
                  <a:gd name="T52" fmla="*/ 160 w 917"/>
                  <a:gd name="T53" fmla="*/ 110 h 916"/>
                  <a:gd name="T54" fmla="*/ 154 w 917"/>
                  <a:gd name="T55" fmla="*/ 126 h 916"/>
                  <a:gd name="T56" fmla="*/ 144 w 917"/>
                  <a:gd name="T57" fmla="*/ 140 h 916"/>
                  <a:gd name="T58" fmla="*/ 131 w 917"/>
                  <a:gd name="T59" fmla="*/ 151 h 916"/>
                  <a:gd name="T60" fmla="*/ 116 w 917"/>
                  <a:gd name="T61" fmla="*/ 159 h 916"/>
                  <a:gd name="T62" fmla="*/ 99 w 917"/>
                  <a:gd name="T63" fmla="*/ 163 h 916"/>
                  <a:gd name="T64" fmla="*/ 81 w 917"/>
                  <a:gd name="T65" fmla="*/ 163 h 916"/>
                  <a:gd name="T66" fmla="*/ 64 w 917"/>
                  <a:gd name="T67" fmla="*/ 158 h 916"/>
                  <a:gd name="T68" fmla="*/ 49 w 917"/>
                  <a:gd name="T69" fmla="*/ 149 h 916"/>
                  <a:gd name="T70" fmla="*/ 37 w 917"/>
                  <a:gd name="T71" fmla="*/ 138 h 916"/>
                  <a:gd name="T72" fmla="*/ 27 w 917"/>
                  <a:gd name="T73" fmla="*/ 123 h 916"/>
                  <a:gd name="T74" fmla="*/ 22 w 917"/>
                  <a:gd name="T75" fmla="*/ 106 h 916"/>
                  <a:gd name="T76" fmla="*/ 20 w 917"/>
                  <a:gd name="T77" fmla="*/ 88 h 916"/>
                  <a:gd name="T78" fmla="*/ 24 w 917"/>
                  <a:gd name="T79" fmla="*/ 71 h 916"/>
                  <a:gd name="T80" fmla="*/ 31 w 917"/>
                  <a:gd name="T81" fmla="*/ 55 h 916"/>
                  <a:gd name="T82" fmla="*/ 41 w 917"/>
                  <a:gd name="T83" fmla="*/ 41 h 916"/>
                  <a:gd name="T84" fmla="*/ 55 w 917"/>
                  <a:gd name="T85" fmla="*/ 31 h 916"/>
                  <a:gd name="T86" fmla="*/ 70 w 917"/>
                  <a:gd name="T87" fmla="*/ 24 h 916"/>
                  <a:gd name="T88" fmla="*/ 88 w 917"/>
                  <a:gd name="T89" fmla="*/ 20 h 916"/>
                  <a:gd name="T90" fmla="*/ 106 w 917"/>
                  <a:gd name="T91" fmla="*/ 22 h 916"/>
                  <a:gd name="T92" fmla="*/ 122 w 917"/>
                  <a:gd name="T93" fmla="*/ 27 h 916"/>
                  <a:gd name="T94" fmla="*/ 137 w 917"/>
                  <a:gd name="T95" fmla="*/ 37 h 916"/>
                  <a:gd name="T96" fmla="*/ 148 w 917"/>
                  <a:gd name="T97" fmla="*/ 49 h 916"/>
                  <a:gd name="T98" fmla="*/ 157 w 917"/>
                  <a:gd name="T99" fmla="*/ 64 h 916"/>
                  <a:gd name="T100" fmla="*/ 162 w 917"/>
                  <a:gd name="T101" fmla="*/ 81 h 91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917" h="916">
                    <a:moveTo>
                      <a:pt x="917" y="458"/>
                    </a:moveTo>
                    <a:lnTo>
                      <a:pt x="917" y="435"/>
                    </a:lnTo>
                    <a:lnTo>
                      <a:pt x="915" y="411"/>
                    </a:lnTo>
                    <a:lnTo>
                      <a:pt x="912" y="388"/>
                    </a:lnTo>
                    <a:lnTo>
                      <a:pt x="908" y="365"/>
                    </a:lnTo>
                    <a:lnTo>
                      <a:pt x="903" y="343"/>
                    </a:lnTo>
                    <a:lnTo>
                      <a:pt x="897" y="321"/>
                    </a:lnTo>
                    <a:lnTo>
                      <a:pt x="889" y="300"/>
                    </a:lnTo>
                    <a:lnTo>
                      <a:pt x="881" y="279"/>
                    </a:lnTo>
                    <a:lnTo>
                      <a:pt x="872" y="259"/>
                    </a:lnTo>
                    <a:lnTo>
                      <a:pt x="862" y="240"/>
                    </a:lnTo>
                    <a:lnTo>
                      <a:pt x="850" y="220"/>
                    </a:lnTo>
                    <a:lnTo>
                      <a:pt x="838" y="202"/>
                    </a:lnTo>
                    <a:lnTo>
                      <a:pt x="826" y="183"/>
                    </a:lnTo>
                    <a:lnTo>
                      <a:pt x="812" y="166"/>
                    </a:lnTo>
                    <a:lnTo>
                      <a:pt x="798" y="149"/>
                    </a:lnTo>
                    <a:lnTo>
                      <a:pt x="783" y="133"/>
                    </a:lnTo>
                    <a:lnTo>
                      <a:pt x="767" y="118"/>
                    </a:lnTo>
                    <a:lnTo>
                      <a:pt x="750" y="104"/>
                    </a:lnTo>
                    <a:lnTo>
                      <a:pt x="733" y="90"/>
                    </a:lnTo>
                    <a:lnTo>
                      <a:pt x="715" y="78"/>
                    </a:lnTo>
                    <a:lnTo>
                      <a:pt x="696" y="66"/>
                    </a:lnTo>
                    <a:lnTo>
                      <a:pt x="677" y="55"/>
                    </a:lnTo>
                    <a:lnTo>
                      <a:pt x="657" y="45"/>
                    </a:lnTo>
                    <a:lnTo>
                      <a:pt x="636" y="36"/>
                    </a:lnTo>
                    <a:lnTo>
                      <a:pt x="616" y="27"/>
                    </a:lnTo>
                    <a:lnTo>
                      <a:pt x="595" y="20"/>
                    </a:lnTo>
                    <a:lnTo>
                      <a:pt x="573" y="14"/>
                    </a:lnTo>
                    <a:lnTo>
                      <a:pt x="551" y="9"/>
                    </a:lnTo>
                    <a:lnTo>
                      <a:pt x="528" y="5"/>
                    </a:lnTo>
                    <a:lnTo>
                      <a:pt x="506" y="2"/>
                    </a:lnTo>
                    <a:lnTo>
                      <a:pt x="482" y="0"/>
                    </a:lnTo>
                    <a:lnTo>
                      <a:pt x="458" y="0"/>
                    </a:lnTo>
                    <a:lnTo>
                      <a:pt x="434" y="0"/>
                    </a:lnTo>
                    <a:lnTo>
                      <a:pt x="411" y="2"/>
                    </a:lnTo>
                    <a:lnTo>
                      <a:pt x="388" y="5"/>
                    </a:lnTo>
                    <a:lnTo>
                      <a:pt x="366" y="9"/>
                    </a:lnTo>
                    <a:lnTo>
                      <a:pt x="344" y="14"/>
                    </a:lnTo>
                    <a:lnTo>
                      <a:pt x="322" y="20"/>
                    </a:lnTo>
                    <a:lnTo>
                      <a:pt x="301" y="27"/>
                    </a:lnTo>
                    <a:lnTo>
                      <a:pt x="280" y="36"/>
                    </a:lnTo>
                    <a:lnTo>
                      <a:pt x="260" y="45"/>
                    </a:lnTo>
                    <a:lnTo>
                      <a:pt x="239" y="55"/>
                    </a:lnTo>
                    <a:lnTo>
                      <a:pt x="220" y="66"/>
                    </a:lnTo>
                    <a:lnTo>
                      <a:pt x="202" y="78"/>
                    </a:lnTo>
                    <a:lnTo>
                      <a:pt x="184" y="90"/>
                    </a:lnTo>
                    <a:lnTo>
                      <a:pt x="167" y="104"/>
                    </a:lnTo>
                    <a:lnTo>
                      <a:pt x="150" y="118"/>
                    </a:lnTo>
                    <a:lnTo>
                      <a:pt x="134" y="133"/>
                    </a:lnTo>
                    <a:lnTo>
                      <a:pt x="119" y="149"/>
                    </a:lnTo>
                    <a:lnTo>
                      <a:pt x="105" y="166"/>
                    </a:lnTo>
                    <a:lnTo>
                      <a:pt x="91" y="183"/>
                    </a:lnTo>
                    <a:lnTo>
                      <a:pt x="79" y="202"/>
                    </a:lnTo>
                    <a:lnTo>
                      <a:pt x="67" y="220"/>
                    </a:lnTo>
                    <a:lnTo>
                      <a:pt x="55" y="240"/>
                    </a:lnTo>
                    <a:lnTo>
                      <a:pt x="45" y="259"/>
                    </a:lnTo>
                    <a:lnTo>
                      <a:pt x="35" y="279"/>
                    </a:lnTo>
                    <a:lnTo>
                      <a:pt x="27" y="300"/>
                    </a:lnTo>
                    <a:lnTo>
                      <a:pt x="20" y="321"/>
                    </a:lnTo>
                    <a:lnTo>
                      <a:pt x="14" y="343"/>
                    </a:lnTo>
                    <a:lnTo>
                      <a:pt x="9" y="365"/>
                    </a:lnTo>
                    <a:lnTo>
                      <a:pt x="5" y="388"/>
                    </a:lnTo>
                    <a:lnTo>
                      <a:pt x="2" y="411"/>
                    </a:lnTo>
                    <a:lnTo>
                      <a:pt x="0" y="435"/>
                    </a:lnTo>
                    <a:lnTo>
                      <a:pt x="0" y="458"/>
                    </a:lnTo>
                    <a:lnTo>
                      <a:pt x="0" y="481"/>
                    </a:lnTo>
                    <a:lnTo>
                      <a:pt x="2" y="505"/>
                    </a:lnTo>
                    <a:lnTo>
                      <a:pt x="5" y="527"/>
                    </a:lnTo>
                    <a:lnTo>
                      <a:pt x="9" y="550"/>
                    </a:lnTo>
                    <a:lnTo>
                      <a:pt x="14" y="572"/>
                    </a:lnTo>
                    <a:lnTo>
                      <a:pt x="20" y="594"/>
                    </a:lnTo>
                    <a:lnTo>
                      <a:pt x="27" y="616"/>
                    </a:lnTo>
                    <a:lnTo>
                      <a:pt x="35" y="637"/>
                    </a:lnTo>
                    <a:lnTo>
                      <a:pt x="45" y="657"/>
                    </a:lnTo>
                    <a:lnTo>
                      <a:pt x="55" y="676"/>
                    </a:lnTo>
                    <a:lnTo>
                      <a:pt x="67" y="696"/>
                    </a:lnTo>
                    <a:lnTo>
                      <a:pt x="79" y="714"/>
                    </a:lnTo>
                    <a:lnTo>
                      <a:pt x="91" y="732"/>
                    </a:lnTo>
                    <a:lnTo>
                      <a:pt x="105" y="749"/>
                    </a:lnTo>
                    <a:lnTo>
                      <a:pt x="119" y="766"/>
                    </a:lnTo>
                    <a:lnTo>
                      <a:pt x="134" y="782"/>
                    </a:lnTo>
                    <a:lnTo>
                      <a:pt x="150" y="797"/>
                    </a:lnTo>
                    <a:lnTo>
                      <a:pt x="167" y="811"/>
                    </a:lnTo>
                    <a:lnTo>
                      <a:pt x="184" y="826"/>
                    </a:lnTo>
                    <a:lnTo>
                      <a:pt x="202" y="838"/>
                    </a:lnTo>
                    <a:lnTo>
                      <a:pt x="220" y="850"/>
                    </a:lnTo>
                    <a:lnTo>
                      <a:pt x="239" y="861"/>
                    </a:lnTo>
                    <a:lnTo>
                      <a:pt x="260" y="871"/>
                    </a:lnTo>
                    <a:lnTo>
                      <a:pt x="280" y="880"/>
                    </a:lnTo>
                    <a:lnTo>
                      <a:pt x="301" y="889"/>
                    </a:lnTo>
                    <a:lnTo>
                      <a:pt x="322" y="896"/>
                    </a:lnTo>
                    <a:lnTo>
                      <a:pt x="344" y="902"/>
                    </a:lnTo>
                    <a:lnTo>
                      <a:pt x="366" y="907"/>
                    </a:lnTo>
                    <a:lnTo>
                      <a:pt x="388" y="911"/>
                    </a:lnTo>
                    <a:lnTo>
                      <a:pt x="411" y="914"/>
                    </a:lnTo>
                    <a:lnTo>
                      <a:pt x="434" y="916"/>
                    </a:lnTo>
                    <a:lnTo>
                      <a:pt x="458" y="916"/>
                    </a:lnTo>
                    <a:lnTo>
                      <a:pt x="482" y="916"/>
                    </a:lnTo>
                    <a:lnTo>
                      <a:pt x="506" y="914"/>
                    </a:lnTo>
                    <a:lnTo>
                      <a:pt x="528" y="911"/>
                    </a:lnTo>
                    <a:lnTo>
                      <a:pt x="551" y="907"/>
                    </a:lnTo>
                    <a:lnTo>
                      <a:pt x="573" y="902"/>
                    </a:lnTo>
                    <a:lnTo>
                      <a:pt x="595" y="896"/>
                    </a:lnTo>
                    <a:lnTo>
                      <a:pt x="616" y="889"/>
                    </a:lnTo>
                    <a:lnTo>
                      <a:pt x="636" y="880"/>
                    </a:lnTo>
                    <a:lnTo>
                      <a:pt x="657" y="871"/>
                    </a:lnTo>
                    <a:lnTo>
                      <a:pt x="677" y="861"/>
                    </a:lnTo>
                    <a:lnTo>
                      <a:pt x="696" y="850"/>
                    </a:lnTo>
                    <a:lnTo>
                      <a:pt x="715" y="838"/>
                    </a:lnTo>
                    <a:lnTo>
                      <a:pt x="733" y="826"/>
                    </a:lnTo>
                    <a:lnTo>
                      <a:pt x="750" y="811"/>
                    </a:lnTo>
                    <a:lnTo>
                      <a:pt x="767" y="797"/>
                    </a:lnTo>
                    <a:lnTo>
                      <a:pt x="783" y="782"/>
                    </a:lnTo>
                    <a:lnTo>
                      <a:pt x="798" y="766"/>
                    </a:lnTo>
                    <a:lnTo>
                      <a:pt x="812" y="749"/>
                    </a:lnTo>
                    <a:lnTo>
                      <a:pt x="826" y="732"/>
                    </a:lnTo>
                    <a:lnTo>
                      <a:pt x="838" y="714"/>
                    </a:lnTo>
                    <a:lnTo>
                      <a:pt x="850" y="696"/>
                    </a:lnTo>
                    <a:lnTo>
                      <a:pt x="862" y="676"/>
                    </a:lnTo>
                    <a:lnTo>
                      <a:pt x="872" y="657"/>
                    </a:lnTo>
                    <a:lnTo>
                      <a:pt x="881" y="637"/>
                    </a:lnTo>
                    <a:lnTo>
                      <a:pt x="889" y="616"/>
                    </a:lnTo>
                    <a:lnTo>
                      <a:pt x="897" y="594"/>
                    </a:lnTo>
                    <a:lnTo>
                      <a:pt x="903" y="572"/>
                    </a:lnTo>
                    <a:lnTo>
                      <a:pt x="908" y="550"/>
                    </a:lnTo>
                    <a:lnTo>
                      <a:pt x="912" y="527"/>
                    </a:lnTo>
                    <a:lnTo>
                      <a:pt x="915" y="505"/>
                    </a:lnTo>
                    <a:lnTo>
                      <a:pt x="917" y="481"/>
                    </a:lnTo>
                    <a:lnTo>
                      <a:pt x="917" y="458"/>
                    </a:lnTo>
                    <a:close/>
                    <a:moveTo>
                      <a:pt x="815" y="458"/>
                    </a:moveTo>
                    <a:lnTo>
                      <a:pt x="814" y="476"/>
                    </a:lnTo>
                    <a:lnTo>
                      <a:pt x="813" y="494"/>
                    </a:lnTo>
                    <a:lnTo>
                      <a:pt x="811" y="512"/>
                    </a:lnTo>
                    <a:lnTo>
                      <a:pt x="808" y="530"/>
                    </a:lnTo>
                    <a:lnTo>
                      <a:pt x="804" y="547"/>
                    </a:lnTo>
                    <a:lnTo>
                      <a:pt x="799" y="564"/>
                    </a:lnTo>
                    <a:lnTo>
                      <a:pt x="793" y="580"/>
                    </a:lnTo>
                    <a:lnTo>
                      <a:pt x="787" y="596"/>
                    </a:lnTo>
                    <a:lnTo>
                      <a:pt x="780" y="613"/>
                    </a:lnTo>
                    <a:lnTo>
                      <a:pt x="772" y="628"/>
                    </a:lnTo>
                    <a:lnTo>
                      <a:pt x="763" y="643"/>
                    </a:lnTo>
                    <a:lnTo>
                      <a:pt x="754" y="657"/>
                    </a:lnTo>
                    <a:lnTo>
                      <a:pt x="744" y="671"/>
                    </a:lnTo>
                    <a:lnTo>
                      <a:pt x="734" y="685"/>
                    </a:lnTo>
                    <a:lnTo>
                      <a:pt x="723" y="698"/>
                    </a:lnTo>
                    <a:lnTo>
                      <a:pt x="711" y="710"/>
                    </a:lnTo>
                    <a:lnTo>
                      <a:pt x="698" y="722"/>
                    </a:lnTo>
                    <a:lnTo>
                      <a:pt x="686" y="733"/>
                    </a:lnTo>
                    <a:lnTo>
                      <a:pt x="672" y="743"/>
                    </a:lnTo>
                    <a:lnTo>
                      <a:pt x="657" y="753"/>
                    </a:lnTo>
                    <a:lnTo>
                      <a:pt x="643" y="763"/>
                    </a:lnTo>
                    <a:lnTo>
                      <a:pt x="628" y="771"/>
                    </a:lnTo>
                    <a:lnTo>
                      <a:pt x="613" y="779"/>
                    </a:lnTo>
                    <a:lnTo>
                      <a:pt x="597" y="786"/>
                    </a:lnTo>
                    <a:lnTo>
                      <a:pt x="581" y="792"/>
                    </a:lnTo>
                    <a:lnTo>
                      <a:pt x="564" y="798"/>
                    </a:lnTo>
                    <a:lnTo>
                      <a:pt x="548" y="803"/>
                    </a:lnTo>
                    <a:lnTo>
                      <a:pt x="530" y="807"/>
                    </a:lnTo>
                    <a:lnTo>
                      <a:pt x="513" y="810"/>
                    </a:lnTo>
                    <a:lnTo>
                      <a:pt x="495" y="812"/>
                    </a:lnTo>
                    <a:lnTo>
                      <a:pt x="477" y="814"/>
                    </a:lnTo>
                    <a:lnTo>
                      <a:pt x="458" y="815"/>
                    </a:lnTo>
                    <a:lnTo>
                      <a:pt x="440" y="814"/>
                    </a:lnTo>
                    <a:lnTo>
                      <a:pt x="422" y="812"/>
                    </a:lnTo>
                    <a:lnTo>
                      <a:pt x="404" y="810"/>
                    </a:lnTo>
                    <a:lnTo>
                      <a:pt x="386" y="807"/>
                    </a:lnTo>
                    <a:lnTo>
                      <a:pt x="369" y="803"/>
                    </a:lnTo>
                    <a:lnTo>
                      <a:pt x="352" y="798"/>
                    </a:lnTo>
                    <a:lnTo>
                      <a:pt x="336" y="792"/>
                    </a:lnTo>
                    <a:lnTo>
                      <a:pt x="320" y="786"/>
                    </a:lnTo>
                    <a:lnTo>
                      <a:pt x="304" y="779"/>
                    </a:lnTo>
                    <a:lnTo>
                      <a:pt x="289" y="771"/>
                    </a:lnTo>
                    <a:lnTo>
                      <a:pt x="274" y="763"/>
                    </a:lnTo>
                    <a:lnTo>
                      <a:pt x="259" y="753"/>
                    </a:lnTo>
                    <a:lnTo>
                      <a:pt x="245" y="743"/>
                    </a:lnTo>
                    <a:lnTo>
                      <a:pt x="231" y="733"/>
                    </a:lnTo>
                    <a:lnTo>
                      <a:pt x="218" y="722"/>
                    </a:lnTo>
                    <a:lnTo>
                      <a:pt x="206" y="710"/>
                    </a:lnTo>
                    <a:lnTo>
                      <a:pt x="194" y="698"/>
                    </a:lnTo>
                    <a:lnTo>
                      <a:pt x="183" y="685"/>
                    </a:lnTo>
                    <a:lnTo>
                      <a:pt x="173" y="671"/>
                    </a:lnTo>
                    <a:lnTo>
                      <a:pt x="163" y="657"/>
                    </a:lnTo>
                    <a:lnTo>
                      <a:pt x="153" y="643"/>
                    </a:lnTo>
                    <a:lnTo>
                      <a:pt x="145" y="628"/>
                    </a:lnTo>
                    <a:lnTo>
                      <a:pt x="137" y="613"/>
                    </a:lnTo>
                    <a:lnTo>
                      <a:pt x="130" y="596"/>
                    </a:lnTo>
                    <a:lnTo>
                      <a:pt x="124" y="580"/>
                    </a:lnTo>
                    <a:lnTo>
                      <a:pt x="118" y="564"/>
                    </a:lnTo>
                    <a:lnTo>
                      <a:pt x="113" y="547"/>
                    </a:lnTo>
                    <a:lnTo>
                      <a:pt x="109" y="530"/>
                    </a:lnTo>
                    <a:lnTo>
                      <a:pt x="106" y="512"/>
                    </a:lnTo>
                    <a:lnTo>
                      <a:pt x="104" y="494"/>
                    </a:lnTo>
                    <a:lnTo>
                      <a:pt x="102" y="476"/>
                    </a:lnTo>
                    <a:lnTo>
                      <a:pt x="102" y="458"/>
                    </a:lnTo>
                    <a:lnTo>
                      <a:pt x="102" y="440"/>
                    </a:lnTo>
                    <a:lnTo>
                      <a:pt x="104" y="422"/>
                    </a:lnTo>
                    <a:lnTo>
                      <a:pt x="106" y="404"/>
                    </a:lnTo>
                    <a:lnTo>
                      <a:pt x="109" y="385"/>
                    </a:lnTo>
                    <a:lnTo>
                      <a:pt x="113" y="368"/>
                    </a:lnTo>
                    <a:lnTo>
                      <a:pt x="118" y="351"/>
                    </a:lnTo>
                    <a:lnTo>
                      <a:pt x="124" y="335"/>
                    </a:lnTo>
                    <a:lnTo>
                      <a:pt x="130" y="319"/>
                    </a:lnTo>
                    <a:lnTo>
                      <a:pt x="137" y="303"/>
                    </a:lnTo>
                    <a:lnTo>
                      <a:pt x="145" y="288"/>
                    </a:lnTo>
                    <a:lnTo>
                      <a:pt x="153" y="273"/>
                    </a:lnTo>
                    <a:lnTo>
                      <a:pt x="163" y="259"/>
                    </a:lnTo>
                    <a:lnTo>
                      <a:pt x="173" y="245"/>
                    </a:lnTo>
                    <a:lnTo>
                      <a:pt x="183" y="231"/>
                    </a:lnTo>
                    <a:lnTo>
                      <a:pt x="194" y="218"/>
                    </a:lnTo>
                    <a:lnTo>
                      <a:pt x="206" y="206"/>
                    </a:lnTo>
                    <a:lnTo>
                      <a:pt x="218" y="193"/>
                    </a:lnTo>
                    <a:lnTo>
                      <a:pt x="231" y="182"/>
                    </a:lnTo>
                    <a:lnTo>
                      <a:pt x="245" y="172"/>
                    </a:lnTo>
                    <a:lnTo>
                      <a:pt x="259" y="162"/>
                    </a:lnTo>
                    <a:lnTo>
                      <a:pt x="274" y="153"/>
                    </a:lnTo>
                    <a:lnTo>
                      <a:pt x="289" y="144"/>
                    </a:lnTo>
                    <a:lnTo>
                      <a:pt x="304" y="136"/>
                    </a:lnTo>
                    <a:lnTo>
                      <a:pt x="320" y="129"/>
                    </a:lnTo>
                    <a:lnTo>
                      <a:pt x="336" y="123"/>
                    </a:lnTo>
                    <a:lnTo>
                      <a:pt x="352" y="117"/>
                    </a:lnTo>
                    <a:lnTo>
                      <a:pt x="369" y="112"/>
                    </a:lnTo>
                    <a:lnTo>
                      <a:pt x="386" y="108"/>
                    </a:lnTo>
                    <a:lnTo>
                      <a:pt x="404" y="105"/>
                    </a:lnTo>
                    <a:lnTo>
                      <a:pt x="422" y="103"/>
                    </a:lnTo>
                    <a:lnTo>
                      <a:pt x="440" y="102"/>
                    </a:lnTo>
                    <a:lnTo>
                      <a:pt x="458" y="101"/>
                    </a:lnTo>
                    <a:lnTo>
                      <a:pt x="477" y="102"/>
                    </a:lnTo>
                    <a:lnTo>
                      <a:pt x="495" y="103"/>
                    </a:lnTo>
                    <a:lnTo>
                      <a:pt x="513" y="105"/>
                    </a:lnTo>
                    <a:lnTo>
                      <a:pt x="530" y="108"/>
                    </a:lnTo>
                    <a:lnTo>
                      <a:pt x="548" y="112"/>
                    </a:lnTo>
                    <a:lnTo>
                      <a:pt x="564" y="117"/>
                    </a:lnTo>
                    <a:lnTo>
                      <a:pt x="581" y="123"/>
                    </a:lnTo>
                    <a:lnTo>
                      <a:pt x="597" y="129"/>
                    </a:lnTo>
                    <a:lnTo>
                      <a:pt x="613" y="136"/>
                    </a:lnTo>
                    <a:lnTo>
                      <a:pt x="628" y="144"/>
                    </a:lnTo>
                    <a:lnTo>
                      <a:pt x="643" y="153"/>
                    </a:lnTo>
                    <a:lnTo>
                      <a:pt x="657" y="162"/>
                    </a:lnTo>
                    <a:lnTo>
                      <a:pt x="672" y="172"/>
                    </a:lnTo>
                    <a:lnTo>
                      <a:pt x="686" y="182"/>
                    </a:lnTo>
                    <a:lnTo>
                      <a:pt x="698" y="193"/>
                    </a:lnTo>
                    <a:lnTo>
                      <a:pt x="711" y="206"/>
                    </a:lnTo>
                    <a:lnTo>
                      <a:pt x="723" y="218"/>
                    </a:lnTo>
                    <a:lnTo>
                      <a:pt x="734" y="231"/>
                    </a:lnTo>
                    <a:lnTo>
                      <a:pt x="744" y="245"/>
                    </a:lnTo>
                    <a:lnTo>
                      <a:pt x="754" y="259"/>
                    </a:lnTo>
                    <a:lnTo>
                      <a:pt x="763" y="273"/>
                    </a:lnTo>
                    <a:lnTo>
                      <a:pt x="772" y="288"/>
                    </a:lnTo>
                    <a:lnTo>
                      <a:pt x="780" y="303"/>
                    </a:lnTo>
                    <a:lnTo>
                      <a:pt x="787" y="319"/>
                    </a:lnTo>
                    <a:lnTo>
                      <a:pt x="793" y="335"/>
                    </a:lnTo>
                    <a:lnTo>
                      <a:pt x="799" y="351"/>
                    </a:lnTo>
                    <a:lnTo>
                      <a:pt x="804" y="368"/>
                    </a:lnTo>
                    <a:lnTo>
                      <a:pt x="808" y="385"/>
                    </a:lnTo>
                    <a:lnTo>
                      <a:pt x="811" y="404"/>
                    </a:lnTo>
                    <a:lnTo>
                      <a:pt x="813" y="422"/>
                    </a:lnTo>
                    <a:lnTo>
                      <a:pt x="814" y="440"/>
                    </a:lnTo>
                    <a:lnTo>
                      <a:pt x="815" y="458"/>
                    </a:lnTo>
                    <a:close/>
                  </a:path>
                </a:pathLst>
              </a:custGeom>
              <a:solidFill>
                <a:srgbClr val="FEF5D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2025" name="Freeform 1167">
                <a:extLst>
                  <a:ext uri="{FF2B5EF4-FFF2-40B4-BE49-F238E27FC236}">
                    <a16:creationId xmlns:a16="http://schemas.microsoft.com/office/drawing/2014/main" id="{92F280A2-5332-4CAC-81F8-FFA83CB626D4}"/>
                  </a:ext>
                </a:extLst>
              </p:cNvPr>
              <p:cNvSpPr>
                <a:spLocks noEditPoints="1"/>
              </p:cNvSpPr>
              <p:nvPr/>
            </p:nvSpPr>
            <p:spPr bwMode="auto">
              <a:xfrm>
                <a:off x="2946" y="1048"/>
                <a:ext cx="163" cy="164"/>
              </a:xfrm>
              <a:custGeom>
                <a:avLst/>
                <a:gdLst>
                  <a:gd name="T0" fmla="*/ 161 w 816"/>
                  <a:gd name="T1" fmla="*/ 65 h 816"/>
                  <a:gd name="T2" fmla="*/ 155 w 816"/>
                  <a:gd name="T3" fmla="*/ 46 h 816"/>
                  <a:gd name="T4" fmla="*/ 144 w 816"/>
                  <a:gd name="T5" fmla="*/ 30 h 816"/>
                  <a:gd name="T6" fmla="*/ 130 w 816"/>
                  <a:gd name="T7" fmla="*/ 16 h 816"/>
                  <a:gd name="T8" fmla="*/ 113 w 816"/>
                  <a:gd name="T9" fmla="*/ 6 h 816"/>
                  <a:gd name="T10" fmla="*/ 94 w 816"/>
                  <a:gd name="T11" fmla="*/ 1 h 816"/>
                  <a:gd name="T12" fmla="*/ 73 w 816"/>
                  <a:gd name="T13" fmla="*/ 1 h 816"/>
                  <a:gd name="T14" fmla="*/ 54 w 816"/>
                  <a:gd name="T15" fmla="*/ 5 h 816"/>
                  <a:gd name="T16" fmla="*/ 36 w 816"/>
                  <a:gd name="T17" fmla="*/ 14 h 816"/>
                  <a:gd name="T18" fmla="*/ 21 w 816"/>
                  <a:gd name="T19" fmla="*/ 27 h 816"/>
                  <a:gd name="T20" fmla="*/ 10 w 816"/>
                  <a:gd name="T21" fmla="*/ 43 h 816"/>
                  <a:gd name="T22" fmla="*/ 3 w 816"/>
                  <a:gd name="T23" fmla="*/ 62 h 816"/>
                  <a:gd name="T24" fmla="*/ 0 w 816"/>
                  <a:gd name="T25" fmla="*/ 82 h 816"/>
                  <a:gd name="T26" fmla="*/ 3 w 816"/>
                  <a:gd name="T27" fmla="*/ 102 h 816"/>
                  <a:gd name="T28" fmla="*/ 10 w 816"/>
                  <a:gd name="T29" fmla="*/ 121 h 816"/>
                  <a:gd name="T30" fmla="*/ 21 w 816"/>
                  <a:gd name="T31" fmla="*/ 137 h 816"/>
                  <a:gd name="T32" fmla="*/ 36 w 816"/>
                  <a:gd name="T33" fmla="*/ 150 h 816"/>
                  <a:gd name="T34" fmla="*/ 54 w 816"/>
                  <a:gd name="T35" fmla="*/ 159 h 816"/>
                  <a:gd name="T36" fmla="*/ 73 w 816"/>
                  <a:gd name="T37" fmla="*/ 163 h 816"/>
                  <a:gd name="T38" fmla="*/ 94 w 816"/>
                  <a:gd name="T39" fmla="*/ 163 h 816"/>
                  <a:gd name="T40" fmla="*/ 113 w 816"/>
                  <a:gd name="T41" fmla="*/ 158 h 816"/>
                  <a:gd name="T42" fmla="*/ 130 w 816"/>
                  <a:gd name="T43" fmla="*/ 148 h 816"/>
                  <a:gd name="T44" fmla="*/ 144 w 816"/>
                  <a:gd name="T45" fmla="*/ 134 h 816"/>
                  <a:gd name="T46" fmla="*/ 155 w 816"/>
                  <a:gd name="T47" fmla="*/ 118 h 816"/>
                  <a:gd name="T48" fmla="*/ 161 w 816"/>
                  <a:gd name="T49" fmla="*/ 98 h 816"/>
                  <a:gd name="T50" fmla="*/ 143 w 816"/>
                  <a:gd name="T51" fmla="*/ 82 h 816"/>
                  <a:gd name="T52" fmla="*/ 141 w 816"/>
                  <a:gd name="T53" fmla="*/ 97 h 816"/>
                  <a:gd name="T54" fmla="*/ 135 w 816"/>
                  <a:gd name="T55" fmla="*/ 111 h 816"/>
                  <a:gd name="T56" fmla="*/ 127 w 816"/>
                  <a:gd name="T57" fmla="*/ 123 h 816"/>
                  <a:gd name="T58" fmla="*/ 116 w 816"/>
                  <a:gd name="T59" fmla="*/ 133 h 816"/>
                  <a:gd name="T60" fmla="*/ 102 w 816"/>
                  <a:gd name="T61" fmla="*/ 140 h 816"/>
                  <a:gd name="T62" fmla="*/ 88 w 816"/>
                  <a:gd name="T63" fmla="*/ 143 h 816"/>
                  <a:gd name="T64" fmla="*/ 72 w 816"/>
                  <a:gd name="T65" fmla="*/ 143 h 816"/>
                  <a:gd name="T66" fmla="*/ 58 w 816"/>
                  <a:gd name="T67" fmla="*/ 138 h 816"/>
                  <a:gd name="T68" fmla="*/ 45 w 816"/>
                  <a:gd name="T69" fmla="*/ 131 h 816"/>
                  <a:gd name="T70" fmla="*/ 34 w 816"/>
                  <a:gd name="T71" fmla="*/ 121 h 816"/>
                  <a:gd name="T72" fmla="*/ 27 w 816"/>
                  <a:gd name="T73" fmla="*/ 109 h 816"/>
                  <a:gd name="T74" fmla="*/ 22 w 816"/>
                  <a:gd name="T75" fmla="*/ 94 h 816"/>
                  <a:gd name="T76" fmla="*/ 21 w 816"/>
                  <a:gd name="T77" fmla="*/ 79 h 816"/>
                  <a:gd name="T78" fmla="*/ 23 w 816"/>
                  <a:gd name="T79" fmla="*/ 64 h 816"/>
                  <a:gd name="T80" fmla="*/ 29 w 816"/>
                  <a:gd name="T81" fmla="*/ 50 h 816"/>
                  <a:gd name="T82" fmla="*/ 38 w 816"/>
                  <a:gd name="T83" fmla="*/ 39 h 816"/>
                  <a:gd name="T84" fmla="*/ 50 w 816"/>
                  <a:gd name="T85" fmla="*/ 30 h 816"/>
                  <a:gd name="T86" fmla="*/ 63 w 816"/>
                  <a:gd name="T87" fmla="*/ 23 h 816"/>
                  <a:gd name="T88" fmla="*/ 78 w 816"/>
                  <a:gd name="T89" fmla="*/ 21 h 816"/>
                  <a:gd name="T90" fmla="*/ 94 w 816"/>
                  <a:gd name="T91" fmla="*/ 22 h 816"/>
                  <a:gd name="T92" fmla="*/ 108 w 816"/>
                  <a:gd name="T93" fmla="*/ 27 h 816"/>
                  <a:gd name="T94" fmla="*/ 120 w 816"/>
                  <a:gd name="T95" fmla="*/ 35 h 816"/>
                  <a:gd name="T96" fmla="*/ 131 w 816"/>
                  <a:gd name="T97" fmla="*/ 45 h 816"/>
                  <a:gd name="T98" fmla="*/ 138 w 816"/>
                  <a:gd name="T99" fmla="*/ 58 h 816"/>
                  <a:gd name="T100" fmla="*/ 142 w 816"/>
                  <a:gd name="T101" fmla="*/ 73 h 81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816" h="816">
                    <a:moveTo>
                      <a:pt x="816" y="408"/>
                    </a:moveTo>
                    <a:lnTo>
                      <a:pt x="816" y="387"/>
                    </a:lnTo>
                    <a:lnTo>
                      <a:pt x="814" y="367"/>
                    </a:lnTo>
                    <a:lnTo>
                      <a:pt x="812" y="345"/>
                    </a:lnTo>
                    <a:lnTo>
                      <a:pt x="807" y="325"/>
                    </a:lnTo>
                    <a:lnTo>
                      <a:pt x="803" y="306"/>
                    </a:lnTo>
                    <a:lnTo>
                      <a:pt x="797" y="286"/>
                    </a:lnTo>
                    <a:lnTo>
                      <a:pt x="791" y="268"/>
                    </a:lnTo>
                    <a:lnTo>
                      <a:pt x="784" y="249"/>
                    </a:lnTo>
                    <a:lnTo>
                      <a:pt x="775" y="231"/>
                    </a:lnTo>
                    <a:lnTo>
                      <a:pt x="767" y="214"/>
                    </a:lnTo>
                    <a:lnTo>
                      <a:pt x="757" y="197"/>
                    </a:lnTo>
                    <a:lnTo>
                      <a:pt x="746" y="180"/>
                    </a:lnTo>
                    <a:lnTo>
                      <a:pt x="735" y="164"/>
                    </a:lnTo>
                    <a:lnTo>
                      <a:pt x="723" y="149"/>
                    </a:lnTo>
                    <a:lnTo>
                      <a:pt x="710" y="133"/>
                    </a:lnTo>
                    <a:lnTo>
                      <a:pt x="697" y="119"/>
                    </a:lnTo>
                    <a:lnTo>
                      <a:pt x="683" y="106"/>
                    </a:lnTo>
                    <a:lnTo>
                      <a:pt x="668" y="93"/>
                    </a:lnTo>
                    <a:lnTo>
                      <a:pt x="653" y="81"/>
                    </a:lnTo>
                    <a:lnTo>
                      <a:pt x="637" y="70"/>
                    </a:lnTo>
                    <a:lnTo>
                      <a:pt x="620" y="59"/>
                    </a:lnTo>
                    <a:lnTo>
                      <a:pt x="602" y="49"/>
                    </a:lnTo>
                    <a:lnTo>
                      <a:pt x="585" y="40"/>
                    </a:lnTo>
                    <a:lnTo>
                      <a:pt x="567" y="32"/>
                    </a:lnTo>
                    <a:lnTo>
                      <a:pt x="548" y="25"/>
                    </a:lnTo>
                    <a:lnTo>
                      <a:pt x="529" y="19"/>
                    </a:lnTo>
                    <a:lnTo>
                      <a:pt x="510" y="13"/>
                    </a:lnTo>
                    <a:lnTo>
                      <a:pt x="491" y="9"/>
                    </a:lnTo>
                    <a:lnTo>
                      <a:pt x="471" y="5"/>
                    </a:lnTo>
                    <a:lnTo>
                      <a:pt x="450" y="3"/>
                    </a:lnTo>
                    <a:lnTo>
                      <a:pt x="430" y="1"/>
                    </a:lnTo>
                    <a:lnTo>
                      <a:pt x="408" y="0"/>
                    </a:lnTo>
                    <a:lnTo>
                      <a:pt x="387" y="1"/>
                    </a:lnTo>
                    <a:lnTo>
                      <a:pt x="366" y="3"/>
                    </a:lnTo>
                    <a:lnTo>
                      <a:pt x="346" y="5"/>
                    </a:lnTo>
                    <a:lnTo>
                      <a:pt x="326" y="9"/>
                    </a:lnTo>
                    <a:lnTo>
                      <a:pt x="307" y="13"/>
                    </a:lnTo>
                    <a:lnTo>
                      <a:pt x="287" y="19"/>
                    </a:lnTo>
                    <a:lnTo>
                      <a:pt x="268" y="25"/>
                    </a:lnTo>
                    <a:lnTo>
                      <a:pt x="250" y="32"/>
                    </a:lnTo>
                    <a:lnTo>
                      <a:pt x="232" y="40"/>
                    </a:lnTo>
                    <a:lnTo>
                      <a:pt x="215" y="49"/>
                    </a:lnTo>
                    <a:lnTo>
                      <a:pt x="197" y="59"/>
                    </a:lnTo>
                    <a:lnTo>
                      <a:pt x="180" y="70"/>
                    </a:lnTo>
                    <a:lnTo>
                      <a:pt x="164" y="81"/>
                    </a:lnTo>
                    <a:lnTo>
                      <a:pt x="149" y="93"/>
                    </a:lnTo>
                    <a:lnTo>
                      <a:pt x="134" y="106"/>
                    </a:lnTo>
                    <a:lnTo>
                      <a:pt x="120" y="119"/>
                    </a:lnTo>
                    <a:lnTo>
                      <a:pt x="107" y="133"/>
                    </a:lnTo>
                    <a:lnTo>
                      <a:pt x="94" y="149"/>
                    </a:lnTo>
                    <a:lnTo>
                      <a:pt x="82" y="164"/>
                    </a:lnTo>
                    <a:lnTo>
                      <a:pt x="71" y="180"/>
                    </a:lnTo>
                    <a:lnTo>
                      <a:pt x="60" y="197"/>
                    </a:lnTo>
                    <a:lnTo>
                      <a:pt x="50" y="214"/>
                    </a:lnTo>
                    <a:lnTo>
                      <a:pt x="41" y="231"/>
                    </a:lnTo>
                    <a:lnTo>
                      <a:pt x="33" y="249"/>
                    </a:lnTo>
                    <a:lnTo>
                      <a:pt x="26" y="268"/>
                    </a:lnTo>
                    <a:lnTo>
                      <a:pt x="20" y="286"/>
                    </a:lnTo>
                    <a:lnTo>
                      <a:pt x="14" y="306"/>
                    </a:lnTo>
                    <a:lnTo>
                      <a:pt x="10" y="325"/>
                    </a:lnTo>
                    <a:lnTo>
                      <a:pt x="5" y="345"/>
                    </a:lnTo>
                    <a:lnTo>
                      <a:pt x="2" y="367"/>
                    </a:lnTo>
                    <a:lnTo>
                      <a:pt x="1" y="387"/>
                    </a:lnTo>
                    <a:lnTo>
                      <a:pt x="0" y="408"/>
                    </a:lnTo>
                    <a:lnTo>
                      <a:pt x="1" y="429"/>
                    </a:lnTo>
                    <a:lnTo>
                      <a:pt x="2" y="449"/>
                    </a:lnTo>
                    <a:lnTo>
                      <a:pt x="5" y="470"/>
                    </a:lnTo>
                    <a:lnTo>
                      <a:pt x="10" y="490"/>
                    </a:lnTo>
                    <a:lnTo>
                      <a:pt x="14" y="509"/>
                    </a:lnTo>
                    <a:lnTo>
                      <a:pt x="20" y="529"/>
                    </a:lnTo>
                    <a:lnTo>
                      <a:pt x="26" y="547"/>
                    </a:lnTo>
                    <a:lnTo>
                      <a:pt x="33" y="567"/>
                    </a:lnTo>
                    <a:lnTo>
                      <a:pt x="41" y="585"/>
                    </a:lnTo>
                    <a:lnTo>
                      <a:pt x="50" y="602"/>
                    </a:lnTo>
                    <a:lnTo>
                      <a:pt x="60" y="619"/>
                    </a:lnTo>
                    <a:lnTo>
                      <a:pt x="71" y="636"/>
                    </a:lnTo>
                    <a:lnTo>
                      <a:pt x="82" y="652"/>
                    </a:lnTo>
                    <a:lnTo>
                      <a:pt x="94" y="667"/>
                    </a:lnTo>
                    <a:lnTo>
                      <a:pt x="107" y="682"/>
                    </a:lnTo>
                    <a:lnTo>
                      <a:pt x="120" y="696"/>
                    </a:lnTo>
                    <a:lnTo>
                      <a:pt x="134" y="709"/>
                    </a:lnTo>
                    <a:lnTo>
                      <a:pt x="149" y="722"/>
                    </a:lnTo>
                    <a:lnTo>
                      <a:pt x="164" y="734"/>
                    </a:lnTo>
                    <a:lnTo>
                      <a:pt x="180" y="745"/>
                    </a:lnTo>
                    <a:lnTo>
                      <a:pt x="197" y="756"/>
                    </a:lnTo>
                    <a:lnTo>
                      <a:pt x="215" y="767"/>
                    </a:lnTo>
                    <a:lnTo>
                      <a:pt x="232" y="776"/>
                    </a:lnTo>
                    <a:lnTo>
                      <a:pt x="250" y="784"/>
                    </a:lnTo>
                    <a:lnTo>
                      <a:pt x="268" y="791"/>
                    </a:lnTo>
                    <a:lnTo>
                      <a:pt x="287" y="797"/>
                    </a:lnTo>
                    <a:lnTo>
                      <a:pt x="307" y="803"/>
                    </a:lnTo>
                    <a:lnTo>
                      <a:pt x="326" y="807"/>
                    </a:lnTo>
                    <a:lnTo>
                      <a:pt x="346" y="811"/>
                    </a:lnTo>
                    <a:lnTo>
                      <a:pt x="366" y="813"/>
                    </a:lnTo>
                    <a:lnTo>
                      <a:pt x="387" y="815"/>
                    </a:lnTo>
                    <a:lnTo>
                      <a:pt x="408" y="816"/>
                    </a:lnTo>
                    <a:lnTo>
                      <a:pt x="430" y="815"/>
                    </a:lnTo>
                    <a:lnTo>
                      <a:pt x="450" y="813"/>
                    </a:lnTo>
                    <a:lnTo>
                      <a:pt x="471" y="811"/>
                    </a:lnTo>
                    <a:lnTo>
                      <a:pt x="491" y="807"/>
                    </a:lnTo>
                    <a:lnTo>
                      <a:pt x="510" y="803"/>
                    </a:lnTo>
                    <a:lnTo>
                      <a:pt x="529" y="797"/>
                    </a:lnTo>
                    <a:lnTo>
                      <a:pt x="548" y="791"/>
                    </a:lnTo>
                    <a:lnTo>
                      <a:pt x="567" y="784"/>
                    </a:lnTo>
                    <a:lnTo>
                      <a:pt x="585" y="776"/>
                    </a:lnTo>
                    <a:lnTo>
                      <a:pt x="602" y="767"/>
                    </a:lnTo>
                    <a:lnTo>
                      <a:pt x="620" y="756"/>
                    </a:lnTo>
                    <a:lnTo>
                      <a:pt x="637" y="745"/>
                    </a:lnTo>
                    <a:lnTo>
                      <a:pt x="653" y="734"/>
                    </a:lnTo>
                    <a:lnTo>
                      <a:pt x="668" y="722"/>
                    </a:lnTo>
                    <a:lnTo>
                      <a:pt x="683" y="709"/>
                    </a:lnTo>
                    <a:lnTo>
                      <a:pt x="697" y="696"/>
                    </a:lnTo>
                    <a:lnTo>
                      <a:pt x="710" y="682"/>
                    </a:lnTo>
                    <a:lnTo>
                      <a:pt x="723" y="667"/>
                    </a:lnTo>
                    <a:lnTo>
                      <a:pt x="735" y="652"/>
                    </a:lnTo>
                    <a:lnTo>
                      <a:pt x="746" y="636"/>
                    </a:lnTo>
                    <a:lnTo>
                      <a:pt x="757" y="619"/>
                    </a:lnTo>
                    <a:lnTo>
                      <a:pt x="767" y="602"/>
                    </a:lnTo>
                    <a:lnTo>
                      <a:pt x="775" y="585"/>
                    </a:lnTo>
                    <a:lnTo>
                      <a:pt x="784" y="567"/>
                    </a:lnTo>
                    <a:lnTo>
                      <a:pt x="791" y="547"/>
                    </a:lnTo>
                    <a:lnTo>
                      <a:pt x="797" y="529"/>
                    </a:lnTo>
                    <a:lnTo>
                      <a:pt x="803" y="509"/>
                    </a:lnTo>
                    <a:lnTo>
                      <a:pt x="807" y="490"/>
                    </a:lnTo>
                    <a:lnTo>
                      <a:pt x="812" y="470"/>
                    </a:lnTo>
                    <a:lnTo>
                      <a:pt x="814" y="449"/>
                    </a:lnTo>
                    <a:lnTo>
                      <a:pt x="816" y="429"/>
                    </a:lnTo>
                    <a:lnTo>
                      <a:pt x="816" y="408"/>
                    </a:lnTo>
                    <a:close/>
                    <a:moveTo>
                      <a:pt x="714" y="408"/>
                    </a:moveTo>
                    <a:lnTo>
                      <a:pt x="714" y="424"/>
                    </a:lnTo>
                    <a:lnTo>
                      <a:pt x="713" y="439"/>
                    </a:lnTo>
                    <a:lnTo>
                      <a:pt x="711" y="454"/>
                    </a:lnTo>
                    <a:lnTo>
                      <a:pt x="708" y="469"/>
                    </a:lnTo>
                    <a:lnTo>
                      <a:pt x="704" y="484"/>
                    </a:lnTo>
                    <a:lnTo>
                      <a:pt x="700" y="498"/>
                    </a:lnTo>
                    <a:lnTo>
                      <a:pt x="696" y="513"/>
                    </a:lnTo>
                    <a:lnTo>
                      <a:pt x="690" y="526"/>
                    </a:lnTo>
                    <a:lnTo>
                      <a:pt x="684" y="540"/>
                    </a:lnTo>
                    <a:lnTo>
                      <a:pt x="677" y="553"/>
                    </a:lnTo>
                    <a:lnTo>
                      <a:pt x="670" y="567"/>
                    </a:lnTo>
                    <a:lnTo>
                      <a:pt x="662" y="579"/>
                    </a:lnTo>
                    <a:lnTo>
                      <a:pt x="654" y="591"/>
                    </a:lnTo>
                    <a:lnTo>
                      <a:pt x="645" y="602"/>
                    </a:lnTo>
                    <a:lnTo>
                      <a:pt x="635" y="614"/>
                    </a:lnTo>
                    <a:lnTo>
                      <a:pt x="625" y="624"/>
                    </a:lnTo>
                    <a:lnTo>
                      <a:pt x="614" y="634"/>
                    </a:lnTo>
                    <a:lnTo>
                      <a:pt x="602" y="644"/>
                    </a:lnTo>
                    <a:lnTo>
                      <a:pt x="591" y="653"/>
                    </a:lnTo>
                    <a:lnTo>
                      <a:pt x="579" y="661"/>
                    </a:lnTo>
                    <a:lnTo>
                      <a:pt x="567" y="669"/>
                    </a:lnTo>
                    <a:lnTo>
                      <a:pt x="554" y="676"/>
                    </a:lnTo>
                    <a:lnTo>
                      <a:pt x="541" y="683"/>
                    </a:lnTo>
                    <a:lnTo>
                      <a:pt x="527" y="689"/>
                    </a:lnTo>
                    <a:lnTo>
                      <a:pt x="513" y="695"/>
                    </a:lnTo>
                    <a:lnTo>
                      <a:pt x="499" y="700"/>
                    </a:lnTo>
                    <a:lnTo>
                      <a:pt x="485" y="704"/>
                    </a:lnTo>
                    <a:lnTo>
                      <a:pt x="470" y="707"/>
                    </a:lnTo>
                    <a:lnTo>
                      <a:pt x="455" y="710"/>
                    </a:lnTo>
                    <a:lnTo>
                      <a:pt x="440" y="712"/>
                    </a:lnTo>
                    <a:lnTo>
                      <a:pt x="425" y="713"/>
                    </a:lnTo>
                    <a:lnTo>
                      <a:pt x="408" y="713"/>
                    </a:lnTo>
                    <a:lnTo>
                      <a:pt x="392" y="713"/>
                    </a:lnTo>
                    <a:lnTo>
                      <a:pt x="377" y="712"/>
                    </a:lnTo>
                    <a:lnTo>
                      <a:pt x="362" y="710"/>
                    </a:lnTo>
                    <a:lnTo>
                      <a:pt x="347" y="707"/>
                    </a:lnTo>
                    <a:lnTo>
                      <a:pt x="332" y="704"/>
                    </a:lnTo>
                    <a:lnTo>
                      <a:pt x="317" y="700"/>
                    </a:lnTo>
                    <a:lnTo>
                      <a:pt x="303" y="695"/>
                    </a:lnTo>
                    <a:lnTo>
                      <a:pt x="289" y="689"/>
                    </a:lnTo>
                    <a:lnTo>
                      <a:pt x="276" y="683"/>
                    </a:lnTo>
                    <a:lnTo>
                      <a:pt x="263" y="676"/>
                    </a:lnTo>
                    <a:lnTo>
                      <a:pt x="250" y="669"/>
                    </a:lnTo>
                    <a:lnTo>
                      <a:pt x="238" y="661"/>
                    </a:lnTo>
                    <a:lnTo>
                      <a:pt x="226" y="653"/>
                    </a:lnTo>
                    <a:lnTo>
                      <a:pt x="214" y="644"/>
                    </a:lnTo>
                    <a:lnTo>
                      <a:pt x="202" y="634"/>
                    </a:lnTo>
                    <a:lnTo>
                      <a:pt x="192" y="624"/>
                    </a:lnTo>
                    <a:lnTo>
                      <a:pt x="182" y="614"/>
                    </a:lnTo>
                    <a:lnTo>
                      <a:pt x="172" y="602"/>
                    </a:lnTo>
                    <a:lnTo>
                      <a:pt x="163" y="591"/>
                    </a:lnTo>
                    <a:lnTo>
                      <a:pt x="155" y="579"/>
                    </a:lnTo>
                    <a:lnTo>
                      <a:pt x="147" y="567"/>
                    </a:lnTo>
                    <a:lnTo>
                      <a:pt x="139" y="553"/>
                    </a:lnTo>
                    <a:lnTo>
                      <a:pt x="133" y="540"/>
                    </a:lnTo>
                    <a:lnTo>
                      <a:pt x="127" y="526"/>
                    </a:lnTo>
                    <a:lnTo>
                      <a:pt x="121" y="513"/>
                    </a:lnTo>
                    <a:lnTo>
                      <a:pt x="116" y="498"/>
                    </a:lnTo>
                    <a:lnTo>
                      <a:pt x="112" y="484"/>
                    </a:lnTo>
                    <a:lnTo>
                      <a:pt x="109" y="469"/>
                    </a:lnTo>
                    <a:lnTo>
                      <a:pt x="106" y="454"/>
                    </a:lnTo>
                    <a:lnTo>
                      <a:pt x="104" y="439"/>
                    </a:lnTo>
                    <a:lnTo>
                      <a:pt x="103" y="424"/>
                    </a:lnTo>
                    <a:lnTo>
                      <a:pt x="103" y="408"/>
                    </a:lnTo>
                    <a:lnTo>
                      <a:pt x="103" y="392"/>
                    </a:lnTo>
                    <a:lnTo>
                      <a:pt x="104" y="377"/>
                    </a:lnTo>
                    <a:lnTo>
                      <a:pt x="106" y="362"/>
                    </a:lnTo>
                    <a:lnTo>
                      <a:pt x="109" y="346"/>
                    </a:lnTo>
                    <a:lnTo>
                      <a:pt x="112" y="331"/>
                    </a:lnTo>
                    <a:lnTo>
                      <a:pt x="116" y="317"/>
                    </a:lnTo>
                    <a:lnTo>
                      <a:pt x="121" y="302"/>
                    </a:lnTo>
                    <a:lnTo>
                      <a:pt x="127" y="289"/>
                    </a:lnTo>
                    <a:lnTo>
                      <a:pt x="133" y="275"/>
                    </a:lnTo>
                    <a:lnTo>
                      <a:pt x="139" y="262"/>
                    </a:lnTo>
                    <a:lnTo>
                      <a:pt x="147" y="249"/>
                    </a:lnTo>
                    <a:lnTo>
                      <a:pt x="155" y="237"/>
                    </a:lnTo>
                    <a:lnTo>
                      <a:pt x="163" y="225"/>
                    </a:lnTo>
                    <a:lnTo>
                      <a:pt x="172" y="214"/>
                    </a:lnTo>
                    <a:lnTo>
                      <a:pt x="182" y="202"/>
                    </a:lnTo>
                    <a:lnTo>
                      <a:pt x="192" y="192"/>
                    </a:lnTo>
                    <a:lnTo>
                      <a:pt x="202" y="182"/>
                    </a:lnTo>
                    <a:lnTo>
                      <a:pt x="214" y="172"/>
                    </a:lnTo>
                    <a:lnTo>
                      <a:pt x="226" y="163"/>
                    </a:lnTo>
                    <a:lnTo>
                      <a:pt x="238" y="155"/>
                    </a:lnTo>
                    <a:lnTo>
                      <a:pt x="250" y="147"/>
                    </a:lnTo>
                    <a:lnTo>
                      <a:pt x="263" y="139"/>
                    </a:lnTo>
                    <a:lnTo>
                      <a:pt x="276" y="132"/>
                    </a:lnTo>
                    <a:lnTo>
                      <a:pt x="289" y="126"/>
                    </a:lnTo>
                    <a:lnTo>
                      <a:pt x="303" y="120"/>
                    </a:lnTo>
                    <a:lnTo>
                      <a:pt x="317" y="115"/>
                    </a:lnTo>
                    <a:lnTo>
                      <a:pt x="332" y="111"/>
                    </a:lnTo>
                    <a:lnTo>
                      <a:pt x="347" y="108"/>
                    </a:lnTo>
                    <a:lnTo>
                      <a:pt x="362" y="105"/>
                    </a:lnTo>
                    <a:lnTo>
                      <a:pt x="377" y="103"/>
                    </a:lnTo>
                    <a:lnTo>
                      <a:pt x="392" y="102"/>
                    </a:lnTo>
                    <a:lnTo>
                      <a:pt x="408" y="102"/>
                    </a:lnTo>
                    <a:lnTo>
                      <a:pt x="425" y="102"/>
                    </a:lnTo>
                    <a:lnTo>
                      <a:pt x="440" y="103"/>
                    </a:lnTo>
                    <a:lnTo>
                      <a:pt x="455" y="105"/>
                    </a:lnTo>
                    <a:lnTo>
                      <a:pt x="470" y="108"/>
                    </a:lnTo>
                    <a:lnTo>
                      <a:pt x="485" y="111"/>
                    </a:lnTo>
                    <a:lnTo>
                      <a:pt x="499" y="115"/>
                    </a:lnTo>
                    <a:lnTo>
                      <a:pt x="513" y="120"/>
                    </a:lnTo>
                    <a:lnTo>
                      <a:pt x="527" y="126"/>
                    </a:lnTo>
                    <a:lnTo>
                      <a:pt x="541" y="132"/>
                    </a:lnTo>
                    <a:lnTo>
                      <a:pt x="554" y="139"/>
                    </a:lnTo>
                    <a:lnTo>
                      <a:pt x="567" y="147"/>
                    </a:lnTo>
                    <a:lnTo>
                      <a:pt x="579" y="155"/>
                    </a:lnTo>
                    <a:lnTo>
                      <a:pt x="591" y="163"/>
                    </a:lnTo>
                    <a:lnTo>
                      <a:pt x="602" y="172"/>
                    </a:lnTo>
                    <a:lnTo>
                      <a:pt x="614" y="182"/>
                    </a:lnTo>
                    <a:lnTo>
                      <a:pt x="625" y="192"/>
                    </a:lnTo>
                    <a:lnTo>
                      <a:pt x="635" y="202"/>
                    </a:lnTo>
                    <a:lnTo>
                      <a:pt x="645" y="214"/>
                    </a:lnTo>
                    <a:lnTo>
                      <a:pt x="654" y="225"/>
                    </a:lnTo>
                    <a:lnTo>
                      <a:pt x="662" y="237"/>
                    </a:lnTo>
                    <a:lnTo>
                      <a:pt x="670" y="249"/>
                    </a:lnTo>
                    <a:lnTo>
                      <a:pt x="677" y="262"/>
                    </a:lnTo>
                    <a:lnTo>
                      <a:pt x="684" y="275"/>
                    </a:lnTo>
                    <a:lnTo>
                      <a:pt x="690" y="289"/>
                    </a:lnTo>
                    <a:lnTo>
                      <a:pt x="696" y="302"/>
                    </a:lnTo>
                    <a:lnTo>
                      <a:pt x="700" y="317"/>
                    </a:lnTo>
                    <a:lnTo>
                      <a:pt x="704" y="331"/>
                    </a:lnTo>
                    <a:lnTo>
                      <a:pt x="708" y="346"/>
                    </a:lnTo>
                    <a:lnTo>
                      <a:pt x="711" y="362"/>
                    </a:lnTo>
                    <a:lnTo>
                      <a:pt x="713" y="377"/>
                    </a:lnTo>
                    <a:lnTo>
                      <a:pt x="714" y="392"/>
                    </a:lnTo>
                    <a:lnTo>
                      <a:pt x="714" y="408"/>
                    </a:lnTo>
                    <a:close/>
                  </a:path>
                </a:pathLst>
              </a:custGeom>
              <a:solidFill>
                <a:srgbClr val="FEF6D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2026" name="Freeform 1168">
                <a:extLst>
                  <a:ext uri="{FF2B5EF4-FFF2-40B4-BE49-F238E27FC236}">
                    <a16:creationId xmlns:a16="http://schemas.microsoft.com/office/drawing/2014/main" id="{31B9BF9C-1C8A-4D96-B666-50B2E8BEAC36}"/>
                  </a:ext>
                </a:extLst>
              </p:cNvPr>
              <p:cNvSpPr>
                <a:spLocks noEditPoints="1"/>
              </p:cNvSpPr>
              <p:nvPr/>
            </p:nvSpPr>
            <p:spPr bwMode="auto">
              <a:xfrm>
                <a:off x="2956" y="1059"/>
                <a:ext cx="143" cy="142"/>
              </a:xfrm>
              <a:custGeom>
                <a:avLst/>
                <a:gdLst>
                  <a:gd name="T0" fmla="*/ 142 w 713"/>
                  <a:gd name="T1" fmla="*/ 56 h 714"/>
                  <a:gd name="T2" fmla="*/ 136 w 713"/>
                  <a:gd name="T3" fmla="*/ 40 h 714"/>
                  <a:gd name="T4" fmla="*/ 127 w 713"/>
                  <a:gd name="T5" fmla="*/ 26 h 714"/>
                  <a:gd name="T6" fmla="*/ 114 w 713"/>
                  <a:gd name="T7" fmla="*/ 14 h 714"/>
                  <a:gd name="T8" fmla="*/ 99 w 713"/>
                  <a:gd name="T9" fmla="*/ 6 h 714"/>
                  <a:gd name="T10" fmla="*/ 82 w 713"/>
                  <a:gd name="T11" fmla="*/ 1 h 714"/>
                  <a:gd name="T12" fmla="*/ 64 w 713"/>
                  <a:gd name="T13" fmla="*/ 0 h 714"/>
                  <a:gd name="T14" fmla="*/ 47 w 713"/>
                  <a:gd name="T15" fmla="*/ 4 h 714"/>
                  <a:gd name="T16" fmla="*/ 31 w 713"/>
                  <a:gd name="T17" fmla="*/ 12 h 714"/>
                  <a:gd name="T18" fmla="*/ 18 w 713"/>
                  <a:gd name="T19" fmla="*/ 23 h 714"/>
                  <a:gd name="T20" fmla="*/ 9 w 713"/>
                  <a:gd name="T21" fmla="*/ 37 h 714"/>
                  <a:gd name="T22" fmla="*/ 2 w 713"/>
                  <a:gd name="T23" fmla="*/ 53 h 714"/>
                  <a:gd name="T24" fmla="*/ 0 w 713"/>
                  <a:gd name="T25" fmla="*/ 71 h 714"/>
                  <a:gd name="T26" fmla="*/ 2 w 713"/>
                  <a:gd name="T27" fmla="*/ 89 h 714"/>
                  <a:gd name="T28" fmla="*/ 9 w 713"/>
                  <a:gd name="T29" fmla="*/ 105 h 714"/>
                  <a:gd name="T30" fmla="*/ 18 w 713"/>
                  <a:gd name="T31" fmla="*/ 119 h 714"/>
                  <a:gd name="T32" fmla="*/ 31 w 713"/>
                  <a:gd name="T33" fmla="*/ 130 h 714"/>
                  <a:gd name="T34" fmla="*/ 47 w 713"/>
                  <a:gd name="T35" fmla="*/ 137 h 714"/>
                  <a:gd name="T36" fmla="*/ 64 w 713"/>
                  <a:gd name="T37" fmla="*/ 141 h 714"/>
                  <a:gd name="T38" fmla="*/ 82 w 713"/>
                  <a:gd name="T39" fmla="*/ 141 h 714"/>
                  <a:gd name="T40" fmla="*/ 99 w 713"/>
                  <a:gd name="T41" fmla="*/ 136 h 714"/>
                  <a:gd name="T42" fmla="*/ 114 w 713"/>
                  <a:gd name="T43" fmla="*/ 128 h 714"/>
                  <a:gd name="T44" fmla="*/ 127 w 713"/>
                  <a:gd name="T45" fmla="*/ 116 h 714"/>
                  <a:gd name="T46" fmla="*/ 136 w 713"/>
                  <a:gd name="T47" fmla="*/ 102 h 714"/>
                  <a:gd name="T48" fmla="*/ 142 w 713"/>
                  <a:gd name="T49" fmla="*/ 85 h 714"/>
                  <a:gd name="T50" fmla="*/ 123 w 713"/>
                  <a:gd name="T51" fmla="*/ 71 h 714"/>
                  <a:gd name="T52" fmla="*/ 121 w 713"/>
                  <a:gd name="T53" fmla="*/ 84 h 714"/>
                  <a:gd name="T54" fmla="*/ 117 w 713"/>
                  <a:gd name="T55" fmla="*/ 95 h 714"/>
                  <a:gd name="T56" fmla="*/ 109 w 713"/>
                  <a:gd name="T57" fmla="*/ 105 h 714"/>
                  <a:gd name="T58" fmla="*/ 100 w 713"/>
                  <a:gd name="T59" fmla="*/ 113 h 714"/>
                  <a:gd name="T60" fmla="*/ 89 w 713"/>
                  <a:gd name="T61" fmla="*/ 119 h 714"/>
                  <a:gd name="T62" fmla="*/ 77 w 713"/>
                  <a:gd name="T63" fmla="*/ 121 h 714"/>
                  <a:gd name="T64" fmla="*/ 64 w 713"/>
                  <a:gd name="T65" fmla="*/ 121 h 714"/>
                  <a:gd name="T66" fmla="*/ 52 w 713"/>
                  <a:gd name="T67" fmla="*/ 118 h 714"/>
                  <a:gd name="T68" fmla="*/ 41 w 713"/>
                  <a:gd name="T69" fmla="*/ 112 h 714"/>
                  <a:gd name="T70" fmla="*/ 32 w 713"/>
                  <a:gd name="T71" fmla="*/ 103 h 714"/>
                  <a:gd name="T72" fmla="*/ 25 w 713"/>
                  <a:gd name="T73" fmla="*/ 93 h 714"/>
                  <a:gd name="T74" fmla="*/ 21 w 713"/>
                  <a:gd name="T75" fmla="*/ 81 h 714"/>
                  <a:gd name="T76" fmla="*/ 20 w 713"/>
                  <a:gd name="T77" fmla="*/ 68 h 714"/>
                  <a:gd name="T78" fmla="*/ 23 w 713"/>
                  <a:gd name="T79" fmla="*/ 56 h 714"/>
                  <a:gd name="T80" fmla="*/ 28 w 713"/>
                  <a:gd name="T81" fmla="*/ 45 h 714"/>
                  <a:gd name="T82" fmla="*/ 35 w 713"/>
                  <a:gd name="T83" fmla="*/ 35 h 714"/>
                  <a:gd name="T84" fmla="*/ 45 w 713"/>
                  <a:gd name="T85" fmla="*/ 28 h 714"/>
                  <a:gd name="T86" fmla="*/ 56 w 713"/>
                  <a:gd name="T87" fmla="*/ 23 h 714"/>
                  <a:gd name="T88" fmla="*/ 69 w 713"/>
                  <a:gd name="T89" fmla="*/ 20 h 714"/>
                  <a:gd name="T90" fmla="*/ 82 w 713"/>
                  <a:gd name="T91" fmla="*/ 21 h 714"/>
                  <a:gd name="T92" fmla="*/ 94 w 713"/>
                  <a:gd name="T93" fmla="*/ 25 h 714"/>
                  <a:gd name="T94" fmla="*/ 104 w 713"/>
                  <a:gd name="T95" fmla="*/ 32 h 714"/>
                  <a:gd name="T96" fmla="*/ 113 w 713"/>
                  <a:gd name="T97" fmla="*/ 41 h 714"/>
                  <a:gd name="T98" fmla="*/ 119 w 713"/>
                  <a:gd name="T99" fmla="*/ 51 h 714"/>
                  <a:gd name="T100" fmla="*/ 122 w 713"/>
                  <a:gd name="T101" fmla="*/ 63 h 71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713" h="714">
                    <a:moveTo>
                      <a:pt x="713" y="357"/>
                    </a:moveTo>
                    <a:lnTo>
                      <a:pt x="712" y="339"/>
                    </a:lnTo>
                    <a:lnTo>
                      <a:pt x="711" y="321"/>
                    </a:lnTo>
                    <a:lnTo>
                      <a:pt x="709" y="303"/>
                    </a:lnTo>
                    <a:lnTo>
                      <a:pt x="706" y="284"/>
                    </a:lnTo>
                    <a:lnTo>
                      <a:pt x="702" y="267"/>
                    </a:lnTo>
                    <a:lnTo>
                      <a:pt x="697" y="250"/>
                    </a:lnTo>
                    <a:lnTo>
                      <a:pt x="691" y="234"/>
                    </a:lnTo>
                    <a:lnTo>
                      <a:pt x="685" y="218"/>
                    </a:lnTo>
                    <a:lnTo>
                      <a:pt x="678" y="202"/>
                    </a:lnTo>
                    <a:lnTo>
                      <a:pt x="670" y="187"/>
                    </a:lnTo>
                    <a:lnTo>
                      <a:pt x="661" y="172"/>
                    </a:lnTo>
                    <a:lnTo>
                      <a:pt x="652" y="158"/>
                    </a:lnTo>
                    <a:lnTo>
                      <a:pt x="642" y="144"/>
                    </a:lnTo>
                    <a:lnTo>
                      <a:pt x="632" y="130"/>
                    </a:lnTo>
                    <a:lnTo>
                      <a:pt x="621" y="117"/>
                    </a:lnTo>
                    <a:lnTo>
                      <a:pt x="609" y="105"/>
                    </a:lnTo>
                    <a:lnTo>
                      <a:pt x="596" y="92"/>
                    </a:lnTo>
                    <a:lnTo>
                      <a:pt x="584" y="81"/>
                    </a:lnTo>
                    <a:lnTo>
                      <a:pt x="570" y="71"/>
                    </a:lnTo>
                    <a:lnTo>
                      <a:pt x="555" y="61"/>
                    </a:lnTo>
                    <a:lnTo>
                      <a:pt x="541" y="52"/>
                    </a:lnTo>
                    <a:lnTo>
                      <a:pt x="526" y="43"/>
                    </a:lnTo>
                    <a:lnTo>
                      <a:pt x="511" y="35"/>
                    </a:lnTo>
                    <a:lnTo>
                      <a:pt x="495" y="28"/>
                    </a:lnTo>
                    <a:lnTo>
                      <a:pt x="479" y="22"/>
                    </a:lnTo>
                    <a:lnTo>
                      <a:pt x="462" y="16"/>
                    </a:lnTo>
                    <a:lnTo>
                      <a:pt x="446" y="11"/>
                    </a:lnTo>
                    <a:lnTo>
                      <a:pt x="428" y="7"/>
                    </a:lnTo>
                    <a:lnTo>
                      <a:pt x="411" y="4"/>
                    </a:lnTo>
                    <a:lnTo>
                      <a:pt x="393" y="2"/>
                    </a:lnTo>
                    <a:lnTo>
                      <a:pt x="375" y="1"/>
                    </a:lnTo>
                    <a:lnTo>
                      <a:pt x="356" y="0"/>
                    </a:lnTo>
                    <a:lnTo>
                      <a:pt x="338" y="1"/>
                    </a:lnTo>
                    <a:lnTo>
                      <a:pt x="320" y="2"/>
                    </a:lnTo>
                    <a:lnTo>
                      <a:pt x="302" y="4"/>
                    </a:lnTo>
                    <a:lnTo>
                      <a:pt x="284" y="7"/>
                    </a:lnTo>
                    <a:lnTo>
                      <a:pt x="267" y="11"/>
                    </a:lnTo>
                    <a:lnTo>
                      <a:pt x="250" y="16"/>
                    </a:lnTo>
                    <a:lnTo>
                      <a:pt x="234" y="22"/>
                    </a:lnTo>
                    <a:lnTo>
                      <a:pt x="218" y="28"/>
                    </a:lnTo>
                    <a:lnTo>
                      <a:pt x="202" y="35"/>
                    </a:lnTo>
                    <a:lnTo>
                      <a:pt x="187" y="43"/>
                    </a:lnTo>
                    <a:lnTo>
                      <a:pt x="172" y="52"/>
                    </a:lnTo>
                    <a:lnTo>
                      <a:pt x="157" y="61"/>
                    </a:lnTo>
                    <a:lnTo>
                      <a:pt x="143" y="71"/>
                    </a:lnTo>
                    <a:lnTo>
                      <a:pt x="129" y="81"/>
                    </a:lnTo>
                    <a:lnTo>
                      <a:pt x="116" y="92"/>
                    </a:lnTo>
                    <a:lnTo>
                      <a:pt x="104" y="105"/>
                    </a:lnTo>
                    <a:lnTo>
                      <a:pt x="92" y="117"/>
                    </a:lnTo>
                    <a:lnTo>
                      <a:pt x="81" y="130"/>
                    </a:lnTo>
                    <a:lnTo>
                      <a:pt x="71" y="144"/>
                    </a:lnTo>
                    <a:lnTo>
                      <a:pt x="61" y="158"/>
                    </a:lnTo>
                    <a:lnTo>
                      <a:pt x="51" y="172"/>
                    </a:lnTo>
                    <a:lnTo>
                      <a:pt x="43" y="187"/>
                    </a:lnTo>
                    <a:lnTo>
                      <a:pt x="35" y="202"/>
                    </a:lnTo>
                    <a:lnTo>
                      <a:pt x="28" y="218"/>
                    </a:lnTo>
                    <a:lnTo>
                      <a:pt x="22" y="234"/>
                    </a:lnTo>
                    <a:lnTo>
                      <a:pt x="16" y="250"/>
                    </a:lnTo>
                    <a:lnTo>
                      <a:pt x="11" y="267"/>
                    </a:lnTo>
                    <a:lnTo>
                      <a:pt x="7" y="284"/>
                    </a:lnTo>
                    <a:lnTo>
                      <a:pt x="4" y="303"/>
                    </a:lnTo>
                    <a:lnTo>
                      <a:pt x="2" y="321"/>
                    </a:lnTo>
                    <a:lnTo>
                      <a:pt x="0" y="339"/>
                    </a:lnTo>
                    <a:lnTo>
                      <a:pt x="0" y="357"/>
                    </a:lnTo>
                    <a:lnTo>
                      <a:pt x="0" y="375"/>
                    </a:lnTo>
                    <a:lnTo>
                      <a:pt x="2" y="393"/>
                    </a:lnTo>
                    <a:lnTo>
                      <a:pt x="4" y="411"/>
                    </a:lnTo>
                    <a:lnTo>
                      <a:pt x="7" y="429"/>
                    </a:lnTo>
                    <a:lnTo>
                      <a:pt x="11" y="446"/>
                    </a:lnTo>
                    <a:lnTo>
                      <a:pt x="16" y="463"/>
                    </a:lnTo>
                    <a:lnTo>
                      <a:pt x="22" y="479"/>
                    </a:lnTo>
                    <a:lnTo>
                      <a:pt x="28" y="495"/>
                    </a:lnTo>
                    <a:lnTo>
                      <a:pt x="35" y="512"/>
                    </a:lnTo>
                    <a:lnTo>
                      <a:pt x="43" y="527"/>
                    </a:lnTo>
                    <a:lnTo>
                      <a:pt x="51" y="542"/>
                    </a:lnTo>
                    <a:lnTo>
                      <a:pt x="61" y="556"/>
                    </a:lnTo>
                    <a:lnTo>
                      <a:pt x="71" y="570"/>
                    </a:lnTo>
                    <a:lnTo>
                      <a:pt x="81" y="584"/>
                    </a:lnTo>
                    <a:lnTo>
                      <a:pt x="92" y="597"/>
                    </a:lnTo>
                    <a:lnTo>
                      <a:pt x="104" y="609"/>
                    </a:lnTo>
                    <a:lnTo>
                      <a:pt x="116" y="621"/>
                    </a:lnTo>
                    <a:lnTo>
                      <a:pt x="129" y="632"/>
                    </a:lnTo>
                    <a:lnTo>
                      <a:pt x="143" y="642"/>
                    </a:lnTo>
                    <a:lnTo>
                      <a:pt x="157" y="652"/>
                    </a:lnTo>
                    <a:lnTo>
                      <a:pt x="172" y="662"/>
                    </a:lnTo>
                    <a:lnTo>
                      <a:pt x="187" y="670"/>
                    </a:lnTo>
                    <a:lnTo>
                      <a:pt x="202" y="678"/>
                    </a:lnTo>
                    <a:lnTo>
                      <a:pt x="218" y="685"/>
                    </a:lnTo>
                    <a:lnTo>
                      <a:pt x="234" y="691"/>
                    </a:lnTo>
                    <a:lnTo>
                      <a:pt x="250" y="697"/>
                    </a:lnTo>
                    <a:lnTo>
                      <a:pt x="267" y="702"/>
                    </a:lnTo>
                    <a:lnTo>
                      <a:pt x="284" y="706"/>
                    </a:lnTo>
                    <a:lnTo>
                      <a:pt x="302" y="709"/>
                    </a:lnTo>
                    <a:lnTo>
                      <a:pt x="320" y="711"/>
                    </a:lnTo>
                    <a:lnTo>
                      <a:pt x="338" y="713"/>
                    </a:lnTo>
                    <a:lnTo>
                      <a:pt x="356" y="714"/>
                    </a:lnTo>
                    <a:lnTo>
                      <a:pt x="375" y="713"/>
                    </a:lnTo>
                    <a:lnTo>
                      <a:pt x="393" y="711"/>
                    </a:lnTo>
                    <a:lnTo>
                      <a:pt x="411" y="709"/>
                    </a:lnTo>
                    <a:lnTo>
                      <a:pt x="428" y="706"/>
                    </a:lnTo>
                    <a:lnTo>
                      <a:pt x="446" y="702"/>
                    </a:lnTo>
                    <a:lnTo>
                      <a:pt x="462" y="697"/>
                    </a:lnTo>
                    <a:lnTo>
                      <a:pt x="479" y="691"/>
                    </a:lnTo>
                    <a:lnTo>
                      <a:pt x="495" y="685"/>
                    </a:lnTo>
                    <a:lnTo>
                      <a:pt x="511" y="678"/>
                    </a:lnTo>
                    <a:lnTo>
                      <a:pt x="526" y="670"/>
                    </a:lnTo>
                    <a:lnTo>
                      <a:pt x="541" y="662"/>
                    </a:lnTo>
                    <a:lnTo>
                      <a:pt x="555" y="652"/>
                    </a:lnTo>
                    <a:lnTo>
                      <a:pt x="570" y="642"/>
                    </a:lnTo>
                    <a:lnTo>
                      <a:pt x="584" y="632"/>
                    </a:lnTo>
                    <a:lnTo>
                      <a:pt x="596" y="621"/>
                    </a:lnTo>
                    <a:lnTo>
                      <a:pt x="609" y="609"/>
                    </a:lnTo>
                    <a:lnTo>
                      <a:pt x="621" y="597"/>
                    </a:lnTo>
                    <a:lnTo>
                      <a:pt x="632" y="584"/>
                    </a:lnTo>
                    <a:lnTo>
                      <a:pt x="642" y="570"/>
                    </a:lnTo>
                    <a:lnTo>
                      <a:pt x="652" y="556"/>
                    </a:lnTo>
                    <a:lnTo>
                      <a:pt x="661" y="542"/>
                    </a:lnTo>
                    <a:lnTo>
                      <a:pt x="670" y="527"/>
                    </a:lnTo>
                    <a:lnTo>
                      <a:pt x="678" y="512"/>
                    </a:lnTo>
                    <a:lnTo>
                      <a:pt x="685" y="495"/>
                    </a:lnTo>
                    <a:lnTo>
                      <a:pt x="691" y="479"/>
                    </a:lnTo>
                    <a:lnTo>
                      <a:pt x="697" y="463"/>
                    </a:lnTo>
                    <a:lnTo>
                      <a:pt x="702" y="446"/>
                    </a:lnTo>
                    <a:lnTo>
                      <a:pt x="706" y="429"/>
                    </a:lnTo>
                    <a:lnTo>
                      <a:pt x="709" y="411"/>
                    </a:lnTo>
                    <a:lnTo>
                      <a:pt x="711" y="393"/>
                    </a:lnTo>
                    <a:lnTo>
                      <a:pt x="712" y="375"/>
                    </a:lnTo>
                    <a:lnTo>
                      <a:pt x="713" y="357"/>
                    </a:lnTo>
                    <a:close/>
                    <a:moveTo>
                      <a:pt x="611" y="357"/>
                    </a:moveTo>
                    <a:lnTo>
                      <a:pt x="611" y="370"/>
                    </a:lnTo>
                    <a:lnTo>
                      <a:pt x="610" y="383"/>
                    </a:lnTo>
                    <a:lnTo>
                      <a:pt x="608" y="396"/>
                    </a:lnTo>
                    <a:lnTo>
                      <a:pt x="606" y="408"/>
                    </a:lnTo>
                    <a:lnTo>
                      <a:pt x="603" y="420"/>
                    </a:lnTo>
                    <a:lnTo>
                      <a:pt x="600" y="432"/>
                    </a:lnTo>
                    <a:lnTo>
                      <a:pt x="596" y="444"/>
                    </a:lnTo>
                    <a:lnTo>
                      <a:pt x="591" y="456"/>
                    </a:lnTo>
                    <a:lnTo>
                      <a:pt x="586" y="467"/>
                    </a:lnTo>
                    <a:lnTo>
                      <a:pt x="581" y="478"/>
                    </a:lnTo>
                    <a:lnTo>
                      <a:pt x="575" y="488"/>
                    </a:lnTo>
                    <a:lnTo>
                      <a:pt x="568" y="499"/>
                    </a:lnTo>
                    <a:lnTo>
                      <a:pt x="561" y="510"/>
                    </a:lnTo>
                    <a:lnTo>
                      <a:pt x="552" y="519"/>
                    </a:lnTo>
                    <a:lnTo>
                      <a:pt x="545" y="528"/>
                    </a:lnTo>
                    <a:lnTo>
                      <a:pt x="536" y="537"/>
                    </a:lnTo>
                    <a:lnTo>
                      <a:pt x="527" y="546"/>
                    </a:lnTo>
                    <a:lnTo>
                      <a:pt x="518" y="554"/>
                    </a:lnTo>
                    <a:lnTo>
                      <a:pt x="509" y="561"/>
                    </a:lnTo>
                    <a:lnTo>
                      <a:pt x="499" y="568"/>
                    </a:lnTo>
                    <a:lnTo>
                      <a:pt x="488" y="575"/>
                    </a:lnTo>
                    <a:lnTo>
                      <a:pt x="478" y="581"/>
                    </a:lnTo>
                    <a:lnTo>
                      <a:pt x="467" y="586"/>
                    </a:lnTo>
                    <a:lnTo>
                      <a:pt x="456" y="592"/>
                    </a:lnTo>
                    <a:lnTo>
                      <a:pt x="444" y="596"/>
                    </a:lnTo>
                    <a:lnTo>
                      <a:pt x="432" y="600"/>
                    </a:lnTo>
                    <a:lnTo>
                      <a:pt x="420" y="604"/>
                    </a:lnTo>
                    <a:lnTo>
                      <a:pt x="408" y="606"/>
                    </a:lnTo>
                    <a:lnTo>
                      <a:pt x="395" y="609"/>
                    </a:lnTo>
                    <a:lnTo>
                      <a:pt x="383" y="610"/>
                    </a:lnTo>
                    <a:lnTo>
                      <a:pt x="370" y="611"/>
                    </a:lnTo>
                    <a:lnTo>
                      <a:pt x="356" y="611"/>
                    </a:lnTo>
                    <a:lnTo>
                      <a:pt x="343" y="611"/>
                    </a:lnTo>
                    <a:lnTo>
                      <a:pt x="330" y="610"/>
                    </a:lnTo>
                    <a:lnTo>
                      <a:pt x="317" y="609"/>
                    </a:lnTo>
                    <a:lnTo>
                      <a:pt x="305" y="606"/>
                    </a:lnTo>
                    <a:lnTo>
                      <a:pt x="293" y="604"/>
                    </a:lnTo>
                    <a:lnTo>
                      <a:pt x="281" y="600"/>
                    </a:lnTo>
                    <a:lnTo>
                      <a:pt x="269" y="596"/>
                    </a:lnTo>
                    <a:lnTo>
                      <a:pt x="257" y="592"/>
                    </a:lnTo>
                    <a:lnTo>
                      <a:pt x="246" y="586"/>
                    </a:lnTo>
                    <a:lnTo>
                      <a:pt x="235" y="581"/>
                    </a:lnTo>
                    <a:lnTo>
                      <a:pt x="224" y="575"/>
                    </a:lnTo>
                    <a:lnTo>
                      <a:pt x="214" y="568"/>
                    </a:lnTo>
                    <a:lnTo>
                      <a:pt x="204" y="561"/>
                    </a:lnTo>
                    <a:lnTo>
                      <a:pt x="195" y="554"/>
                    </a:lnTo>
                    <a:lnTo>
                      <a:pt x="185" y="546"/>
                    </a:lnTo>
                    <a:lnTo>
                      <a:pt x="177" y="537"/>
                    </a:lnTo>
                    <a:lnTo>
                      <a:pt x="168" y="528"/>
                    </a:lnTo>
                    <a:lnTo>
                      <a:pt x="160" y="519"/>
                    </a:lnTo>
                    <a:lnTo>
                      <a:pt x="152" y="510"/>
                    </a:lnTo>
                    <a:lnTo>
                      <a:pt x="145" y="499"/>
                    </a:lnTo>
                    <a:lnTo>
                      <a:pt x="138" y="488"/>
                    </a:lnTo>
                    <a:lnTo>
                      <a:pt x="132" y="478"/>
                    </a:lnTo>
                    <a:lnTo>
                      <a:pt x="126" y="467"/>
                    </a:lnTo>
                    <a:lnTo>
                      <a:pt x="121" y="456"/>
                    </a:lnTo>
                    <a:lnTo>
                      <a:pt x="117" y="444"/>
                    </a:lnTo>
                    <a:lnTo>
                      <a:pt x="113" y="432"/>
                    </a:lnTo>
                    <a:lnTo>
                      <a:pt x="109" y="420"/>
                    </a:lnTo>
                    <a:lnTo>
                      <a:pt x="107" y="408"/>
                    </a:lnTo>
                    <a:lnTo>
                      <a:pt x="104" y="396"/>
                    </a:lnTo>
                    <a:lnTo>
                      <a:pt x="103" y="383"/>
                    </a:lnTo>
                    <a:lnTo>
                      <a:pt x="102" y="370"/>
                    </a:lnTo>
                    <a:lnTo>
                      <a:pt x="101" y="357"/>
                    </a:lnTo>
                    <a:lnTo>
                      <a:pt x="102" y="344"/>
                    </a:lnTo>
                    <a:lnTo>
                      <a:pt x="103" y="331"/>
                    </a:lnTo>
                    <a:lnTo>
                      <a:pt x="104" y="318"/>
                    </a:lnTo>
                    <a:lnTo>
                      <a:pt x="107" y="306"/>
                    </a:lnTo>
                    <a:lnTo>
                      <a:pt x="109" y="293"/>
                    </a:lnTo>
                    <a:lnTo>
                      <a:pt x="113" y="281"/>
                    </a:lnTo>
                    <a:lnTo>
                      <a:pt x="117" y="269"/>
                    </a:lnTo>
                    <a:lnTo>
                      <a:pt x="121" y="257"/>
                    </a:lnTo>
                    <a:lnTo>
                      <a:pt x="126" y="246"/>
                    </a:lnTo>
                    <a:lnTo>
                      <a:pt x="132" y="235"/>
                    </a:lnTo>
                    <a:lnTo>
                      <a:pt x="138" y="225"/>
                    </a:lnTo>
                    <a:lnTo>
                      <a:pt x="145" y="214"/>
                    </a:lnTo>
                    <a:lnTo>
                      <a:pt x="152" y="204"/>
                    </a:lnTo>
                    <a:lnTo>
                      <a:pt x="160" y="195"/>
                    </a:lnTo>
                    <a:lnTo>
                      <a:pt x="168" y="186"/>
                    </a:lnTo>
                    <a:lnTo>
                      <a:pt x="177" y="177"/>
                    </a:lnTo>
                    <a:lnTo>
                      <a:pt x="185" y="168"/>
                    </a:lnTo>
                    <a:lnTo>
                      <a:pt x="195" y="160"/>
                    </a:lnTo>
                    <a:lnTo>
                      <a:pt x="204" y="153"/>
                    </a:lnTo>
                    <a:lnTo>
                      <a:pt x="214" y="146"/>
                    </a:lnTo>
                    <a:lnTo>
                      <a:pt x="224" y="139"/>
                    </a:lnTo>
                    <a:lnTo>
                      <a:pt x="235" y="133"/>
                    </a:lnTo>
                    <a:lnTo>
                      <a:pt x="246" y="128"/>
                    </a:lnTo>
                    <a:lnTo>
                      <a:pt x="257" y="122"/>
                    </a:lnTo>
                    <a:lnTo>
                      <a:pt x="269" y="118"/>
                    </a:lnTo>
                    <a:lnTo>
                      <a:pt x="281" y="114"/>
                    </a:lnTo>
                    <a:lnTo>
                      <a:pt x="293" y="110"/>
                    </a:lnTo>
                    <a:lnTo>
                      <a:pt x="305" y="108"/>
                    </a:lnTo>
                    <a:lnTo>
                      <a:pt x="317" y="105"/>
                    </a:lnTo>
                    <a:lnTo>
                      <a:pt x="330" y="104"/>
                    </a:lnTo>
                    <a:lnTo>
                      <a:pt x="343" y="103"/>
                    </a:lnTo>
                    <a:lnTo>
                      <a:pt x="356" y="103"/>
                    </a:lnTo>
                    <a:lnTo>
                      <a:pt x="370" y="103"/>
                    </a:lnTo>
                    <a:lnTo>
                      <a:pt x="383" y="104"/>
                    </a:lnTo>
                    <a:lnTo>
                      <a:pt x="395" y="105"/>
                    </a:lnTo>
                    <a:lnTo>
                      <a:pt x="408" y="108"/>
                    </a:lnTo>
                    <a:lnTo>
                      <a:pt x="420" y="110"/>
                    </a:lnTo>
                    <a:lnTo>
                      <a:pt x="432" y="114"/>
                    </a:lnTo>
                    <a:lnTo>
                      <a:pt x="444" y="118"/>
                    </a:lnTo>
                    <a:lnTo>
                      <a:pt x="456" y="122"/>
                    </a:lnTo>
                    <a:lnTo>
                      <a:pt x="467" y="128"/>
                    </a:lnTo>
                    <a:lnTo>
                      <a:pt x="478" y="133"/>
                    </a:lnTo>
                    <a:lnTo>
                      <a:pt x="488" y="139"/>
                    </a:lnTo>
                    <a:lnTo>
                      <a:pt x="499" y="146"/>
                    </a:lnTo>
                    <a:lnTo>
                      <a:pt x="509" y="153"/>
                    </a:lnTo>
                    <a:lnTo>
                      <a:pt x="518" y="160"/>
                    </a:lnTo>
                    <a:lnTo>
                      <a:pt x="527" y="168"/>
                    </a:lnTo>
                    <a:lnTo>
                      <a:pt x="536" y="177"/>
                    </a:lnTo>
                    <a:lnTo>
                      <a:pt x="545" y="186"/>
                    </a:lnTo>
                    <a:lnTo>
                      <a:pt x="552" y="195"/>
                    </a:lnTo>
                    <a:lnTo>
                      <a:pt x="561" y="204"/>
                    </a:lnTo>
                    <a:lnTo>
                      <a:pt x="568" y="214"/>
                    </a:lnTo>
                    <a:lnTo>
                      <a:pt x="575" y="225"/>
                    </a:lnTo>
                    <a:lnTo>
                      <a:pt x="581" y="235"/>
                    </a:lnTo>
                    <a:lnTo>
                      <a:pt x="586" y="246"/>
                    </a:lnTo>
                    <a:lnTo>
                      <a:pt x="591" y="257"/>
                    </a:lnTo>
                    <a:lnTo>
                      <a:pt x="596" y="269"/>
                    </a:lnTo>
                    <a:lnTo>
                      <a:pt x="600" y="281"/>
                    </a:lnTo>
                    <a:lnTo>
                      <a:pt x="603" y="293"/>
                    </a:lnTo>
                    <a:lnTo>
                      <a:pt x="606" y="306"/>
                    </a:lnTo>
                    <a:lnTo>
                      <a:pt x="608" y="318"/>
                    </a:lnTo>
                    <a:lnTo>
                      <a:pt x="610" y="331"/>
                    </a:lnTo>
                    <a:lnTo>
                      <a:pt x="611" y="344"/>
                    </a:lnTo>
                    <a:lnTo>
                      <a:pt x="611" y="357"/>
                    </a:lnTo>
                    <a:close/>
                  </a:path>
                </a:pathLst>
              </a:custGeom>
              <a:solidFill>
                <a:srgbClr val="FEF7D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Intel Clear"/>
                  <a:sym typeface="Helvetica Neue"/>
                </a:endParaRPr>
              </a:p>
            </p:txBody>
          </p:sp>
          <p:sp>
            <p:nvSpPr>
              <p:cNvPr id="22027" name="Freeform 1169">
                <a:extLst>
                  <a:ext uri="{FF2B5EF4-FFF2-40B4-BE49-F238E27FC236}">
                    <a16:creationId xmlns:a16="http://schemas.microsoft.com/office/drawing/2014/main" id="{2C83230A-4D86-4CA8-BA27-959016B04B98}"/>
                  </a:ext>
                </a:extLst>
              </p:cNvPr>
              <p:cNvSpPr>
                <a:spLocks noEditPoints="1"/>
              </p:cNvSpPr>
              <p:nvPr/>
            </p:nvSpPr>
            <p:spPr bwMode="auto">
              <a:xfrm>
                <a:off x="2967" y="1069"/>
                <a:ext cx="122" cy="122"/>
              </a:xfrm>
              <a:custGeom>
                <a:avLst/>
                <a:gdLst>
                  <a:gd name="T0" fmla="*/ 121 w 611"/>
                  <a:gd name="T1" fmla="*/ 52 h 611"/>
                  <a:gd name="T2" fmla="*/ 118 w 611"/>
                  <a:gd name="T3" fmla="*/ 40 h 611"/>
                  <a:gd name="T4" fmla="*/ 113 w 611"/>
                  <a:gd name="T5" fmla="*/ 29 h 611"/>
                  <a:gd name="T6" fmla="*/ 106 w 611"/>
                  <a:gd name="T7" fmla="*/ 20 h 611"/>
                  <a:gd name="T8" fmla="*/ 97 w 611"/>
                  <a:gd name="T9" fmla="*/ 12 h 611"/>
                  <a:gd name="T10" fmla="*/ 87 w 611"/>
                  <a:gd name="T11" fmla="*/ 6 h 611"/>
                  <a:gd name="T12" fmla="*/ 76 w 611"/>
                  <a:gd name="T13" fmla="*/ 2 h 611"/>
                  <a:gd name="T14" fmla="*/ 64 w 611"/>
                  <a:gd name="T15" fmla="*/ 0 h 611"/>
                  <a:gd name="T16" fmla="*/ 52 w 611"/>
                  <a:gd name="T17" fmla="*/ 1 h 611"/>
                  <a:gd name="T18" fmla="*/ 40 w 611"/>
                  <a:gd name="T19" fmla="*/ 4 h 611"/>
                  <a:gd name="T20" fmla="*/ 29 w 611"/>
                  <a:gd name="T21" fmla="*/ 9 h 611"/>
                  <a:gd name="T22" fmla="*/ 20 w 611"/>
                  <a:gd name="T23" fmla="*/ 16 h 611"/>
                  <a:gd name="T24" fmla="*/ 12 w 611"/>
                  <a:gd name="T25" fmla="*/ 25 h 611"/>
                  <a:gd name="T26" fmla="*/ 6 w 611"/>
                  <a:gd name="T27" fmla="*/ 35 h 611"/>
                  <a:gd name="T28" fmla="*/ 2 w 611"/>
                  <a:gd name="T29" fmla="*/ 46 h 611"/>
                  <a:gd name="T30" fmla="*/ 0 w 611"/>
                  <a:gd name="T31" fmla="*/ 58 h 611"/>
                  <a:gd name="T32" fmla="*/ 1 w 611"/>
                  <a:gd name="T33" fmla="*/ 70 h 611"/>
                  <a:gd name="T34" fmla="*/ 4 w 611"/>
                  <a:gd name="T35" fmla="*/ 82 h 611"/>
                  <a:gd name="T36" fmla="*/ 9 w 611"/>
                  <a:gd name="T37" fmla="*/ 93 h 611"/>
                  <a:gd name="T38" fmla="*/ 16 w 611"/>
                  <a:gd name="T39" fmla="*/ 102 h 611"/>
                  <a:gd name="T40" fmla="*/ 25 w 611"/>
                  <a:gd name="T41" fmla="*/ 110 h 611"/>
                  <a:gd name="T42" fmla="*/ 35 w 611"/>
                  <a:gd name="T43" fmla="*/ 116 h 611"/>
                  <a:gd name="T44" fmla="*/ 46 w 611"/>
                  <a:gd name="T45" fmla="*/ 120 h 611"/>
                  <a:gd name="T46" fmla="*/ 58 w 611"/>
                  <a:gd name="T47" fmla="*/ 122 h 611"/>
                  <a:gd name="T48" fmla="*/ 70 w 611"/>
                  <a:gd name="T49" fmla="*/ 121 h 611"/>
                  <a:gd name="T50" fmla="*/ 82 w 611"/>
                  <a:gd name="T51" fmla="*/ 118 h 611"/>
                  <a:gd name="T52" fmla="*/ 93 w 611"/>
                  <a:gd name="T53" fmla="*/ 113 h 611"/>
                  <a:gd name="T54" fmla="*/ 102 w 611"/>
                  <a:gd name="T55" fmla="*/ 106 h 611"/>
                  <a:gd name="T56" fmla="*/ 110 w 611"/>
                  <a:gd name="T57" fmla="*/ 98 h 611"/>
                  <a:gd name="T58" fmla="*/ 116 w 611"/>
                  <a:gd name="T59" fmla="*/ 87 h 611"/>
                  <a:gd name="T60" fmla="*/ 120 w 611"/>
                  <a:gd name="T61" fmla="*/ 76 h 611"/>
                  <a:gd name="T62" fmla="*/ 122 w 611"/>
                  <a:gd name="T63" fmla="*/ 64 h 611"/>
                  <a:gd name="T64" fmla="*/ 102 w 611"/>
                  <a:gd name="T65" fmla="*/ 65 h 611"/>
                  <a:gd name="T66" fmla="*/ 98 w 611"/>
                  <a:gd name="T67" fmla="*/ 77 h 611"/>
                  <a:gd name="T68" fmla="*/ 90 w 611"/>
                  <a:gd name="T69" fmla="*/ 90 h 611"/>
                  <a:gd name="T70" fmla="*/ 77 w 611"/>
                  <a:gd name="T71" fmla="*/ 99 h 611"/>
                  <a:gd name="T72" fmla="*/ 65 w 611"/>
                  <a:gd name="T73" fmla="*/ 102 h 611"/>
                  <a:gd name="T74" fmla="*/ 57 w 611"/>
                  <a:gd name="T75" fmla="*/ 102 h 611"/>
                  <a:gd name="T76" fmla="*/ 45 w 611"/>
                  <a:gd name="T77" fmla="*/ 99 h 611"/>
                  <a:gd name="T78" fmla="*/ 32 w 611"/>
                  <a:gd name="T79" fmla="*/ 90 h 611"/>
                  <a:gd name="T80" fmla="*/ 24 w 611"/>
                  <a:gd name="T81" fmla="*/ 77 h 611"/>
                  <a:gd name="T82" fmla="*/ 20 w 611"/>
                  <a:gd name="T83" fmla="*/ 65 h 611"/>
                  <a:gd name="T84" fmla="*/ 20 w 611"/>
                  <a:gd name="T85" fmla="*/ 57 h 611"/>
                  <a:gd name="T86" fmla="*/ 24 w 611"/>
                  <a:gd name="T87" fmla="*/ 45 h 611"/>
                  <a:gd name="T88" fmla="*/ 32 w 611"/>
                  <a:gd name="T89" fmla="*/ 32 h 611"/>
                  <a:gd name="T90" fmla="*/ 45 w 611"/>
                  <a:gd name="T91" fmla="*/ 24 h 611"/>
                  <a:gd name="T92" fmla="*/ 57 w 611"/>
                  <a:gd name="T93" fmla="*/ 21 h 611"/>
                  <a:gd name="T94" fmla="*/ 65 w 611"/>
                  <a:gd name="T95" fmla="*/ 21 h 611"/>
                  <a:gd name="T96" fmla="*/ 77 w 611"/>
                  <a:gd name="T97" fmla="*/ 24 h 611"/>
                  <a:gd name="T98" fmla="*/ 90 w 611"/>
                  <a:gd name="T99" fmla="*/ 32 h 611"/>
                  <a:gd name="T100" fmla="*/ 98 w 611"/>
                  <a:gd name="T101" fmla="*/ 45 h 611"/>
                  <a:gd name="T102" fmla="*/ 102 w 611"/>
                  <a:gd name="T103" fmla="*/ 57 h 61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611" h="611">
                    <a:moveTo>
                      <a:pt x="611" y="306"/>
                    </a:moveTo>
                    <a:lnTo>
                      <a:pt x="611" y="290"/>
                    </a:lnTo>
                    <a:lnTo>
                      <a:pt x="610" y="275"/>
                    </a:lnTo>
                    <a:lnTo>
                      <a:pt x="608" y="260"/>
                    </a:lnTo>
                    <a:lnTo>
                      <a:pt x="605" y="244"/>
                    </a:lnTo>
                    <a:lnTo>
                      <a:pt x="601" y="229"/>
                    </a:lnTo>
                    <a:lnTo>
                      <a:pt x="597" y="215"/>
                    </a:lnTo>
                    <a:lnTo>
                      <a:pt x="593" y="200"/>
                    </a:lnTo>
                    <a:lnTo>
                      <a:pt x="587" y="187"/>
                    </a:lnTo>
                    <a:lnTo>
                      <a:pt x="581" y="173"/>
                    </a:lnTo>
                    <a:lnTo>
                      <a:pt x="574" y="160"/>
                    </a:lnTo>
                    <a:lnTo>
                      <a:pt x="567" y="147"/>
                    </a:lnTo>
                    <a:lnTo>
                      <a:pt x="559" y="135"/>
                    </a:lnTo>
                    <a:lnTo>
                      <a:pt x="551" y="123"/>
                    </a:lnTo>
                    <a:lnTo>
                      <a:pt x="542" y="112"/>
                    </a:lnTo>
                    <a:lnTo>
                      <a:pt x="532" y="100"/>
                    </a:lnTo>
                    <a:lnTo>
                      <a:pt x="522" y="90"/>
                    </a:lnTo>
                    <a:lnTo>
                      <a:pt x="511" y="80"/>
                    </a:lnTo>
                    <a:lnTo>
                      <a:pt x="499" y="70"/>
                    </a:lnTo>
                    <a:lnTo>
                      <a:pt x="488" y="61"/>
                    </a:lnTo>
                    <a:lnTo>
                      <a:pt x="476" y="53"/>
                    </a:lnTo>
                    <a:lnTo>
                      <a:pt x="464" y="45"/>
                    </a:lnTo>
                    <a:lnTo>
                      <a:pt x="451" y="37"/>
                    </a:lnTo>
                    <a:lnTo>
                      <a:pt x="438" y="30"/>
                    </a:lnTo>
                    <a:lnTo>
                      <a:pt x="424" y="24"/>
                    </a:lnTo>
                    <a:lnTo>
                      <a:pt x="410" y="18"/>
                    </a:lnTo>
                    <a:lnTo>
                      <a:pt x="396" y="13"/>
                    </a:lnTo>
                    <a:lnTo>
                      <a:pt x="382" y="9"/>
                    </a:lnTo>
                    <a:lnTo>
                      <a:pt x="367" y="6"/>
                    </a:lnTo>
                    <a:lnTo>
                      <a:pt x="352" y="3"/>
                    </a:lnTo>
                    <a:lnTo>
                      <a:pt x="337" y="1"/>
                    </a:lnTo>
                    <a:lnTo>
                      <a:pt x="322" y="0"/>
                    </a:lnTo>
                    <a:lnTo>
                      <a:pt x="305" y="0"/>
                    </a:lnTo>
                    <a:lnTo>
                      <a:pt x="289" y="0"/>
                    </a:lnTo>
                    <a:lnTo>
                      <a:pt x="274" y="1"/>
                    </a:lnTo>
                    <a:lnTo>
                      <a:pt x="259" y="3"/>
                    </a:lnTo>
                    <a:lnTo>
                      <a:pt x="244" y="6"/>
                    </a:lnTo>
                    <a:lnTo>
                      <a:pt x="229" y="9"/>
                    </a:lnTo>
                    <a:lnTo>
                      <a:pt x="214" y="13"/>
                    </a:lnTo>
                    <a:lnTo>
                      <a:pt x="200" y="18"/>
                    </a:lnTo>
                    <a:lnTo>
                      <a:pt x="186" y="24"/>
                    </a:lnTo>
                    <a:lnTo>
                      <a:pt x="173" y="30"/>
                    </a:lnTo>
                    <a:lnTo>
                      <a:pt x="160" y="37"/>
                    </a:lnTo>
                    <a:lnTo>
                      <a:pt x="147" y="45"/>
                    </a:lnTo>
                    <a:lnTo>
                      <a:pt x="135" y="53"/>
                    </a:lnTo>
                    <a:lnTo>
                      <a:pt x="123" y="61"/>
                    </a:lnTo>
                    <a:lnTo>
                      <a:pt x="111" y="70"/>
                    </a:lnTo>
                    <a:lnTo>
                      <a:pt x="99" y="80"/>
                    </a:lnTo>
                    <a:lnTo>
                      <a:pt x="89" y="90"/>
                    </a:lnTo>
                    <a:lnTo>
                      <a:pt x="79" y="100"/>
                    </a:lnTo>
                    <a:lnTo>
                      <a:pt x="69" y="112"/>
                    </a:lnTo>
                    <a:lnTo>
                      <a:pt x="60" y="123"/>
                    </a:lnTo>
                    <a:lnTo>
                      <a:pt x="52" y="135"/>
                    </a:lnTo>
                    <a:lnTo>
                      <a:pt x="44" y="147"/>
                    </a:lnTo>
                    <a:lnTo>
                      <a:pt x="36" y="160"/>
                    </a:lnTo>
                    <a:lnTo>
                      <a:pt x="30" y="173"/>
                    </a:lnTo>
                    <a:lnTo>
                      <a:pt x="24" y="187"/>
                    </a:lnTo>
                    <a:lnTo>
                      <a:pt x="18" y="200"/>
                    </a:lnTo>
                    <a:lnTo>
                      <a:pt x="13" y="215"/>
                    </a:lnTo>
                    <a:lnTo>
                      <a:pt x="9" y="229"/>
                    </a:lnTo>
                    <a:lnTo>
                      <a:pt x="6" y="244"/>
                    </a:lnTo>
                    <a:lnTo>
                      <a:pt x="3" y="260"/>
                    </a:lnTo>
                    <a:lnTo>
                      <a:pt x="1" y="275"/>
                    </a:lnTo>
                    <a:lnTo>
                      <a:pt x="0" y="290"/>
                    </a:lnTo>
                    <a:lnTo>
                      <a:pt x="0" y="306"/>
                    </a:lnTo>
                    <a:lnTo>
                      <a:pt x="0" y="322"/>
                    </a:lnTo>
                    <a:lnTo>
                      <a:pt x="1" y="337"/>
                    </a:lnTo>
                    <a:lnTo>
                      <a:pt x="3" y="352"/>
                    </a:lnTo>
                    <a:lnTo>
                      <a:pt x="6" y="367"/>
                    </a:lnTo>
                    <a:lnTo>
                      <a:pt x="9" y="382"/>
                    </a:lnTo>
                    <a:lnTo>
                      <a:pt x="13" y="396"/>
                    </a:lnTo>
                    <a:lnTo>
                      <a:pt x="18" y="411"/>
                    </a:lnTo>
                    <a:lnTo>
                      <a:pt x="24" y="424"/>
                    </a:lnTo>
                    <a:lnTo>
                      <a:pt x="30" y="438"/>
                    </a:lnTo>
                    <a:lnTo>
                      <a:pt x="36" y="451"/>
                    </a:lnTo>
                    <a:lnTo>
                      <a:pt x="44" y="465"/>
                    </a:lnTo>
                    <a:lnTo>
                      <a:pt x="52" y="477"/>
                    </a:lnTo>
                    <a:lnTo>
                      <a:pt x="60" y="489"/>
                    </a:lnTo>
                    <a:lnTo>
                      <a:pt x="69" y="500"/>
                    </a:lnTo>
                    <a:lnTo>
                      <a:pt x="79" y="512"/>
                    </a:lnTo>
                    <a:lnTo>
                      <a:pt x="89" y="522"/>
                    </a:lnTo>
                    <a:lnTo>
                      <a:pt x="99" y="532"/>
                    </a:lnTo>
                    <a:lnTo>
                      <a:pt x="111" y="542"/>
                    </a:lnTo>
                    <a:lnTo>
                      <a:pt x="123" y="551"/>
                    </a:lnTo>
                    <a:lnTo>
                      <a:pt x="135" y="559"/>
                    </a:lnTo>
                    <a:lnTo>
                      <a:pt x="147" y="567"/>
                    </a:lnTo>
                    <a:lnTo>
                      <a:pt x="160" y="574"/>
                    </a:lnTo>
                    <a:lnTo>
                      <a:pt x="173" y="581"/>
                    </a:lnTo>
                    <a:lnTo>
                      <a:pt x="186" y="587"/>
                    </a:lnTo>
                    <a:lnTo>
                      <a:pt x="200" y="593"/>
                    </a:lnTo>
                    <a:lnTo>
                      <a:pt x="214" y="598"/>
                    </a:lnTo>
                    <a:lnTo>
                      <a:pt x="229" y="602"/>
                    </a:lnTo>
                    <a:lnTo>
                      <a:pt x="244" y="605"/>
                    </a:lnTo>
                    <a:lnTo>
                      <a:pt x="259" y="608"/>
                    </a:lnTo>
                    <a:lnTo>
                      <a:pt x="274" y="610"/>
                    </a:lnTo>
                    <a:lnTo>
                      <a:pt x="289" y="611"/>
                    </a:lnTo>
                    <a:lnTo>
                      <a:pt x="305" y="611"/>
                    </a:lnTo>
                    <a:lnTo>
                      <a:pt x="322" y="611"/>
                    </a:lnTo>
                    <a:lnTo>
                      <a:pt x="337" y="610"/>
                    </a:lnTo>
                    <a:lnTo>
                      <a:pt x="352" y="608"/>
                    </a:lnTo>
                    <a:lnTo>
                      <a:pt x="367" y="605"/>
                    </a:lnTo>
                    <a:lnTo>
                      <a:pt x="382" y="602"/>
                    </a:lnTo>
                    <a:lnTo>
                      <a:pt x="396" y="598"/>
                    </a:lnTo>
                    <a:lnTo>
                      <a:pt x="410" y="593"/>
                    </a:lnTo>
                    <a:lnTo>
                      <a:pt x="424" y="587"/>
                    </a:lnTo>
                    <a:lnTo>
                      <a:pt x="438" y="581"/>
                    </a:lnTo>
                    <a:lnTo>
                      <a:pt x="451" y="574"/>
                    </a:lnTo>
                    <a:lnTo>
                      <a:pt x="464" y="567"/>
                    </a:lnTo>
                    <a:lnTo>
                      <a:pt x="476" y="559"/>
                    </a:lnTo>
                    <a:lnTo>
                      <a:pt x="488" y="551"/>
                    </a:lnTo>
                    <a:lnTo>
                      <a:pt x="499" y="542"/>
                    </a:lnTo>
                    <a:lnTo>
                      <a:pt x="511" y="532"/>
                    </a:lnTo>
                    <a:lnTo>
                      <a:pt x="522" y="522"/>
                    </a:lnTo>
                    <a:lnTo>
                      <a:pt x="532" y="512"/>
                    </a:lnTo>
                    <a:lnTo>
                      <a:pt x="542" y="500"/>
                    </a:lnTo>
                    <a:lnTo>
                      <a:pt x="551" y="489"/>
                    </a:lnTo>
                    <a:lnTo>
                      <a:pt x="559" y="477"/>
                    </a:lnTo>
                    <a:lnTo>
                      <a:pt x="567" y="465"/>
                    </a:lnTo>
                    <a:lnTo>
                      <a:pt x="574" y="451"/>
                    </a:lnTo>
                    <a:lnTo>
                      <a:pt x="581" y="438"/>
                    </a:lnTo>
                    <a:lnTo>
                      <a:pt x="587" y="424"/>
                    </a:lnTo>
                    <a:lnTo>
                      <a:pt x="593" y="411"/>
                    </a:lnTo>
                    <a:lnTo>
                      <a:pt x="597" y="396"/>
                    </a:lnTo>
                    <a:lnTo>
                      <a:pt x="601" y="382"/>
                    </a:lnTo>
                    <a:lnTo>
                      <a:pt x="605" y="367"/>
                    </a:lnTo>
                    <a:lnTo>
                      <a:pt x="608" y="352"/>
                    </a:lnTo>
                    <a:lnTo>
                      <a:pt x="610" y="337"/>
                    </a:lnTo>
                    <a:lnTo>
                      <a:pt x="611" y="322"/>
                    </a:lnTo>
                    <a:lnTo>
                      <a:pt x="611" y="306"/>
                    </a:lnTo>
                    <a:close/>
                    <a:moveTo>
                      <a:pt x="510" y="306"/>
                    </a:moveTo>
                    <a:lnTo>
                      <a:pt x="509" y="316"/>
                    </a:lnTo>
                    <a:lnTo>
                      <a:pt x="509" y="327"/>
                    </a:lnTo>
                    <a:lnTo>
                      <a:pt x="506" y="337"/>
                    </a:lnTo>
                    <a:lnTo>
                      <a:pt x="505" y="347"/>
                    </a:lnTo>
                    <a:lnTo>
                      <a:pt x="500" y="366"/>
                    </a:lnTo>
                    <a:lnTo>
                      <a:pt x="493" y="385"/>
                    </a:lnTo>
                    <a:lnTo>
                      <a:pt x="484" y="403"/>
                    </a:lnTo>
                    <a:lnTo>
                      <a:pt x="474" y="419"/>
                    </a:lnTo>
                    <a:lnTo>
                      <a:pt x="462" y="435"/>
                    </a:lnTo>
                    <a:lnTo>
                      <a:pt x="449" y="449"/>
                    </a:lnTo>
                    <a:lnTo>
                      <a:pt x="435" y="463"/>
                    </a:lnTo>
                    <a:lnTo>
                      <a:pt x="419" y="475"/>
                    </a:lnTo>
                    <a:lnTo>
                      <a:pt x="403" y="485"/>
                    </a:lnTo>
                    <a:lnTo>
                      <a:pt x="385" y="494"/>
                    </a:lnTo>
                    <a:lnTo>
                      <a:pt x="366" y="501"/>
                    </a:lnTo>
                    <a:lnTo>
                      <a:pt x="347" y="506"/>
                    </a:lnTo>
                    <a:lnTo>
                      <a:pt x="337" y="507"/>
                    </a:lnTo>
                    <a:lnTo>
                      <a:pt x="327" y="509"/>
                    </a:lnTo>
                    <a:lnTo>
                      <a:pt x="316" y="510"/>
                    </a:lnTo>
                    <a:lnTo>
                      <a:pt x="305" y="510"/>
                    </a:lnTo>
                    <a:lnTo>
                      <a:pt x="294" y="510"/>
                    </a:lnTo>
                    <a:lnTo>
                      <a:pt x="284" y="509"/>
                    </a:lnTo>
                    <a:lnTo>
                      <a:pt x="274" y="507"/>
                    </a:lnTo>
                    <a:lnTo>
                      <a:pt x="264" y="506"/>
                    </a:lnTo>
                    <a:lnTo>
                      <a:pt x="245" y="501"/>
                    </a:lnTo>
                    <a:lnTo>
                      <a:pt x="226" y="494"/>
                    </a:lnTo>
                    <a:lnTo>
                      <a:pt x="208" y="485"/>
                    </a:lnTo>
                    <a:lnTo>
                      <a:pt x="192" y="475"/>
                    </a:lnTo>
                    <a:lnTo>
                      <a:pt x="176" y="463"/>
                    </a:lnTo>
                    <a:lnTo>
                      <a:pt x="162" y="449"/>
                    </a:lnTo>
                    <a:lnTo>
                      <a:pt x="148" y="435"/>
                    </a:lnTo>
                    <a:lnTo>
                      <a:pt x="137" y="419"/>
                    </a:lnTo>
                    <a:lnTo>
                      <a:pt x="127" y="403"/>
                    </a:lnTo>
                    <a:lnTo>
                      <a:pt x="118" y="385"/>
                    </a:lnTo>
                    <a:lnTo>
                      <a:pt x="111" y="366"/>
                    </a:lnTo>
                    <a:lnTo>
                      <a:pt x="106" y="347"/>
                    </a:lnTo>
                    <a:lnTo>
                      <a:pt x="103" y="337"/>
                    </a:lnTo>
                    <a:lnTo>
                      <a:pt x="102" y="327"/>
                    </a:lnTo>
                    <a:lnTo>
                      <a:pt x="101" y="316"/>
                    </a:lnTo>
                    <a:lnTo>
                      <a:pt x="101" y="306"/>
                    </a:lnTo>
                    <a:lnTo>
                      <a:pt x="101" y="296"/>
                    </a:lnTo>
                    <a:lnTo>
                      <a:pt x="102" y="285"/>
                    </a:lnTo>
                    <a:lnTo>
                      <a:pt x="103" y="275"/>
                    </a:lnTo>
                    <a:lnTo>
                      <a:pt x="106" y="265"/>
                    </a:lnTo>
                    <a:lnTo>
                      <a:pt x="111" y="245"/>
                    </a:lnTo>
                    <a:lnTo>
                      <a:pt x="118" y="226"/>
                    </a:lnTo>
                    <a:lnTo>
                      <a:pt x="127" y="208"/>
                    </a:lnTo>
                    <a:lnTo>
                      <a:pt x="137" y="192"/>
                    </a:lnTo>
                    <a:lnTo>
                      <a:pt x="148" y="176"/>
                    </a:lnTo>
                    <a:lnTo>
                      <a:pt x="162" y="162"/>
                    </a:lnTo>
                    <a:lnTo>
                      <a:pt x="176" y="149"/>
                    </a:lnTo>
                    <a:lnTo>
                      <a:pt x="192" y="137"/>
                    </a:lnTo>
                    <a:lnTo>
                      <a:pt x="208" y="127"/>
                    </a:lnTo>
                    <a:lnTo>
                      <a:pt x="226" y="118"/>
                    </a:lnTo>
                    <a:lnTo>
                      <a:pt x="245" y="111"/>
                    </a:lnTo>
                    <a:lnTo>
                      <a:pt x="264" y="106"/>
                    </a:lnTo>
                    <a:lnTo>
                      <a:pt x="274" y="105"/>
                    </a:lnTo>
                    <a:lnTo>
                      <a:pt x="284" y="103"/>
                    </a:lnTo>
                    <a:lnTo>
                      <a:pt x="294" y="102"/>
                    </a:lnTo>
                    <a:lnTo>
                      <a:pt x="305" y="102"/>
                    </a:lnTo>
                    <a:lnTo>
                      <a:pt x="316" y="102"/>
                    </a:lnTo>
                    <a:lnTo>
                      <a:pt x="327" y="103"/>
                    </a:lnTo>
                    <a:lnTo>
                      <a:pt x="337" y="105"/>
                    </a:lnTo>
                    <a:lnTo>
                      <a:pt x="347" y="106"/>
                    </a:lnTo>
                    <a:lnTo>
                      <a:pt x="366" y="111"/>
                    </a:lnTo>
                    <a:lnTo>
                      <a:pt x="385" y="118"/>
                    </a:lnTo>
                    <a:lnTo>
                      <a:pt x="403" y="127"/>
                    </a:lnTo>
                    <a:lnTo>
                      <a:pt x="419" y="137"/>
                    </a:lnTo>
                    <a:lnTo>
                      <a:pt x="435" y="149"/>
                    </a:lnTo>
                    <a:lnTo>
                      <a:pt x="449" y="162"/>
                    </a:lnTo>
                    <a:lnTo>
                      <a:pt x="462" y="176"/>
                    </a:lnTo>
                    <a:lnTo>
                      <a:pt x="474" y="192"/>
                    </a:lnTo>
                    <a:lnTo>
                      <a:pt x="484" y="208"/>
                    </a:lnTo>
                    <a:lnTo>
                      <a:pt x="493" y="226"/>
                    </a:lnTo>
                    <a:lnTo>
                      <a:pt x="500" y="245"/>
                    </a:lnTo>
                    <a:lnTo>
                      <a:pt x="505" y="265"/>
                    </a:lnTo>
                    <a:lnTo>
                      <a:pt x="506" y="275"/>
                    </a:lnTo>
                    <a:lnTo>
                      <a:pt x="509" y="285"/>
                    </a:lnTo>
                    <a:lnTo>
                      <a:pt x="509" y="296"/>
                    </a:lnTo>
                    <a:lnTo>
                      <a:pt x="510" y="306"/>
                    </a:lnTo>
                    <a:close/>
                  </a:path>
                </a:pathLst>
              </a:custGeom>
              <a:solidFill>
                <a:srgbClr val="FEF9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2028" name="Freeform 1170">
                <a:extLst>
                  <a:ext uri="{FF2B5EF4-FFF2-40B4-BE49-F238E27FC236}">
                    <a16:creationId xmlns:a16="http://schemas.microsoft.com/office/drawing/2014/main" id="{42C84095-7978-4E10-8F6F-8DF8FF475F83}"/>
                  </a:ext>
                </a:extLst>
              </p:cNvPr>
              <p:cNvSpPr>
                <a:spLocks noEditPoints="1"/>
              </p:cNvSpPr>
              <p:nvPr/>
            </p:nvSpPr>
            <p:spPr bwMode="auto">
              <a:xfrm>
                <a:off x="2977" y="1079"/>
                <a:ext cx="102" cy="102"/>
              </a:xfrm>
              <a:custGeom>
                <a:avLst/>
                <a:gdLst>
                  <a:gd name="T0" fmla="*/ 101 w 510"/>
                  <a:gd name="T1" fmla="*/ 43 h 508"/>
                  <a:gd name="T2" fmla="*/ 99 w 510"/>
                  <a:gd name="T3" fmla="*/ 33 h 508"/>
                  <a:gd name="T4" fmla="*/ 95 w 510"/>
                  <a:gd name="T5" fmla="*/ 24 h 508"/>
                  <a:gd name="T6" fmla="*/ 89 w 510"/>
                  <a:gd name="T7" fmla="*/ 17 h 508"/>
                  <a:gd name="T8" fmla="*/ 82 w 510"/>
                  <a:gd name="T9" fmla="*/ 10 h 508"/>
                  <a:gd name="T10" fmla="*/ 73 w 510"/>
                  <a:gd name="T11" fmla="*/ 5 h 508"/>
                  <a:gd name="T12" fmla="*/ 64 w 510"/>
                  <a:gd name="T13" fmla="*/ 1 h 508"/>
                  <a:gd name="T14" fmla="*/ 54 w 510"/>
                  <a:gd name="T15" fmla="*/ 0 h 508"/>
                  <a:gd name="T16" fmla="*/ 43 w 510"/>
                  <a:gd name="T17" fmla="*/ 0 h 508"/>
                  <a:gd name="T18" fmla="*/ 34 w 510"/>
                  <a:gd name="T19" fmla="*/ 3 h 508"/>
                  <a:gd name="T20" fmla="*/ 25 w 510"/>
                  <a:gd name="T21" fmla="*/ 7 h 508"/>
                  <a:gd name="T22" fmla="*/ 17 w 510"/>
                  <a:gd name="T23" fmla="*/ 13 h 508"/>
                  <a:gd name="T24" fmla="*/ 10 w 510"/>
                  <a:gd name="T25" fmla="*/ 20 h 508"/>
                  <a:gd name="T26" fmla="*/ 5 w 510"/>
                  <a:gd name="T27" fmla="*/ 29 h 508"/>
                  <a:gd name="T28" fmla="*/ 2 w 510"/>
                  <a:gd name="T29" fmla="*/ 38 h 508"/>
                  <a:gd name="T30" fmla="*/ 0 w 510"/>
                  <a:gd name="T31" fmla="*/ 48 h 508"/>
                  <a:gd name="T32" fmla="*/ 1 w 510"/>
                  <a:gd name="T33" fmla="*/ 59 h 508"/>
                  <a:gd name="T34" fmla="*/ 3 w 510"/>
                  <a:gd name="T35" fmla="*/ 68 h 508"/>
                  <a:gd name="T36" fmla="*/ 7 w 510"/>
                  <a:gd name="T37" fmla="*/ 77 h 508"/>
                  <a:gd name="T38" fmla="*/ 13 w 510"/>
                  <a:gd name="T39" fmla="*/ 85 h 508"/>
                  <a:gd name="T40" fmla="*/ 21 w 510"/>
                  <a:gd name="T41" fmla="*/ 92 h 508"/>
                  <a:gd name="T42" fmla="*/ 29 w 510"/>
                  <a:gd name="T43" fmla="*/ 97 h 508"/>
                  <a:gd name="T44" fmla="*/ 38 w 510"/>
                  <a:gd name="T45" fmla="*/ 101 h 508"/>
                  <a:gd name="T46" fmla="*/ 48 w 510"/>
                  <a:gd name="T47" fmla="*/ 102 h 508"/>
                  <a:gd name="T48" fmla="*/ 59 w 510"/>
                  <a:gd name="T49" fmla="*/ 102 h 508"/>
                  <a:gd name="T50" fmla="*/ 69 w 510"/>
                  <a:gd name="T51" fmla="*/ 99 h 508"/>
                  <a:gd name="T52" fmla="*/ 77 w 510"/>
                  <a:gd name="T53" fmla="*/ 95 h 508"/>
                  <a:gd name="T54" fmla="*/ 85 w 510"/>
                  <a:gd name="T55" fmla="*/ 89 h 508"/>
                  <a:gd name="T56" fmla="*/ 92 w 510"/>
                  <a:gd name="T57" fmla="*/ 82 h 508"/>
                  <a:gd name="T58" fmla="*/ 97 w 510"/>
                  <a:gd name="T59" fmla="*/ 73 h 508"/>
                  <a:gd name="T60" fmla="*/ 100 w 510"/>
                  <a:gd name="T61" fmla="*/ 64 h 508"/>
                  <a:gd name="T62" fmla="*/ 102 w 510"/>
                  <a:gd name="T63" fmla="*/ 54 h 508"/>
                  <a:gd name="T64" fmla="*/ 81 w 510"/>
                  <a:gd name="T65" fmla="*/ 57 h 508"/>
                  <a:gd name="T66" fmla="*/ 76 w 510"/>
                  <a:gd name="T67" fmla="*/ 68 h 508"/>
                  <a:gd name="T68" fmla="*/ 68 w 510"/>
                  <a:gd name="T69" fmla="*/ 76 h 508"/>
                  <a:gd name="T70" fmla="*/ 57 w 510"/>
                  <a:gd name="T71" fmla="*/ 81 h 508"/>
                  <a:gd name="T72" fmla="*/ 45 w 510"/>
                  <a:gd name="T73" fmla="*/ 81 h 508"/>
                  <a:gd name="T74" fmla="*/ 34 w 510"/>
                  <a:gd name="T75" fmla="*/ 76 h 508"/>
                  <a:gd name="T76" fmla="*/ 26 w 510"/>
                  <a:gd name="T77" fmla="*/ 68 h 508"/>
                  <a:gd name="T78" fmla="*/ 21 w 510"/>
                  <a:gd name="T79" fmla="*/ 57 h 508"/>
                  <a:gd name="T80" fmla="*/ 21 w 510"/>
                  <a:gd name="T81" fmla="*/ 45 h 508"/>
                  <a:gd name="T82" fmla="*/ 26 w 510"/>
                  <a:gd name="T83" fmla="*/ 34 h 508"/>
                  <a:gd name="T84" fmla="*/ 34 w 510"/>
                  <a:gd name="T85" fmla="*/ 26 h 508"/>
                  <a:gd name="T86" fmla="*/ 45 w 510"/>
                  <a:gd name="T87" fmla="*/ 21 h 508"/>
                  <a:gd name="T88" fmla="*/ 57 w 510"/>
                  <a:gd name="T89" fmla="*/ 21 h 508"/>
                  <a:gd name="T90" fmla="*/ 68 w 510"/>
                  <a:gd name="T91" fmla="*/ 26 h 508"/>
                  <a:gd name="T92" fmla="*/ 76 w 510"/>
                  <a:gd name="T93" fmla="*/ 34 h 508"/>
                  <a:gd name="T94" fmla="*/ 81 w 510"/>
                  <a:gd name="T95" fmla="*/ 45 h 50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510" h="508">
                    <a:moveTo>
                      <a:pt x="510" y="254"/>
                    </a:moveTo>
                    <a:lnTo>
                      <a:pt x="510" y="241"/>
                    </a:lnTo>
                    <a:lnTo>
                      <a:pt x="509" y="228"/>
                    </a:lnTo>
                    <a:lnTo>
                      <a:pt x="507" y="215"/>
                    </a:lnTo>
                    <a:lnTo>
                      <a:pt x="505" y="203"/>
                    </a:lnTo>
                    <a:lnTo>
                      <a:pt x="502" y="190"/>
                    </a:lnTo>
                    <a:lnTo>
                      <a:pt x="499" y="178"/>
                    </a:lnTo>
                    <a:lnTo>
                      <a:pt x="495" y="166"/>
                    </a:lnTo>
                    <a:lnTo>
                      <a:pt x="490" y="154"/>
                    </a:lnTo>
                    <a:lnTo>
                      <a:pt x="485" y="143"/>
                    </a:lnTo>
                    <a:lnTo>
                      <a:pt x="480" y="132"/>
                    </a:lnTo>
                    <a:lnTo>
                      <a:pt x="474" y="122"/>
                    </a:lnTo>
                    <a:lnTo>
                      <a:pt x="467" y="111"/>
                    </a:lnTo>
                    <a:lnTo>
                      <a:pt x="460" y="101"/>
                    </a:lnTo>
                    <a:lnTo>
                      <a:pt x="451" y="92"/>
                    </a:lnTo>
                    <a:lnTo>
                      <a:pt x="444" y="83"/>
                    </a:lnTo>
                    <a:lnTo>
                      <a:pt x="435" y="74"/>
                    </a:lnTo>
                    <a:lnTo>
                      <a:pt x="426" y="65"/>
                    </a:lnTo>
                    <a:lnTo>
                      <a:pt x="417" y="57"/>
                    </a:lnTo>
                    <a:lnTo>
                      <a:pt x="408" y="50"/>
                    </a:lnTo>
                    <a:lnTo>
                      <a:pt x="398" y="43"/>
                    </a:lnTo>
                    <a:lnTo>
                      <a:pt x="387" y="36"/>
                    </a:lnTo>
                    <a:lnTo>
                      <a:pt x="377" y="30"/>
                    </a:lnTo>
                    <a:lnTo>
                      <a:pt x="366" y="25"/>
                    </a:lnTo>
                    <a:lnTo>
                      <a:pt x="355" y="19"/>
                    </a:lnTo>
                    <a:lnTo>
                      <a:pt x="343" y="15"/>
                    </a:lnTo>
                    <a:lnTo>
                      <a:pt x="331" y="11"/>
                    </a:lnTo>
                    <a:lnTo>
                      <a:pt x="319" y="7"/>
                    </a:lnTo>
                    <a:lnTo>
                      <a:pt x="307" y="5"/>
                    </a:lnTo>
                    <a:lnTo>
                      <a:pt x="294" y="2"/>
                    </a:lnTo>
                    <a:lnTo>
                      <a:pt x="282" y="1"/>
                    </a:lnTo>
                    <a:lnTo>
                      <a:pt x="269" y="0"/>
                    </a:lnTo>
                    <a:lnTo>
                      <a:pt x="255" y="0"/>
                    </a:lnTo>
                    <a:lnTo>
                      <a:pt x="242" y="0"/>
                    </a:lnTo>
                    <a:lnTo>
                      <a:pt x="229" y="1"/>
                    </a:lnTo>
                    <a:lnTo>
                      <a:pt x="216" y="2"/>
                    </a:lnTo>
                    <a:lnTo>
                      <a:pt x="204" y="5"/>
                    </a:lnTo>
                    <a:lnTo>
                      <a:pt x="192" y="7"/>
                    </a:lnTo>
                    <a:lnTo>
                      <a:pt x="180" y="11"/>
                    </a:lnTo>
                    <a:lnTo>
                      <a:pt x="168" y="15"/>
                    </a:lnTo>
                    <a:lnTo>
                      <a:pt x="156" y="19"/>
                    </a:lnTo>
                    <a:lnTo>
                      <a:pt x="145" y="25"/>
                    </a:lnTo>
                    <a:lnTo>
                      <a:pt x="134" y="30"/>
                    </a:lnTo>
                    <a:lnTo>
                      <a:pt x="123" y="36"/>
                    </a:lnTo>
                    <a:lnTo>
                      <a:pt x="113" y="43"/>
                    </a:lnTo>
                    <a:lnTo>
                      <a:pt x="103" y="50"/>
                    </a:lnTo>
                    <a:lnTo>
                      <a:pt x="94" y="57"/>
                    </a:lnTo>
                    <a:lnTo>
                      <a:pt x="84" y="65"/>
                    </a:lnTo>
                    <a:lnTo>
                      <a:pt x="76" y="74"/>
                    </a:lnTo>
                    <a:lnTo>
                      <a:pt x="67" y="83"/>
                    </a:lnTo>
                    <a:lnTo>
                      <a:pt x="59" y="92"/>
                    </a:lnTo>
                    <a:lnTo>
                      <a:pt x="51" y="101"/>
                    </a:lnTo>
                    <a:lnTo>
                      <a:pt x="44" y="111"/>
                    </a:lnTo>
                    <a:lnTo>
                      <a:pt x="37" y="122"/>
                    </a:lnTo>
                    <a:lnTo>
                      <a:pt x="31" y="132"/>
                    </a:lnTo>
                    <a:lnTo>
                      <a:pt x="25" y="143"/>
                    </a:lnTo>
                    <a:lnTo>
                      <a:pt x="20" y="154"/>
                    </a:lnTo>
                    <a:lnTo>
                      <a:pt x="16" y="166"/>
                    </a:lnTo>
                    <a:lnTo>
                      <a:pt x="12" y="178"/>
                    </a:lnTo>
                    <a:lnTo>
                      <a:pt x="8" y="190"/>
                    </a:lnTo>
                    <a:lnTo>
                      <a:pt x="6" y="203"/>
                    </a:lnTo>
                    <a:lnTo>
                      <a:pt x="3" y="215"/>
                    </a:lnTo>
                    <a:lnTo>
                      <a:pt x="2" y="228"/>
                    </a:lnTo>
                    <a:lnTo>
                      <a:pt x="1" y="241"/>
                    </a:lnTo>
                    <a:lnTo>
                      <a:pt x="0" y="254"/>
                    </a:lnTo>
                    <a:lnTo>
                      <a:pt x="1" y="267"/>
                    </a:lnTo>
                    <a:lnTo>
                      <a:pt x="2" y="280"/>
                    </a:lnTo>
                    <a:lnTo>
                      <a:pt x="3" y="293"/>
                    </a:lnTo>
                    <a:lnTo>
                      <a:pt x="6" y="305"/>
                    </a:lnTo>
                    <a:lnTo>
                      <a:pt x="8" y="317"/>
                    </a:lnTo>
                    <a:lnTo>
                      <a:pt x="12" y="329"/>
                    </a:lnTo>
                    <a:lnTo>
                      <a:pt x="16" y="341"/>
                    </a:lnTo>
                    <a:lnTo>
                      <a:pt x="20" y="353"/>
                    </a:lnTo>
                    <a:lnTo>
                      <a:pt x="25" y="364"/>
                    </a:lnTo>
                    <a:lnTo>
                      <a:pt x="31" y="375"/>
                    </a:lnTo>
                    <a:lnTo>
                      <a:pt x="37" y="385"/>
                    </a:lnTo>
                    <a:lnTo>
                      <a:pt x="44" y="396"/>
                    </a:lnTo>
                    <a:lnTo>
                      <a:pt x="51" y="407"/>
                    </a:lnTo>
                    <a:lnTo>
                      <a:pt x="59" y="416"/>
                    </a:lnTo>
                    <a:lnTo>
                      <a:pt x="67" y="425"/>
                    </a:lnTo>
                    <a:lnTo>
                      <a:pt x="76" y="434"/>
                    </a:lnTo>
                    <a:lnTo>
                      <a:pt x="84" y="443"/>
                    </a:lnTo>
                    <a:lnTo>
                      <a:pt x="94" y="451"/>
                    </a:lnTo>
                    <a:lnTo>
                      <a:pt x="103" y="458"/>
                    </a:lnTo>
                    <a:lnTo>
                      <a:pt x="113" y="465"/>
                    </a:lnTo>
                    <a:lnTo>
                      <a:pt x="123" y="472"/>
                    </a:lnTo>
                    <a:lnTo>
                      <a:pt x="134" y="478"/>
                    </a:lnTo>
                    <a:lnTo>
                      <a:pt x="145" y="483"/>
                    </a:lnTo>
                    <a:lnTo>
                      <a:pt x="156" y="489"/>
                    </a:lnTo>
                    <a:lnTo>
                      <a:pt x="168" y="493"/>
                    </a:lnTo>
                    <a:lnTo>
                      <a:pt x="180" y="497"/>
                    </a:lnTo>
                    <a:lnTo>
                      <a:pt x="192" y="501"/>
                    </a:lnTo>
                    <a:lnTo>
                      <a:pt x="204" y="503"/>
                    </a:lnTo>
                    <a:lnTo>
                      <a:pt x="216" y="506"/>
                    </a:lnTo>
                    <a:lnTo>
                      <a:pt x="229" y="507"/>
                    </a:lnTo>
                    <a:lnTo>
                      <a:pt x="242" y="508"/>
                    </a:lnTo>
                    <a:lnTo>
                      <a:pt x="255" y="508"/>
                    </a:lnTo>
                    <a:lnTo>
                      <a:pt x="269" y="508"/>
                    </a:lnTo>
                    <a:lnTo>
                      <a:pt x="282" y="507"/>
                    </a:lnTo>
                    <a:lnTo>
                      <a:pt x="294" y="506"/>
                    </a:lnTo>
                    <a:lnTo>
                      <a:pt x="307" y="503"/>
                    </a:lnTo>
                    <a:lnTo>
                      <a:pt x="319" y="501"/>
                    </a:lnTo>
                    <a:lnTo>
                      <a:pt x="331" y="497"/>
                    </a:lnTo>
                    <a:lnTo>
                      <a:pt x="343" y="493"/>
                    </a:lnTo>
                    <a:lnTo>
                      <a:pt x="355" y="489"/>
                    </a:lnTo>
                    <a:lnTo>
                      <a:pt x="366" y="483"/>
                    </a:lnTo>
                    <a:lnTo>
                      <a:pt x="377" y="478"/>
                    </a:lnTo>
                    <a:lnTo>
                      <a:pt x="387" y="472"/>
                    </a:lnTo>
                    <a:lnTo>
                      <a:pt x="398" y="465"/>
                    </a:lnTo>
                    <a:lnTo>
                      <a:pt x="408" y="458"/>
                    </a:lnTo>
                    <a:lnTo>
                      <a:pt x="417" y="451"/>
                    </a:lnTo>
                    <a:lnTo>
                      <a:pt x="426" y="443"/>
                    </a:lnTo>
                    <a:lnTo>
                      <a:pt x="435" y="434"/>
                    </a:lnTo>
                    <a:lnTo>
                      <a:pt x="444" y="425"/>
                    </a:lnTo>
                    <a:lnTo>
                      <a:pt x="451" y="416"/>
                    </a:lnTo>
                    <a:lnTo>
                      <a:pt x="460" y="407"/>
                    </a:lnTo>
                    <a:lnTo>
                      <a:pt x="467" y="396"/>
                    </a:lnTo>
                    <a:lnTo>
                      <a:pt x="474" y="385"/>
                    </a:lnTo>
                    <a:lnTo>
                      <a:pt x="480" y="375"/>
                    </a:lnTo>
                    <a:lnTo>
                      <a:pt x="485" y="364"/>
                    </a:lnTo>
                    <a:lnTo>
                      <a:pt x="490" y="353"/>
                    </a:lnTo>
                    <a:lnTo>
                      <a:pt x="495" y="341"/>
                    </a:lnTo>
                    <a:lnTo>
                      <a:pt x="499" y="329"/>
                    </a:lnTo>
                    <a:lnTo>
                      <a:pt x="502" y="317"/>
                    </a:lnTo>
                    <a:lnTo>
                      <a:pt x="505" y="305"/>
                    </a:lnTo>
                    <a:lnTo>
                      <a:pt x="507" y="293"/>
                    </a:lnTo>
                    <a:lnTo>
                      <a:pt x="509" y="280"/>
                    </a:lnTo>
                    <a:lnTo>
                      <a:pt x="510" y="267"/>
                    </a:lnTo>
                    <a:lnTo>
                      <a:pt x="510" y="254"/>
                    </a:lnTo>
                    <a:close/>
                    <a:moveTo>
                      <a:pt x="408" y="254"/>
                    </a:moveTo>
                    <a:lnTo>
                      <a:pt x="407" y="270"/>
                    </a:lnTo>
                    <a:lnTo>
                      <a:pt x="405" y="285"/>
                    </a:lnTo>
                    <a:lnTo>
                      <a:pt x="401" y="299"/>
                    </a:lnTo>
                    <a:lnTo>
                      <a:pt x="396" y="313"/>
                    </a:lnTo>
                    <a:lnTo>
                      <a:pt x="390" y="326"/>
                    </a:lnTo>
                    <a:lnTo>
                      <a:pt x="382" y="339"/>
                    </a:lnTo>
                    <a:lnTo>
                      <a:pt x="373" y="351"/>
                    </a:lnTo>
                    <a:lnTo>
                      <a:pt x="363" y="362"/>
                    </a:lnTo>
                    <a:lnTo>
                      <a:pt x="353" y="371"/>
                    </a:lnTo>
                    <a:lnTo>
                      <a:pt x="341" y="380"/>
                    </a:lnTo>
                    <a:lnTo>
                      <a:pt x="328" y="388"/>
                    </a:lnTo>
                    <a:lnTo>
                      <a:pt x="315" y="394"/>
                    </a:lnTo>
                    <a:lnTo>
                      <a:pt x="301" y="399"/>
                    </a:lnTo>
                    <a:lnTo>
                      <a:pt x="287" y="404"/>
                    </a:lnTo>
                    <a:lnTo>
                      <a:pt x="271" y="406"/>
                    </a:lnTo>
                    <a:lnTo>
                      <a:pt x="255" y="407"/>
                    </a:lnTo>
                    <a:lnTo>
                      <a:pt x="239" y="406"/>
                    </a:lnTo>
                    <a:lnTo>
                      <a:pt x="224" y="404"/>
                    </a:lnTo>
                    <a:lnTo>
                      <a:pt x="210" y="399"/>
                    </a:lnTo>
                    <a:lnTo>
                      <a:pt x="196" y="394"/>
                    </a:lnTo>
                    <a:lnTo>
                      <a:pt x="182" y="388"/>
                    </a:lnTo>
                    <a:lnTo>
                      <a:pt x="170" y="380"/>
                    </a:lnTo>
                    <a:lnTo>
                      <a:pt x="158" y="371"/>
                    </a:lnTo>
                    <a:lnTo>
                      <a:pt x="147" y="362"/>
                    </a:lnTo>
                    <a:lnTo>
                      <a:pt x="138" y="351"/>
                    </a:lnTo>
                    <a:lnTo>
                      <a:pt x="129" y="339"/>
                    </a:lnTo>
                    <a:lnTo>
                      <a:pt x="121" y="326"/>
                    </a:lnTo>
                    <a:lnTo>
                      <a:pt x="115" y="313"/>
                    </a:lnTo>
                    <a:lnTo>
                      <a:pt x="110" y="299"/>
                    </a:lnTo>
                    <a:lnTo>
                      <a:pt x="106" y="285"/>
                    </a:lnTo>
                    <a:lnTo>
                      <a:pt x="104" y="270"/>
                    </a:lnTo>
                    <a:lnTo>
                      <a:pt x="103" y="254"/>
                    </a:lnTo>
                    <a:lnTo>
                      <a:pt x="104" y="238"/>
                    </a:lnTo>
                    <a:lnTo>
                      <a:pt x="106" y="223"/>
                    </a:lnTo>
                    <a:lnTo>
                      <a:pt x="110" y="209"/>
                    </a:lnTo>
                    <a:lnTo>
                      <a:pt x="115" y="194"/>
                    </a:lnTo>
                    <a:lnTo>
                      <a:pt x="121" y="181"/>
                    </a:lnTo>
                    <a:lnTo>
                      <a:pt x="129" y="168"/>
                    </a:lnTo>
                    <a:lnTo>
                      <a:pt x="138" y="156"/>
                    </a:lnTo>
                    <a:lnTo>
                      <a:pt x="147" y="145"/>
                    </a:lnTo>
                    <a:lnTo>
                      <a:pt x="158" y="136"/>
                    </a:lnTo>
                    <a:lnTo>
                      <a:pt x="170" y="127"/>
                    </a:lnTo>
                    <a:lnTo>
                      <a:pt x="182" y="119"/>
                    </a:lnTo>
                    <a:lnTo>
                      <a:pt x="196" y="113"/>
                    </a:lnTo>
                    <a:lnTo>
                      <a:pt x="210" y="108"/>
                    </a:lnTo>
                    <a:lnTo>
                      <a:pt x="224" y="104"/>
                    </a:lnTo>
                    <a:lnTo>
                      <a:pt x="239" y="102"/>
                    </a:lnTo>
                    <a:lnTo>
                      <a:pt x="255" y="101"/>
                    </a:lnTo>
                    <a:lnTo>
                      <a:pt x="271" y="102"/>
                    </a:lnTo>
                    <a:lnTo>
                      <a:pt x="287" y="104"/>
                    </a:lnTo>
                    <a:lnTo>
                      <a:pt x="301" y="108"/>
                    </a:lnTo>
                    <a:lnTo>
                      <a:pt x="315" y="113"/>
                    </a:lnTo>
                    <a:lnTo>
                      <a:pt x="328" y="119"/>
                    </a:lnTo>
                    <a:lnTo>
                      <a:pt x="341" y="127"/>
                    </a:lnTo>
                    <a:lnTo>
                      <a:pt x="353" y="136"/>
                    </a:lnTo>
                    <a:lnTo>
                      <a:pt x="363" y="145"/>
                    </a:lnTo>
                    <a:lnTo>
                      <a:pt x="373" y="156"/>
                    </a:lnTo>
                    <a:lnTo>
                      <a:pt x="382" y="168"/>
                    </a:lnTo>
                    <a:lnTo>
                      <a:pt x="390" y="181"/>
                    </a:lnTo>
                    <a:lnTo>
                      <a:pt x="396" y="194"/>
                    </a:lnTo>
                    <a:lnTo>
                      <a:pt x="401" y="209"/>
                    </a:lnTo>
                    <a:lnTo>
                      <a:pt x="405" y="223"/>
                    </a:lnTo>
                    <a:lnTo>
                      <a:pt x="407" y="238"/>
                    </a:lnTo>
                    <a:lnTo>
                      <a:pt x="408" y="254"/>
                    </a:lnTo>
                    <a:close/>
                  </a:path>
                </a:pathLst>
              </a:custGeom>
              <a:solidFill>
                <a:srgbClr val="FEFA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2029" name="Freeform 1171">
                <a:extLst>
                  <a:ext uri="{FF2B5EF4-FFF2-40B4-BE49-F238E27FC236}">
                    <a16:creationId xmlns:a16="http://schemas.microsoft.com/office/drawing/2014/main" id="{A4C070F3-CEC3-4F68-801D-C56E5035A18C}"/>
                  </a:ext>
                </a:extLst>
              </p:cNvPr>
              <p:cNvSpPr>
                <a:spLocks noEditPoints="1"/>
              </p:cNvSpPr>
              <p:nvPr/>
            </p:nvSpPr>
            <p:spPr bwMode="auto">
              <a:xfrm>
                <a:off x="2987" y="1089"/>
                <a:ext cx="82" cy="82"/>
              </a:xfrm>
              <a:custGeom>
                <a:avLst/>
                <a:gdLst>
                  <a:gd name="T0" fmla="*/ 82 w 409"/>
                  <a:gd name="T1" fmla="*/ 37 h 408"/>
                  <a:gd name="T2" fmla="*/ 80 w 409"/>
                  <a:gd name="T3" fmla="*/ 29 h 408"/>
                  <a:gd name="T4" fmla="*/ 75 w 409"/>
                  <a:gd name="T5" fmla="*/ 18 h 408"/>
                  <a:gd name="T6" fmla="*/ 67 w 409"/>
                  <a:gd name="T7" fmla="*/ 9 h 408"/>
                  <a:gd name="T8" fmla="*/ 57 w 409"/>
                  <a:gd name="T9" fmla="*/ 3 h 408"/>
                  <a:gd name="T10" fmla="*/ 47 w 409"/>
                  <a:gd name="T11" fmla="*/ 1 h 408"/>
                  <a:gd name="T12" fmla="*/ 41 w 409"/>
                  <a:gd name="T13" fmla="*/ 0 h 408"/>
                  <a:gd name="T14" fmla="*/ 35 w 409"/>
                  <a:gd name="T15" fmla="*/ 1 h 408"/>
                  <a:gd name="T16" fmla="*/ 25 w 409"/>
                  <a:gd name="T17" fmla="*/ 3 h 408"/>
                  <a:gd name="T18" fmla="*/ 15 w 409"/>
                  <a:gd name="T19" fmla="*/ 9 h 408"/>
                  <a:gd name="T20" fmla="*/ 7 w 409"/>
                  <a:gd name="T21" fmla="*/ 18 h 408"/>
                  <a:gd name="T22" fmla="*/ 2 w 409"/>
                  <a:gd name="T23" fmla="*/ 29 h 408"/>
                  <a:gd name="T24" fmla="*/ 0 w 409"/>
                  <a:gd name="T25" fmla="*/ 37 h 408"/>
                  <a:gd name="T26" fmla="*/ 0 w 409"/>
                  <a:gd name="T27" fmla="*/ 43 h 408"/>
                  <a:gd name="T28" fmla="*/ 1 w 409"/>
                  <a:gd name="T29" fmla="*/ 49 h 408"/>
                  <a:gd name="T30" fmla="*/ 5 w 409"/>
                  <a:gd name="T31" fmla="*/ 60 h 408"/>
                  <a:gd name="T32" fmla="*/ 12 w 409"/>
                  <a:gd name="T33" fmla="*/ 70 h 408"/>
                  <a:gd name="T34" fmla="*/ 21 w 409"/>
                  <a:gd name="T35" fmla="*/ 77 h 408"/>
                  <a:gd name="T36" fmla="*/ 33 w 409"/>
                  <a:gd name="T37" fmla="*/ 81 h 408"/>
                  <a:gd name="T38" fmla="*/ 39 w 409"/>
                  <a:gd name="T39" fmla="*/ 82 h 408"/>
                  <a:gd name="T40" fmla="*/ 45 w 409"/>
                  <a:gd name="T41" fmla="*/ 82 h 408"/>
                  <a:gd name="T42" fmla="*/ 53 w 409"/>
                  <a:gd name="T43" fmla="*/ 80 h 408"/>
                  <a:gd name="T44" fmla="*/ 64 w 409"/>
                  <a:gd name="T45" fmla="*/ 75 h 408"/>
                  <a:gd name="T46" fmla="*/ 72 w 409"/>
                  <a:gd name="T47" fmla="*/ 67 h 408"/>
                  <a:gd name="T48" fmla="*/ 79 w 409"/>
                  <a:gd name="T49" fmla="*/ 57 h 408"/>
                  <a:gd name="T50" fmla="*/ 81 w 409"/>
                  <a:gd name="T51" fmla="*/ 47 h 408"/>
                  <a:gd name="T52" fmla="*/ 82 w 409"/>
                  <a:gd name="T53" fmla="*/ 41 h 408"/>
                  <a:gd name="T54" fmla="*/ 61 w 409"/>
                  <a:gd name="T55" fmla="*/ 45 h 408"/>
                  <a:gd name="T56" fmla="*/ 59 w 409"/>
                  <a:gd name="T57" fmla="*/ 51 h 408"/>
                  <a:gd name="T58" fmla="*/ 56 w 409"/>
                  <a:gd name="T59" fmla="*/ 55 h 408"/>
                  <a:gd name="T60" fmla="*/ 51 w 409"/>
                  <a:gd name="T61" fmla="*/ 59 h 408"/>
                  <a:gd name="T62" fmla="*/ 45 w 409"/>
                  <a:gd name="T63" fmla="*/ 61 h 408"/>
                  <a:gd name="T64" fmla="*/ 39 w 409"/>
                  <a:gd name="T65" fmla="*/ 61 h 408"/>
                  <a:gd name="T66" fmla="*/ 33 w 409"/>
                  <a:gd name="T67" fmla="*/ 60 h 408"/>
                  <a:gd name="T68" fmla="*/ 28 w 409"/>
                  <a:gd name="T69" fmla="*/ 57 h 408"/>
                  <a:gd name="T70" fmla="*/ 24 w 409"/>
                  <a:gd name="T71" fmla="*/ 52 h 408"/>
                  <a:gd name="T72" fmla="*/ 21 w 409"/>
                  <a:gd name="T73" fmla="*/ 47 h 408"/>
                  <a:gd name="T74" fmla="*/ 21 w 409"/>
                  <a:gd name="T75" fmla="*/ 41 h 408"/>
                  <a:gd name="T76" fmla="*/ 21 w 409"/>
                  <a:gd name="T77" fmla="*/ 35 h 408"/>
                  <a:gd name="T78" fmla="*/ 24 w 409"/>
                  <a:gd name="T79" fmla="*/ 30 h 408"/>
                  <a:gd name="T80" fmla="*/ 28 w 409"/>
                  <a:gd name="T81" fmla="*/ 25 h 408"/>
                  <a:gd name="T82" fmla="*/ 33 w 409"/>
                  <a:gd name="T83" fmla="*/ 22 h 408"/>
                  <a:gd name="T84" fmla="*/ 39 w 409"/>
                  <a:gd name="T85" fmla="*/ 21 h 408"/>
                  <a:gd name="T86" fmla="*/ 45 w 409"/>
                  <a:gd name="T87" fmla="*/ 21 h 408"/>
                  <a:gd name="T88" fmla="*/ 51 w 409"/>
                  <a:gd name="T89" fmla="*/ 23 h 408"/>
                  <a:gd name="T90" fmla="*/ 56 w 409"/>
                  <a:gd name="T91" fmla="*/ 26 h 408"/>
                  <a:gd name="T92" fmla="*/ 59 w 409"/>
                  <a:gd name="T93" fmla="*/ 31 h 408"/>
                  <a:gd name="T94" fmla="*/ 61 w 409"/>
                  <a:gd name="T95" fmla="*/ 37 h 40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409" h="408">
                    <a:moveTo>
                      <a:pt x="409" y="204"/>
                    </a:moveTo>
                    <a:lnTo>
                      <a:pt x="408" y="194"/>
                    </a:lnTo>
                    <a:lnTo>
                      <a:pt x="408" y="183"/>
                    </a:lnTo>
                    <a:lnTo>
                      <a:pt x="405" y="173"/>
                    </a:lnTo>
                    <a:lnTo>
                      <a:pt x="404" y="163"/>
                    </a:lnTo>
                    <a:lnTo>
                      <a:pt x="399" y="143"/>
                    </a:lnTo>
                    <a:lnTo>
                      <a:pt x="392" y="124"/>
                    </a:lnTo>
                    <a:lnTo>
                      <a:pt x="383" y="106"/>
                    </a:lnTo>
                    <a:lnTo>
                      <a:pt x="373" y="90"/>
                    </a:lnTo>
                    <a:lnTo>
                      <a:pt x="361" y="74"/>
                    </a:lnTo>
                    <a:lnTo>
                      <a:pt x="348" y="60"/>
                    </a:lnTo>
                    <a:lnTo>
                      <a:pt x="334" y="47"/>
                    </a:lnTo>
                    <a:lnTo>
                      <a:pt x="318" y="35"/>
                    </a:lnTo>
                    <a:lnTo>
                      <a:pt x="302" y="25"/>
                    </a:lnTo>
                    <a:lnTo>
                      <a:pt x="284" y="16"/>
                    </a:lnTo>
                    <a:lnTo>
                      <a:pt x="265" y="9"/>
                    </a:lnTo>
                    <a:lnTo>
                      <a:pt x="246" y="4"/>
                    </a:lnTo>
                    <a:lnTo>
                      <a:pt x="236" y="3"/>
                    </a:lnTo>
                    <a:lnTo>
                      <a:pt x="226" y="1"/>
                    </a:lnTo>
                    <a:lnTo>
                      <a:pt x="215" y="0"/>
                    </a:lnTo>
                    <a:lnTo>
                      <a:pt x="204" y="0"/>
                    </a:lnTo>
                    <a:lnTo>
                      <a:pt x="193" y="0"/>
                    </a:lnTo>
                    <a:lnTo>
                      <a:pt x="183" y="1"/>
                    </a:lnTo>
                    <a:lnTo>
                      <a:pt x="173" y="3"/>
                    </a:lnTo>
                    <a:lnTo>
                      <a:pt x="163" y="4"/>
                    </a:lnTo>
                    <a:lnTo>
                      <a:pt x="144" y="9"/>
                    </a:lnTo>
                    <a:lnTo>
                      <a:pt x="125" y="16"/>
                    </a:lnTo>
                    <a:lnTo>
                      <a:pt x="107" y="25"/>
                    </a:lnTo>
                    <a:lnTo>
                      <a:pt x="91" y="35"/>
                    </a:lnTo>
                    <a:lnTo>
                      <a:pt x="75" y="47"/>
                    </a:lnTo>
                    <a:lnTo>
                      <a:pt x="61" y="60"/>
                    </a:lnTo>
                    <a:lnTo>
                      <a:pt x="47" y="74"/>
                    </a:lnTo>
                    <a:lnTo>
                      <a:pt x="36" y="90"/>
                    </a:lnTo>
                    <a:lnTo>
                      <a:pt x="26" y="106"/>
                    </a:lnTo>
                    <a:lnTo>
                      <a:pt x="17" y="124"/>
                    </a:lnTo>
                    <a:lnTo>
                      <a:pt x="10" y="143"/>
                    </a:lnTo>
                    <a:lnTo>
                      <a:pt x="5" y="163"/>
                    </a:lnTo>
                    <a:lnTo>
                      <a:pt x="2" y="173"/>
                    </a:lnTo>
                    <a:lnTo>
                      <a:pt x="1" y="183"/>
                    </a:lnTo>
                    <a:lnTo>
                      <a:pt x="0" y="194"/>
                    </a:lnTo>
                    <a:lnTo>
                      <a:pt x="0" y="204"/>
                    </a:lnTo>
                    <a:lnTo>
                      <a:pt x="0" y="214"/>
                    </a:lnTo>
                    <a:lnTo>
                      <a:pt x="1" y="225"/>
                    </a:lnTo>
                    <a:lnTo>
                      <a:pt x="2" y="235"/>
                    </a:lnTo>
                    <a:lnTo>
                      <a:pt x="5" y="245"/>
                    </a:lnTo>
                    <a:lnTo>
                      <a:pt x="10" y="264"/>
                    </a:lnTo>
                    <a:lnTo>
                      <a:pt x="17" y="283"/>
                    </a:lnTo>
                    <a:lnTo>
                      <a:pt x="26" y="301"/>
                    </a:lnTo>
                    <a:lnTo>
                      <a:pt x="36" y="317"/>
                    </a:lnTo>
                    <a:lnTo>
                      <a:pt x="47" y="333"/>
                    </a:lnTo>
                    <a:lnTo>
                      <a:pt x="61" y="347"/>
                    </a:lnTo>
                    <a:lnTo>
                      <a:pt x="75" y="361"/>
                    </a:lnTo>
                    <a:lnTo>
                      <a:pt x="91" y="373"/>
                    </a:lnTo>
                    <a:lnTo>
                      <a:pt x="107" y="383"/>
                    </a:lnTo>
                    <a:lnTo>
                      <a:pt x="125" y="392"/>
                    </a:lnTo>
                    <a:lnTo>
                      <a:pt x="144" y="399"/>
                    </a:lnTo>
                    <a:lnTo>
                      <a:pt x="163" y="404"/>
                    </a:lnTo>
                    <a:lnTo>
                      <a:pt x="173" y="405"/>
                    </a:lnTo>
                    <a:lnTo>
                      <a:pt x="183" y="407"/>
                    </a:lnTo>
                    <a:lnTo>
                      <a:pt x="193" y="408"/>
                    </a:lnTo>
                    <a:lnTo>
                      <a:pt x="204" y="408"/>
                    </a:lnTo>
                    <a:lnTo>
                      <a:pt x="215" y="408"/>
                    </a:lnTo>
                    <a:lnTo>
                      <a:pt x="226" y="407"/>
                    </a:lnTo>
                    <a:lnTo>
                      <a:pt x="236" y="405"/>
                    </a:lnTo>
                    <a:lnTo>
                      <a:pt x="246" y="404"/>
                    </a:lnTo>
                    <a:lnTo>
                      <a:pt x="265" y="399"/>
                    </a:lnTo>
                    <a:lnTo>
                      <a:pt x="284" y="392"/>
                    </a:lnTo>
                    <a:lnTo>
                      <a:pt x="302" y="383"/>
                    </a:lnTo>
                    <a:lnTo>
                      <a:pt x="318" y="373"/>
                    </a:lnTo>
                    <a:lnTo>
                      <a:pt x="334" y="361"/>
                    </a:lnTo>
                    <a:lnTo>
                      <a:pt x="348" y="347"/>
                    </a:lnTo>
                    <a:lnTo>
                      <a:pt x="361" y="333"/>
                    </a:lnTo>
                    <a:lnTo>
                      <a:pt x="373" y="317"/>
                    </a:lnTo>
                    <a:lnTo>
                      <a:pt x="383" y="301"/>
                    </a:lnTo>
                    <a:lnTo>
                      <a:pt x="392" y="283"/>
                    </a:lnTo>
                    <a:lnTo>
                      <a:pt x="399" y="264"/>
                    </a:lnTo>
                    <a:lnTo>
                      <a:pt x="404" y="245"/>
                    </a:lnTo>
                    <a:lnTo>
                      <a:pt x="405" y="235"/>
                    </a:lnTo>
                    <a:lnTo>
                      <a:pt x="408" y="225"/>
                    </a:lnTo>
                    <a:lnTo>
                      <a:pt x="408" y="214"/>
                    </a:lnTo>
                    <a:lnTo>
                      <a:pt x="409" y="204"/>
                    </a:lnTo>
                    <a:close/>
                    <a:moveTo>
                      <a:pt x="306" y="204"/>
                    </a:moveTo>
                    <a:lnTo>
                      <a:pt x="306" y="214"/>
                    </a:lnTo>
                    <a:lnTo>
                      <a:pt x="304" y="224"/>
                    </a:lnTo>
                    <a:lnTo>
                      <a:pt x="302" y="234"/>
                    </a:lnTo>
                    <a:lnTo>
                      <a:pt x="298" y="243"/>
                    </a:lnTo>
                    <a:lnTo>
                      <a:pt x="294" y="252"/>
                    </a:lnTo>
                    <a:lnTo>
                      <a:pt x="289" y="261"/>
                    </a:lnTo>
                    <a:lnTo>
                      <a:pt x="283" y="268"/>
                    </a:lnTo>
                    <a:lnTo>
                      <a:pt x="277" y="276"/>
                    </a:lnTo>
                    <a:lnTo>
                      <a:pt x="269" y="282"/>
                    </a:lnTo>
                    <a:lnTo>
                      <a:pt x="262" y="288"/>
                    </a:lnTo>
                    <a:lnTo>
                      <a:pt x="253" y="293"/>
                    </a:lnTo>
                    <a:lnTo>
                      <a:pt x="244" y="297"/>
                    </a:lnTo>
                    <a:lnTo>
                      <a:pt x="235" y="301"/>
                    </a:lnTo>
                    <a:lnTo>
                      <a:pt x="225" y="303"/>
                    </a:lnTo>
                    <a:lnTo>
                      <a:pt x="215" y="305"/>
                    </a:lnTo>
                    <a:lnTo>
                      <a:pt x="204" y="305"/>
                    </a:lnTo>
                    <a:lnTo>
                      <a:pt x="194" y="305"/>
                    </a:lnTo>
                    <a:lnTo>
                      <a:pt x="183" y="303"/>
                    </a:lnTo>
                    <a:lnTo>
                      <a:pt x="174" y="301"/>
                    </a:lnTo>
                    <a:lnTo>
                      <a:pt x="164" y="297"/>
                    </a:lnTo>
                    <a:lnTo>
                      <a:pt x="156" y="293"/>
                    </a:lnTo>
                    <a:lnTo>
                      <a:pt x="147" y="288"/>
                    </a:lnTo>
                    <a:lnTo>
                      <a:pt x="139" y="282"/>
                    </a:lnTo>
                    <a:lnTo>
                      <a:pt x="132" y="276"/>
                    </a:lnTo>
                    <a:lnTo>
                      <a:pt x="126" y="268"/>
                    </a:lnTo>
                    <a:lnTo>
                      <a:pt x="120" y="261"/>
                    </a:lnTo>
                    <a:lnTo>
                      <a:pt x="115" y="252"/>
                    </a:lnTo>
                    <a:lnTo>
                      <a:pt x="110" y="243"/>
                    </a:lnTo>
                    <a:lnTo>
                      <a:pt x="107" y="234"/>
                    </a:lnTo>
                    <a:lnTo>
                      <a:pt x="105" y="224"/>
                    </a:lnTo>
                    <a:lnTo>
                      <a:pt x="103" y="214"/>
                    </a:lnTo>
                    <a:lnTo>
                      <a:pt x="103" y="204"/>
                    </a:lnTo>
                    <a:lnTo>
                      <a:pt x="103" y="194"/>
                    </a:lnTo>
                    <a:lnTo>
                      <a:pt x="105" y="184"/>
                    </a:lnTo>
                    <a:lnTo>
                      <a:pt x="107" y="174"/>
                    </a:lnTo>
                    <a:lnTo>
                      <a:pt x="110" y="165"/>
                    </a:lnTo>
                    <a:lnTo>
                      <a:pt x="115" y="156"/>
                    </a:lnTo>
                    <a:lnTo>
                      <a:pt x="120" y="147"/>
                    </a:lnTo>
                    <a:lnTo>
                      <a:pt x="126" y="139"/>
                    </a:lnTo>
                    <a:lnTo>
                      <a:pt x="132" y="131"/>
                    </a:lnTo>
                    <a:lnTo>
                      <a:pt x="139" y="125"/>
                    </a:lnTo>
                    <a:lnTo>
                      <a:pt x="147" y="119"/>
                    </a:lnTo>
                    <a:lnTo>
                      <a:pt x="156" y="114"/>
                    </a:lnTo>
                    <a:lnTo>
                      <a:pt x="164" y="110"/>
                    </a:lnTo>
                    <a:lnTo>
                      <a:pt x="174" y="106"/>
                    </a:lnTo>
                    <a:lnTo>
                      <a:pt x="183" y="104"/>
                    </a:lnTo>
                    <a:lnTo>
                      <a:pt x="194" y="102"/>
                    </a:lnTo>
                    <a:lnTo>
                      <a:pt x="204" y="102"/>
                    </a:lnTo>
                    <a:lnTo>
                      <a:pt x="215" y="102"/>
                    </a:lnTo>
                    <a:lnTo>
                      <a:pt x="225" y="104"/>
                    </a:lnTo>
                    <a:lnTo>
                      <a:pt x="235" y="106"/>
                    </a:lnTo>
                    <a:lnTo>
                      <a:pt x="244" y="110"/>
                    </a:lnTo>
                    <a:lnTo>
                      <a:pt x="253" y="114"/>
                    </a:lnTo>
                    <a:lnTo>
                      <a:pt x="262" y="119"/>
                    </a:lnTo>
                    <a:lnTo>
                      <a:pt x="269" y="125"/>
                    </a:lnTo>
                    <a:lnTo>
                      <a:pt x="277" y="131"/>
                    </a:lnTo>
                    <a:lnTo>
                      <a:pt x="283" y="139"/>
                    </a:lnTo>
                    <a:lnTo>
                      <a:pt x="289" y="147"/>
                    </a:lnTo>
                    <a:lnTo>
                      <a:pt x="294" y="156"/>
                    </a:lnTo>
                    <a:lnTo>
                      <a:pt x="298" y="165"/>
                    </a:lnTo>
                    <a:lnTo>
                      <a:pt x="302" y="174"/>
                    </a:lnTo>
                    <a:lnTo>
                      <a:pt x="304" y="184"/>
                    </a:lnTo>
                    <a:lnTo>
                      <a:pt x="306" y="194"/>
                    </a:lnTo>
                    <a:lnTo>
                      <a:pt x="306" y="204"/>
                    </a:lnTo>
                    <a:close/>
                  </a:path>
                </a:pathLst>
              </a:custGeom>
              <a:solidFill>
                <a:srgbClr val="FFFB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2030" name="Freeform 1172">
                <a:extLst>
                  <a:ext uri="{FF2B5EF4-FFF2-40B4-BE49-F238E27FC236}">
                    <a16:creationId xmlns:a16="http://schemas.microsoft.com/office/drawing/2014/main" id="{922F9CC2-DA6F-496D-A34A-772399E1D2CD}"/>
                  </a:ext>
                </a:extLst>
              </p:cNvPr>
              <p:cNvSpPr>
                <a:spLocks/>
              </p:cNvSpPr>
              <p:nvPr/>
            </p:nvSpPr>
            <p:spPr bwMode="auto">
              <a:xfrm>
                <a:off x="2997" y="1099"/>
                <a:ext cx="61" cy="62"/>
              </a:xfrm>
              <a:custGeom>
                <a:avLst/>
                <a:gdLst>
                  <a:gd name="T0" fmla="*/ 61 w 305"/>
                  <a:gd name="T1" fmla="*/ 28 h 306"/>
                  <a:gd name="T2" fmla="*/ 60 w 305"/>
                  <a:gd name="T3" fmla="*/ 22 h 306"/>
                  <a:gd name="T4" fmla="*/ 57 w 305"/>
                  <a:gd name="T5" fmla="*/ 16 h 306"/>
                  <a:gd name="T6" fmla="*/ 54 w 305"/>
                  <a:gd name="T7" fmla="*/ 11 h 306"/>
                  <a:gd name="T8" fmla="*/ 50 w 305"/>
                  <a:gd name="T9" fmla="*/ 7 h 306"/>
                  <a:gd name="T10" fmla="*/ 45 w 305"/>
                  <a:gd name="T11" fmla="*/ 4 h 306"/>
                  <a:gd name="T12" fmla="*/ 40 w 305"/>
                  <a:gd name="T13" fmla="*/ 1 h 306"/>
                  <a:gd name="T14" fmla="*/ 34 w 305"/>
                  <a:gd name="T15" fmla="*/ 0 h 306"/>
                  <a:gd name="T16" fmla="*/ 27 w 305"/>
                  <a:gd name="T17" fmla="*/ 0 h 306"/>
                  <a:gd name="T18" fmla="*/ 21 w 305"/>
                  <a:gd name="T19" fmla="*/ 1 h 306"/>
                  <a:gd name="T20" fmla="*/ 16 w 305"/>
                  <a:gd name="T21" fmla="*/ 4 h 306"/>
                  <a:gd name="T22" fmla="*/ 11 w 305"/>
                  <a:gd name="T23" fmla="*/ 7 h 306"/>
                  <a:gd name="T24" fmla="*/ 7 w 305"/>
                  <a:gd name="T25" fmla="*/ 11 h 306"/>
                  <a:gd name="T26" fmla="*/ 4 w 305"/>
                  <a:gd name="T27" fmla="*/ 16 h 306"/>
                  <a:gd name="T28" fmla="*/ 1 w 305"/>
                  <a:gd name="T29" fmla="*/ 22 h 306"/>
                  <a:gd name="T30" fmla="*/ 0 w 305"/>
                  <a:gd name="T31" fmla="*/ 28 h 306"/>
                  <a:gd name="T32" fmla="*/ 0 w 305"/>
                  <a:gd name="T33" fmla="*/ 34 h 306"/>
                  <a:gd name="T34" fmla="*/ 1 w 305"/>
                  <a:gd name="T35" fmla="*/ 40 h 306"/>
                  <a:gd name="T36" fmla="*/ 4 w 305"/>
                  <a:gd name="T37" fmla="*/ 46 h 306"/>
                  <a:gd name="T38" fmla="*/ 7 w 305"/>
                  <a:gd name="T39" fmla="*/ 51 h 306"/>
                  <a:gd name="T40" fmla="*/ 11 w 305"/>
                  <a:gd name="T41" fmla="*/ 55 h 306"/>
                  <a:gd name="T42" fmla="*/ 16 w 305"/>
                  <a:gd name="T43" fmla="*/ 58 h 306"/>
                  <a:gd name="T44" fmla="*/ 21 w 305"/>
                  <a:gd name="T45" fmla="*/ 60 h 306"/>
                  <a:gd name="T46" fmla="*/ 27 w 305"/>
                  <a:gd name="T47" fmla="*/ 62 h 306"/>
                  <a:gd name="T48" fmla="*/ 34 w 305"/>
                  <a:gd name="T49" fmla="*/ 62 h 306"/>
                  <a:gd name="T50" fmla="*/ 40 w 305"/>
                  <a:gd name="T51" fmla="*/ 60 h 306"/>
                  <a:gd name="T52" fmla="*/ 45 w 305"/>
                  <a:gd name="T53" fmla="*/ 58 h 306"/>
                  <a:gd name="T54" fmla="*/ 50 w 305"/>
                  <a:gd name="T55" fmla="*/ 55 h 306"/>
                  <a:gd name="T56" fmla="*/ 54 w 305"/>
                  <a:gd name="T57" fmla="*/ 51 h 306"/>
                  <a:gd name="T58" fmla="*/ 57 w 305"/>
                  <a:gd name="T59" fmla="*/ 46 h 306"/>
                  <a:gd name="T60" fmla="*/ 60 w 305"/>
                  <a:gd name="T61" fmla="*/ 40 h 306"/>
                  <a:gd name="T62" fmla="*/ 61 w 305"/>
                  <a:gd name="T63" fmla="*/ 34 h 30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05" h="306">
                    <a:moveTo>
                      <a:pt x="305" y="153"/>
                    </a:moveTo>
                    <a:lnTo>
                      <a:pt x="304" y="137"/>
                    </a:lnTo>
                    <a:lnTo>
                      <a:pt x="302" y="122"/>
                    </a:lnTo>
                    <a:lnTo>
                      <a:pt x="298" y="108"/>
                    </a:lnTo>
                    <a:lnTo>
                      <a:pt x="293" y="93"/>
                    </a:lnTo>
                    <a:lnTo>
                      <a:pt x="287" y="80"/>
                    </a:lnTo>
                    <a:lnTo>
                      <a:pt x="279" y="67"/>
                    </a:lnTo>
                    <a:lnTo>
                      <a:pt x="270" y="55"/>
                    </a:lnTo>
                    <a:lnTo>
                      <a:pt x="260" y="44"/>
                    </a:lnTo>
                    <a:lnTo>
                      <a:pt x="250" y="35"/>
                    </a:lnTo>
                    <a:lnTo>
                      <a:pt x="238" y="26"/>
                    </a:lnTo>
                    <a:lnTo>
                      <a:pt x="225" y="18"/>
                    </a:lnTo>
                    <a:lnTo>
                      <a:pt x="212" y="12"/>
                    </a:lnTo>
                    <a:lnTo>
                      <a:pt x="198" y="7"/>
                    </a:lnTo>
                    <a:lnTo>
                      <a:pt x="184" y="3"/>
                    </a:lnTo>
                    <a:lnTo>
                      <a:pt x="168" y="1"/>
                    </a:lnTo>
                    <a:lnTo>
                      <a:pt x="152" y="0"/>
                    </a:lnTo>
                    <a:lnTo>
                      <a:pt x="136" y="1"/>
                    </a:lnTo>
                    <a:lnTo>
                      <a:pt x="121" y="3"/>
                    </a:lnTo>
                    <a:lnTo>
                      <a:pt x="107" y="7"/>
                    </a:lnTo>
                    <a:lnTo>
                      <a:pt x="93" y="12"/>
                    </a:lnTo>
                    <a:lnTo>
                      <a:pt x="79" y="18"/>
                    </a:lnTo>
                    <a:lnTo>
                      <a:pt x="67" y="26"/>
                    </a:lnTo>
                    <a:lnTo>
                      <a:pt x="55" y="35"/>
                    </a:lnTo>
                    <a:lnTo>
                      <a:pt x="44" y="44"/>
                    </a:lnTo>
                    <a:lnTo>
                      <a:pt x="35" y="55"/>
                    </a:lnTo>
                    <a:lnTo>
                      <a:pt x="26" y="67"/>
                    </a:lnTo>
                    <a:lnTo>
                      <a:pt x="18" y="80"/>
                    </a:lnTo>
                    <a:lnTo>
                      <a:pt x="12" y="93"/>
                    </a:lnTo>
                    <a:lnTo>
                      <a:pt x="7" y="108"/>
                    </a:lnTo>
                    <a:lnTo>
                      <a:pt x="3" y="122"/>
                    </a:lnTo>
                    <a:lnTo>
                      <a:pt x="1" y="137"/>
                    </a:lnTo>
                    <a:lnTo>
                      <a:pt x="0" y="153"/>
                    </a:lnTo>
                    <a:lnTo>
                      <a:pt x="1" y="169"/>
                    </a:lnTo>
                    <a:lnTo>
                      <a:pt x="3" y="184"/>
                    </a:lnTo>
                    <a:lnTo>
                      <a:pt x="7" y="198"/>
                    </a:lnTo>
                    <a:lnTo>
                      <a:pt x="12" y="212"/>
                    </a:lnTo>
                    <a:lnTo>
                      <a:pt x="18" y="225"/>
                    </a:lnTo>
                    <a:lnTo>
                      <a:pt x="26" y="238"/>
                    </a:lnTo>
                    <a:lnTo>
                      <a:pt x="35" y="250"/>
                    </a:lnTo>
                    <a:lnTo>
                      <a:pt x="44" y="261"/>
                    </a:lnTo>
                    <a:lnTo>
                      <a:pt x="55" y="270"/>
                    </a:lnTo>
                    <a:lnTo>
                      <a:pt x="67" y="279"/>
                    </a:lnTo>
                    <a:lnTo>
                      <a:pt x="79" y="287"/>
                    </a:lnTo>
                    <a:lnTo>
                      <a:pt x="93" y="293"/>
                    </a:lnTo>
                    <a:lnTo>
                      <a:pt x="107" y="298"/>
                    </a:lnTo>
                    <a:lnTo>
                      <a:pt x="121" y="303"/>
                    </a:lnTo>
                    <a:lnTo>
                      <a:pt x="136" y="305"/>
                    </a:lnTo>
                    <a:lnTo>
                      <a:pt x="152" y="306"/>
                    </a:lnTo>
                    <a:lnTo>
                      <a:pt x="168" y="305"/>
                    </a:lnTo>
                    <a:lnTo>
                      <a:pt x="184" y="303"/>
                    </a:lnTo>
                    <a:lnTo>
                      <a:pt x="198" y="298"/>
                    </a:lnTo>
                    <a:lnTo>
                      <a:pt x="212" y="293"/>
                    </a:lnTo>
                    <a:lnTo>
                      <a:pt x="225" y="287"/>
                    </a:lnTo>
                    <a:lnTo>
                      <a:pt x="238" y="279"/>
                    </a:lnTo>
                    <a:lnTo>
                      <a:pt x="250" y="270"/>
                    </a:lnTo>
                    <a:lnTo>
                      <a:pt x="260" y="261"/>
                    </a:lnTo>
                    <a:lnTo>
                      <a:pt x="270" y="250"/>
                    </a:lnTo>
                    <a:lnTo>
                      <a:pt x="279" y="238"/>
                    </a:lnTo>
                    <a:lnTo>
                      <a:pt x="287" y="225"/>
                    </a:lnTo>
                    <a:lnTo>
                      <a:pt x="293" y="212"/>
                    </a:lnTo>
                    <a:lnTo>
                      <a:pt x="298" y="198"/>
                    </a:lnTo>
                    <a:lnTo>
                      <a:pt x="302" y="184"/>
                    </a:lnTo>
                    <a:lnTo>
                      <a:pt x="304" y="169"/>
                    </a:lnTo>
                    <a:lnTo>
                      <a:pt x="305" y="153"/>
                    </a:lnTo>
                    <a:close/>
                  </a:path>
                </a:pathLst>
              </a:custGeom>
              <a:solidFill>
                <a:srgbClr val="FFFD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2031" name="Freeform 1173">
                <a:extLst>
                  <a:ext uri="{FF2B5EF4-FFF2-40B4-BE49-F238E27FC236}">
                    <a16:creationId xmlns:a16="http://schemas.microsoft.com/office/drawing/2014/main" id="{D357905C-B006-4F7D-A3C1-CA356268414B}"/>
                  </a:ext>
                </a:extLst>
              </p:cNvPr>
              <p:cNvSpPr>
                <a:spLocks/>
              </p:cNvSpPr>
              <p:nvPr/>
            </p:nvSpPr>
            <p:spPr bwMode="auto">
              <a:xfrm>
                <a:off x="3007" y="1110"/>
                <a:ext cx="41" cy="40"/>
              </a:xfrm>
              <a:custGeom>
                <a:avLst/>
                <a:gdLst>
                  <a:gd name="T0" fmla="*/ 41 w 203"/>
                  <a:gd name="T1" fmla="*/ 18 h 203"/>
                  <a:gd name="T2" fmla="*/ 40 w 203"/>
                  <a:gd name="T3" fmla="*/ 14 h 203"/>
                  <a:gd name="T4" fmla="*/ 39 w 203"/>
                  <a:gd name="T5" fmla="*/ 11 h 203"/>
                  <a:gd name="T6" fmla="*/ 36 w 203"/>
                  <a:gd name="T7" fmla="*/ 7 h 203"/>
                  <a:gd name="T8" fmla="*/ 34 w 203"/>
                  <a:gd name="T9" fmla="*/ 5 h 203"/>
                  <a:gd name="T10" fmla="*/ 30 w 203"/>
                  <a:gd name="T11" fmla="*/ 2 h 203"/>
                  <a:gd name="T12" fmla="*/ 27 w 203"/>
                  <a:gd name="T13" fmla="*/ 1 h 203"/>
                  <a:gd name="T14" fmla="*/ 23 w 203"/>
                  <a:gd name="T15" fmla="*/ 0 h 203"/>
                  <a:gd name="T16" fmla="*/ 18 w 203"/>
                  <a:gd name="T17" fmla="*/ 0 h 203"/>
                  <a:gd name="T18" fmla="*/ 14 w 203"/>
                  <a:gd name="T19" fmla="*/ 1 h 203"/>
                  <a:gd name="T20" fmla="*/ 11 w 203"/>
                  <a:gd name="T21" fmla="*/ 2 h 203"/>
                  <a:gd name="T22" fmla="*/ 7 w 203"/>
                  <a:gd name="T23" fmla="*/ 5 h 203"/>
                  <a:gd name="T24" fmla="*/ 5 w 203"/>
                  <a:gd name="T25" fmla="*/ 7 h 203"/>
                  <a:gd name="T26" fmla="*/ 2 w 203"/>
                  <a:gd name="T27" fmla="*/ 11 h 203"/>
                  <a:gd name="T28" fmla="*/ 1 w 203"/>
                  <a:gd name="T29" fmla="*/ 14 h 203"/>
                  <a:gd name="T30" fmla="*/ 0 w 203"/>
                  <a:gd name="T31" fmla="*/ 18 h 203"/>
                  <a:gd name="T32" fmla="*/ 0 w 203"/>
                  <a:gd name="T33" fmla="*/ 22 h 203"/>
                  <a:gd name="T34" fmla="*/ 1 w 203"/>
                  <a:gd name="T35" fmla="*/ 26 h 203"/>
                  <a:gd name="T36" fmla="*/ 2 w 203"/>
                  <a:gd name="T37" fmla="*/ 30 h 203"/>
                  <a:gd name="T38" fmla="*/ 5 w 203"/>
                  <a:gd name="T39" fmla="*/ 33 h 203"/>
                  <a:gd name="T40" fmla="*/ 7 w 203"/>
                  <a:gd name="T41" fmla="*/ 35 h 203"/>
                  <a:gd name="T42" fmla="*/ 11 w 203"/>
                  <a:gd name="T43" fmla="*/ 38 h 203"/>
                  <a:gd name="T44" fmla="*/ 14 w 203"/>
                  <a:gd name="T45" fmla="*/ 39 h 203"/>
                  <a:gd name="T46" fmla="*/ 18 w 203"/>
                  <a:gd name="T47" fmla="*/ 40 h 203"/>
                  <a:gd name="T48" fmla="*/ 23 w 203"/>
                  <a:gd name="T49" fmla="*/ 40 h 203"/>
                  <a:gd name="T50" fmla="*/ 27 w 203"/>
                  <a:gd name="T51" fmla="*/ 39 h 203"/>
                  <a:gd name="T52" fmla="*/ 30 w 203"/>
                  <a:gd name="T53" fmla="*/ 38 h 203"/>
                  <a:gd name="T54" fmla="*/ 34 w 203"/>
                  <a:gd name="T55" fmla="*/ 35 h 203"/>
                  <a:gd name="T56" fmla="*/ 36 w 203"/>
                  <a:gd name="T57" fmla="*/ 33 h 203"/>
                  <a:gd name="T58" fmla="*/ 39 w 203"/>
                  <a:gd name="T59" fmla="*/ 30 h 203"/>
                  <a:gd name="T60" fmla="*/ 40 w 203"/>
                  <a:gd name="T61" fmla="*/ 26 h 203"/>
                  <a:gd name="T62" fmla="*/ 41 w 203"/>
                  <a:gd name="T63" fmla="*/ 22 h 20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03" h="203">
                    <a:moveTo>
                      <a:pt x="203" y="102"/>
                    </a:moveTo>
                    <a:lnTo>
                      <a:pt x="203" y="92"/>
                    </a:lnTo>
                    <a:lnTo>
                      <a:pt x="201" y="82"/>
                    </a:lnTo>
                    <a:lnTo>
                      <a:pt x="199" y="72"/>
                    </a:lnTo>
                    <a:lnTo>
                      <a:pt x="195" y="63"/>
                    </a:lnTo>
                    <a:lnTo>
                      <a:pt x="191" y="54"/>
                    </a:lnTo>
                    <a:lnTo>
                      <a:pt x="186" y="45"/>
                    </a:lnTo>
                    <a:lnTo>
                      <a:pt x="180" y="37"/>
                    </a:lnTo>
                    <a:lnTo>
                      <a:pt x="174" y="29"/>
                    </a:lnTo>
                    <a:lnTo>
                      <a:pt x="166" y="23"/>
                    </a:lnTo>
                    <a:lnTo>
                      <a:pt x="159" y="17"/>
                    </a:lnTo>
                    <a:lnTo>
                      <a:pt x="150" y="12"/>
                    </a:lnTo>
                    <a:lnTo>
                      <a:pt x="141" y="8"/>
                    </a:lnTo>
                    <a:lnTo>
                      <a:pt x="132" y="4"/>
                    </a:lnTo>
                    <a:lnTo>
                      <a:pt x="122" y="2"/>
                    </a:lnTo>
                    <a:lnTo>
                      <a:pt x="112" y="0"/>
                    </a:lnTo>
                    <a:lnTo>
                      <a:pt x="101" y="0"/>
                    </a:lnTo>
                    <a:lnTo>
                      <a:pt x="91" y="0"/>
                    </a:lnTo>
                    <a:lnTo>
                      <a:pt x="80" y="2"/>
                    </a:lnTo>
                    <a:lnTo>
                      <a:pt x="71" y="4"/>
                    </a:lnTo>
                    <a:lnTo>
                      <a:pt x="61" y="8"/>
                    </a:lnTo>
                    <a:lnTo>
                      <a:pt x="53" y="12"/>
                    </a:lnTo>
                    <a:lnTo>
                      <a:pt x="44" y="17"/>
                    </a:lnTo>
                    <a:lnTo>
                      <a:pt x="36" y="23"/>
                    </a:lnTo>
                    <a:lnTo>
                      <a:pt x="29" y="29"/>
                    </a:lnTo>
                    <a:lnTo>
                      <a:pt x="23" y="37"/>
                    </a:lnTo>
                    <a:lnTo>
                      <a:pt x="17" y="45"/>
                    </a:lnTo>
                    <a:lnTo>
                      <a:pt x="12" y="54"/>
                    </a:lnTo>
                    <a:lnTo>
                      <a:pt x="7" y="63"/>
                    </a:lnTo>
                    <a:lnTo>
                      <a:pt x="4" y="72"/>
                    </a:lnTo>
                    <a:lnTo>
                      <a:pt x="2" y="82"/>
                    </a:lnTo>
                    <a:lnTo>
                      <a:pt x="0" y="92"/>
                    </a:lnTo>
                    <a:lnTo>
                      <a:pt x="0" y="102"/>
                    </a:lnTo>
                    <a:lnTo>
                      <a:pt x="0" y="112"/>
                    </a:lnTo>
                    <a:lnTo>
                      <a:pt x="2" y="122"/>
                    </a:lnTo>
                    <a:lnTo>
                      <a:pt x="4" y="132"/>
                    </a:lnTo>
                    <a:lnTo>
                      <a:pt x="7" y="141"/>
                    </a:lnTo>
                    <a:lnTo>
                      <a:pt x="12" y="150"/>
                    </a:lnTo>
                    <a:lnTo>
                      <a:pt x="17" y="159"/>
                    </a:lnTo>
                    <a:lnTo>
                      <a:pt x="23" y="166"/>
                    </a:lnTo>
                    <a:lnTo>
                      <a:pt x="29" y="174"/>
                    </a:lnTo>
                    <a:lnTo>
                      <a:pt x="36" y="180"/>
                    </a:lnTo>
                    <a:lnTo>
                      <a:pt x="44" y="186"/>
                    </a:lnTo>
                    <a:lnTo>
                      <a:pt x="53" y="191"/>
                    </a:lnTo>
                    <a:lnTo>
                      <a:pt x="61" y="195"/>
                    </a:lnTo>
                    <a:lnTo>
                      <a:pt x="71" y="199"/>
                    </a:lnTo>
                    <a:lnTo>
                      <a:pt x="80" y="201"/>
                    </a:lnTo>
                    <a:lnTo>
                      <a:pt x="91" y="203"/>
                    </a:lnTo>
                    <a:lnTo>
                      <a:pt x="101" y="203"/>
                    </a:lnTo>
                    <a:lnTo>
                      <a:pt x="112" y="203"/>
                    </a:lnTo>
                    <a:lnTo>
                      <a:pt x="122" y="201"/>
                    </a:lnTo>
                    <a:lnTo>
                      <a:pt x="132" y="199"/>
                    </a:lnTo>
                    <a:lnTo>
                      <a:pt x="141" y="195"/>
                    </a:lnTo>
                    <a:lnTo>
                      <a:pt x="150" y="191"/>
                    </a:lnTo>
                    <a:lnTo>
                      <a:pt x="159" y="186"/>
                    </a:lnTo>
                    <a:lnTo>
                      <a:pt x="166" y="180"/>
                    </a:lnTo>
                    <a:lnTo>
                      <a:pt x="174" y="174"/>
                    </a:lnTo>
                    <a:lnTo>
                      <a:pt x="180" y="166"/>
                    </a:lnTo>
                    <a:lnTo>
                      <a:pt x="186" y="159"/>
                    </a:lnTo>
                    <a:lnTo>
                      <a:pt x="191" y="150"/>
                    </a:lnTo>
                    <a:lnTo>
                      <a:pt x="195" y="141"/>
                    </a:lnTo>
                    <a:lnTo>
                      <a:pt x="199" y="132"/>
                    </a:lnTo>
                    <a:lnTo>
                      <a:pt x="201" y="122"/>
                    </a:lnTo>
                    <a:lnTo>
                      <a:pt x="203" y="112"/>
                    </a:lnTo>
                    <a:lnTo>
                      <a:pt x="203" y="102"/>
                    </a:lnTo>
                    <a:close/>
                  </a:path>
                </a:pathLst>
              </a:custGeom>
              <a:solidFill>
                <a:srgbClr val="FFFEF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2032" name="Freeform 1174">
                <a:extLst>
                  <a:ext uri="{FF2B5EF4-FFF2-40B4-BE49-F238E27FC236}">
                    <a16:creationId xmlns:a16="http://schemas.microsoft.com/office/drawing/2014/main" id="{05C24F5B-D0F3-41DF-BF3B-943EEBA9316B}"/>
                  </a:ext>
                </a:extLst>
              </p:cNvPr>
              <p:cNvSpPr>
                <a:spLocks/>
              </p:cNvSpPr>
              <p:nvPr/>
            </p:nvSpPr>
            <p:spPr bwMode="auto">
              <a:xfrm>
                <a:off x="3017" y="1120"/>
                <a:ext cx="21" cy="20"/>
              </a:xfrm>
              <a:custGeom>
                <a:avLst/>
                <a:gdLst>
                  <a:gd name="T0" fmla="*/ 21 w 103"/>
                  <a:gd name="T1" fmla="*/ 10 h 102"/>
                  <a:gd name="T2" fmla="*/ 21 w 103"/>
                  <a:gd name="T3" fmla="*/ 9 h 102"/>
                  <a:gd name="T4" fmla="*/ 21 w 103"/>
                  <a:gd name="T5" fmla="*/ 8 h 102"/>
                  <a:gd name="T6" fmla="*/ 20 w 103"/>
                  <a:gd name="T7" fmla="*/ 7 h 102"/>
                  <a:gd name="T8" fmla="*/ 20 w 103"/>
                  <a:gd name="T9" fmla="*/ 6 h 102"/>
                  <a:gd name="T10" fmla="*/ 19 w 103"/>
                  <a:gd name="T11" fmla="*/ 5 h 102"/>
                  <a:gd name="T12" fmla="*/ 18 w 103"/>
                  <a:gd name="T13" fmla="*/ 3 h 102"/>
                  <a:gd name="T14" fmla="*/ 16 w 103"/>
                  <a:gd name="T15" fmla="*/ 2 h 102"/>
                  <a:gd name="T16" fmla="*/ 15 w 103"/>
                  <a:gd name="T17" fmla="*/ 1 h 102"/>
                  <a:gd name="T18" fmla="*/ 14 w 103"/>
                  <a:gd name="T19" fmla="*/ 1 h 102"/>
                  <a:gd name="T20" fmla="*/ 13 w 103"/>
                  <a:gd name="T21" fmla="*/ 0 h 102"/>
                  <a:gd name="T22" fmla="*/ 12 w 103"/>
                  <a:gd name="T23" fmla="*/ 0 h 102"/>
                  <a:gd name="T24" fmla="*/ 10 w 103"/>
                  <a:gd name="T25" fmla="*/ 0 h 102"/>
                  <a:gd name="T26" fmla="*/ 9 w 103"/>
                  <a:gd name="T27" fmla="*/ 0 h 102"/>
                  <a:gd name="T28" fmla="*/ 8 w 103"/>
                  <a:gd name="T29" fmla="*/ 0 h 102"/>
                  <a:gd name="T30" fmla="*/ 7 w 103"/>
                  <a:gd name="T31" fmla="*/ 1 h 102"/>
                  <a:gd name="T32" fmla="*/ 6 w 103"/>
                  <a:gd name="T33" fmla="*/ 1 h 102"/>
                  <a:gd name="T34" fmla="*/ 5 w 103"/>
                  <a:gd name="T35" fmla="*/ 2 h 102"/>
                  <a:gd name="T36" fmla="*/ 3 w 103"/>
                  <a:gd name="T37" fmla="*/ 3 h 102"/>
                  <a:gd name="T38" fmla="*/ 2 w 103"/>
                  <a:gd name="T39" fmla="*/ 5 h 102"/>
                  <a:gd name="T40" fmla="*/ 1 w 103"/>
                  <a:gd name="T41" fmla="*/ 6 h 102"/>
                  <a:gd name="T42" fmla="*/ 0 w 103"/>
                  <a:gd name="T43" fmla="*/ 7 h 102"/>
                  <a:gd name="T44" fmla="*/ 0 w 103"/>
                  <a:gd name="T45" fmla="*/ 8 h 102"/>
                  <a:gd name="T46" fmla="*/ 0 w 103"/>
                  <a:gd name="T47" fmla="*/ 9 h 102"/>
                  <a:gd name="T48" fmla="*/ 0 w 103"/>
                  <a:gd name="T49" fmla="*/ 10 h 102"/>
                  <a:gd name="T50" fmla="*/ 0 w 103"/>
                  <a:gd name="T51" fmla="*/ 11 h 102"/>
                  <a:gd name="T52" fmla="*/ 0 w 103"/>
                  <a:gd name="T53" fmla="*/ 12 h 102"/>
                  <a:gd name="T54" fmla="*/ 0 w 103"/>
                  <a:gd name="T55" fmla="*/ 13 h 102"/>
                  <a:gd name="T56" fmla="*/ 1 w 103"/>
                  <a:gd name="T57" fmla="*/ 14 h 102"/>
                  <a:gd name="T58" fmla="*/ 2 w 103"/>
                  <a:gd name="T59" fmla="*/ 15 h 102"/>
                  <a:gd name="T60" fmla="*/ 3 w 103"/>
                  <a:gd name="T61" fmla="*/ 17 h 102"/>
                  <a:gd name="T62" fmla="*/ 5 w 103"/>
                  <a:gd name="T63" fmla="*/ 18 h 102"/>
                  <a:gd name="T64" fmla="*/ 6 w 103"/>
                  <a:gd name="T65" fmla="*/ 19 h 102"/>
                  <a:gd name="T66" fmla="*/ 7 w 103"/>
                  <a:gd name="T67" fmla="*/ 19 h 102"/>
                  <a:gd name="T68" fmla="*/ 8 w 103"/>
                  <a:gd name="T69" fmla="*/ 20 h 102"/>
                  <a:gd name="T70" fmla="*/ 9 w 103"/>
                  <a:gd name="T71" fmla="*/ 20 h 102"/>
                  <a:gd name="T72" fmla="*/ 10 w 103"/>
                  <a:gd name="T73" fmla="*/ 20 h 102"/>
                  <a:gd name="T74" fmla="*/ 12 w 103"/>
                  <a:gd name="T75" fmla="*/ 20 h 102"/>
                  <a:gd name="T76" fmla="*/ 13 w 103"/>
                  <a:gd name="T77" fmla="*/ 20 h 102"/>
                  <a:gd name="T78" fmla="*/ 14 w 103"/>
                  <a:gd name="T79" fmla="*/ 19 h 102"/>
                  <a:gd name="T80" fmla="*/ 15 w 103"/>
                  <a:gd name="T81" fmla="*/ 19 h 102"/>
                  <a:gd name="T82" fmla="*/ 16 w 103"/>
                  <a:gd name="T83" fmla="*/ 18 h 102"/>
                  <a:gd name="T84" fmla="*/ 18 w 103"/>
                  <a:gd name="T85" fmla="*/ 17 h 102"/>
                  <a:gd name="T86" fmla="*/ 19 w 103"/>
                  <a:gd name="T87" fmla="*/ 15 h 102"/>
                  <a:gd name="T88" fmla="*/ 20 w 103"/>
                  <a:gd name="T89" fmla="*/ 14 h 102"/>
                  <a:gd name="T90" fmla="*/ 20 w 103"/>
                  <a:gd name="T91" fmla="*/ 13 h 102"/>
                  <a:gd name="T92" fmla="*/ 21 w 103"/>
                  <a:gd name="T93" fmla="*/ 12 h 102"/>
                  <a:gd name="T94" fmla="*/ 21 w 103"/>
                  <a:gd name="T95" fmla="*/ 11 h 102"/>
                  <a:gd name="T96" fmla="*/ 21 w 103"/>
                  <a:gd name="T97" fmla="*/ 10 h 10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03" h="102">
                    <a:moveTo>
                      <a:pt x="103" y="51"/>
                    </a:moveTo>
                    <a:lnTo>
                      <a:pt x="102" y="46"/>
                    </a:lnTo>
                    <a:lnTo>
                      <a:pt x="102" y="41"/>
                    </a:lnTo>
                    <a:lnTo>
                      <a:pt x="100" y="36"/>
                    </a:lnTo>
                    <a:lnTo>
                      <a:pt x="99" y="31"/>
                    </a:lnTo>
                    <a:lnTo>
                      <a:pt x="94" y="23"/>
                    </a:lnTo>
                    <a:lnTo>
                      <a:pt x="88" y="15"/>
                    </a:lnTo>
                    <a:lnTo>
                      <a:pt x="80" y="9"/>
                    </a:lnTo>
                    <a:lnTo>
                      <a:pt x="72" y="4"/>
                    </a:lnTo>
                    <a:lnTo>
                      <a:pt x="67" y="3"/>
                    </a:lnTo>
                    <a:lnTo>
                      <a:pt x="62" y="1"/>
                    </a:lnTo>
                    <a:lnTo>
                      <a:pt x="57" y="1"/>
                    </a:lnTo>
                    <a:lnTo>
                      <a:pt x="51" y="0"/>
                    </a:lnTo>
                    <a:lnTo>
                      <a:pt x="46" y="1"/>
                    </a:lnTo>
                    <a:lnTo>
                      <a:pt x="41" y="1"/>
                    </a:lnTo>
                    <a:lnTo>
                      <a:pt x="36" y="3"/>
                    </a:lnTo>
                    <a:lnTo>
                      <a:pt x="31" y="4"/>
                    </a:lnTo>
                    <a:lnTo>
                      <a:pt x="23" y="9"/>
                    </a:lnTo>
                    <a:lnTo>
                      <a:pt x="15" y="15"/>
                    </a:lnTo>
                    <a:lnTo>
                      <a:pt x="9" y="23"/>
                    </a:lnTo>
                    <a:lnTo>
                      <a:pt x="4" y="31"/>
                    </a:lnTo>
                    <a:lnTo>
                      <a:pt x="2" y="36"/>
                    </a:lnTo>
                    <a:lnTo>
                      <a:pt x="1" y="41"/>
                    </a:lnTo>
                    <a:lnTo>
                      <a:pt x="0" y="46"/>
                    </a:lnTo>
                    <a:lnTo>
                      <a:pt x="0" y="51"/>
                    </a:lnTo>
                    <a:lnTo>
                      <a:pt x="0" y="56"/>
                    </a:lnTo>
                    <a:lnTo>
                      <a:pt x="1" y="61"/>
                    </a:lnTo>
                    <a:lnTo>
                      <a:pt x="2" y="66"/>
                    </a:lnTo>
                    <a:lnTo>
                      <a:pt x="4" y="71"/>
                    </a:lnTo>
                    <a:lnTo>
                      <a:pt x="9" y="79"/>
                    </a:lnTo>
                    <a:lnTo>
                      <a:pt x="15" y="87"/>
                    </a:lnTo>
                    <a:lnTo>
                      <a:pt x="23" y="93"/>
                    </a:lnTo>
                    <a:lnTo>
                      <a:pt x="31" y="98"/>
                    </a:lnTo>
                    <a:lnTo>
                      <a:pt x="36" y="99"/>
                    </a:lnTo>
                    <a:lnTo>
                      <a:pt x="41" y="101"/>
                    </a:lnTo>
                    <a:lnTo>
                      <a:pt x="46" y="101"/>
                    </a:lnTo>
                    <a:lnTo>
                      <a:pt x="51" y="102"/>
                    </a:lnTo>
                    <a:lnTo>
                      <a:pt x="57" y="101"/>
                    </a:lnTo>
                    <a:lnTo>
                      <a:pt x="62" y="101"/>
                    </a:lnTo>
                    <a:lnTo>
                      <a:pt x="67" y="99"/>
                    </a:lnTo>
                    <a:lnTo>
                      <a:pt x="72" y="98"/>
                    </a:lnTo>
                    <a:lnTo>
                      <a:pt x="80" y="93"/>
                    </a:lnTo>
                    <a:lnTo>
                      <a:pt x="88" y="87"/>
                    </a:lnTo>
                    <a:lnTo>
                      <a:pt x="94" y="79"/>
                    </a:lnTo>
                    <a:lnTo>
                      <a:pt x="99" y="71"/>
                    </a:lnTo>
                    <a:lnTo>
                      <a:pt x="100" y="66"/>
                    </a:lnTo>
                    <a:lnTo>
                      <a:pt x="102" y="61"/>
                    </a:lnTo>
                    <a:lnTo>
                      <a:pt x="102" y="56"/>
                    </a:lnTo>
                    <a:lnTo>
                      <a:pt x="103" y="5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2033" name="Freeform 1175">
                <a:extLst>
                  <a:ext uri="{FF2B5EF4-FFF2-40B4-BE49-F238E27FC236}">
                    <a16:creationId xmlns:a16="http://schemas.microsoft.com/office/drawing/2014/main" id="{1BC325F6-9687-47AD-BE66-C8FB21CAC2CA}"/>
                  </a:ext>
                </a:extLst>
              </p:cNvPr>
              <p:cNvSpPr>
                <a:spLocks/>
              </p:cNvSpPr>
              <p:nvPr/>
            </p:nvSpPr>
            <p:spPr bwMode="auto">
              <a:xfrm>
                <a:off x="2667" y="770"/>
                <a:ext cx="721" cy="720"/>
              </a:xfrm>
              <a:custGeom>
                <a:avLst/>
                <a:gdLst>
                  <a:gd name="T0" fmla="*/ 397 w 3602"/>
                  <a:gd name="T1" fmla="*/ 718 h 3602"/>
                  <a:gd name="T2" fmla="*/ 451 w 3602"/>
                  <a:gd name="T3" fmla="*/ 709 h 3602"/>
                  <a:gd name="T4" fmla="*/ 501 w 3602"/>
                  <a:gd name="T5" fmla="*/ 692 h 3602"/>
                  <a:gd name="T6" fmla="*/ 547 w 3602"/>
                  <a:gd name="T7" fmla="*/ 668 h 3602"/>
                  <a:gd name="T8" fmla="*/ 590 w 3602"/>
                  <a:gd name="T9" fmla="*/ 638 h 3602"/>
                  <a:gd name="T10" fmla="*/ 627 w 3602"/>
                  <a:gd name="T11" fmla="*/ 602 h 3602"/>
                  <a:gd name="T12" fmla="*/ 659 w 3602"/>
                  <a:gd name="T13" fmla="*/ 561 h 3602"/>
                  <a:gd name="T14" fmla="*/ 686 w 3602"/>
                  <a:gd name="T15" fmla="*/ 516 h 3602"/>
                  <a:gd name="T16" fmla="*/ 705 w 3602"/>
                  <a:gd name="T17" fmla="*/ 467 h 3602"/>
                  <a:gd name="T18" fmla="*/ 717 w 3602"/>
                  <a:gd name="T19" fmla="*/ 415 h 3602"/>
                  <a:gd name="T20" fmla="*/ 721 w 3602"/>
                  <a:gd name="T21" fmla="*/ 360 h 3602"/>
                  <a:gd name="T22" fmla="*/ 717 w 3602"/>
                  <a:gd name="T23" fmla="*/ 305 h 3602"/>
                  <a:gd name="T24" fmla="*/ 705 w 3602"/>
                  <a:gd name="T25" fmla="*/ 253 h 3602"/>
                  <a:gd name="T26" fmla="*/ 686 w 3602"/>
                  <a:gd name="T27" fmla="*/ 204 h 3602"/>
                  <a:gd name="T28" fmla="*/ 659 w 3602"/>
                  <a:gd name="T29" fmla="*/ 159 h 3602"/>
                  <a:gd name="T30" fmla="*/ 627 w 3602"/>
                  <a:gd name="T31" fmla="*/ 118 h 3602"/>
                  <a:gd name="T32" fmla="*/ 590 w 3602"/>
                  <a:gd name="T33" fmla="*/ 82 h 3602"/>
                  <a:gd name="T34" fmla="*/ 547 w 3602"/>
                  <a:gd name="T35" fmla="*/ 52 h 3602"/>
                  <a:gd name="T36" fmla="*/ 501 w 3602"/>
                  <a:gd name="T37" fmla="*/ 28 h 3602"/>
                  <a:gd name="T38" fmla="*/ 451 w 3602"/>
                  <a:gd name="T39" fmla="*/ 11 h 3602"/>
                  <a:gd name="T40" fmla="*/ 397 w 3602"/>
                  <a:gd name="T41" fmla="*/ 2 h 3602"/>
                  <a:gd name="T42" fmla="*/ 342 w 3602"/>
                  <a:gd name="T43" fmla="*/ 0 h 3602"/>
                  <a:gd name="T44" fmla="*/ 288 w 3602"/>
                  <a:gd name="T45" fmla="*/ 7 h 3602"/>
                  <a:gd name="T46" fmla="*/ 237 w 3602"/>
                  <a:gd name="T47" fmla="*/ 22 h 3602"/>
                  <a:gd name="T48" fmla="*/ 189 w 3602"/>
                  <a:gd name="T49" fmla="*/ 43 h 3602"/>
                  <a:gd name="T50" fmla="*/ 145 w 3602"/>
                  <a:gd name="T51" fmla="*/ 72 h 3602"/>
                  <a:gd name="T52" fmla="*/ 106 w 3602"/>
                  <a:gd name="T53" fmla="*/ 106 h 3602"/>
                  <a:gd name="T54" fmla="*/ 72 w 3602"/>
                  <a:gd name="T55" fmla="*/ 145 h 3602"/>
                  <a:gd name="T56" fmla="*/ 44 w 3602"/>
                  <a:gd name="T57" fmla="*/ 189 h 3602"/>
                  <a:gd name="T58" fmla="*/ 22 w 3602"/>
                  <a:gd name="T59" fmla="*/ 236 h 3602"/>
                  <a:gd name="T60" fmla="*/ 7 w 3602"/>
                  <a:gd name="T61" fmla="*/ 288 h 3602"/>
                  <a:gd name="T62" fmla="*/ 1 w 3602"/>
                  <a:gd name="T63" fmla="*/ 341 h 3602"/>
                  <a:gd name="T64" fmla="*/ 2 w 3602"/>
                  <a:gd name="T65" fmla="*/ 397 h 3602"/>
                  <a:gd name="T66" fmla="*/ 11 w 3602"/>
                  <a:gd name="T67" fmla="*/ 450 h 3602"/>
                  <a:gd name="T68" fmla="*/ 28 w 3602"/>
                  <a:gd name="T69" fmla="*/ 500 h 3602"/>
                  <a:gd name="T70" fmla="*/ 52 w 3602"/>
                  <a:gd name="T71" fmla="*/ 546 h 3602"/>
                  <a:gd name="T72" fmla="*/ 83 w 3602"/>
                  <a:gd name="T73" fmla="*/ 589 h 3602"/>
                  <a:gd name="T74" fmla="*/ 118 w 3602"/>
                  <a:gd name="T75" fmla="*/ 626 h 3602"/>
                  <a:gd name="T76" fmla="*/ 159 w 3602"/>
                  <a:gd name="T77" fmla="*/ 658 h 3602"/>
                  <a:gd name="T78" fmla="*/ 205 w 3602"/>
                  <a:gd name="T79" fmla="*/ 684 h 3602"/>
                  <a:gd name="T80" fmla="*/ 254 w 3602"/>
                  <a:gd name="T81" fmla="*/ 704 h 3602"/>
                  <a:gd name="T82" fmla="*/ 306 w 3602"/>
                  <a:gd name="T83" fmla="*/ 716 h 3602"/>
                  <a:gd name="T84" fmla="*/ 361 w 3602"/>
                  <a:gd name="T85" fmla="*/ 720 h 360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602" h="3602">
                    <a:moveTo>
                      <a:pt x="1801" y="3602"/>
                    </a:moveTo>
                    <a:lnTo>
                      <a:pt x="1894" y="3600"/>
                    </a:lnTo>
                    <a:lnTo>
                      <a:pt x="1985" y="3592"/>
                    </a:lnTo>
                    <a:lnTo>
                      <a:pt x="2075" y="3581"/>
                    </a:lnTo>
                    <a:lnTo>
                      <a:pt x="2163" y="3565"/>
                    </a:lnTo>
                    <a:lnTo>
                      <a:pt x="2251" y="3545"/>
                    </a:lnTo>
                    <a:lnTo>
                      <a:pt x="2336" y="3521"/>
                    </a:lnTo>
                    <a:lnTo>
                      <a:pt x="2420" y="3492"/>
                    </a:lnTo>
                    <a:lnTo>
                      <a:pt x="2501" y="3460"/>
                    </a:lnTo>
                    <a:lnTo>
                      <a:pt x="2581" y="3424"/>
                    </a:lnTo>
                    <a:lnTo>
                      <a:pt x="2659" y="3384"/>
                    </a:lnTo>
                    <a:lnTo>
                      <a:pt x="2734" y="3340"/>
                    </a:lnTo>
                    <a:lnTo>
                      <a:pt x="2808" y="3294"/>
                    </a:lnTo>
                    <a:lnTo>
                      <a:pt x="2878" y="3244"/>
                    </a:lnTo>
                    <a:lnTo>
                      <a:pt x="2946" y="3190"/>
                    </a:lnTo>
                    <a:lnTo>
                      <a:pt x="3012" y="3133"/>
                    </a:lnTo>
                    <a:lnTo>
                      <a:pt x="3074" y="3073"/>
                    </a:lnTo>
                    <a:lnTo>
                      <a:pt x="3134" y="3011"/>
                    </a:lnTo>
                    <a:lnTo>
                      <a:pt x="3190" y="2945"/>
                    </a:lnTo>
                    <a:lnTo>
                      <a:pt x="3244" y="2877"/>
                    </a:lnTo>
                    <a:lnTo>
                      <a:pt x="3294" y="2807"/>
                    </a:lnTo>
                    <a:lnTo>
                      <a:pt x="3341" y="2733"/>
                    </a:lnTo>
                    <a:lnTo>
                      <a:pt x="3384" y="2658"/>
                    </a:lnTo>
                    <a:lnTo>
                      <a:pt x="3425" y="2581"/>
                    </a:lnTo>
                    <a:lnTo>
                      <a:pt x="3461" y="2501"/>
                    </a:lnTo>
                    <a:lnTo>
                      <a:pt x="3493" y="2419"/>
                    </a:lnTo>
                    <a:lnTo>
                      <a:pt x="3522" y="2335"/>
                    </a:lnTo>
                    <a:lnTo>
                      <a:pt x="3546" y="2250"/>
                    </a:lnTo>
                    <a:lnTo>
                      <a:pt x="3566" y="2163"/>
                    </a:lnTo>
                    <a:lnTo>
                      <a:pt x="3582" y="2074"/>
                    </a:lnTo>
                    <a:lnTo>
                      <a:pt x="3593" y="1985"/>
                    </a:lnTo>
                    <a:lnTo>
                      <a:pt x="3600" y="1893"/>
                    </a:lnTo>
                    <a:lnTo>
                      <a:pt x="3602" y="1801"/>
                    </a:lnTo>
                    <a:lnTo>
                      <a:pt x="3600" y="1708"/>
                    </a:lnTo>
                    <a:lnTo>
                      <a:pt x="3593" y="1617"/>
                    </a:lnTo>
                    <a:lnTo>
                      <a:pt x="3582" y="1527"/>
                    </a:lnTo>
                    <a:lnTo>
                      <a:pt x="3566" y="1439"/>
                    </a:lnTo>
                    <a:lnTo>
                      <a:pt x="3546" y="1352"/>
                    </a:lnTo>
                    <a:lnTo>
                      <a:pt x="3522" y="1266"/>
                    </a:lnTo>
                    <a:lnTo>
                      <a:pt x="3493" y="1183"/>
                    </a:lnTo>
                    <a:lnTo>
                      <a:pt x="3461" y="1100"/>
                    </a:lnTo>
                    <a:lnTo>
                      <a:pt x="3425" y="1021"/>
                    </a:lnTo>
                    <a:lnTo>
                      <a:pt x="3384" y="944"/>
                    </a:lnTo>
                    <a:lnTo>
                      <a:pt x="3341" y="868"/>
                    </a:lnTo>
                    <a:lnTo>
                      <a:pt x="3294" y="795"/>
                    </a:lnTo>
                    <a:lnTo>
                      <a:pt x="3244" y="725"/>
                    </a:lnTo>
                    <a:lnTo>
                      <a:pt x="3190" y="656"/>
                    </a:lnTo>
                    <a:lnTo>
                      <a:pt x="3134" y="591"/>
                    </a:lnTo>
                    <a:lnTo>
                      <a:pt x="3074" y="529"/>
                    </a:lnTo>
                    <a:lnTo>
                      <a:pt x="3012" y="468"/>
                    </a:lnTo>
                    <a:lnTo>
                      <a:pt x="2946" y="412"/>
                    </a:lnTo>
                    <a:lnTo>
                      <a:pt x="2878" y="358"/>
                    </a:lnTo>
                    <a:lnTo>
                      <a:pt x="2808" y="308"/>
                    </a:lnTo>
                    <a:lnTo>
                      <a:pt x="2734" y="261"/>
                    </a:lnTo>
                    <a:lnTo>
                      <a:pt x="2659" y="217"/>
                    </a:lnTo>
                    <a:lnTo>
                      <a:pt x="2581" y="178"/>
                    </a:lnTo>
                    <a:lnTo>
                      <a:pt x="2501" y="142"/>
                    </a:lnTo>
                    <a:lnTo>
                      <a:pt x="2420" y="110"/>
                    </a:lnTo>
                    <a:lnTo>
                      <a:pt x="2336" y="80"/>
                    </a:lnTo>
                    <a:lnTo>
                      <a:pt x="2251" y="56"/>
                    </a:lnTo>
                    <a:lnTo>
                      <a:pt x="2163" y="36"/>
                    </a:lnTo>
                    <a:lnTo>
                      <a:pt x="2075" y="20"/>
                    </a:lnTo>
                    <a:lnTo>
                      <a:pt x="1985" y="9"/>
                    </a:lnTo>
                    <a:lnTo>
                      <a:pt x="1894" y="2"/>
                    </a:lnTo>
                    <a:lnTo>
                      <a:pt x="1801" y="0"/>
                    </a:lnTo>
                    <a:lnTo>
                      <a:pt x="1709" y="2"/>
                    </a:lnTo>
                    <a:lnTo>
                      <a:pt x="1618" y="9"/>
                    </a:lnTo>
                    <a:lnTo>
                      <a:pt x="1528" y="20"/>
                    </a:lnTo>
                    <a:lnTo>
                      <a:pt x="1439" y="36"/>
                    </a:lnTo>
                    <a:lnTo>
                      <a:pt x="1352" y="56"/>
                    </a:lnTo>
                    <a:lnTo>
                      <a:pt x="1267" y="80"/>
                    </a:lnTo>
                    <a:lnTo>
                      <a:pt x="1183" y="110"/>
                    </a:lnTo>
                    <a:lnTo>
                      <a:pt x="1101" y="142"/>
                    </a:lnTo>
                    <a:lnTo>
                      <a:pt x="1022" y="178"/>
                    </a:lnTo>
                    <a:lnTo>
                      <a:pt x="944" y="217"/>
                    </a:lnTo>
                    <a:lnTo>
                      <a:pt x="869" y="261"/>
                    </a:lnTo>
                    <a:lnTo>
                      <a:pt x="795" y="308"/>
                    </a:lnTo>
                    <a:lnTo>
                      <a:pt x="725" y="358"/>
                    </a:lnTo>
                    <a:lnTo>
                      <a:pt x="657" y="412"/>
                    </a:lnTo>
                    <a:lnTo>
                      <a:pt x="591" y="468"/>
                    </a:lnTo>
                    <a:lnTo>
                      <a:pt x="528" y="529"/>
                    </a:lnTo>
                    <a:lnTo>
                      <a:pt x="469" y="591"/>
                    </a:lnTo>
                    <a:lnTo>
                      <a:pt x="413" y="656"/>
                    </a:lnTo>
                    <a:lnTo>
                      <a:pt x="358" y="725"/>
                    </a:lnTo>
                    <a:lnTo>
                      <a:pt x="308" y="795"/>
                    </a:lnTo>
                    <a:lnTo>
                      <a:pt x="262" y="868"/>
                    </a:lnTo>
                    <a:lnTo>
                      <a:pt x="218" y="944"/>
                    </a:lnTo>
                    <a:lnTo>
                      <a:pt x="178" y="1021"/>
                    </a:lnTo>
                    <a:lnTo>
                      <a:pt x="142" y="1100"/>
                    </a:lnTo>
                    <a:lnTo>
                      <a:pt x="110" y="1183"/>
                    </a:lnTo>
                    <a:lnTo>
                      <a:pt x="81" y="1266"/>
                    </a:lnTo>
                    <a:lnTo>
                      <a:pt x="57" y="1352"/>
                    </a:lnTo>
                    <a:lnTo>
                      <a:pt x="37" y="1439"/>
                    </a:lnTo>
                    <a:lnTo>
                      <a:pt x="21" y="1527"/>
                    </a:lnTo>
                    <a:lnTo>
                      <a:pt x="10" y="1617"/>
                    </a:lnTo>
                    <a:lnTo>
                      <a:pt x="3" y="1708"/>
                    </a:lnTo>
                    <a:lnTo>
                      <a:pt x="0" y="1801"/>
                    </a:lnTo>
                    <a:lnTo>
                      <a:pt x="3" y="1893"/>
                    </a:lnTo>
                    <a:lnTo>
                      <a:pt x="10" y="1985"/>
                    </a:lnTo>
                    <a:lnTo>
                      <a:pt x="21" y="2074"/>
                    </a:lnTo>
                    <a:lnTo>
                      <a:pt x="37" y="2163"/>
                    </a:lnTo>
                    <a:lnTo>
                      <a:pt x="57" y="2250"/>
                    </a:lnTo>
                    <a:lnTo>
                      <a:pt x="81" y="2335"/>
                    </a:lnTo>
                    <a:lnTo>
                      <a:pt x="110" y="2419"/>
                    </a:lnTo>
                    <a:lnTo>
                      <a:pt x="142" y="2501"/>
                    </a:lnTo>
                    <a:lnTo>
                      <a:pt x="178" y="2581"/>
                    </a:lnTo>
                    <a:lnTo>
                      <a:pt x="218" y="2658"/>
                    </a:lnTo>
                    <a:lnTo>
                      <a:pt x="262" y="2733"/>
                    </a:lnTo>
                    <a:lnTo>
                      <a:pt x="308" y="2807"/>
                    </a:lnTo>
                    <a:lnTo>
                      <a:pt x="358" y="2877"/>
                    </a:lnTo>
                    <a:lnTo>
                      <a:pt x="413" y="2945"/>
                    </a:lnTo>
                    <a:lnTo>
                      <a:pt x="469" y="3011"/>
                    </a:lnTo>
                    <a:lnTo>
                      <a:pt x="528" y="3073"/>
                    </a:lnTo>
                    <a:lnTo>
                      <a:pt x="591" y="3133"/>
                    </a:lnTo>
                    <a:lnTo>
                      <a:pt x="657" y="3190"/>
                    </a:lnTo>
                    <a:lnTo>
                      <a:pt x="725" y="3244"/>
                    </a:lnTo>
                    <a:lnTo>
                      <a:pt x="795" y="3294"/>
                    </a:lnTo>
                    <a:lnTo>
                      <a:pt x="869" y="3340"/>
                    </a:lnTo>
                    <a:lnTo>
                      <a:pt x="944" y="3384"/>
                    </a:lnTo>
                    <a:lnTo>
                      <a:pt x="1022" y="3424"/>
                    </a:lnTo>
                    <a:lnTo>
                      <a:pt x="1101" y="3460"/>
                    </a:lnTo>
                    <a:lnTo>
                      <a:pt x="1183" y="3492"/>
                    </a:lnTo>
                    <a:lnTo>
                      <a:pt x="1267" y="3521"/>
                    </a:lnTo>
                    <a:lnTo>
                      <a:pt x="1352" y="3545"/>
                    </a:lnTo>
                    <a:lnTo>
                      <a:pt x="1439" y="3565"/>
                    </a:lnTo>
                    <a:lnTo>
                      <a:pt x="1528" y="3581"/>
                    </a:lnTo>
                    <a:lnTo>
                      <a:pt x="1618" y="3592"/>
                    </a:lnTo>
                    <a:lnTo>
                      <a:pt x="1709" y="3600"/>
                    </a:lnTo>
                    <a:lnTo>
                      <a:pt x="1801" y="3602"/>
                    </a:lnTo>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2034" name="Rectangle 1176">
                <a:extLst>
                  <a:ext uri="{FF2B5EF4-FFF2-40B4-BE49-F238E27FC236}">
                    <a16:creationId xmlns:a16="http://schemas.microsoft.com/office/drawing/2014/main" id="{38BD0C35-F153-47F8-BC93-1A7BE7913AD5}"/>
                  </a:ext>
                </a:extLst>
              </p:cNvPr>
              <p:cNvSpPr>
                <a:spLocks noChangeArrowheads="1"/>
              </p:cNvSpPr>
              <p:nvPr/>
            </p:nvSpPr>
            <p:spPr bwMode="auto">
              <a:xfrm>
                <a:off x="2743" y="1000"/>
                <a:ext cx="588" cy="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a:solidFill>
                      <a:srgbClr val="FF0000"/>
                    </a:solidFill>
                    <a:latin typeface="Arial" panose="020B0604020202020204" pitchFamily="34" charset="0"/>
                    <a:cs typeface="Times New Roman" panose="02020603050405020304" pitchFamily="18" charset="0"/>
                  </a:defRPr>
                </a:lvl1pPr>
                <a:lvl2pPr marL="742950" indent="-285750">
                  <a:defRPr sz="2000">
                    <a:solidFill>
                      <a:srgbClr val="FF0000"/>
                    </a:solidFill>
                    <a:latin typeface="Arial" panose="020B0604020202020204" pitchFamily="34" charset="0"/>
                    <a:cs typeface="Times New Roman" panose="02020603050405020304" pitchFamily="18" charset="0"/>
                  </a:defRPr>
                </a:lvl2pPr>
                <a:lvl3pPr marL="1143000" indent="-228600">
                  <a:defRPr sz="2000">
                    <a:solidFill>
                      <a:srgbClr val="FF0000"/>
                    </a:solidFill>
                    <a:latin typeface="Arial" panose="020B0604020202020204" pitchFamily="34" charset="0"/>
                    <a:cs typeface="Times New Roman" panose="02020603050405020304" pitchFamily="18" charset="0"/>
                  </a:defRPr>
                </a:lvl3pPr>
                <a:lvl4pPr marL="1600200" indent="-228600">
                  <a:defRPr sz="2000">
                    <a:solidFill>
                      <a:srgbClr val="FF0000"/>
                    </a:solidFill>
                    <a:latin typeface="Arial" panose="020B0604020202020204" pitchFamily="34" charset="0"/>
                    <a:cs typeface="Times New Roman" panose="02020603050405020304" pitchFamily="18" charset="0"/>
                  </a:defRPr>
                </a:lvl4pPr>
                <a:lvl5pPr marL="2057400" indent="-228600">
                  <a:defRPr sz="2000">
                    <a:solidFill>
                      <a:srgbClr val="FF0000"/>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9pPr>
              </a:lstStyle>
              <a:p>
                <a:pPr marL="0" marR="0" lvl="0" indent="0" algn="ctr" defTabSz="1219169" rtl="0" eaLnBrk="1" fontAlgn="auto" latinLnBrk="0" hangingPunct="0">
                  <a:lnSpc>
                    <a:spcPct val="90000"/>
                  </a:lnSpc>
                  <a:spcBef>
                    <a:spcPts val="600"/>
                  </a:spcBef>
                  <a:spcAft>
                    <a:spcPts val="0"/>
                  </a:spcAft>
                  <a:buClrTx/>
                  <a:buSzTx/>
                  <a:buFontTx/>
                  <a:buNone/>
                  <a:tabLst/>
                  <a:defRPr/>
                </a:pPr>
                <a:r>
                  <a:rPr kumimoji="0" lang="en-US" altLang="en-US" sz="1400" b="1" i="0" u="none" strike="noStrike" kern="0" cap="none" spc="0" normalizeH="0" baseline="0" noProof="0" dirty="0">
                    <a:ln>
                      <a:noFill/>
                    </a:ln>
                    <a:solidFill>
                      <a:srgbClr val="1F1A17"/>
                    </a:solidFill>
                    <a:effectLst/>
                    <a:uLnTx/>
                    <a:uFillTx/>
                    <a:latin typeface="+mj-lt"/>
                    <a:cs typeface="Times New Roman" panose="02020603050405020304" pitchFamily="18" charset="0"/>
                    <a:sym typeface="Helvetica Neue"/>
                  </a:rPr>
                  <a:t>Naming &amp;</a:t>
                </a:r>
              </a:p>
              <a:p>
                <a:pPr marL="0" marR="0" lvl="0" indent="0" algn="ctr" defTabSz="1219169" rtl="0" eaLnBrk="1" fontAlgn="auto" latinLnBrk="0" hangingPunct="0">
                  <a:lnSpc>
                    <a:spcPct val="90000"/>
                  </a:lnSpc>
                  <a:spcBef>
                    <a:spcPts val="600"/>
                  </a:spcBef>
                  <a:spcAft>
                    <a:spcPts val="0"/>
                  </a:spcAft>
                  <a:buClrTx/>
                  <a:buSzTx/>
                  <a:buFontTx/>
                  <a:buNone/>
                  <a:tabLst/>
                  <a:defRPr/>
                </a:pPr>
                <a:r>
                  <a:rPr kumimoji="0" lang="en-US" altLang="en-US" sz="1400" b="1" i="0" u="none" strike="noStrike" kern="0" cap="none" spc="0" normalizeH="0" baseline="0" noProof="0" dirty="0">
                    <a:ln>
                      <a:noFill/>
                    </a:ln>
                    <a:solidFill>
                      <a:srgbClr val="1F1A17"/>
                    </a:solidFill>
                    <a:effectLst/>
                    <a:uLnTx/>
                    <a:uFillTx/>
                    <a:latin typeface="+mj-lt"/>
                    <a:cs typeface="Times New Roman" panose="02020603050405020304" pitchFamily="18" charset="0"/>
                    <a:sym typeface="Helvetica Neue"/>
                  </a:rPr>
                  <a:t>Numbering </a:t>
                </a:r>
                <a:endParaRPr kumimoji="0" lang="en-US" altLang="en-US" sz="1400" b="1" i="0" u="none" strike="noStrike" kern="0" cap="none" spc="0" normalizeH="0" baseline="0" noProof="0" dirty="0">
                  <a:ln>
                    <a:noFill/>
                  </a:ln>
                  <a:solidFill>
                    <a:srgbClr val="FFFFFF"/>
                  </a:solidFill>
                  <a:effectLst/>
                  <a:uLnTx/>
                  <a:uFillTx/>
                  <a:latin typeface="+mj-lt"/>
                  <a:cs typeface="Times New Roman" panose="02020603050405020304" pitchFamily="18" charset="0"/>
                  <a:sym typeface="Helvetica Neue"/>
                </a:endParaRPr>
              </a:p>
            </p:txBody>
          </p:sp>
        </p:grpSp>
        <p:grpSp>
          <p:nvGrpSpPr>
            <p:cNvPr id="21515" name="Group 1436">
              <a:extLst>
                <a:ext uri="{FF2B5EF4-FFF2-40B4-BE49-F238E27FC236}">
                  <a16:creationId xmlns:a16="http://schemas.microsoft.com/office/drawing/2014/main" id="{59B838F2-F2B8-441D-B1C6-CA6F695B3B10}"/>
                </a:ext>
              </a:extLst>
            </p:cNvPr>
            <p:cNvGrpSpPr>
              <a:grpSpLocks/>
            </p:cNvGrpSpPr>
            <p:nvPr/>
          </p:nvGrpSpPr>
          <p:grpSpPr bwMode="auto">
            <a:xfrm>
              <a:off x="1815" y="2751"/>
              <a:ext cx="812" cy="800"/>
              <a:chOff x="1793" y="2753"/>
              <a:chExt cx="812" cy="800"/>
            </a:xfrm>
          </p:grpSpPr>
          <p:sp>
            <p:nvSpPr>
              <p:cNvPr id="21863" name="Freeform 960">
                <a:extLst>
                  <a:ext uri="{FF2B5EF4-FFF2-40B4-BE49-F238E27FC236}">
                    <a16:creationId xmlns:a16="http://schemas.microsoft.com/office/drawing/2014/main" id="{5BF44902-EDE8-445B-9006-38AF23882B11}"/>
                  </a:ext>
                </a:extLst>
              </p:cNvPr>
              <p:cNvSpPr>
                <a:spLocks/>
              </p:cNvSpPr>
              <p:nvPr/>
            </p:nvSpPr>
            <p:spPr bwMode="auto">
              <a:xfrm>
                <a:off x="2594" y="2753"/>
                <a:ext cx="11" cy="11"/>
              </a:xfrm>
              <a:custGeom>
                <a:avLst/>
                <a:gdLst>
                  <a:gd name="T0" fmla="*/ 11 w 54"/>
                  <a:gd name="T1" fmla="*/ 11 h 54"/>
                  <a:gd name="T2" fmla="*/ 0 w 54"/>
                  <a:gd name="T3" fmla="*/ 0 h 54"/>
                  <a:gd name="T4" fmla="*/ 11 w 54"/>
                  <a:gd name="T5" fmla="*/ 0 h 54"/>
                  <a:gd name="T6" fmla="*/ 11 w 54"/>
                  <a:gd name="T7" fmla="*/ 11 h 5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4" h="54">
                    <a:moveTo>
                      <a:pt x="54" y="54"/>
                    </a:moveTo>
                    <a:lnTo>
                      <a:pt x="0" y="0"/>
                    </a:lnTo>
                    <a:lnTo>
                      <a:pt x="54" y="0"/>
                    </a:lnTo>
                    <a:lnTo>
                      <a:pt x="54" y="5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1864" name="Freeform 961">
                <a:extLst>
                  <a:ext uri="{FF2B5EF4-FFF2-40B4-BE49-F238E27FC236}">
                    <a16:creationId xmlns:a16="http://schemas.microsoft.com/office/drawing/2014/main" id="{C5D90366-8E17-40F8-9FEB-C846B4644AC1}"/>
                  </a:ext>
                </a:extLst>
              </p:cNvPr>
              <p:cNvSpPr>
                <a:spLocks/>
              </p:cNvSpPr>
              <p:nvPr/>
            </p:nvSpPr>
            <p:spPr bwMode="auto">
              <a:xfrm>
                <a:off x="2583" y="2753"/>
                <a:ext cx="22" cy="22"/>
              </a:xfrm>
              <a:custGeom>
                <a:avLst/>
                <a:gdLst>
                  <a:gd name="T0" fmla="*/ 22 w 108"/>
                  <a:gd name="T1" fmla="*/ 22 h 109"/>
                  <a:gd name="T2" fmla="*/ 0 w 108"/>
                  <a:gd name="T3" fmla="*/ 0 h 109"/>
                  <a:gd name="T4" fmla="*/ 22 w 108"/>
                  <a:gd name="T5" fmla="*/ 0 h 109"/>
                  <a:gd name="T6" fmla="*/ 22 w 108"/>
                  <a:gd name="T7" fmla="*/ 22 h 10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8" h="109">
                    <a:moveTo>
                      <a:pt x="108" y="109"/>
                    </a:moveTo>
                    <a:lnTo>
                      <a:pt x="0" y="0"/>
                    </a:lnTo>
                    <a:lnTo>
                      <a:pt x="108" y="0"/>
                    </a:lnTo>
                    <a:lnTo>
                      <a:pt x="108" y="10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1865" name="Freeform 962">
                <a:extLst>
                  <a:ext uri="{FF2B5EF4-FFF2-40B4-BE49-F238E27FC236}">
                    <a16:creationId xmlns:a16="http://schemas.microsoft.com/office/drawing/2014/main" id="{BB467428-E269-43F2-ACCB-E00B81BFCA12}"/>
                  </a:ext>
                </a:extLst>
              </p:cNvPr>
              <p:cNvSpPr>
                <a:spLocks/>
              </p:cNvSpPr>
              <p:nvPr/>
            </p:nvSpPr>
            <p:spPr bwMode="auto">
              <a:xfrm>
                <a:off x="2572" y="2753"/>
                <a:ext cx="33" cy="33"/>
              </a:xfrm>
              <a:custGeom>
                <a:avLst/>
                <a:gdLst>
                  <a:gd name="T0" fmla="*/ 22 w 162"/>
                  <a:gd name="T1" fmla="*/ 0 h 163"/>
                  <a:gd name="T2" fmla="*/ 33 w 162"/>
                  <a:gd name="T3" fmla="*/ 11 h 163"/>
                  <a:gd name="T4" fmla="*/ 33 w 162"/>
                  <a:gd name="T5" fmla="*/ 33 h 163"/>
                  <a:gd name="T6" fmla="*/ 0 w 162"/>
                  <a:gd name="T7" fmla="*/ 0 h 163"/>
                  <a:gd name="T8" fmla="*/ 22 w 162"/>
                  <a:gd name="T9" fmla="*/ 0 h 16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2" h="163">
                    <a:moveTo>
                      <a:pt x="108" y="0"/>
                    </a:moveTo>
                    <a:lnTo>
                      <a:pt x="162" y="54"/>
                    </a:lnTo>
                    <a:lnTo>
                      <a:pt x="162" y="163"/>
                    </a:lnTo>
                    <a:lnTo>
                      <a:pt x="0" y="0"/>
                    </a:lnTo>
                    <a:lnTo>
                      <a:pt x="108" y="0"/>
                    </a:lnTo>
                    <a:close/>
                  </a:path>
                </a:pathLst>
              </a:custGeom>
              <a:solidFill>
                <a:srgbClr val="26211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1866" name="Freeform 963">
                <a:extLst>
                  <a:ext uri="{FF2B5EF4-FFF2-40B4-BE49-F238E27FC236}">
                    <a16:creationId xmlns:a16="http://schemas.microsoft.com/office/drawing/2014/main" id="{99FCF868-0D25-4E8D-9325-A8F233DA1874}"/>
                  </a:ext>
                </a:extLst>
              </p:cNvPr>
              <p:cNvSpPr>
                <a:spLocks/>
              </p:cNvSpPr>
              <p:nvPr/>
            </p:nvSpPr>
            <p:spPr bwMode="auto">
              <a:xfrm>
                <a:off x="2561" y="2753"/>
                <a:ext cx="44" cy="44"/>
              </a:xfrm>
              <a:custGeom>
                <a:avLst/>
                <a:gdLst>
                  <a:gd name="T0" fmla="*/ 22 w 216"/>
                  <a:gd name="T1" fmla="*/ 0 h 217"/>
                  <a:gd name="T2" fmla="*/ 44 w 216"/>
                  <a:gd name="T3" fmla="*/ 22 h 217"/>
                  <a:gd name="T4" fmla="*/ 44 w 216"/>
                  <a:gd name="T5" fmla="*/ 44 h 217"/>
                  <a:gd name="T6" fmla="*/ 0 w 216"/>
                  <a:gd name="T7" fmla="*/ 0 h 217"/>
                  <a:gd name="T8" fmla="*/ 22 w 216"/>
                  <a:gd name="T9" fmla="*/ 0 h 2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 h="217">
                    <a:moveTo>
                      <a:pt x="108" y="0"/>
                    </a:moveTo>
                    <a:lnTo>
                      <a:pt x="216" y="109"/>
                    </a:lnTo>
                    <a:lnTo>
                      <a:pt x="216" y="217"/>
                    </a:lnTo>
                    <a:lnTo>
                      <a:pt x="0" y="0"/>
                    </a:lnTo>
                    <a:lnTo>
                      <a:pt x="108" y="0"/>
                    </a:lnTo>
                    <a:close/>
                  </a:path>
                </a:pathLst>
              </a:custGeom>
              <a:solidFill>
                <a:srgbClr val="2C27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1867" name="Freeform 964">
                <a:extLst>
                  <a:ext uri="{FF2B5EF4-FFF2-40B4-BE49-F238E27FC236}">
                    <a16:creationId xmlns:a16="http://schemas.microsoft.com/office/drawing/2014/main" id="{952E0868-4E78-453A-B04F-B4AABB43EA49}"/>
                  </a:ext>
                </a:extLst>
              </p:cNvPr>
              <p:cNvSpPr>
                <a:spLocks/>
              </p:cNvSpPr>
              <p:nvPr/>
            </p:nvSpPr>
            <p:spPr bwMode="auto">
              <a:xfrm>
                <a:off x="2551" y="2753"/>
                <a:ext cx="54" cy="54"/>
              </a:xfrm>
              <a:custGeom>
                <a:avLst/>
                <a:gdLst>
                  <a:gd name="T0" fmla="*/ 22 w 270"/>
                  <a:gd name="T1" fmla="*/ 0 h 270"/>
                  <a:gd name="T2" fmla="*/ 54 w 270"/>
                  <a:gd name="T3" fmla="*/ 33 h 270"/>
                  <a:gd name="T4" fmla="*/ 54 w 270"/>
                  <a:gd name="T5" fmla="*/ 54 h 270"/>
                  <a:gd name="T6" fmla="*/ 0 w 270"/>
                  <a:gd name="T7" fmla="*/ 0 h 270"/>
                  <a:gd name="T8" fmla="*/ 22 w 270"/>
                  <a:gd name="T9" fmla="*/ 0 h 2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0" h="270">
                    <a:moveTo>
                      <a:pt x="108" y="0"/>
                    </a:moveTo>
                    <a:lnTo>
                      <a:pt x="270" y="163"/>
                    </a:lnTo>
                    <a:lnTo>
                      <a:pt x="270" y="270"/>
                    </a:lnTo>
                    <a:lnTo>
                      <a:pt x="0" y="0"/>
                    </a:lnTo>
                    <a:lnTo>
                      <a:pt x="108" y="0"/>
                    </a:lnTo>
                    <a:close/>
                  </a:path>
                </a:pathLst>
              </a:custGeom>
              <a:solidFill>
                <a:srgbClr val="302C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1868" name="Freeform 965">
                <a:extLst>
                  <a:ext uri="{FF2B5EF4-FFF2-40B4-BE49-F238E27FC236}">
                    <a16:creationId xmlns:a16="http://schemas.microsoft.com/office/drawing/2014/main" id="{A6ED5A1E-D6E7-4758-A0CD-6250C4CF5328}"/>
                  </a:ext>
                </a:extLst>
              </p:cNvPr>
              <p:cNvSpPr>
                <a:spLocks/>
              </p:cNvSpPr>
              <p:nvPr/>
            </p:nvSpPr>
            <p:spPr bwMode="auto">
              <a:xfrm>
                <a:off x="2540" y="2753"/>
                <a:ext cx="65" cy="65"/>
              </a:xfrm>
              <a:custGeom>
                <a:avLst/>
                <a:gdLst>
                  <a:gd name="T0" fmla="*/ 22 w 325"/>
                  <a:gd name="T1" fmla="*/ 0 h 325"/>
                  <a:gd name="T2" fmla="*/ 65 w 325"/>
                  <a:gd name="T3" fmla="*/ 43 h 325"/>
                  <a:gd name="T4" fmla="*/ 65 w 325"/>
                  <a:gd name="T5" fmla="*/ 65 h 325"/>
                  <a:gd name="T6" fmla="*/ 0 w 325"/>
                  <a:gd name="T7" fmla="*/ 0 h 325"/>
                  <a:gd name="T8" fmla="*/ 22 w 325"/>
                  <a:gd name="T9" fmla="*/ 0 h 3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5" h="325">
                    <a:moveTo>
                      <a:pt x="109" y="0"/>
                    </a:moveTo>
                    <a:lnTo>
                      <a:pt x="325" y="217"/>
                    </a:lnTo>
                    <a:lnTo>
                      <a:pt x="325" y="325"/>
                    </a:lnTo>
                    <a:lnTo>
                      <a:pt x="0" y="0"/>
                    </a:lnTo>
                    <a:lnTo>
                      <a:pt x="109" y="0"/>
                    </a:lnTo>
                    <a:close/>
                  </a:path>
                </a:pathLst>
              </a:custGeom>
              <a:solidFill>
                <a:srgbClr val="35322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1869" name="Freeform 966">
                <a:extLst>
                  <a:ext uri="{FF2B5EF4-FFF2-40B4-BE49-F238E27FC236}">
                    <a16:creationId xmlns:a16="http://schemas.microsoft.com/office/drawing/2014/main" id="{E1015E3D-54B6-4D49-8102-D9869ADEF4FF}"/>
                  </a:ext>
                </a:extLst>
              </p:cNvPr>
              <p:cNvSpPr>
                <a:spLocks/>
              </p:cNvSpPr>
              <p:nvPr/>
            </p:nvSpPr>
            <p:spPr bwMode="auto">
              <a:xfrm>
                <a:off x="2529" y="2753"/>
                <a:ext cx="76" cy="76"/>
              </a:xfrm>
              <a:custGeom>
                <a:avLst/>
                <a:gdLst>
                  <a:gd name="T0" fmla="*/ 22 w 379"/>
                  <a:gd name="T1" fmla="*/ 0 h 379"/>
                  <a:gd name="T2" fmla="*/ 76 w 379"/>
                  <a:gd name="T3" fmla="*/ 54 h 379"/>
                  <a:gd name="T4" fmla="*/ 76 w 379"/>
                  <a:gd name="T5" fmla="*/ 76 h 379"/>
                  <a:gd name="T6" fmla="*/ 0 w 379"/>
                  <a:gd name="T7" fmla="*/ 0 h 379"/>
                  <a:gd name="T8" fmla="*/ 22 w 379"/>
                  <a:gd name="T9" fmla="*/ 0 h 3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79" h="379">
                    <a:moveTo>
                      <a:pt x="109" y="0"/>
                    </a:moveTo>
                    <a:lnTo>
                      <a:pt x="379" y="270"/>
                    </a:lnTo>
                    <a:lnTo>
                      <a:pt x="379" y="379"/>
                    </a:lnTo>
                    <a:lnTo>
                      <a:pt x="0" y="0"/>
                    </a:lnTo>
                    <a:lnTo>
                      <a:pt x="109" y="0"/>
                    </a:lnTo>
                    <a:close/>
                  </a:path>
                </a:pathLst>
              </a:custGeom>
              <a:solidFill>
                <a:srgbClr val="3A363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1870" name="Freeform 967">
                <a:extLst>
                  <a:ext uri="{FF2B5EF4-FFF2-40B4-BE49-F238E27FC236}">
                    <a16:creationId xmlns:a16="http://schemas.microsoft.com/office/drawing/2014/main" id="{AEC0BCAE-3DF7-4832-8D81-92D1474E7C67}"/>
                  </a:ext>
                </a:extLst>
              </p:cNvPr>
              <p:cNvSpPr>
                <a:spLocks/>
              </p:cNvSpPr>
              <p:nvPr/>
            </p:nvSpPr>
            <p:spPr bwMode="auto">
              <a:xfrm>
                <a:off x="2518" y="2753"/>
                <a:ext cx="87" cy="87"/>
              </a:xfrm>
              <a:custGeom>
                <a:avLst/>
                <a:gdLst>
                  <a:gd name="T0" fmla="*/ 22 w 432"/>
                  <a:gd name="T1" fmla="*/ 0 h 433"/>
                  <a:gd name="T2" fmla="*/ 87 w 432"/>
                  <a:gd name="T3" fmla="*/ 65 h 433"/>
                  <a:gd name="T4" fmla="*/ 87 w 432"/>
                  <a:gd name="T5" fmla="*/ 87 h 433"/>
                  <a:gd name="T6" fmla="*/ 0 w 432"/>
                  <a:gd name="T7" fmla="*/ 0 h 433"/>
                  <a:gd name="T8" fmla="*/ 22 w 432"/>
                  <a:gd name="T9" fmla="*/ 0 h 4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2" h="433">
                    <a:moveTo>
                      <a:pt x="107" y="0"/>
                    </a:moveTo>
                    <a:lnTo>
                      <a:pt x="432" y="325"/>
                    </a:lnTo>
                    <a:lnTo>
                      <a:pt x="432" y="433"/>
                    </a:lnTo>
                    <a:lnTo>
                      <a:pt x="0" y="0"/>
                    </a:lnTo>
                    <a:lnTo>
                      <a:pt x="107" y="0"/>
                    </a:lnTo>
                    <a:close/>
                  </a:path>
                </a:pathLst>
              </a:custGeom>
              <a:solidFill>
                <a:srgbClr val="3E3A3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1871" name="Freeform 968">
                <a:extLst>
                  <a:ext uri="{FF2B5EF4-FFF2-40B4-BE49-F238E27FC236}">
                    <a16:creationId xmlns:a16="http://schemas.microsoft.com/office/drawing/2014/main" id="{1B9432F4-3F8E-404E-AA11-E410717D124F}"/>
                  </a:ext>
                </a:extLst>
              </p:cNvPr>
              <p:cNvSpPr>
                <a:spLocks/>
              </p:cNvSpPr>
              <p:nvPr/>
            </p:nvSpPr>
            <p:spPr bwMode="auto">
              <a:xfrm>
                <a:off x="2507" y="2753"/>
                <a:ext cx="98" cy="98"/>
              </a:xfrm>
              <a:custGeom>
                <a:avLst/>
                <a:gdLst>
                  <a:gd name="T0" fmla="*/ 22 w 486"/>
                  <a:gd name="T1" fmla="*/ 0 h 488"/>
                  <a:gd name="T2" fmla="*/ 98 w 486"/>
                  <a:gd name="T3" fmla="*/ 76 h 488"/>
                  <a:gd name="T4" fmla="*/ 98 w 486"/>
                  <a:gd name="T5" fmla="*/ 98 h 488"/>
                  <a:gd name="T6" fmla="*/ 0 w 486"/>
                  <a:gd name="T7" fmla="*/ 0 h 488"/>
                  <a:gd name="T8" fmla="*/ 22 w 486"/>
                  <a:gd name="T9" fmla="*/ 0 h 4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6" h="488">
                    <a:moveTo>
                      <a:pt x="107" y="0"/>
                    </a:moveTo>
                    <a:lnTo>
                      <a:pt x="486" y="379"/>
                    </a:lnTo>
                    <a:lnTo>
                      <a:pt x="486" y="488"/>
                    </a:lnTo>
                    <a:lnTo>
                      <a:pt x="0" y="0"/>
                    </a:lnTo>
                    <a:lnTo>
                      <a:pt x="107" y="0"/>
                    </a:lnTo>
                    <a:close/>
                  </a:path>
                </a:pathLst>
              </a:custGeom>
              <a:solidFill>
                <a:srgbClr val="413E3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1872" name="Freeform 969">
                <a:extLst>
                  <a:ext uri="{FF2B5EF4-FFF2-40B4-BE49-F238E27FC236}">
                    <a16:creationId xmlns:a16="http://schemas.microsoft.com/office/drawing/2014/main" id="{C4438002-23DE-4B15-8ED6-0006820D3614}"/>
                  </a:ext>
                </a:extLst>
              </p:cNvPr>
              <p:cNvSpPr>
                <a:spLocks/>
              </p:cNvSpPr>
              <p:nvPr/>
            </p:nvSpPr>
            <p:spPr bwMode="auto">
              <a:xfrm>
                <a:off x="2496" y="2753"/>
                <a:ext cx="109" cy="109"/>
              </a:xfrm>
              <a:custGeom>
                <a:avLst/>
                <a:gdLst>
                  <a:gd name="T0" fmla="*/ 22 w 541"/>
                  <a:gd name="T1" fmla="*/ 0 h 542"/>
                  <a:gd name="T2" fmla="*/ 109 w 541"/>
                  <a:gd name="T3" fmla="*/ 87 h 542"/>
                  <a:gd name="T4" fmla="*/ 109 w 541"/>
                  <a:gd name="T5" fmla="*/ 109 h 542"/>
                  <a:gd name="T6" fmla="*/ 0 w 541"/>
                  <a:gd name="T7" fmla="*/ 0 h 542"/>
                  <a:gd name="T8" fmla="*/ 22 w 541"/>
                  <a:gd name="T9" fmla="*/ 0 h 5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41" h="542">
                    <a:moveTo>
                      <a:pt x="109" y="0"/>
                    </a:moveTo>
                    <a:lnTo>
                      <a:pt x="541" y="433"/>
                    </a:lnTo>
                    <a:lnTo>
                      <a:pt x="541" y="542"/>
                    </a:lnTo>
                    <a:lnTo>
                      <a:pt x="0" y="0"/>
                    </a:lnTo>
                    <a:lnTo>
                      <a:pt x="109" y="0"/>
                    </a:lnTo>
                    <a:close/>
                  </a:path>
                </a:pathLst>
              </a:custGeom>
              <a:solidFill>
                <a:srgbClr val="4643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1873" name="Freeform 970">
                <a:extLst>
                  <a:ext uri="{FF2B5EF4-FFF2-40B4-BE49-F238E27FC236}">
                    <a16:creationId xmlns:a16="http://schemas.microsoft.com/office/drawing/2014/main" id="{757E8199-BC42-48BA-A32C-4AD057228172}"/>
                  </a:ext>
                </a:extLst>
              </p:cNvPr>
              <p:cNvSpPr>
                <a:spLocks/>
              </p:cNvSpPr>
              <p:nvPr/>
            </p:nvSpPr>
            <p:spPr bwMode="auto">
              <a:xfrm>
                <a:off x="2486" y="2753"/>
                <a:ext cx="119" cy="119"/>
              </a:xfrm>
              <a:custGeom>
                <a:avLst/>
                <a:gdLst>
                  <a:gd name="T0" fmla="*/ 22 w 595"/>
                  <a:gd name="T1" fmla="*/ 0 h 595"/>
                  <a:gd name="T2" fmla="*/ 119 w 595"/>
                  <a:gd name="T3" fmla="*/ 98 h 595"/>
                  <a:gd name="T4" fmla="*/ 119 w 595"/>
                  <a:gd name="T5" fmla="*/ 119 h 595"/>
                  <a:gd name="T6" fmla="*/ 0 w 595"/>
                  <a:gd name="T7" fmla="*/ 0 h 595"/>
                  <a:gd name="T8" fmla="*/ 22 w 595"/>
                  <a:gd name="T9" fmla="*/ 0 h 59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95" h="595">
                    <a:moveTo>
                      <a:pt x="109" y="0"/>
                    </a:moveTo>
                    <a:lnTo>
                      <a:pt x="595" y="488"/>
                    </a:lnTo>
                    <a:lnTo>
                      <a:pt x="595" y="595"/>
                    </a:lnTo>
                    <a:lnTo>
                      <a:pt x="0" y="0"/>
                    </a:lnTo>
                    <a:lnTo>
                      <a:pt x="109" y="0"/>
                    </a:lnTo>
                    <a:close/>
                  </a:path>
                </a:pathLst>
              </a:custGeom>
              <a:solidFill>
                <a:srgbClr val="4A474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1874" name="Freeform 971">
                <a:extLst>
                  <a:ext uri="{FF2B5EF4-FFF2-40B4-BE49-F238E27FC236}">
                    <a16:creationId xmlns:a16="http://schemas.microsoft.com/office/drawing/2014/main" id="{A5CB1B6B-573F-43B5-9954-51EF6A0ED337}"/>
                  </a:ext>
                </a:extLst>
              </p:cNvPr>
              <p:cNvSpPr>
                <a:spLocks/>
              </p:cNvSpPr>
              <p:nvPr/>
            </p:nvSpPr>
            <p:spPr bwMode="auto">
              <a:xfrm>
                <a:off x="2475" y="2753"/>
                <a:ext cx="130" cy="130"/>
              </a:xfrm>
              <a:custGeom>
                <a:avLst/>
                <a:gdLst>
                  <a:gd name="T0" fmla="*/ 22 w 649"/>
                  <a:gd name="T1" fmla="*/ 0 h 649"/>
                  <a:gd name="T2" fmla="*/ 130 w 649"/>
                  <a:gd name="T3" fmla="*/ 109 h 649"/>
                  <a:gd name="T4" fmla="*/ 130 w 649"/>
                  <a:gd name="T5" fmla="*/ 130 h 649"/>
                  <a:gd name="T6" fmla="*/ 0 w 649"/>
                  <a:gd name="T7" fmla="*/ 0 h 649"/>
                  <a:gd name="T8" fmla="*/ 22 w 649"/>
                  <a:gd name="T9" fmla="*/ 0 h 64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9" h="649">
                    <a:moveTo>
                      <a:pt x="108" y="0"/>
                    </a:moveTo>
                    <a:lnTo>
                      <a:pt x="649" y="542"/>
                    </a:lnTo>
                    <a:lnTo>
                      <a:pt x="649" y="649"/>
                    </a:lnTo>
                    <a:lnTo>
                      <a:pt x="0" y="0"/>
                    </a:lnTo>
                    <a:lnTo>
                      <a:pt x="108" y="0"/>
                    </a:lnTo>
                    <a:close/>
                  </a:path>
                </a:pathLst>
              </a:custGeom>
              <a:solidFill>
                <a:srgbClr val="4F4C4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1875" name="Freeform 972">
                <a:extLst>
                  <a:ext uri="{FF2B5EF4-FFF2-40B4-BE49-F238E27FC236}">
                    <a16:creationId xmlns:a16="http://schemas.microsoft.com/office/drawing/2014/main" id="{A0440C59-3A0A-4567-8972-5ED12E887A9E}"/>
                  </a:ext>
                </a:extLst>
              </p:cNvPr>
              <p:cNvSpPr>
                <a:spLocks/>
              </p:cNvSpPr>
              <p:nvPr/>
            </p:nvSpPr>
            <p:spPr bwMode="auto">
              <a:xfrm>
                <a:off x="2464" y="2753"/>
                <a:ext cx="141" cy="141"/>
              </a:xfrm>
              <a:custGeom>
                <a:avLst/>
                <a:gdLst>
                  <a:gd name="T0" fmla="*/ 22 w 703"/>
                  <a:gd name="T1" fmla="*/ 0 h 704"/>
                  <a:gd name="T2" fmla="*/ 141 w 703"/>
                  <a:gd name="T3" fmla="*/ 119 h 704"/>
                  <a:gd name="T4" fmla="*/ 141 w 703"/>
                  <a:gd name="T5" fmla="*/ 141 h 704"/>
                  <a:gd name="T6" fmla="*/ 0 w 703"/>
                  <a:gd name="T7" fmla="*/ 0 h 704"/>
                  <a:gd name="T8" fmla="*/ 22 w 703"/>
                  <a:gd name="T9" fmla="*/ 0 h 70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03" h="704">
                    <a:moveTo>
                      <a:pt x="108" y="0"/>
                    </a:moveTo>
                    <a:lnTo>
                      <a:pt x="703" y="595"/>
                    </a:lnTo>
                    <a:lnTo>
                      <a:pt x="703" y="704"/>
                    </a:lnTo>
                    <a:lnTo>
                      <a:pt x="0" y="0"/>
                    </a:lnTo>
                    <a:lnTo>
                      <a:pt x="108" y="0"/>
                    </a:lnTo>
                    <a:close/>
                  </a:path>
                </a:pathLst>
              </a:custGeom>
              <a:solidFill>
                <a:srgbClr val="53504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1876" name="Freeform 973">
                <a:extLst>
                  <a:ext uri="{FF2B5EF4-FFF2-40B4-BE49-F238E27FC236}">
                    <a16:creationId xmlns:a16="http://schemas.microsoft.com/office/drawing/2014/main" id="{D7C308E1-777D-4E05-A493-00FD0F9A017A}"/>
                  </a:ext>
                </a:extLst>
              </p:cNvPr>
              <p:cNvSpPr>
                <a:spLocks/>
              </p:cNvSpPr>
              <p:nvPr/>
            </p:nvSpPr>
            <p:spPr bwMode="auto">
              <a:xfrm>
                <a:off x="2453" y="2753"/>
                <a:ext cx="152" cy="152"/>
              </a:xfrm>
              <a:custGeom>
                <a:avLst/>
                <a:gdLst>
                  <a:gd name="T0" fmla="*/ 22 w 757"/>
                  <a:gd name="T1" fmla="*/ 0 h 758"/>
                  <a:gd name="T2" fmla="*/ 152 w 757"/>
                  <a:gd name="T3" fmla="*/ 130 h 758"/>
                  <a:gd name="T4" fmla="*/ 152 w 757"/>
                  <a:gd name="T5" fmla="*/ 152 h 758"/>
                  <a:gd name="T6" fmla="*/ 0 w 757"/>
                  <a:gd name="T7" fmla="*/ 0 h 758"/>
                  <a:gd name="T8" fmla="*/ 22 w 757"/>
                  <a:gd name="T9" fmla="*/ 0 h 75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57" h="758">
                    <a:moveTo>
                      <a:pt x="108" y="0"/>
                    </a:moveTo>
                    <a:lnTo>
                      <a:pt x="757" y="649"/>
                    </a:lnTo>
                    <a:lnTo>
                      <a:pt x="757" y="758"/>
                    </a:lnTo>
                    <a:lnTo>
                      <a:pt x="0" y="0"/>
                    </a:lnTo>
                    <a:lnTo>
                      <a:pt x="108" y="0"/>
                    </a:lnTo>
                    <a:close/>
                  </a:path>
                </a:pathLst>
              </a:custGeom>
              <a:solidFill>
                <a:srgbClr val="5654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1877" name="Freeform 974">
                <a:extLst>
                  <a:ext uri="{FF2B5EF4-FFF2-40B4-BE49-F238E27FC236}">
                    <a16:creationId xmlns:a16="http://schemas.microsoft.com/office/drawing/2014/main" id="{E192B396-C464-4741-9971-1B19C2EEA62E}"/>
                  </a:ext>
                </a:extLst>
              </p:cNvPr>
              <p:cNvSpPr>
                <a:spLocks/>
              </p:cNvSpPr>
              <p:nvPr/>
            </p:nvSpPr>
            <p:spPr bwMode="auto">
              <a:xfrm>
                <a:off x="2442" y="2753"/>
                <a:ext cx="163" cy="163"/>
              </a:xfrm>
              <a:custGeom>
                <a:avLst/>
                <a:gdLst>
                  <a:gd name="T0" fmla="*/ 22 w 811"/>
                  <a:gd name="T1" fmla="*/ 0 h 812"/>
                  <a:gd name="T2" fmla="*/ 163 w 811"/>
                  <a:gd name="T3" fmla="*/ 141 h 812"/>
                  <a:gd name="T4" fmla="*/ 163 w 811"/>
                  <a:gd name="T5" fmla="*/ 163 h 812"/>
                  <a:gd name="T6" fmla="*/ 0 w 811"/>
                  <a:gd name="T7" fmla="*/ 0 h 812"/>
                  <a:gd name="T8" fmla="*/ 22 w 811"/>
                  <a:gd name="T9" fmla="*/ 0 h 8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1" h="812">
                    <a:moveTo>
                      <a:pt x="108" y="0"/>
                    </a:moveTo>
                    <a:lnTo>
                      <a:pt x="811" y="704"/>
                    </a:lnTo>
                    <a:lnTo>
                      <a:pt x="811" y="812"/>
                    </a:lnTo>
                    <a:lnTo>
                      <a:pt x="0" y="0"/>
                    </a:lnTo>
                    <a:lnTo>
                      <a:pt x="108" y="0"/>
                    </a:lnTo>
                    <a:close/>
                  </a:path>
                </a:pathLst>
              </a:custGeom>
              <a:solidFill>
                <a:srgbClr val="5A575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1878" name="Freeform 975">
                <a:extLst>
                  <a:ext uri="{FF2B5EF4-FFF2-40B4-BE49-F238E27FC236}">
                    <a16:creationId xmlns:a16="http://schemas.microsoft.com/office/drawing/2014/main" id="{64443083-97A7-4487-8D69-D8F3C7A7441B}"/>
                  </a:ext>
                </a:extLst>
              </p:cNvPr>
              <p:cNvSpPr>
                <a:spLocks/>
              </p:cNvSpPr>
              <p:nvPr/>
            </p:nvSpPr>
            <p:spPr bwMode="auto">
              <a:xfrm>
                <a:off x="2432" y="2753"/>
                <a:ext cx="173" cy="173"/>
              </a:xfrm>
              <a:custGeom>
                <a:avLst/>
                <a:gdLst>
                  <a:gd name="T0" fmla="*/ 22 w 865"/>
                  <a:gd name="T1" fmla="*/ 0 h 865"/>
                  <a:gd name="T2" fmla="*/ 173 w 865"/>
                  <a:gd name="T3" fmla="*/ 152 h 865"/>
                  <a:gd name="T4" fmla="*/ 173 w 865"/>
                  <a:gd name="T5" fmla="*/ 173 h 865"/>
                  <a:gd name="T6" fmla="*/ 0 w 865"/>
                  <a:gd name="T7" fmla="*/ 0 h 865"/>
                  <a:gd name="T8" fmla="*/ 22 w 865"/>
                  <a:gd name="T9" fmla="*/ 0 h 86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65" h="865">
                    <a:moveTo>
                      <a:pt x="108" y="0"/>
                    </a:moveTo>
                    <a:lnTo>
                      <a:pt x="865" y="758"/>
                    </a:lnTo>
                    <a:lnTo>
                      <a:pt x="865" y="865"/>
                    </a:lnTo>
                    <a:lnTo>
                      <a:pt x="0" y="0"/>
                    </a:lnTo>
                    <a:lnTo>
                      <a:pt x="108" y="0"/>
                    </a:lnTo>
                    <a:close/>
                  </a:path>
                </a:pathLst>
              </a:custGeom>
              <a:solidFill>
                <a:srgbClr val="5D5A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1879" name="Freeform 976">
                <a:extLst>
                  <a:ext uri="{FF2B5EF4-FFF2-40B4-BE49-F238E27FC236}">
                    <a16:creationId xmlns:a16="http://schemas.microsoft.com/office/drawing/2014/main" id="{FDDC1E41-095B-4C09-B83C-A6098108A15F}"/>
                  </a:ext>
                </a:extLst>
              </p:cNvPr>
              <p:cNvSpPr>
                <a:spLocks/>
              </p:cNvSpPr>
              <p:nvPr/>
            </p:nvSpPr>
            <p:spPr bwMode="auto">
              <a:xfrm>
                <a:off x="2421" y="2753"/>
                <a:ext cx="184" cy="184"/>
              </a:xfrm>
              <a:custGeom>
                <a:avLst/>
                <a:gdLst>
                  <a:gd name="T0" fmla="*/ 22 w 920"/>
                  <a:gd name="T1" fmla="*/ 0 h 920"/>
                  <a:gd name="T2" fmla="*/ 184 w 920"/>
                  <a:gd name="T3" fmla="*/ 162 h 920"/>
                  <a:gd name="T4" fmla="*/ 184 w 920"/>
                  <a:gd name="T5" fmla="*/ 184 h 920"/>
                  <a:gd name="T6" fmla="*/ 0 w 920"/>
                  <a:gd name="T7" fmla="*/ 0 h 920"/>
                  <a:gd name="T8" fmla="*/ 22 w 920"/>
                  <a:gd name="T9" fmla="*/ 0 h 9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20" h="920">
                    <a:moveTo>
                      <a:pt x="109" y="0"/>
                    </a:moveTo>
                    <a:lnTo>
                      <a:pt x="920" y="812"/>
                    </a:lnTo>
                    <a:lnTo>
                      <a:pt x="920" y="920"/>
                    </a:lnTo>
                    <a:lnTo>
                      <a:pt x="0" y="0"/>
                    </a:lnTo>
                    <a:lnTo>
                      <a:pt x="109" y="0"/>
                    </a:lnTo>
                    <a:close/>
                  </a:path>
                </a:pathLst>
              </a:custGeom>
              <a:solidFill>
                <a:srgbClr val="625F5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1880" name="Freeform 977">
                <a:extLst>
                  <a:ext uri="{FF2B5EF4-FFF2-40B4-BE49-F238E27FC236}">
                    <a16:creationId xmlns:a16="http://schemas.microsoft.com/office/drawing/2014/main" id="{2B1BADAF-41C6-483F-B675-B5BA036956B2}"/>
                  </a:ext>
                </a:extLst>
              </p:cNvPr>
              <p:cNvSpPr>
                <a:spLocks/>
              </p:cNvSpPr>
              <p:nvPr/>
            </p:nvSpPr>
            <p:spPr bwMode="auto">
              <a:xfrm>
                <a:off x="2412" y="2753"/>
                <a:ext cx="193" cy="193"/>
              </a:xfrm>
              <a:custGeom>
                <a:avLst/>
                <a:gdLst>
                  <a:gd name="T0" fmla="*/ 20 w 964"/>
                  <a:gd name="T1" fmla="*/ 0 h 965"/>
                  <a:gd name="T2" fmla="*/ 193 w 964"/>
                  <a:gd name="T3" fmla="*/ 173 h 965"/>
                  <a:gd name="T4" fmla="*/ 193 w 964"/>
                  <a:gd name="T5" fmla="*/ 193 h 965"/>
                  <a:gd name="T6" fmla="*/ 142 w 964"/>
                  <a:gd name="T7" fmla="*/ 142 h 965"/>
                  <a:gd name="T8" fmla="*/ 141 w 964"/>
                  <a:gd name="T9" fmla="*/ 143 h 965"/>
                  <a:gd name="T10" fmla="*/ 50 w 964"/>
                  <a:gd name="T11" fmla="*/ 52 h 965"/>
                  <a:gd name="T12" fmla="*/ 51 w 964"/>
                  <a:gd name="T13" fmla="*/ 51 h 965"/>
                  <a:gd name="T14" fmla="*/ 0 w 964"/>
                  <a:gd name="T15" fmla="*/ 0 h 965"/>
                  <a:gd name="T16" fmla="*/ 20 w 964"/>
                  <a:gd name="T17" fmla="*/ 0 h 96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64" h="965">
                    <a:moveTo>
                      <a:pt x="99" y="0"/>
                    </a:moveTo>
                    <a:lnTo>
                      <a:pt x="964" y="865"/>
                    </a:lnTo>
                    <a:lnTo>
                      <a:pt x="964" y="965"/>
                    </a:lnTo>
                    <a:lnTo>
                      <a:pt x="708" y="708"/>
                    </a:lnTo>
                    <a:lnTo>
                      <a:pt x="703" y="713"/>
                    </a:lnTo>
                    <a:lnTo>
                      <a:pt x="251" y="261"/>
                    </a:lnTo>
                    <a:lnTo>
                      <a:pt x="256" y="257"/>
                    </a:lnTo>
                    <a:lnTo>
                      <a:pt x="0" y="0"/>
                    </a:lnTo>
                    <a:lnTo>
                      <a:pt x="99" y="0"/>
                    </a:lnTo>
                    <a:close/>
                  </a:path>
                </a:pathLst>
              </a:custGeom>
              <a:solidFill>
                <a:srgbClr val="65636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1881" name="Freeform 978">
                <a:extLst>
                  <a:ext uri="{FF2B5EF4-FFF2-40B4-BE49-F238E27FC236}">
                    <a16:creationId xmlns:a16="http://schemas.microsoft.com/office/drawing/2014/main" id="{E047869D-24F2-4DA8-A2AC-8D8D0EC5289C}"/>
                  </a:ext>
                </a:extLst>
              </p:cNvPr>
              <p:cNvSpPr>
                <a:spLocks/>
              </p:cNvSpPr>
              <p:nvPr/>
            </p:nvSpPr>
            <p:spPr bwMode="auto">
              <a:xfrm>
                <a:off x="2412" y="2753"/>
                <a:ext cx="193" cy="193"/>
              </a:xfrm>
              <a:custGeom>
                <a:avLst/>
                <a:gdLst>
                  <a:gd name="T0" fmla="*/ 9 w 964"/>
                  <a:gd name="T1" fmla="*/ 0 h 965"/>
                  <a:gd name="T2" fmla="*/ 193 w 964"/>
                  <a:gd name="T3" fmla="*/ 184 h 965"/>
                  <a:gd name="T4" fmla="*/ 193 w 964"/>
                  <a:gd name="T5" fmla="*/ 193 h 965"/>
                  <a:gd name="T6" fmla="*/ 142 w 964"/>
                  <a:gd name="T7" fmla="*/ 142 h 965"/>
                  <a:gd name="T8" fmla="*/ 135 w 964"/>
                  <a:gd name="T9" fmla="*/ 148 h 965"/>
                  <a:gd name="T10" fmla="*/ 45 w 964"/>
                  <a:gd name="T11" fmla="*/ 58 h 965"/>
                  <a:gd name="T12" fmla="*/ 51 w 964"/>
                  <a:gd name="T13" fmla="*/ 51 h 965"/>
                  <a:gd name="T14" fmla="*/ 0 w 964"/>
                  <a:gd name="T15" fmla="*/ 0 h 965"/>
                  <a:gd name="T16" fmla="*/ 9 w 964"/>
                  <a:gd name="T17" fmla="*/ 0 h 96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64" h="965">
                    <a:moveTo>
                      <a:pt x="44" y="0"/>
                    </a:moveTo>
                    <a:lnTo>
                      <a:pt x="964" y="920"/>
                    </a:lnTo>
                    <a:lnTo>
                      <a:pt x="964" y="965"/>
                    </a:lnTo>
                    <a:lnTo>
                      <a:pt x="708" y="708"/>
                    </a:lnTo>
                    <a:lnTo>
                      <a:pt x="676" y="740"/>
                    </a:lnTo>
                    <a:lnTo>
                      <a:pt x="224" y="289"/>
                    </a:lnTo>
                    <a:lnTo>
                      <a:pt x="256" y="257"/>
                    </a:lnTo>
                    <a:lnTo>
                      <a:pt x="0" y="0"/>
                    </a:lnTo>
                    <a:lnTo>
                      <a:pt x="44" y="0"/>
                    </a:lnTo>
                    <a:close/>
                  </a:path>
                </a:pathLst>
              </a:custGeom>
              <a:solidFill>
                <a:srgbClr val="6967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1882" name="Freeform 979">
                <a:extLst>
                  <a:ext uri="{FF2B5EF4-FFF2-40B4-BE49-F238E27FC236}">
                    <a16:creationId xmlns:a16="http://schemas.microsoft.com/office/drawing/2014/main" id="{B4D51BE8-8A09-469A-818C-63E9B2D70CEB}"/>
                  </a:ext>
                </a:extLst>
              </p:cNvPr>
              <p:cNvSpPr>
                <a:spLocks/>
              </p:cNvSpPr>
              <p:nvPr/>
            </p:nvSpPr>
            <p:spPr bwMode="auto">
              <a:xfrm>
                <a:off x="2451" y="2806"/>
                <a:ext cx="101" cy="101"/>
              </a:xfrm>
              <a:custGeom>
                <a:avLst/>
                <a:gdLst>
                  <a:gd name="T0" fmla="*/ 11 w 505"/>
                  <a:gd name="T1" fmla="*/ 0 h 506"/>
                  <a:gd name="T2" fmla="*/ 101 w 505"/>
                  <a:gd name="T3" fmla="*/ 90 h 506"/>
                  <a:gd name="T4" fmla="*/ 90 w 505"/>
                  <a:gd name="T5" fmla="*/ 101 h 506"/>
                  <a:gd name="T6" fmla="*/ 0 w 505"/>
                  <a:gd name="T7" fmla="*/ 11 h 506"/>
                  <a:gd name="T8" fmla="*/ 11 w 505"/>
                  <a:gd name="T9" fmla="*/ 0 h 5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5" h="506">
                    <a:moveTo>
                      <a:pt x="53" y="0"/>
                    </a:moveTo>
                    <a:lnTo>
                      <a:pt x="505" y="452"/>
                    </a:lnTo>
                    <a:lnTo>
                      <a:pt x="450" y="506"/>
                    </a:lnTo>
                    <a:lnTo>
                      <a:pt x="0" y="55"/>
                    </a:lnTo>
                    <a:lnTo>
                      <a:pt x="53" y="0"/>
                    </a:lnTo>
                    <a:close/>
                  </a:path>
                </a:pathLst>
              </a:custGeom>
              <a:solidFill>
                <a:srgbClr val="6C6A6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1883" name="Freeform 980">
                <a:extLst>
                  <a:ext uri="{FF2B5EF4-FFF2-40B4-BE49-F238E27FC236}">
                    <a16:creationId xmlns:a16="http://schemas.microsoft.com/office/drawing/2014/main" id="{A6EA3289-107E-4ACB-8F04-856DC0EAD3ED}"/>
                  </a:ext>
                </a:extLst>
              </p:cNvPr>
              <p:cNvSpPr>
                <a:spLocks/>
              </p:cNvSpPr>
              <p:nvPr/>
            </p:nvSpPr>
            <p:spPr bwMode="auto">
              <a:xfrm>
                <a:off x="2446" y="2811"/>
                <a:ext cx="101" cy="101"/>
              </a:xfrm>
              <a:custGeom>
                <a:avLst/>
                <a:gdLst>
                  <a:gd name="T0" fmla="*/ 11 w 505"/>
                  <a:gd name="T1" fmla="*/ 0 h 505"/>
                  <a:gd name="T2" fmla="*/ 101 w 505"/>
                  <a:gd name="T3" fmla="*/ 90 h 505"/>
                  <a:gd name="T4" fmla="*/ 90 w 505"/>
                  <a:gd name="T5" fmla="*/ 101 h 505"/>
                  <a:gd name="T6" fmla="*/ 0 w 505"/>
                  <a:gd name="T7" fmla="*/ 11 h 505"/>
                  <a:gd name="T8" fmla="*/ 11 w 505"/>
                  <a:gd name="T9" fmla="*/ 0 h 50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5" h="505">
                    <a:moveTo>
                      <a:pt x="53" y="0"/>
                    </a:moveTo>
                    <a:lnTo>
                      <a:pt x="505" y="451"/>
                    </a:lnTo>
                    <a:lnTo>
                      <a:pt x="450" y="505"/>
                    </a:lnTo>
                    <a:lnTo>
                      <a:pt x="0" y="54"/>
                    </a:lnTo>
                    <a:lnTo>
                      <a:pt x="53" y="0"/>
                    </a:lnTo>
                    <a:close/>
                  </a:path>
                </a:pathLst>
              </a:custGeom>
              <a:solidFill>
                <a:srgbClr val="706E6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1884" name="Freeform 981">
                <a:extLst>
                  <a:ext uri="{FF2B5EF4-FFF2-40B4-BE49-F238E27FC236}">
                    <a16:creationId xmlns:a16="http://schemas.microsoft.com/office/drawing/2014/main" id="{6EB4796E-44FC-4702-8A7C-2E670626DD82}"/>
                  </a:ext>
                </a:extLst>
              </p:cNvPr>
              <p:cNvSpPr>
                <a:spLocks/>
              </p:cNvSpPr>
              <p:nvPr/>
            </p:nvSpPr>
            <p:spPr bwMode="auto">
              <a:xfrm>
                <a:off x="2441" y="2817"/>
                <a:ext cx="100" cy="101"/>
              </a:xfrm>
              <a:custGeom>
                <a:avLst/>
                <a:gdLst>
                  <a:gd name="T0" fmla="*/ 11 w 504"/>
                  <a:gd name="T1" fmla="*/ 0 h 505"/>
                  <a:gd name="T2" fmla="*/ 100 w 504"/>
                  <a:gd name="T3" fmla="*/ 90 h 505"/>
                  <a:gd name="T4" fmla="*/ 89 w 504"/>
                  <a:gd name="T5" fmla="*/ 101 h 505"/>
                  <a:gd name="T6" fmla="*/ 0 w 504"/>
                  <a:gd name="T7" fmla="*/ 11 h 505"/>
                  <a:gd name="T8" fmla="*/ 11 w 504"/>
                  <a:gd name="T9" fmla="*/ 0 h 50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 h="505">
                    <a:moveTo>
                      <a:pt x="54" y="0"/>
                    </a:moveTo>
                    <a:lnTo>
                      <a:pt x="504" y="451"/>
                    </a:lnTo>
                    <a:lnTo>
                      <a:pt x="450" y="505"/>
                    </a:lnTo>
                    <a:lnTo>
                      <a:pt x="0" y="54"/>
                    </a:lnTo>
                    <a:lnTo>
                      <a:pt x="54" y="0"/>
                    </a:lnTo>
                    <a:close/>
                  </a:path>
                </a:pathLst>
              </a:custGeom>
              <a:solidFill>
                <a:srgbClr val="7372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1885" name="Freeform 982">
                <a:extLst>
                  <a:ext uri="{FF2B5EF4-FFF2-40B4-BE49-F238E27FC236}">
                    <a16:creationId xmlns:a16="http://schemas.microsoft.com/office/drawing/2014/main" id="{0E8F445C-FB21-4392-8E9A-9BEE9C0D31A3}"/>
                  </a:ext>
                </a:extLst>
              </p:cNvPr>
              <p:cNvSpPr>
                <a:spLocks/>
              </p:cNvSpPr>
              <p:nvPr/>
            </p:nvSpPr>
            <p:spPr bwMode="auto">
              <a:xfrm>
                <a:off x="2435" y="2822"/>
                <a:ext cx="101" cy="101"/>
              </a:xfrm>
              <a:custGeom>
                <a:avLst/>
                <a:gdLst>
                  <a:gd name="T0" fmla="*/ 11 w 504"/>
                  <a:gd name="T1" fmla="*/ 0 h 505"/>
                  <a:gd name="T2" fmla="*/ 101 w 504"/>
                  <a:gd name="T3" fmla="*/ 90 h 505"/>
                  <a:gd name="T4" fmla="*/ 90 w 504"/>
                  <a:gd name="T5" fmla="*/ 101 h 505"/>
                  <a:gd name="T6" fmla="*/ 0 w 504"/>
                  <a:gd name="T7" fmla="*/ 11 h 505"/>
                  <a:gd name="T8" fmla="*/ 11 w 504"/>
                  <a:gd name="T9" fmla="*/ 0 h 50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 h="505">
                    <a:moveTo>
                      <a:pt x="54" y="0"/>
                    </a:moveTo>
                    <a:lnTo>
                      <a:pt x="504" y="451"/>
                    </a:lnTo>
                    <a:lnTo>
                      <a:pt x="450" y="505"/>
                    </a:lnTo>
                    <a:lnTo>
                      <a:pt x="0" y="54"/>
                    </a:lnTo>
                    <a:lnTo>
                      <a:pt x="54" y="0"/>
                    </a:lnTo>
                    <a:close/>
                  </a:path>
                </a:pathLst>
              </a:custGeom>
              <a:solidFill>
                <a:srgbClr val="76757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1886" name="Freeform 983">
                <a:extLst>
                  <a:ext uri="{FF2B5EF4-FFF2-40B4-BE49-F238E27FC236}">
                    <a16:creationId xmlns:a16="http://schemas.microsoft.com/office/drawing/2014/main" id="{B0E5D315-D33B-4BFF-9DCD-92574F24B890}"/>
                  </a:ext>
                </a:extLst>
              </p:cNvPr>
              <p:cNvSpPr>
                <a:spLocks/>
              </p:cNvSpPr>
              <p:nvPr/>
            </p:nvSpPr>
            <p:spPr bwMode="auto">
              <a:xfrm>
                <a:off x="2430" y="2827"/>
                <a:ext cx="101" cy="101"/>
              </a:xfrm>
              <a:custGeom>
                <a:avLst/>
                <a:gdLst>
                  <a:gd name="T0" fmla="*/ 11 w 504"/>
                  <a:gd name="T1" fmla="*/ 0 h 504"/>
                  <a:gd name="T2" fmla="*/ 101 w 504"/>
                  <a:gd name="T3" fmla="*/ 90 h 504"/>
                  <a:gd name="T4" fmla="*/ 90 w 504"/>
                  <a:gd name="T5" fmla="*/ 101 h 504"/>
                  <a:gd name="T6" fmla="*/ 0 w 504"/>
                  <a:gd name="T7" fmla="*/ 11 h 504"/>
                  <a:gd name="T8" fmla="*/ 11 w 504"/>
                  <a:gd name="T9" fmla="*/ 0 h 50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 h="504">
                    <a:moveTo>
                      <a:pt x="54" y="0"/>
                    </a:moveTo>
                    <a:lnTo>
                      <a:pt x="504" y="451"/>
                    </a:lnTo>
                    <a:lnTo>
                      <a:pt x="451" y="504"/>
                    </a:lnTo>
                    <a:lnTo>
                      <a:pt x="0" y="54"/>
                    </a:lnTo>
                    <a:lnTo>
                      <a:pt x="54" y="0"/>
                    </a:lnTo>
                    <a:close/>
                  </a:path>
                </a:pathLst>
              </a:custGeom>
              <a:solidFill>
                <a:srgbClr val="7A797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1887" name="Freeform 984">
                <a:extLst>
                  <a:ext uri="{FF2B5EF4-FFF2-40B4-BE49-F238E27FC236}">
                    <a16:creationId xmlns:a16="http://schemas.microsoft.com/office/drawing/2014/main" id="{7329C3C8-30D6-4EDE-9786-DC2074CC0F0A}"/>
                  </a:ext>
                </a:extLst>
              </p:cNvPr>
              <p:cNvSpPr>
                <a:spLocks/>
              </p:cNvSpPr>
              <p:nvPr/>
            </p:nvSpPr>
            <p:spPr bwMode="auto">
              <a:xfrm>
                <a:off x="2424" y="2833"/>
                <a:ext cx="101" cy="101"/>
              </a:xfrm>
              <a:custGeom>
                <a:avLst/>
                <a:gdLst>
                  <a:gd name="T0" fmla="*/ 11 w 505"/>
                  <a:gd name="T1" fmla="*/ 0 h 505"/>
                  <a:gd name="T2" fmla="*/ 101 w 505"/>
                  <a:gd name="T3" fmla="*/ 90 h 505"/>
                  <a:gd name="T4" fmla="*/ 90 w 505"/>
                  <a:gd name="T5" fmla="*/ 101 h 505"/>
                  <a:gd name="T6" fmla="*/ 0 w 505"/>
                  <a:gd name="T7" fmla="*/ 11 h 505"/>
                  <a:gd name="T8" fmla="*/ 11 w 505"/>
                  <a:gd name="T9" fmla="*/ 0 h 50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5" h="505">
                    <a:moveTo>
                      <a:pt x="55" y="0"/>
                    </a:moveTo>
                    <a:lnTo>
                      <a:pt x="505" y="451"/>
                    </a:lnTo>
                    <a:lnTo>
                      <a:pt x="452" y="505"/>
                    </a:lnTo>
                    <a:lnTo>
                      <a:pt x="0" y="54"/>
                    </a:lnTo>
                    <a:lnTo>
                      <a:pt x="55" y="0"/>
                    </a:lnTo>
                    <a:close/>
                  </a:path>
                </a:pathLst>
              </a:custGeom>
              <a:solidFill>
                <a:srgbClr val="7E7D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1888" name="Freeform 985">
                <a:extLst>
                  <a:ext uri="{FF2B5EF4-FFF2-40B4-BE49-F238E27FC236}">
                    <a16:creationId xmlns:a16="http://schemas.microsoft.com/office/drawing/2014/main" id="{7D3BA83A-E461-4375-B5C0-DEFE02FC57CC}"/>
                  </a:ext>
                </a:extLst>
              </p:cNvPr>
              <p:cNvSpPr>
                <a:spLocks/>
              </p:cNvSpPr>
              <p:nvPr/>
            </p:nvSpPr>
            <p:spPr bwMode="auto">
              <a:xfrm>
                <a:off x="2419" y="2838"/>
                <a:ext cx="101" cy="101"/>
              </a:xfrm>
              <a:custGeom>
                <a:avLst/>
                <a:gdLst>
                  <a:gd name="T0" fmla="*/ 11 w 506"/>
                  <a:gd name="T1" fmla="*/ 0 h 505"/>
                  <a:gd name="T2" fmla="*/ 101 w 506"/>
                  <a:gd name="T3" fmla="*/ 90 h 505"/>
                  <a:gd name="T4" fmla="*/ 90 w 506"/>
                  <a:gd name="T5" fmla="*/ 101 h 505"/>
                  <a:gd name="T6" fmla="*/ 0 w 506"/>
                  <a:gd name="T7" fmla="*/ 11 h 505"/>
                  <a:gd name="T8" fmla="*/ 11 w 506"/>
                  <a:gd name="T9" fmla="*/ 0 h 50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6" h="505">
                    <a:moveTo>
                      <a:pt x="55" y="0"/>
                    </a:moveTo>
                    <a:lnTo>
                      <a:pt x="506" y="450"/>
                    </a:lnTo>
                    <a:lnTo>
                      <a:pt x="452" y="505"/>
                    </a:lnTo>
                    <a:lnTo>
                      <a:pt x="0" y="54"/>
                    </a:lnTo>
                    <a:lnTo>
                      <a:pt x="55" y="0"/>
                    </a:lnTo>
                    <a:close/>
                  </a:path>
                </a:pathLst>
              </a:custGeom>
              <a:solidFill>
                <a:srgbClr val="8280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1889" name="Freeform 986">
                <a:extLst>
                  <a:ext uri="{FF2B5EF4-FFF2-40B4-BE49-F238E27FC236}">
                    <a16:creationId xmlns:a16="http://schemas.microsoft.com/office/drawing/2014/main" id="{175695F2-5526-41F7-9096-6DE2FB3FF3B4}"/>
                  </a:ext>
                </a:extLst>
              </p:cNvPr>
              <p:cNvSpPr>
                <a:spLocks/>
              </p:cNvSpPr>
              <p:nvPr/>
            </p:nvSpPr>
            <p:spPr bwMode="auto">
              <a:xfrm>
                <a:off x="2413" y="2844"/>
                <a:ext cx="102" cy="101"/>
              </a:xfrm>
              <a:custGeom>
                <a:avLst/>
                <a:gdLst>
                  <a:gd name="T0" fmla="*/ 11 w 506"/>
                  <a:gd name="T1" fmla="*/ 0 h 505"/>
                  <a:gd name="T2" fmla="*/ 102 w 506"/>
                  <a:gd name="T3" fmla="*/ 90 h 505"/>
                  <a:gd name="T4" fmla="*/ 91 w 506"/>
                  <a:gd name="T5" fmla="*/ 101 h 505"/>
                  <a:gd name="T6" fmla="*/ 0 w 506"/>
                  <a:gd name="T7" fmla="*/ 11 h 505"/>
                  <a:gd name="T8" fmla="*/ 11 w 506"/>
                  <a:gd name="T9" fmla="*/ 0 h 50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6" h="505">
                    <a:moveTo>
                      <a:pt x="54" y="0"/>
                    </a:moveTo>
                    <a:lnTo>
                      <a:pt x="506" y="451"/>
                    </a:lnTo>
                    <a:lnTo>
                      <a:pt x="451" y="505"/>
                    </a:lnTo>
                    <a:lnTo>
                      <a:pt x="0" y="55"/>
                    </a:lnTo>
                    <a:lnTo>
                      <a:pt x="54" y="0"/>
                    </a:lnTo>
                    <a:close/>
                  </a:path>
                </a:pathLst>
              </a:custGeom>
              <a:solidFill>
                <a:srgbClr val="86858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1890" name="Freeform 987">
                <a:extLst>
                  <a:ext uri="{FF2B5EF4-FFF2-40B4-BE49-F238E27FC236}">
                    <a16:creationId xmlns:a16="http://schemas.microsoft.com/office/drawing/2014/main" id="{E01A8CAC-1EE0-4D7E-A924-D6CD94AB9CDE}"/>
                  </a:ext>
                </a:extLst>
              </p:cNvPr>
              <p:cNvSpPr>
                <a:spLocks/>
              </p:cNvSpPr>
              <p:nvPr/>
            </p:nvSpPr>
            <p:spPr bwMode="auto">
              <a:xfrm>
                <a:off x="2408" y="2849"/>
                <a:ext cx="101" cy="101"/>
              </a:xfrm>
              <a:custGeom>
                <a:avLst/>
                <a:gdLst>
                  <a:gd name="T0" fmla="*/ 11 w 506"/>
                  <a:gd name="T1" fmla="*/ 0 h 505"/>
                  <a:gd name="T2" fmla="*/ 101 w 506"/>
                  <a:gd name="T3" fmla="*/ 90 h 505"/>
                  <a:gd name="T4" fmla="*/ 90 w 506"/>
                  <a:gd name="T5" fmla="*/ 101 h 505"/>
                  <a:gd name="T6" fmla="*/ 0 w 506"/>
                  <a:gd name="T7" fmla="*/ 11 h 505"/>
                  <a:gd name="T8" fmla="*/ 11 w 506"/>
                  <a:gd name="T9" fmla="*/ 0 h 50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6" h="505">
                    <a:moveTo>
                      <a:pt x="54" y="0"/>
                    </a:moveTo>
                    <a:lnTo>
                      <a:pt x="506" y="451"/>
                    </a:lnTo>
                    <a:lnTo>
                      <a:pt x="451" y="505"/>
                    </a:lnTo>
                    <a:lnTo>
                      <a:pt x="0" y="55"/>
                    </a:lnTo>
                    <a:lnTo>
                      <a:pt x="54" y="0"/>
                    </a:lnTo>
                    <a:close/>
                  </a:path>
                </a:pathLst>
              </a:custGeom>
              <a:solidFill>
                <a:srgbClr val="8988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1891" name="Freeform 988">
                <a:extLst>
                  <a:ext uri="{FF2B5EF4-FFF2-40B4-BE49-F238E27FC236}">
                    <a16:creationId xmlns:a16="http://schemas.microsoft.com/office/drawing/2014/main" id="{67B3AE43-CD1C-4478-A715-54F299CA2E05}"/>
                  </a:ext>
                </a:extLst>
              </p:cNvPr>
              <p:cNvSpPr>
                <a:spLocks/>
              </p:cNvSpPr>
              <p:nvPr/>
            </p:nvSpPr>
            <p:spPr bwMode="auto">
              <a:xfrm>
                <a:off x="2403" y="2855"/>
                <a:ext cx="101" cy="100"/>
              </a:xfrm>
              <a:custGeom>
                <a:avLst/>
                <a:gdLst>
                  <a:gd name="T0" fmla="*/ 11 w 505"/>
                  <a:gd name="T1" fmla="*/ 0 h 504"/>
                  <a:gd name="T2" fmla="*/ 101 w 505"/>
                  <a:gd name="T3" fmla="*/ 89 h 504"/>
                  <a:gd name="T4" fmla="*/ 90 w 505"/>
                  <a:gd name="T5" fmla="*/ 100 h 504"/>
                  <a:gd name="T6" fmla="*/ 0 w 505"/>
                  <a:gd name="T7" fmla="*/ 11 h 504"/>
                  <a:gd name="T8" fmla="*/ 11 w 505"/>
                  <a:gd name="T9" fmla="*/ 0 h 50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5" h="504">
                    <a:moveTo>
                      <a:pt x="54" y="0"/>
                    </a:moveTo>
                    <a:lnTo>
                      <a:pt x="505" y="450"/>
                    </a:lnTo>
                    <a:lnTo>
                      <a:pt x="451" y="504"/>
                    </a:lnTo>
                    <a:lnTo>
                      <a:pt x="0" y="53"/>
                    </a:lnTo>
                    <a:lnTo>
                      <a:pt x="54" y="0"/>
                    </a:lnTo>
                    <a:close/>
                  </a:path>
                </a:pathLst>
              </a:custGeom>
              <a:solidFill>
                <a:srgbClr val="8C8B8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1892" name="Freeform 989">
                <a:extLst>
                  <a:ext uri="{FF2B5EF4-FFF2-40B4-BE49-F238E27FC236}">
                    <a16:creationId xmlns:a16="http://schemas.microsoft.com/office/drawing/2014/main" id="{4BD305A6-5EF3-48FF-A5DB-FD740BAB9697}"/>
                  </a:ext>
                </a:extLst>
              </p:cNvPr>
              <p:cNvSpPr>
                <a:spLocks/>
              </p:cNvSpPr>
              <p:nvPr/>
            </p:nvSpPr>
            <p:spPr bwMode="auto">
              <a:xfrm>
                <a:off x="2397" y="2860"/>
                <a:ext cx="101" cy="101"/>
              </a:xfrm>
              <a:custGeom>
                <a:avLst/>
                <a:gdLst>
                  <a:gd name="T0" fmla="*/ 11 w 505"/>
                  <a:gd name="T1" fmla="*/ 0 h 504"/>
                  <a:gd name="T2" fmla="*/ 101 w 505"/>
                  <a:gd name="T3" fmla="*/ 90 h 504"/>
                  <a:gd name="T4" fmla="*/ 90 w 505"/>
                  <a:gd name="T5" fmla="*/ 101 h 504"/>
                  <a:gd name="T6" fmla="*/ 0 w 505"/>
                  <a:gd name="T7" fmla="*/ 11 h 504"/>
                  <a:gd name="T8" fmla="*/ 11 w 505"/>
                  <a:gd name="T9" fmla="*/ 0 h 50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5" h="504">
                    <a:moveTo>
                      <a:pt x="54" y="0"/>
                    </a:moveTo>
                    <a:lnTo>
                      <a:pt x="505" y="450"/>
                    </a:lnTo>
                    <a:lnTo>
                      <a:pt x="451" y="504"/>
                    </a:lnTo>
                    <a:lnTo>
                      <a:pt x="0" y="53"/>
                    </a:lnTo>
                    <a:lnTo>
                      <a:pt x="54" y="0"/>
                    </a:lnTo>
                    <a:close/>
                  </a:path>
                </a:pathLst>
              </a:custGeom>
              <a:solidFill>
                <a:srgbClr val="908F8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1893" name="Freeform 990">
                <a:extLst>
                  <a:ext uri="{FF2B5EF4-FFF2-40B4-BE49-F238E27FC236}">
                    <a16:creationId xmlns:a16="http://schemas.microsoft.com/office/drawing/2014/main" id="{A78E4F7A-30D5-499E-9457-0862729AF3AC}"/>
                  </a:ext>
                </a:extLst>
              </p:cNvPr>
              <p:cNvSpPr>
                <a:spLocks/>
              </p:cNvSpPr>
              <p:nvPr/>
            </p:nvSpPr>
            <p:spPr bwMode="auto">
              <a:xfrm>
                <a:off x="2392" y="2865"/>
                <a:ext cx="101" cy="101"/>
              </a:xfrm>
              <a:custGeom>
                <a:avLst/>
                <a:gdLst>
                  <a:gd name="T0" fmla="*/ 11 w 504"/>
                  <a:gd name="T1" fmla="*/ 0 h 505"/>
                  <a:gd name="T2" fmla="*/ 101 w 504"/>
                  <a:gd name="T3" fmla="*/ 90 h 505"/>
                  <a:gd name="T4" fmla="*/ 90 w 504"/>
                  <a:gd name="T5" fmla="*/ 101 h 505"/>
                  <a:gd name="T6" fmla="*/ 0 w 504"/>
                  <a:gd name="T7" fmla="*/ 11 h 505"/>
                  <a:gd name="T8" fmla="*/ 11 w 504"/>
                  <a:gd name="T9" fmla="*/ 0 h 50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 h="505">
                    <a:moveTo>
                      <a:pt x="53" y="0"/>
                    </a:moveTo>
                    <a:lnTo>
                      <a:pt x="504" y="451"/>
                    </a:lnTo>
                    <a:lnTo>
                      <a:pt x="450" y="505"/>
                    </a:lnTo>
                    <a:lnTo>
                      <a:pt x="0" y="54"/>
                    </a:lnTo>
                    <a:lnTo>
                      <a:pt x="53" y="0"/>
                    </a:lnTo>
                    <a:close/>
                  </a:path>
                </a:pathLst>
              </a:custGeom>
              <a:solidFill>
                <a:srgbClr val="94939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1894" name="Freeform 991">
                <a:extLst>
                  <a:ext uri="{FF2B5EF4-FFF2-40B4-BE49-F238E27FC236}">
                    <a16:creationId xmlns:a16="http://schemas.microsoft.com/office/drawing/2014/main" id="{5C8BD1AE-6A7F-4B02-B1E7-09F81D8F7E5F}"/>
                  </a:ext>
                </a:extLst>
              </p:cNvPr>
              <p:cNvSpPr>
                <a:spLocks/>
              </p:cNvSpPr>
              <p:nvPr/>
            </p:nvSpPr>
            <p:spPr bwMode="auto">
              <a:xfrm>
                <a:off x="2387" y="2871"/>
                <a:ext cx="100" cy="101"/>
              </a:xfrm>
              <a:custGeom>
                <a:avLst/>
                <a:gdLst>
                  <a:gd name="T0" fmla="*/ 11 w 504"/>
                  <a:gd name="T1" fmla="*/ 0 h 505"/>
                  <a:gd name="T2" fmla="*/ 100 w 504"/>
                  <a:gd name="T3" fmla="*/ 90 h 505"/>
                  <a:gd name="T4" fmla="*/ 89 w 504"/>
                  <a:gd name="T5" fmla="*/ 101 h 505"/>
                  <a:gd name="T6" fmla="*/ 0 w 504"/>
                  <a:gd name="T7" fmla="*/ 11 h 505"/>
                  <a:gd name="T8" fmla="*/ 11 w 504"/>
                  <a:gd name="T9" fmla="*/ 0 h 50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 h="505">
                    <a:moveTo>
                      <a:pt x="53" y="0"/>
                    </a:moveTo>
                    <a:lnTo>
                      <a:pt x="504" y="451"/>
                    </a:lnTo>
                    <a:lnTo>
                      <a:pt x="450" y="505"/>
                    </a:lnTo>
                    <a:lnTo>
                      <a:pt x="0" y="54"/>
                    </a:lnTo>
                    <a:lnTo>
                      <a:pt x="53" y="0"/>
                    </a:lnTo>
                    <a:close/>
                  </a:path>
                </a:pathLst>
              </a:custGeom>
              <a:solidFill>
                <a:srgbClr val="99989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1895" name="Freeform 992">
                <a:extLst>
                  <a:ext uri="{FF2B5EF4-FFF2-40B4-BE49-F238E27FC236}">
                    <a16:creationId xmlns:a16="http://schemas.microsoft.com/office/drawing/2014/main" id="{2E5CF336-F925-413D-B710-2020153C27DF}"/>
                  </a:ext>
                </a:extLst>
              </p:cNvPr>
              <p:cNvSpPr>
                <a:spLocks/>
              </p:cNvSpPr>
              <p:nvPr/>
            </p:nvSpPr>
            <p:spPr bwMode="auto">
              <a:xfrm>
                <a:off x="2381" y="2876"/>
                <a:ext cx="101" cy="101"/>
              </a:xfrm>
              <a:custGeom>
                <a:avLst/>
                <a:gdLst>
                  <a:gd name="T0" fmla="*/ 11 w 505"/>
                  <a:gd name="T1" fmla="*/ 0 h 506"/>
                  <a:gd name="T2" fmla="*/ 101 w 505"/>
                  <a:gd name="T3" fmla="*/ 90 h 506"/>
                  <a:gd name="T4" fmla="*/ 90 w 505"/>
                  <a:gd name="T5" fmla="*/ 101 h 506"/>
                  <a:gd name="T6" fmla="*/ 0 w 505"/>
                  <a:gd name="T7" fmla="*/ 11 h 506"/>
                  <a:gd name="T8" fmla="*/ 11 w 505"/>
                  <a:gd name="T9" fmla="*/ 0 h 5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5" h="506">
                    <a:moveTo>
                      <a:pt x="55" y="0"/>
                    </a:moveTo>
                    <a:lnTo>
                      <a:pt x="505" y="451"/>
                    </a:lnTo>
                    <a:lnTo>
                      <a:pt x="451" y="506"/>
                    </a:lnTo>
                    <a:lnTo>
                      <a:pt x="0" y="54"/>
                    </a:lnTo>
                    <a:lnTo>
                      <a:pt x="55" y="0"/>
                    </a:lnTo>
                    <a:close/>
                  </a:path>
                </a:pathLst>
              </a:custGeom>
              <a:solidFill>
                <a:srgbClr val="9D9C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1896" name="Freeform 993">
                <a:extLst>
                  <a:ext uri="{FF2B5EF4-FFF2-40B4-BE49-F238E27FC236}">
                    <a16:creationId xmlns:a16="http://schemas.microsoft.com/office/drawing/2014/main" id="{FA411E99-B7C4-460A-82B3-4CB22F82F898}"/>
                  </a:ext>
                </a:extLst>
              </p:cNvPr>
              <p:cNvSpPr>
                <a:spLocks/>
              </p:cNvSpPr>
              <p:nvPr/>
            </p:nvSpPr>
            <p:spPr bwMode="auto">
              <a:xfrm>
                <a:off x="2376" y="2881"/>
                <a:ext cx="101" cy="102"/>
              </a:xfrm>
              <a:custGeom>
                <a:avLst/>
                <a:gdLst>
                  <a:gd name="T0" fmla="*/ 11 w 505"/>
                  <a:gd name="T1" fmla="*/ 0 h 506"/>
                  <a:gd name="T2" fmla="*/ 101 w 505"/>
                  <a:gd name="T3" fmla="*/ 91 h 506"/>
                  <a:gd name="T4" fmla="*/ 90 w 505"/>
                  <a:gd name="T5" fmla="*/ 102 h 506"/>
                  <a:gd name="T6" fmla="*/ 0 w 505"/>
                  <a:gd name="T7" fmla="*/ 11 h 506"/>
                  <a:gd name="T8" fmla="*/ 11 w 505"/>
                  <a:gd name="T9" fmla="*/ 0 h 5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5" h="506">
                    <a:moveTo>
                      <a:pt x="55" y="0"/>
                    </a:moveTo>
                    <a:lnTo>
                      <a:pt x="505" y="451"/>
                    </a:lnTo>
                    <a:lnTo>
                      <a:pt x="451" y="506"/>
                    </a:lnTo>
                    <a:lnTo>
                      <a:pt x="0" y="55"/>
                    </a:lnTo>
                    <a:lnTo>
                      <a:pt x="55" y="0"/>
                    </a:lnTo>
                    <a:close/>
                  </a:path>
                </a:pathLst>
              </a:custGeom>
              <a:solidFill>
                <a:srgbClr val="A1A0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1897" name="Freeform 994">
                <a:extLst>
                  <a:ext uri="{FF2B5EF4-FFF2-40B4-BE49-F238E27FC236}">
                    <a16:creationId xmlns:a16="http://schemas.microsoft.com/office/drawing/2014/main" id="{E3454AD3-B563-428F-B37D-943B9B23C808}"/>
                  </a:ext>
                </a:extLst>
              </p:cNvPr>
              <p:cNvSpPr>
                <a:spLocks/>
              </p:cNvSpPr>
              <p:nvPr/>
            </p:nvSpPr>
            <p:spPr bwMode="auto">
              <a:xfrm>
                <a:off x="2370" y="2887"/>
                <a:ext cx="101" cy="101"/>
              </a:xfrm>
              <a:custGeom>
                <a:avLst/>
                <a:gdLst>
                  <a:gd name="T0" fmla="*/ 11 w 505"/>
                  <a:gd name="T1" fmla="*/ 0 h 505"/>
                  <a:gd name="T2" fmla="*/ 101 w 505"/>
                  <a:gd name="T3" fmla="*/ 90 h 505"/>
                  <a:gd name="T4" fmla="*/ 90 w 505"/>
                  <a:gd name="T5" fmla="*/ 101 h 505"/>
                  <a:gd name="T6" fmla="*/ 0 w 505"/>
                  <a:gd name="T7" fmla="*/ 11 h 505"/>
                  <a:gd name="T8" fmla="*/ 11 w 505"/>
                  <a:gd name="T9" fmla="*/ 0 h 50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5" h="505">
                    <a:moveTo>
                      <a:pt x="54" y="0"/>
                    </a:moveTo>
                    <a:lnTo>
                      <a:pt x="505" y="452"/>
                    </a:lnTo>
                    <a:lnTo>
                      <a:pt x="451" y="505"/>
                    </a:lnTo>
                    <a:lnTo>
                      <a:pt x="0" y="55"/>
                    </a:lnTo>
                    <a:lnTo>
                      <a:pt x="54" y="0"/>
                    </a:lnTo>
                    <a:close/>
                  </a:path>
                </a:pathLst>
              </a:custGeom>
              <a:solidFill>
                <a:srgbClr val="A5A4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1898" name="Freeform 995">
                <a:extLst>
                  <a:ext uri="{FF2B5EF4-FFF2-40B4-BE49-F238E27FC236}">
                    <a16:creationId xmlns:a16="http://schemas.microsoft.com/office/drawing/2014/main" id="{7BC1C064-928B-4520-B740-B2E9AA99EE39}"/>
                  </a:ext>
                </a:extLst>
              </p:cNvPr>
              <p:cNvSpPr>
                <a:spLocks/>
              </p:cNvSpPr>
              <p:nvPr/>
            </p:nvSpPr>
            <p:spPr bwMode="auto">
              <a:xfrm>
                <a:off x="2365" y="2892"/>
                <a:ext cx="101" cy="101"/>
              </a:xfrm>
              <a:custGeom>
                <a:avLst/>
                <a:gdLst>
                  <a:gd name="T0" fmla="*/ 11 w 505"/>
                  <a:gd name="T1" fmla="*/ 0 h 504"/>
                  <a:gd name="T2" fmla="*/ 101 w 505"/>
                  <a:gd name="T3" fmla="*/ 90 h 504"/>
                  <a:gd name="T4" fmla="*/ 90 w 505"/>
                  <a:gd name="T5" fmla="*/ 101 h 504"/>
                  <a:gd name="T6" fmla="*/ 0 w 505"/>
                  <a:gd name="T7" fmla="*/ 11 h 504"/>
                  <a:gd name="T8" fmla="*/ 11 w 505"/>
                  <a:gd name="T9" fmla="*/ 0 h 50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5" h="504">
                    <a:moveTo>
                      <a:pt x="54" y="0"/>
                    </a:moveTo>
                    <a:lnTo>
                      <a:pt x="505" y="451"/>
                    </a:lnTo>
                    <a:lnTo>
                      <a:pt x="451" y="504"/>
                    </a:lnTo>
                    <a:lnTo>
                      <a:pt x="0" y="54"/>
                    </a:lnTo>
                    <a:lnTo>
                      <a:pt x="54" y="0"/>
                    </a:lnTo>
                    <a:close/>
                  </a:path>
                </a:pathLst>
              </a:custGeom>
              <a:solidFill>
                <a:srgbClr val="A8A8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1899" name="Freeform 996">
                <a:extLst>
                  <a:ext uri="{FF2B5EF4-FFF2-40B4-BE49-F238E27FC236}">
                    <a16:creationId xmlns:a16="http://schemas.microsoft.com/office/drawing/2014/main" id="{46806ED0-2164-49F0-9CAB-8110C734A51C}"/>
                  </a:ext>
                </a:extLst>
              </p:cNvPr>
              <p:cNvSpPr>
                <a:spLocks/>
              </p:cNvSpPr>
              <p:nvPr/>
            </p:nvSpPr>
            <p:spPr bwMode="auto">
              <a:xfrm>
                <a:off x="2359" y="2898"/>
                <a:ext cx="101" cy="101"/>
              </a:xfrm>
              <a:custGeom>
                <a:avLst/>
                <a:gdLst>
                  <a:gd name="T0" fmla="*/ 11 w 505"/>
                  <a:gd name="T1" fmla="*/ 0 h 504"/>
                  <a:gd name="T2" fmla="*/ 101 w 505"/>
                  <a:gd name="T3" fmla="*/ 90 h 504"/>
                  <a:gd name="T4" fmla="*/ 90 w 505"/>
                  <a:gd name="T5" fmla="*/ 101 h 504"/>
                  <a:gd name="T6" fmla="*/ 0 w 505"/>
                  <a:gd name="T7" fmla="*/ 11 h 504"/>
                  <a:gd name="T8" fmla="*/ 11 w 505"/>
                  <a:gd name="T9" fmla="*/ 0 h 50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5" h="504">
                    <a:moveTo>
                      <a:pt x="54" y="0"/>
                    </a:moveTo>
                    <a:lnTo>
                      <a:pt x="505" y="450"/>
                    </a:lnTo>
                    <a:lnTo>
                      <a:pt x="451" y="504"/>
                    </a:lnTo>
                    <a:lnTo>
                      <a:pt x="0" y="54"/>
                    </a:lnTo>
                    <a:lnTo>
                      <a:pt x="54" y="0"/>
                    </a:lnTo>
                    <a:close/>
                  </a:path>
                </a:pathLst>
              </a:custGeom>
              <a:solidFill>
                <a:srgbClr val="ADACA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1900" name="Freeform 997">
                <a:extLst>
                  <a:ext uri="{FF2B5EF4-FFF2-40B4-BE49-F238E27FC236}">
                    <a16:creationId xmlns:a16="http://schemas.microsoft.com/office/drawing/2014/main" id="{06F37396-D649-4F40-BF10-E51A26018739}"/>
                  </a:ext>
                </a:extLst>
              </p:cNvPr>
              <p:cNvSpPr>
                <a:spLocks/>
              </p:cNvSpPr>
              <p:nvPr/>
            </p:nvSpPr>
            <p:spPr bwMode="auto">
              <a:xfrm>
                <a:off x="2354" y="2903"/>
                <a:ext cx="101" cy="101"/>
              </a:xfrm>
              <a:custGeom>
                <a:avLst/>
                <a:gdLst>
                  <a:gd name="T0" fmla="*/ 11 w 505"/>
                  <a:gd name="T1" fmla="*/ 0 h 504"/>
                  <a:gd name="T2" fmla="*/ 101 w 505"/>
                  <a:gd name="T3" fmla="*/ 90 h 504"/>
                  <a:gd name="T4" fmla="*/ 90 w 505"/>
                  <a:gd name="T5" fmla="*/ 101 h 504"/>
                  <a:gd name="T6" fmla="*/ 0 w 505"/>
                  <a:gd name="T7" fmla="*/ 11 h 504"/>
                  <a:gd name="T8" fmla="*/ 11 w 505"/>
                  <a:gd name="T9" fmla="*/ 0 h 50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5" h="504">
                    <a:moveTo>
                      <a:pt x="54" y="0"/>
                    </a:moveTo>
                    <a:lnTo>
                      <a:pt x="505" y="450"/>
                    </a:lnTo>
                    <a:lnTo>
                      <a:pt x="451" y="504"/>
                    </a:lnTo>
                    <a:lnTo>
                      <a:pt x="0" y="54"/>
                    </a:lnTo>
                    <a:lnTo>
                      <a:pt x="54" y="0"/>
                    </a:lnTo>
                    <a:close/>
                  </a:path>
                </a:pathLst>
              </a:custGeom>
              <a:solidFill>
                <a:srgbClr val="B2B1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1901" name="Freeform 998">
                <a:extLst>
                  <a:ext uri="{FF2B5EF4-FFF2-40B4-BE49-F238E27FC236}">
                    <a16:creationId xmlns:a16="http://schemas.microsoft.com/office/drawing/2014/main" id="{B9B90217-4759-4425-839F-C22EE07CE978}"/>
                  </a:ext>
                </a:extLst>
              </p:cNvPr>
              <p:cNvSpPr>
                <a:spLocks/>
              </p:cNvSpPr>
              <p:nvPr/>
            </p:nvSpPr>
            <p:spPr bwMode="auto">
              <a:xfrm>
                <a:off x="2349" y="2909"/>
                <a:ext cx="101" cy="100"/>
              </a:xfrm>
              <a:custGeom>
                <a:avLst/>
                <a:gdLst>
                  <a:gd name="T0" fmla="*/ 11 w 505"/>
                  <a:gd name="T1" fmla="*/ 0 h 504"/>
                  <a:gd name="T2" fmla="*/ 101 w 505"/>
                  <a:gd name="T3" fmla="*/ 89 h 504"/>
                  <a:gd name="T4" fmla="*/ 90 w 505"/>
                  <a:gd name="T5" fmla="*/ 100 h 504"/>
                  <a:gd name="T6" fmla="*/ 0 w 505"/>
                  <a:gd name="T7" fmla="*/ 11 h 504"/>
                  <a:gd name="T8" fmla="*/ 11 w 505"/>
                  <a:gd name="T9" fmla="*/ 0 h 50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5" h="504">
                    <a:moveTo>
                      <a:pt x="54" y="0"/>
                    </a:moveTo>
                    <a:lnTo>
                      <a:pt x="505" y="450"/>
                    </a:lnTo>
                    <a:lnTo>
                      <a:pt x="451" y="504"/>
                    </a:lnTo>
                    <a:lnTo>
                      <a:pt x="0" y="54"/>
                    </a:lnTo>
                    <a:lnTo>
                      <a:pt x="54" y="0"/>
                    </a:lnTo>
                    <a:close/>
                  </a:path>
                </a:pathLst>
              </a:custGeom>
              <a:solidFill>
                <a:srgbClr val="B7B7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1902" name="Freeform 999">
                <a:extLst>
                  <a:ext uri="{FF2B5EF4-FFF2-40B4-BE49-F238E27FC236}">
                    <a16:creationId xmlns:a16="http://schemas.microsoft.com/office/drawing/2014/main" id="{8F6D4E32-70C2-4E1D-AE7C-6FECC6CCC0AA}"/>
                  </a:ext>
                </a:extLst>
              </p:cNvPr>
              <p:cNvSpPr>
                <a:spLocks/>
              </p:cNvSpPr>
              <p:nvPr/>
            </p:nvSpPr>
            <p:spPr bwMode="auto">
              <a:xfrm>
                <a:off x="2343" y="2914"/>
                <a:ext cx="101" cy="101"/>
              </a:xfrm>
              <a:custGeom>
                <a:avLst/>
                <a:gdLst>
                  <a:gd name="T0" fmla="*/ 11 w 506"/>
                  <a:gd name="T1" fmla="*/ 0 h 504"/>
                  <a:gd name="T2" fmla="*/ 101 w 506"/>
                  <a:gd name="T3" fmla="*/ 90 h 504"/>
                  <a:gd name="T4" fmla="*/ 90 w 506"/>
                  <a:gd name="T5" fmla="*/ 101 h 504"/>
                  <a:gd name="T6" fmla="*/ 0 w 506"/>
                  <a:gd name="T7" fmla="*/ 11 h 504"/>
                  <a:gd name="T8" fmla="*/ 11 w 506"/>
                  <a:gd name="T9" fmla="*/ 0 h 50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6" h="504">
                    <a:moveTo>
                      <a:pt x="55" y="0"/>
                    </a:moveTo>
                    <a:lnTo>
                      <a:pt x="506" y="450"/>
                    </a:lnTo>
                    <a:lnTo>
                      <a:pt x="452" y="504"/>
                    </a:lnTo>
                    <a:lnTo>
                      <a:pt x="0" y="53"/>
                    </a:lnTo>
                    <a:lnTo>
                      <a:pt x="55" y="0"/>
                    </a:lnTo>
                    <a:close/>
                  </a:path>
                </a:pathLst>
              </a:custGeom>
              <a:solidFill>
                <a:srgbClr val="BCBCB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1903" name="Freeform 1000">
                <a:extLst>
                  <a:ext uri="{FF2B5EF4-FFF2-40B4-BE49-F238E27FC236}">
                    <a16:creationId xmlns:a16="http://schemas.microsoft.com/office/drawing/2014/main" id="{AD76E549-9A76-46ED-81C2-1807E4F187B6}"/>
                  </a:ext>
                </a:extLst>
              </p:cNvPr>
              <p:cNvSpPr>
                <a:spLocks/>
              </p:cNvSpPr>
              <p:nvPr/>
            </p:nvSpPr>
            <p:spPr bwMode="auto">
              <a:xfrm>
                <a:off x="2338" y="2919"/>
                <a:ext cx="101" cy="101"/>
              </a:xfrm>
              <a:custGeom>
                <a:avLst/>
                <a:gdLst>
                  <a:gd name="T0" fmla="*/ 11 w 506"/>
                  <a:gd name="T1" fmla="*/ 0 h 505"/>
                  <a:gd name="T2" fmla="*/ 101 w 506"/>
                  <a:gd name="T3" fmla="*/ 90 h 505"/>
                  <a:gd name="T4" fmla="*/ 90 w 506"/>
                  <a:gd name="T5" fmla="*/ 101 h 505"/>
                  <a:gd name="T6" fmla="*/ 0 w 506"/>
                  <a:gd name="T7" fmla="*/ 11 h 505"/>
                  <a:gd name="T8" fmla="*/ 11 w 506"/>
                  <a:gd name="T9" fmla="*/ 0 h 50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6" h="505">
                    <a:moveTo>
                      <a:pt x="55" y="0"/>
                    </a:moveTo>
                    <a:lnTo>
                      <a:pt x="506" y="450"/>
                    </a:lnTo>
                    <a:lnTo>
                      <a:pt x="452" y="505"/>
                    </a:lnTo>
                    <a:lnTo>
                      <a:pt x="0" y="53"/>
                    </a:lnTo>
                    <a:lnTo>
                      <a:pt x="55" y="0"/>
                    </a:lnTo>
                    <a:close/>
                  </a:path>
                </a:pathLst>
              </a:custGeom>
              <a:solidFill>
                <a:srgbClr val="C1C1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1904" name="Freeform 1001">
                <a:extLst>
                  <a:ext uri="{FF2B5EF4-FFF2-40B4-BE49-F238E27FC236}">
                    <a16:creationId xmlns:a16="http://schemas.microsoft.com/office/drawing/2014/main" id="{DBDE8A63-6072-49A8-AE7A-363CAE1EA97D}"/>
                  </a:ext>
                </a:extLst>
              </p:cNvPr>
              <p:cNvSpPr>
                <a:spLocks/>
              </p:cNvSpPr>
              <p:nvPr/>
            </p:nvSpPr>
            <p:spPr bwMode="auto">
              <a:xfrm>
                <a:off x="2334" y="2925"/>
                <a:ext cx="99" cy="99"/>
              </a:xfrm>
              <a:custGeom>
                <a:avLst/>
                <a:gdLst>
                  <a:gd name="T0" fmla="*/ 9 w 496"/>
                  <a:gd name="T1" fmla="*/ 0 h 497"/>
                  <a:gd name="T2" fmla="*/ 99 w 496"/>
                  <a:gd name="T3" fmla="*/ 90 h 497"/>
                  <a:gd name="T4" fmla="*/ 90 w 496"/>
                  <a:gd name="T5" fmla="*/ 99 h 497"/>
                  <a:gd name="T6" fmla="*/ 0 w 496"/>
                  <a:gd name="T7" fmla="*/ 9 h 497"/>
                  <a:gd name="T8" fmla="*/ 9 w 496"/>
                  <a:gd name="T9" fmla="*/ 0 h 49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96" h="497">
                    <a:moveTo>
                      <a:pt x="44" y="0"/>
                    </a:moveTo>
                    <a:lnTo>
                      <a:pt x="496" y="451"/>
                    </a:lnTo>
                    <a:lnTo>
                      <a:pt x="450" y="497"/>
                    </a:lnTo>
                    <a:lnTo>
                      <a:pt x="0" y="46"/>
                    </a:lnTo>
                    <a:lnTo>
                      <a:pt x="44" y="0"/>
                    </a:lnTo>
                    <a:close/>
                  </a:path>
                </a:pathLst>
              </a:custGeom>
              <a:solidFill>
                <a:srgbClr val="C7C6C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1905" name="Freeform 1002">
                <a:extLst>
                  <a:ext uri="{FF2B5EF4-FFF2-40B4-BE49-F238E27FC236}">
                    <a16:creationId xmlns:a16="http://schemas.microsoft.com/office/drawing/2014/main" id="{DB72CF04-836D-4252-8E79-755A658869C2}"/>
                  </a:ext>
                </a:extLst>
              </p:cNvPr>
              <p:cNvSpPr>
                <a:spLocks/>
              </p:cNvSpPr>
              <p:nvPr/>
            </p:nvSpPr>
            <p:spPr bwMode="auto">
              <a:xfrm>
                <a:off x="2334" y="2930"/>
                <a:ext cx="94" cy="94"/>
              </a:xfrm>
              <a:custGeom>
                <a:avLst/>
                <a:gdLst>
                  <a:gd name="T0" fmla="*/ 3 w 469"/>
                  <a:gd name="T1" fmla="*/ 0 h 470"/>
                  <a:gd name="T2" fmla="*/ 94 w 469"/>
                  <a:gd name="T3" fmla="*/ 90 h 470"/>
                  <a:gd name="T4" fmla="*/ 90 w 469"/>
                  <a:gd name="T5" fmla="*/ 94 h 470"/>
                  <a:gd name="T6" fmla="*/ 0 w 469"/>
                  <a:gd name="T7" fmla="*/ 4 h 470"/>
                  <a:gd name="T8" fmla="*/ 3 w 469"/>
                  <a:gd name="T9" fmla="*/ 0 h 4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9" h="470">
                    <a:moveTo>
                      <a:pt x="17" y="0"/>
                    </a:moveTo>
                    <a:lnTo>
                      <a:pt x="469" y="452"/>
                    </a:lnTo>
                    <a:lnTo>
                      <a:pt x="450" y="470"/>
                    </a:lnTo>
                    <a:lnTo>
                      <a:pt x="0" y="19"/>
                    </a:lnTo>
                    <a:lnTo>
                      <a:pt x="17" y="0"/>
                    </a:lnTo>
                    <a:close/>
                  </a:path>
                </a:pathLst>
              </a:custGeom>
              <a:solidFill>
                <a:srgbClr val="CBCB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1906" name="Freeform 1178">
                <a:extLst>
                  <a:ext uri="{FF2B5EF4-FFF2-40B4-BE49-F238E27FC236}">
                    <a16:creationId xmlns:a16="http://schemas.microsoft.com/office/drawing/2014/main" id="{D087CFCD-3F88-4F09-936D-667E0A3CC276}"/>
                  </a:ext>
                </a:extLst>
              </p:cNvPr>
              <p:cNvSpPr>
                <a:spLocks noEditPoints="1"/>
              </p:cNvSpPr>
              <p:nvPr/>
            </p:nvSpPr>
            <p:spPr bwMode="auto">
              <a:xfrm>
                <a:off x="1793" y="2832"/>
                <a:ext cx="721" cy="721"/>
              </a:xfrm>
              <a:custGeom>
                <a:avLst/>
                <a:gdLst>
                  <a:gd name="T0" fmla="*/ 433 w 3603"/>
                  <a:gd name="T1" fmla="*/ 714 h 3602"/>
                  <a:gd name="T2" fmla="*/ 517 w 3603"/>
                  <a:gd name="T3" fmla="*/ 685 h 3602"/>
                  <a:gd name="T4" fmla="*/ 590 w 3603"/>
                  <a:gd name="T5" fmla="*/ 639 h 3602"/>
                  <a:gd name="T6" fmla="*/ 649 w 3603"/>
                  <a:gd name="T7" fmla="*/ 576 h 3602"/>
                  <a:gd name="T8" fmla="*/ 693 w 3603"/>
                  <a:gd name="T9" fmla="*/ 501 h 3602"/>
                  <a:gd name="T10" fmla="*/ 717 w 3603"/>
                  <a:gd name="T11" fmla="*/ 415 h 3602"/>
                  <a:gd name="T12" fmla="*/ 719 w 3603"/>
                  <a:gd name="T13" fmla="*/ 324 h 3602"/>
                  <a:gd name="T14" fmla="*/ 699 w 3603"/>
                  <a:gd name="T15" fmla="*/ 237 h 3602"/>
                  <a:gd name="T16" fmla="*/ 659 w 3603"/>
                  <a:gd name="T17" fmla="*/ 159 h 3602"/>
                  <a:gd name="T18" fmla="*/ 603 w 3603"/>
                  <a:gd name="T19" fmla="*/ 94 h 3602"/>
                  <a:gd name="T20" fmla="*/ 532 w 3603"/>
                  <a:gd name="T21" fmla="*/ 43 h 3602"/>
                  <a:gd name="T22" fmla="*/ 450 w 3603"/>
                  <a:gd name="T23" fmla="*/ 11 h 3602"/>
                  <a:gd name="T24" fmla="*/ 361 w 3603"/>
                  <a:gd name="T25" fmla="*/ 0 h 3602"/>
                  <a:gd name="T26" fmla="*/ 271 w 3603"/>
                  <a:gd name="T27" fmla="*/ 11 h 3602"/>
                  <a:gd name="T28" fmla="*/ 189 w 3603"/>
                  <a:gd name="T29" fmla="*/ 43 h 3602"/>
                  <a:gd name="T30" fmla="*/ 118 w 3603"/>
                  <a:gd name="T31" fmla="*/ 94 h 3602"/>
                  <a:gd name="T32" fmla="*/ 62 w 3603"/>
                  <a:gd name="T33" fmla="*/ 159 h 3602"/>
                  <a:gd name="T34" fmla="*/ 22 w 3603"/>
                  <a:gd name="T35" fmla="*/ 237 h 3602"/>
                  <a:gd name="T36" fmla="*/ 2 w 3603"/>
                  <a:gd name="T37" fmla="*/ 324 h 3602"/>
                  <a:gd name="T38" fmla="*/ 4 w 3603"/>
                  <a:gd name="T39" fmla="*/ 415 h 3602"/>
                  <a:gd name="T40" fmla="*/ 28 w 3603"/>
                  <a:gd name="T41" fmla="*/ 501 h 3602"/>
                  <a:gd name="T42" fmla="*/ 72 w 3603"/>
                  <a:gd name="T43" fmla="*/ 576 h 3602"/>
                  <a:gd name="T44" fmla="*/ 131 w 3603"/>
                  <a:gd name="T45" fmla="*/ 639 h 3602"/>
                  <a:gd name="T46" fmla="*/ 205 w 3603"/>
                  <a:gd name="T47" fmla="*/ 685 h 3602"/>
                  <a:gd name="T48" fmla="*/ 288 w 3603"/>
                  <a:gd name="T49" fmla="*/ 714 h 3602"/>
                  <a:gd name="T50" fmla="*/ 717 w 3603"/>
                  <a:gd name="T51" fmla="*/ 361 h 3602"/>
                  <a:gd name="T52" fmla="*/ 706 w 3603"/>
                  <a:gd name="T53" fmla="*/ 450 h 3602"/>
                  <a:gd name="T54" fmla="*/ 674 w 3603"/>
                  <a:gd name="T55" fmla="*/ 531 h 3602"/>
                  <a:gd name="T56" fmla="*/ 625 w 3603"/>
                  <a:gd name="T57" fmla="*/ 600 h 3602"/>
                  <a:gd name="T58" fmla="*/ 560 w 3603"/>
                  <a:gd name="T59" fmla="*/ 656 h 3602"/>
                  <a:gd name="T60" fmla="*/ 483 w 3603"/>
                  <a:gd name="T61" fmla="*/ 696 h 3602"/>
                  <a:gd name="T62" fmla="*/ 397 w 3603"/>
                  <a:gd name="T63" fmla="*/ 715 h 3602"/>
                  <a:gd name="T64" fmla="*/ 306 w 3603"/>
                  <a:gd name="T65" fmla="*/ 713 h 3602"/>
                  <a:gd name="T66" fmla="*/ 222 w 3603"/>
                  <a:gd name="T67" fmla="*/ 689 h 3602"/>
                  <a:gd name="T68" fmla="*/ 147 w 3603"/>
                  <a:gd name="T69" fmla="*/ 647 h 3602"/>
                  <a:gd name="T70" fmla="*/ 85 w 3603"/>
                  <a:gd name="T71" fmla="*/ 587 h 3602"/>
                  <a:gd name="T72" fmla="*/ 39 w 3603"/>
                  <a:gd name="T73" fmla="*/ 515 h 3602"/>
                  <a:gd name="T74" fmla="*/ 11 w 3603"/>
                  <a:gd name="T75" fmla="*/ 433 h 3602"/>
                  <a:gd name="T76" fmla="*/ 4 w 3603"/>
                  <a:gd name="T77" fmla="*/ 342 h 3602"/>
                  <a:gd name="T78" fmla="*/ 20 w 3603"/>
                  <a:gd name="T79" fmla="*/ 254 h 3602"/>
                  <a:gd name="T80" fmla="*/ 55 w 3603"/>
                  <a:gd name="T81" fmla="*/ 175 h 3602"/>
                  <a:gd name="T82" fmla="*/ 108 w 3603"/>
                  <a:gd name="T83" fmla="*/ 108 h 3602"/>
                  <a:gd name="T84" fmla="*/ 175 w 3603"/>
                  <a:gd name="T85" fmla="*/ 55 h 3602"/>
                  <a:gd name="T86" fmla="*/ 254 w 3603"/>
                  <a:gd name="T87" fmla="*/ 20 h 3602"/>
                  <a:gd name="T88" fmla="*/ 342 w 3603"/>
                  <a:gd name="T89" fmla="*/ 4 h 3602"/>
                  <a:gd name="T90" fmla="*/ 432 w 3603"/>
                  <a:gd name="T91" fmla="*/ 11 h 3602"/>
                  <a:gd name="T92" fmla="*/ 515 w 3603"/>
                  <a:gd name="T93" fmla="*/ 39 h 3602"/>
                  <a:gd name="T94" fmla="*/ 587 w 3603"/>
                  <a:gd name="T95" fmla="*/ 85 h 3602"/>
                  <a:gd name="T96" fmla="*/ 646 w 3603"/>
                  <a:gd name="T97" fmla="*/ 147 h 3602"/>
                  <a:gd name="T98" fmla="*/ 689 w 3603"/>
                  <a:gd name="T99" fmla="*/ 221 h 3602"/>
                  <a:gd name="T100" fmla="*/ 713 w 3603"/>
                  <a:gd name="T101" fmla="*/ 306 h 360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603" h="3602">
                    <a:moveTo>
                      <a:pt x="1802" y="3602"/>
                    </a:moveTo>
                    <a:lnTo>
                      <a:pt x="1894" y="3600"/>
                    </a:lnTo>
                    <a:lnTo>
                      <a:pt x="1985" y="3592"/>
                    </a:lnTo>
                    <a:lnTo>
                      <a:pt x="2075" y="3581"/>
                    </a:lnTo>
                    <a:lnTo>
                      <a:pt x="2164" y="3565"/>
                    </a:lnTo>
                    <a:lnTo>
                      <a:pt x="2251" y="3545"/>
                    </a:lnTo>
                    <a:lnTo>
                      <a:pt x="2336" y="3521"/>
                    </a:lnTo>
                    <a:lnTo>
                      <a:pt x="2420" y="3492"/>
                    </a:lnTo>
                    <a:lnTo>
                      <a:pt x="2501" y="3460"/>
                    </a:lnTo>
                    <a:lnTo>
                      <a:pt x="2582" y="3424"/>
                    </a:lnTo>
                    <a:lnTo>
                      <a:pt x="2659" y="3384"/>
                    </a:lnTo>
                    <a:lnTo>
                      <a:pt x="2734" y="3340"/>
                    </a:lnTo>
                    <a:lnTo>
                      <a:pt x="2808" y="3294"/>
                    </a:lnTo>
                    <a:lnTo>
                      <a:pt x="2878" y="3244"/>
                    </a:lnTo>
                    <a:lnTo>
                      <a:pt x="2946" y="3190"/>
                    </a:lnTo>
                    <a:lnTo>
                      <a:pt x="3012" y="3133"/>
                    </a:lnTo>
                    <a:lnTo>
                      <a:pt x="3074" y="3073"/>
                    </a:lnTo>
                    <a:lnTo>
                      <a:pt x="3133" y="3011"/>
                    </a:lnTo>
                    <a:lnTo>
                      <a:pt x="3191" y="2945"/>
                    </a:lnTo>
                    <a:lnTo>
                      <a:pt x="3244" y="2877"/>
                    </a:lnTo>
                    <a:lnTo>
                      <a:pt x="3294" y="2807"/>
                    </a:lnTo>
                    <a:lnTo>
                      <a:pt x="3341" y="2733"/>
                    </a:lnTo>
                    <a:lnTo>
                      <a:pt x="3385" y="2658"/>
                    </a:lnTo>
                    <a:lnTo>
                      <a:pt x="3425" y="2581"/>
                    </a:lnTo>
                    <a:lnTo>
                      <a:pt x="3461" y="2501"/>
                    </a:lnTo>
                    <a:lnTo>
                      <a:pt x="3493" y="2419"/>
                    </a:lnTo>
                    <a:lnTo>
                      <a:pt x="3521" y="2335"/>
                    </a:lnTo>
                    <a:lnTo>
                      <a:pt x="3545" y="2250"/>
                    </a:lnTo>
                    <a:lnTo>
                      <a:pt x="3567" y="2163"/>
                    </a:lnTo>
                    <a:lnTo>
                      <a:pt x="3582" y="2074"/>
                    </a:lnTo>
                    <a:lnTo>
                      <a:pt x="3594" y="1985"/>
                    </a:lnTo>
                    <a:lnTo>
                      <a:pt x="3601" y="1893"/>
                    </a:lnTo>
                    <a:lnTo>
                      <a:pt x="3603" y="1801"/>
                    </a:lnTo>
                    <a:lnTo>
                      <a:pt x="3601" y="1708"/>
                    </a:lnTo>
                    <a:lnTo>
                      <a:pt x="3594" y="1617"/>
                    </a:lnTo>
                    <a:lnTo>
                      <a:pt x="3582" y="1527"/>
                    </a:lnTo>
                    <a:lnTo>
                      <a:pt x="3567" y="1439"/>
                    </a:lnTo>
                    <a:lnTo>
                      <a:pt x="3545" y="1352"/>
                    </a:lnTo>
                    <a:lnTo>
                      <a:pt x="3521" y="1266"/>
                    </a:lnTo>
                    <a:lnTo>
                      <a:pt x="3493" y="1183"/>
                    </a:lnTo>
                    <a:lnTo>
                      <a:pt x="3461" y="1100"/>
                    </a:lnTo>
                    <a:lnTo>
                      <a:pt x="3425" y="1021"/>
                    </a:lnTo>
                    <a:lnTo>
                      <a:pt x="3385" y="944"/>
                    </a:lnTo>
                    <a:lnTo>
                      <a:pt x="3341" y="868"/>
                    </a:lnTo>
                    <a:lnTo>
                      <a:pt x="3294" y="795"/>
                    </a:lnTo>
                    <a:lnTo>
                      <a:pt x="3244" y="725"/>
                    </a:lnTo>
                    <a:lnTo>
                      <a:pt x="3191" y="656"/>
                    </a:lnTo>
                    <a:lnTo>
                      <a:pt x="3133" y="591"/>
                    </a:lnTo>
                    <a:lnTo>
                      <a:pt x="3074" y="529"/>
                    </a:lnTo>
                    <a:lnTo>
                      <a:pt x="3012" y="468"/>
                    </a:lnTo>
                    <a:lnTo>
                      <a:pt x="2946" y="412"/>
                    </a:lnTo>
                    <a:lnTo>
                      <a:pt x="2878" y="358"/>
                    </a:lnTo>
                    <a:lnTo>
                      <a:pt x="2808" y="308"/>
                    </a:lnTo>
                    <a:lnTo>
                      <a:pt x="2734" y="261"/>
                    </a:lnTo>
                    <a:lnTo>
                      <a:pt x="2659" y="217"/>
                    </a:lnTo>
                    <a:lnTo>
                      <a:pt x="2582" y="178"/>
                    </a:lnTo>
                    <a:lnTo>
                      <a:pt x="2501" y="142"/>
                    </a:lnTo>
                    <a:lnTo>
                      <a:pt x="2420" y="110"/>
                    </a:lnTo>
                    <a:lnTo>
                      <a:pt x="2336" y="80"/>
                    </a:lnTo>
                    <a:lnTo>
                      <a:pt x="2251" y="56"/>
                    </a:lnTo>
                    <a:lnTo>
                      <a:pt x="2164" y="36"/>
                    </a:lnTo>
                    <a:lnTo>
                      <a:pt x="2075" y="20"/>
                    </a:lnTo>
                    <a:lnTo>
                      <a:pt x="1985" y="9"/>
                    </a:lnTo>
                    <a:lnTo>
                      <a:pt x="1894" y="2"/>
                    </a:lnTo>
                    <a:lnTo>
                      <a:pt x="1802" y="0"/>
                    </a:lnTo>
                    <a:lnTo>
                      <a:pt x="1709" y="2"/>
                    </a:lnTo>
                    <a:lnTo>
                      <a:pt x="1618" y="9"/>
                    </a:lnTo>
                    <a:lnTo>
                      <a:pt x="1527" y="20"/>
                    </a:lnTo>
                    <a:lnTo>
                      <a:pt x="1439" y="36"/>
                    </a:lnTo>
                    <a:lnTo>
                      <a:pt x="1353" y="56"/>
                    </a:lnTo>
                    <a:lnTo>
                      <a:pt x="1267" y="80"/>
                    </a:lnTo>
                    <a:lnTo>
                      <a:pt x="1183" y="110"/>
                    </a:lnTo>
                    <a:lnTo>
                      <a:pt x="1101" y="142"/>
                    </a:lnTo>
                    <a:lnTo>
                      <a:pt x="1022" y="178"/>
                    </a:lnTo>
                    <a:lnTo>
                      <a:pt x="943" y="217"/>
                    </a:lnTo>
                    <a:lnTo>
                      <a:pt x="868" y="261"/>
                    </a:lnTo>
                    <a:lnTo>
                      <a:pt x="796" y="308"/>
                    </a:lnTo>
                    <a:lnTo>
                      <a:pt x="724" y="358"/>
                    </a:lnTo>
                    <a:lnTo>
                      <a:pt x="657" y="412"/>
                    </a:lnTo>
                    <a:lnTo>
                      <a:pt x="591" y="468"/>
                    </a:lnTo>
                    <a:lnTo>
                      <a:pt x="528" y="529"/>
                    </a:lnTo>
                    <a:lnTo>
                      <a:pt x="469" y="591"/>
                    </a:lnTo>
                    <a:lnTo>
                      <a:pt x="412" y="656"/>
                    </a:lnTo>
                    <a:lnTo>
                      <a:pt x="359" y="725"/>
                    </a:lnTo>
                    <a:lnTo>
                      <a:pt x="308" y="795"/>
                    </a:lnTo>
                    <a:lnTo>
                      <a:pt x="261" y="868"/>
                    </a:lnTo>
                    <a:lnTo>
                      <a:pt x="218" y="944"/>
                    </a:lnTo>
                    <a:lnTo>
                      <a:pt x="178" y="1021"/>
                    </a:lnTo>
                    <a:lnTo>
                      <a:pt x="141" y="1100"/>
                    </a:lnTo>
                    <a:lnTo>
                      <a:pt x="109" y="1183"/>
                    </a:lnTo>
                    <a:lnTo>
                      <a:pt x="81" y="1266"/>
                    </a:lnTo>
                    <a:lnTo>
                      <a:pt x="57" y="1352"/>
                    </a:lnTo>
                    <a:lnTo>
                      <a:pt x="37" y="1439"/>
                    </a:lnTo>
                    <a:lnTo>
                      <a:pt x="21" y="1527"/>
                    </a:lnTo>
                    <a:lnTo>
                      <a:pt x="9" y="1617"/>
                    </a:lnTo>
                    <a:lnTo>
                      <a:pt x="3" y="1708"/>
                    </a:lnTo>
                    <a:lnTo>
                      <a:pt x="0" y="1801"/>
                    </a:lnTo>
                    <a:lnTo>
                      <a:pt x="3" y="1893"/>
                    </a:lnTo>
                    <a:lnTo>
                      <a:pt x="9" y="1985"/>
                    </a:lnTo>
                    <a:lnTo>
                      <a:pt x="21" y="2074"/>
                    </a:lnTo>
                    <a:lnTo>
                      <a:pt x="37" y="2163"/>
                    </a:lnTo>
                    <a:lnTo>
                      <a:pt x="57" y="2250"/>
                    </a:lnTo>
                    <a:lnTo>
                      <a:pt x="81" y="2335"/>
                    </a:lnTo>
                    <a:lnTo>
                      <a:pt x="109" y="2419"/>
                    </a:lnTo>
                    <a:lnTo>
                      <a:pt x="141" y="2501"/>
                    </a:lnTo>
                    <a:lnTo>
                      <a:pt x="178" y="2581"/>
                    </a:lnTo>
                    <a:lnTo>
                      <a:pt x="218" y="2658"/>
                    </a:lnTo>
                    <a:lnTo>
                      <a:pt x="261" y="2733"/>
                    </a:lnTo>
                    <a:lnTo>
                      <a:pt x="308" y="2807"/>
                    </a:lnTo>
                    <a:lnTo>
                      <a:pt x="359" y="2877"/>
                    </a:lnTo>
                    <a:lnTo>
                      <a:pt x="412" y="2945"/>
                    </a:lnTo>
                    <a:lnTo>
                      <a:pt x="469" y="3011"/>
                    </a:lnTo>
                    <a:lnTo>
                      <a:pt x="528" y="3073"/>
                    </a:lnTo>
                    <a:lnTo>
                      <a:pt x="591" y="3133"/>
                    </a:lnTo>
                    <a:lnTo>
                      <a:pt x="657" y="3190"/>
                    </a:lnTo>
                    <a:lnTo>
                      <a:pt x="724" y="3244"/>
                    </a:lnTo>
                    <a:lnTo>
                      <a:pt x="796" y="3294"/>
                    </a:lnTo>
                    <a:lnTo>
                      <a:pt x="868" y="3340"/>
                    </a:lnTo>
                    <a:lnTo>
                      <a:pt x="943" y="3384"/>
                    </a:lnTo>
                    <a:lnTo>
                      <a:pt x="1022" y="3424"/>
                    </a:lnTo>
                    <a:lnTo>
                      <a:pt x="1101" y="3460"/>
                    </a:lnTo>
                    <a:lnTo>
                      <a:pt x="1183" y="3492"/>
                    </a:lnTo>
                    <a:lnTo>
                      <a:pt x="1267" y="3521"/>
                    </a:lnTo>
                    <a:lnTo>
                      <a:pt x="1353" y="3545"/>
                    </a:lnTo>
                    <a:lnTo>
                      <a:pt x="1439" y="3565"/>
                    </a:lnTo>
                    <a:lnTo>
                      <a:pt x="1527" y="3581"/>
                    </a:lnTo>
                    <a:lnTo>
                      <a:pt x="1618" y="3592"/>
                    </a:lnTo>
                    <a:lnTo>
                      <a:pt x="1709" y="3600"/>
                    </a:lnTo>
                    <a:lnTo>
                      <a:pt x="1802" y="3602"/>
                    </a:lnTo>
                    <a:close/>
                    <a:moveTo>
                      <a:pt x="3585" y="1801"/>
                    </a:moveTo>
                    <a:lnTo>
                      <a:pt x="3583" y="1892"/>
                    </a:lnTo>
                    <a:lnTo>
                      <a:pt x="3576" y="1983"/>
                    </a:lnTo>
                    <a:lnTo>
                      <a:pt x="3565" y="2072"/>
                    </a:lnTo>
                    <a:lnTo>
                      <a:pt x="3548" y="2161"/>
                    </a:lnTo>
                    <a:lnTo>
                      <a:pt x="3528" y="2246"/>
                    </a:lnTo>
                    <a:lnTo>
                      <a:pt x="3504" y="2331"/>
                    </a:lnTo>
                    <a:lnTo>
                      <a:pt x="3476" y="2414"/>
                    </a:lnTo>
                    <a:lnTo>
                      <a:pt x="3445" y="2495"/>
                    </a:lnTo>
                    <a:lnTo>
                      <a:pt x="3409" y="2574"/>
                    </a:lnTo>
                    <a:lnTo>
                      <a:pt x="3370" y="2651"/>
                    </a:lnTo>
                    <a:lnTo>
                      <a:pt x="3326" y="2725"/>
                    </a:lnTo>
                    <a:lnTo>
                      <a:pt x="3280" y="2798"/>
                    </a:lnTo>
                    <a:lnTo>
                      <a:pt x="3230" y="2868"/>
                    </a:lnTo>
                    <a:lnTo>
                      <a:pt x="3178" y="2935"/>
                    </a:lnTo>
                    <a:lnTo>
                      <a:pt x="3121" y="3000"/>
                    </a:lnTo>
                    <a:lnTo>
                      <a:pt x="3062" y="3062"/>
                    </a:lnTo>
                    <a:lnTo>
                      <a:pt x="3001" y="3120"/>
                    </a:lnTo>
                    <a:lnTo>
                      <a:pt x="2935" y="3176"/>
                    </a:lnTo>
                    <a:lnTo>
                      <a:pt x="2868" y="3230"/>
                    </a:lnTo>
                    <a:lnTo>
                      <a:pt x="2799" y="3279"/>
                    </a:lnTo>
                    <a:lnTo>
                      <a:pt x="2726" y="3326"/>
                    </a:lnTo>
                    <a:lnTo>
                      <a:pt x="2651" y="3368"/>
                    </a:lnTo>
                    <a:lnTo>
                      <a:pt x="2575" y="3408"/>
                    </a:lnTo>
                    <a:lnTo>
                      <a:pt x="2495" y="3444"/>
                    </a:lnTo>
                    <a:lnTo>
                      <a:pt x="2415" y="3476"/>
                    </a:lnTo>
                    <a:lnTo>
                      <a:pt x="2331" y="3504"/>
                    </a:lnTo>
                    <a:lnTo>
                      <a:pt x="2247" y="3528"/>
                    </a:lnTo>
                    <a:lnTo>
                      <a:pt x="2161" y="3547"/>
                    </a:lnTo>
                    <a:lnTo>
                      <a:pt x="2073" y="3563"/>
                    </a:lnTo>
                    <a:lnTo>
                      <a:pt x="1984" y="3574"/>
                    </a:lnTo>
                    <a:lnTo>
                      <a:pt x="1893" y="3581"/>
                    </a:lnTo>
                    <a:lnTo>
                      <a:pt x="1802" y="3583"/>
                    </a:lnTo>
                    <a:lnTo>
                      <a:pt x="1709" y="3581"/>
                    </a:lnTo>
                    <a:lnTo>
                      <a:pt x="1619" y="3574"/>
                    </a:lnTo>
                    <a:lnTo>
                      <a:pt x="1529" y="3563"/>
                    </a:lnTo>
                    <a:lnTo>
                      <a:pt x="1442" y="3547"/>
                    </a:lnTo>
                    <a:lnTo>
                      <a:pt x="1356" y="3528"/>
                    </a:lnTo>
                    <a:lnTo>
                      <a:pt x="1271" y="3504"/>
                    </a:lnTo>
                    <a:lnTo>
                      <a:pt x="1189" y="3476"/>
                    </a:lnTo>
                    <a:lnTo>
                      <a:pt x="1107" y="3444"/>
                    </a:lnTo>
                    <a:lnTo>
                      <a:pt x="1028" y="3408"/>
                    </a:lnTo>
                    <a:lnTo>
                      <a:pt x="952" y="3368"/>
                    </a:lnTo>
                    <a:lnTo>
                      <a:pt x="877" y="3326"/>
                    </a:lnTo>
                    <a:lnTo>
                      <a:pt x="805" y="3279"/>
                    </a:lnTo>
                    <a:lnTo>
                      <a:pt x="734" y="3230"/>
                    </a:lnTo>
                    <a:lnTo>
                      <a:pt x="667" y="3176"/>
                    </a:lnTo>
                    <a:lnTo>
                      <a:pt x="603" y="3120"/>
                    </a:lnTo>
                    <a:lnTo>
                      <a:pt x="540" y="3062"/>
                    </a:lnTo>
                    <a:lnTo>
                      <a:pt x="481" y="3000"/>
                    </a:lnTo>
                    <a:lnTo>
                      <a:pt x="425" y="2935"/>
                    </a:lnTo>
                    <a:lnTo>
                      <a:pt x="373" y="2868"/>
                    </a:lnTo>
                    <a:lnTo>
                      <a:pt x="322" y="2798"/>
                    </a:lnTo>
                    <a:lnTo>
                      <a:pt x="276" y="2725"/>
                    </a:lnTo>
                    <a:lnTo>
                      <a:pt x="233" y="2651"/>
                    </a:lnTo>
                    <a:lnTo>
                      <a:pt x="194" y="2574"/>
                    </a:lnTo>
                    <a:lnTo>
                      <a:pt x="159" y="2495"/>
                    </a:lnTo>
                    <a:lnTo>
                      <a:pt x="126" y="2414"/>
                    </a:lnTo>
                    <a:lnTo>
                      <a:pt x="98" y="2331"/>
                    </a:lnTo>
                    <a:lnTo>
                      <a:pt x="74" y="2246"/>
                    </a:lnTo>
                    <a:lnTo>
                      <a:pt x="54" y="2161"/>
                    </a:lnTo>
                    <a:lnTo>
                      <a:pt x="39" y="2072"/>
                    </a:lnTo>
                    <a:lnTo>
                      <a:pt x="27" y="1983"/>
                    </a:lnTo>
                    <a:lnTo>
                      <a:pt x="21" y="1892"/>
                    </a:lnTo>
                    <a:lnTo>
                      <a:pt x="18" y="1801"/>
                    </a:lnTo>
                    <a:lnTo>
                      <a:pt x="21" y="1709"/>
                    </a:lnTo>
                    <a:lnTo>
                      <a:pt x="27" y="1619"/>
                    </a:lnTo>
                    <a:lnTo>
                      <a:pt x="39" y="1529"/>
                    </a:lnTo>
                    <a:lnTo>
                      <a:pt x="54" y="1441"/>
                    </a:lnTo>
                    <a:lnTo>
                      <a:pt x="74" y="1356"/>
                    </a:lnTo>
                    <a:lnTo>
                      <a:pt x="98" y="1270"/>
                    </a:lnTo>
                    <a:lnTo>
                      <a:pt x="126" y="1188"/>
                    </a:lnTo>
                    <a:lnTo>
                      <a:pt x="159" y="1106"/>
                    </a:lnTo>
                    <a:lnTo>
                      <a:pt x="194" y="1028"/>
                    </a:lnTo>
                    <a:lnTo>
                      <a:pt x="233" y="951"/>
                    </a:lnTo>
                    <a:lnTo>
                      <a:pt x="276" y="876"/>
                    </a:lnTo>
                    <a:lnTo>
                      <a:pt x="322" y="804"/>
                    </a:lnTo>
                    <a:lnTo>
                      <a:pt x="373" y="734"/>
                    </a:lnTo>
                    <a:lnTo>
                      <a:pt x="425" y="666"/>
                    </a:lnTo>
                    <a:lnTo>
                      <a:pt x="481" y="602"/>
                    </a:lnTo>
                    <a:lnTo>
                      <a:pt x="540" y="540"/>
                    </a:lnTo>
                    <a:lnTo>
                      <a:pt x="603" y="481"/>
                    </a:lnTo>
                    <a:lnTo>
                      <a:pt x="667" y="425"/>
                    </a:lnTo>
                    <a:lnTo>
                      <a:pt x="734" y="372"/>
                    </a:lnTo>
                    <a:lnTo>
                      <a:pt x="805" y="323"/>
                    </a:lnTo>
                    <a:lnTo>
                      <a:pt x="877" y="276"/>
                    </a:lnTo>
                    <a:lnTo>
                      <a:pt x="952" y="233"/>
                    </a:lnTo>
                    <a:lnTo>
                      <a:pt x="1028" y="194"/>
                    </a:lnTo>
                    <a:lnTo>
                      <a:pt x="1107" y="158"/>
                    </a:lnTo>
                    <a:lnTo>
                      <a:pt x="1189" y="126"/>
                    </a:lnTo>
                    <a:lnTo>
                      <a:pt x="1271" y="98"/>
                    </a:lnTo>
                    <a:lnTo>
                      <a:pt x="1356" y="73"/>
                    </a:lnTo>
                    <a:lnTo>
                      <a:pt x="1442" y="54"/>
                    </a:lnTo>
                    <a:lnTo>
                      <a:pt x="1529" y="38"/>
                    </a:lnTo>
                    <a:lnTo>
                      <a:pt x="1619" y="27"/>
                    </a:lnTo>
                    <a:lnTo>
                      <a:pt x="1709" y="20"/>
                    </a:lnTo>
                    <a:lnTo>
                      <a:pt x="1802" y="18"/>
                    </a:lnTo>
                    <a:lnTo>
                      <a:pt x="1893" y="20"/>
                    </a:lnTo>
                    <a:lnTo>
                      <a:pt x="1984" y="27"/>
                    </a:lnTo>
                    <a:lnTo>
                      <a:pt x="2073" y="38"/>
                    </a:lnTo>
                    <a:lnTo>
                      <a:pt x="2161" y="54"/>
                    </a:lnTo>
                    <a:lnTo>
                      <a:pt x="2247" y="73"/>
                    </a:lnTo>
                    <a:lnTo>
                      <a:pt x="2331" y="98"/>
                    </a:lnTo>
                    <a:lnTo>
                      <a:pt x="2415" y="126"/>
                    </a:lnTo>
                    <a:lnTo>
                      <a:pt x="2495" y="158"/>
                    </a:lnTo>
                    <a:lnTo>
                      <a:pt x="2575" y="194"/>
                    </a:lnTo>
                    <a:lnTo>
                      <a:pt x="2651" y="233"/>
                    </a:lnTo>
                    <a:lnTo>
                      <a:pt x="2726" y="276"/>
                    </a:lnTo>
                    <a:lnTo>
                      <a:pt x="2799" y="323"/>
                    </a:lnTo>
                    <a:lnTo>
                      <a:pt x="2868" y="372"/>
                    </a:lnTo>
                    <a:lnTo>
                      <a:pt x="2935" y="425"/>
                    </a:lnTo>
                    <a:lnTo>
                      <a:pt x="3001" y="481"/>
                    </a:lnTo>
                    <a:lnTo>
                      <a:pt x="3062" y="540"/>
                    </a:lnTo>
                    <a:lnTo>
                      <a:pt x="3121" y="602"/>
                    </a:lnTo>
                    <a:lnTo>
                      <a:pt x="3178" y="666"/>
                    </a:lnTo>
                    <a:lnTo>
                      <a:pt x="3230" y="734"/>
                    </a:lnTo>
                    <a:lnTo>
                      <a:pt x="3280" y="804"/>
                    </a:lnTo>
                    <a:lnTo>
                      <a:pt x="3326" y="876"/>
                    </a:lnTo>
                    <a:lnTo>
                      <a:pt x="3370" y="951"/>
                    </a:lnTo>
                    <a:lnTo>
                      <a:pt x="3409" y="1028"/>
                    </a:lnTo>
                    <a:lnTo>
                      <a:pt x="3445" y="1106"/>
                    </a:lnTo>
                    <a:lnTo>
                      <a:pt x="3476" y="1188"/>
                    </a:lnTo>
                    <a:lnTo>
                      <a:pt x="3504" y="1270"/>
                    </a:lnTo>
                    <a:lnTo>
                      <a:pt x="3528" y="1356"/>
                    </a:lnTo>
                    <a:lnTo>
                      <a:pt x="3548" y="1441"/>
                    </a:lnTo>
                    <a:lnTo>
                      <a:pt x="3565" y="1529"/>
                    </a:lnTo>
                    <a:lnTo>
                      <a:pt x="3576" y="1619"/>
                    </a:lnTo>
                    <a:lnTo>
                      <a:pt x="3583" y="1709"/>
                    </a:lnTo>
                    <a:lnTo>
                      <a:pt x="3585" y="1801"/>
                    </a:lnTo>
                    <a:close/>
                  </a:path>
                </a:pathLst>
              </a:custGeom>
              <a:solidFill>
                <a:srgbClr val="00AC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1907" name="Freeform 1179">
                <a:extLst>
                  <a:ext uri="{FF2B5EF4-FFF2-40B4-BE49-F238E27FC236}">
                    <a16:creationId xmlns:a16="http://schemas.microsoft.com/office/drawing/2014/main" id="{44A63932-FD72-4F20-B93D-9AEDDC377CA2}"/>
                  </a:ext>
                </a:extLst>
              </p:cNvPr>
              <p:cNvSpPr>
                <a:spLocks noEditPoints="1"/>
              </p:cNvSpPr>
              <p:nvPr/>
            </p:nvSpPr>
            <p:spPr bwMode="auto">
              <a:xfrm>
                <a:off x="1793" y="2832"/>
                <a:ext cx="721" cy="721"/>
              </a:xfrm>
              <a:custGeom>
                <a:avLst/>
                <a:gdLst>
                  <a:gd name="T0" fmla="*/ 433 w 3603"/>
                  <a:gd name="T1" fmla="*/ 714 h 3602"/>
                  <a:gd name="T2" fmla="*/ 517 w 3603"/>
                  <a:gd name="T3" fmla="*/ 685 h 3602"/>
                  <a:gd name="T4" fmla="*/ 590 w 3603"/>
                  <a:gd name="T5" fmla="*/ 639 h 3602"/>
                  <a:gd name="T6" fmla="*/ 649 w 3603"/>
                  <a:gd name="T7" fmla="*/ 576 h 3602"/>
                  <a:gd name="T8" fmla="*/ 693 w 3603"/>
                  <a:gd name="T9" fmla="*/ 501 h 3602"/>
                  <a:gd name="T10" fmla="*/ 717 w 3603"/>
                  <a:gd name="T11" fmla="*/ 415 h 3602"/>
                  <a:gd name="T12" fmla="*/ 719 w 3603"/>
                  <a:gd name="T13" fmla="*/ 324 h 3602"/>
                  <a:gd name="T14" fmla="*/ 699 w 3603"/>
                  <a:gd name="T15" fmla="*/ 237 h 3602"/>
                  <a:gd name="T16" fmla="*/ 659 w 3603"/>
                  <a:gd name="T17" fmla="*/ 159 h 3602"/>
                  <a:gd name="T18" fmla="*/ 603 w 3603"/>
                  <a:gd name="T19" fmla="*/ 94 h 3602"/>
                  <a:gd name="T20" fmla="*/ 532 w 3603"/>
                  <a:gd name="T21" fmla="*/ 43 h 3602"/>
                  <a:gd name="T22" fmla="*/ 450 w 3603"/>
                  <a:gd name="T23" fmla="*/ 11 h 3602"/>
                  <a:gd name="T24" fmla="*/ 361 w 3603"/>
                  <a:gd name="T25" fmla="*/ 0 h 3602"/>
                  <a:gd name="T26" fmla="*/ 271 w 3603"/>
                  <a:gd name="T27" fmla="*/ 11 h 3602"/>
                  <a:gd name="T28" fmla="*/ 189 w 3603"/>
                  <a:gd name="T29" fmla="*/ 43 h 3602"/>
                  <a:gd name="T30" fmla="*/ 118 w 3603"/>
                  <a:gd name="T31" fmla="*/ 94 h 3602"/>
                  <a:gd name="T32" fmla="*/ 62 w 3603"/>
                  <a:gd name="T33" fmla="*/ 159 h 3602"/>
                  <a:gd name="T34" fmla="*/ 22 w 3603"/>
                  <a:gd name="T35" fmla="*/ 237 h 3602"/>
                  <a:gd name="T36" fmla="*/ 2 w 3603"/>
                  <a:gd name="T37" fmla="*/ 324 h 3602"/>
                  <a:gd name="T38" fmla="*/ 4 w 3603"/>
                  <a:gd name="T39" fmla="*/ 415 h 3602"/>
                  <a:gd name="T40" fmla="*/ 28 w 3603"/>
                  <a:gd name="T41" fmla="*/ 501 h 3602"/>
                  <a:gd name="T42" fmla="*/ 72 w 3603"/>
                  <a:gd name="T43" fmla="*/ 576 h 3602"/>
                  <a:gd name="T44" fmla="*/ 131 w 3603"/>
                  <a:gd name="T45" fmla="*/ 639 h 3602"/>
                  <a:gd name="T46" fmla="*/ 205 w 3603"/>
                  <a:gd name="T47" fmla="*/ 685 h 3602"/>
                  <a:gd name="T48" fmla="*/ 288 w 3603"/>
                  <a:gd name="T49" fmla="*/ 714 h 3602"/>
                  <a:gd name="T50" fmla="*/ 707 w 3603"/>
                  <a:gd name="T51" fmla="*/ 361 h 3602"/>
                  <a:gd name="T52" fmla="*/ 696 w 3603"/>
                  <a:gd name="T53" fmla="*/ 447 h 3602"/>
                  <a:gd name="T54" fmla="*/ 665 w 3603"/>
                  <a:gd name="T55" fmla="*/ 526 h 3602"/>
                  <a:gd name="T56" fmla="*/ 617 w 3603"/>
                  <a:gd name="T57" fmla="*/ 593 h 3602"/>
                  <a:gd name="T58" fmla="*/ 554 w 3603"/>
                  <a:gd name="T59" fmla="*/ 648 h 3602"/>
                  <a:gd name="T60" fmla="*/ 480 w 3603"/>
                  <a:gd name="T61" fmla="*/ 686 h 3602"/>
                  <a:gd name="T62" fmla="*/ 396 w 3603"/>
                  <a:gd name="T63" fmla="*/ 705 h 3602"/>
                  <a:gd name="T64" fmla="*/ 308 w 3603"/>
                  <a:gd name="T65" fmla="*/ 703 h 3602"/>
                  <a:gd name="T66" fmla="*/ 226 w 3603"/>
                  <a:gd name="T67" fmla="*/ 680 h 3602"/>
                  <a:gd name="T68" fmla="*/ 153 w 3603"/>
                  <a:gd name="T69" fmla="*/ 638 h 3602"/>
                  <a:gd name="T70" fmla="*/ 93 w 3603"/>
                  <a:gd name="T71" fmla="*/ 581 h 3602"/>
                  <a:gd name="T72" fmla="*/ 48 w 3603"/>
                  <a:gd name="T73" fmla="*/ 511 h 3602"/>
                  <a:gd name="T74" fmla="*/ 21 w 3603"/>
                  <a:gd name="T75" fmla="*/ 430 h 3602"/>
                  <a:gd name="T76" fmla="*/ 14 w 3603"/>
                  <a:gd name="T77" fmla="*/ 342 h 3602"/>
                  <a:gd name="T78" fmla="*/ 29 w 3603"/>
                  <a:gd name="T79" fmla="*/ 257 h 3602"/>
                  <a:gd name="T80" fmla="*/ 64 w 3603"/>
                  <a:gd name="T81" fmla="*/ 181 h 3602"/>
                  <a:gd name="T82" fmla="*/ 115 w 3603"/>
                  <a:gd name="T83" fmla="*/ 115 h 3602"/>
                  <a:gd name="T84" fmla="*/ 181 w 3603"/>
                  <a:gd name="T85" fmla="*/ 64 h 3602"/>
                  <a:gd name="T86" fmla="*/ 257 w 3603"/>
                  <a:gd name="T87" fmla="*/ 29 h 3602"/>
                  <a:gd name="T88" fmla="*/ 343 w 3603"/>
                  <a:gd name="T89" fmla="*/ 14 h 3602"/>
                  <a:gd name="T90" fmla="*/ 430 w 3603"/>
                  <a:gd name="T91" fmla="*/ 21 h 3602"/>
                  <a:gd name="T92" fmla="*/ 511 w 3603"/>
                  <a:gd name="T93" fmla="*/ 48 h 3602"/>
                  <a:gd name="T94" fmla="*/ 581 w 3603"/>
                  <a:gd name="T95" fmla="*/ 93 h 3602"/>
                  <a:gd name="T96" fmla="*/ 638 w 3603"/>
                  <a:gd name="T97" fmla="*/ 153 h 3602"/>
                  <a:gd name="T98" fmla="*/ 680 w 3603"/>
                  <a:gd name="T99" fmla="*/ 226 h 3602"/>
                  <a:gd name="T100" fmla="*/ 703 w 3603"/>
                  <a:gd name="T101" fmla="*/ 308 h 360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603" h="3602">
                    <a:moveTo>
                      <a:pt x="1802" y="3602"/>
                    </a:moveTo>
                    <a:lnTo>
                      <a:pt x="1894" y="3600"/>
                    </a:lnTo>
                    <a:lnTo>
                      <a:pt x="1985" y="3592"/>
                    </a:lnTo>
                    <a:lnTo>
                      <a:pt x="2075" y="3581"/>
                    </a:lnTo>
                    <a:lnTo>
                      <a:pt x="2164" y="3565"/>
                    </a:lnTo>
                    <a:lnTo>
                      <a:pt x="2251" y="3545"/>
                    </a:lnTo>
                    <a:lnTo>
                      <a:pt x="2336" y="3521"/>
                    </a:lnTo>
                    <a:lnTo>
                      <a:pt x="2420" y="3492"/>
                    </a:lnTo>
                    <a:lnTo>
                      <a:pt x="2501" y="3460"/>
                    </a:lnTo>
                    <a:lnTo>
                      <a:pt x="2582" y="3424"/>
                    </a:lnTo>
                    <a:lnTo>
                      <a:pt x="2659" y="3384"/>
                    </a:lnTo>
                    <a:lnTo>
                      <a:pt x="2734" y="3340"/>
                    </a:lnTo>
                    <a:lnTo>
                      <a:pt x="2808" y="3294"/>
                    </a:lnTo>
                    <a:lnTo>
                      <a:pt x="2878" y="3244"/>
                    </a:lnTo>
                    <a:lnTo>
                      <a:pt x="2946" y="3190"/>
                    </a:lnTo>
                    <a:lnTo>
                      <a:pt x="3012" y="3133"/>
                    </a:lnTo>
                    <a:lnTo>
                      <a:pt x="3074" y="3073"/>
                    </a:lnTo>
                    <a:lnTo>
                      <a:pt x="3133" y="3011"/>
                    </a:lnTo>
                    <a:lnTo>
                      <a:pt x="3191" y="2945"/>
                    </a:lnTo>
                    <a:lnTo>
                      <a:pt x="3244" y="2877"/>
                    </a:lnTo>
                    <a:lnTo>
                      <a:pt x="3294" y="2807"/>
                    </a:lnTo>
                    <a:lnTo>
                      <a:pt x="3341" y="2733"/>
                    </a:lnTo>
                    <a:lnTo>
                      <a:pt x="3385" y="2658"/>
                    </a:lnTo>
                    <a:lnTo>
                      <a:pt x="3425" y="2581"/>
                    </a:lnTo>
                    <a:lnTo>
                      <a:pt x="3461" y="2501"/>
                    </a:lnTo>
                    <a:lnTo>
                      <a:pt x="3493" y="2419"/>
                    </a:lnTo>
                    <a:lnTo>
                      <a:pt x="3521" y="2335"/>
                    </a:lnTo>
                    <a:lnTo>
                      <a:pt x="3545" y="2250"/>
                    </a:lnTo>
                    <a:lnTo>
                      <a:pt x="3567" y="2163"/>
                    </a:lnTo>
                    <a:lnTo>
                      <a:pt x="3582" y="2074"/>
                    </a:lnTo>
                    <a:lnTo>
                      <a:pt x="3594" y="1985"/>
                    </a:lnTo>
                    <a:lnTo>
                      <a:pt x="3601" y="1893"/>
                    </a:lnTo>
                    <a:lnTo>
                      <a:pt x="3603" y="1801"/>
                    </a:lnTo>
                    <a:lnTo>
                      <a:pt x="3601" y="1708"/>
                    </a:lnTo>
                    <a:lnTo>
                      <a:pt x="3594" y="1617"/>
                    </a:lnTo>
                    <a:lnTo>
                      <a:pt x="3582" y="1527"/>
                    </a:lnTo>
                    <a:lnTo>
                      <a:pt x="3567" y="1439"/>
                    </a:lnTo>
                    <a:lnTo>
                      <a:pt x="3545" y="1352"/>
                    </a:lnTo>
                    <a:lnTo>
                      <a:pt x="3521" y="1266"/>
                    </a:lnTo>
                    <a:lnTo>
                      <a:pt x="3493" y="1183"/>
                    </a:lnTo>
                    <a:lnTo>
                      <a:pt x="3461" y="1100"/>
                    </a:lnTo>
                    <a:lnTo>
                      <a:pt x="3425" y="1021"/>
                    </a:lnTo>
                    <a:lnTo>
                      <a:pt x="3385" y="944"/>
                    </a:lnTo>
                    <a:lnTo>
                      <a:pt x="3341" y="868"/>
                    </a:lnTo>
                    <a:lnTo>
                      <a:pt x="3294" y="795"/>
                    </a:lnTo>
                    <a:lnTo>
                      <a:pt x="3244" y="725"/>
                    </a:lnTo>
                    <a:lnTo>
                      <a:pt x="3191" y="656"/>
                    </a:lnTo>
                    <a:lnTo>
                      <a:pt x="3133" y="591"/>
                    </a:lnTo>
                    <a:lnTo>
                      <a:pt x="3074" y="529"/>
                    </a:lnTo>
                    <a:lnTo>
                      <a:pt x="3012" y="468"/>
                    </a:lnTo>
                    <a:lnTo>
                      <a:pt x="2946" y="412"/>
                    </a:lnTo>
                    <a:lnTo>
                      <a:pt x="2878" y="358"/>
                    </a:lnTo>
                    <a:lnTo>
                      <a:pt x="2808" y="308"/>
                    </a:lnTo>
                    <a:lnTo>
                      <a:pt x="2734" y="261"/>
                    </a:lnTo>
                    <a:lnTo>
                      <a:pt x="2659" y="217"/>
                    </a:lnTo>
                    <a:lnTo>
                      <a:pt x="2582" y="178"/>
                    </a:lnTo>
                    <a:lnTo>
                      <a:pt x="2501" y="142"/>
                    </a:lnTo>
                    <a:lnTo>
                      <a:pt x="2420" y="110"/>
                    </a:lnTo>
                    <a:lnTo>
                      <a:pt x="2336" y="80"/>
                    </a:lnTo>
                    <a:lnTo>
                      <a:pt x="2251" y="56"/>
                    </a:lnTo>
                    <a:lnTo>
                      <a:pt x="2164" y="36"/>
                    </a:lnTo>
                    <a:lnTo>
                      <a:pt x="2075" y="20"/>
                    </a:lnTo>
                    <a:lnTo>
                      <a:pt x="1985" y="9"/>
                    </a:lnTo>
                    <a:lnTo>
                      <a:pt x="1894" y="2"/>
                    </a:lnTo>
                    <a:lnTo>
                      <a:pt x="1802" y="0"/>
                    </a:lnTo>
                    <a:lnTo>
                      <a:pt x="1709" y="2"/>
                    </a:lnTo>
                    <a:lnTo>
                      <a:pt x="1618" y="9"/>
                    </a:lnTo>
                    <a:lnTo>
                      <a:pt x="1527" y="20"/>
                    </a:lnTo>
                    <a:lnTo>
                      <a:pt x="1439" y="36"/>
                    </a:lnTo>
                    <a:lnTo>
                      <a:pt x="1353" y="56"/>
                    </a:lnTo>
                    <a:lnTo>
                      <a:pt x="1267" y="80"/>
                    </a:lnTo>
                    <a:lnTo>
                      <a:pt x="1183" y="110"/>
                    </a:lnTo>
                    <a:lnTo>
                      <a:pt x="1101" y="142"/>
                    </a:lnTo>
                    <a:lnTo>
                      <a:pt x="1022" y="178"/>
                    </a:lnTo>
                    <a:lnTo>
                      <a:pt x="943" y="217"/>
                    </a:lnTo>
                    <a:lnTo>
                      <a:pt x="868" y="261"/>
                    </a:lnTo>
                    <a:lnTo>
                      <a:pt x="796" y="308"/>
                    </a:lnTo>
                    <a:lnTo>
                      <a:pt x="724" y="358"/>
                    </a:lnTo>
                    <a:lnTo>
                      <a:pt x="657" y="412"/>
                    </a:lnTo>
                    <a:lnTo>
                      <a:pt x="591" y="468"/>
                    </a:lnTo>
                    <a:lnTo>
                      <a:pt x="528" y="529"/>
                    </a:lnTo>
                    <a:lnTo>
                      <a:pt x="469" y="591"/>
                    </a:lnTo>
                    <a:lnTo>
                      <a:pt x="412" y="656"/>
                    </a:lnTo>
                    <a:lnTo>
                      <a:pt x="359" y="725"/>
                    </a:lnTo>
                    <a:lnTo>
                      <a:pt x="308" y="795"/>
                    </a:lnTo>
                    <a:lnTo>
                      <a:pt x="261" y="868"/>
                    </a:lnTo>
                    <a:lnTo>
                      <a:pt x="218" y="944"/>
                    </a:lnTo>
                    <a:lnTo>
                      <a:pt x="178" y="1021"/>
                    </a:lnTo>
                    <a:lnTo>
                      <a:pt x="141" y="1100"/>
                    </a:lnTo>
                    <a:lnTo>
                      <a:pt x="109" y="1183"/>
                    </a:lnTo>
                    <a:lnTo>
                      <a:pt x="81" y="1266"/>
                    </a:lnTo>
                    <a:lnTo>
                      <a:pt x="57" y="1352"/>
                    </a:lnTo>
                    <a:lnTo>
                      <a:pt x="37" y="1439"/>
                    </a:lnTo>
                    <a:lnTo>
                      <a:pt x="21" y="1527"/>
                    </a:lnTo>
                    <a:lnTo>
                      <a:pt x="9" y="1617"/>
                    </a:lnTo>
                    <a:lnTo>
                      <a:pt x="3" y="1708"/>
                    </a:lnTo>
                    <a:lnTo>
                      <a:pt x="0" y="1801"/>
                    </a:lnTo>
                    <a:lnTo>
                      <a:pt x="3" y="1893"/>
                    </a:lnTo>
                    <a:lnTo>
                      <a:pt x="9" y="1985"/>
                    </a:lnTo>
                    <a:lnTo>
                      <a:pt x="21" y="2074"/>
                    </a:lnTo>
                    <a:lnTo>
                      <a:pt x="37" y="2163"/>
                    </a:lnTo>
                    <a:lnTo>
                      <a:pt x="57" y="2250"/>
                    </a:lnTo>
                    <a:lnTo>
                      <a:pt x="81" y="2335"/>
                    </a:lnTo>
                    <a:lnTo>
                      <a:pt x="109" y="2419"/>
                    </a:lnTo>
                    <a:lnTo>
                      <a:pt x="141" y="2501"/>
                    </a:lnTo>
                    <a:lnTo>
                      <a:pt x="178" y="2581"/>
                    </a:lnTo>
                    <a:lnTo>
                      <a:pt x="218" y="2658"/>
                    </a:lnTo>
                    <a:lnTo>
                      <a:pt x="261" y="2733"/>
                    </a:lnTo>
                    <a:lnTo>
                      <a:pt x="308" y="2807"/>
                    </a:lnTo>
                    <a:lnTo>
                      <a:pt x="359" y="2877"/>
                    </a:lnTo>
                    <a:lnTo>
                      <a:pt x="412" y="2945"/>
                    </a:lnTo>
                    <a:lnTo>
                      <a:pt x="469" y="3011"/>
                    </a:lnTo>
                    <a:lnTo>
                      <a:pt x="528" y="3073"/>
                    </a:lnTo>
                    <a:lnTo>
                      <a:pt x="591" y="3133"/>
                    </a:lnTo>
                    <a:lnTo>
                      <a:pt x="657" y="3190"/>
                    </a:lnTo>
                    <a:lnTo>
                      <a:pt x="724" y="3244"/>
                    </a:lnTo>
                    <a:lnTo>
                      <a:pt x="796" y="3294"/>
                    </a:lnTo>
                    <a:lnTo>
                      <a:pt x="868" y="3340"/>
                    </a:lnTo>
                    <a:lnTo>
                      <a:pt x="943" y="3384"/>
                    </a:lnTo>
                    <a:lnTo>
                      <a:pt x="1022" y="3424"/>
                    </a:lnTo>
                    <a:lnTo>
                      <a:pt x="1101" y="3460"/>
                    </a:lnTo>
                    <a:lnTo>
                      <a:pt x="1183" y="3492"/>
                    </a:lnTo>
                    <a:lnTo>
                      <a:pt x="1267" y="3521"/>
                    </a:lnTo>
                    <a:lnTo>
                      <a:pt x="1353" y="3545"/>
                    </a:lnTo>
                    <a:lnTo>
                      <a:pt x="1439" y="3565"/>
                    </a:lnTo>
                    <a:lnTo>
                      <a:pt x="1527" y="3581"/>
                    </a:lnTo>
                    <a:lnTo>
                      <a:pt x="1618" y="3592"/>
                    </a:lnTo>
                    <a:lnTo>
                      <a:pt x="1709" y="3600"/>
                    </a:lnTo>
                    <a:lnTo>
                      <a:pt x="1802" y="3602"/>
                    </a:lnTo>
                    <a:close/>
                    <a:moveTo>
                      <a:pt x="3533" y="1801"/>
                    </a:moveTo>
                    <a:lnTo>
                      <a:pt x="3531" y="1890"/>
                    </a:lnTo>
                    <a:lnTo>
                      <a:pt x="3524" y="1978"/>
                    </a:lnTo>
                    <a:lnTo>
                      <a:pt x="3513" y="2065"/>
                    </a:lnTo>
                    <a:lnTo>
                      <a:pt x="3498" y="2149"/>
                    </a:lnTo>
                    <a:lnTo>
                      <a:pt x="3479" y="2234"/>
                    </a:lnTo>
                    <a:lnTo>
                      <a:pt x="3456" y="2316"/>
                    </a:lnTo>
                    <a:lnTo>
                      <a:pt x="3429" y="2397"/>
                    </a:lnTo>
                    <a:lnTo>
                      <a:pt x="3398" y="2475"/>
                    </a:lnTo>
                    <a:lnTo>
                      <a:pt x="3363" y="2551"/>
                    </a:lnTo>
                    <a:lnTo>
                      <a:pt x="3324" y="2627"/>
                    </a:lnTo>
                    <a:lnTo>
                      <a:pt x="3283" y="2699"/>
                    </a:lnTo>
                    <a:lnTo>
                      <a:pt x="3238" y="2769"/>
                    </a:lnTo>
                    <a:lnTo>
                      <a:pt x="3190" y="2837"/>
                    </a:lnTo>
                    <a:lnTo>
                      <a:pt x="3138" y="2902"/>
                    </a:lnTo>
                    <a:lnTo>
                      <a:pt x="3084" y="2965"/>
                    </a:lnTo>
                    <a:lnTo>
                      <a:pt x="3026" y="3026"/>
                    </a:lnTo>
                    <a:lnTo>
                      <a:pt x="2967" y="3083"/>
                    </a:lnTo>
                    <a:lnTo>
                      <a:pt x="2903" y="3137"/>
                    </a:lnTo>
                    <a:lnTo>
                      <a:pt x="2838" y="3189"/>
                    </a:lnTo>
                    <a:lnTo>
                      <a:pt x="2770" y="3237"/>
                    </a:lnTo>
                    <a:lnTo>
                      <a:pt x="2699" y="3282"/>
                    </a:lnTo>
                    <a:lnTo>
                      <a:pt x="2627" y="3324"/>
                    </a:lnTo>
                    <a:lnTo>
                      <a:pt x="2552" y="3362"/>
                    </a:lnTo>
                    <a:lnTo>
                      <a:pt x="2476" y="3397"/>
                    </a:lnTo>
                    <a:lnTo>
                      <a:pt x="2397" y="3428"/>
                    </a:lnTo>
                    <a:lnTo>
                      <a:pt x="2316" y="3455"/>
                    </a:lnTo>
                    <a:lnTo>
                      <a:pt x="2234" y="3479"/>
                    </a:lnTo>
                    <a:lnTo>
                      <a:pt x="2150" y="3498"/>
                    </a:lnTo>
                    <a:lnTo>
                      <a:pt x="2065" y="3513"/>
                    </a:lnTo>
                    <a:lnTo>
                      <a:pt x="1979" y="3524"/>
                    </a:lnTo>
                    <a:lnTo>
                      <a:pt x="1890" y="3531"/>
                    </a:lnTo>
                    <a:lnTo>
                      <a:pt x="1802" y="3533"/>
                    </a:lnTo>
                    <a:lnTo>
                      <a:pt x="1712" y="3531"/>
                    </a:lnTo>
                    <a:lnTo>
                      <a:pt x="1624" y="3524"/>
                    </a:lnTo>
                    <a:lnTo>
                      <a:pt x="1537" y="3513"/>
                    </a:lnTo>
                    <a:lnTo>
                      <a:pt x="1452" y="3498"/>
                    </a:lnTo>
                    <a:lnTo>
                      <a:pt x="1369" y="3479"/>
                    </a:lnTo>
                    <a:lnTo>
                      <a:pt x="1286" y="3455"/>
                    </a:lnTo>
                    <a:lnTo>
                      <a:pt x="1206" y="3428"/>
                    </a:lnTo>
                    <a:lnTo>
                      <a:pt x="1127" y="3397"/>
                    </a:lnTo>
                    <a:lnTo>
                      <a:pt x="1050" y="3362"/>
                    </a:lnTo>
                    <a:lnTo>
                      <a:pt x="976" y="3324"/>
                    </a:lnTo>
                    <a:lnTo>
                      <a:pt x="903" y="3282"/>
                    </a:lnTo>
                    <a:lnTo>
                      <a:pt x="833" y="3237"/>
                    </a:lnTo>
                    <a:lnTo>
                      <a:pt x="765" y="3189"/>
                    </a:lnTo>
                    <a:lnTo>
                      <a:pt x="699" y="3137"/>
                    </a:lnTo>
                    <a:lnTo>
                      <a:pt x="637" y="3083"/>
                    </a:lnTo>
                    <a:lnTo>
                      <a:pt x="577" y="3026"/>
                    </a:lnTo>
                    <a:lnTo>
                      <a:pt x="519" y="2965"/>
                    </a:lnTo>
                    <a:lnTo>
                      <a:pt x="465" y="2902"/>
                    </a:lnTo>
                    <a:lnTo>
                      <a:pt x="413" y="2837"/>
                    </a:lnTo>
                    <a:lnTo>
                      <a:pt x="365" y="2769"/>
                    </a:lnTo>
                    <a:lnTo>
                      <a:pt x="319" y="2699"/>
                    </a:lnTo>
                    <a:lnTo>
                      <a:pt x="278" y="2627"/>
                    </a:lnTo>
                    <a:lnTo>
                      <a:pt x="240" y="2551"/>
                    </a:lnTo>
                    <a:lnTo>
                      <a:pt x="205" y="2475"/>
                    </a:lnTo>
                    <a:lnTo>
                      <a:pt x="174" y="2397"/>
                    </a:lnTo>
                    <a:lnTo>
                      <a:pt x="147" y="2316"/>
                    </a:lnTo>
                    <a:lnTo>
                      <a:pt x="123" y="2234"/>
                    </a:lnTo>
                    <a:lnTo>
                      <a:pt x="104" y="2149"/>
                    </a:lnTo>
                    <a:lnTo>
                      <a:pt x="89" y="2065"/>
                    </a:lnTo>
                    <a:lnTo>
                      <a:pt x="78" y="1978"/>
                    </a:lnTo>
                    <a:lnTo>
                      <a:pt x="71" y="1890"/>
                    </a:lnTo>
                    <a:lnTo>
                      <a:pt x="69" y="1801"/>
                    </a:lnTo>
                    <a:lnTo>
                      <a:pt x="71" y="1711"/>
                    </a:lnTo>
                    <a:lnTo>
                      <a:pt x="78" y="1624"/>
                    </a:lnTo>
                    <a:lnTo>
                      <a:pt x="89" y="1538"/>
                    </a:lnTo>
                    <a:lnTo>
                      <a:pt x="104" y="1452"/>
                    </a:lnTo>
                    <a:lnTo>
                      <a:pt x="123" y="1368"/>
                    </a:lnTo>
                    <a:lnTo>
                      <a:pt x="147" y="1285"/>
                    </a:lnTo>
                    <a:lnTo>
                      <a:pt x="174" y="1205"/>
                    </a:lnTo>
                    <a:lnTo>
                      <a:pt x="205" y="1127"/>
                    </a:lnTo>
                    <a:lnTo>
                      <a:pt x="240" y="1050"/>
                    </a:lnTo>
                    <a:lnTo>
                      <a:pt x="278" y="975"/>
                    </a:lnTo>
                    <a:lnTo>
                      <a:pt x="319" y="902"/>
                    </a:lnTo>
                    <a:lnTo>
                      <a:pt x="365" y="832"/>
                    </a:lnTo>
                    <a:lnTo>
                      <a:pt x="413" y="765"/>
                    </a:lnTo>
                    <a:lnTo>
                      <a:pt x="465" y="699"/>
                    </a:lnTo>
                    <a:lnTo>
                      <a:pt x="519" y="636"/>
                    </a:lnTo>
                    <a:lnTo>
                      <a:pt x="577" y="576"/>
                    </a:lnTo>
                    <a:lnTo>
                      <a:pt x="637" y="519"/>
                    </a:lnTo>
                    <a:lnTo>
                      <a:pt x="699" y="464"/>
                    </a:lnTo>
                    <a:lnTo>
                      <a:pt x="765" y="413"/>
                    </a:lnTo>
                    <a:lnTo>
                      <a:pt x="833" y="365"/>
                    </a:lnTo>
                    <a:lnTo>
                      <a:pt x="903" y="320"/>
                    </a:lnTo>
                    <a:lnTo>
                      <a:pt x="976" y="277"/>
                    </a:lnTo>
                    <a:lnTo>
                      <a:pt x="1050" y="239"/>
                    </a:lnTo>
                    <a:lnTo>
                      <a:pt x="1127" y="205"/>
                    </a:lnTo>
                    <a:lnTo>
                      <a:pt x="1206" y="174"/>
                    </a:lnTo>
                    <a:lnTo>
                      <a:pt x="1286" y="147"/>
                    </a:lnTo>
                    <a:lnTo>
                      <a:pt x="1369" y="124"/>
                    </a:lnTo>
                    <a:lnTo>
                      <a:pt x="1452" y="104"/>
                    </a:lnTo>
                    <a:lnTo>
                      <a:pt x="1537" y="88"/>
                    </a:lnTo>
                    <a:lnTo>
                      <a:pt x="1624" y="77"/>
                    </a:lnTo>
                    <a:lnTo>
                      <a:pt x="1712" y="71"/>
                    </a:lnTo>
                    <a:lnTo>
                      <a:pt x="1802" y="68"/>
                    </a:lnTo>
                    <a:lnTo>
                      <a:pt x="1890" y="71"/>
                    </a:lnTo>
                    <a:lnTo>
                      <a:pt x="1979" y="77"/>
                    </a:lnTo>
                    <a:lnTo>
                      <a:pt x="2065" y="88"/>
                    </a:lnTo>
                    <a:lnTo>
                      <a:pt x="2150" y="104"/>
                    </a:lnTo>
                    <a:lnTo>
                      <a:pt x="2234" y="124"/>
                    </a:lnTo>
                    <a:lnTo>
                      <a:pt x="2316" y="147"/>
                    </a:lnTo>
                    <a:lnTo>
                      <a:pt x="2397" y="174"/>
                    </a:lnTo>
                    <a:lnTo>
                      <a:pt x="2476" y="205"/>
                    </a:lnTo>
                    <a:lnTo>
                      <a:pt x="2552" y="239"/>
                    </a:lnTo>
                    <a:lnTo>
                      <a:pt x="2627" y="277"/>
                    </a:lnTo>
                    <a:lnTo>
                      <a:pt x="2699" y="320"/>
                    </a:lnTo>
                    <a:lnTo>
                      <a:pt x="2770" y="365"/>
                    </a:lnTo>
                    <a:lnTo>
                      <a:pt x="2838" y="413"/>
                    </a:lnTo>
                    <a:lnTo>
                      <a:pt x="2903" y="464"/>
                    </a:lnTo>
                    <a:lnTo>
                      <a:pt x="2967" y="519"/>
                    </a:lnTo>
                    <a:lnTo>
                      <a:pt x="3026" y="576"/>
                    </a:lnTo>
                    <a:lnTo>
                      <a:pt x="3084" y="636"/>
                    </a:lnTo>
                    <a:lnTo>
                      <a:pt x="3138" y="699"/>
                    </a:lnTo>
                    <a:lnTo>
                      <a:pt x="3190" y="765"/>
                    </a:lnTo>
                    <a:lnTo>
                      <a:pt x="3238" y="832"/>
                    </a:lnTo>
                    <a:lnTo>
                      <a:pt x="3283" y="902"/>
                    </a:lnTo>
                    <a:lnTo>
                      <a:pt x="3324" y="975"/>
                    </a:lnTo>
                    <a:lnTo>
                      <a:pt x="3363" y="1050"/>
                    </a:lnTo>
                    <a:lnTo>
                      <a:pt x="3398" y="1127"/>
                    </a:lnTo>
                    <a:lnTo>
                      <a:pt x="3429" y="1205"/>
                    </a:lnTo>
                    <a:lnTo>
                      <a:pt x="3456" y="1285"/>
                    </a:lnTo>
                    <a:lnTo>
                      <a:pt x="3479" y="1368"/>
                    </a:lnTo>
                    <a:lnTo>
                      <a:pt x="3498" y="1452"/>
                    </a:lnTo>
                    <a:lnTo>
                      <a:pt x="3513" y="1538"/>
                    </a:lnTo>
                    <a:lnTo>
                      <a:pt x="3524" y="1624"/>
                    </a:lnTo>
                    <a:lnTo>
                      <a:pt x="3531" y="1711"/>
                    </a:lnTo>
                    <a:lnTo>
                      <a:pt x="3533" y="1801"/>
                    </a:lnTo>
                    <a:close/>
                  </a:path>
                </a:pathLst>
              </a:custGeom>
              <a:solidFill>
                <a:srgbClr val="13AEE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1908" name="Freeform 1180">
                <a:extLst>
                  <a:ext uri="{FF2B5EF4-FFF2-40B4-BE49-F238E27FC236}">
                    <a16:creationId xmlns:a16="http://schemas.microsoft.com/office/drawing/2014/main" id="{B45A6C6F-C12D-47A0-B0F7-8BB5FBCB6C70}"/>
                  </a:ext>
                </a:extLst>
              </p:cNvPr>
              <p:cNvSpPr>
                <a:spLocks noEditPoints="1"/>
              </p:cNvSpPr>
              <p:nvPr/>
            </p:nvSpPr>
            <p:spPr bwMode="auto">
              <a:xfrm>
                <a:off x="1797" y="2836"/>
                <a:ext cx="713" cy="713"/>
              </a:xfrm>
              <a:custGeom>
                <a:avLst/>
                <a:gdLst>
                  <a:gd name="T0" fmla="*/ 706 w 3567"/>
                  <a:gd name="T1" fmla="*/ 285 h 3565"/>
                  <a:gd name="T2" fmla="*/ 678 w 3567"/>
                  <a:gd name="T3" fmla="*/ 202 h 3565"/>
                  <a:gd name="T4" fmla="*/ 632 w 3567"/>
                  <a:gd name="T5" fmla="*/ 130 h 3565"/>
                  <a:gd name="T6" fmla="*/ 570 w 3567"/>
                  <a:gd name="T7" fmla="*/ 71 h 3565"/>
                  <a:gd name="T8" fmla="*/ 495 w 3567"/>
                  <a:gd name="T9" fmla="*/ 28 h 3565"/>
                  <a:gd name="T10" fmla="*/ 411 w 3567"/>
                  <a:gd name="T11" fmla="*/ 4 h 3565"/>
                  <a:gd name="T12" fmla="*/ 320 w 3567"/>
                  <a:gd name="T13" fmla="*/ 2 h 3565"/>
                  <a:gd name="T14" fmla="*/ 234 w 3567"/>
                  <a:gd name="T15" fmla="*/ 22 h 3565"/>
                  <a:gd name="T16" fmla="*/ 157 w 3567"/>
                  <a:gd name="T17" fmla="*/ 61 h 3565"/>
                  <a:gd name="T18" fmla="*/ 93 w 3567"/>
                  <a:gd name="T19" fmla="*/ 117 h 3565"/>
                  <a:gd name="T20" fmla="*/ 43 w 3567"/>
                  <a:gd name="T21" fmla="*/ 187 h 3565"/>
                  <a:gd name="T22" fmla="*/ 11 w 3567"/>
                  <a:gd name="T23" fmla="*/ 268 h 3565"/>
                  <a:gd name="T24" fmla="*/ 0 w 3567"/>
                  <a:gd name="T25" fmla="*/ 357 h 3565"/>
                  <a:gd name="T26" fmla="*/ 11 w 3567"/>
                  <a:gd name="T27" fmla="*/ 446 h 3565"/>
                  <a:gd name="T28" fmla="*/ 43 w 3567"/>
                  <a:gd name="T29" fmla="*/ 527 h 3565"/>
                  <a:gd name="T30" fmla="*/ 93 w 3567"/>
                  <a:gd name="T31" fmla="*/ 596 h 3565"/>
                  <a:gd name="T32" fmla="*/ 157 w 3567"/>
                  <a:gd name="T33" fmla="*/ 652 h 3565"/>
                  <a:gd name="T34" fmla="*/ 234 w 3567"/>
                  <a:gd name="T35" fmla="*/ 692 h 3565"/>
                  <a:gd name="T36" fmla="*/ 320 w 3567"/>
                  <a:gd name="T37" fmla="*/ 711 h 3565"/>
                  <a:gd name="T38" fmla="*/ 411 w 3567"/>
                  <a:gd name="T39" fmla="*/ 709 h 3565"/>
                  <a:gd name="T40" fmla="*/ 495 w 3567"/>
                  <a:gd name="T41" fmla="*/ 685 h 3565"/>
                  <a:gd name="T42" fmla="*/ 570 w 3567"/>
                  <a:gd name="T43" fmla="*/ 642 h 3565"/>
                  <a:gd name="T44" fmla="*/ 632 w 3567"/>
                  <a:gd name="T45" fmla="*/ 583 h 3565"/>
                  <a:gd name="T46" fmla="*/ 678 w 3567"/>
                  <a:gd name="T47" fmla="*/ 511 h 3565"/>
                  <a:gd name="T48" fmla="*/ 706 w 3567"/>
                  <a:gd name="T49" fmla="*/ 429 h 3565"/>
                  <a:gd name="T50" fmla="*/ 693 w 3567"/>
                  <a:gd name="T51" fmla="*/ 357 h 3565"/>
                  <a:gd name="T52" fmla="*/ 682 w 3567"/>
                  <a:gd name="T53" fmla="*/ 441 h 3565"/>
                  <a:gd name="T54" fmla="*/ 652 w 3567"/>
                  <a:gd name="T55" fmla="*/ 517 h 3565"/>
                  <a:gd name="T56" fmla="*/ 605 w 3567"/>
                  <a:gd name="T57" fmla="*/ 583 h 3565"/>
                  <a:gd name="T58" fmla="*/ 544 w 3567"/>
                  <a:gd name="T59" fmla="*/ 635 h 3565"/>
                  <a:gd name="T60" fmla="*/ 472 w 3567"/>
                  <a:gd name="T61" fmla="*/ 672 h 3565"/>
                  <a:gd name="T62" fmla="*/ 391 w 3567"/>
                  <a:gd name="T63" fmla="*/ 691 h 3565"/>
                  <a:gd name="T64" fmla="*/ 305 w 3567"/>
                  <a:gd name="T65" fmla="*/ 689 h 3565"/>
                  <a:gd name="T66" fmla="*/ 225 w 3567"/>
                  <a:gd name="T67" fmla="*/ 666 h 3565"/>
                  <a:gd name="T68" fmla="*/ 156 w 3567"/>
                  <a:gd name="T69" fmla="*/ 626 h 3565"/>
                  <a:gd name="T70" fmla="*/ 97 w 3567"/>
                  <a:gd name="T71" fmla="*/ 570 h 3565"/>
                  <a:gd name="T72" fmla="*/ 54 w 3567"/>
                  <a:gd name="T73" fmla="*/ 502 h 3565"/>
                  <a:gd name="T74" fmla="*/ 27 w 3567"/>
                  <a:gd name="T75" fmla="*/ 424 h 3565"/>
                  <a:gd name="T76" fmla="*/ 21 w 3567"/>
                  <a:gd name="T77" fmla="*/ 339 h 3565"/>
                  <a:gd name="T78" fmla="*/ 36 w 3567"/>
                  <a:gd name="T79" fmla="*/ 257 h 3565"/>
                  <a:gd name="T80" fmla="*/ 69 w 3567"/>
                  <a:gd name="T81" fmla="*/ 182 h 3565"/>
                  <a:gd name="T82" fmla="*/ 119 w 3567"/>
                  <a:gd name="T83" fmla="*/ 119 h 3565"/>
                  <a:gd name="T84" fmla="*/ 182 w 3567"/>
                  <a:gd name="T85" fmla="*/ 69 h 3565"/>
                  <a:gd name="T86" fmla="*/ 256 w 3567"/>
                  <a:gd name="T87" fmla="*/ 35 h 3565"/>
                  <a:gd name="T88" fmla="*/ 339 w 3567"/>
                  <a:gd name="T89" fmla="*/ 21 h 3565"/>
                  <a:gd name="T90" fmla="*/ 424 w 3567"/>
                  <a:gd name="T91" fmla="*/ 27 h 3565"/>
                  <a:gd name="T92" fmla="*/ 502 w 3567"/>
                  <a:gd name="T93" fmla="*/ 53 h 3565"/>
                  <a:gd name="T94" fmla="*/ 570 w 3567"/>
                  <a:gd name="T95" fmla="*/ 97 h 3565"/>
                  <a:gd name="T96" fmla="*/ 626 w 3567"/>
                  <a:gd name="T97" fmla="*/ 155 h 3565"/>
                  <a:gd name="T98" fmla="*/ 666 w 3567"/>
                  <a:gd name="T99" fmla="*/ 226 h 3565"/>
                  <a:gd name="T100" fmla="*/ 689 w 3567"/>
                  <a:gd name="T101" fmla="*/ 305 h 356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567" h="3565">
                    <a:moveTo>
                      <a:pt x="3567" y="1783"/>
                    </a:moveTo>
                    <a:lnTo>
                      <a:pt x="3565" y="1691"/>
                    </a:lnTo>
                    <a:lnTo>
                      <a:pt x="3558" y="1601"/>
                    </a:lnTo>
                    <a:lnTo>
                      <a:pt x="3547" y="1511"/>
                    </a:lnTo>
                    <a:lnTo>
                      <a:pt x="3530" y="1423"/>
                    </a:lnTo>
                    <a:lnTo>
                      <a:pt x="3510" y="1338"/>
                    </a:lnTo>
                    <a:lnTo>
                      <a:pt x="3486" y="1252"/>
                    </a:lnTo>
                    <a:lnTo>
                      <a:pt x="3458" y="1170"/>
                    </a:lnTo>
                    <a:lnTo>
                      <a:pt x="3427" y="1088"/>
                    </a:lnTo>
                    <a:lnTo>
                      <a:pt x="3391" y="1010"/>
                    </a:lnTo>
                    <a:lnTo>
                      <a:pt x="3352" y="933"/>
                    </a:lnTo>
                    <a:lnTo>
                      <a:pt x="3308" y="858"/>
                    </a:lnTo>
                    <a:lnTo>
                      <a:pt x="3262" y="786"/>
                    </a:lnTo>
                    <a:lnTo>
                      <a:pt x="3212" y="716"/>
                    </a:lnTo>
                    <a:lnTo>
                      <a:pt x="3160" y="648"/>
                    </a:lnTo>
                    <a:lnTo>
                      <a:pt x="3103" y="584"/>
                    </a:lnTo>
                    <a:lnTo>
                      <a:pt x="3044" y="522"/>
                    </a:lnTo>
                    <a:lnTo>
                      <a:pt x="2983" y="463"/>
                    </a:lnTo>
                    <a:lnTo>
                      <a:pt x="2917" y="407"/>
                    </a:lnTo>
                    <a:lnTo>
                      <a:pt x="2850" y="354"/>
                    </a:lnTo>
                    <a:lnTo>
                      <a:pt x="2781" y="305"/>
                    </a:lnTo>
                    <a:lnTo>
                      <a:pt x="2708" y="258"/>
                    </a:lnTo>
                    <a:lnTo>
                      <a:pt x="2633" y="215"/>
                    </a:lnTo>
                    <a:lnTo>
                      <a:pt x="2557" y="176"/>
                    </a:lnTo>
                    <a:lnTo>
                      <a:pt x="2477" y="140"/>
                    </a:lnTo>
                    <a:lnTo>
                      <a:pt x="2397" y="108"/>
                    </a:lnTo>
                    <a:lnTo>
                      <a:pt x="2313" y="80"/>
                    </a:lnTo>
                    <a:lnTo>
                      <a:pt x="2229" y="55"/>
                    </a:lnTo>
                    <a:lnTo>
                      <a:pt x="2143" y="36"/>
                    </a:lnTo>
                    <a:lnTo>
                      <a:pt x="2055" y="20"/>
                    </a:lnTo>
                    <a:lnTo>
                      <a:pt x="1966" y="9"/>
                    </a:lnTo>
                    <a:lnTo>
                      <a:pt x="1875" y="2"/>
                    </a:lnTo>
                    <a:lnTo>
                      <a:pt x="1784" y="0"/>
                    </a:lnTo>
                    <a:lnTo>
                      <a:pt x="1691" y="2"/>
                    </a:lnTo>
                    <a:lnTo>
                      <a:pt x="1601" y="9"/>
                    </a:lnTo>
                    <a:lnTo>
                      <a:pt x="1511" y="20"/>
                    </a:lnTo>
                    <a:lnTo>
                      <a:pt x="1424" y="36"/>
                    </a:lnTo>
                    <a:lnTo>
                      <a:pt x="1338" y="55"/>
                    </a:lnTo>
                    <a:lnTo>
                      <a:pt x="1253" y="80"/>
                    </a:lnTo>
                    <a:lnTo>
                      <a:pt x="1171" y="108"/>
                    </a:lnTo>
                    <a:lnTo>
                      <a:pt x="1089" y="140"/>
                    </a:lnTo>
                    <a:lnTo>
                      <a:pt x="1010" y="176"/>
                    </a:lnTo>
                    <a:lnTo>
                      <a:pt x="934" y="215"/>
                    </a:lnTo>
                    <a:lnTo>
                      <a:pt x="859" y="258"/>
                    </a:lnTo>
                    <a:lnTo>
                      <a:pt x="787" y="305"/>
                    </a:lnTo>
                    <a:lnTo>
                      <a:pt x="716" y="354"/>
                    </a:lnTo>
                    <a:lnTo>
                      <a:pt x="649" y="407"/>
                    </a:lnTo>
                    <a:lnTo>
                      <a:pt x="585" y="463"/>
                    </a:lnTo>
                    <a:lnTo>
                      <a:pt x="522" y="522"/>
                    </a:lnTo>
                    <a:lnTo>
                      <a:pt x="463" y="584"/>
                    </a:lnTo>
                    <a:lnTo>
                      <a:pt x="407" y="648"/>
                    </a:lnTo>
                    <a:lnTo>
                      <a:pt x="355" y="716"/>
                    </a:lnTo>
                    <a:lnTo>
                      <a:pt x="304" y="786"/>
                    </a:lnTo>
                    <a:lnTo>
                      <a:pt x="258" y="858"/>
                    </a:lnTo>
                    <a:lnTo>
                      <a:pt x="215" y="933"/>
                    </a:lnTo>
                    <a:lnTo>
                      <a:pt x="176" y="1010"/>
                    </a:lnTo>
                    <a:lnTo>
                      <a:pt x="141" y="1088"/>
                    </a:lnTo>
                    <a:lnTo>
                      <a:pt x="108" y="1170"/>
                    </a:lnTo>
                    <a:lnTo>
                      <a:pt x="80" y="1252"/>
                    </a:lnTo>
                    <a:lnTo>
                      <a:pt x="56" y="1338"/>
                    </a:lnTo>
                    <a:lnTo>
                      <a:pt x="36" y="1423"/>
                    </a:lnTo>
                    <a:lnTo>
                      <a:pt x="21" y="1511"/>
                    </a:lnTo>
                    <a:lnTo>
                      <a:pt x="9" y="1601"/>
                    </a:lnTo>
                    <a:lnTo>
                      <a:pt x="3" y="1691"/>
                    </a:lnTo>
                    <a:lnTo>
                      <a:pt x="0" y="1783"/>
                    </a:lnTo>
                    <a:lnTo>
                      <a:pt x="3" y="1874"/>
                    </a:lnTo>
                    <a:lnTo>
                      <a:pt x="9" y="1965"/>
                    </a:lnTo>
                    <a:lnTo>
                      <a:pt x="21" y="2054"/>
                    </a:lnTo>
                    <a:lnTo>
                      <a:pt x="36" y="2143"/>
                    </a:lnTo>
                    <a:lnTo>
                      <a:pt x="56" y="2228"/>
                    </a:lnTo>
                    <a:lnTo>
                      <a:pt x="80" y="2313"/>
                    </a:lnTo>
                    <a:lnTo>
                      <a:pt x="108" y="2396"/>
                    </a:lnTo>
                    <a:lnTo>
                      <a:pt x="141" y="2477"/>
                    </a:lnTo>
                    <a:lnTo>
                      <a:pt x="176" y="2556"/>
                    </a:lnTo>
                    <a:lnTo>
                      <a:pt x="215" y="2633"/>
                    </a:lnTo>
                    <a:lnTo>
                      <a:pt x="258" y="2707"/>
                    </a:lnTo>
                    <a:lnTo>
                      <a:pt x="304" y="2780"/>
                    </a:lnTo>
                    <a:lnTo>
                      <a:pt x="355" y="2850"/>
                    </a:lnTo>
                    <a:lnTo>
                      <a:pt x="407" y="2917"/>
                    </a:lnTo>
                    <a:lnTo>
                      <a:pt x="463" y="2982"/>
                    </a:lnTo>
                    <a:lnTo>
                      <a:pt x="522" y="3044"/>
                    </a:lnTo>
                    <a:lnTo>
                      <a:pt x="585" y="3102"/>
                    </a:lnTo>
                    <a:lnTo>
                      <a:pt x="649" y="3158"/>
                    </a:lnTo>
                    <a:lnTo>
                      <a:pt x="716" y="3212"/>
                    </a:lnTo>
                    <a:lnTo>
                      <a:pt x="787" y="3261"/>
                    </a:lnTo>
                    <a:lnTo>
                      <a:pt x="859" y="3308"/>
                    </a:lnTo>
                    <a:lnTo>
                      <a:pt x="934" y="3350"/>
                    </a:lnTo>
                    <a:lnTo>
                      <a:pt x="1010" y="3390"/>
                    </a:lnTo>
                    <a:lnTo>
                      <a:pt x="1089" y="3426"/>
                    </a:lnTo>
                    <a:lnTo>
                      <a:pt x="1171" y="3458"/>
                    </a:lnTo>
                    <a:lnTo>
                      <a:pt x="1253" y="3486"/>
                    </a:lnTo>
                    <a:lnTo>
                      <a:pt x="1338" y="3510"/>
                    </a:lnTo>
                    <a:lnTo>
                      <a:pt x="1424" y="3529"/>
                    </a:lnTo>
                    <a:lnTo>
                      <a:pt x="1511" y="3545"/>
                    </a:lnTo>
                    <a:lnTo>
                      <a:pt x="1601" y="3556"/>
                    </a:lnTo>
                    <a:lnTo>
                      <a:pt x="1691" y="3563"/>
                    </a:lnTo>
                    <a:lnTo>
                      <a:pt x="1784" y="3565"/>
                    </a:lnTo>
                    <a:lnTo>
                      <a:pt x="1875" y="3563"/>
                    </a:lnTo>
                    <a:lnTo>
                      <a:pt x="1966" y="3556"/>
                    </a:lnTo>
                    <a:lnTo>
                      <a:pt x="2055" y="3545"/>
                    </a:lnTo>
                    <a:lnTo>
                      <a:pt x="2143" y="3529"/>
                    </a:lnTo>
                    <a:lnTo>
                      <a:pt x="2229" y="3510"/>
                    </a:lnTo>
                    <a:lnTo>
                      <a:pt x="2313" y="3486"/>
                    </a:lnTo>
                    <a:lnTo>
                      <a:pt x="2397" y="3458"/>
                    </a:lnTo>
                    <a:lnTo>
                      <a:pt x="2477" y="3426"/>
                    </a:lnTo>
                    <a:lnTo>
                      <a:pt x="2557" y="3390"/>
                    </a:lnTo>
                    <a:lnTo>
                      <a:pt x="2633" y="3350"/>
                    </a:lnTo>
                    <a:lnTo>
                      <a:pt x="2708" y="3308"/>
                    </a:lnTo>
                    <a:lnTo>
                      <a:pt x="2781" y="3261"/>
                    </a:lnTo>
                    <a:lnTo>
                      <a:pt x="2850" y="3212"/>
                    </a:lnTo>
                    <a:lnTo>
                      <a:pt x="2917" y="3158"/>
                    </a:lnTo>
                    <a:lnTo>
                      <a:pt x="2983" y="3102"/>
                    </a:lnTo>
                    <a:lnTo>
                      <a:pt x="3044" y="3044"/>
                    </a:lnTo>
                    <a:lnTo>
                      <a:pt x="3103" y="2982"/>
                    </a:lnTo>
                    <a:lnTo>
                      <a:pt x="3160" y="2917"/>
                    </a:lnTo>
                    <a:lnTo>
                      <a:pt x="3212" y="2850"/>
                    </a:lnTo>
                    <a:lnTo>
                      <a:pt x="3262" y="2780"/>
                    </a:lnTo>
                    <a:lnTo>
                      <a:pt x="3308" y="2707"/>
                    </a:lnTo>
                    <a:lnTo>
                      <a:pt x="3352" y="2633"/>
                    </a:lnTo>
                    <a:lnTo>
                      <a:pt x="3391" y="2556"/>
                    </a:lnTo>
                    <a:lnTo>
                      <a:pt x="3427" y="2477"/>
                    </a:lnTo>
                    <a:lnTo>
                      <a:pt x="3458" y="2396"/>
                    </a:lnTo>
                    <a:lnTo>
                      <a:pt x="3486" y="2313"/>
                    </a:lnTo>
                    <a:lnTo>
                      <a:pt x="3510" y="2228"/>
                    </a:lnTo>
                    <a:lnTo>
                      <a:pt x="3530" y="2143"/>
                    </a:lnTo>
                    <a:lnTo>
                      <a:pt x="3547" y="2054"/>
                    </a:lnTo>
                    <a:lnTo>
                      <a:pt x="3558" y="1965"/>
                    </a:lnTo>
                    <a:lnTo>
                      <a:pt x="3565" y="1874"/>
                    </a:lnTo>
                    <a:lnTo>
                      <a:pt x="3567" y="1783"/>
                    </a:lnTo>
                    <a:close/>
                    <a:moveTo>
                      <a:pt x="3465" y="1783"/>
                    </a:moveTo>
                    <a:lnTo>
                      <a:pt x="3462" y="1869"/>
                    </a:lnTo>
                    <a:lnTo>
                      <a:pt x="3456" y="1955"/>
                    </a:lnTo>
                    <a:lnTo>
                      <a:pt x="3445" y="2039"/>
                    </a:lnTo>
                    <a:lnTo>
                      <a:pt x="3431" y="2121"/>
                    </a:lnTo>
                    <a:lnTo>
                      <a:pt x="3412" y="2203"/>
                    </a:lnTo>
                    <a:lnTo>
                      <a:pt x="3389" y="2283"/>
                    </a:lnTo>
                    <a:lnTo>
                      <a:pt x="3363" y="2361"/>
                    </a:lnTo>
                    <a:lnTo>
                      <a:pt x="3332" y="2437"/>
                    </a:lnTo>
                    <a:lnTo>
                      <a:pt x="3299" y="2511"/>
                    </a:lnTo>
                    <a:lnTo>
                      <a:pt x="3262" y="2584"/>
                    </a:lnTo>
                    <a:lnTo>
                      <a:pt x="3221" y="2655"/>
                    </a:lnTo>
                    <a:lnTo>
                      <a:pt x="3178" y="2722"/>
                    </a:lnTo>
                    <a:lnTo>
                      <a:pt x="3130" y="2789"/>
                    </a:lnTo>
                    <a:lnTo>
                      <a:pt x="3081" y="2852"/>
                    </a:lnTo>
                    <a:lnTo>
                      <a:pt x="3028" y="2913"/>
                    </a:lnTo>
                    <a:lnTo>
                      <a:pt x="2973" y="2972"/>
                    </a:lnTo>
                    <a:lnTo>
                      <a:pt x="2913" y="3027"/>
                    </a:lnTo>
                    <a:lnTo>
                      <a:pt x="2853" y="3080"/>
                    </a:lnTo>
                    <a:lnTo>
                      <a:pt x="2790" y="3130"/>
                    </a:lnTo>
                    <a:lnTo>
                      <a:pt x="2723" y="3177"/>
                    </a:lnTo>
                    <a:lnTo>
                      <a:pt x="2655" y="3221"/>
                    </a:lnTo>
                    <a:lnTo>
                      <a:pt x="2585" y="3261"/>
                    </a:lnTo>
                    <a:lnTo>
                      <a:pt x="2512" y="3298"/>
                    </a:lnTo>
                    <a:lnTo>
                      <a:pt x="2438" y="3332"/>
                    </a:lnTo>
                    <a:lnTo>
                      <a:pt x="2362" y="3362"/>
                    </a:lnTo>
                    <a:lnTo>
                      <a:pt x="2283" y="3389"/>
                    </a:lnTo>
                    <a:lnTo>
                      <a:pt x="2204" y="3411"/>
                    </a:lnTo>
                    <a:lnTo>
                      <a:pt x="2122" y="3430"/>
                    </a:lnTo>
                    <a:lnTo>
                      <a:pt x="2039" y="3445"/>
                    </a:lnTo>
                    <a:lnTo>
                      <a:pt x="1956" y="3455"/>
                    </a:lnTo>
                    <a:lnTo>
                      <a:pt x="1870" y="3462"/>
                    </a:lnTo>
                    <a:lnTo>
                      <a:pt x="1784" y="3464"/>
                    </a:lnTo>
                    <a:lnTo>
                      <a:pt x="1697" y="3462"/>
                    </a:lnTo>
                    <a:lnTo>
                      <a:pt x="1612" y="3455"/>
                    </a:lnTo>
                    <a:lnTo>
                      <a:pt x="1527" y="3445"/>
                    </a:lnTo>
                    <a:lnTo>
                      <a:pt x="1444" y="3430"/>
                    </a:lnTo>
                    <a:lnTo>
                      <a:pt x="1364" y="3411"/>
                    </a:lnTo>
                    <a:lnTo>
                      <a:pt x="1283" y="3389"/>
                    </a:lnTo>
                    <a:lnTo>
                      <a:pt x="1205" y="3362"/>
                    </a:lnTo>
                    <a:lnTo>
                      <a:pt x="1128" y="3332"/>
                    </a:lnTo>
                    <a:lnTo>
                      <a:pt x="1054" y="3298"/>
                    </a:lnTo>
                    <a:lnTo>
                      <a:pt x="982" y="3261"/>
                    </a:lnTo>
                    <a:lnTo>
                      <a:pt x="911" y="3221"/>
                    </a:lnTo>
                    <a:lnTo>
                      <a:pt x="843" y="3177"/>
                    </a:lnTo>
                    <a:lnTo>
                      <a:pt x="778" y="3130"/>
                    </a:lnTo>
                    <a:lnTo>
                      <a:pt x="713" y="3080"/>
                    </a:lnTo>
                    <a:lnTo>
                      <a:pt x="653" y="3027"/>
                    </a:lnTo>
                    <a:lnTo>
                      <a:pt x="595" y="2972"/>
                    </a:lnTo>
                    <a:lnTo>
                      <a:pt x="539" y="2913"/>
                    </a:lnTo>
                    <a:lnTo>
                      <a:pt x="486" y="2852"/>
                    </a:lnTo>
                    <a:lnTo>
                      <a:pt x="436" y="2789"/>
                    </a:lnTo>
                    <a:lnTo>
                      <a:pt x="389" y="2722"/>
                    </a:lnTo>
                    <a:lnTo>
                      <a:pt x="346" y="2655"/>
                    </a:lnTo>
                    <a:lnTo>
                      <a:pt x="305" y="2584"/>
                    </a:lnTo>
                    <a:lnTo>
                      <a:pt x="268" y="2511"/>
                    </a:lnTo>
                    <a:lnTo>
                      <a:pt x="234" y="2437"/>
                    </a:lnTo>
                    <a:lnTo>
                      <a:pt x="204" y="2361"/>
                    </a:lnTo>
                    <a:lnTo>
                      <a:pt x="178" y="2283"/>
                    </a:lnTo>
                    <a:lnTo>
                      <a:pt x="155" y="2203"/>
                    </a:lnTo>
                    <a:lnTo>
                      <a:pt x="137" y="2121"/>
                    </a:lnTo>
                    <a:lnTo>
                      <a:pt x="121" y="2039"/>
                    </a:lnTo>
                    <a:lnTo>
                      <a:pt x="110" y="1955"/>
                    </a:lnTo>
                    <a:lnTo>
                      <a:pt x="104" y="1869"/>
                    </a:lnTo>
                    <a:lnTo>
                      <a:pt x="102" y="1783"/>
                    </a:lnTo>
                    <a:lnTo>
                      <a:pt x="104" y="1696"/>
                    </a:lnTo>
                    <a:lnTo>
                      <a:pt x="110" y="1611"/>
                    </a:lnTo>
                    <a:lnTo>
                      <a:pt x="121" y="1527"/>
                    </a:lnTo>
                    <a:lnTo>
                      <a:pt x="137" y="1444"/>
                    </a:lnTo>
                    <a:lnTo>
                      <a:pt x="155" y="1363"/>
                    </a:lnTo>
                    <a:lnTo>
                      <a:pt x="178" y="1283"/>
                    </a:lnTo>
                    <a:lnTo>
                      <a:pt x="204" y="1205"/>
                    </a:lnTo>
                    <a:lnTo>
                      <a:pt x="234" y="1129"/>
                    </a:lnTo>
                    <a:lnTo>
                      <a:pt x="268" y="1054"/>
                    </a:lnTo>
                    <a:lnTo>
                      <a:pt x="305" y="982"/>
                    </a:lnTo>
                    <a:lnTo>
                      <a:pt x="346" y="912"/>
                    </a:lnTo>
                    <a:lnTo>
                      <a:pt x="389" y="843"/>
                    </a:lnTo>
                    <a:lnTo>
                      <a:pt x="436" y="777"/>
                    </a:lnTo>
                    <a:lnTo>
                      <a:pt x="486" y="714"/>
                    </a:lnTo>
                    <a:lnTo>
                      <a:pt x="539" y="652"/>
                    </a:lnTo>
                    <a:lnTo>
                      <a:pt x="595" y="594"/>
                    </a:lnTo>
                    <a:lnTo>
                      <a:pt x="653" y="539"/>
                    </a:lnTo>
                    <a:lnTo>
                      <a:pt x="713" y="486"/>
                    </a:lnTo>
                    <a:lnTo>
                      <a:pt x="778" y="435"/>
                    </a:lnTo>
                    <a:lnTo>
                      <a:pt x="843" y="389"/>
                    </a:lnTo>
                    <a:lnTo>
                      <a:pt x="911" y="345"/>
                    </a:lnTo>
                    <a:lnTo>
                      <a:pt x="982" y="305"/>
                    </a:lnTo>
                    <a:lnTo>
                      <a:pt x="1054" y="267"/>
                    </a:lnTo>
                    <a:lnTo>
                      <a:pt x="1128" y="233"/>
                    </a:lnTo>
                    <a:lnTo>
                      <a:pt x="1205" y="204"/>
                    </a:lnTo>
                    <a:lnTo>
                      <a:pt x="1283" y="177"/>
                    </a:lnTo>
                    <a:lnTo>
                      <a:pt x="1364" y="155"/>
                    </a:lnTo>
                    <a:lnTo>
                      <a:pt x="1444" y="136"/>
                    </a:lnTo>
                    <a:lnTo>
                      <a:pt x="1527" y="121"/>
                    </a:lnTo>
                    <a:lnTo>
                      <a:pt x="1612" y="111"/>
                    </a:lnTo>
                    <a:lnTo>
                      <a:pt x="1697" y="104"/>
                    </a:lnTo>
                    <a:lnTo>
                      <a:pt x="1784" y="102"/>
                    </a:lnTo>
                    <a:lnTo>
                      <a:pt x="1870" y="104"/>
                    </a:lnTo>
                    <a:lnTo>
                      <a:pt x="1956" y="111"/>
                    </a:lnTo>
                    <a:lnTo>
                      <a:pt x="2039" y="121"/>
                    </a:lnTo>
                    <a:lnTo>
                      <a:pt x="2122" y="136"/>
                    </a:lnTo>
                    <a:lnTo>
                      <a:pt x="2204" y="155"/>
                    </a:lnTo>
                    <a:lnTo>
                      <a:pt x="2283" y="177"/>
                    </a:lnTo>
                    <a:lnTo>
                      <a:pt x="2362" y="204"/>
                    </a:lnTo>
                    <a:lnTo>
                      <a:pt x="2438" y="233"/>
                    </a:lnTo>
                    <a:lnTo>
                      <a:pt x="2512" y="267"/>
                    </a:lnTo>
                    <a:lnTo>
                      <a:pt x="2585" y="305"/>
                    </a:lnTo>
                    <a:lnTo>
                      <a:pt x="2655" y="345"/>
                    </a:lnTo>
                    <a:lnTo>
                      <a:pt x="2723" y="389"/>
                    </a:lnTo>
                    <a:lnTo>
                      <a:pt x="2790" y="435"/>
                    </a:lnTo>
                    <a:lnTo>
                      <a:pt x="2853" y="486"/>
                    </a:lnTo>
                    <a:lnTo>
                      <a:pt x="2913" y="539"/>
                    </a:lnTo>
                    <a:lnTo>
                      <a:pt x="2973" y="594"/>
                    </a:lnTo>
                    <a:lnTo>
                      <a:pt x="3028" y="652"/>
                    </a:lnTo>
                    <a:lnTo>
                      <a:pt x="3081" y="714"/>
                    </a:lnTo>
                    <a:lnTo>
                      <a:pt x="3130" y="777"/>
                    </a:lnTo>
                    <a:lnTo>
                      <a:pt x="3178" y="843"/>
                    </a:lnTo>
                    <a:lnTo>
                      <a:pt x="3221" y="912"/>
                    </a:lnTo>
                    <a:lnTo>
                      <a:pt x="3262" y="982"/>
                    </a:lnTo>
                    <a:lnTo>
                      <a:pt x="3299" y="1054"/>
                    </a:lnTo>
                    <a:lnTo>
                      <a:pt x="3332" y="1129"/>
                    </a:lnTo>
                    <a:lnTo>
                      <a:pt x="3363" y="1205"/>
                    </a:lnTo>
                    <a:lnTo>
                      <a:pt x="3389" y="1283"/>
                    </a:lnTo>
                    <a:lnTo>
                      <a:pt x="3412" y="1363"/>
                    </a:lnTo>
                    <a:lnTo>
                      <a:pt x="3431" y="1444"/>
                    </a:lnTo>
                    <a:lnTo>
                      <a:pt x="3445" y="1527"/>
                    </a:lnTo>
                    <a:lnTo>
                      <a:pt x="3456" y="1611"/>
                    </a:lnTo>
                    <a:lnTo>
                      <a:pt x="3462" y="1696"/>
                    </a:lnTo>
                    <a:lnTo>
                      <a:pt x="3465" y="1783"/>
                    </a:lnTo>
                    <a:close/>
                  </a:path>
                </a:pathLst>
              </a:custGeom>
              <a:solidFill>
                <a:srgbClr val="25B0E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1909" name="Freeform 1181">
                <a:extLst>
                  <a:ext uri="{FF2B5EF4-FFF2-40B4-BE49-F238E27FC236}">
                    <a16:creationId xmlns:a16="http://schemas.microsoft.com/office/drawing/2014/main" id="{74E621B0-F165-40E2-B4BC-7D7666D11939}"/>
                  </a:ext>
                </a:extLst>
              </p:cNvPr>
              <p:cNvSpPr>
                <a:spLocks noEditPoints="1"/>
              </p:cNvSpPr>
              <p:nvPr/>
            </p:nvSpPr>
            <p:spPr bwMode="auto">
              <a:xfrm>
                <a:off x="1807" y="2846"/>
                <a:ext cx="693" cy="693"/>
              </a:xfrm>
              <a:custGeom>
                <a:avLst/>
                <a:gdLst>
                  <a:gd name="T0" fmla="*/ 686 w 3464"/>
                  <a:gd name="T1" fmla="*/ 277 h 3465"/>
                  <a:gd name="T2" fmla="*/ 659 w 3464"/>
                  <a:gd name="T3" fmla="*/ 196 h 3465"/>
                  <a:gd name="T4" fmla="*/ 614 w 3464"/>
                  <a:gd name="T5" fmla="*/ 126 h 3465"/>
                  <a:gd name="T6" fmla="*/ 554 w 3464"/>
                  <a:gd name="T7" fmla="*/ 69 h 3465"/>
                  <a:gd name="T8" fmla="*/ 482 w 3464"/>
                  <a:gd name="T9" fmla="*/ 27 h 3465"/>
                  <a:gd name="T10" fmla="*/ 399 w 3464"/>
                  <a:gd name="T11" fmla="*/ 4 h 3465"/>
                  <a:gd name="T12" fmla="*/ 311 w 3464"/>
                  <a:gd name="T13" fmla="*/ 2 h 3465"/>
                  <a:gd name="T14" fmla="*/ 227 w 3464"/>
                  <a:gd name="T15" fmla="*/ 21 h 3465"/>
                  <a:gd name="T16" fmla="*/ 153 w 3464"/>
                  <a:gd name="T17" fmla="*/ 59 h 3465"/>
                  <a:gd name="T18" fmla="*/ 90 w 3464"/>
                  <a:gd name="T19" fmla="*/ 114 h 3465"/>
                  <a:gd name="T20" fmla="*/ 42 w 3464"/>
                  <a:gd name="T21" fmla="*/ 181 h 3465"/>
                  <a:gd name="T22" fmla="*/ 11 w 3464"/>
                  <a:gd name="T23" fmla="*/ 260 h 3465"/>
                  <a:gd name="T24" fmla="*/ 0 w 3464"/>
                  <a:gd name="T25" fmla="*/ 347 h 3465"/>
                  <a:gd name="T26" fmla="*/ 11 w 3464"/>
                  <a:gd name="T27" fmla="*/ 433 h 3465"/>
                  <a:gd name="T28" fmla="*/ 42 w 3464"/>
                  <a:gd name="T29" fmla="*/ 512 h 3465"/>
                  <a:gd name="T30" fmla="*/ 90 w 3464"/>
                  <a:gd name="T31" fmla="*/ 579 h 3465"/>
                  <a:gd name="T32" fmla="*/ 153 w 3464"/>
                  <a:gd name="T33" fmla="*/ 634 h 3465"/>
                  <a:gd name="T34" fmla="*/ 227 w 3464"/>
                  <a:gd name="T35" fmla="*/ 672 h 3465"/>
                  <a:gd name="T36" fmla="*/ 311 w 3464"/>
                  <a:gd name="T37" fmla="*/ 691 h 3465"/>
                  <a:gd name="T38" fmla="*/ 399 w 3464"/>
                  <a:gd name="T39" fmla="*/ 689 h 3465"/>
                  <a:gd name="T40" fmla="*/ 482 w 3464"/>
                  <a:gd name="T41" fmla="*/ 666 h 3465"/>
                  <a:gd name="T42" fmla="*/ 554 w 3464"/>
                  <a:gd name="T43" fmla="*/ 624 h 3465"/>
                  <a:gd name="T44" fmla="*/ 614 w 3464"/>
                  <a:gd name="T45" fmla="*/ 567 h 3465"/>
                  <a:gd name="T46" fmla="*/ 659 w 3464"/>
                  <a:gd name="T47" fmla="*/ 497 h 3465"/>
                  <a:gd name="T48" fmla="*/ 686 w 3464"/>
                  <a:gd name="T49" fmla="*/ 416 h 3465"/>
                  <a:gd name="T50" fmla="*/ 673 w 3464"/>
                  <a:gd name="T51" fmla="*/ 347 h 3465"/>
                  <a:gd name="T52" fmla="*/ 663 w 3464"/>
                  <a:gd name="T53" fmla="*/ 428 h 3465"/>
                  <a:gd name="T54" fmla="*/ 633 w 3464"/>
                  <a:gd name="T55" fmla="*/ 502 h 3465"/>
                  <a:gd name="T56" fmla="*/ 588 w 3464"/>
                  <a:gd name="T57" fmla="*/ 566 h 3465"/>
                  <a:gd name="T58" fmla="*/ 529 w 3464"/>
                  <a:gd name="T59" fmla="*/ 617 h 3465"/>
                  <a:gd name="T60" fmla="*/ 459 w 3464"/>
                  <a:gd name="T61" fmla="*/ 653 h 3465"/>
                  <a:gd name="T62" fmla="*/ 380 w 3464"/>
                  <a:gd name="T63" fmla="*/ 671 h 3465"/>
                  <a:gd name="T64" fmla="*/ 297 w 3464"/>
                  <a:gd name="T65" fmla="*/ 669 h 3465"/>
                  <a:gd name="T66" fmla="*/ 220 w 3464"/>
                  <a:gd name="T67" fmla="*/ 647 h 3465"/>
                  <a:gd name="T68" fmla="*/ 151 w 3464"/>
                  <a:gd name="T69" fmla="*/ 608 h 3465"/>
                  <a:gd name="T70" fmla="*/ 95 w 3464"/>
                  <a:gd name="T71" fmla="*/ 554 h 3465"/>
                  <a:gd name="T72" fmla="*/ 52 w 3464"/>
                  <a:gd name="T73" fmla="*/ 488 h 3465"/>
                  <a:gd name="T74" fmla="*/ 27 w 3464"/>
                  <a:gd name="T75" fmla="*/ 412 h 3465"/>
                  <a:gd name="T76" fmla="*/ 21 w 3464"/>
                  <a:gd name="T77" fmla="*/ 330 h 3465"/>
                  <a:gd name="T78" fmla="*/ 35 w 3464"/>
                  <a:gd name="T79" fmla="*/ 250 h 3465"/>
                  <a:gd name="T80" fmla="*/ 68 w 3464"/>
                  <a:gd name="T81" fmla="*/ 178 h 3465"/>
                  <a:gd name="T82" fmla="*/ 116 w 3464"/>
                  <a:gd name="T83" fmla="*/ 116 h 3465"/>
                  <a:gd name="T84" fmla="*/ 177 w 3464"/>
                  <a:gd name="T85" fmla="*/ 68 h 3465"/>
                  <a:gd name="T86" fmla="*/ 249 w 3464"/>
                  <a:gd name="T87" fmla="*/ 35 h 3465"/>
                  <a:gd name="T88" fmla="*/ 330 w 3464"/>
                  <a:gd name="T89" fmla="*/ 21 h 3465"/>
                  <a:gd name="T90" fmla="*/ 412 w 3464"/>
                  <a:gd name="T91" fmla="*/ 27 h 3465"/>
                  <a:gd name="T92" fmla="*/ 488 w 3464"/>
                  <a:gd name="T93" fmla="*/ 53 h 3465"/>
                  <a:gd name="T94" fmla="*/ 554 w 3464"/>
                  <a:gd name="T95" fmla="*/ 95 h 3465"/>
                  <a:gd name="T96" fmla="*/ 608 w 3464"/>
                  <a:gd name="T97" fmla="*/ 151 h 3465"/>
                  <a:gd name="T98" fmla="*/ 647 w 3464"/>
                  <a:gd name="T99" fmla="*/ 220 h 3465"/>
                  <a:gd name="T100" fmla="*/ 669 w 3464"/>
                  <a:gd name="T101" fmla="*/ 297 h 346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464" h="3465">
                    <a:moveTo>
                      <a:pt x="3464" y="1733"/>
                    </a:moveTo>
                    <a:lnTo>
                      <a:pt x="3462" y="1643"/>
                    </a:lnTo>
                    <a:lnTo>
                      <a:pt x="3455" y="1556"/>
                    </a:lnTo>
                    <a:lnTo>
                      <a:pt x="3444" y="1470"/>
                    </a:lnTo>
                    <a:lnTo>
                      <a:pt x="3429" y="1384"/>
                    </a:lnTo>
                    <a:lnTo>
                      <a:pt x="3410" y="1300"/>
                    </a:lnTo>
                    <a:lnTo>
                      <a:pt x="3387" y="1217"/>
                    </a:lnTo>
                    <a:lnTo>
                      <a:pt x="3360" y="1137"/>
                    </a:lnTo>
                    <a:lnTo>
                      <a:pt x="3329" y="1059"/>
                    </a:lnTo>
                    <a:lnTo>
                      <a:pt x="3294" y="982"/>
                    </a:lnTo>
                    <a:lnTo>
                      <a:pt x="3255" y="907"/>
                    </a:lnTo>
                    <a:lnTo>
                      <a:pt x="3214" y="834"/>
                    </a:lnTo>
                    <a:lnTo>
                      <a:pt x="3169" y="764"/>
                    </a:lnTo>
                    <a:lnTo>
                      <a:pt x="3121" y="697"/>
                    </a:lnTo>
                    <a:lnTo>
                      <a:pt x="3069" y="631"/>
                    </a:lnTo>
                    <a:lnTo>
                      <a:pt x="3015" y="568"/>
                    </a:lnTo>
                    <a:lnTo>
                      <a:pt x="2957" y="508"/>
                    </a:lnTo>
                    <a:lnTo>
                      <a:pt x="2898" y="451"/>
                    </a:lnTo>
                    <a:lnTo>
                      <a:pt x="2834" y="396"/>
                    </a:lnTo>
                    <a:lnTo>
                      <a:pt x="2769" y="345"/>
                    </a:lnTo>
                    <a:lnTo>
                      <a:pt x="2701" y="297"/>
                    </a:lnTo>
                    <a:lnTo>
                      <a:pt x="2630" y="252"/>
                    </a:lnTo>
                    <a:lnTo>
                      <a:pt x="2558" y="209"/>
                    </a:lnTo>
                    <a:lnTo>
                      <a:pt x="2483" y="171"/>
                    </a:lnTo>
                    <a:lnTo>
                      <a:pt x="2407" y="137"/>
                    </a:lnTo>
                    <a:lnTo>
                      <a:pt x="2328" y="106"/>
                    </a:lnTo>
                    <a:lnTo>
                      <a:pt x="2247" y="79"/>
                    </a:lnTo>
                    <a:lnTo>
                      <a:pt x="2165" y="56"/>
                    </a:lnTo>
                    <a:lnTo>
                      <a:pt x="2081" y="36"/>
                    </a:lnTo>
                    <a:lnTo>
                      <a:pt x="1996" y="20"/>
                    </a:lnTo>
                    <a:lnTo>
                      <a:pt x="1910" y="9"/>
                    </a:lnTo>
                    <a:lnTo>
                      <a:pt x="1821" y="3"/>
                    </a:lnTo>
                    <a:lnTo>
                      <a:pt x="1733" y="0"/>
                    </a:lnTo>
                    <a:lnTo>
                      <a:pt x="1643" y="3"/>
                    </a:lnTo>
                    <a:lnTo>
                      <a:pt x="1555" y="9"/>
                    </a:lnTo>
                    <a:lnTo>
                      <a:pt x="1468" y="20"/>
                    </a:lnTo>
                    <a:lnTo>
                      <a:pt x="1383" y="36"/>
                    </a:lnTo>
                    <a:lnTo>
                      <a:pt x="1300" y="56"/>
                    </a:lnTo>
                    <a:lnTo>
                      <a:pt x="1217" y="79"/>
                    </a:lnTo>
                    <a:lnTo>
                      <a:pt x="1137" y="106"/>
                    </a:lnTo>
                    <a:lnTo>
                      <a:pt x="1058" y="137"/>
                    </a:lnTo>
                    <a:lnTo>
                      <a:pt x="981" y="171"/>
                    </a:lnTo>
                    <a:lnTo>
                      <a:pt x="907" y="209"/>
                    </a:lnTo>
                    <a:lnTo>
                      <a:pt x="834" y="252"/>
                    </a:lnTo>
                    <a:lnTo>
                      <a:pt x="764" y="297"/>
                    </a:lnTo>
                    <a:lnTo>
                      <a:pt x="696" y="345"/>
                    </a:lnTo>
                    <a:lnTo>
                      <a:pt x="630" y="396"/>
                    </a:lnTo>
                    <a:lnTo>
                      <a:pt x="568" y="451"/>
                    </a:lnTo>
                    <a:lnTo>
                      <a:pt x="508" y="508"/>
                    </a:lnTo>
                    <a:lnTo>
                      <a:pt x="450" y="568"/>
                    </a:lnTo>
                    <a:lnTo>
                      <a:pt x="396" y="631"/>
                    </a:lnTo>
                    <a:lnTo>
                      <a:pt x="344" y="697"/>
                    </a:lnTo>
                    <a:lnTo>
                      <a:pt x="296" y="764"/>
                    </a:lnTo>
                    <a:lnTo>
                      <a:pt x="250" y="834"/>
                    </a:lnTo>
                    <a:lnTo>
                      <a:pt x="209" y="907"/>
                    </a:lnTo>
                    <a:lnTo>
                      <a:pt x="171" y="982"/>
                    </a:lnTo>
                    <a:lnTo>
                      <a:pt x="136" y="1059"/>
                    </a:lnTo>
                    <a:lnTo>
                      <a:pt x="105" y="1137"/>
                    </a:lnTo>
                    <a:lnTo>
                      <a:pt x="78" y="1217"/>
                    </a:lnTo>
                    <a:lnTo>
                      <a:pt x="54" y="1300"/>
                    </a:lnTo>
                    <a:lnTo>
                      <a:pt x="35" y="1384"/>
                    </a:lnTo>
                    <a:lnTo>
                      <a:pt x="20" y="1470"/>
                    </a:lnTo>
                    <a:lnTo>
                      <a:pt x="9" y="1556"/>
                    </a:lnTo>
                    <a:lnTo>
                      <a:pt x="2" y="1643"/>
                    </a:lnTo>
                    <a:lnTo>
                      <a:pt x="0" y="1733"/>
                    </a:lnTo>
                    <a:lnTo>
                      <a:pt x="2" y="1822"/>
                    </a:lnTo>
                    <a:lnTo>
                      <a:pt x="9" y="1910"/>
                    </a:lnTo>
                    <a:lnTo>
                      <a:pt x="20" y="1997"/>
                    </a:lnTo>
                    <a:lnTo>
                      <a:pt x="35" y="2081"/>
                    </a:lnTo>
                    <a:lnTo>
                      <a:pt x="54" y="2166"/>
                    </a:lnTo>
                    <a:lnTo>
                      <a:pt x="78" y="2248"/>
                    </a:lnTo>
                    <a:lnTo>
                      <a:pt x="105" y="2329"/>
                    </a:lnTo>
                    <a:lnTo>
                      <a:pt x="136" y="2407"/>
                    </a:lnTo>
                    <a:lnTo>
                      <a:pt x="171" y="2483"/>
                    </a:lnTo>
                    <a:lnTo>
                      <a:pt x="209" y="2559"/>
                    </a:lnTo>
                    <a:lnTo>
                      <a:pt x="250" y="2631"/>
                    </a:lnTo>
                    <a:lnTo>
                      <a:pt x="296" y="2701"/>
                    </a:lnTo>
                    <a:lnTo>
                      <a:pt x="344" y="2769"/>
                    </a:lnTo>
                    <a:lnTo>
                      <a:pt x="396" y="2834"/>
                    </a:lnTo>
                    <a:lnTo>
                      <a:pt x="450" y="2897"/>
                    </a:lnTo>
                    <a:lnTo>
                      <a:pt x="508" y="2958"/>
                    </a:lnTo>
                    <a:lnTo>
                      <a:pt x="568" y="3015"/>
                    </a:lnTo>
                    <a:lnTo>
                      <a:pt x="630" y="3069"/>
                    </a:lnTo>
                    <a:lnTo>
                      <a:pt x="696" y="3121"/>
                    </a:lnTo>
                    <a:lnTo>
                      <a:pt x="764" y="3169"/>
                    </a:lnTo>
                    <a:lnTo>
                      <a:pt x="834" y="3214"/>
                    </a:lnTo>
                    <a:lnTo>
                      <a:pt x="907" y="3256"/>
                    </a:lnTo>
                    <a:lnTo>
                      <a:pt x="981" y="3294"/>
                    </a:lnTo>
                    <a:lnTo>
                      <a:pt x="1058" y="3329"/>
                    </a:lnTo>
                    <a:lnTo>
                      <a:pt x="1137" y="3360"/>
                    </a:lnTo>
                    <a:lnTo>
                      <a:pt x="1217" y="3387"/>
                    </a:lnTo>
                    <a:lnTo>
                      <a:pt x="1300" y="3411"/>
                    </a:lnTo>
                    <a:lnTo>
                      <a:pt x="1383" y="3430"/>
                    </a:lnTo>
                    <a:lnTo>
                      <a:pt x="1468" y="3445"/>
                    </a:lnTo>
                    <a:lnTo>
                      <a:pt x="1555" y="3456"/>
                    </a:lnTo>
                    <a:lnTo>
                      <a:pt x="1643" y="3463"/>
                    </a:lnTo>
                    <a:lnTo>
                      <a:pt x="1733" y="3465"/>
                    </a:lnTo>
                    <a:lnTo>
                      <a:pt x="1821" y="3463"/>
                    </a:lnTo>
                    <a:lnTo>
                      <a:pt x="1910" y="3456"/>
                    </a:lnTo>
                    <a:lnTo>
                      <a:pt x="1996" y="3445"/>
                    </a:lnTo>
                    <a:lnTo>
                      <a:pt x="2081" y="3430"/>
                    </a:lnTo>
                    <a:lnTo>
                      <a:pt x="2165" y="3411"/>
                    </a:lnTo>
                    <a:lnTo>
                      <a:pt x="2247" y="3387"/>
                    </a:lnTo>
                    <a:lnTo>
                      <a:pt x="2328" y="3360"/>
                    </a:lnTo>
                    <a:lnTo>
                      <a:pt x="2407" y="3329"/>
                    </a:lnTo>
                    <a:lnTo>
                      <a:pt x="2483" y="3294"/>
                    </a:lnTo>
                    <a:lnTo>
                      <a:pt x="2558" y="3256"/>
                    </a:lnTo>
                    <a:lnTo>
                      <a:pt x="2630" y="3214"/>
                    </a:lnTo>
                    <a:lnTo>
                      <a:pt x="2701" y="3169"/>
                    </a:lnTo>
                    <a:lnTo>
                      <a:pt x="2769" y="3121"/>
                    </a:lnTo>
                    <a:lnTo>
                      <a:pt x="2834" y="3069"/>
                    </a:lnTo>
                    <a:lnTo>
                      <a:pt x="2898" y="3015"/>
                    </a:lnTo>
                    <a:lnTo>
                      <a:pt x="2957" y="2958"/>
                    </a:lnTo>
                    <a:lnTo>
                      <a:pt x="3015" y="2897"/>
                    </a:lnTo>
                    <a:lnTo>
                      <a:pt x="3069" y="2834"/>
                    </a:lnTo>
                    <a:lnTo>
                      <a:pt x="3121" y="2769"/>
                    </a:lnTo>
                    <a:lnTo>
                      <a:pt x="3169" y="2701"/>
                    </a:lnTo>
                    <a:lnTo>
                      <a:pt x="3214" y="2631"/>
                    </a:lnTo>
                    <a:lnTo>
                      <a:pt x="3255" y="2559"/>
                    </a:lnTo>
                    <a:lnTo>
                      <a:pt x="3294" y="2483"/>
                    </a:lnTo>
                    <a:lnTo>
                      <a:pt x="3329" y="2407"/>
                    </a:lnTo>
                    <a:lnTo>
                      <a:pt x="3360" y="2329"/>
                    </a:lnTo>
                    <a:lnTo>
                      <a:pt x="3387" y="2248"/>
                    </a:lnTo>
                    <a:lnTo>
                      <a:pt x="3410" y="2166"/>
                    </a:lnTo>
                    <a:lnTo>
                      <a:pt x="3429" y="2081"/>
                    </a:lnTo>
                    <a:lnTo>
                      <a:pt x="3444" y="1997"/>
                    </a:lnTo>
                    <a:lnTo>
                      <a:pt x="3455" y="1910"/>
                    </a:lnTo>
                    <a:lnTo>
                      <a:pt x="3462" y="1822"/>
                    </a:lnTo>
                    <a:lnTo>
                      <a:pt x="3464" y="1733"/>
                    </a:lnTo>
                    <a:close/>
                    <a:moveTo>
                      <a:pt x="3363" y="1733"/>
                    </a:moveTo>
                    <a:lnTo>
                      <a:pt x="3361" y="1817"/>
                    </a:lnTo>
                    <a:lnTo>
                      <a:pt x="3355" y="1900"/>
                    </a:lnTo>
                    <a:lnTo>
                      <a:pt x="3344" y="1981"/>
                    </a:lnTo>
                    <a:lnTo>
                      <a:pt x="3330" y="2061"/>
                    </a:lnTo>
                    <a:lnTo>
                      <a:pt x="3312" y="2140"/>
                    </a:lnTo>
                    <a:lnTo>
                      <a:pt x="3289" y="2217"/>
                    </a:lnTo>
                    <a:lnTo>
                      <a:pt x="3263" y="2294"/>
                    </a:lnTo>
                    <a:lnTo>
                      <a:pt x="3234" y="2367"/>
                    </a:lnTo>
                    <a:lnTo>
                      <a:pt x="3202" y="2439"/>
                    </a:lnTo>
                    <a:lnTo>
                      <a:pt x="3166" y="2510"/>
                    </a:lnTo>
                    <a:lnTo>
                      <a:pt x="3127" y="2578"/>
                    </a:lnTo>
                    <a:lnTo>
                      <a:pt x="3084" y="2644"/>
                    </a:lnTo>
                    <a:lnTo>
                      <a:pt x="3039" y="2709"/>
                    </a:lnTo>
                    <a:lnTo>
                      <a:pt x="2990" y="2770"/>
                    </a:lnTo>
                    <a:lnTo>
                      <a:pt x="2939" y="2829"/>
                    </a:lnTo>
                    <a:lnTo>
                      <a:pt x="2885" y="2885"/>
                    </a:lnTo>
                    <a:lnTo>
                      <a:pt x="2828" y="2940"/>
                    </a:lnTo>
                    <a:lnTo>
                      <a:pt x="2770" y="2991"/>
                    </a:lnTo>
                    <a:lnTo>
                      <a:pt x="2708" y="3039"/>
                    </a:lnTo>
                    <a:lnTo>
                      <a:pt x="2644" y="3084"/>
                    </a:lnTo>
                    <a:lnTo>
                      <a:pt x="2578" y="3127"/>
                    </a:lnTo>
                    <a:lnTo>
                      <a:pt x="2510" y="3167"/>
                    </a:lnTo>
                    <a:lnTo>
                      <a:pt x="2439" y="3202"/>
                    </a:lnTo>
                    <a:lnTo>
                      <a:pt x="2367" y="3235"/>
                    </a:lnTo>
                    <a:lnTo>
                      <a:pt x="2293" y="3264"/>
                    </a:lnTo>
                    <a:lnTo>
                      <a:pt x="2217" y="3289"/>
                    </a:lnTo>
                    <a:lnTo>
                      <a:pt x="2140" y="3311"/>
                    </a:lnTo>
                    <a:lnTo>
                      <a:pt x="2061" y="3330"/>
                    </a:lnTo>
                    <a:lnTo>
                      <a:pt x="1981" y="3345"/>
                    </a:lnTo>
                    <a:lnTo>
                      <a:pt x="1899" y="3355"/>
                    </a:lnTo>
                    <a:lnTo>
                      <a:pt x="1816" y="3361"/>
                    </a:lnTo>
                    <a:lnTo>
                      <a:pt x="1733" y="3363"/>
                    </a:lnTo>
                    <a:lnTo>
                      <a:pt x="1648" y="3361"/>
                    </a:lnTo>
                    <a:lnTo>
                      <a:pt x="1566" y="3355"/>
                    </a:lnTo>
                    <a:lnTo>
                      <a:pt x="1485" y="3345"/>
                    </a:lnTo>
                    <a:lnTo>
                      <a:pt x="1404" y="3330"/>
                    </a:lnTo>
                    <a:lnTo>
                      <a:pt x="1325" y="3311"/>
                    </a:lnTo>
                    <a:lnTo>
                      <a:pt x="1247" y="3289"/>
                    </a:lnTo>
                    <a:lnTo>
                      <a:pt x="1172" y="3264"/>
                    </a:lnTo>
                    <a:lnTo>
                      <a:pt x="1098" y="3235"/>
                    </a:lnTo>
                    <a:lnTo>
                      <a:pt x="1025" y="3202"/>
                    </a:lnTo>
                    <a:lnTo>
                      <a:pt x="955" y="3167"/>
                    </a:lnTo>
                    <a:lnTo>
                      <a:pt x="887" y="3127"/>
                    </a:lnTo>
                    <a:lnTo>
                      <a:pt x="821" y="3084"/>
                    </a:lnTo>
                    <a:lnTo>
                      <a:pt x="757" y="3039"/>
                    </a:lnTo>
                    <a:lnTo>
                      <a:pt x="696" y="2991"/>
                    </a:lnTo>
                    <a:lnTo>
                      <a:pt x="636" y="2940"/>
                    </a:lnTo>
                    <a:lnTo>
                      <a:pt x="579" y="2885"/>
                    </a:lnTo>
                    <a:lnTo>
                      <a:pt x="526" y="2829"/>
                    </a:lnTo>
                    <a:lnTo>
                      <a:pt x="474" y="2770"/>
                    </a:lnTo>
                    <a:lnTo>
                      <a:pt x="426" y="2709"/>
                    </a:lnTo>
                    <a:lnTo>
                      <a:pt x="380" y="2644"/>
                    </a:lnTo>
                    <a:lnTo>
                      <a:pt x="338" y="2578"/>
                    </a:lnTo>
                    <a:lnTo>
                      <a:pt x="299" y="2510"/>
                    </a:lnTo>
                    <a:lnTo>
                      <a:pt x="262" y="2439"/>
                    </a:lnTo>
                    <a:lnTo>
                      <a:pt x="230" y="2367"/>
                    </a:lnTo>
                    <a:lnTo>
                      <a:pt x="201" y="2294"/>
                    </a:lnTo>
                    <a:lnTo>
                      <a:pt x="175" y="2217"/>
                    </a:lnTo>
                    <a:lnTo>
                      <a:pt x="153" y="2140"/>
                    </a:lnTo>
                    <a:lnTo>
                      <a:pt x="135" y="2061"/>
                    </a:lnTo>
                    <a:lnTo>
                      <a:pt x="121" y="1981"/>
                    </a:lnTo>
                    <a:lnTo>
                      <a:pt x="111" y="1900"/>
                    </a:lnTo>
                    <a:lnTo>
                      <a:pt x="104" y="1817"/>
                    </a:lnTo>
                    <a:lnTo>
                      <a:pt x="102" y="1733"/>
                    </a:lnTo>
                    <a:lnTo>
                      <a:pt x="104" y="1649"/>
                    </a:lnTo>
                    <a:lnTo>
                      <a:pt x="111" y="1566"/>
                    </a:lnTo>
                    <a:lnTo>
                      <a:pt x="121" y="1485"/>
                    </a:lnTo>
                    <a:lnTo>
                      <a:pt x="135" y="1404"/>
                    </a:lnTo>
                    <a:lnTo>
                      <a:pt x="153" y="1326"/>
                    </a:lnTo>
                    <a:lnTo>
                      <a:pt x="175" y="1248"/>
                    </a:lnTo>
                    <a:lnTo>
                      <a:pt x="201" y="1172"/>
                    </a:lnTo>
                    <a:lnTo>
                      <a:pt x="230" y="1099"/>
                    </a:lnTo>
                    <a:lnTo>
                      <a:pt x="262" y="1026"/>
                    </a:lnTo>
                    <a:lnTo>
                      <a:pt x="299" y="956"/>
                    </a:lnTo>
                    <a:lnTo>
                      <a:pt x="338" y="888"/>
                    </a:lnTo>
                    <a:lnTo>
                      <a:pt x="380" y="821"/>
                    </a:lnTo>
                    <a:lnTo>
                      <a:pt x="426" y="757"/>
                    </a:lnTo>
                    <a:lnTo>
                      <a:pt x="474" y="696"/>
                    </a:lnTo>
                    <a:lnTo>
                      <a:pt x="526" y="636"/>
                    </a:lnTo>
                    <a:lnTo>
                      <a:pt x="579" y="580"/>
                    </a:lnTo>
                    <a:lnTo>
                      <a:pt x="636" y="526"/>
                    </a:lnTo>
                    <a:lnTo>
                      <a:pt x="696" y="475"/>
                    </a:lnTo>
                    <a:lnTo>
                      <a:pt x="757" y="426"/>
                    </a:lnTo>
                    <a:lnTo>
                      <a:pt x="821" y="381"/>
                    </a:lnTo>
                    <a:lnTo>
                      <a:pt x="887" y="339"/>
                    </a:lnTo>
                    <a:lnTo>
                      <a:pt x="955" y="300"/>
                    </a:lnTo>
                    <a:lnTo>
                      <a:pt x="1025" y="264"/>
                    </a:lnTo>
                    <a:lnTo>
                      <a:pt x="1098" y="231"/>
                    </a:lnTo>
                    <a:lnTo>
                      <a:pt x="1172" y="201"/>
                    </a:lnTo>
                    <a:lnTo>
                      <a:pt x="1247" y="176"/>
                    </a:lnTo>
                    <a:lnTo>
                      <a:pt x="1325" y="154"/>
                    </a:lnTo>
                    <a:lnTo>
                      <a:pt x="1404" y="136"/>
                    </a:lnTo>
                    <a:lnTo>
                      <a:pt x="1485" y="121"/>
                    </a:lnTo>
                    <a:lnTo>
                      <a:pt x="1566" y="111"/>
                    </a:lnTo>
                    <a:lnTo>
                      <a:pt x="1648" y="105"/>
                    </a:lnTo>
                    <a:lnTo>
                      <a:pt x="1733" y="103"/>
                    </a:lnTo>
                    <a:lnTo>
                      <a:pt x="1816" y="105"/>
                    </a:lnTo>
                    <a:lnTo>
                      <a:pt x="1899" y="111"/>
                    </a:lnTo>
                    <a:lnTo>
                      <a:pt x="1981" y="121"/>
                    </a:lnTo>
                    <a:lnTo>
                      <a:pt x="2061" y="136"/>
                    </a:lnTo>
                    <a:lnTo>
                      <a:pt x="2140" y="154"/>
                    </a:lnTo>
                    <a:lnTo>
                      <a:pt x="2217" y="176"/>
                    </a:lnTo>
                    <a:lnTo>
                      <a:pt x="2293" y="201"/>
                    </a:lnTo>
                    <a:lnTo>
                      <a:pt x="2367" y="231"/>
                    </a:lnTo>
                    <a:lnTo>
                      <a:pt x="2439" y="264"/>
                    </a:lnTo>
                    <a:lnTo>
                      <a:pt x="2510" y="300"/>
                    </a:lnTo>
                    <a:lnTo>
                      <a:pt x="2578" y="339"/>
                    </a:lnTo>
                    <a:lnTo>
                      <a:pt x="2644" y="381"/>
                    </a:lnTo>
                    <a:lnTo>
                      <a:pt x="2708" y="426"/>
                    </a:lnTo>
                    <a:lnTo>
                      <a:pt x="2770" y="475"/>
                    </a:lnTo>
                    <a:lnTo>
                      <a:pt x="2828" y="526"/>
                    </a:lnTo>
                    <a:lnTo>
                      <a:pt x="2885" y="580"/>
                    </a:lnTo>
                    <a:lnTo>
                      <a:pt x="2939" y="636"/>
                    </a:lnTo>
                    <a:lnTo>
                      <a:pt x="2990" y="696"/>
                    </a:lnTo>
                    <a:lnTo>
                      <a:pt x="3039" y="757"/>
                    </a:lnTo>
                    <a:lnTo>
                      <a:pt x="3084" y="821"/>
                    </a:lnTo>
                    <a:lnTo>
                      <a:pt x="3127" y="888"/>
                    </a:lnTo>
                    <a:lnTo>
                      <a:pt x="3166" y="956"/>
                    </a:lnTo>
                    <a:lnTo>
                      <a:pt x="3202" y="1026"/>
                    </a:lnTo>
                    <a:lnTo>
                      <a:pt x="3234" y="1099"/>
                    </a:lnTo>
                    <a:lnTo>
                      <a:pt x="3263" y="1172"/>
                    </a:lnTo>
                    <a:lnTo>
                      <a:pt x="3289" y="1248"/>
                    </a:lnTo>
                    <a:lnTo>
                      <a:pt x="3312" y="1326"/>
                    </a:lnTo>
                    <a:lnTo>
                      <a:pt x="3330" y="1404"/>
                    </a:lnTo>
                    <a:lnTo>
                      <a:pt x="3344" y="1485"/>
                    </a:lnTo>
                    <a:lnTo>
                      <a:pt x="3355" y="1566"/>
                    </a:lnTo>
                    <a:lnTo>
                      <a:pt x="3361" y="1649"/>
                    </a:lnTo>
                    <a:lnTo>
                      <a:pt x="3363" y="1733"/>
                    </a:lnTo>
                    <a:close/>
                  </a:path>
                </a:pathLst>
              </a:custGeom>
              <a:solidFill>
                <a:srgbClr val="31B2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1910" name="Freeform 1182">
                <a:extLst>
                  <a:ext uri="{FF2B5EF4-FFF2-40B4-BE49-F238E27FC236}">
                    <a16:creationId xmlns:a16="http://schemas.microsoft.com/office/drawing/2014/main" id="{CB73CCF6-4F61-4782-A159-9F2E7437467C}"/>
                  </a:ext>
                </a:extLst>
              </p:cNvPr>
              <p:cNvSpPr>
                <a:spLocks noEditPoints="1"/>
              </p:cNvSpPr>
              <p:nvPr/>
            </p:nvSpPr>
            <p:spPr bwMode="auto">
              <a:xfrm>
                <a:off x="1817" y="2856"/>
                <a:ext cx="673" cy="673"/>
              </a:xfrm>
              <a:custGeom>
                <a:avLst/>
                <a:gdLst>
                  <a:gd name="T0" fmla="*/ 666 w 3363"/>
                  <a:gd name="T1" fmla="*/ 269 h 3362"/>
                  <a:gd name="T2" fmla="*/ 640 w 3363"/>
                  <a:gd name="T3" fmla="*/ 191 h 3362"/>
                  <a:gd name="T4" fmla="*/ 596 w 3363"/>
                  <a:gd name="T5" fmla="*/ 123 h 3362"/>
                  <a:gd name="T6" fmla="*/ 538 w 3363"/>
                  <a:gd name="T7" fmla="*/ 67 h 3362"/>
                  <a:gd name="T8" fmla="*/ 467 w 3363"/>
                  <a:gd name="T9" fmla="*/ 26 h 3362"/>
                  <a:gd name="T10" fmla="*/ 388 w 3363"/>
                  <a:gd name="T11" fmla="*/ 4 h 3362"/>
                  <a:gd name="T12" fmla="*/ 302 w 3363"/>
                  <a:gd name="T13" fmla="*/ 2 h 3362"/>
                  <a:gd name="T14" fmla="*/ 221 w 3363"/>
                  <a:gd name="T15" fmla="*/ 20 h 3362"/>
                  <a:gd name="T16" fmla="*/ 148 w 3363"/>
                  <a:gd name="T17" fmla="*/ 57 h 3362"/>
                  <a:gd name="T18" fmla="*/ 87 w 3363"/>
                  <a:gd name="T19" fmla="*/ 110 h 3362"/>
                  <a:gd name="T20" fmla="*/ 41 w 3363"/>
                  <a:gd name="T21" fmla="*/ 176 h 3362"/>
                  <a:gd name="T22" fmla="*/ 11 w 3363"/>
                  <a:gd name="T23" fmla="*/ 252 h 3362"/>
                  <a:gd name="T24" fmla="*/ 0 w 3363"/>
                  <a:gd name="T25" fmla="*/ 337 h 3362"/>
                  <a:gd name="T26" fmla="*/ 11 w 3363"/>
                  <a:gd name="T27" fmla="*/ 421 h 3362"/>
                  <a:gd name="T28" fmla="*/ 41 w 3363"/>
                  <a:gd name="T29" fmla="*/ 497 h 3362"/>
                  <a:gd name="T30" fmla="*/ 87 w 3363"/>
                  <a:gd name="T31" fmla="*/ 563 h 3362"/>
                  <a:gd name="T32" fmla="*/ 148 w 3363"/>
                  <a:gd name="T33" fmla="*/ 616 h 3362"/>
                  <a:gd name="T34" fmla="*/ 221 w 3363"/>
                  <a:gd name="T35" fmla="*/ 653 h 3362"/>
                  <a:gd name="T36" fmla="*/ 302 w 3363"/>
                  <a:gd name="T37" fmla="*/ 671 h 3362"/>
                  <a:gd name="T38" fmla="*/ 388 w 3363"/>
                  <a:gd name="T39" fmla="*/ 669 h 3362"/>
                  <a:gd name="T40" fmla="*/ 467 w 3363"/>
                  <a:gd name="T41" fmla="*/ 647 h 3362"/>
                  <a:gd name="T42" fmla="*/ 538 w 3363"/>
                  <a:gd name="T43" fmla="*/ 606 h 3362"/>
                  <a:gd name="T44" fmla="*/ 596 w 3363"/>
                  <a:gd name="T45" fmla="*/ 550 h 3362"/>
                  <a:gd name="T46" fmla="*/ 640 w 3363"/>
                  <a:gd name="T47" fmla="*/ 482 h 3362"/>
                  <a:gd name="T48" fmla="*/ 666 w 3363"/>
                  <a:gd name="T49" fmla="*/ 404 h 3362"/>
                  <a:gd name="T50" fmla="*/ 653 w 3363"/>
                  <a:gd name="T51" fmla="*/ 337 h 3362"/>
                  <a:gd name="T52" fmla="*/ 643 w 3363"/>
                  <a:gd name="T53" fmla="*/ 416 h 3362"/>
                  <a:gd name="T54" fmla="*/ 615 w 3363"/>
                  <a:gd name="T55" fmla="*/ 487 h 3362"/>
                  <a:gd name="T56" fmla="*/ 571 w 3363"/>
                  <a:gd name="T57" fmla="*/ 549 h 3362"/>
                  <a:gd name="T58" fmla="*/ 513 w 3363"/>
                  <a:gd name="T59" fmla="*/ 599 h 3362"/>
                  <a:gd name="T60" fmla="*/ 445 w 3363"/>
                  <a:gd name="T61" fmla="*/ 633 h 3362"/>
                  <a:gd name="T62" fmla="*/ 369 w 3363"/>
                  <a:gd name="T63" fmla="*/ 651 h 3362"/>
                  <a:gd name="T64" fmla="*/ 288 w 3363"/>
                  <a:gd name="T65" fmla="*/ 649 h 3362"/>
                  <a:gd name="T66" fmla="*/ 214 w 3363"/>
                  <a:gd name="T67" fmla="*/ 628 h 3362"/>
                  <a:gd name="T68" fmla="*/ 147 w 3363"/>
                  <a:gd name="T69" fmla="*/ 590 h 3362"/>
                  <a:gd name="T70" fmla="*/ 93 w 3363"/>
                  <a:gd name="T71" fmla="*/ 538 h 3362"/>
                  <a:gd name="T72" fmla="*/ 52 w 3363"/>
                  <a:gd name="T73" fmla="*/ 473 h 3362"/>
                  <a:gd name="T74" fmla="*/ 27 w 3363"/>
                  <a:gd name="T75" fmla="*/ 400 h 3362"/>
                  <a:gd name="T76" fmla="*/ 21 w 3363"/>
                  <a:gd name="T77" fmla="*/ 320 h 3362"/>
                  <a:gd name="T78" fmla="*/ 35 w 3363"/>
                  <a:gd name="T79" fmla="*/ 243 h 3362"/>
                  <a:gd name="T80" fmla="*/ 66 w 3363"/>
                  <a:gd name="T81" fmla="*/ 173 h 3362"/>
                  <a:gd name="T82" fmla="*/ 113 w 3363"/>
                  <a:gd name="T83" fmla="*/ 113 h 3362"/>
                  <a:gd name="T84" fmla="*/ 173 w 3363"/>
                  <a:gd name="T85" fmla="*/ 66 h 3362"/>
                  <a:gd name="T86" fmla="*/ 242 w 3363"/>
                  <a:gd name="T87" fmla="*/ 34 h 3362"/>
                  <a:gd name="T88" fmla="*/ 320 w 3363"/>
                  <a:gd name="T89" fmla="*/ 21 h 3362"/>
                  <a:gd name="T90" fmla="*/ 400 w 3363"/>
                  <a:gd name="T91" fmla="*/ 27 h 3362"/>
                  <a:gd name="T92" fmla="*/ 473 w 3363"/>
                  <a:gd name="T93" fmla="*/ 51 h 3362"/>
                  <a:gd name="T94" fmla="*/ 538 w 3363"/>
                  <a:gd name="T95" fmla="*/ 92 h 3362"/>
                  <a:gd name="T96" fmla="*/ 590 w 3363"/>
                  <a:gd name="T97" fmla="*/ 147 h 3362"/>
                  <a:gd name="T98" fmla="*/ 628 w 3363"/>
                  <a:gd name="T99" fmla="*/ 213 h 3362"/>
                  <a:gd name="T100" fmla="*/ 649 w 3363"/>
                  <a:gd name="T101" fmla="*/ 288 h 336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363" h="3362">
                    <a:moveTo>
                      <a:pt x="3363" y="1681"/>
                    </a:moveTo>
                    <a:lnTo>
                      <a:pt x="3360" y="1594"/>
                    </a:lnTo>
                    <a:lnTo>
                      <a:pt x="3354" y="1509"/>
                    </a:lnTo>
                    <a:lnTo>
                      <a:pt x="3343" y="1425"/>
                    </a:lnTo>
                    <a:lnTo>
                      <a:pt x="3329" y="1342"/>
                    </a:lnTo>
                    <a:lnTo>
                      <a:pt x="3310" y="1261"/>
                    </a:lnTo>
                    <a:lnTo>
                      <a:pt x="3287" y="1181"/>
                    </a:lnTo>
                    <a:lnTo>
                      <a:pt x="3261" y="1103"/>
                    </a:lnTo>
                    <a:lnTo>
                      <a:pt x="3230" y="1027"/>
                    </a:lnTo>
                    <a:lnTo>
                      <a:pt x="3197" y="952"/>
                    </a:lnTo>
                    <a:lnTo>
                      <a:pt x="3160" y="880"/>
                    </a:lnTo>
                    <a:lnTo>
                      <a:pt x="3119" y="810"/>
                    </a:lnTo>
                    <a:lnTo>
                      <a:pt x="3076" y="741"/>
                    </a:lnTo>
                    <a:lnTo>
                      <a:pt x="3028" y="675"/>
                    </a:lnTo>
                    <a:lnTo>
                      <a:pt x="2979" y="612"/>
                    </a:lnTo>
                    <a:lnTo>
                      <a:pt x="2926" y="550"/>
                    </a:lnTo>
                    <a:lnTo>
                      <a:pt x="2871" y="492"/>
                    </a:lnTo>
                    <a:lnTo>
                      <a:pt x="2811" y="437"/>
                    </a:lnTo>
                    <a:lnTo>
                      <a:pt x="2751" y="384"/>
                    </a:lnTo>
                    <a:lnTo>
                      <a:pt x="2688" y="333"/>
                    </a:lnTo>
                    <a:lnTo>
                      <a:pt x="2621" y="287"/>
                    </a:lnTo>
                    <a:lnTo>
                      <a:pt x="2553" y="243"/>
                    </a:lnTo>
                    <a:lnTo>
                      <a:pt x="2483" y="203"/>
                    </a:lnTo>
                    <a:lnTo>
                      <a:pt x="2410" y="165"/>
                    </a:lnTo>
                    <a:lnTo>
                      <a:pt x="2336" y="131"/>
                    </a:lnTo>
                    <a:lnTo>
                      <a:pt x="2260" y="102"/>
                    </a:lnTo>
                    <a:lnTo>
                      <a:pt x="2181" y="75"/>
                    </a:lnTo>
                    <a:lnTo>
                      <a:pt x="2102" y="53"/>
                    </a:lnTo>
                    <a:lnTo>
                      <a:pt x="2020" y="34"/>
                    </a:lnTo>
                    <a:lnTo>
                      <a:pt x="1937" y="19"/>
                    </a:lnTo>
                    <a:lnTo>
                      <a:pt x="1854" y="9"/>
                    </a:lnTo>
                    <a:lnTo>
                      <a:pt x="1768" y="2"/>
                    </a:lnTo>
                    <a:lnTo>
                      <a:pt x="1682" y="0"/>
                    </a:lnTo>
                    <a:lnTo>
                      <a:pt x="1595" y="2"/>
                    </a:lnTo>
                    <a:lnTo>
                      <a:pt x="1510" y="9"/>
                    </a:lnTo>
                    <a:lnTo>
                      <a:pt x="1425" y="19"/>
                    </a:lnTo>
                    <a:lnTo>
                      <a:pt x="1342" y="34"/>
                    </a:lnTo>
                    <a:lnTo>
                      <a:pt x="1262" y="53"/>
                    </a:lnTo>
                    <a:lnTo>
                      <a:pt x="1181" y="75"/>
                    </a:lnTo>
                    <a:lnTo>
                      <a:pt x="1103" y="102"/>
                    </a:lnTo>
                    <a:lnTo>
                      <a:pt x="1026" y="131"/>
                    </a:lnTo>
                    <a:lnTo>
                      <a:pt x="952" y="165"/>
                    </a:lnTo>
                    <a:lnTo>
                      <a:pt x="880" y="203"/>
                    </a:lnTo>
                    <a:lnTo>
                      <a:pt x="809" y="243"/>
                    </a:lnTo>
                    <a:lnTo>
                      <a:pt x="741" y="287"/>
                    </a:lnTo>
                    <a:lnTo>
                      <a:pt x="676" y="333"/>
                    </a:lnTo>
                    <a:lnTo>
                      <a:pt x="611" y="384"/>
                    </a:lnTo>
                    <a:lnTo>
                      <a:pt x="551" y="437"/>
                    </a:lnTo>
                    <a:lnTo>
                      <a:pt x="493" y="492"/>
                    </a:lnTo>
                    <a:lnTo>
                      <a:pt x="437" y="550"/>
                    </a:lnTo>
                    <a:lnTo>
                      <a:pt x="384" y="612"/>
                    </a:lnTo>
                    <a:lnTo>
                      <a:pt x="334" y="675"/>
                    </a:lnTo>
                    <a:lnTo>
                      <a:pt x="287" y="741"/>
                    </a:lnTo>
                    <a:lnTo>
                      <a:pt x="244" y="810"/>
                    </a:lnTo>
                    <a:lnTo>
                      <a:pt x="203" y="880"/>
                    </a:lnTo>
                    <a:lnTo>
                      <a:pt x="166" y="952"/>
                    </a:lnTo>
                    <a:lnTo>
                      <a:pt x="132" y="1027"/>
                    </a:lnTo>
                    <a:lnTo>
                      <a:pt x="102" y="1103"/>
                    </a:lnTo>
                    <a:lnTo>
                      <a:pt x="76" y="1181"/>
                    </a:lnTo>
                    <a:lnTo>
                      <a:pt x="53" y="1261"/>
                    </a:lnTo>
                    <a:lnTo>
                      <a:pt x="35" y="1342"/>
                    </a:lnTo>
                    <a:lnTo>
                      <a:pt x="19" y="1425"/>
                    </a:lnTo>
                    <a:lnTo>
                      <a:pt x="8" y="1509"/>
                    </a:lnTo>
                    <a:lnTo>
                      <a:pt x="2" y="1594"/>
                    </a:lnTo>
                    <a:lnTo>
                      <a:pt x="0" y="1681"/>
                    </a:lnTo>
                    <a:lnTo>
                      <a:pt x="2" y="1767"/>
                    </a:lnTo>
                    <a:lnTo>
                      <a:pt x="8" y="1853"/>
                    </a:lnTo>
                    <a:lnTo>
                      <a:pt x="19" y="1937"/>
                    </a:lnTo>
                    <a:lnTo>
                      <a:pt x="35" y="2019"/>
                    </a:lnTo>
                    <a:lnTo>
                      <a:pt x="53" y="2101"/>
                    </a:lnTo>
                    <a:lnTo>
                      <a:pt x="76" y="2181"/>
                    </a:lnTo>
                    <a:lnTo>
                      <a:pt x="102" y="2259"/>
                    </a:lnTo>
                    <a:lnTo>
                      <a:pt x="132" y="2335"/>
                    </a:lnTo>
                    <a:lnTo>
                      <a:pt x="166" y="2409"/>
                    </a:lnTo>
                    <a:lnTo>
                      <a:pt x="203" y="2482"/>
                    </a:lnTo>
                    <a:lnTo>
                      <a:pt x="244" y="2553"/>
                    </a:lnTo>
                    <a:lnTo>
                      <a:pt x="287" y="2620"/>
                    </a:lnTo>
                    <a:lnTo>
                      <a:pt x="334" y="2687"/>
                    </a:lnTo>
                    <a:lnTo>
                      <a:pt x="384" y="2750"/>
                    </a:lnTo>
                    <a:lnTo>
                      <a:pt x="437" y="2811"/>
                    </a:lnTo>
                    <a:lnTo>
                      <a:pt x="493" y="2870"/>
                    </a:lnTo>
                    <a:lnTo>
                      <a:pt x="551" y="2925"/>
                    </a:lnTo>
                    <a:lnTo>
                      <a:pt x="611" y="2978"/>
                    </a:lnTo>
                    <a:lnTo>
                      <a:pt x="676" y="3028"/>
                    </a:lnTo>
                    <a:lnTo>
                      <a:pt x="741" y="3075"/>
                    </a:lnTo>
                    <a:lnTo>
                      <a:pt x="809" y="3119"/>
                    </a:lnTo>
                    <a:lnTo>
                      <a:pt x="880" y="3159"/>
                    </a:lnTo>
                    <a:lnTo>
                      <a:pt x="952" y="3196"/>
                    </a:lnTo>
                    <a:lnTo>
                      <a:pt x="1026" y="3230"/>
                    </a:lnTo>
                    <a:lnTo>
                      <a:pt x="1103" y="3260"/>
                    </a:lnTo>
                    <a:lnTo>
                      <a:pt x="1181" y="3287"/>
                    </a:lnTo>
                    <a:lnTo>
                      <a:pt x="1262" y="3309"/>
                    </a:lnTo>
                    <a:lnTo>
                      <a:pt x="1342" y="3328"/>
                    </a:lnTo>
                    <a:lnTo>
                      <a:pt x="1425" y="3343"/>
                    </a:lnTo>
                    <a:lnTo>
                      <a:pt x="1510" y="3353"/>
                    </a:lnTo>
                    <a:lnTo>
                      <a:pt x="1595" y="3360"/>
                    </a:lnTo>
                    <a:lnTo>
                      <a:pt x="1682" y="3362"/>
                    </a:lnTo>
                    <a:lnTo>
                      <a:pt x="1768" y="3360"/>
                    </a:lnTo>
                    <a:lnTo>
                      <a:pt x="1854" y="3353"/>
                    </a:lnTo>
                    <a:lnTo>
                      <a:pt x="1937" y="3343"/>
                    </a:lnTo>
                    <a:lnTo>
                      <a:pt x="2020" y="3328"/>
                    </a:lnTo>
                    <a:lnTo>
                      <a:pt x="2102" y="3309"/>
                    </a:lnTo>
                    <a:lnTo>
                      <a:pt x="2181" y="3287"/>
                    </a:lnTo>
                    <a:lnTo>
                      <a:pt x="2260" y="3260"/>
                    </a:lnTo>
                    <a:lnTo>
                      <a:pt x="2336" y="3230"/>
                    </a:lnTo>
                    <a:lnTo>
                      <a:pt x="2410" y="3196"/>
                    </a:lnTo>
                    <a:lnTo>
                      <a:pt x="2483" y="3159"/>
                    </a:lnTo>
                    <a:lnTo>
                      <a:pt x="2553" y="3119"/>
                    </a:lnTo>
                    <a:lnTo>
                      <a:pt x="2621" y="3075"/>
                    </a:lnTo>
                    <a:lnTo>
                      <a:pt x="2688" y="3028"/>
                    </a:lnTo>
                    <a:lnTo>
                      <a:pt x="2751" y="2978"/>
                    </a:lnTo>
                    <a:lnTo>
                      <a:pt x="2811" y="2925"/>
                    </a:lnTo>
                    <a:lnTo>
                      <a:pt x="2871" y="2870"/>
                    </a:lnTo>
                    <a:lnTo>
                      <a:pt x="2926" y="2811"/>
                    </a:lnTo>
                    <a:lnTo>
                      <a:pt x="2979" y="2750"/>
                    </a:lnTo>
                    <a:lnTo>
                      <a:pt x="3028" y="2687"/>
                    </a:lnTo>
                    <a:lnTo>
                      <a:pt x="3076" y="2620"/>
                    </a:lnTo>
                    <a:lnTo>
                      <a:pt x="3119" y="2553"/>
                    </a:lnTo>
                    <a:lnTo>
                      <a:pt x="3160" y="2482"/>
                    </a:lnTo>
                    <a:lnTo>
                      <a:pt x="3197" y="2409"/>
                    </a:lnTo>
                    <a:lnTo>
                      <a:pt x="3230" y="2335"/>
                    </a:lnTo>
                    <a:lnTo>
                      <a:pt x="3261" y="2259"/>
                    </a:lnTo>
                    <a:lnTo>
                      <a:pt x="3287" y="2181"/>
                    </a:lnTo>
                    <a:lnTo>
                      <a:pt x="3310" y="2101"/>
                    </a:lnTo>
                    <a:lnTo>
                      <a:pt x="3329" y="2019"/>
                    </a:lnTo>
                    <a:lnTo>
                      <a:pt x="3343" y="1937"/>
                    </a:lnTo>
                    <a:lnTo>
                      <a:pt x="3354" y="1853"/>
                    </a:lnTo>
                    <a:lnTo>
                      <a:pt x="3360" y="1767"/>
                    </a:lnTo>
                    <a:lnTo>
                      <a:pt x="3363" y="1681"/>
                    </a:lnTo>
                    <a:close/>
                    <a:moveTo>
                      <a:pt x="3261" y="1681"/>
                    </a:moveTo>
                    <a:lnTo>
                      <a:pt x="3259" y="1762"/>
                    </a:lnTo>
                    <a:lnTo>
                      <a:pt x="3253" y="1843"/>
                    </a:lnTo>
                    <a:lnTo>
                      <a:pt x="3243" y="1921"/>
                    </a:lnTo>
                    <a:lnTo>
                      <a:pt x="3228" y="1999"/>
                    </a:lnTo>
                    <a:lnTo>
                      <a:pt x="3211" y="2076"/>
                    </a:lnTo>
                    <a:lnTo>
                      <a:pt x="3190" y="2150"/>
                    </a:lnTo>
                    <a:lnTo>
                      <a:pt x="3165" y="2223"/>
                    </a:lnTo>
                    <a:lnTo>
                      <a:pt x="3137" y="2296"/>
                    </a:lnTo>
                    <a:lnTo>
                      <a:pt x="3105" y="2365"/>
                    </a:lnTo>
                    <a:lnTo>
                      <a:pt x="3071" y="2433"/>
                    </a:lnTo>
                    <a:lnTo>
                      <a:pt x="3032" y="2500"/>
                    </a:lnTo>
                    <a:lnTo>
                      <a:pt x="2991" y="2564"/>
                    </a:lnTo>
                    <a:lnTo>
                      <a:pt x="2947" y="2625"/>
                    </a:lnTo>
                    <a:lnTo>
                      <a:pt x="2900" y="2686"/>
                    </a:lnTo>
                    <a:lnTo>
                      <a:pt x="2851" y="2743"/>
                    </a:lnTo>
                    <a:lnTo>
                      <a:pt x="2798" y="2797"/>
                    </a:lnTo>
                    <a:lnTo>
                      <a:pt x="2743" y="2849"/>
                    </a:lnTo>
                    <a:lnTo>
                      <a:pt x="2686" y="2900"/>
                    </a:lnTo>
                    <a:lnTo>
                      <a:pt x="2626" y="2946"/>
                    </a:lnTo>
                    <a:lnTo>
                      <a:pt x="2564" y="2990"/>
                    </a:lnTo>
                    <a:lnTo>
                      <a:pt x="2501" y="3031"/>
                    </a:lnTo>
                    <a:lnTo>
                      <a:pt x="2434" y="3070"/>
                    </a:lnTo>
                    <a:lnTo>
                      <a:pt x="2366" y="3105"/>
                    </a:lnTo>
                    <a:lnTo>
                      <a:pt x="2296" y="3136"/>
                    </a:lnTo>
                    <a:lnTo>
                      <a:pt x="2224" y="3164"/>
                    </a:lnTo>
                    <a:lnTo>
                      <a:pt x="2151" y="3189"/>
                    </a:lnTo>
                    <a:lnTo>
                      <a:pt x="2076" y="3210"/>
                    </a:lnTo>
                    <a:lnTo>
                      <a:pt x="1999" y="3228"/>
                    </a:lnTo>
                    <a:lnTo>
                      <a:pt x="1922" y="3242"/>
                    </a:lnTo>
                    <a:lnTo>
                      <a:pt x="1843" y="3252"/>
                    </a:lnTo>
                    <a:lnTo>
                      <a:pt x="1762" y="3258"/>
                    </a:lnTo>
                    <a:lnTo>
                      <a:pt x="1682" y="3260"/>
                    </a:lnTo>
                    <a:lnTo>
                      <a:pt x="1600" y="3258"/>
                    </a:lnTo>
                    <a:lnTo>
                      <a:pt x="1520" y="3252"/>
                    </a:lnTo>
                    <a:lnTo>
                      <a:pt x="1441" y="3242"/>
                    </a:lnTo>
                    <a:lnTo>
                      <a:pt x="1363" y="3228"/>
                    </a:lnTo>
                    <a:lnTo>
                      <a:pt x="1287" y="3210"/>
                    </a:lnTo>
                    <a:lnTo>
                      <a:pt x="1211" y="3189"/>
                    </a:lnTo>
                    <a:lnTo>
                      <a:pt x="1138" y="3164"/>
                    </a:lnTo>
                    <a:lnTo>
                      <a:pt x="1067" y="3136"/>
                    </a:lnTo>
                    <a:lnTo>
                      <a:pt x="996" y="3105"/>
                    </a:lnTo>
                    <a:lnTo>
                      <a:pt x="929" y="3070"/>
                    </a:lnTo>
                    <a:lnTo>
                      <a:pt x="863" y="3031"/>
                    </a:lnTo>
                    <a:lnTo>
                      <a:pt x="798" y="2990"/>
                    </a:lnTo>
                    <a:lnTo>
                      <a:pt x="736" y="2946"/>
                    </a:lnTo>
                    <a:lnTo>
                      <a:pt x="677" y="2900"/>
                    </a:lnTo>
                    <a:lnTo>
                      <a:pt x="619" y="2849"/>
                    </a:lnTo>
                    <a:lnTo>
                      <a:pt x="564" y="2797"/>
                    </a:lnTo>
                    <a:lnTo>
                      <a:pt x="512" y="2743"/>
                    </a:lnTo>
                    <a:lnTo>
                      <a:pt x="463" y="2686"/>
                    </a:lnTo>
                    <a:lnTo>
                      <a:pt x="415" y="2625"/>
                    </a:lnTo>
                    <a:lnTo>
                      <a:pt x="371" y="2564"/>
                    </a:lnTo>
                    <a:lnTo>
                      <a:pt x="331" y="2500"/>
                    </a:lnTo>
                    <a:lnTo>
                      <a:pt x="293" y="2433"/>
                    </a:lnTo>
                    <a:lnTo>
                      <a:pt x="258" y="2365"/>
                    </a:lnTo>
                    <a:lnTo>
                      <a:pt x="227" y="2296"/>
                    </a:lnTo>
                    <a:lnTo>
                      <a:pt x="197" y="2223"/>
                    </a:lnTo>
                    <a:lnTo>
                      <a:pt x="173" y="2150"/>
                    </a:lnTo>
                    <a:lnTo>
                      <a:pt x="151" y="2076"/>
                    </a:lnTo>
                    <a:lnTo>
                      <a:pt x="134" y="1999"/>
                    </a:lnTo>
                    <a:lnTo>
                      <a:pt x="120" y="1921"/>
                    </a:lnTo>
                    <a:lnTo>
                      <a:pt x="110" y="1843"/>
                    </a:lnTo>
                    <a:lnTo>
                      <a:pt x="104" y="1762"/>
                    </a:lnTo>
                    <a:lnTo>
                      <a:pt x="102" y="1681"/>
                    </a:lnTo>
                    <a:lnTo>
                      <a:pt x="104" y="1599"/>
                    </a:lnTo>
                    <a:lnTo>
                      <a:pt x="110" y="1519"/>
                    </a:lnTo>
                    <a:lnTo>
                      <a:pt x="120" y="1441"/>
                    </a:lnTo>
                    <a:lnTo>
                      <a:pt x="134" y="1362"/>
                    </a:lnTo>
                    <a:lnTo>
                      <a:pt x="151" y="1286"/>
                    </a:lnTo>
                    <a:lnTo>
                      <a:pt x="173" y="1212"/>
                    </a:lnTo>
                    <a:lnTo>
                      <a:pt x="197" y="1138"/>
                    </a:lnTo>
                    <a:lnTo>
                      <a:pt x="227" y="1066"/>
                    </a:lnTo>
                    <a:lnTo>
                      <a:pt x="258" y="996"/>
                    </a:lnTo>
                    <a:lnTo>
                      <a:pt x="293" y="928"/>
                    </a:lnTo>
                    <a:lnTo>
                      <a:pt x="331" y="862"/>
                    </a:lnTo>
                    <a:lnTo>
                      <a:pt x="371" y="798"/>
                    </a:lnTo>
                    <a:lnTo>
                      <a:pt x="415" y="736"/>
                    </a:lnTo>
                    <a:lnTo>
                      <a:pt x="463" y="676"/>
                    </a:lnTo>
                    <a:lnTo>
                      <a:pt x="512" y="619"/>
                    </a:lnTo>
                    <a:lnTo>
                      <a:pt x="564" y="564"/>
                    </a:lnTo>
                    <a:lnTo>
                      <a:pt x="619" y="512"/>
                    </a:lnTo>
                    <a:lnTo>
                      <a:pt x="677" y="462"/>
                    </a:lnTo>
                    <a:lnTo>
                      <a:pt x="736" y="416"/>
                    </a:lnTo>
                    <a:lnTo>
                      <a:pt x="798" y="371"/>
                    </a:lnTo>
                    <a:lnTo>
                      <a:pt x="863" y="330"/>
                    </a:lnTo>
                    <a:lnTo>
                      <a:pt x="929" y="292"/>
                    </a:lnTo>
                    <a:lnTo>
                      <a:pt x="996" y="257"/>
                    </a:lnTo>
                    <a:lnTo>
                      <a:pt x="1067" y="226"/>
                    </a:lnTo>
                    <a:lnTo>
                      <a:pt x="1138" y="198"/>
                    </a:lnTo>
                    <a:lnTo>
                      <a:pt x="1211" y="172"/>
                    </a:lnTo>
                    <a:lnTo>
                      <a:pt x="1287" y="151"/>
                    </a:lnTo>
                    <a:lnTo>
                      <a:pt x="1363" y="133"/>
                    </a:lnTo>
                    <a:lnTo>
                      <a:pt x="1441" y="119"/>
                    </a:lnTo>
                    <a:lnTo>
                      <a:pt x="1520" y="109"/>
                    </a:lnTo>
                    <a:lnTo>
                      <a:pt x="1600" y="103"/>
                    </a:lnTo>
                    <a:lnTo>
                      <a:pt x="1682" y="101"/>
                    </a:lnTo>
                    <a:lnTo>
                      <a:pt x="1762" y="103"/>
                    </a:lnTo>
                    <a:lnTo>
                      <a:pt x="1843" y="109"/>
                    </a:lnTo>
                    <a:lnTo>
                      <a:pt x="1922" y="119"/>
                    </a:lnTo>
                    <a:lnTo>
                      <a:pt x="1999" y="133"/>
                    </a:lnTo>
                    <a:lnTo>
                      <a:pt x="2076" y="151"/>
                    </a:lnTo>
                    <a:lnTo>
                      <a:pt x="2151" y="172"/>
                    </a:lnTo>
                    <a:lnTo>
                      <a:pt x="2224" y="198"/>
                    </a:lnTo>
                    <a:lnTo>
                      <a:pt x="2296" y="226"/>
                    </a:lnTo>
                    <a:lnTo>
                      <a:pt x="2366" y="257"/>
                    </a:lnTo>
                    <a:lnTo>
                      <a:pt x="2434" y="292"/>
                    </a:lnTo>
                    <a:lnTo>
                      <a:pt x="2501" y="330"/>
                    </a:lnTo>
                    <a:lnTo>
                      <a:pt x="2564" y="371"/>
                    </a:lnTo>
                    <a:lnTo>
                      <a:pt x="2626" y="416"/>
                    </a:lnTo>
                    <a:lnTo>
                      <a:pt x="2686" y="462"/>
                    </a:lnTo>
                    <a:lnTo>
                      <a:pt x="2743" y="512"/>
                    </a:lnTo>
                    <a:lnTo>
                      <a:pt x="2798" y="564"/>
                    </a:lnTo>
                    <a:lnTo>
                      <a:pt x="2851" y="619"/>
                    </a:lnTo>
                    <a:lnTo>
                      <a:pt x="2900" y="676"/>
                    </a:lnTo>
                    <a:lnTo>
                      <a:pt x="2947" y="736"/>
                    </a:lnTo>
                    <a:lnTo>
                      <a:pt x="2991" y="798"/>
                    </a:lnTo>
                    <a:lnTo>
                      <a:pt x="3032" y="862"/>
                    </a:lnTo>
                    <a:lnTo>
                      <a:pt x="3071" y="928"/>
                    </a:lnTo>
                    <a:lnTo>
                      <a:pt x="3105" y="996"/>
                    </a:lnTo>
                    <a:lnTo>
                      <a:pt x="3137" y="1066"/>
                    </a:lnTo>
                    <a:lnTo>
                      <a:pt x="3165" y="1138"/>
                    </a:lnTo>
                    <a:lnTo>
                      <a:pt x="3190" y="1212"/>
                    </a:lnTo>
                    <a:lnTo>
                      <a:pt x="3211" y="1286"/>
                    </a:lnTo>
                    <a:lnTo>
                      <a:pt x="3228" y="1362"/>
                    </a:lnTo>
                    <a:lnTo>
                      <a:pt x="3243" y="1441"/>
                    </a:lnTo>
                    <a:lnTo>
                      <a:pt x="3253" y="1519"/>
                    </a:lnTo>
                    <a:lnTo>
                      <a:pt x="3259" y="1599"/>
                    </a:lnTo>
                    <a:lnTo>
                      <a:pt x="3261" y="1681"/>
                    </a:lnTo>
                    <a:close/>
                  </a:path>
                </a:pathLst>
              </a:custGeom>
              <a:solidFill>
                <a:srgbClr val="3AB4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1911" name="Freeform 1183">
                <a:extLst>
                  <a:ext uri="{FF2B5EF4-FFF2-40B4-BE49-F238E27FC236}">
                    <a16:creationId xmlns:a16="http://schemas.microsoft.com/office/drawing/2014/main" id="{C192BB00-6BD5-4B38-8FD3-9A2E423107E0}"/>
                  </a:ext>
                </a:extLst>
              </p:cNvPr>
              <p:cNvSpPr>
                <a:spLocks noEditPoints="1"/>
              </p:cNvSpPr>
              <p:nvPr/>
            </p:nvSpPr>
            <p:spPr bwMode="auto">
              <a:xfrm>
                <a:off x="1827" y="2866"/>
                <a:ext cx="652" cy="652"/>
              </a:xfrm>
              <a:custGeom>
                <a:avLst/>
                <a:gdLst>
                  <a:gd name="T0" fmla="*/ 645 w 3261"/>
                  <a:gd name="T1" fmla="*/ 260 h 3260"/>
                  <a:gd name="T2" fmla="*/ 620 w 3261"/>
                  <a:gd name="T3" fmla="*/ 185 h 3260"/>
                  <a:gd name="T4" fmla="*/ 577 w 3261"/>
                  <a:gd name="T5" fmla="*/ 119 h 3260"/>
                  <a:gd name="T6" fmla="*/ 521 w 3261"/>
                  <a:gd name="T7" fmla="*/ 65 h 3260"/>
                  <a:gd name="T8" fmla="*/ 453 w 3261"/>
                  <a:gd name="T9" fmla="*/ 26 h 3260"/>
                  <a:gd name="T10" fmla="*/ 376 w 3261"/>
                  <a:gd name="T11" fmla="*/ 4 h 3260"/>
                  <a:gd name="T12" fmla="*/ 293 w 3261"/>
                  <a:gd name="T13" fmla="*/ 2 h 3260"/>
                  <a:gd name="T14" fmla="*/ 214 w 3261"/>
                  <a:gd name="T15" fmla="*/ 20 h 3260"/>
                  <a:gd name="T16" fmla="*/ 144 w 3261"/>
                  <a:gd name="T17" fmla="*/ 56 h 3260"/>
                  <a:gd name="T18" fmla="*/ 85 w 3261"/>
                  <a:gd name="T19" fmla="*/ 107 h 3260"/>
                  <a:gd name="T20" fmla="*/ 39 w 3261"/>
                  <a:gd name="T21" fmla="*/ 171 h 3260"/>
                  <a:gd name="T22" fmla="*/ 10 w 3261"/>
                  <a:gd name="T23" fmla="*/ 245 h 3260"/>
                  <a:gd name="T24" fmla="*/ 0 w 3261"/>
                  <a:gd name="T25" fmla="*/ 326 h 3260"/>
                  <a:gd name="T26" fmla="*/ 10 w 3261"/>
                  <a:gd name="T27" fmla="*/ 407 h 3260"/>
                  <a:gd name="T28" fmla="*/ 39 w 3261"/>
                  <a:gd name="T29" fmla="*/ 481 h 3260"/>
                  <a:gd name="T30" fmla="*/ 85 w 3261"/>
                  <a:gd name="T31" fmla="*/ 545 h 3260"/>
                  <a:gd name="T32" fmla="*/ 144 w 3261"/>
                  <a:gd name="T33" fmla="*/ 596 h 3260"/>
                  <a:gd name="T34" fmla="*/ 214 w 3261"/>
                  <a:gd name="T35" fmla="*/ 632 h 3260"/>
                  <a:gd name="T36" fmla="*/ 293 w 3261"/>
                  <a:gd name="T37" fmla="*/ 650 h 3260"/>
                  <a:gd name="T38" fmla="*/ 376 w 3261"/>
                  <a:gd name="T39" fmla="*/ 648 h 3260"/>
                  <a:gd name="T40" fmla="*/ 453 w 3261"/>
                  <a:gd name="T41" fmla="*/ 626 h 3260"/>
                  <a:gd name="T42" fmla="*/ 521 w 3261"/>
                  <a:gd name="T43" fmla="*/ 587 h 3260"/>
                  <a:gd name="T44" fmla="*/ 577 w 3261"/>
                  <a:gd name="T45" fmla="*/ 533 h 3260"/>
                  <a:gd name="T46" fmla="*/ 620 w 3261"/>
                  <a:gd name="T47" fmla="*/ 467 h 3260"/>
                  <a:gd name="T48" fmla="*/ 645 w 3261"/>
                  <a:gd name="T49" fmla="*/ 392 h 3260"/>
                  <a:gd name="T50" fmla="*/ 632 w 3261"/>
                  <a:gd name="T51" fmla="*/ 326 h 3260"/>
                  <a:gd name="T52" fmla="*/ 622 w 3261"/>
                  <a:gd name="T53" fmla="*/ 402 h 3260"/>
                  <a:gd name="T54" fmla="*/ 595 w 3261"/>
                  <a:gd name="T55" fmla="*/ 472 h 3260"/>
                  <a:gd name="T56" fmla="*/ 552 w 3261"/>
                  <a:gd name="T57" fmla="*/ 532 h 3260"/>
                  <a:gd name="T58" fmla="*/ 497 w 3261"/>
                  <a:gd name="T59" fmla="*/ 579 h 3260"/>
                  <a:gd name="T60" fmla="*/ 431 w 3261"/>
                  <a:gd name="T61" fmla="*/ 613 h 3260"/>
                  <a:gd name="T62" fmla="*/ 357 w 3261"/>
                  <a:gd name="T63" fmla="*/ 630 h 3260"/>
                  <a:gd name="T64" fmla="*/ 280 w 3261"/>
                  <a:gd name="T65" fmla="*/ 628 h 3260"/>
                  <a:gd name="T66" fmla="*/ 207 w 3261"/>
                  <a:gd name="T67" fmla="*/ 608 h 3260"/>
                  <a:gd name="T68" fmla="*/ 143 w 3261"/>
                  <a:gd name="T69" fmla="*/ 571 h 3260"/>
                  <a:gd name="T70" fmla="*/ 90 w 3261"/>
                  <a:gd name="T71" fmla="*/ 520 h 3260"/>
                  <a:gd name="T72" fmla="*/ 51 w 3261"/>
                  <a:gd name="T73" fmla="*/ 458 h 3260"/>
                  <a:gd name="T74" fmla="*/ 27 w 3261"/>
                  <a:gd name="T75" fmla="*/ 388 h 3260"/>
                  <a:gd name="T76" fmla="*/ 21 w 3261"/>
                  <a:gd name="T77" fmla="*/ 310 h 3260"/>
                  <a:gd name="T78" fmla="*/ 34 w 3261"/>
                  <a:gd name="T79" fmla="*/ 235 h 3260"/>
                  <a:gd name="T80" fmla="*/ 65 w 3261"/>
                  <a:gd name="T81" fmla="*/ 167 h 3260"/>
                  <a:gd name="T82" fmla="*/ 110 w 3261"/>
                  <a:gd name="T83" fmla="*/ 110 h 3260"/>
                  <a:gd name="T84" fmla="*/ 168 w 3261"/>
                  <a:gd name="T85" fmla="*/ 64 h 3260"/>
                  <a:gd name="T86" fmla="*/ 235 w 3261"/>
                  <a:gd name="T87" fmla="*/ 34 h 3260"/>
                  <a:gd name="T88" fmla="*/ 310 w 3261"/>
                  <a:gd name="T89" fmla="*/ 21 h 3260"/>
                  <a:gd name="T90" fmla="*/ 387 w 3261"/>
                  <a:gd name="T91" fmla="*/ 27 h 3260"/>
                  <a:gd name="T92" fmla="*/ 458 w 3261"/>
                  <a:gd name="T93" fmla="*/ 50 h 3260"/>
                  <a:gd name="T94" fmla="*/ 520 w 3261"/>
                  <a:gd name="T95" fmla="*/ 90 h 3260"/>
                  <a:gd name="T96" fmla="*/ 571 w 3261"/>
                  <a:gd name="T97" fmla="*/ 143 h 3260"/>
                  <a:gd name="T98" fmla="*/ 608 w 3261"/>
                  <a:gd name="T99" fmla="*/ 207 h 3260"/>
                  <a:gd name="T100" fmla="*/ 628 w 3261"/>
                  <a:gd name="T101" fmla="*/ 279 h 326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261" h="3260">
                    <a:moveTo>
                      <a:pt x="3261" y="1630"/>
                    </a:moveTo>
                    <a:lnTo>
                      <a:pt x="3259" y="1546"/>
                    </a:lnTo>
                    <a:lnTo>
                      <a:pt x="3253" y="1463"/>
                    </a:lnTo>
                    <a:lnTo>
                      <a:pt x="3242" y="1382"/>
                    </a:lnTo>
                    <a:lnTo>
                      <a:pt x="3228" y="1301"/>
                    </a:lnTo>
                    <a:lnTo>
                      <a:pt x="3210" y="1223"/>
                    </a:lnTo>
                    <a:lnTo>
                      <a:pt x="3187" y="1145"/>
                    </a:lnTo>
                    <a:lnTo>
                      <a:pt x="3161" y="1069"/>
                    </a:lnTo>
                    <a:lnTo>
                      <a:pt x="3132" y="996"/>
                    </a:lnTo>
                    <a:lnTo>
                      <a:pt x="3100" y="923"/>
                    </a:lnTo>
                    <a:lnTo>
                      <a:pt x="3064" y="853"/>
                    </a:lnTo>
                    <a:lnTo>
                      <a:pt x="3025" y="785"/>
                    </a:lnTo>
                    <a:lnTo>
                      <a:pt x="2982" y="718"/>
                    </a:lnTo>
                    <a:lnTo>
                      <a:pt x="2937" y="654"/>
                    </a:lnTo>
                    <a:lnTo>
                      <a:pt x="2888" y="593"/>
                    </a:lnTo>
                    <a:lnTo>
                      <a:pt x="2837" y="533"/>
                    </a:lnTo>
                    <a:lnTo>
                      <a:pt x="2783" y="477"/>
                    </a:lnTo>
                    <a:lnTo>
                      <a:pt x="2726" y="423"/>
                    </a:lnTo>
                    <a:lnTo>
                      <a:pt x="2668" y="372"/>
                    </a:lnTo>
                    <a:lnTo>
                      <a:pt x="2606" y="323"/>
                    </a:lnTo>
                    <a:lnTo>
                      <a:pt x="2542" y="278"/>
                    </a:lnTo>
                    <a:lnTo>
                      <a:pt x="2476" y="236"/>
                    </a:lnTo>
                    <a:lnTo>
                      <a:pt x="2408" y="197"/>
                    </a:lnTo>
                    <a:lnTo>
                      <a:pt x="2337" y="161"/>
                    </a:lnTo>
                    <a:lnTo>
                      <a:pt x="2265" y="128"/>
                    </a:lnTo>
                    <a:lnTo>
                      <a:pt x="2191" y="98"/>
                    </a:lnTo>
                    <a:lnTo>
                      <a:pt x="2115" y="73"/>
                    </a:lnTo>
                    <a:lnTo>
                      <a:pt x="2038" y="51"/>
                    </a:lnTo>
                    <a:lnTo>
                      <a:pt x="1959" y="33"/>
                    </a:lnTo>
                    <a:lnTo>
                      <a:pt x="1879" y="18"/>
                    </a:lnTo>
                    <a:lnTo>
                      <a:pt x="1797" y="8"/>
                    </a:lnTo>
                    <a:lnTo>
                      <a:pt x="1714" y="2"/>
                    </a:lnTo>
                    <a:lnTo>
                      <a:pt x="1631" y="0"/>
                    </a:lnTo>
                    <a:lnTo>
                      <a:pt x="1546" y="2"/>
                    </a:lnTo>
                    <a:lnTo>
                      <a:pt x="1464" y="8"/>
                    </a:lnTo>
                    <a:lnTo>
                      <a:pt x="1383" y="18"/>
                    </a:lnTo>
                    <a:lnTo>
                      <a:pt x="1302" y="33"/>
                    </a:lnTo>
                    <a:lnTo>
                      <a:pt x="1223" y="51"/>
                    </a:lnTo>
                    <a:lnTo>
                      <a:pt x="1145" y="73"/>
                    </a:lnTo>
                    <a:lnTo>
                      <a:pt x="1070" y="98"/>
                    </a:lnTo>
                    <a:lnTo>
                      <a:pt x="996" y="128"/>
                    </a:lnTo>
                    <a:lnTo>
                      <a:pt x="923" y="161"/>
                    </a:lnTo>
                    <a:lnTo>
                      <a:pt x="853" y="197"/>
                    </a:lnTo>
                    <a:lnTo>
                      <a:pt x="785" y="236"/>
                    </a:lnTo>
                    <a:lnTo>
                      <a:pt x="719" y="278"/>
                    </a:lnTo>
                    <a:lnTo>
                      <a:pt x="655" y="323"/>
                    </a:lnTo>
                    <a:lnTo>
                      <a:pt x="594" y="372"/>
                    </a:lnTo>
                    <a:lnTo>
                      <a:pt x="534" y="423"/>
                    </a:lnTo>
                    <a:lnTo>
                      <a:pt x="477" y="477"/>
                    </a:lnTo>
                    <a:lnTo>
                      <a:pt x="424" y="533"/>
                    </a:lnTo>
                    <a:lnTo>
                      <a:pt x="372" y="593"/>
                    </a:lnTo>
                    <a:lnTo>
                      <a:pt x="324" y="654"/>
                    </a:lnTo>
                    <a:lnTo>
                      <a:pt x="278" y="718"/>
                    </a:lnTo>
                    <a:lnTo>
                      <a:pt x="236" y="785"/>
                    </a:lnTo>
                    <a:lnTo>
                      <a:pt x="197" y="853"/>
                    </a:lnTo>
                    <a:lnTo>
                      <a:pt x="160" y="923"/>
                    </a:lnTo>
                    <a:lnTo>
                      <a:pt x="128" y="996"/>
                    </a:lnTo>
                    <a:lnTo>
                      <a:pt x="99" y="1069"/>
                    </a:lnTo>
                    <a:lnTo>
                      <a:pt x="73" y="1145"/>
                    </a:lnTo>
                    <a:lnTo>
                      <a:pt x="51" y="1223"/>
                    </a:lnTo>
                    <a:lnTo>
                      <a:pt x="33" y="1301"/>
                    </a:lnTo>
                    <a:lnTo>
                      <a:pt x="19" y="1382"/>
                    </a:lnTo>
                    <a:lnTo>
                      <a:pt x="9" y="1463"/>
                    </a:lnTo>
                    <a:lnTo>
                      <a:pt x="2" y="1546"/>
                    </a:lnTo>
                    <a:lnTo>
                      <a:pt x="0" y="1630"/>
                    </a:lnTo>
                    <a:lnTo>
                      <a:pt x="2" y="1714"/>
                    </a:lnTo>
                    <a:lnTo>
                      <a:pt x="9" y="1797"/>
                    </a:lnTo>
                    <a:lnTo>
                      <a:pt x="19" y="1878"/>
                    </a:lnTo>
                    <a:lnTo>
                      <a:pt x="33" y="1958"/>
                    </a:lnTo>
                    <a:lnTo>
                      <a:pt x="51" y="2037"/>
                    </a:lnTo>
                    <a:lnTo>
                      <a:pt x="73" y="2114"/>
                    </a:lnTo>
                    <a:lnTo>
                      <a:pt x="99" y="2191"/>
                    </a:lnTo>
                    <a:lnTo>
                      <a:pt x="128" y="2264"/>
                    </a:lnTo>
                    <a:lnTo>
                      <a:pt x="160" y="2336"/>
                    </a:lnTo>
                    <a:lnTo>
                      <a:pt x="197" y="2407"/>
                    </a:lnTo>
                    <a:lnTo>
                      <a:pt x="236" y="2475"/>
                    </a:lnTo>
                    <a:lnTo>
                      <a:pt x="278" y="2541"/>
                    </a:lnTo>
                    <a:lnTo>
                      <a:pt x="324" y="2606"/>
                    </a:lnTo>
                    <a:lnTo>
                      <a:pt x="372" y="2667"/>
                    </a:lnTo>
                    <a:lnTo>
                      <a:pt x="424" y="2726"/>
                    </a:lnTo>
                    <a:lnTo>
                      <a:pt x="477" y="2782"/>
                    </a:lnTo>
                    <a:lnTo>
                      <a:pt x="534" y="2837"/>
                    </a:lnTo>
                    <a:lnTo>
                      <a:pt x="594" y="2888"/>
                    </a:lnTo>
                    <a:lnTo>
                      <a:pt x="655" y="2936"/>
                    </a:lnTo>
                    <a:lnTo>
                      <a:pt x="719" y="2981"/>
                    </a:lnTo>
                    <a:lnTo>
                      <a:pt x="785" y="3024"/>
                    </a:lnTo>
                    <a:lnTo>
                      <a:pt x="853" y="3064"/>
                    </a:lnTo>
                    <a:lnTo>
                      <a:pt x="923" y="3099"/>
                    </a:lnTo>
                    <a:lnTo>
                      <a:pt x="996" y="3132"/>
                    </a:lnTo>
                    <a:lnTo>
                      <a:pt x="1070" y="3161"/>
                    </a:lnTo>
                    <a:lnTo>
                      <a:pt x="1145" y="3186"/>
                    </a:lnTo>
                    <a:lnTo>
                      <a:pt x="1223" y="3208"/>
                    </a:lnTo>
                    <a:lnTo>
                      <a:pt x="1302" y="3227"/>
                    </a:lnTo>
                    <a:lnTo>
                      <a:pt x="1383" y="3242"/>
                    </a:lnTo>
                    <a:lnTo>
                      <a:pt x="1464" y="3252"/>
                    </a:lnTo>
                    <a:lnTo>
                      <a:pt x="1546" y="3258"/>
                    </a:lnTo>
                    <a:lnTo>
                      <a:pt x="1631" y="3260"/>
                    </a:lnTo>
                    <a:lnTo>
                      <a:pt x="1714" y="3258"/>
                    </a:lnTo>
                    <a:lnTo>
                      <a:pt x="1797" y="3252"/>
                    </a:lnTo>
                    <a:lnTo>
                      <a:pt x="1879" y="3242"/>
                    </a:lnTo>
                    <a:lnTo>
                      <a:pt x="1959" y="3227"/>
                    </a:lnTo>
                    <a:lnTo>
                      <a:pt x="2038" y="3208"/>
                    </a:lnTo>
                    <a:lnTo>
                      <a:pt x="2115" y="3186"/>
                    </a:lnTo>
                    <a:lnTo>
                      <a:pt x="2191" y="3161"/>
                    </a:lnTo>
                    <a:lnTo>
                      <a:pt x="2265" y="3132"/>
                    </a:lnTo>
                    <a:lnTo>
                      <a:pt x="2337" y="3099"/>
                    </a:lnTo>
                    <a:lnTo>
                      <a:pt x="2408" y="3064"/>
                    </a:lnTo>
                    <a:lnTo>
                      <a:pt x="2476" y="3024"/>
                    </a:lnTo>
                    <a:lnTo>
                      <a:pt x="2542" y="2981"/>
                    </a:lnTo>
                    <a:lnTo>
                      <a:pt x="2606" y="2936"/>
                    </a:lnTo>
                    <a:lnTo>
                      <a:pt x="2668" y="2888"/>
                    </a:lnTo>
                    <a:lnTo>
                      <a:pt x="2726" y="2837"/>
                    </a:lnTo>
                    <a:lnTo>
                      <a:pt x="2783" y="2782"/>
                    </a:lnTo>
                    <a:lnTo>
                      <a:pt x="2837" y="2726"/>
                    </a:lnTo>
                    <a:lnTo>
                      <a:pt x="2888" y="2667"/>
                    </a:lnTo>
                    <a:lnTo>
                      <a:pt x="2937" y="2606"/>
                    </a:lnTo>
                    <a:lnTo>
                      <a:pt x="2982" y="2541"/>
                    </a:lnTo>
                    <a:lnTo>
                      <a:pt x="3025" y="2475"/>
                    </a:lnTo>
                    <a:lnTo>
                      <a:pt x="3064" y="2407"/>
                    </a:lnTo>
                    <a:lnTo>
                      <a:pt x="3100" y="2336"/>
                    </a:lnTo>
                    <a:lnTo>
                      <a:pt x="3132" y="2264"/>
                    </a:lnTo>
                    <a:lnTo>
                      <a:pt x="3161" y="2191"/>
                    </a:lnTo>
                    <a:lnTo>
                      <a:pt x="3187" y="2114"/>
                    </a:lnTo>
                    <a:lnTo>
                      <a:pt x="3210" y="2037"/>
                    </a:lnTo>
                    <a:lnTo>
                      <a:pt x="3228" y="1958"/>
                    </a:lnTo>
                    <a:lnTo>
                      <a:pt x="3242" y="1878"/>
                    </a:lnTo>
                    <a:lnTo>
                      <a:pt x="3253" y="1797"/>
                    </a:lnTo>
                    <a:lnTo>
                      <a:pt x="3259" y="1714"/>
                    </a:lnTo>
                    <a:lnTo>
                      <a:pt x="3261" y="1630"/>
                    </a:lnTo>
                    <a:close/>
                    <a:moveTo>
                      <a:pt x="3159" y="1630"/>
                    </a:moveTo>
                    <a:lnTo>
                      <a:pt x="3157" y="1708"/>
                    </a:lnTo>
                    <a:lnTo>
                      <a:pt x="3151" y="1787"/>
                    </a:lnTo>
                    <a:lnTo>
                      <a:pt x="3141" y="1863"/>
                    </a:lnTo>
                    <a:lnTo>
                      <a:pt x="3128" y="1938"/>
                    </a:lnTo>
                    <a:lnTo>
                      <a:pt x="3111" y="2012"/>
                    </a:lnTo>
                    <a:lnTo>
                      <a:pt x="3090" y="2084"/>
                    </a:lnTo>
                    <a:lnTo>
                      <a:pt x="3066" y="2155"/>
                    </a:lnTo>
                    <a:lnTo>
                      <a:pt x="3039" y="2225"/>
                    </a:lnTo>
                    <a:lnTo>
                      <a:pt x="3009" y="2292"/>
                    </a:lnTo>
                    <a:lnTo>
                      <a:pt x="2974" y="2358"/>
                    </a:lnTo>
                    <a:lnTo>
                      <a:pt x="2937" y="2423"/>
                    </a:lnTo>
                    <a:lnTo>
                      <a:pt x="2898" y="2484"/>
                    </a:lnTo>
                    <a:lnTo>
                      <a:pt x="2855" y="2544"/>
                    </a:lnTo>
                    <a:lnTo>
                      <a:pt x="2810" y="2602"/>
                    </a:lnTo>
                    <a:lnTo>
                      <a:pt x="2761" y="2658"/>
                    </a:lnTo>
                    <a:lnTo>
                      <a:pt x="2711" y="2710"/>
                    </a:lnTo>
                    <a:lnTo>
                      <a:pt x="2658" y="2761"/>
                    </a:lnTo>
                    <a:lnTo>
                      <a:pt x="2603" y="2810"/>
                    </a:lnTo>
                    <a:lnTo>
                      <a:pt x="2545" y="2855"/>
                    </a:lnTo>
                    <a:lnTo>
                      <a:pt x="2485" y="2897"/>
                    </a:lnTo>
                    <a:lnTo>
                      <a:pt x="2423" y="2937"/>
                    </a:lnTo>
                    <a:lnTo>
                      <a:pt x="2359" y="2973"/>
                    </a:lnTo>
                    <a:lnTo>
                      <a:pt x="2293" y="3007"/>
                    </a:lnTo>
                    <a:lnTo>
                      <a:pt x="2226" y="3038"/>
                    </a:lnTo>
                    <a:lnTo>
                      <a:pt x="2156" y="3066"/>
                    </a:lnTo>
                    <a:lnTo>
                      <a:pt x="2085" y="3090"/>
                    </a:lnTo>
                    <a:lnTo>
                      <a:pt x="2013" y="3110"/>
                    </a:lnTo>
                    <a:lnTo>
                      <a:pt x="1938" y="3127"/>
                    </a:lnTo>
                    <a:lnTo>
                      <a:pt x="1863" y="3140"/>
                    </a:lnTo>
                    <a:lnTo>
                      <a:pt x="1787" y="3150"/>
                    </a:lnTo>
                    <a:lnTo>
                      <a:pt x="1709" y="3156"/>
                    </a:lnTo>
                    <a:lnTo>
                      <a:pt x="1631" y="3158"/>
                    </a:lnTo>
                    <a:lnTo>
                      <a:pt x="1551" y="3156"/>
                    </a:lnTo>
                    <a:lnTo>
                      <a:pt x="1474" y="3150"/>
                    </a:lnTo>
                    <a:lnTo>
                      <a:pt x="1398" y="3140"/>
                    </a:lnTo>
                    <a:lnTo>
                      <a:pt x="1322" y="3127"/>
                    </a:lnTo>
                    <a:lnTo>
                      <a:pt x="1249" y="3110"/>
                    </a:lnTo>
                    <a:lnTo>
                      <a:pt x="1175" y="3090"/>
                    </a:lnTo>
                    <a:lnTo>
                      <a:pt x="1105" y="3066"/>
                    </a:lnTo>
                    <a:lnTo>
                      <a:pt x="1036" y="3038"/>
                    </a:lnTo>
                    <a:lnTo>
                      <a:pt x="967" y="3007"/>
                    </a:lnTo>
                    <a:lnTo>
                      <a:pt x="902" y="2973"/>
                    </a:lnTo>
                    <a:lnTo>
                      <a:pt x="838" y="2937"/>
                    </a:lnTo>
                    <a:lnTo>
                      <a:pt x="775" y="2897"/>
                    </a:lnTo>
                    <a:lnTo>
                      <a:pt x="716" y="2855"/>
                    </a:lnTo>
                    <a:lnTo>
                      <a:pt x="658" y="2810"/>
                    </a:lnTo>
                    <a:lnTo>
                      <a:pt x="603" y="2761"/>
                    </a:lnTo>
                    <a:lnTo>
                      <a:pt x="549" y="2710"/>
                    </a:lnTo>
                    <a:lnTo>
                      <a:pt x="499" y="2658"/>
                    </a:lnTo>
                    <a:lnTo>
                      <a:pt x="451" y="2602"/>
                    </a:lnTo>
                    <a:lnTo>
                      <a:pt x="406" y="2544"/>
                    </a:lnTo>
                    <a:lnTo>
                      <a:pt x="362" y="2484"/>
                    </a:lnTo>
                    <a:lnTo>
                      <a:pt x="323" y="2423"/>
                    </a:lnTo>
                    <a:lnTo>
                      <a:pt x="286" y="2358"/>
                    </a:lnTo>
                    <a:lnTo>
                      <a:pt x="253" y="2292"/>
                    </a:lnTo>
                    <a:lnTo>
                      <a:pt x="222" y="2225"/>
                    </a:lnTo>
                    <a:lnTo>
                      <a:pt x="195" y="2155"/>
                    </a:lnTo>
                    <a:lnTo>
                      <a:pt x="170" y="2084"/>
                    </a:lnTo>
                    <a:lnTo>
                      <a:pt x="150" y="2012"/>
                    </a:lnTo>
                    <a:lnTo>
                      <a:pt x="133" y="1938"/>
                    </a:lnTo>
                    <a:lnTo>
                      <a:pt x="119" y="1863"/>
                    </a:lnTo>
                    <a:lnTo>
                      <a:pt x="110" y="1787"/>
                    </a:lnTo>
                    <a:lnTo>
                      <a:pt x="104" y="1708"/>
                    </a:lnTo>
                    <a:lnTo>
                      <a:pt x="102" y="1630"/>
                    </a:lnTo>
                    <a:lnTo>
                      <a:pt x="104" y="1551"/>
                    </a:lnTo>
                    <a:lnTo>
                      <a:pt x="110" y="1474"/>
                    </a:lnTo>
                    <a:lnTo>
                      <a:pt x="119" y="1397"/>
                    </a:lnTo>
                    <a:lnTo>
                      <a:pt x="133" y="1322"/>
                    </a:lnTo>
                    <a:lnTo>
                      <a:pt x="150" y="1248"/>
                    </a:lnTo>
                    <a:lnTo>
                      <a:pt x="170" y="1176"/>
                    </a:lnTo>
                    <a:lnTo>
                      <a:pt x="195" y="1104"/>
                    </a:lnTo>
                    <a:lnTo>
                      <a:pt x="222" y="1035"/>
                    </a:lnTo>
                    <a:lnTo>
                      <a:pt x="253" y="968"/>
                    </a:lnTo>
                    <a:lnTo>
                      <a:pt x="286" y="901"/>
                    </a:lnTo>
                    <a:lnTo>
                      <a:pt x="323" y="837"/>
                    </a:lnTo>
                    <a:lnTo>
                      <a:pt x="362" y="776"/>
                    </a:lnTo>
                    <a:lnTo>
                      <a:pt x="406" y="715"/>
                    </a:lnTo>
                    <a:lnTo>
                      <a:pt x="451" y="658"/>
                    </a:lnTo>
                    <a:lnTo>
                      <a:pt x="499" y="602"/>
                    </a:lnTo>
                    <a:lnTo>
                      <a:pt x="549" y="550"/>
                    </a:lnTo>
                    <a:lnTo>
                      <a:pt x="603" y="498"/>
                    </a:lnTo>
                    <a:lnTo>
                      <a:pt x="658" y="450"/>
                    </a:lnTo>
                    <a:lnTo>
                      <a:pt x="716" y="405"/>
                    </a:lnTo>
                    <a:lnTo>
                      <a:pt x="775" y="363"/>
                    </a:lnTo>
                    <a:lnTo>
                      <a:pt x="838" y="322"/>
                    </a:lnTo>
                    <a:lnTo>
                      <a:pt x="902" y="286"/>
                    </a:lnTo>
                    <a:lnTo>
                      <a:pt x="967" y="252"/>
                    </a:lnTo>
                    <a:lnTo>
                      <a:pt x="1036" y="222"/>
                    </a:lnTo>
                    <a:lnTo>
                      <a:pt x="1105" y="194"/>
                    </a:lnTo>
                    <a:lnTo>
                      <a:pt x="1175" y="170"/>
                    </a:lnTo>
                    <a:lnTo>
                      <a:pt x="1249" y="150"/>
                    </a:lnTo>
                    <a:lnTo>
                      <a:pt x="1322" y="133"/>
                    </a:lnTo>
                    <a:lnTo>
                      <a:pt x="1398" y="119"/>
                    </a:lnTo>
                    <a:lnTo>
                      <a:pt x="1474" y="109"/>
                    </a:lnTo>
                    <a:lnTo>
                      <a:pt x="1551" y="103"/>
                    </a:lnTo>
                    <a:lnTo>
                      <a:pt x="1631" y="101"/>
                    </a:lnTo>
                    <a:lnTo>
                      <a:pt x="1709" y="103"/>
                    </a:lnTo>
                    <a:lnTo>
                      <a:pt x="1787" y="109"/>
                    </a:lnTo>
                    <a:lnTo>
                      <a:pt x="1863" y="119"/>
                    </a:lnTo>
                    <a:lnTo>
                      <a:pt x="1938" y="133"/>
                    </a:lnTo>
                    <a:lnTo>
                      <a:pt x="2013" y="150"/>
                    </a:lnTo>
                    <a:lnTo>
                      <a:pt x="2085" y="170"/>
                    </a:lnTo>
                    <a:lnTo>
                      <a:pt x="2156" y="194"/>
                    </a:lnTo>
                    <a:lnTo>
                      <a:pt x="2226" y="222"/>
                    </a:lnTo>
                    <a:lnTo>
                      <a:pt x="2293" y="252"/>
                    </a:lnTo>
                    <a:lnTo>
                      <a:pt x="2359" y="286"/>
                    </a:lnTo>
                    <a:lnTo>
                      <a:pt x="2423" y="322"/>
                    </a:lnTo>
                    <a:lnTo>
                      <a:pt x="2485" y="363"/>
                    </a:lnTo>
                    <a:lnTo>
                      <a:pt x="2545" y="405"/>
                    </a:lnTo>
                    <a:lnTo>
                      <a:pt x="2603" y="450"/>
                    </a:lnTo>
                    <a:lnTo>
                      <a:pt x="2658" y="498"/>
                    </a:lnTo>
                    <a:lnTo>
                      <a:pt x="2711" y="550"/>
                    </a:lnTo>
                    <a:lnTo>
                      <a:pt x="2761" y="602"/>
                    </a:lnTo>
                    <a:lnTo>
                      <a:pt x="2810" y="658"/>
                    </a:lnTo>
                    <a:lnTo>
                      <a:pt x="2855" y="715"/>
                    </a:lnTo>
                    <a:lnTo>
                      <a:pt x="2898" y="776"/>
                    </a:lnTo>
                    <a:lnTo>
                      <a:pt x="2937" y="837"/>
                    </a:lnTo>
                    <a:lnTo>
                      <a:pt x="2974" y="901"/>
                    </a:lnTo>
                    <a:lnTo>
                      <a:pt x="3009" y="968"/>
                    </a:lnTo>
                    <a:lnTo>
                      <a:pt x="3039" y="1035"/>
                    </a:lnTo>
                    <a:lnTo>
                      <a:pt x="3066" y="1104"/>
                    </a:lnTo>
                    <a:lnTo>
                      <a:pt x="3090" y="1176"/>
                    </a:lnTo>
                    <a:lnTo>
                      <a:pt x="3111" y="1248"/>
                    </a:lnTo>
                    <a:lnTo>
                      <a:pt x="3128" y="1322"/>
                    </a:lnTo>
                    <a:lnTo>
                      <a:pt x="3141" y="1397"/>
                    </a:lnTo>
                    <a:lnTo>
                      <a:pt x="3151" y="1474"/>
                    </a:lnTo>
                    <a:lnTo>
                      <a:pt x="3157" y="1551"/>
                    </a:lnTo>
                    <a:lnTo>
                      <a:pt x="3159" y="1630"/>
                    </a:lnTo>
                    <a:close/>
                  </a:path>
                </a:pathLst>
              </a:custGeom>
              <a:solidFill>
                <a:srgbClr val="44B6E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1912" name="Freeform 1184">
                <a:extLst>
                  <a:ext uri="{FF2B5EF4-FFF2-40B4-BE49-F238E27FC236}">
                    <a16:creationId xmlns:a16="http://schemas.microsoft.com/office/drawing/2014/main" id="{F3B93415-DEFB-45D8-BFB4-CE0DEA8EAB38}"/>
                  </a:ext>
                </a:extLst>
              </p:cNvPr>
              <p:cNvSpPr>
                <a:spLocks noEditPoints="1"/>
              </p:cNvSpPr>
              <p:nvPr/>
            </p:nvSpPr>
            <p:spPr bwMode="auto">
              <a:xfrm>
                <a:off x="1837" y="2876"/>
                <a:ext cx="632" cy="632"/>
              </a:xfrm>
              <a:custGeom>
                <a:avLst/>
                <a:gdLst>
                  <a:gd name="T0" fmla="*/ 625 w 3159"/>
                  <a:gd name="T1" fmla="*/ 252 h 3159"/>
                  <a:gd name="T2" fmla="*/ 601 w 3159"/>
                  <a:gd name="T3" fmla="*/ 179 h 3159"/>
                  <a:gd name="T4" fmla="*/ 560 w 3159"/>
                  <a:gd name="T5" fmla="*/ 115 h 3159"/>
                  <a:gd name="T6" fmla="*/ 505 w 3159"/>
                  <a:gd name="T7" fmla="*/ 63 h 3159"/>
                  <a:gd name="T8" fmla="*/ 439 w 3159"/>
                  <a:gd name="T9" fmla="*/ 25 h 3159"/>
                  <a:gd name="T10" fmla="*/ 364 w 3159"/>
                  <a:gd name="T11" fmla="*/ 4 h 3159"/>
                  <a:gd name="T12" fmla="*/ 284 w 3159"/>
                  <a:gd name="T13" fmla="*/ 2 h 3159"/>
                  <a:gd name="T14" fmla="*/ 207 w 3159"/>
                  <a:gd name="T15" fmla="*/ 19 h 3159"/>
                  <a:gd name="T16" fmla="*/ 139 w 3159"/>
                  <a:gd name="T17" fmla="*/ 54 h 3159"/>
                  <a:gd name="T18" fmla="*/ 82 w 3159"/>
                  <a:gd name="T19" fmla="*/ 104 h 3159"/>
                  <a:gd name="T20" fmla="*/ 38 w 3159"/>
                  <a:gd name="T21" fmla="*/ 165 h 3159"/>
                  <a:gd name="T22" fmla="*/ 10 w 3159"/>
                  <a:gd name="T23" fmla="*/ 237 h 3159"/>
                  <a:gd name="T24" fmla="*/ 0 w 3159"/>
                  <a:gd name="T25" fmla="*/ 316 h 3159"/>
                  <a:gd name="T26" fmla="*/ 10 w 3159"/>
                  <a:gd name="T27" fmla="*/ 395 h 3159"/>
                  <a:gd name="T28" fmla="*/ 38 w 3159"/>
                  <a:gd name="T29" fmla="*/ 467 h 3159"/>
                  <a:gd name="T30" fmla="*/ 82 w 3159"/>
                  <a:gd name="T31" fmla="*/ 529 h 3159"/>
                  <a:gd name="T32" fmla="*/ 139 w 3159"/>
                  <a:gd name="T33" fmla="*/ 578 h 3159"/>
                  <a:gd name="T34" fmla="*/ 207 w 3159"/>
                  <a:gd name="T35" fmla="*/ 613 h 3159"/>
                  <a:gd name="T36" fmla="*/ 284 w 3159"/>
                  <a:gd name="T37" fmla="*/ 630 h 3159"/>
                  <a:gd name="T38" fmla="*/ 364 w 3159"/>
                  <a:gd name="T39" fmla="*/ 628 h 3159"/>
                  <a:gd name="T40" fmla="*/ 439 w 3159"/>
                  <a:gd name="T41" fmla="*/ 607 h 3159"/>
                  <a:gd name="T42" fmla="*/ 505 w 3159"/>
                  <a:gd name="T43" fmla="*/ 569 h 3159"/>
                  <a:gd name="T44" fmla="*/ 560 w 3159"/>
                  <a:gd name="T45" fmla="*/ 517 h 3159"/>
                  <a:gd name="T46" fmla="*/ 601 w 3159"/>
                  <a:gd name="T47" fmla="*/ 453 h 3159"/>
                  <a:gd name="T48" fmla="*/ 625 w 3159"/>
                  <a:gd name="T49" fmla="*/ 380 h 3159"/>
                  <a:gd name="T50" fmla="*/ 612 w 3159"/>
                  <a:gd name="T51" fmla="*/ 316 h 3159"/>
                  <a:gd name="T52" fmla="*/ 602 w 3159"/>
                  <a:gd name="T53" fmla="*/ 390 h 3159"/>
                  <a:gd name="T54" fmla="*/ 576 w 3159"/>
                  <a:gd name="T55" fmla="*/ 457 h 3159"/>
                  <a:gd name="T56" fmla="*/ 535 w 3159"/>
                  <a:gd name="T57" fmla="*/ 515 h 3159"/>
                  <a:gd name="T58" fmla="*/ 481 w 3159"/>
                  <a:gd name="T59" fmla="*/ 561 h 3159"/>
                  <a:gd name="T60" fmla="*/ 418 w 3159"/>
                  <a:gd name="T61" fmla="*/ 594 h 3159"/>
                  <a:gd name="T62" fmla="*/ 346 w 3159"/>
                  <a:gd name="T63" fmla="*/ 610 h 3159"/>
                  <a:gd name="T64" fmla="*/ 271 w 3159"/>
                  <a:gd name="T65" fmla="*/ 608 h 3159"/>
                  <a:gd name="T66" fmla="*/ 201 w 3159"/>
                  <a:gd name="T67" fmla="*/ 588 h 3159"/>
                  <a:gd name="T68" fmla="*/ 139 w 3159"/>
                  <a:gd name="T69" fmla="*/ 553 h 3159"/>
                  <a:gd name="T70" fmla="*/ 88 w 3159"/>
                  <a:gd name="T71" fmla="*/ 504 h 3159"/>
                  <a:gd name="T72" fmla="*/ 49 w 3159"/>
                  <a:gd name="T73" fmla="*/ 444 h 3159"/>
                  <a:gd name="T74" fmla="*/ 26 w 3159"/>
                  <a:gd name="T75" fmla="*/ 376 h 3159"/>
                  <a:gd name="T76" fmla="*/ 21 w 3159"/>
                  <a:gd name="T77" fmla="*/ 301 h 3159"/>
                  <a:gd name="T78" fmla="*/ 34 w 3159"/>
                  <a:gd name="T79" fmla="*/ 228 h 3159"/>
                  <a:gd name="T80" fmla="*/ 63 w 3159"/>
                  <a:gd name="T81" fmla="*/ 163 h 3159"/>
                  <a:gd name="T82" fmla="*/ 107 w 3159"/>
                  <a:gd name="T83" fmla="*/ 107 h 3159"/>
                  <a:gd name="T84" fmla="*/ 163 w 3159"/>
                  <a:gd name="T85" fmla="*/ 63 h 3159"/>
                  <a:gd name="T86" fmla="*/ 228 w 3159"/>
                  <a:gd name="T87" fmla="*/ 34 h 3159"/>
                  <a:gd name="T88" fmla="*/ 301 w 3159"/>
                  <a:gd name="T89" fmla="*/ 21 h 3159"/>
                  <a:gd name="T90" fmla="*/ 376 w 3159"/>
                  <a:gd name="T91" fmla="*/ 27 h 3159"/>
                  <a:gd name="T92" fmla="*/ 444 w 3159"/>
                  <a:gd name="T93" fmla="*/ 50 h 3159"/>
                  <a:gd name="T94" fmla="*/ 504 w 3159"/>
                  <a:gd name="T95" fmla="*/ 88 h 3159"/>
                  <a:gd name="T96" fmla="*/ 553 w 3159"/>
                  <a:gd name="T97" fmla="*/ 139 h 3159"/>
                  <a:gd name="T98" fmla="*/ 588 w 3159"/>
                  <a:gd name="T99" fmla="*/ 201 h 3159"/>
                  <a:gd name="T100" fmla="*/ 608 w 3159"/>
                  <a:gd name="T101" fmla="*/ 271 h 315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159" h="3159">
                    <a:moveTo>
                      <a:pt x="3159" y="1580"/>
                    </a:moveTo>
                    <a:lnTo>
                      <a:pt x="3157" y="1498"/>
                    </a:lnTo>
                    <a:lnTo>
                      <a:pt x="3151" y="1418"/>
                    </a:lnTo>
                    <a:lnTo>
                      <a:pt x="3141" y="1340"/>
                    </a:lnTo>
                    <a:lnTo>
                      <a:pt x="3126" y="1261"/>
                    </a:lnTo>
                    <a:lnTo>
                      <a:pt x="3109" y="1185"/>
                    </a:lnTo>
                    <a:lnTo>
                      <a:pt x="3088" y="1111"/>
                    </a:lnTo>
                    <a:lnTo>
                      <a:pt x="3063" y="1037"/>
                    </a:lnTo>
                    <a:lnTo>
                      <a:pt x="3035" y="965"/>
                    </a:lnTo>
                    <a:lnTo>
                      <a:pt x="3003" y="895"/>
                    </a:lnTo>
                    <a:lnTo>
                      <a:pt x="2969" y="827"/>
                    </a:lnTo>
                    <a:lnTo>
                      <a:pt x="2930" y="761"/>
                    </a:lnTo>
                    <a:lnTo>
                      <a:pt x="2889" y="697"/>
                    </a:lnTo>
                    <a:lnTo>
                      <a:pt x="2845" y="635"/>
                    </a:lnTo>
                    <a:lnTo>
                      <a:pt x="2798" y="575"/>
                    </a:lnTo>
                    <a:lnTo>
                      <a:pt x="2749" y="518"/>
                    </a:lnTo>
                    <a:lnTo>
                      <a:pt x="2696" y="463"/>
                    </a:lnTo>
                    <a:lnTo>
                      <a:pt x="2641" y="411"/>
                    </a:lnTo>
                    <a:lnTo>
                      <a:pt x="2584" y="361"/>
                    </a:lnTo>
                    <a:lnTo>
                      <a:pt x="2524" y="315"/>
                    </a:lnTo>
                    <a:lnTo>
                      <a:pt x="2462" y="270"/>
                    </a:lnTo>
                    <a:lnTo>
                      <a:pt x="2399" y="229"/>
                    </a:lnTo>
                    <a:lnTo>
                      <a:pt x="2332" y="191"/>
                    </a:lnTo>
                    <a:lnTo>
                      <a:pt x="2264" y="156"/>
                    </a:lnTo>
                    <a:lnTo>
                      <a:pt x="2194" y="125"/>
                    </a:lnTo>
                    <a:lnTo>
                      <a:pt x="2122" y="97"/>
                    </a:lnTo>
                    <a:lnTo>
                      <a:pt x="2049" y="71"/>
                    </a:lnTo>
                    <a:lnTo>
                      <a:pt x="1974" y="50"/>
                    </a:lnTo>
                    <a:lnTo>
                      <a:pt x="1897" y="32"/>
                    </a:lnTo>
                    <a:lnTo>
                      <a:pt x="1820" y="18"/>
                    </a:lnTo>
                    <a:lnTo>
                      <a:pt x="1741" y="8"/>
                    </a:lnTo>
                    <a:lnTo>
                      <a:pt x="1660" y="2"/>
                    </a:lnTo>
                    <a:lnTo>
                      <a:pt x="1580" y="0"/>
                    </a:lnTo>
                    <a:lnTo>
                      <a:pt x="1498" y="2"/>
                    </a:lnTo>
                    <a:lnTo>
                      <a:pt x="1418" y="8"/>
                    </a:lnTo>
                    <a:lnTo>
                      <a:pt x="1339" y="18"/>
                    </a:lnTo>
                    <a:lnTo>
                      <a:pt x="1261" y="32"/>
                    </a:lnTo>
                    <a:lnTo>
                      <a:pt x="1185" y="50"/>
                    </a:lnTo>
                    <a:lnTo>
                      <a:pt x="1109" y="71"/>
                    </a:lnTo>
                    <a:lnTo>
                      <a:pt x="1036" y="97"/>
                    </a:lnTo>
                    <a:lnTo>
                      <a:pt x="965" y="125"/>
                    </a:lnTo>
                    <a:lnTo>
                      <a:pt x="894" y="156"/>
                    </a:lnTo>
                    <a:lnTo>
                      <a:pt x="827" y="191"/>
                    </a:lnTo>
                    <a:lnTo>
                      <a:pt x="761" y="229"/>
                    </a:lnTo>
                    <a:lnTo>
                      <a:pt x="696" y="270"/>
                    </a:lnTo>
                    <a:lnTo>
                      <a:pt x="634" y="315"/>
                    </a:lnTo>
                    <a:lnTo>
                      <a:pt x="575" y="361"/>
                    </a:lnTo>
                    <a:lnTo>
                      <a:pt x="517" y="411"/>
                    </a:lnTo>
                    <a:lnTo>
                      <a:pt x="462" y="463"/>
                    </a:lnTo>
                    <a:lnTo>
                      <a:pt x="410" y="518"/>
                    </a:lnTo>
                    <a:lnTo>
                      <a:pt x="361" y="575"/>
                    </a:lnTo>
                    <a:lnTo>
                      <a:pt x="313" y="635"/>
                    </a:lnTo>
                    <a:lnTo>
                      <a:pt x="269" y="697"/>
                    </a:lnTo>
                    <a:lnTo>
                      <a:pt x="229" y="761"/>
                    </a:lnTo>
                    <a:lnTo>
                      <a:pt x="191" y="827"/>
                    </a:lnTo>
                    <a:lnTo>
                      <a:pt x="156" y="895"/>
                    </a:lnTo>
                    <a:lnTo>
                      <a:pt x="125" y="965"/>
                    </a:lnTo>
                    <a:lnTo>
                      <a:pt x="95" y="1037"/>
                    </a:lnTo>
                    <a:lnTo>
                      <a:pt x="71" y="1111"/>
                    </a:lnTo>
                    <a:lnTo>
                      <a:pt x="49" y="1185"/>
                    </a:lnTo>
                    <a:lnTo>
                      <a:pt x="32" y="1261"/>
                    </a:lnTo>
                    <a:lnTo>
                      <a:pt x="18" y="1340"/>
                    </a:lnTo>
                    <a:lnTo>
                      <a:pt x="8" y="1418"/>
                    </a:lnTo>
                    <a:lnTo>
                      <a:pt x="2" y="1498"/>
                    </a:lnTo>
                    <a:lnTo>
                      <a:pt x="0" y="1580"/>
                    </a:lnTo>
                    <a:lnTo>
                      <a:pt x="2" y="1661"/>
                    </a:lnTo>
                    <a:lnTo>
                      <a:pt x="8" y="1742"/>
                    </a:lnTo>
                    <a:lnTo>
                      <a:pt x="18" y="1820"/>
                    </a:lnTo>
                    <a:lnTo>
                      <a:pt x="32" y="1898"/>
                    </a:lnTo>
                    <a:lnTo>
                      <a:pt x="49" y="1975"/>
                    </a:lnTo>
                    <a:lnTo>
                      <a:pt x="71" y="2049"/>
                    </a:lnTo>
                    <a:lnTo>
                      <a:pt x="95" y="2122"/>
                    </a:lnTo>
                    <a:lnTo>
                      <a:pt x="125" y="2195"/>
                    </a:lnTo>
                    <a:lnTo>
                      <a:pt x="156" y="2264"/>
                    </a:lnTo>
                    <a:lnTo>
                      <a:pt x="191" y="2332"/>
                    </a:lnTo>
                    <a:lnTo>
                      <a:pt x="229" y="2399"/>
                    </a:lnTo>
                    <a:lnTo>
                      <a:pt x="269" y="2463"/>
                    </a:lnTo>
                    <a:lnTo>
                      <a:pt x="313" y="2524"/>
                    </a:lnTo>
                    <a:lnTo>
                      <a:pt x="361" y="2585"/>
                    </a:lnTo>
                    <a:lnTo>
                      <a:pt x="410" y="2642"/>
                    </a:lnTo>
                    <a:lnTo>
                      <a:pt x="462" y="2696"/>
                    </a:lnTo>
                    <a:lnTo>
                      <a:pt x="517" y="2748"/>
                    </a:lnTo>
                    <a:lnTo>
                      <a:pt x="575" y="2799"/>
                    </a:lnTo>
                    <a:lnTo>
                      <a:pt x="634" y="2845"/>
                    </a:lnTo>
                    <a:lnTo>
                      <a:pt x="696" y="2889"/>
                    </a:lnTo>
                    <a:lnTo>
                      <a:pt x="761" y="2930"/>
                    </a:lnTo>
                    <a:lnTo>
                      <a:pt x="827" y="2969"/>
                    </a:lnTo>
                    <a:lnTo>
                      <a:pt x="894" y="3004"/>
                    </a:lnTo>
                    <a:lnTo>
                      <a:pt x="965" y="3035"/>
                    </a:lnTo>
                    <a:lnTo>
                      <a:pt x="1036" y="3063"/>
                    </a:lnTo>
                    <a:lnTo>
                      <a:pt x="1109" y="3088"/>
                    </a:lnTo>
                    <a:lnTo>
                      <a:pt x="1185" y="3109"/>
                    </a:lnTo>
                    <a:lnTo>
                      <a:pt x="1261" y="3127"/>
                    </a:lnTo>
                    <a:lnTo>
                      <a:pt x="1339" y="3141"/>
                    </a:lnTo>
                    <a:lnTo>
                      <a:pt x="1418" y="3151"/>
                    </a:lnTo>
                    <a:lnTo>
                      <a:pt x="1498" y="3157"/>
                    </a:lnTo>
                    <a:lnTo>
                      <a:pt x="1580" y="3159"/>
                    </a:lnTo>
                    <a:lnTo>
                      <a:pt x="1660" y="3157"/>
                    </a:lnTo>
                    <a:lnTo>
                      <a:pt x="1741" y="3151"/>
                    </a:lnTo>
                    <a:lnTo>
                      <a:pt x="1820" y="3141"/>
                    </a:lnTo>
                    <a:lnTo>
                      <a:pt x="1897" y="3127"/>
                    </a:lnTo>
                    <a:lnTo>
                      <a:pt x="1974" y="3109"/>
                    </a:lnTo>
                    <a:lnTo>
                      <a:pt x="2049" y="3088"/>
                    </a:lnTo>
                    <a:lnTo>
                      <a:pt x="2122" y="3063"/>
                    </a:lnTo>
                    <a:lnTo>
                      <a:pt x="2194" y="3035"/>
                    </a:lnTo>
                    <a:lnTo>
                      <a:pt x="2264" y="3004"/>
                    </a:lnTo>
                    <a:lnTo>
                      <a:pt x="2332" y="2969"/>
                    </a:lnTo>
                    <a:lnTo>
                      <a:pt x="2399" y="2930"/>
                    </a:lnTo>
                    <a:lnTo>
                      <a:pt x="2462" y="2889"/>
                    </a:lnTo>
                    <a:lnTo>
                      <a:pt x="2524" y="2845"/>
                    </a:lnTo>
                    <a:lnTo>
                      <a:pt x="2584" y="2799"/>
                    </a:lnTo>
                    <a:lnTo>
                      <a:pt x="2641" y="2748"/>
                    </a:lnTo>
                    <a:lnTo>
                      <a:pt x="2696" y="2696"/>
                    </a:lnTo>
                    <a:lnTo>
                      <a:pt x="2749" y="2642"/>
                    </a:lnTo>
                    <a:lnTo>
                      <a:pt x="2798" y="2585"/>
                    </a:lnTo>
                    <a:lnTo>
                      <a:pt x="2845" y="2524"/>
                    </a:lnTo>
                    <a:lnTo>
                      <a:pt x="2889" y="2463"/>
                    </a:lnTo>
                    <a:lnTo>
                      <a:pt x="2930" y="2399"/>
                    </a:lnTo>
                    <a:lnTo>
                      <a:pt x="2969" y="2332"/>
                    </a:lnTo>
                    <a:lnTo>
                      <a:pt x="3003" y="2264"/>
                    </a:lnTo>
                    <a:lnTo>
                      <a:pt x="3035" y="2195"/>
                    </a:lnTo>
                    <a:lnTo>
                      <a:pt x="3063" y="2122"/>
                    </a:lnTo>
                    <a:lnTo>
                      <a:pt x="3088" y="2049"/>
                    </a:lnTo>
                    <a:lnTo>
                      <a:pt x="3109" y="1975"/>
                    </a:lnTo>
                    <a:lnTo>
                      <a:pt x="3126" y="1898"/>
                    </a:lnTo>
                    <a:lnTo>
                      <a:pt x="3141" y="1820"/>
                    </a:lnTo>
                    <a:lnTo>
                      <a:pt x="3151" y="1742"/>
                    </a:lnTo>
                    <a:lnTo>
                      <a:pt x="3157" y="1661"/>
                    </a:lnTo>
                    <a:lnTo>
                      <a:pt x="3159" y="1580"/>
                    </a:lnTo>
                    <a:close/>
                    <a:moveTo>
                      <a:pt x="3057" y="1580"/>
                    </a:moveTo>
                    <a:lnTo>
                      <a:pt x="3055" y="1656"/>
                    </a:lnTo>
                    <a:lnTo>
                      <a:pt x="3049" y="1731"/>
                    </a:lnTo>
                    <a:lnTo>
                      <a:pt x="3040" y="1805"/>
                    </a:lnTo>
                    <a:lnTo>
                      <a:pt x="3027" y="1877"/>
                    </a:lnTo>
                    <a:lnTo>
                      <a:pt x="3011" y="1949"/>
                    </a:lnTo>
                    <a:lnTo>
                      <a:pt x="2991" y="2019"/>
                    </a:lnTo>
                    <a:lnTo>
                      <a:pt x="2968" y="2088"/>
                    </a:lnTo>
                    <a:lnTo>
                      <a:pt x="2941" y="2155"/>
                    </a:lnTo>
                    <a:lnTo>
                      <a:pt x="2911" y="2220"/>
                    </a:lnTo>
                    <a:lnTo>
                      <a:pt x="2878" y="2284"/>
                    </a:lnTo>
                    <a:lnTo>
                      <a:pt x="2843" y="2346"/>
                    </a:lnTo>
                    <a:lnTo>
                      <a:pt x="2805" y="2406"/>
                    </a:lnTo>
                    <a:lnTo>
                      <a:pt x="2764" y="2464"/>
                    </a:lnTo>
                    <a:lnTo>
                      <a:pt x="2719" y="2519"/>
                    </a:lnTo>
                    <a:lnTo>
                      <a:pt x="2673" y="2574"/>
                    </a:lnTo>
                    <a:lnTo>
                      <a:pt x="2624" y="2625"/>
                    </a:lnTo>
                    <a:lnTo>
                      <a:pt x="2573" y="2673"/>
                    </a:lnTo>
                    <a:lnTo>
                      <a:pt x="2519" y="2720"/>
                    </a:lnTo>
                    <a:lnTo>
                      <a:pt x="2463" y="2764"/>
                    </a:lnTo>
                    <a:lnTo>
                      <a:pt x="2406" y="2805"/>
                    </a:lnTo>
                    <a:lnTo>
                      <a:pt x="2346" y="2843"/>
                    </a:lnTo>
                    <a:lnTo>
                      <a:pt x="2283" y="2879"/>
                    </a:lnTo>
                    <a:lnTo>
                      <a:pt x="2220" y="2911"/>
                    </a:lnTo>
                    <a:lnTo>
                      <a:pt x="2155" y="2941"/>
                    </a:lnTo>
                    <a:lnTo>
                      <a:pt x="2087" y="2968"/>
                    </a:lnTo>
                    <a:lnTo>
                      <a:pt x="2019" y="2991"/>
                    </a:lnTo>
                    <a:lnTo>
                      <a:pt x="1949" y="3011"/>
                    </a:lnTo>
                    <a:lnTo>
                      <a:pt x="1877" y="3027"/>
                    </a:lnTo>
                    <a:lnTo>
                      <a:pt x="1805" y="3040"/>
                    </a:lnTo>
                    <a:lnTo>
                      <a:pt x="1730" y="3050"/>
                    </a:lnTo>
                    <a:lnTo>
                      <a:pt x="1655" y="3055"/>
                    </a:lnTo>
                    <a:lnTo>
                      <a:pt x="1580" y="3057"/>
                    </a:lnTo>
                    <a:lnTo>
                      <a:pt x="1503" y="3055"/>
                    </a:lnTo>
                    <a:lnTo>
                      <a:pt x="1428" y="3050"/>
                    </a:lnTo>
                    <a:lnTo>
                      <a:pt x="1355" y="3040"/>
                    </a:lnTo>
                    <a:lnTo>
                      <a:pt x="1281" y="3027"/>
                    </a:lnTo>
                    <a:lnTo>
                      <a:pt x="1210" y="3011"/>
                    </a:lnTo>
                    <a:lnTo>
                      <a:pt x="1140" y="2991"/>
                    </a:lnTo>
                    <a:lnTo>
                      <a:pt x="1071" y="2968"/>
                    </a:lnTo>
                    <a:lnTo>
                      <a:pt x="1004" y="2941"/>
                    </a:lnTo>
                    <a:lnTo>
                      <a:pt x="939" y="2911"/>
                    </a:lnTo>
                    <a:lnTo>
                      <a:pt x="875" y="2879"/>
                    </a:lnTo>
                    <a:lnTo>
                      <a:pt x="813" y="2843"/>
                    </a:lnTo>
                    <a:lnTo>
                      <a:pt x="754" y="2805"/>
                    </a:lnTo>
                    <a:lnTo>
                      <a:pt x="695" y="2764"/>
                    </a:lnTo>
                    <a:lnTo>
                      <a:pt x="639" y="2720"/>
                    </a:lnTo>
                    <a:lnTo>
                      <a:pt x="586" y="2673"/>
                    </a:lnTo>
                    <a:lnTo>
                      <a:pt x="535" y="2625"/>
                    </a:lnTo>
                    <a:lnTo>
                      <a:pt x="485" y="2574"/>
                    </a:lnTo>
                    <a:lnTo>
                      <a:pt x="439" y="2519"/>
                    </a:lnTo>
                    <a:lnTo>
                      <a:pt x="395" y="2464"/>
                    </a:lnTo>
                    <a:lnTo>
                      <a:pt x="354" y="2406"/>
                    </a:lnTo>
                    <a:lnTo>
                      <a:pt x="315" y="2346"/>
                    </a:lnTo>
                    <a:lnTo>
                      <a:pt x="280" y="2284"/>
                    </a:lnTo>
                    <a:lnTo>
                      <a:pt x="247" y="2220"/>
                    </a:lnTo>
                    <a:lnTo>
                      <a:pt x="218" y="2155"/>
                    </a:lnTo>
                    <a:lnTo>
                      <a:pt x="192" y="2088"/>
                    </a:lnTo>
                    <a:lnTo>
                      <a:pt x="168" y="2019"/>
                    </a:lnTo>
                    <a:lnTo>
                      <a:pt x="149" y="1949"/>
                    </a:lnTo>
                    <a:lnTo>
                      <a:pt x="132" y="1877"/>
                    </a:lnTo>
                    <a:lnTo>
                      <a:pt x="118" y="1805"/>
                    </a:lnTo>
                    <a:lnTo>
                      <a:pt x="109" y="1731"/>
                    </a:lnTo>
                    <a:lnTo>
                      <a:pt x="103" y="1656"/>
                    </a:lnTo>
                    <a:lnTo>
                      <a:pt x="101" y="1580"/>
                    </a:lnTo>
                    <a:lnTo>
                      <a:pt x="103" y="1503"/>
                    </a:lnTo>
                    <a:lnTo>
                      <a:pt x="109" y="1429"/>
                    </a:lnTo>
                    <a:lnTo>
                      <a:pt x="118" y="1355"/>
                    </a:lnTo>
                    <a:lnTo>
                      <a:pt x="132" y="1282"/>
                    </a:lnTo>
                    <a:lnTo>
                      <a:pt x="149" y="1211"/>
                    </a:lnTo>
                    <a:lnTo>
                      <a:pt x="168" y="1141"/>
                    </a:lnTo>
                    <a:lnTo>
                      <a:pt x="192" y="1072"/>
                    </a:lnTo>
                    <a:lnTo>
                      <a:pt x="218" y="1005"/>
                    </a:lnTo>
                    <a:lnTo>
                      <a:pt x="247" y="940"/>
                    </a:lnTo>
                    <a:lnTo>
                      <a:pt x="280" y="875"/>
                    </a:lnTo>
                    <a:lnTo>
                      <a:pt x="315" y="814"/>
                    </a:lnTo>
                    <a:lnTo>
                      <a:pt x="354" y="754"/>
                    </a:lnTo>
                    <a:lnTo>
                      <a:pt x="395" y="696"/>
                    </a:lnTo>
                    <a:lnTo>
                      <a:pt x="439" y="640"/>
                    </a:lnTo>
                    <a:lnTo>
                      <a:pt x="485" y="586"/>
                    </a:lnTo>
                    <a:lnTo>
                      <a:pt x="535" y="535"/>
                    </a:lnTo>
                    <a:lnTo>
                      <a:pt x="586" y="486"/>
                    </a:lnTo>
                    <a:lnTo>
                      <a:pt x="639" y="440"/>
                    </a:lnTo>
                    <a:lnTo>
                      <a:pt x="695" y="396"/>
                    </a:lnTo>
                    <a:lnTo>
                      <a:pt x="754" y="355"/>
                    </a:lnTo>
                    <a:lnTo>
                      <a:pt x="813" y="317"/>
                    </a:lnTo>
                    <a:lnTo>
                      <a:pt x="875" y="280"/>
                    </a:lnTo>
                    <a:lnTo>
                      <a:pt x="939" y="248"/>
                    </a:lnTo>
                    <a:lnTo>
                      <a:pt x="1004" y="218"/>
                    </a:lnTo>
                    <a:lnTo>
                      <a:pt x="1071" y="192"/>
                    </a:lnTo>
                    <a:lnTo>
                      <a:pt x="1140" y="169"/>
                    </a:lnTo>
                    <a:lnTo>
                      <a:pt x="1210" y="149"/>
                    </a:lnTo>
                    <a:lnTo>
                      <a:pt x="1281" y="133"/>
                    </a:lnTo>
                    <a:lnTo>
                      <a:pt x="1355" y="120"/>
                    </a:lnTo>
                    <a:lnTo>
                      <a:pt x="1428" y="110"/>
                    </a:lnTo>
                    <a:lnTo>
                      <a:pt x="1503" y="105"/>
                    </a:lnTo>
                    <a:lnTo>
                      <a:pt x="1580" y="103"/>
                    </a:lnTo>
                    <a:lnTo>
                      <a:pt x="1655" y="105"/>
                    </a:lnTo>
                    <a:lnTo>
                      <a:pt x="1730" y="110"/>
                    </a:lnTo>
                    <a:lnTo>
                      <a:pt x="1805" y="120"/>
                    </a:lnTo>
                    <a:lnTo>
                      <a:pt x="1877" y="133"/>
                    </a:lnTo>
                    <a:lnTo>
                      <a:pt x="1949" y="149"/>
                    </a:lnTo>
                    <a:lnTo>
                      <a:pt x="2019" y="169"/>
                    </a:lnTo>
                    <a:lnTo>
                      <a:pt x="2087" y="192"/>
                    </a:lnTo>
                    <a:lnTo>
                      <a:pt x="2155" y="218"/>
                    </a:lnTo>
                    <a:lnTo>
                      <a:pt x="2220" y="248"/>
                    </a:lnTo>
                    <a:lnTo>
                      <a:pt x="2283" y="280"/>
                    </a:lnTo>
                    <a:lnTo>
                      <a:pt x="2346" y="317"/>
                    </a:lnTo>
                    <a:lnTo>
                      <a:pt x="2406" y="355"/>
                    </a:lnTo>
                    <a:lnTo>
                      <a:pt x="2463" y="396"/>
                    </a:lnTo>
                    <a:lnTo>
                      <a:pt x="2519" y="440"/>
                    </a:lnTo>
                    <a:lnTo>
                      <a:pt x="2573" y="486"/>
                    </a:lnTo>
                    <a:lnTo>
                      <a:pt x="2624" y="535"/>
                    </a:lnTo>
                    <a:lnTo>
                      <a:pt x="2673" y="586"/>
                    </a:lnTo>
                    <a:lnTo>
                      <a:pt x="2719" y="640"/>
                    </a:lnTo>
                    <a:lnTo>
                      <a:pt x="2764" y="696"/>
                    </a:lnTo>
                    <a:lnTo>
                      <a:pt x="2805" y="754"/>
                    </a:lnTo>
                    <a:lnTo>
                      <a:pt x="2843" y="814"/>
                    </a:lnTo>
                    <a:lnTo>
                      <a:pt x="2878" y="875"/>
                    </a:lnTo>
                    <a:lnTo>
                      <a:pt x="2911" y="940"/>
                    </a:lnTo>
                    <a:lnTo>
                      <a:pt x="2941" y="1005"/>
                    </a:lnTo>
                    <a:lnTo>
                      <a:pt x="2968" y="1072"/>
                    </a:lnTo>
                    <a:lnTo>
                      <a:pt x="2991" y="1141"/>
                    </a:lnTo>
                    <a:lnTo>
                      <a:pt x="3011" y="1211"/>
                    </a:lnTo>
                    <a:lnTo>
                      <a:pt x="3027" y="1282"/>
                    </a:lnTo>
                    <a:lnTo>
                      <a:pt x="3040" y="1355"/>
                    </a:lnTo>
                    <a:lnTo>
                      <a:pt x="3049" y="1429"/>
                    </a:lnTo>
                    <a:lnTo>
                      <a:pt x="3055" y="1503"/>
                    </a:lnTo>
                    <a:lnTo>
                      <a:pt x="3057" y="1580"/>
                    </a:lnTo>
                    <a:close/>
                  </a:path>
                </a:pathLst>
              </a:custGeom>
              <a:solidFill>
                <a:srgbClr val="4EB9E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1913" name="Freeform 1185">
                <a:extLst>
                  <a:ext uri="{FF2B5EF4-FFF2-40B4-BE49-F238E27FC236}">
                    <a16:creationId xmlns:a16="http://schemas.microsoft.com/office/drawing/2014/main" id="{8948C02E-99F6-4A66-97DA-28B3FBE4B4A1}"/>
                  </a:ext>
                </a:extLst>
              </p:cNvPr>
              <p:cNvSpPr>
                <a:spLocks noEditPoints="1"/>
              </p:cNvSpPr>
              <p:nvPr/>
            </p:nvSpPr>
            <p:spPr bwMode="auto">
              <a:xfrm>
                <a:off x="1848" y="2887"/>
                <a:ext cx="611" cy="611"/>
              </a:xfrm>
              <a:custGeom>
                <a:avLst/>
                <a:gdLst>
                  <a:gd name="T0" fmla="*/ 605 w 3057"/>
                  <a:gd name="T1" fmla="*/ 244 h 3057"/>
                  <a:gd name="T2" fmla="*/ 581 w 3057"/>
                  <a:gd name="T3" fmla="*/ 173 h 3057"/>
                  <a:gd name="T4" fmla="*/ 541 w 3057"/>
                  <a:gd name="T5" fmla="*/ 111 h 3057"/>
                  <a:gd name="T6" fmla="*/ 488 w 3057"/>
                  <a:gd name="T7" fmla="*/ 61 h 3057"/>
                  <a:gd name="T8" fmla="*/ 425 w 3057"/>
                  <a:gd name="T9" fmla="*/ 24 h 3057"/>
                  <a:gd name="T10" fmla="*/ 352 w 3057"/>
                  <a:gd name="T11" fmla="*/ 4 h 3057"/>
                  <a:gd name="T12" fmla="*/ 274 w 3057"/>
                  <a:gd name="T13" fmla="*/ 2 h 3057"/>
                  <a:gd name="T14" fmla="*/ 200 w 3057"/>
                  <a:gd name="T15" fmla="*/ 19 h 3057"/>
                  <a:gd name="T16" fmla="*/ 135 w 3057"/>
                  <a:gd name="T17" fmla="*/ 52 h 3057"/>
                  <a:gd name="T18" fmla="*/ 79 w 3057"/>
                  <a:gd name="T19" fmla="*/ 100 h 3057"/>
                  <a:gd name="T20" fmla="*/ 37 w 3057"/>
                  <a:gd name="T21" fmla="*/ 160 h 3057"/>
                  <a:gd name="T22" fmla="*/ 10 w 3057"/>
                  <a:gd name="T23" fmla="*/ 229 h 3057"/>
                  <a:gd name="T24" fmla="*/ 0 w 3057"/>
                  <a:gd name="T25" fmla="*/ 306 h 3057"/>
                  <a:gd name="T26" fmla="*/ 10 w 3057"/>
                  <a:gd name="T27" fmla="*/ 382 h 3057"/>
                  <a:gd name="T28" fmla="*/ 37 w 3057"/>
                  <a:gd name="T29" fmla="*/ 451 h 3057"/>
                  <a:gd name="T30" fmla="*/ 79 w 3057"/>
                  <a:gd name="T31" fmla="*/ 511 h 3057"/>
                  <a:gd name="T32" fmla="*/ 135 w 3057"/>
                  <a:gd name="T33" fmla="*/ 559 h 3057"/>
                  <a:gd name="T34" fmla="*/ 200 w 3057"/>
                  <a:gd name="T35" fmla="*/ 593 h 3057"/>
                  <a:gd name="T36" fmla="*/ 274 w 3057"/>
                  <a:gd name="T37" fmla="*/ 609 h 3057"/>
                  <a:gd name="T38" fmla="*/ 352 w 3057"/>
                  <a:gd name="T39" fmla="*/ 607 h 3057"/>
                  <a:gd name="T40" fmla="*/ 425 w 3057"/>
                  <a:gd name="T41" fmla="*/ 587 h 3057"/>
                  <a:gd name="T42" fmla="*/ 488 w 3057"/>
                  <a:gd name="T43" fmla="*/ 550 h 3057"/>
                  <a:gd name="T44" fmla="*/ 541 w 3057"/>
                  <a:gd name="T45" fmla="*/ 500 h 3057"/>
                  <a:gd name="T46" fmla="*/ 581 w 3057"/>
                  <a:gd name="T47" fmla="*/ 438 h 3057"/>
                  <a:gd name="T48" fmla="*/ 605 w 3057"/>
                  <a:gd name="T49" fmla="*/ 367 h 3057"/>
                  <a:gd name="T50" fmla="*/ 591 w 3057"/>
                  <a:gd name="T51" fmla="*/ 306 h 3057"/>
                  <a:gd name="T52" fmla="*/ 582 w 3057"/>
                  <a:gd name="T53" fmla="*/ 377 h 3057"/>
                  <a:gd name="T54" fmla="*/ 556 w 3057"/>
                  <a:gd name="T55" fmla="*/ 442 h 3057"/>
                  <a:gd name="T56" fmla="*/ 516 w 3057"/>
                  <a:gd name="T57" fmla="*/ 497 h 3057"/>
                  <a:gd name="T58" fmla="*/ 465 w 3057"/>
                  <a:gd name="T59" fmla="*/ 542 h 3057"/>
                  <a:gd name="T60" fmla="*/ 404 w 3057"/>
                  <a:gd name="T61" fmla="*/ 573 h 3057"/>
                  <a:gd name="T62" fmla="*/ 335 w 3057"/>
                  <a:gd name="T63" fmla="*/ 589 h 3057"/>
                  <a:gd name="T64" fmla="*/ 262 w 3057"/>
                  <a:gd name="T65" fmla="*/ 587 h 3057"/>
                  <a:gd name="T66" fmla="*/ 194 w 3057"/>
                  <a:gd name="T67" fmla="*/ 568 h 3057"/>
                  <a:gd name="T68" fmla="*/ 135 w 3057"/>
                  <a:gd name="T69" fmla="*/ 534 h 3057"/>
                  <a:gd name="T70" fmla="*/ 85 w 3057"/>
                  <a:gd name="T71" fmla="*/ 487 h 3057"/>
                  <a:gd name="T72" fmla="*/ 48 w 3057"/>
                  <a:gd name="T73" fmla="*/ 429 h 3057"/>
                  <a:gd name="T74" fmla="*/ 26 w 3057"/>
                  <a:gd name="T75" fmla="*/ 363 h 3057"/>
                  <a:gd name="T76" fmla="*/ 21 w 3057"/>
                  <a:gd name="T77" fmla="*/ 291 h 3057"/>
                  <a:gd name="T78" fmla="*/ 33 w 3057"/>
                  <a:gd name="T79" fmla="*/ 221 h 3057"/>
                  <a:gd name="T80" fmla="*/ 62 w 3057"/>
                  <a:gd name="T81" fmla="*/ 158 h 3057"/>
                  <a:gd name="T82" fmla="*/ 104 w 3057"/>
                  <a:gd name="T83" fmla="*/ 104 h 3057"/>
                  <a:gd name="T84" fmla="*/ 158 w 3057"/>
                  <a:gd name="T85" fmla="*/ 62 h 3057"/>
                  <a:gd name="T86" fmla="*/ 221 w 3057"/>
                  <a:gd name="T87" fmla="*/ 33 h 3057"/>
                  <a:gd name="T88" fmla="*/ 291 w 3057"/>
                  <a:gd name="T89" fmla="*/ 21 h 3057"/>
                  <a:gd name="T90" fmla="*/ 363 w 3057"/>
                  <a:gd name="T91" fmla="*/ 26 h 3057"/>
                  <a:gd name="T92" fmla="*/ 429 w 3057"/>
                  <a:gd name="T93" fmla="*/ 49 h 3057"/>
                  <a:gd name="T94" fmla="*/ 487 w 3057"/>
                  <a:gd name="T95" fmla="*/ 86 h 3057"/>
                  <a:gd name="T96" fmla="*/ 534 w 3057"/>
                  <a:gd name="T97" fmla="*/ 135 h 3057"/>
                  <a:gd name="T98" fmla="*/ 568 w 3057"/>
                  <a:gd name="T99" fmla="*/ 195 h 3057"/>
                  <a:gd name="T100" fmla="*/ 587 w 3057"/>
                  <a:gd name="T101" fmla="*/ 262 h 305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057" h="3057">
                    <a:moveTo>
                      <a:pt x="3057" y="1529"/>
                    </a:moveTo>
                    <a:lnTo>
                      <a:pt x="3055" y="1450"/>
                    </a:lnTo>
                    <a:lnTo>
                      <a:pt x="3049" y="1373"/>
                    </a:lnTo>
                    <a:lnTo>
                      <a:pt x="3039" y="1296"/>
                    </a:lnTo>
                    <a:lnTo>
                      <a:pt x="3026" y="1221"/>
                    </a:lnTo>
                    <a:lnTo>
                      <a:pt x="3009" y="1147"/>
                    </a:lnTo>
                    <a:lnTo>
                      <a:pt x="2988" y="1075"/>
                    </a:lnTo>
                    <a:lnTo>
                      <a:pt x="2964" y="1003"/>
                    </a:lnTo>
                    <a:lnTo>
                      <a:pt x="2937" y="934"/>
                    </a:lnTo>
                    <a:lnTo>
                      <a:pt x="2907" y="867"/>
                    </a:lnTo>
                    <a:lnTo>
                      <a:pt x="2872" y="800"/>
                    </a:lnTo>
                    <a:lnTo>
                      <a:pt x="2835" y="736"/>
                    </a:lnTo>
                    <a:lnTo>
                      <a:pt x="2796" y="675"/>
                    </a:lnTo>
                    <a:lnTo>
                      <a:pt x="2753" y="614"/>
                    </a:lnTo>
                    <a:lnTo>
                      <a:pt x="2708" y="557"/>
                    </a:lnTo>
                    <a:lnTo>
                      <a:pt x="2659" y="501"/>
                    </a:lnTo>
                    <a:lnTo>
                      <a:pt x="2609" y="449"/>
                    </a:lnTo>
                    <a:lnTo>
                      <a:pt x="2556" y="397"/>
                    </a:lnTo>
                    <a:lnTo>
                      <a:pt x="2501" y="349"/>
                    </a:lnTo>
                    <a:lnTo>
                      <a:pt x="2443" y="304"/>
                    </a:lnTo>
                    <a:lnTo>
                      <a:pt x="2383" y="262"/>
                    </a:lnTo>
                    <a:lnTo>
                      <a:pt x="2321" y="221"/>
                    </a:lnTo>
                    <a:lnTo>
                      <a:pt x="2257" y="185"/>
                    </a:lnTo>
                    <a:lnTo>
                      <a:pt x="2191" y="151"/>
                    </a:lnTo>
                    <a:lnTo>
                      <a:pt x="2124" y="121"/>
                    </a:lnTo>
                    <a:lnTo>
                      <a:pt x="2054" y="93"/>
                    </a:lnTo>
                    <a:lnTo>
                      <a:pt x="1983" y="69"/>
                    </a:lnTo>
                    <a:lnTo>
                      <a:pt x="1911" y="49"/>
                    </a:lnTo>
                    <a:lnTo>
                      <a:pt x="1836" y="32"/>
                    </a:lnTo>
                    <a:lnTo>
                      <a:pt x="1761" y="18"/>
                    </a:lnTo>
                    <a:lnTo>
                      <a:pt x="1685" y="8"/>
                    </a:lnTo>
                    <a:lnTo>
                      <a:pt x="1607" y="2"/>
                    </a:lnTo>
                    <a:lnTo>
                      <a:pt x="1529" y="0"/>
                    </a:lnTo>
                    <a:lnTo>
                      <a:pt x="1449" y="2"/>
                    </a:lnTo>
                    <a:lnTo>
                      <a:pt x="1372" y="8"/>
                    </a:lnTo>
                    <a:lnTo>
                      <a:pt x="1296" y="18"/>
                    </a:lnTo>
                    <a:lnTo>
                      <a:pt x="1220" y="32"/>
                    </a:lnTo>
                    <a:lnTo>
                      <a:pt x="1147" y="49"/>
                    </a:lnTo>
                    <a:lnTo>
                      <a:pt x="1073" y="69"/>
                    </a:lnTo>
                    <a:lnTo>
                      <a:pt x="1003" y="93"/>
                    </a:lnTo>
                    <a:lnTo>
                      <a:pt x="934" y="121"/>
                    </a:lnTo>
                    <a:lnTo>
                      <a:pt x="865" y="151"/>
                    </a:lnTo>
                    <a:lnTo>
                      <a:pt x="800" y="185"/>
                    </a:lnTo>
                    <a:lnTo>
                      <a:pt x="736" y="221"/>
                    </a:lnTo>
                    <a:lnTo>
                      <a:pt x="673" y="262"/>
                    </a:lnTo>
                    <a:lnTo>
                      <a:pt x="614" y="304"/>
                    </a:lnTo>
                    <a:lnTo>
                      <a:pt x="556" y="349"/>
                    </a:lnTo>
                    <a:lnTo>
                      <a:pt x="501" y="397"/>
                    </a:lnTo>
                    <a:lnTo>
                      <a:pt x="447" y="449"/>
                    </a:lnTo>
                    <a:lnTo>
                      <a:pt x="397" y="501"/>
                    </a:lnTo>
                    <a:lnTo>
                      <a:pt x="349" y="557"/>
                    </a:lnTo>
                    <a:lnTo>
                      <a:pt x="304" y="614"/>
                    </a:lnTo>
                    <a:lnTo>
                      <a:pt x="260" y="675"/>
                    </a:lnTo>
                    <a:lnTo>
                      <a:pt x="221" y="736"/>
                    </a:lnTo>
                    <a:lnTo>
                      <a:pt x="184" y="800"/>
                    </a:lnTo>
                    <a:lnTo>
                      <a:pt x="151" y="867"/>
                    </a:lnTo>
                    <a:lnTo>
                      <a:pt x="120" y="934"/>
                    </a:lnTo>
                    <a:lnTo>
                      <a:pt x="93" y="1003"/>
                    </a:lnTo>
                    <a:lnTo>
                      <a:pt x="68" y="1075"/>
                    </a:lnTo>
                    <a:lnTo>
                      <a:pt x="48" y="1147"/>
                    </a:lnTo>
                    <a:lnTo>
                      <a:pt x="31" y="1221"/>
                    </a:lnTo>
                    <a:lnTo>
                      <a:pt x="17" y="1296"/>
                    </a:lnTo>
                    <a:lnTo>
                      <a:pt x="8" y="1373"/>
                    </a:lnTo>
                    <a:lnTo>
                      <a:pt x="2" y="1450"/>
                    </a:lnTo>
                    <a:lnTo>
                      <a:pt x="0" y="1529"/>
                    </a:lnTo>
                    <a:lnTo>
                      <a:pt x="2" y="1607"/>
                    </a:lnTo>
                    <a:lnTo>
                      <a:pt x="8" y="1686"/>
                    </a:lnTo>
                    <a:lnTo>
                      <a:pt x="17" y="1762"/>
                    </a:lnTo>
                    <a:lnTo>
                      <a:pt x="31" y="1837"/>
                    </a:lnTo>
                    <a:lnTo>
                      <a:pt x="48" y="1911"/>
                    </a:lnTo>
                    <a:lnTo>
                      <a:pt x="68" y="1983"/>
                    </a:lnTo>
                    <a:lnTo>
                      <a:pt x="93" y="2054"/>
                    </a:lnTo>
                    <a:lnTo>
                      <a:pt x="120" y="2124"/>
                    </a:lnTo>
                    <a:lnTo>
                      <a:pt x="151" y="2191"/>
                    </a:lnTo>
                    <a:lnTo>
                      <a:pt x="184" y="2257"/>
                    </a:lnTo>
                    <a:lnTo>
                      <a:pt x="221" y="2322"/>
                    </a:lnTo>
                    <a:lnTo>
                      <a:pt x="260" y="2383"/>
                    </a:lnTo>
                    <a:lnTo>
                      <a:pt x="304" y="2443"/>
                    </a:lnTo>
                    <a:lnTo>
                      <a:pt x="349" y="2501"/>
                    </a:lnTo>
                    <a:lnTo>
                      <a:pt x="397" y="2557"/>
                    </a:lnTo>
                    <a:lnTo>
                      <a:pt x="447" y="2609"/>
                    </a:lnTo>
                    <a:lnTo>
                      <a:pt x="501" y="2660"/>
                    </a:lnTo>
                    <a:lnTo>
                      <a:pt x="556" y="2709"/>
                    </a:lnTo>
                    <a:lnTo>
                      <a:pt x="614" y="2754"/>
                    </a:lnTo>
                    <a:lnTo>
                      <a:pt x="673" y="2796"/>
                    </a:lnTo>
                    <a:lnTo>
                      <a:pt x="736" y="2836"/>
                    </a:lnTo>
                    <a:lnTo>
                      <a:pt x="800" y="2872"/>
                    </a:lnTo>
                    <a:lnTo>
                      <a:pt x="865" y="2906"/>
                    </a:lnTo>
                    <a:lnTo>
                      <a:pt x="934" y="2937"/>
                    </a:lnTo>
                    <a:lnTo>
                      <a:pt x="1003" y="2965"/>
                    </a:lnTo>
                    <a:lnTo>
                      <a:pt x="1073" y="2989"/>
                    </a:lnTo>
                    <a:lnTo>
                      <a:pt x="1147" y="3009"/>
                    </a:lnTo>
                    <a:lnTo>
                      <a:pt x="1220" y="3026"/>
                    </a:lnTo>
                    <a:lnTo>
                      <a:pt x="1296" y="3039"/>
                    </a:lnTo>
                    <a:lnTo>
                      <a:pt x="1372" y="3049"/>
                    </a:lnTo>
                    <a:lnTo>
                      <a:pt x="1449" y="3055"/>
                    </a:lnTo>
                    <a:lnTo>
                      <a:pt x="1529" y="3057"/>
                    </a:lnTo>
                    <a:lnTo>
                      <a:pt x="1607" y="3055"/>
                    </a:lnTo>
                    <a:lnTo>
                      <a:pt x="1685" y="3049"/>
                    </a:lnTo>
                    <a:lnTo>
                      <a:pt x="1761" y="3039"/>
                    </a:lnTo>
                    <a:lnTo>
                      <a:pt x="1836" y="3026"/>
                    </a:lnTo>
                    <a:lnTo>
                      <a:pt x="1911" y="3009"/>
                    </a:lnTo>
                    <a:lnTo>
                      <a:pt x="1983" y="2989"/>
                    </a:lnTo>
                    <a:lnTo>
                      <a:pt x="2054" y="2965"/>
                    </a:lnTo>
                    <a:lnTo>
                      <a:pt x="2124" y="2937"/>
                    </a:lnTo>
                    <a:lnTo>
                      <a:pt x="2191" y="2906"/>
                    </a:lnTo>
                    <a:lnTo>
                      <a:pt x="2257" y="2872"/>
                    </a:lnTo>
                    <a:lnTo>
                      <a:pt x="2321" y="2836"/>
                    </a:lnTo>
                    <a:lnTo>
                      <a:pt x="2383" y="2796"/>
                    </a:lnTo>
                    <a:lnTo>
                      <a:pt x="2443" y="2754"/>
                    </a:lnTo>
                    <a:lnTo>
                      <a:pt x="2501" y="2709"/>
                    </a:lnTo>
                    <a:lnTo>
                      <a:pt x="2556" y="2660"/>
                    </a:lnTo>
                    <a:lnTo>
                      <a:pt x="2609" y="2609"/>
                    </a:lnTo>
                    <a:lnTo>
                      <a:pt x="2659" y="2557"/>
                    </a:lnTo>
                    <a:lnTo>
                      <a:pt x="2708" y="2501"/>
                    </a:lnTo>
                    <a:lnTo>
                      <a:pt x="2753" y="2443"/>
                    </a:lnTo>
                    <a:lnTo>
                      <a:pt x="2796" y="2383"/>
                    </a:lnTo>
                    <a:lnTo>
                      <a:pt x="2835" y="2322"/>
                    </a:lnTo>
                    <a:lnTo>
                      <a:pt x="2872" y="2257"/>
                    </a:lnTo>
                    <a:lnTo>
                      <a:pt x="2907" y="2191"/>
                    </a:lnTo>
                    <a:lnTo>
                      <a:pt x="2937" y="2124"/>
                    </a:lnTo>
                    <a:lnTo>
                      <a:pt x="2964" y="2054"/>
                    </a:lnTo>
                    <a:lnTo>
                      <a:pt x="2988" y="1983"/>
                    </a:lnTo>
                    <a:lnTo>
                      <a:pt x="3009" y="1911"/>
                    </a:lnTo>
                    <a:lnTo>
                      <a:pt x="3026" y="1837"/>
                    </a:lnTo>
                    <a:lnTo>
                      <a:pt x="3039" y="1762"/>
                    </a:lnTo>
                    <a:lnTo>
                      <a:pt x="3049" y="1686"/>
                    </a:lnTo>
                    <a:lnTo>
                      <a:pt x="3055" y="1607"/>
                    </a:lnTo>
                    <a:lnTo>
                      <a:pt x="3057" y="1529"/>
                    </a:lnTo>
                    <a:close/>
                    <a:moveTo>
                      <a:pt x="2955" y="1529"/>
                    </a:moveTo>
                    <a:lnTo>
                      <a:pt x="2953" y="1602"/>
                    </a:lnTo>
                    <a:lnTo>
                      <a:pt x="2948" y="1675"/>
                    </a:lnTo>
                    <a:lnTo>
                      <a:pt x="2939" y="1746"/>
                    </a:lnTo>
                    <a:lnTo>
                      <a:pt x="2926" y="1816"/>
                    </a:lnTo>
                    <a:lnTo>
                      <a:pt x="2910" y="1886"/>
                    </a:lnTo>
                    <a:lnTo>
                      <a:pt x="2891" y="1953"/>
                    </a:lnTo>
                    <a:lnTo>
                      <a:pt x="2868" y="2019"/>
                    </a:lnTo>
                    <a:lnTo>
                      <a:pt x="2843" y="2084"/>
                    </a:lnTo>
                    <a:lnTo>
                      <a:pt x="2814" y="2147"/>
                    </a:lnTo>
                    <a:lnTo>
                      <a:pt x="2783" y="2209"/>
                    </a:lnTo>
                    <a:lnTo>
                      <a:pt x="2749" y="2268"/>
                    </a:lnTo>
                    <a:lnTo>
                      <a:pt x="2712" y="2327"/>
                    </a:lnTo>
                    <a:lnTo>
                      <a:pt x="2671" y="2382"/>
                    </a:lnTo>
                    <a:lnTo>
                      <a:pt x="2629" y="2436"/>
                    </a:lnTo>
                    <a:lnTo>
                      <a:pt x="2584" y="2487"/>
                    </a:lnTo>
                    <a:lnTo>
                      <a:pt x="2537" y="2538"/>
                    </a:lnTo>
                    <a:lnTo>
                      <a:pt x="2488" y="2585"/>
                    </a:lnTo>
                    <a:lnTo>
                      <a:pt x="2436" y="2629"/>
                    </a:lnTo>
                    <a:lnTo>
                      <a:pt x="2382" y="2672"/>
                    </a:lnTo>
                    <a:lnTo>
                      <a:pt x="2326" y="2712"/>
                    </a:lnTo>
                    <a:lnTo>
                      <a:pt x="2268" y="2749"/>
                    </a:lnTo>
                    <a:lnTo>
                      <a:pt x="2208" y="2783"/>
                    </a:lnTo>
                    <a:lnTo>
                      <a:pt x="2147" y="2815"/>
                    </a:lnTo>
                    <a:lnTo>
                      <a:pt x="2084" y="2843"/>
                    </a:lnTo>
                    <a:lnTo>
                      <a:pt x="2019" y="2868"/>
                    </a:lnTo>
                    <a:lnTo>
                      <a:pt x="1953" y="2891"/>
                    </a:lnTo>
                    <a:lnTo>
                      <a:pt x="1885" y="2910"/>
                    </a:lnTo>
                    <a:lnTo>
                      <a:pt x="1816" y="2927"/>
                    </a:lnTo>
                    <a:lnTo>
                      <a:pt x="1746" y="2939"/>
                    </a:lnTo>
                    <a:lnTo>
                      <a:pt x="1674" y="2948"/>
                    </a:lnTo>
                    <a:lnTo>
                      <a:pt x="1602" y="2954"/>
                    </a:lnTo>
                    <a:lnTo>
                      <a:pt x="1529" y="2956"/>
                    </a:lnTo>
                    <a:lnTo>
                      <a:pt x="1455" y="2954"/>
                    </a:lnTo>
                    <a:lnTo>
                      <a:pt x="1382" y="2948"/>
                    </a:lnTo>
                    <a:lnTo>
                      <a:pt x="1311" y="2939"/>
                    </a:lnTo>
                    <a:lnTo>
                      <a:pt x="1241" y="2927"/>
                    </a:lnTo>
                    <a:lnTo>
                      <a:pt x="1172" y="2910"/>
                    </a:lnTo>
                    <a:lnTo>
                      <a:pt x="1105" y="2891"/>
                    </a:lnTo>
                    <a:lnTo>
                      <a:pt x="1038" y="2868"/>
                    </a:lnTo>
                    <a:lnTo>
                      <a:pt x="973" y="2843"/>
                    </a:lnTo>
                    <a:lnTo>
                      <a:pt x="910" y="2815"/>
                    </a:lnTo>
                    <a:lnTo>
                      <a:pt x="848" y="2783"/>
                    </a:lnTo>
                    <a:lnTo>
                      <a:pt x="789" y="2749"/>
                    </a:lnTo>
                    <a:lnTo>
                      <a:pt x="731" y="2712"/>
                    </a:lnTo>
                    <a:lnTo>
                      <a:pt x="674" y="2672"/>
                    </a:lnTo>
                    <a:lnTo>
                      <a:pt x="621" y="2629"/>
                    </a:lnTo>
                    <a:lnTo>
                      <a:pt x="569" y="2585"/>
                    </a:lnTo>
                    <a:lnTo>
                      <a:pt x="520" y="2538"/>
                    </a:lnTo>
                    <a:lnTo>
                      <a:pt x="472" y="2487"/>
                    </a:lnTo>
                    <a:lnTo>
                      <a:pt x="427" y="2436"/>
                    </a:lnTo>
                    <a:lnTo>
                      <a:pt x="385" y="2382"/>
                    </a:lnTo>
                    <a:lnTo>
                      <a:pt x="346" y="2327"/>
                    </a:lnTo>
                    <a:lnTo>
                      <a:pt x="309" y="2268"/>
                    </a:lnTo>
                    <a:lnTo>
                      <a:pt x="274" y="2209"/>
                    </a:lnTo>
                    <a:lnTo>
                      <a:pt x="242" y="2147"/>
                    </a:lnTo>
                    <a:lnTo>
                      <a:pt x="214" y="2084"/>
                    </a:lnTo>
                    <a:lnTo>
                      <a:pt x="188" y="2019"/>
                    </a:lnTo>
                    <a:lnTo>
                      <a:pt x="166" y="1953"/>
                    </a:lnTo>
                    <a:lnTo>
                      <a:pt x="147" y="1886"/>
                    </a:lnTo>
                    <a:lnTo>
                      <a:pt x="131" y="1816"/>
                    </a:lnTo>
                    <a:lnTo>
                      <a:pt x="118" y="1746"/>
                    </a:lnTo>
                    <a:lnTo>
                      <a:pt x="109" y="1675"/>
                    </a:lnTo>
                    <a:lnTo>
                      <a:pt x="104" y="1602"/>
                    </a:lnTo>
                    <a:lnTo>
                      <a:pt x="102" y="1529"/>
                    </a:lnTo>
                    <a:lnTo>
                      <a:pt x="104" y="1455"/>
                    </a:lnTo>
                    <a:lnTo>
                      <a:pt x="109" y="1383"/>
                    </a:lnTo>
                    <a:lnTo>
                      <a:pt x="118" y="1312"/>
                    </a:lnTo>
                    <a:lnTo>
                      <a:pt x="131" y="1241"/>
                    </a:lnTo>
                    <a:lnTo>
                      <a:pt x="147" y="1172"/>
                    </a:lnTo>
                    <a:lnTo>
                      <a:pt x="166" y="1105"/>
                    </a:lnTo>
                    <a:lnTo>
                      <a:pt x="188" y="1038"/>
                    </a:lnTo>
                    <a:lnTo>
                      <a:pt x="214" y="974"/>
                    </a:lnTo>
                    <a:lnTo>
                      <a:pt x="242" y="911"/>
                    </a:lnTo>
                    <a:lnTo>
                      <a:pt x="274" y="848"/>
                    </a:lnTo>
                    <a:lnTo>
                      <a:pt x="309" y="789"/>
                    </a:lnTo>
                    <a:lnTo>
                      <a:pt x="346" y="731"/>
                    </a:lnTo>
                    <a:lnTo>
                      <a:pt x="385" y="676"/>
                    </a:lnTo>
                    <a:lnTo>
                      <a:pt x="427" y="621"/>
                    </a:lnTo>
                    <a:lnTo>
                      <a:pt x="472" y="570"/>
                    </a:lnTo>
                    <a:lnTo>
                      <a:pt x="520" y="520"/>
                    </a:lnTo>
                    <a:lnTo>
                      <a:pt x="569" y="473"/>
                    </a:lnTo>
                    <a:lnTo>
                      <a:pt x="621" y="428"/>
                    </a:lnTo>
                    <a:lnTo>
                      <a:pt x="674" y="386"/>
                    </a:lnTo>
                    <a:lnTo>
                      <a:pt x="731" y="346"/>
                    </a:lnTo>
                    <a:lnTo>
                      <a:pt x="789" y="309"/>
                    </a:lnTo>
                    <a:lnTo>
                      <a:pt x="848" y="275"/>
                    </a:lnTo>
                    <a:lnTo>
                      <a:pt x="910" y="243"/>
                    </a:lnTo>
                    <a:lnTo>
                      <a:pt x="973" y="214"/>
                    </a:lnTo>
                    <a:lnTo>
                      <a:pt x="1038" y="189"/>
                    </a:lnTo>
                    <a:lnTo>
                      <a:pt x="1105" y="166"/>
                    </a:lnTo>
                    <a:lnTo>
                      <a:pt x="1172" y="147"/>
                    </a:lnTo>
                    <a:lnTo>
                      <a:pt x="1241" y="131"/>
                    </a:lnTo>
                    <a:lnTo>
                      <a:pt x="1311" y="119"/>
                    </a:lnTo>
                    <a:lnTo>
                      <a:pt x="1382" y="110"/>
                    </a:lnTo>
                    <a:lnTo>
                      <a:pt x="1455" y="104"/>
                    </a:lnTo>
                    <a:lnTo>
                      <a:pt x="1529" y="102"/>
                    </a:lnTo>
                    <a:lnTo>
                      <a:pt x="1602" y="104"/>
                    </a:lnTo>
                    <a:lnTo>
                      <a:pt x="1674" y="110"/>
                    </a:lnTo>
                    <a:lnTo>
                      <a:pt x="1746" y="119"/>
                    </a:lnTo>
                    <a:lnTo>
                      <a:pt x="1816" y="131"/>
                    </a:lnTo>
                    <a:lnTo>
                      <a:pt x="1885" y="147"/>
                    </a:lnTo>
                    <a:lnTo>
                      <a:pt x="1953" y="166"/>
                    </a:lnTo>
                    <a:lnTo>
                      <a:pt x="2019" y="189"/>
                    </a:lnTo>
                    <a:lnTo>
                      <a:pt x="2084" y="214"/>
                    </a:lnTo>
                    <a:lnTo>
                      <a:pt x="2147" y="243"/>
                    </a:lnTo>
                    <a:lnTo>
                      <a:pt x="2208" y="275"/>
                    </a:lnTo>
                    <a:lnTo>
                      <a:pt x="2268" y="309"/>
                    </a:lnTo>
                    <a:lnTo>
                      <a:pt x="2326" y="346"/>
                    </a:lnTo>
                    <a:lnTo>
                      <a:pt x="2382" y="386"/>
                    </a:lnTo>
                    <a:lnTo>
                      <a:pt x="2436" y="428"/>
                    </a:lnTo>
                    <a:lnTo>
                      <a:pt x="2488" y="473"/>
                    </a:lnTo>
                    <a:lnTo>
                      <a:pt x="2537" y="520"/>
                    </a:lnTo>
                    <a:lnTo>
                      <a:pt x="2584" y="570"/>
                    </a:lnTo>
                    <a:lnTo>
                      <a:pt x="2629" y="621"/>
                    </a:lnTo>
                    <a:lnTo>
                      <a:pt x="2671" y="676"/>
                    </a:lnTo>
                    <a:lnTo>
                      <a:pt x="2712" y="731"/>
                    </a:lnTo>
                    <a:lnTo>
                      <a:pt x="2749" y="789"/>
                    </a:lnTo>
                    <a:lnTo>
                      <a:pt x="2783" y="848"/>
                    </a:lnTo>
                    <a:lnTo>
                      <a:pt x="2814" y="911"/>
                    </a:lnTo>
                    <a:lnTo>
                      <a:pt x="2843" y="974"/>
                    </a:lnTo>
                    <a:lnTo>
                      <a:pt x="2868" y="1038"/>
                    </a:lnTo>
                    <a:lnTo>
                      <a:pt x="2891" y="1105"/>
                    </a:lnTo>
                    <a:lnTo>
                      <a:pt x="2910" y="1172"/>
                    </a:lnTo>
                    <a:lnTo>
                      <a:pt x="2926" y="1241"/>
                    </a:lnTo>
                    <a:lnTo>
                      <a:pt x="2939" y="1312"/>
                    </a:lnTo>
                    <a:lnTo>
                      <a:pt x="2948" y="1383"/>
                    </a:lnTo>
                    <a:lnTo>
                      <a:pt x="2953" y="1455"/>
                    </a:lnTo>
                    <a:lnTo>
                      <a:pt x="2955" y="1529"/>
                    </a:lnTo>
                    <a:close/>
                  </a:path>
                </a:pathLst>
              </a:custGeom>
              <a:solidFill>
                <a:srgbClr val="56BB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1914" name="Freeform 1186">
                <a:extLst>
                  <a:ext uri="{FF2B5EF4-FFF2-40B4-BE49-F238E27FC236}">
                    <a16:creationId xmlns:a16="http://schemas.microsoft.com/office/drawing/2014/main" id="{ED5B6ACF-90D7-44DA-9628-C82E2B3BA09D}"/>
                  </a:ext>
                </a:extLst>
              </p:cNvPr>
              <p:cNvSpPr>
                <a:spLocks noEditPoints="1"/>
              </p:cNvSpPr>
              <p:nvPr/>
            </p:nvSpPr>
            <p:spPr bwMode="auto">
              <a:xfrm>
                <a:off x="1858" y="2897"/>
                <a:ext cx="591" cy="591"/>
              </a:xfrm>
              <a:custGeom>
                <a:avLst/>
                <a:gdLst>
                  <a:gd name="T0" fmla="*/ 585 w 2956"/>
                  <a:gd name="T1" fmla="*/ 236 h 2954"/>
                  <a:gd name="T2" fmla="*/ 562 w 2956"/>
                  <a:gd name="T3" fmla="*/ 167 h 2954"/>
                  <a:gd name="T4" fmla="*/ 523 w 2956"/>
                  <a:gd name="T5" fmla="*/ 107 h 2954"/>
                  <a:gd name="T6" fmla="*/ 472 w 2956"/>
                  <a:gd name="T7" fmla="*/ 59 h 2954"/>
                  <a:gd name="T8" fmla="*/ 411 w 2956"/>
                  <a:gd name="T9" fmla="*/ 23 h 2954"/>
                  <a:gd name="T10" fmla="*/ 341 w 2956"/>
                  <a:gd name="T11" fmla="*/ 3 h 2954"/>
                  <a:gd name="T12" fmla="*/ 265 w 2956"/>
                  <a:gd name="T13" fmla="*/ 1 h 2954"/>
                  <a:gd name="T14" fmla="*/ 194 w 2956"/>
                  <a:gd name="T15" fmla="*/ 18 h 2954"/>
                  <a:gd name="T16" fmla="*/ 131 w 2956"/>
                  <a:gd name="T17" fmla="*/ 50 h 2954"/>
                  <a:gd name="T18" fmla="*/ 77 w 2956"/>
                  <a:gd name="T19" fmla="*/ 97 h 2954"/>
                  <a:gd name="T20" fmla="*/ 36 w 2956"/>
                  <a:gd name="T21" fmla="*/ 154 h 2954"/>
                  <a:gd name="T22" fmla="*/ 10 w 2956"/>
                  <a:gd name="T23" fmla="*/ 222 h 2954"/>
                  <a:gd name="T24" fmla="*/ 0 w 2956"/>
                  <a:gd name="T25" fmla="*/ 296 h 2954"/>
                  <a:gd name="T26" fmla="*/ 10 w 2956"/>
                  <a:gd name="T27" fmla="*/ 369 h 2954"/>
                  <a:gd name="T28" fmla="*/ 36 w 2956"/>
                  <a:gd name="T29" fmla="*/ 436 h 2954"/>
                  <a:gd name="T30" fmla="*/ 77 w 2956"/>
                  <a:gd name="T31" fmla="*/ 494 h 2954"/>
                  <a:gd name="T32" fmla="*/ 131 w 2956"/>
                  <a:gd name="T33" fmla="*/ 541 h 2954"/>
                  <a:gd name="T34" fmla="*/ 194 w 2956"/>
                  <a:gd name="T35" fmla="*/ 573 h 2954"/>
                  <a:gd name="T36" fmla="*/ 265 w 2956"/>
                  <a:gd name="T37" fmla="*/ 590 h 2954"/>
                  <a:gd name="T38" fmla="*/ 341 w 2956"/>
                  <a:gd name="T39" fmla="*/ 588 h 2954"/>
                  <a:gd name="T40" fmla="*/ 411 w 2956"/>
                  <a:gd name="T41" fmla="*/ 568 h 2954"/>
                  <a:gd name="T42" fmla="*/ 472 w 2956"/>
                  <a:gd name="T43" fmla="*/ 532 h 2954"/>
                  <a:gd name="T44" fmla="*/ 523 w 2956"/>
                  <a:gd name="T45" fmla="*/ 483 h 2954"/>
                  <a:gd name="T46" fmla="*/ 562 w 2956"/>
                  <a:gd name="T47" fmla="*/ 424 h 2954"/>
                  <a:gd name="T48" fmla="*/ 585 w 2956"/>
                  <a:gd name="T49" fmla="*/ 355 h 2954"/>
                  <a:gd name="T50" fmla="*/ 571 w 2956"/>
                  <a:gd name="T51" fmla="*/ 296 h 2954"/>
                  <a:gd name="T52" fmla="*/ 562 w 2956"/>
                  <a:gd name="T53" fmla="*/ 364 h 2954"/>
                  <a:gd name="T54" fmla="*/ 537 w 2956"/>
                  <a:gd name="T55" fmla="*/ 427 h 2954"/>
                  <a:gd name="T56" fmla="*/ 499 w 2956"/>
                  <a:gd name="T57" fmla="*/ 480 h 2954"/>
                  <a:gd name="T58" fmla="*/ 449 w 2956"/>
                  <a:gd name="T59" fmla="*/ 524 h 2954"/>
                  <a:gd name="T60" fmla="*/ 390 w 2956"/>
                  <a:gd name="T61" fmla="*/ 554 h 2954"/>
                  <a:gd name="T62" fmla="*/ 324 w 2956"/>
                  <a:gd name="T63" fmla="*/ 569 h 2954"/>
                  <a:gd name="T64" fmla="*/ 254 w 2956"/>
                  <a:gd name="T65" fmla="*/ 567 h 2954"/>
                  <a:gd name="T66" fmla="*/ 189 w 2956"/>
                  <a:gd name="T67" fmla="*/ 549 h 2954"/>
                  <a:gd name="T68" fmla="*/ 131 w 2956"/>
                  <a:gd name="T69" fmla="*/ 516 h 2954"/>
                  <a:gd name="T70" fmla="*/ 83 w 2956"/>
                  <a:gd name="T71" fmla="*/ 471 h 2954"/>
                  <a:gd name="T72" fmla="*/ 48 w 2956"/>
                  <a:gd name="T73" fmla="*/ 415 h 2954"/>
                  <a:gd name="T74" fmla="*/ 26 w 2956"/>
                  <a:gd name="T75" fmla="*/ 351 h 2954"/>
                  <a:gd name="T76" fmla="*/ 21 w 2956"/>
                  <a:gd name="T77" fmla="*/ 281 h 2954"/>
                  <a:gd name="T78" fmla="*/ 33 w 2956"/>
                  <a:gd name="T79" fmla="*/ 214 h 2954"/>
                  <a:gd name="T80" fmla="*/ 60 w 2956"/>
                  <a:gd name="T81" fmla="*/ 153 h 2954"/>
                  <a:gd name="T82" fmla="*/ 101 w 2956"/>
                  <a:gd name="T83" fmla="*/ 101 h 2954"/>
                  <a:gd name="T84" fmla="*/ 153 w 2956"/>
                  <a:gd name="T85" fmla="*/ 60 h 2954"/>
                  <a:gd name="T86" fmla="*/ 214 w 2956"/>
                  <a:gd name="T87" fmla="*/ 33 h 2954"/>
                  <a:gd name="T88" fmla="*/ 281 w 2956"/>
                  <a:gd name="T89" fmla="*/ 21 h 2954"/>
                  <a:gd name="T90" fmla="*/ 351 w 2956"/>
                  <a:gd name="T91" fmla="*/ 26 h 2954"/>
                  <a:gd name="T92" fmla="*/ 415 w 2956"/>
                  <a:gd name="T93" fmla="*/ 47 h 2954"/>
                  <a:gd name="T94" fmla="*/ 470 w 2956"/>
                  <a:gd name="T95" fmla="*/ 83 h 2954"/>
                  <a:gd name="T96" fmla="*/ 516 w 2956"/>
                  <a:gd name="T97" fmla="*/ 131 h 2954"/>
                  <a:gd name="T98" fmla="*/ 549 w 2956"/>
                  <a:gd name="T99" fmla="*/ 188 h 2954"/>
                  <a:gd name="T100" fmla="*/ 568 w 2956"/>
                  <a:gd name="T101" fmla="*/ 254 h 295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956" h="2954">
                    <a:moveTo>
                      <a:pt x="2956" y="1477"/>
                    </a:moveTo>
                    <a:lnTo>
                      <a:pt x="2954" y="1400"/>
                    </a:lnTo>
                    <a:lnTo>
                      <a:pt x="2948" y="1326"/>
                    </a:lnTo>
                    <a:lnTo>
                      <a:pt x="2939" y="1252"/>
                    </a:lnTo>
                    <a:lnTo>
                      <a:pt x="2926" y="1179"/>
                    </a:lnTo>
                    <a:lnTo>
                      <a:pt x="2910" y="1108"/>
                    </a:lnTo>
                    <a:lnTo>
                      <a:pt x="2890" y="1038"/>
                    </a:lnTo>
                    <a:lnTo>
                      <a:pt x="2867" y="969"/>
                    </a:lnTo>
                    <a:lnTo>
                      <a:pt x="2840" y="902"/>
                    </a:lnTo>
                    <a:lnTo>
                      <a:pt x="2810" y="837"/>
                    </a:lnTo>
                    <a:lnTo>
                      <a:pt x="2777" y="772"/>
                    </a:lnTo>
                    <a:lnTo>
                      <a:pt x="2742" y="711"/>
                    </a:lnTo>
                    <a:lnTo>
                      <a:pt x="2704" y="651"/>
                    </a:lnTo>
                    <a:lnTo>
                      <a:pt x="2663" y="593"/>
                    </a:lnTo>
                    <a:lnTo>
                      <a:pt x="2618" y="537"/>
                    </a:lnTo>
                    <a:lnTo>
                      <a:pt x="2572" y="483"/>
                    </a:lnTo>
                    <a:lnTo>
                      <a:pt x="2523" y="432"/>
                    </a:lnTo>
                    <a:lnTo>
                      <a:pt x="2472" y="383"/>
                    </a:lnTo>
                    <a:lnTo>
                      <a:pt x="2418" y="337"/>
                    </a:lnTo>
                    <a:lnTo>
                      <a:pt x="2362" y="293"/>
                    </a:lnTo>
                    <a:lnTo>
                      <a:pt x="2305" y="252"/>
                    </a:lnTo>
                    <a:lnTo>
                      <a:pt x="2245" y="214"/>
                    </a:lnTo>
                    <a:lnTo>
                      <a:pt x="2182" y="177"/>
                    </a:lnTo>
                    <a:lnTo>
                      <a:pt x="2119" y="145"/>
                    </a:lnTo>
                    <a:lnTo>
                      <a:pt x="2054" y="115"/>
                    </a:lnTo>
                    <a:lnTo>
                      <a:pt x="1986" y="89"/>
                    </a:lnTo>
                    <a:lnTo>
                      <a:pt x="1918" y="66"/>
                    </a:lnTo>
                    <a:lnTo>
                      <a:pt x="1848" y="46"/>
                    </a:lnTo>
                    <a:lnTo>
                      <a:pt x="1776" y="30"/>
                    </a:lnTo>
                    <a:lnTo>
                      <a:pt x="1704" y="17"/>
                    </a:lnTo>
                    <a:lnTo>
                      <a:pt x="1629" y="7"/>
                    </a:lnTo>
                    <a:lnTo>
                      <a:pt x="1554" y="2"/>
                    </a:lnTo>
                    <a:lnTo>
                      <a:pt x="1479" y="0"/>
                    </a:lnTo>
                    <a:lnTo>
                      <a:pt x="1402" y="2"/>
                    </a:lnTo>
                    <a:lnTo>
                      <a:pt x="1327" y="7"/>
                    </a:lnTo>
                    <a:lnTo>
                      <a:pt x="1254" y="17"/>
                    </a:lnTo>
                    <a:lnTo>
                      <a:pt x="1180" y="30"/>
                    </a:lnTo>
                    <a:lnTo>
                      <a:pt x="1109" y="46"/>
                    </a:lnTo>
                    <a:lnTo>
                      <a:pt x="1039" y="66"/>
                    </a:lnTo>
                    <a:lnTo>
                      <a:pt x="970" y="89"/>
                    </a:lnTo>
                    <a:lnTo>
                      <a:pt x="903" y="115"/>
                    </a:lnTo>
                    <a:lnTo>
                      <a:pt x="838" y="145"/>
                    </a:lnTo>
                    <a:lnTo>
                      <a:pt x="774" y="177"/>
                    </a:lnTo>
                    <a:lnTo>
                      <a:pt x="712" y="214"/>
                    </a:lnTo>
                    <a:lnTo>
                      <a:pt x="653" y="252"/>
                    </a:lnTo>
                    <a:lnTo>
                      <a:pt x="594" y="293"/>
                    </a:lnTo>
                    <a:lnTo>
                      <a:pt x="538" y="337"/>
                    </a:lnTo>
                    <a:lnTo>
                      <a:pt x="485" y="383"/>
                    </a:lnTo>
                    <a:lnTo>
                      <a:pt x="434" y="432"/>
                    </a:lnTo>
                    <a:lnTo>
                      <a:pt x="384" y="483"/>
                    </a:lnTo>
                    <a:lnTo>
                      <a:pt x="338" y="537"/>
                    </a:lnTo>
                    <a:lnTo>
                      <a:pt x="294" y="593"/>
                    </a:lnTo>
                    <a:lnTo>
                      <a:pt x="253" y="651"/>
                    </a:lnTo>
                    <a:lnTo>
                      <a:pt x="214" y="711"/>
                    </a:lnTo>
                    <a:lnTo>
                      <a:pt x="179" y="772"/>
                    </a:lnTo>
                    <a:lnTo>
                      <a:pt x="146" y="837"/>
                    </a:lnTo>
                    <a:lnTo>
                      <a:pt x="117" y="902"/>
                    </a:lnTo>
                    <a:lnTo>
                      <a:pt x="91" y="969"/>
                    </a:lnTo>
                    <a:lnTo>
                      <a:pt x="67" y="1038"/>
                    </a:lnTo>
                    <a:lnTo>
                      <a:pt x="48" y="1108"/>
                    </a:lnTo>
                    <a:lnTo>
                      <a:pt x="31" y="1179"/>
                    </a:lnTo>
                    <a:lnTo>
                      <a:pt x="17" y="1252"/>
                    </a:lnTo>
                    <a:lnTo>
                      <a:pt x="8" y="1326"/>
                    </a:lnTo>
                    <a:lnTo>
                      <a:pt x="2" y="1400"/>
                    </a:lnTo>
                    <a:lnTo>
                      <a:pt x="0" y="1477"/>
                    </a:lnTo>
                    <a:lnTo>
                      <a:pt x="2" y="1553"/>
                    </a:lnTo>
                    <a:lnTo>
                      <a:pt x="8" y="1628"/>
                    </a:lnTo>
                    <a:lnTo>
                      <a:pt x="17" y="1702"/>
                    </a:lnTo>
                    <a:lnTo>
                      <a:pt x="31" y="1774"/>
                    </a:lnTo>
                    <a:lnTo>
                      <a:pt x="48" y="1846"/>
                    </a:lnTo>
                    <a:lnTo>
                      <a:pt x="67" y="1916"/>
                    </a:lnTo>
                    <a:lnTo>
                      <a:pt x="91" y="1985"/>
                    </a:lnTo>
                    <a:lnTo>
                      <a:pt x="117" y="2052"/>
                    </a:lnTo>
                    <a:lnTo>
                      <a:pt x="146" y="2117"/>
                    </a:lnTo>
                    <a:lnTo>
                      <a:pt x="179" y="2181"/>
                    </a:lnTo>
                    <a:lnTo>
                      <a:pt x="214" y="2243"/>
                    </a:lnTo>
                    <a:lnTo>
                      <a:pt x="253" y="2303"/>
                    </a:lnTo>
                    <a:lnTo>
                      <a:pt x="294" y="2361"/>
                    </a:lnTo>
                    <a:lnTo>
                      <a:pt x="338" y="2416"/>
                    </a:lnTo>
                    <a:lnTo>
                      <a:pt x="384" y="2471"/>
                    </a:lnTo>
                    <a:lnTo>
                      <a:pt x="434" y="2522"/>
                    </a:lnTo>
                    <a:lnTo>
                      <a:pt x="485" y="2570"/>
                    </a:lnTo>
                    <a:lnTo>
                      <a:pt x="538" y="2617"/>
                    </a:lnTo>
                    <a:lnTo>
                      <a:pt x="594" y="2661"/>
                    </a:lnTo>
                    <a:lnTo>
                      <a:pt x="653" y="2702"/>
                    </a:lnTo>
                    <a:lnTo>
                      <a:pt x="712" y="2740"/>
                    </a:lnTo>
                    <a:lnTo>
                      <a:pt x="774" y="2776"/>
                    </a:lnTo>
                    <a:lnTo>
                      <a:pt x="838" y="2808"/>
                    </a:lnTo>
                    <a:lnTo>
                      <a:pt x="903" y="2838"/>
                    </a:lnTo>
                    <a:lnTo>
                      <a:pt x="970" y="2865"/>
                    </a:lnTo>
                    <a:lnTo>
                      <a:pt x="1039" y="2888"/>
                    </a:lnTo>
                    <a:lnTo>
                      <a:pt x="1109" y="2908"/>
                    </a:lnTo>
                    <a:lnTo>
                      <a:pt x="1180" y="2924"/>
                    </a:lnTo>
                    <a:lnTo>
                      <a:pt x="1254" y="2937"/>
                    </a:lnTo>
                    <a:lnTo>
                      <a:pt x="1327" y="2947"/>
                    </a:lnTo>
                    <a:lnTo>
                      <a:pt x="1402" y="2952"/>
                    </a:lnTo>
                    <a:lnTo>
                      <a:pt x="1479" y="2954"/>
                    </a:lnTo>
                    <a:lnTo>
                      <a:pt x="1554" y="2952"/>
                    </a:lnTo>
                    <a:lnTo>
                      <a:pt x="1629" y="2947"/>
                    </a:lnTo>
                    <a:lnTo>
                      <a:pt x="1704" y="2937"/>
                    </a:lnTo>
                    <a:lnTo>
                      <a:pt x="1776" y="2924"/>
                    </a:lnTo>
                    <a:lnTo>
                      <a:pt x="1848" y="2908"/>
                    </a:lnTo>
                    <a:lnTo>
                      <a:pt x="1918" y="2888"/>
                    </a:lnTo>
                    <a:lnTo>
                      <a:pt x="1986" y="2865"/>
                    </a:lnTo>
                    <a:lnTo>
                      <a:pt x="2054" y="2838"/>
                    </a:lnTo>
                    <a:lnTo>
                      <a:pt x="2119" y="2808"/>
                    </a:lnTo>
                    <a:lnTo>
                      <a:pt x="2182" y="2776"/>
                    </a:lnTo>
                    <a:lnTo>
                      <a:pt x="2245" y="2740"/>
                    </a:lnTo>
                    <a:lnTo>
                      <a:pt x="2305" y="2702"/>
                    </a:lnTo>
                    <a:lnTo>
                      <a:pt x="2362" y="2661"/>
                    </a:lnTo>
                    <a:lnTo>
                      <a:pt x="2418" y="2617"/>
                    </a:lnTo>
                    <a:lnTo>
                      <a:pt x="2472" y="2570"/>
                    </a:lnTo>
                    <a:lnTo>
                      <a:pt x="2523" y="2522"/>
                    </a:lnTo>
                    <a:lnTo>
                      <a:pt x="2572" y="2471"/>
                    </a:lnTo>
                    <a:lnTo>
                      <a:pt x="2618" y="2416"/>
                    </a:lnTo>
                    <a:lnTo>
                      <a:pt x="2663" y="2361"/>
                    </a:lnTo>
                    <a:lnTo>
                      <a:pt x="2704" y="2303"/>
                    </a:lnTo>
                    <a:lnTo>
                      <a:pt x="2742" y="2243"/>
                    </a:lnTo>
                    <a:lnTo>
                      <a:pt x="2777" y="2181"/>
                    </a:lnTo>
                    <a:lnTo>
                      <a:pt x="2810" y="2117"/>
                    </a:lnTo>
                    <a:lnTo>
                      <a:pt x="2840" y="2052"/>
                    </a:lnTo>
                    <a:lnTo>
                      <a:pt x="2867" y="1985"/>
                    </a:lnTo>
                    <a:lnTo>
                      <a:pt x="2890" y="1916"/>
                    </a:lnTo>
                    <a:lnTo>
                      <a:pt x="2910" y="1846"/>
                    </a:lnTo>
                    <a:lnTo>
                      <a:pt x="2926" y="1774"/>
                    </a:lnTo>
                    <a:lnTo>
                      <a:pt x="2939" y="1702"/>
                    </a:lnTo>
                    <a:lnTo>
                      <a:pt x="2948" y="1628"/>
                    </a:lnTo>
                    <a:lnTo>
                      <a:pt x="2954" y="1553"/>
                    </a:lnTo>
                    <a:lnTo>
                      <a:pt x="2956" y="1477"/>
                    </a:lnTo>
                    <a:close/>
                    <a:moveTo>
                      <a:pt x="2854" y="1477"/>
                    </a:moveTo>
                    <a:lnTo>
                      <a:pt x="2853" y="1547"/>
                    </a:lnTo>
                    <a:lnTo>
                      <a:pt x="2847" y="1617"/>
                    </a:lnTo>
                    <a:lnTo>
                      <a:pt x="2839" y="1686"/>
                    </a:lnTo>
                    <a:lnTo>
                      <a:pt x="2826" y="1754"/>
                    </a:lnTo>
                    <a:lnTo>
                      <a:pt x="2810" y="1820"/>
                    </a:lnTo>
                    <a:lnTo>
                      <a:pt x="2792" y="1886"/>
                    </a:lnTo>
                    <a:lnTo>
                      <a:pt x="2770" y="1950"/>
                    </a:lnTo>
                    <a:lnTo>
                      <a:pt x="2746" y="2012"/>
                    </a:lnTo>
                    <a:lnTo>
                      <a:pt x="2718" y="2073"/>
                    </a:lnTo>
                    <a:lnTo>
                      <a:pt x="2688" y="2132"/>
                    </a:lnTo>
                    <a:lnTo>
                      <a:pt x="2655" y="2190"/>
                    </a:lnTo>
                    <a:lnTo>
                      <a:pt x="2619" y="2246"/>
                    </a:lnTo>
                    <a:lnTo>
                      <a:pt x="2580" y="2300"/>
                    </a:lnTo>
                    <a:lnTo>
                      <a:pt x="2540" y="2352"/>
                    </a:lnTo>
                    <a:lnTo>
                      <a:pt x="2497" y="2401"/>
                    </a:lnTo>
                    <a:lnTo>
                      <a:pt x="2452" y="2450"/>
                    </a:lnTo>
                    <a:lnTo>
                      <a:pt x="2403" y="2495"/>
                    </a:lnTo>
                    <a:lnTo>
                      <a:pt x="2353" y="2538"/>
                    </a:lnTo>
                    <a:lnTo>
                      <a:pt x="2302" y="2579"/>
                    </a:lnTo>
                    <a:lnTo>
                      <a:pt x="2248" y="2617"/>
                    </a:lnTo>
                    <a:lnTo>
                      <a:pt x="2191" y="2654"/>
                    </a:lnTo>
                    <a:lnTo>
                      <a:pt x="2134" y="2687"/>
                    </a:lnTo>
                    <a:lnTo>
                      <a:pt x="2075" y="2717"/>
                    </a:lnTo>
                    <a:lnTo>
                      <a:pt x="2013" y="2744"/>
                    </a:lnTo>
                    <a:lnTo>
                      <a:pt x="1951" y="2769"/>
                    </a:lnTo>
                    <a:lnTo>
                      <a:pt x="1888" y="2790"/>
                    </a:lnTo>
                    <a:lnTo>
                      <a:pt x="1822" y="2809"/>
                    </a:lnTo>
                    <a:lnTo>
                      <a:pt x="1755" y="2824"/>
                    </a:lnTo>
                    <a:lnTo>
                      <a:pt x="1688" y="2836"/>
                    </a:lnTo>
                    <a:lnTo>
                      <a:pt x="1619" y="2845"/>
                    </a:lnTo>
                    <a:lnTo>
                      <a:pt x="1549" y="2850"/>
                    </a:lnTo>
                    <a:lnTo>
                      <a:pt x="1479" y="2852"/>
                    </a:lnTo>
                    <a:lnTo>
                      <a:pt x="1407" y="2850"/>
                    </a:lnTo>
                    <a:lnTo>
                      <a:pt x="1338" y="2845"/>
                    </a:lnTo>
                    <a:lnTo>
                      <a:pt x="1269" y="2836"/>
                    </a:lnTo>
                    <a:lnTo>
                      <a:pt x="1201" y="2824"/>
                    </a:lnTo>
                    <a:lnTo>
                      <a:pt x="1135" y="2809"/>
                    </a:lnTo>
                    <a:lnTo>
                      <a:pt x="1070" y="2790"/>
                    </a:lnTo>
                    <a:lnTo>
                      <a:pt x="1005" y="2769"/>
                    </a:lnTo>
                    <a:lnTo>
                      <a:pt x="943" y="2744"/>
                    </a:lnTo>
                    <a:lnTo>
                      <a:pt x="882" y="2717"/>
                    </a:lnTo>
                    <a:lnTo>
                      <a:pt x="822" y="2687"/>
                    </a:lnTo>
                    <a:lnTo>
                      <a:pt x="765" y="2654"/>
                    </a:lnTo>
                    <a:lnTo>
                      <a:pt x="709" y="2617"/>
                    </a:lnTo>
                    <a:lnTo>
                      <a:pt x="656" y="2579"/>
                    </a:lnTo>
                    <a:lnTo>
                      <a:pt x="603" y="2538"/>
                    </a:lnTo>
                    <a:lnTo>
                      <a:pt x="553" y="2495"/>
                    </a:lnTo>
                    <a:lnTo>
                      <a:pt x="506" y="2450"/>
                    </a:lnTo>
                    <a:lnTo>
                      <a:pt x="460" y="2401"/>
                    </a:lnTo>
                    <a:lnTo>
                      <a:pt x="416" y="2352"/>
                    </a:lnTo>
                    <a:lnTo>
                      <a:pt x="376" y="2300"/>
                    </a:lnTo>
                    <a:lnTo>
                      <a:pt x="338" y="2246"/>
                    </a:lnTo>
                    <a:lnTo>
                      <a:pt x="302" y="2190"/>
                    </a:lnTo>
                    <a:lnTo>
                      <a:pt x="269" y="2132"/>
                    </a:lnTo>
                    <a:lnTo>
                      <a:pt x="239" y="2073"/>
                    </a:lnTo>
                    <a:lnTo>
                      <a:pt x="210" y="2012"/>
                    </a:lnTo>
                    <a:lnTo>
                      <a:pt x="186" y="1950"/>
                    </a:lnTo>
                    <a:lnTo>
                      <a:pt x="164" y="1886"/>
                    </a:lnTo>
                    <a:lnTo>
                      <a:pt x="146" y="1820"/>
                    </a:lnTo>
                    <a:lnTo>
                      <a:pt x="131" y="1754"/>
                    </a:lnTo>
                    <a:lnTo>
                      <a:pt x="119" y="1686"/>
                    </a:lnTo>
                    <a:lnTo>
                      <a:pt x="110" y="1617"/>
                    </a:lnTo>
                    <a:lnTo>
                      <a:pt x="105" y="1547"/>
                    </a:lnTo>
                    <a:lnTo>
                      <a:pt x="103" y="1477"/>
                    </a:lnTo>
                    <a:lnTo>
                      <a:pt x="105" y="1406"/>
                    </a:lnTo>
                    <a:lnTo>
                      <a:pt x="110" y="1336"/>
                    </a:lnTo>
                    <a:lnTo>
                      <a:pt x="119" y="1268"/>
                    </a:lnTo>
                    <a:lnTo>
                      <a:pt x="131" y="1199"/>
                    </a:lnTo>
                    <a:lnTo>
                      <a:pt x="146" y="1133"/>
                    </a:lnTo>
                    <a:lnTo>
                      <a:pt x="164" y="1068"/>
                    </a:lnTo>
                    <a:lnTo>
                      <a:pt x="186" y="1003"/>
                    </a:lnTo>
                    <a:lnTo>
                      <a:pt x="210" y="941"/>
                    </a:lnTo>
                    <a:lnTo>
                      <a:pt x="239" y="881"/>
                    </a:lnTo>
                    <a:lnTo>
                      <a:pt x="269" y="822"/>
                    </a:lnTo>
                    <a:lnTo>
                      <a:pt x="302" y="763"/>
                    </a:lnTo>
                    <a:lnTo>
                      <a:pt x="338" y="708"/>
                    </a:lnTo>
                    <a:lnTo>
                      <a:pt x="376" y="654"/>
                    </a:lnTo>
                    <a:lnTo>
                      <a:pt x="416" y="602"/>
                    </a:lnTo>
                    <a:lnTo>
                      <a:pt x="460" y="552"/>
                    </a:lnTo>
                    <a:lnTo>
                      <a:pt x="506" y="504"/>
                    </a:lnTo>
                    <a:lnTo>
                      <a:pt x="553" y="459"/>
                    </a:lnTo>
                    <a:lnTo>
                      <a:pt x="603" y="416"/>
                    </a:lnTo>
                    <a:lnTo>
                      <a:pt x="656" y="374"/>
                    </a:lnTo>
                    <a:lnTo>
                      <a:pt x="709" y="336"/>
                    </a:lnTo>
                    <a:lnTo>
                      <a:pt x="765" y="300"/>
                    </a:lnTo>
                    <a:lnTo>
                      <a:pt x="822" y="267"/>
                    </a:lnTo>
                    <a:lnTo>
                      <a:pt x="882" y="237"/>
                    </a:lnTo>
                    <a:lnTo>
                      <a:pt x="943" y="210"/>
                    </a:lnTo>
                    <a:lnTo>
                      <a:pt x="1005" y="185"/>
                    </a:lnTo>
                    <a:lnTo>
                      <a:pt x="1070" y="163"/>
                    </a:lnTo>
                    <a:lnTo>
                      <a:pt x="1135" y="144"/>
                    </a:lnTo>
                    <a:lnTo>
                      <a:pt x="1201" y="129"/>
                    </a:lnTo>
                    <a:lnTo>
                      <a:pt x="1269" y="117"/>
                    </a:lnTo>
                    <a:lnTo>
                      <a:pt x="1338" y="108"/>
                    </a:lnTo>
                    <a:lnTo>
                      <a:pt x="1407" y="103"/>
                    </a:lnTo>
                    <a:lnTo>
                      <a:pt x="1479" y="101"/>
                    </a:lnTo>
                    <a:lnTo>
                      <a:pt x="1549" y="103"/>
                    </a:lnTo>
                    <a:lnTo>
                      <a:pt x="1619" y="108"/>
                    </a:lnTo>
                    <a:lnTo>
                      <a:pt x="1688" y="117"/>
                    </a:lnTo>
                    <a:lnTo>
                      <a:pt x="1755" y="129"/>
                    </a:lnTo>
                    <a:lnTo>
                      <a:pt x="1822" y="144"/>
                    </a:lnTo>
                    <a:lnTo>
                      <a:pt x="1888" y="163"/>
                    </a:lnTo>
                    <a:lnTo>
                      <a:pt x="1951" y="185"/>
                    </a:lnTo>
                    <a:lnTo>
                      <a:pt x="2013" y="210"/>
                    </a:lnTo>
                    <a:lnTo>
                      <a:pt x="2075" y="237"/>
                    </a:lnTo>
                    <a:lnTo>
                      <a:pt x="2134" y="267"/>
                    </a:lnTo>
                    <a:lnTo>
                      <a:pt x="2191" y="300"/>
                    </a:lnTo>
                    <a:lnTo>
                      <a:pt x="2248" y="336"/>
                    </a:lnTo>
                    <a:lnTo>
                      <a:pt x="2302" y="374"/>
                    </a:lnTo>
                    <a:lnTo>
                      <a:pt x="2353" y="416"/>
                    </a:lnTo>
                    <a:lnTo>
                      <a:pt x="2403" y="459"/>
                    </a:lnTo>
                    <a:lnTo>
                      <a:pt x="2452" y="504"/>
                    </a:lnTo>
                    <a:lnTo>
                      <a:pt x="2497" y="552"/>
                    </a:lnTo>
                    <a:lnTo>
                      <a:pt x="2540" y="602"/>
                    </a:lnTo>
                    <a:lnTo>
                      <a:pt x="2580" y="654"/>
                    </a:lnTo>
                    <a:lnTo>
                      <a:pt x="2619" y="708"/>
                    </a:lnTo>
                    <a:lnTo>
                      <a:pt x="2655" y="763"/>
                    </a:lnTo>
                    <a:lnTo>
                      <a:pt x="2688" y="822"/>
                    </a:lnTo>
                    <a:lnTo>
                      <a:pt x="2718" y="881"/>
                    </a:lnTo>
                    <a:lnTo>
                      <a:pt x="2746" y="941"/>
                    </a:lnTo>
                    <a:lnTo>
                      <a:pt x="2770" y="1003"/>
                    </a:lnTo>
                    <a:lnTo>
                      <a:pt x="2792" y="1068"/>
                    </a:lnTo>
                    <a:lnTo>
                      <a:pt x="2810" y="1133"/>
                    </a:lnTo>
                    <a:lnTo>
                      <a:pt x="2826" y="1199"/>
                    </a:lnTo>
                    <a:lnTo>
                      <a:pt x="2839" y="1268"/>
                    </a:lnTo>
                    <a:lnTo>
                      <a:pt x="2847" y="1336"/>
                    </a:lnTo>
                    <a:lnTo>
                      <a:pt x="2853" y="1406"/>
                    </a:lnTo>
                    <a:lnTo>
                      <a:pt x="2854" y="1477"/>
                    </a:lnTo>
                    <a:close/>
                  </a:path>
                </a:pathLst>
              </a:custGeom>
              <a:solidFill>
                <a:srgbClr val="5BBCE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1915" name="Freeform 1187">
                <a:extLst>
                  <a:ext uri="{FF2B5EF4-FFF2-40B4-BE49-F238E27FC236}">
                    <a16:creationId xmlns:a16="http://schemas.microsoft.com/office/drawing/2014/main" id="{577443B4-361D-4387-AFA0-2ED14CFCEC6F}"/>
                  </a:ext>
                </a:extLst>
              </p:cNvPr>
              <p:cNvSpPr>
                <a:spLocks noEditPoints="1"/>
              </p:cNvSpPr>
              <p:nvPr/>
            </p:nvSpPr>
            <p:spPr bwMode="auto">
              <a:xfrm>
                <a:off x="1868" y="2907"/>
                <a:ext cx="571" cy="571"/>
              </a:xfrm>
              <a:custGeom>
                <a:avLst/>
                <a:gdLst>
                  <a:gd name="T0" fmla="*/ 565 w 2853"/>
                  <a:gd name="T1" fmla="*/ 228 h 2854"/>
                  <a:gd name="T2" fmla="*/ 543 w 2853"/>
                  <a:gd name="T3" fmla="*/ 162 h 2854"/>
                  <a:gd name="T4" fmla="*/ 506 w 2853"/>
                  <a:gd name="T5" fmla="*/ 104 h 2854"/>
                  <a:gd name="T6" fmla="*/ 456 w 2853"/>
                  <a:gd name="T7" fmla="*/ 57 h 2854"/>
                  <a:gd name="T8" fmla="*/ 397 w 2853"/>
                  <a:gd name="T9" fmla="*/ 22 h 2854"/>
                  <a:gd name="T10" fmla="*/ 329 w 2853"/>
                  <a:gd name="T11" fmla="*/ 3 h 2854"/>
                  <a:gd name="T12" fmla="*/ 256 w 2853"/>
                  <a:gd name="T13" fmla="*/ 2 h 2854"/>
                  <a:gd name="T14" fmla="*/ 187 w 2853"/>
                  <a:gd name="T15" fmla="*/ 17 h 2854"/>
                  <a:gd name="T16" fmla="*/ 126 w 2853"/>
                  <a:gd name="T17" fmla="*/ 49 h 2854"/>
                  <a:gd name="T18" fmla="*/ 74 w 2853"/>
                  <a:gd name="T19" fmla="*/ 94 h 2854"/>
                  <a:gd name="T20" fmla="*/ 34 w 2853"/>
                  <a:gd name="T21" fmla="*/ 149 h 2854"/>
                  <a:gd name="T22" fmla="*/ 9 w 2853"/>
                  <a:gd name="T23" fmla="*/ 214 h 2854"/>
                  <a:gd name="T24" fmla="*/ 0 w 2853"/>
                  <a:gd name="T25" fmla="*/ 286 h 2854"/>
                  <a:gd name="T26" fmla="*/ 9 w 2853"/>
                  <a:gd name="T27" fmla="*/ 357 h 2854"/>
                  <a:gd name="T28" fmla="*/ 34 w 2853"/>
                  <a:gd name="T29" fmla="*/ 422 h 2854"/>
                  <a:gd name="T30" fmla="*/ 74 w 2853"/>
                  <a:gd name="T31" fmla="*/ 477 h 2854"/>
                  <a:gd name="T32" fmla="*/ 126 w 2853"/>
                  <a:gd name="T33" fmla="*/ 522 h 2854"/>
                  <a:gd name="T34" fmla="*/ 187 w 2853"/>
                  <a:gd name="T35" fmla="*/ 553 h 2854"/>
                  <a:gd name="T36" fmla="*/ 256 w 2853"/>
                  <a:gd name="T37" fmla="*/ 569 h 2854"/>
                  <a:gd name="T38" fmla="*/ 329 w 2853"/>
                  <a:gd name="T39" fmla="*/ 568 h 2854"/>
                  <a:gd name="T40" fmla="*/ 397 w 2853"/>
                  <a:gd name="T41" fmla="*/ 548 h 2854"/>
                  <a:gd name="T42" fmla="*/ 456 w 2853"/>
                  <a:gd name="T43" fmla="*/ 514 h 2854"/>
                  <a:gd name="T44" fmla="*/ 506 w 2853"/>
                  <a:gd name="T45" fmla="*/ 467 h 2854"/>
                  <a:gd name="T46" fmla="*/ 543 w 2853"/>
                  <a:gd name="T47" fmla="*/ 409 h 2854"/>
                  <a:gd name="T48" fmla="*/ 565 w 2853"/>
                  <a:gd name="T49" fmla="*/ 343 h 2854"/>
                  <a:gd name="T50" fmla="*/ 551 w 2853"/>
                  <a:gd name="T51" fmla="*/ 286 h 2854"/>
                  <a:gd name="T52" fmla="*/ 542 w 2853"/>
                  <a:gd name="T53" fmla="*/ 352 h 2854"/>
                  <a:gd name="T54" fmla="*/ 519 w 2853"/>
                  <a:gd name="T55" fmla="*/ 412 h 2854"/>
                  <a:gd name="T56" fmla="*/ 482 w 2853"/>
                  <a:gd name="T57" fmla="*/ 464 h 2854"/>
                  <a:gd name="T58" fmla="*/ 434 w 2853"/>
                  <a:gd name="T59" fmla="*/ 505 h 2854"/>
                  <a:gd name="T60" fmla="*/ 377 w 2853"/>
                  <a:gd name="T61" fmla="*/ 534 h 2854"/>
                  <a:gd name="T62" fmla="*/ 312 w 2853"/>
                  <a:gd name="T63" fmla="*/ 549 h 2854"/>
                  <a:gd name="T64" fmla="*/ 245 w 2853"/>
                  <a:gd name="T65" fmla="*/ 547 h 2854"/>
                  <a:gd name="T66" fmla="*/ 182 w 2853"/>
                  <a:gd name="T67" fmla="*/ 530 h 2854"/>
                  <a:gd name="T68" fmla="*/ 127 w 2853"/>
                  <a:gd name="T69" fmla="*/ 498 h 2854"/>
                  <a:gd name="T70" fmla="*/ 81 w 2853"/>
                  <a:gd name="T71" fmla="*/ 454 h 2854"/>
                  <a:gd name="T72" fmla="*/ 46 w 2853"/>
                  <a:gd name="T73" fmla="*/ 400 h 2854"/>
                  <a:gd name="T74" fmla="*/ 26 w 2853"/>
                  <a:gd name="T75" fmla="*/ 339 h 2854"/>
                  <a:gd name="T76" fmla="*/ 21 w 2853"/>
                  <a:gd name="T77" fmla="*/ 272 h 2854"/>
                  <a:gd name="T78" fmla="*/ 32 w 2853"/>
                  <a:gd name="T79" fmla="*/ 207 h 2854"/>
                  <a:gd name="T80" fmla="*/ 59 w 2853"/>
                  <a:gd name="T81" fmla="*/ 148 h 2854"/>
                  <a:gd name="T82" fmla="*/ 98 w 2853"/>
                  <a:gd name="T83" fmla="*/ 98 h 2854"/>
                  <a:gd name="T84" fmla="*/ 148 w 2853"/>
                  <a:gd name="T85" fmla="*/ 59 h 2854"/>
                  <a:gd name="T86" fmla="*/ 207 w 2853"/>
                  <a:gd name="T87" fmla="*/ 32 h 2854"/>
                  <a:gd name="T88" fmla="*/ 272 w 2853"/>
                  <a:gd name="T89" fmla="*/ 21 h 2854"/>
                  <a:gd name="T90" fmla="*/ 339 w 2853"/>
                  <a:gd name="T91" fmla="*/ 26 h 2854"/>
                  <a:gd name="T92" fmla="*/ 400 w 2853"/>
                  <a:gd name="T93" fmla="*/ 47 h 2854"/>
                  <a:gd name="T94" fmla="*/ 454 w 2853"/>
                  <a:gd name="T95" fmla="*/ 81 h 2854"/>
                  <a:gd name="T96" fmla="*/ 498 w 2853"/>
                  <a:gd name="T97" fmla="*/ 127 h 2854"/>
                  <a:gd name="T98" fmla="*/ 530 w 2853"/>
                  <a:gd name="T99" fmla="*/ 182 h 2854"/>
                  <a:gd name="T100" fmla="*/ 548 w 2853"/>
                  <a:gd name="T101" fmla="*/ 245 h 285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853" h="2854">
                    <a:moveTo>
                      <a:pt x="2853" y="1427"/>
                    </a:moveTo>
                    <a:lnTo>
                      <a:pt x="2851" y="1353"/>
                    </a:lnTo>
                    <a:lnTo>
                      <a:pt x="2846" y="1281"/>
                    </a:lnTo>
                    <a:lnTo>
                      <a:pt x="2837" y="1210"/>
                    </a:lnTo>
                    <a:lnTo>
                      <a:pt x="2824" y="1139"/>
                    </a:lnTo>
                    <a:lnTo>
                      <a:pt x="2808" y="1070"/>
                    </a:lnTo>
                    <a:lnTo>
                      <a:pt x="2789" y="1003"/>
                    </a:lnTo>
                    <a:lnTo>
                      <a:pt x="2766" y="936"/>
                    </a:lnTo>
                    <a:lnTo>
                      <a:pt x="2741" y="872"/>
                    </a:lnTo>
                    <a:lnTo>
                      <a:pt x="2712" y="809"/>
                    </a:lnTo>
                    <a:lnTo>
                      <a:pt x="2681" y="746"/>
                    </a:lnTo>
                    <a:lnTo>
                      <a:pt x="2647" y="687"/>
                    </a:lnTo>
                    <a:lnTo>
                      <a:pt x="2610" y="629"/>
                    </a:lnTo>
                    <a:lnTo>
                      <a:pt x="2569" y="574"/>
                    </a:lnTo>
                    <a:lnTo>
                      <a:pt x="2527" y="519"/>
                    </a:lnTo>
                    <a:lnTo>
                      <a:pt x="2482" y="468"/>
                    </a:lnTo>
                    <a:lnTo>
                      <a:pt x="2435" y="418"/>
                    </a:lnTo>
                    <a:lnTo>
                      <a:pt x="2386" y="371"/>
                    </a:lnTo>
                    <a:lnTo>
                      <a:pt x="2334" y="326"/>
                    </a:lnTo>
                    <a:lnTo>
                      <a:pt x="2280" y="284"/>
                    </a:lnTo>
                    <a:lnTo>
                      <a:pt x="2224" y="244"/>
                    </a:lnTo>
                    <a:lnTo>
                      <a:pt x="2166" y="207"/>
                    </a:lnTo>
                    <a:lnTo>
                      <a:pt x="2106" y="173"/>
                    </a:lnTo>
                    <a:lnTo>
                      <a:pt x="2045" y="141"/>
                    </a:lnTo>
                    <a:lnTo>
                      <a:pt x="1982" y="112"/>
                    </a:lnTo>
                    <a:lnTo>
                      <a:pt x="1917" y="87"/>
                    </a:lnTo>
                    <a:lnTo>
                      <a:pt x="1851" y="64"/>
                    </a:lnTo>
                    <a:lnTo>
                      <a:pt x="1783" y="45"/>
                    </a:lnTo>
                    <a:lnTo>
                      <a:pt x="1714" y="29"/>
                    </a:lnTo>
                    <a:lnTo>
                      <a:pt x="1644" y="17"/>
                    </a:lnTo>
                    <a:lnTo>
                      <a:pt x="1572" y="8"/>
                    </a:lnTo>
                    <a:lnTo>
                      <a:pt x="1500" y="2"/>
                    </a:lnTo>
                    <a:lnTo>
                      <a:pt x="1427" y="0"/>
                    </a:lnTo>
                    <a:lnTo>
                      <a:pt x="1353" y="2"/>
                    </a:lnTo>
                    <a:lnTo>
                      <a:pt x="1280" y="8"/>
                    </a:lnTo>
                    <a:lnTo>
                      <a:pt x="1209" y="17"/>
                    </a:lnTo>
                    <a:lnTo>
                      <a:pt x="1139" y="29"/>
                    </a:lnTo>
                    <a:lnTo>
                      <a:pt x="1070" y="45"/>
                    </a:lnTo>
                    <a:lnTo>
                      <a:pt x="1003" y="64"/>
                    </a:lnTo>
                    <a:lnTo>
                      <a:pt x="936" y="87"/>
                    </a:lnTo>
                    <a:lnTo>
                      <a:pt x="871" y="112"/>
                    </a:lnTo>
                    <a:lnTo>
                      <a:pt x="808" y="141"/>
                    </a:lnTo>
                    <a:lnTo>
                      <a:pt x="746" y="173"/>
                    </a:lnTo>
                    <a:lnTo>
                      <a:pt x="687" y="207"/>
                    </a:lnTo>
                    <a:lnTo>
                      <a:pt x="629" y="244"/>
                    </a:lnTo>
                    <a:lnTo>
                      <a:pt x="572" y="284"/>
                    </a:lnTo>
                    <a:lnTo>
                      <a:pt x="519" y="326"/>
                    </a:lnTo>
                    <a:lnTo>
                      <a:pt x="467" y="371"/>
                    </a:lnTo>
                    <a:lnTo>
                      <a:pt x="418" y="418"/>
                    </a:lnTo>
                    <a:lnTo>
                      <a:pt x="370" y="468"/>
                    </a:lnTo>
                    <a:lnTo>
                      <a:pt x="325" y="519"/>
                    </a:lnTo>
                    <a:lnTo>
                      <a:pt x="283" y="574"/>
                    </a:lnTo>
                    <a:lnTo>
                      <a:pt x="244" y="629"/>
                    </a:lnTo>
                    <a:lnTo>
                      <a:pt x="207" y="687"/>
                    </a:lnTo>
                    <a:lnTo>
                      <a:pt x="172" y="746"/>
                    </a:lnTo>
                    <a:lnTo>
                      <a:pt x="140" y="809"/>
                    </a:lnTo>
                    <a:lnTo>
                      <a:pt x="112" y="872"/>
                    </a:lnTo>
                    <a:lnTo>
                      <a:pt x="86" y="936"/>
                    </a:lnTo>
                    <a:lnTo>
                      <a:pt x="64" y="1003"/>
                    </a:lnTo>
                    <a:lnTo>
                      <a:pt x="45" y="1070"/>
                    </a:lnTo>
                    <a:lnTo>
                      <a:pt x="29" y="1139"/>
                    </a:lnTo>
                    <a:lnTo>
                      <a:pt x="16" y="1210"/>
                    </a:lnTo>
                    <a:lnTo>
                      <a:pt x="7" y="1281"/>
                    </a:lnTo>
                    <a:lnTo>
                      <a:pt x="2" y="1353"/>
                    </a:lnTo>
                    <a:lnTo>
                      <a:pt x="0" y="1427"/>
                    </a:lnTo>
                    <a:lnTo>
                      <a:pt x="2" y="1500"/>
                    </a:lnTo>
                    <a:lnTo>
                      <a:pt x="7" y="1573"/>
                    </a:lnTo>
                    <a:lnTo>
                      <a:pt x="16" y="1644"/>
                    </a:lnTo>
                    <a:lnTo>
                      <a:pt x="29" y="1714"/>
                    </a:lnTo>
                    <a:lnTo>
                      <a:pt x="45" y="1784"/>
                    </a:lnTo>
                    <a:lnTo>
                      <a:pt x="64" y="1851"/>
                    </a:lnTo>
                    <a:lnTo>
                      <a:pt x="86" y="1917"/>
                    </a:lnTo>
                    <a:lnTo>
                      <a:pt x="112" y="1982"/>
                    </a:lnTo>
                    <a:lnTo>
                      <a:pt x="140" y="2045"/>
                    </a:lnTo>
                    <a:lnTo>
                      <a:pt x="172" y="2107"/>
                    </a:lnTo>
                    <a:lnTo>
                      <a:pt x="207" y="2166"/>
                    </a:lnTo>
                    <a:lnTo>
                      <a:pt x="244" y="2225"/>
                    </a:lnTo>
                    <a:lnTo>
                      <a:pt x="283" y="2280"/>
                    </a:lnTo>
                    <a:lnTo>
                      <a:pt x="325" y="2334"/>
                    </a:lnTo>
                    <a:lnTo>
                      <a:pt x="370" y="2385"/>
                    </a:lnTo>
                    <a:lnTo>
                      <a:pt x="418" y="2436"/>
                    </a:lnTo>
                    <a:lnTo>
                      <a:pt x="467" y="2483"/>
                    </a:lnTo>
                    <a:lnTo>
                      <a:pt x="519" y="2527"/>
                    </a:lnTo>
                    <a:lnTo>
                      <a:pt x="572" y="2570"/>
                    </a:lnTo>
                    <a:lnTo>
                      <a:pt x="629" y="2610"/>
                    </a:lnTo>
                    <a:lnTo>
                      <a:pt x="687" y="2647"/>
                    </a:lnTo>
                    <a:lnTo>
                      <a:pt x="746" y="2681"/>
                    </a:lnTo>
                    <a:lnTo>
                      <a:pt x="808" y="2713"/>
                    </a:lnTo>
                    <a:lnTo>
                      <a:pt x="871" y="2741"/>
                    </a:lnTo>
                    <a:lnTo>
                      <a:pt x="936" y="2766"/>
                    </a:lnTo>
                    <a:lnTo>
                      <a:pt x="1003" y="2789"/>
                    </a:lnTo>
                    <a:lnTo>
                      <a:pt x="1070" y="2808"/>
                    </a:lnTo>
                    <a:lnTo>
                      <a:pt x="1139" y="2825"/>
                    </a:lnTo>
                    <a:lnTo>
                      <a:pt x="1209" y="2837"/>
                    </a:lnTo>
                    <a:lnTo>
                      <a:pt x="1280" y="2846"/>
                    </a:lnTo>
                    <a:lnTo>
                      <a:pt x="1353" y="2852"/>
                    </a:lnTo>
                    <a:lnTo>
                      <a:pt x="1427" y="2854"/>
                    </a:lnTo>
                    <a:lnTo>
                      <a:pt x="1500" y="2852"/>
                    </a:lnTo>
                    <a:lnTo>
                      <a:pt x="1572" y="2846"/>
                    </a:lnTo>
                    <a:lnTo>
                      <a:pt x="1644" y="2837"/>
                    </a:lnTo>
                    <a:lnTo>
                      <a:pt x="1714" y="2825"/>
                    </a:lnTo>
                    <a:lnTo>
                      <a:pt x="1783" y="2808"/>
                    </a:lnTo>
                    <a:lnTo>
                      <a:pt x="1851" y="2789"/>
                    </a:lnTo>
                    <a:lnTo>
                      <a:pt x="1917" y="2766"/>
                    </a:lnTo>
                    <a:lnTo>
                      <a:pt x="1982" y="2741"/>
                    </a:lnTo>
                    <a:lnTo>
                      <a:pt x="2045" y="2713"/>
                    </a:lnTo>
                    <a:lnTo>
                      <a:pt x="2106" y="2681"/>
                    </a:lnTo>
                    <a:lnTo>
                      <a:pt x="2166" y="2647"/>
                    </a:lnTo>
                    <a:lnTo>
                      <a:pt x="2224" y="2610"/>
                    </a:lnTo>
                    <a:lnTo>
                      <a:pt x="2280" y="2570"/>
                    </a:lnTo>
                    <a:lnTo>
                      <a:pt x="2334" y="2527"/>
                    </a:lnTo>
                    <a:lnTo>
                      <a:pt x="2386" y="2483"/>
                    </a:lnTo>
                    <a:lnTo>
                      <a:pt x="2435" y="2436"/>
                    </a:lnTo>
                    <a:lnTo>
                      <a:pt x="2482" y="2385"/>
                    </a:lnTo>
                    <a:lnTo>
                      <a:pt x="2527" y="2334"/>
                    </a:lnTo>
                    <a:lnTo>
                      <a:pt x="2569" y="2280"/>
                    </a:lnTo>
                    <a:lnTo>
                      <a:pt x="2610" y="2225"/>
                    </a:lnTo>
                    <a:lnTo>
                      <a:pt x="2647" y="2166"/>
                    </a:lnTo>
                    <a:lnTo>
                      <a:pt x="2681" y="2107"/>
                    </a:lnTo>
                    <a:lnTo>
                      <a:pt x="2712" y="2045"/>
                    </a:lnTo>
                    <a:lnTo>
                      <a:pt x="2741" y="1982"/>
                    </a:lnTo>
                    <a:lnTo>
                      <a:pt x="2766" y="1917"/>
                    </a:lnTo>
                    <a:lnTo>
                      <a:pt x="2789" y="1851"/>
                    </a:lnTo>
                    <a:lnTo>
                      <a:pt x="2808" y="1784"/>
                    </a:lnTo>
                    <a:lnTo>
                      <a:pt x="2824" y="1714"/>
                    </a:lnTo>
                    <a:lnTo>
                      <a:pt x="2837" y="1644"/>
                    </a:lnTo>
                    <a:lnTo>
                      <a:pt x="2846" y="1573"/>
                    </a:lnTo>
                    <a:lnTo>
                      <a:pt x="2851" y="1500"/>
                    </a:lnTo>
                    <a:lnTo>
                      <a:pt x="2853" y="1427"/>
                    </a:lnTo>
                    <a:close/>
                    <a:moveTo>
                      <a:pt x="2751" y="1427"/>
                    </a:moveTo>
                    <a:lnTo>
                      <a:pt x="2749" y="1495"/>
                    </a:lnTo>
                    <a:lnTo>
                      <a:pt x="2744" y="1562"/>
                    </a:lnTo>
                    <a:lnTo>
                      <a:pt x="2736" y="1629"/>
                    </a:lnTo>
                    <a:lnTo>
                      <a:pt x="2724" y="1694"/>
                    </a:lnTo>
                    <a:lnTo>
                      <a:pt x="2709" y="1757"/>
                    </a:lnTo>
                    <a:lnTo>
                      <a:pt x="2692" y="1821"/>
                    </a:lnTo>
                    <a:lnTo>
                      <a:pt x="2671" y="1882"/>
                    </a:lnTo>
                    <a:lnTo>
                      <a:pt x="2647" y="1942"/>
                    </a:lnTo>
                    <a:lnTo>
                      <a:pt x="2621" y="2001"/>
                    </a:lnTo>
                    <a:lnTo>
                      <a:pt x="2592" y="2058"/>
                    </a:lnTo>
                    <a:lnTo>
                      <a:pt x="2559" y="2114"/>
                    </a:lnTo>
                    <a:lnTo>
                      <a:pt x="2525" y="2167"/>
                    </a:lnTo>
                    <a:lnTo>
                      <a:pt x="2488" y="2220"/>
                    </a:lnTo>
                    <a:lnTo>
                      <a:pt x="2449" y="2269"/>
                    </a:lnTo>
                    <a:lnTo>
                      <a:pt x="2407" y="2317"/>
                    </a:lnTo>
                    <a:lnTo>
                      <a:pt x="2363" y="2363"/>
                    </a:lnTo>
                    <a:lnTo>
                      <a:pt x="2317" y="2408"/>
                    </a:lnTo>
                    <a:lnTo>
                      <a:pt x="2269" y="2449"/>
                    </a:lnTo>
                    <a:lnTo>
                      <a:pt x="2219" y="2488"/>
                    </a:lnTo>
                    <a:lnTo>
                      <a:pt x="2167" y="2525"/>
                    </a:lnTo>
                    <a:lnTo>
                      <a:pt x="2113" y="2559"/>
                    </a:lnTo>
                    <a:lnTo>
                      <a:pt x="2058" y="2591"/>
                    </a:lnTo>
                    <a:lnTo>
                      <a:pt x="2001" y="2621"/>
                    </a:lnTo>
                    <a:lnTo>
                      <a:pt x="1942" y="2648"/>
                    </a:lnTo>
                    <a:lnTo>
                      <a:pt x="1882" y="2671"/>
                    </a:lnTo>
                    <a:lnTo>
                      <a:pt x="1821" y="2692"/>
                    </a:lnTo>
                    <a:lnTo>
                      <a:pt x="1757" y="2710"/>
                    </a:lnTo>
                    <a:lnTo>
                      <a:pt x="1693" y="2724"/>
                    </a:lnTo>
                    <a:lnTo>
                      <a:pt x="1628" y="2736"/>
                    </a:lnTo>
                    <a:lnTo>
                      <a:pt x="1561" y="2744"/>
                    </a:lnTo>
                    <a:lnTo>
                      <a:pt x="1494" y="2749"/>
                    </a:lnTo>
                    <a:lnTo>
                      <a:pt x="1427" y="2751"/>
                    </a:lnTo>
                    <a:lnTo>
                      <a:pt x="1358" y="2749"/>
                    </a:lnTo>
                    <a:lnTo>
                      <a:pt x="1291" y="2744"/>
                    </a:lnTo>
                    <a:lnTo>
                      <a:pt x="1225" y="2736"/>
                    </a:lnTo>
                    <a:lnTo>
                      <a:pt x="1159" y="2724"/>
                    </a:lnTo>
                    <a:lnTo>
                      <a:pt x="1095" y="2710"/>
                    </a:lnTo>
                    <a:lnTo>
                      <a:pt x="1033" y="2692"/>
                    </a:lnTo>
                    <a:lnTo>
                      <a:pt x="970" y="2671"/>
                    </a:lnTo>
                    <a:lnTo>
                      <a:pt x="911" y="2648"/>
                    </a:lnTo>
                    <a:lnTo>
                      <a:pt x="852" y="2621"/>
                    </a:lnTo>
                    <a:lnTo>
                      <a:pt x="795" y="2591"/>
                    </a:lnTo>
                    <a:lnTo>
                      <a:pt x="739" y="2559"/>
                    </a:lnTo>
                    <a:lnTo>
                      <a:pt x="686" y="2525"/>
                    </a:lnTo>
                    <a:lnTo>
                      <a:pt x="634" y="2488"/>
                    </a:lnTo>
                    <a:lnTo>
                      <a:pt x="584" y="2449"/>
                    </a:lnTo>
                    <a:lnTo>
                      <a:pt x="535" y="2408"/>
                    </a:lnTo>
                    <a:lnTo>
                      <a:pt x="490" y="2363"/>
                    </a:lnTo>
                    <a:lnTo>
                      <a:pt x="446" y="2317"/>
                    </a:lnTo>
                    <a:lnTo>
                      <a:pt x="404" y="2269"/>
                    </a:lnTo>
                    <a:lnTo>
                      <a:pt x="364" y="2220"/>
                    </a:lnTo>
                    <a:lnTo>
                      <a:pt x="328" y="2167"/>
                    </a:lnTo>
                    <a:lnTo>
                      <a:pt x="293" y="2114"/>
                    </a:lnTo>
                    <a:lnTo>
                      <a:pt x="262" y="2058"/>
                    </a:lnTo>
                    <a:lnTo>
                      <a:pt x="232" y="2001"/>
                    </a:lnTo>
                    <a:lnTo>
                      <a:pt x="206" y="1942"/>
                    </a:lnTo>
                    <a:lnTo>
                      <a:pt x="182" y="1882"/>
                    </a:lnTo>
                    <a:lnTo>
                      <a:pt x="161" y="1821"/>
                    </a:lnTo>
                    <a:lnTo>
                      <a:pt x="143" y="1757"/>
                    </a:lnTo>
                    <a:lnTo>
                      <a:pt x="128" y="1694"/>
                    </a:lnTo>
                    <a:lnTo>
                      <a:pt x="117" y="1629"/>
                    </a:lnTo>
                    <a:lnTo>
                      <a:pt x="108" y="1562"/>
                    </a:lnTo>
                    <a:lnTo>
                      <a:pt x="103" y="1495"/>
                    </a:lnTo>
                    <a:lnTo>
                      <a:pt x="101" y="1427"/>
                    </a:lnTo>
                    <a:lnTo>
                      <a:pt x="103" y="1358"/>
                    </a:lnTo>
                    <a:lnTo>
                      <a:pt x="108" y="1291"/>
                    </a:lnTo>
                    <a:lnTo>
                      <a:pt x="117" y="1225"/>
                    </a:lnTo>
                    <a:lnTo>
                      <a:pt x="128" y="1159"/>
                    </a:lnTo>
                    <a:lnTo>
                      <a:pt x="143" y="1096"/>
                    </a:lnTo>
                    <a:lnTo>
                      <a:pt x="161" y="1033"/>
                    </a:lnTo>
                    <a:lnTo>
                      <a:pt x="182" y="972"/>
                    </a:lnTo>
                    <a:lnTo>
                      <a:pt x="206" y="911"/>
                    </a:lnTo>
                    <a:lnTo>
                      <a:pt x="232" y="853"/>
                    </a:lnTo>
                    <a:lnTo>
                      <a:pt x="262" y="796"/>
                    </a:lnTo>
                    <a:lnTo>
                      <a:pt x="293" y="740"/>
                    </a:lnTo>
                    <a:lnTo>
                      <a:pt x="328" y="686"/>
                    </a:lnTo>
                    <a:lnTo>
                      <a:pt x="364" y="634"/>
                    </a:lnTo>
                    <a:lnTo>
                      <a:pt x="404" y="585"/>
                    </a:lnTo>
                    <a:lnTo>
                      <a:pt x="446" y="536"/>
                    </a:lnTo>
                    <a:lnTo>
                      <a:pt x="490" y="490"/>
                    </a:lnTo>
                    <a:lnTo>
                      <a:pt x="535" y="446"/>
                    </a:lnTo>
                    <a:lnTo>
                      <a:pt x="584" y="405"/>
                    </a:lnTo>
                    <a:lnTo>
                      <a:pt x="634" y="366"/>
                    </a:lnTo>
                    <a:lnTo>
                      <a:pt x="686" y="328"/>
                    </a:lnTo>
                    <a:lnTo>
                      <a:pt x="739" y="294"/>
                    </a:lnTo>
                    <a:lnTo>
                      <a:pt x="795" y="262"/>
                    </a:lnTo>
                    <a:lnTo>
                      <a:pt x="852" y="233"/>
                    </a:lnTo>
                    <a:lnTo>
                      <a:pt x="911" y="206"/>
                    </a:lnTo>
                    <a:lnTo>
                      <a:pt x="970" y="183"/>
                    </a:lnTo>
                    <a:lnTo>
                      <a:pt x="1033" y="162"/>
                    </a:lnTo>
                    <a:lnTo>
                      <a:pt x="1095" y="144"/>
                    </a:lnTo>
                    <a:lnTo>
                      <a:pt x="1159" y="130"/>
                    </a:lnTo>
                    <a:lnTo>
                      <a:pt x="1225" y="117"/>
                    </a:lnTo>
                    <a:lnTo>
                      <a:pt x="1291" y="109"/>
                    </a:lnTo>
                    <a:lnTo>
                      <a:pt x="1358" y="104"/>
                    </a:lnTo>
                    <a:lnTo>
                      <a:pt x="1427" y="102"/>
                    </a:lnTo>
                    <a:lnTo>
                      <a:pt x="1494" y="104"/>
                    </a:lnTo>
                    <a:lnTo>
                      <a:pt x="1561" y="109"/>
                    </a:lnTo>
                    <a:lnTo>
                      <a:pt x="1628" y="117"/>
                    </a:lnTo>
                    <a:lnTo>
                      <a:pt x="1693" y="130"/>
                    </a:lnTo>
                    <a:lnTo>
                      <a:pt x="1757" y="144"/>
                    </a:lnTo>
                    <a:lnTo>
                      <a:pt x="1821" y="162"/>
                    </a:lnTo>
                    <a:lnTo>
                      <a:pt x="1882" y="183"/>
                    </a:lnTo>
                    <a:lnTo>
                      <a:pt x="1942" y="206"/>
                    </a:lnTo>
                    <a:lnTo>
                      <a:pt x="2001" y="233"/>
                    </a:lnTo>
                    <a:lnTo>
                      <a:pt x="2058" y="262"/>
                    </a:lnTo>
                    <a:lnTo>
                      <a:pt x="2113" y="294"/>
                    </a:lnTo>
                    <a:lnTo>
                      <a:pt x="2167" y="328"/>
                    </a:lnTo>
                    <a:lnTo>
                      <a:pt x="2219" y="366"/>
                    </a:lnTo>
                    <a:lnTo>
                      <a:pt x="2269" y="405"/>
                    </a:lnTo>
                    <a:lnTo>
                      <a:pt x="2317" y="446"/>
                    </a:lnTo>
                    <a:lnTo>
                      <a:pt x="2363" y="490"/>
                    </a:lnTo>
                    <a:lnTo>
                      <a:pt x="2407" y="536"/>
                    </a:lnTo>
                    <a:lnTo>
                      <a:pt x="2449" y="585"/>
                    </a:lnTo>
                    <a:lnTo>
                      <a:pt x="2488" y="634"/>
                    </a:lnTo>
                    <a:lnTo>
                      <a:pt x="2525" y="686"/>
                    </a:lnTo>
                    <a:lnTo>
                      <a:pt x="2559" y="740"/>
                    </a:lnTo>
                    <a:lnTo>
                      <a:pt x="2592" y="796"/>
                    </a:lnTo>
                    <a:lnTo>
                      <a:pt x="2621" y="853"/>
                    </a:lnTo>
                    <a:lnTo>
                      <a:pt x="2647" y="911"/>
                    </a:lnTo>
                    <a:lnTo>
                      <a:pt x="2671" y="972"/>
                    </a:lnTo>
                    <a:lnTo>
                      <a:pt x="2692" y="1033"/>
                    </a:lnTo>
                    <a:lnTo>
                      <a:pt x="2709" y="1096"/>
                    </a:lnTo>
                    <a:lnTo>
                      <a:pt x="2724" y="1159"/>
                    </a:lnTo>
                    <a:lnTo>
                      <a:pt x="2736" y="1225"/>
                    </a:lnTo>
                    <a:lnTo>
                      <a:pt x="2744" y="1291"/>
                    </a:lnTo>
                    <a:lnTo>
                      <a:pt x="2749" y="1358"/>
                    </a:lnTo>
                    <a:lnTo>
                      <a:pt x="2751" y="1427"/>
                    </a:lnTo>
                    <a:close/>
                  </a:path>
                </a:pathLst>
              </a:custGeom>
              <a:solidFill>
                <a:srgbClr val="61BEE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1916" name="Freeform 1188">
                <a:extLst>
                  <a:ext uri="{FF2B5EF4-FFF2-40B4-BE49-F238E27FC236}">
                    <a16:creationId xmlns:a16="http://schemas.microsoft.com/office/drawing/2014/main" id="{CE23A221-17D0-465E-AF21-03ED254A65DF}"/>
                  </a:ext>
                </a:extLst>
              </p:cNvPr>
              <p:cNvSpPr>
                <a:spLocks noEditPoints="1"/>
              </p:cNvSpPr>
              <p:nvPr/>
            </p:nvSpPr>
            <p:spPr bwMode="auto">
              <a:xfrm>
                <a:off x="1878" y="2917"/>
                <a:ext cx="550" cy="550"/>
              </a:xfrm>
              <a:custGeom>
                <a:avLst/>
                <a:gdLst>
                  <a:gd name="T0" fmla="*/ 544 w 2751"/>
                  <a:gd name="T1" fmla="*/ 220 h 2751"/>
                  <a:gd name="T2" fmla="*/ 523 w 2751"/>
                  <a:gd name="T3" fmla="*/ 156 h 2751"/>
                  <a:gd name="T4" fmla="*/ 487 w 2751"/>
                  <a:gd name="T5" fmla="*/ 100 h 2751"/>
                  <a:gd name="T6" fmla="*/ 440 w 2751"/>
                  <a:gd name="T7" fmla="*/ 55 h 2751"/>
                  <a:gd name="T8" fmla="*/ 382 w 2751"/>
                  <a:gd name="T9" fmla="*/ 22 h 2751"/>
                  <a:gd name="T10" fmla="*/ 317 w 2751"/>
                  <a:gd name="T11" fmla="*/ 3 h 2751"/>
                  <a:gd name="T12" fmla="*/ 247 w 2751"/>
                  <a:gd name="T13" fmla="*/ 1 h 2751"/>
                  <a:gd name="T14" fmla="*/ 180 w 2751"/>
                  <a:gd name="T15" fmla="*/ 17 h 2751"/>
                  <a:gd name="T16" fmla="*/ 121 w 2751"/>
                  <a:gd name="T17" fmla="*/ 47 h 2751"/>
                  <a:gd name="T18" fmla="*/ 71 w 2751"/>
                  <a:gd name="T19" fmla="*/ 90 h 2751"/>
                  <a:gd name="T20" fmla="*/ 33 w 2751"/>
                  <a:gd name="T21" fmla="*/ 144 h 2751"/>
                  <a:gd name="T22" fmla="*/ 9 w 2751"/>
                  <a:gd name="T23" fmla="*/ 206 h 2751"/>
                  <a:gd name="T24" fmla="*/ 0 w 2751"/>
                  <a:gd name="T25" fmla="*/ 275 h 2751"/>
                  <a:gd name="T26" fmla="*/ 9 w 2751"/>
                  <a:gd name="T27" fmla="*/ 344 h 2751"/>
                  <a:gd name="T28" fmla="*/ 33 w 2751"/>
                  <a:gd name="T29" fmla="*/ 406 h 2751"/>
                  <a:gd name="T30" fmla="*/ 71 w 2751"/>
                  <a:gd name="T31" fmla="*/ 460 h 2751"/>
                  <a:gd name="T32" fmla="*/ 121 w 2751"/>
                  <a:gd name="T33" fmla="*/ 503 h 2751"/>
                  <a:gd name="T34" fmla="*/ 180 w 2751"/>
                  <a:gd name="T35" fmla="*/ 533 h 2751"/>
                  <a:gd name="T36" fmla="*/ 247 w 2751"/>
                  <a:gd name="T37" fmla="*/ 549 h 2751"/>
                  <a:gd name="T38" fmla="*/ 317 w 2751"/>
                  <a:gd name="T39" fmla="*/ 547 h 2751"/>
                  <a:gd name="T40" fmla="*/ 382 w 2751"/>
                  <a:gd name="T41" fmla="*/ 528 h 2751"/>
                  <a:gd name="T42" fmla="*/ 440 w 2751"/>
                  <a:gd name="T43" fmla="*/ 495 h 2751"/>
                  <a:gd name="T44" fmla="*/ 487 w 2751"/>
                  <a:gd name="T45" fmla="*/ 450 h 2751"/>
                  <a:gd name="T46" fmla="*/ 523 w 2751"/>
                  <a:gd name="T47" fmla="*/ 394 h 2751"/>
                  <a:gd name="T48" fmla="*/ 544 w 2751"/>
                  <a:gd name="T49" fmla="*/ 330 h 2751"/>
                  <a:gd name="T50" fmla="*/ 530 w 2751"/>
                  <a:gd name="T51" fmla="*/ 275 h 2751"/>
                  <a:gd name="T52" fmla="*/ 522 w 2751"/>
                  <a:gd name="T53" fmla="*/ 339 h 2751"/>
                  <a:gd name="T54" fmla="*/ 499 w 2751"/>
                  <a:gd name="T55" fmla="*/ 396 h 2751"/>
                  <a:gd name="T56" fmla="*/ 463 w 2751"/>
                  <a:gd name="T57" fmla="*/ 446 h 2751"/>
                  <a:gd name="T58" fmla="*/ 417 w 2751"/>
                  <a:gd name="T59" fmla="*/ 486 h 2751"/>
                  <a:gd name="T60" fmla="*/ 362 w 2751"/>
                  <a:gd name="T61" fmla="*/ 514 h 2751"/>
                  <a:gd name="T62" fmla="*/ 301 w 2751"/>
                  <a:gd name="T63" fmla="*/ 528 h 2751"/>
                  <a:gd name="T64" fmla="*/ 236 w 2751"/>
                  <a:gd name="T65" fmla="*/ 527 h 2751"/>
                  <a:gd name="T66" fmla="*/ 176 w 2751"/>
                  <a:gd name="T67" fmla="*/ 510 h 2751"/>
                  <a:gd name="T68" fmla="*/ 123 w 2751"/>
                  <a:gd name="T69" fmla="*/ 479 h 2751"/>
                  <a:gd name="T70" fmla="*/ 79 w 2751"/>
                  <a:gd name="T71" fmla="*/ 437 h 2751"/>
                  <a:gd name="T72" fmla="*/ 45 w 2751"/>
                  <a:gd name="T73" fmla="*/ 385 h 2751"/>
                  <a:gd name="T74" fmla="*/ 26 w 2751"/>
                  <a:gd name="T75" fmla="*/ 326 h 2751"/>
                  <a:gd name="T76" fmla="*/ 21 w 2751"/>
                  <a:gd name="T77" fmla="*/ 262 h 2751"/>
                  <a:gd name="T78" fmla="*/ 32 w 2751"/>
                  <a:gd name="T79" fmla="*/ 199 h 2751"/>
                  <a:gd name="T80" fmla="*/ 57 w 2751"/>
                  <a:gd name="T81" fmla="*/ 143 h 2751"/>
                  <a:gd name="T82" fmla="*/ 95 w 2751"/>
                  <a:gd name="T83" fmla="*/ 95 h 2751"/>
                  <a:gd name="T84" fmla="*/ 143 w 2751"/>
                  <a:gd name="T85" fmla="*/ 57 h 2751"/>
                  <a:gd name="T86" fmla="*/ 199 w 2751"/>
                  <a:gd name="T87" fmla="*/ 32 h 2751"/>
                  <a:gd name="T88" fmla="*/ 262 w 2751"/>
                  <a:gd name="T89" fmla="*/ 21 h 2751"/>
                  <a:gd name="T90" fmla="*/ 326 w 2751"/>
                  <a:gd name="T91" fmla="*/ 26 h 2751"/>
                  <a:gd name="T92" fmla="*/ 385 w 2751"/>
                  <a:gd name="T93" fmla="*/ 46 h 2751"/>
                  <a:gd name="T94" fmla="*/ 437 w 2751"/>
                  <a:gd name="T95" fmla="*/ 79 h 2751"/>
                  <a:gd name="T96" fmla="*/ 479 w 2751"/>
                  <a:gd name="T97" fmla="*/ 123 h 2751"/>
                  <a:gd name="T98" fmla="*/ 510 w 2751"/>
                  <a:gd name="T99" fmla="*/ 176 h 2751"/>
                  <a:gd name="T100" fmla="*/ 527 w 2751"/>
                  <a:gd name="T101" fmla="*/ 236 h 275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751" h="2751">
                    <a:moveTo>
                      <a:pt x="2751" y="1376"/>
                    </a:moveTo>
                    <a:lnTo>
                      <a:pt x="2750" y="1305"/>
                    </a:lnTo>
                    <a:lnTo>
                      <a:pt x="2744" y="1235"/>
                    </a:lnTo>
                    <a:lnTo>
                      <a:pt x="2736" y="1167"/>
                    </a:lnTo>
                    <a:lnTo>
                      <a:pt x="2723" y="1098"/>
                    </a:lnTo>
                    <a:lnTo>
                      <a:pt x="2707" y="1032"/>
                    </a:lnTo>
                    <a:lnTo>
                      <a:pt x="2689" y="967"/>
                    </a:lnTo>
                    <a:lnTo>
                      <a:pt x="2667" y="902"/>
                    </a:lnTo>
                    <a:lnTo>
                      <a:pt x="2643" y="840"/>
                    </a:lnTo>
                    <a:lnTo>
                      <a:pt x="2615" y="780"/>
                    </a:lnTo>
                    <a:lnTo>
                      <a:pt x="2585" y="721"/>
                    </a:lnTo>
                    <a:lnTo>
                      <a:pt x="2552" y="662"/>
                    </a:lnTo>
                    <a:lnTo>
                      <a:pt x="2516" y="607"/>
                    </a:lnTo>
                    <a:lnTo>
                      <a:pt x="2477" y="553"/>
                    </a:lnTo>
                    <a:lnTo>
                      <a:pt x="2437" y="501"/>
                    </a:lnTo>
                    <a:lnTo>
                      <a:pt x="2394" y="451"/>
                    </a:lnTo>
                    <a:lnTo>
                      <a:pt x="2349" y="403"/>
                    </a:lnTo>
                    <a:lnTo>
                      <a:pt x="2300" y="358"/>
                    </a:lnTo>
                    <a:lnTo>
                      <a:pt x="2250" y="315"/>
                    </a:lnTo>
                    <a:lnTo>
                      <a:pt x="2199" y="273"/>
                    </a:lnTo>
                    <a:lnTo>
                      <a:pt x="2145" y="235"/>
                    </a:lnTo>
                    <a:lnTo>
                      <a:pt x="2088" y="199"/>
                    </a:lnTo>
                    <a:lnTo>
                      <a:pt x="2031" y="166"/>
                    </a:lnTo>
                    <a:lnTo>
                      <a:pt x="1972" y="136"/>
                    </a:lnTo>
                    <a:lnTo>
                      <a:pt x="1910" y="109"/>
                    </a:lnTo>
                    <a:lnTo>
                      <a:pt x="1848" y="84"/>
                    </a:lnTo>
                    <a:lnTo>
                      <a:pt x="1785" y="62"/>
                    </a:lnTo>
                    <a:lnTo>
                      <a:pt x="1719" y="43"/>
                    </a:lnTo>
                    <a:lnTo>
                      <a:pt x="1652" y="28"/>
                    </a:lnTo>
                    <a:lnTo>
                      <a:pt x="1585" y="16"/>
                    </a:lnTo>
                    <a:lnTo>
                      <a:pt x="1516" y="7"/>
                    </a:lnTo>
                    <a:lnTo>
                      <a:pt x="1446" y="2"/>
                    </a:lnTo>
                    <a:lnTo>
                      <a:pt x="1376" y="0"/>
                    </a:lnTo>
                    <a:lnTo>
                      <a:pt x="1304" y="2"/>
                    </a:lnTo>
                    <a:lnTo>
                      <a:pt x="1235" y="7"/>
                    </a:lnTo>
                    <a:lnTo>
                      <a:pt x="1166" y="16"/>
                    </a:lnTo>
                    <a:lnTo>
                      <a:pt x="1098" y="28"/>
                    </a:lnTo>
                    <a:lnTo>
                      <a:pt x="1032" y="43"/>
                    </a:lnTo>
                    <a:lnTo>
                      <a:pt x="967" y="62"/>
                    </a:lnTo>
                    <a:lnTo>
                      <a:pt x="902" y="84"/>
                    </a:lnTo>
                    <a:lnTo>
                      <a:pt x="840" y="109"/>
                    </a:lnTo>
                    <a:lnTo>
                      <a:pt x="779" y="136"/>
                    </a:lnTo>
                    <a:lnTo>
                      <a:pt x="719" y="166"/>
                    </a:lnTo>
                    <a:lnTo>
                      <a:pt x="662" y="199"/>
                    </a:lnTo>
                    <a:lnTo>
                      <a:pt x="606" y="235"/>
                    </a:lnTo>
                    <a:lnTo>
                      <a:pt x="553" y="273"/>
                    </a:lnTo>
                    <a:lnTo>
                      <a:pt x="500" y="315"/>
                    </a:lnTo>
                    <a:lnTo>
                      <a:pt x="450" y="358"/>
                    </a:lnTo>
                    <a:lnTo>
                      <a:pt x="403" y="403"/>
                    </a:lnTo>
                    <a:lnTo>
                      <a:pt x="357" y="451"/>
                    </a:lnTo>
                    <a:lnTo>
                      <a:pt x="313" y="501"/>
                    </a:lnTo>
                    <a:lnTo>
                      <a:pt x="273" y="553"/>
                    </a:lnTo>
                    <a:lnTo>
                      <a:pt x="235" y="607"/>
                    </a:lnTo>
                    <a:lnTo>
                      <a:pt x="199" y="662"/>
                    </a:lnTo>
                    <a:lnTo>
                      <a:pt x="166" y="721"/>
                    </a:lnTo>
                    <a:lnTo>
                      <a:pt x="136" y="780"/>
                    </a:lnTo>
                    <a:lnTo>
                      <a:pt x="107" y="840"/>
                    </a:lnTo>
                    <a:lnTo>
                      <a:pt x="83" y="902"/>
                    </a:lnTo>
                    <a:lnTo>
                      <a:pt x="61" y="967"/>
                    </a:lnTo>
                    <a:lnTo>
                      <a:pt x="43" y="1032"/>
                    </a:lnTo>
                    <a:lnTo>
                      <a:pt x="28" y="1098"/>
                    </a:lnTo>
                    <a:lnTo>
                      <a:pt x="16" y="1167"/>
                    </a:lnTo>
                    <a:lnTo>
                      <a:pt x="7" y="1235"/>
                    </a:lnTo>
                    <a:lnTo>
                      <a:pt x="2" y="1305"/>
                    </a:lnTo>
                    <a:lnTo>
                      <a:pt x="0" y="1376"/>
                    </a:lnTo>
                    <a:lnTo>
                      <a:pt x="2" y="1446"/>
                    </a:lnTo>
                    <a:lnTo>
                      <a:pt x="7" y="1516"/>
                    </a:lnTo>
                    <a:lnTo>
                      <a:pt x="16" y="1585"/>
                    </a:lnTo>
                    <a:lnTo>
                      <a:pt x="28" y="1653"/>
                    </a:lnTo>
                    <a:lnTo>
                      <a:pt x="43" y="1719"/>
                    </a:lnTo>
                    <a:lnTo>
                      <a:pt x="61" y="1785"/>
                    </a:lnTo>
                    <a:lnTo>
                      <a:pt x="83" y="1849"/>
                    </a:lnTo>
                    <a:lnTo>
                      <a:pt x="107" y="1911"/>
                    </a:lnTo>
                    <a:lnTo>
                      <a:pt x="136" y="1972"/>
                    </a:lnTo>
                    <a:lnTo>
                      <a:pt x="166" y="2031"/>
                    </a:lnTo>
                    <a:lnTo>
                      <a:pt x="199" y="2089"/>
                    </a:lnTo>
                    <a:lnTo>
                      <a:pt x="235" y="2145"/>
                    </a:lnTo>
                    <a:lnTo>
                      <a:pt x="273" y="2199"/>
                    </a:lnTo>
                    <a:lnTo>
                      <a:pt x="313" y="2251"/>
                    </a:lnTo>
                    <a:lnTo>
                      <a:pt x="357" y="2300"/>
                    </a:lnTo>
                    <a:lnTo>
                      <a:pt x="403" y="2349"/>
                    </a:lnTo>
                    <a:lnTo>
                      <a:pt x="450" y="2394"/>
                    </a:lnTo>
                    <a:lnTo>
                      <a:pt x="500" y="2437"/>
                    </a:lnTo>
                    <a:lnTo>
                      <a:pt x="553" y="2478"/>
                    </a:lnTo>
                    <a:lnTo>
                      <a:pt x="606" y="2516"/>
                    </a:lnTo>
                    <a:lnTo>
                      <a:pt x="662" y="2553"/>
                    </a:lnTo>
                    <a:lnTo>
                      <a:pt x="719" y="2586"/>
                    </a:lnTo>
                    <a:lnTo>
                      <a:pt x="779" y="2616"/>
                    </a:lnTo>
                    <a:lnTo>
                      <a:pt x="840" y="2643"/>
                    </a:lnTo>
                    <a:lnTo>
                      <a:pt x="902" y="2668"/>
                    </a:lnTo>
                    <a:lnTo>
                      <a:pt x="967" y="2689"/>
                    </a:lnTo>
                    <a:lnTo>
                      <a:pt x="1032" y="2708"/>
                    </a:lnTo>
                    <a:lnTo>
                      <a:pt x="1098" y="2723"/>
                    </a:lnTo>
                    <a:lnTo>
                      <a:pt x="1166" y="2735"/>
                    </a:lnTo>
                    <a:lnTo>
                      <a:pt x="1235" y="2744"/>
                    </a:lnTo>
                    <a:lnTo>
                      <a:pt x="1304" y="2749"/>
                    </a:lnTo>
                    <a:lnTo>
                      <a:pt x="1376" y="2751"/>
                    </a:lnTo>
                    <a:lnTo>
                      <a:pt x="1446" y="2749"/>
                    </a:lnTo>
                    <a:lnTo>
                      <a:pt x="1516" y="2744"/>
                    </a:lnTo>
                    <a:lnTo>
                      <a:pt x="1585" y="2735"/>
                    </a:lnTo>
                    <a:lnTo>
                      <a:pt x="1652" y="2723"/>
                    </a:lnTo>
                    <a:lnTo>
                      <a:pt x="1719" y="2708"/>
                    </a:lnTo>
                    <a:lnTo>
                      <a:pt x="1785" y="2689"/>
                    </a:lnTo>
                    <a:lnTo>
                      <a:pt x="1848" y="2668"/>
                    </a:lnTo>
                    <a:lnTo>
                      <a:pt x="1910" y="2643"/>
                    </a:lnTo>
                    <a:lnTo>
                      <a:pt x="1972" y="2616"/>
                    </a:lnTo>
                    <a:lnTo>
                      <a:pt x="2031" y="2586"/>
                    </a:lnTo>
                    <a:lnTo>
                      <a:pt x="2088" y="2553"/>
                    </a:lnTo>
                    <a:lnTo>
                      <a:pt x="2145" y="2516"/>
                    </a:lnTo>
                    <a:lnTo>
                      <a:pt x="2199" y="2478"/>
                    </a:lnTo>
                    <a:lnTo>
                      <a:pt x="2250" y="2437"/>
                    </a:lnTo>
                    <a:lnTo>
                      <a:pt x="2300" y="2394"/>
                    </a:lnTo>
                    <a:lnTo>
                      <a:pt x="2349" y="2349"/>
                    </a:lnTo>
                    <a:lnTo>
                      <a:pt x="2394" y="2300"/>
                    </a:lnTo>
                    <a:lnTo>
                      <a:pt x="2437" y="2251"/>
                    </a:lnTo>
                    <a:lnTo>
                      <a:pt x="2477" y="2199"/>
                    </a:lnTo>
                    <a:lnTo>
                      <a:pt x="2516" y="2145"/>
                    </a:lnTo>
                    <a:lnTo>
                      <a:pt x="2552" y="2089"/>
                    </a:lnTo>
                    <a:lnTo>
                      <a:pt x="2585" y="2031"/>
                    </a:lnTo>
                    <a:lnTo>
                      <a:pt x="2615" y="1972"/>
                    </a:lnTo>
                    <a:lnTo>
                      <a:pt x="2643" y="1911"/>
                    </a:lnTo>
                    <a:lnTo>
                      <a:pt x="2667" y="1849"/>
                    </a:lnTo>
                    <a:lnTo>
                      <a:pt x="2689" y="1785"/>
                    </a:lnTo>
                    <a:lnTo>
                      <a:pt x="2707" y="1719"/>
                    </a:lnTo>
                    <a:lnTo>
                      <a:pt x="2723" y="1653"/>
                    </a:lnTo>
                    <a:lnTo>
                      <a:pt x="2736" y="1585"/>
                    </a:lnTo>
                    <a:lnTo>
                      <a:pt x="2744" y="1516"/>
                    </a:lnTo>
                    <a:lnTo>
                      <a:pt x="2750" y="1446"/>
                    </a:lnTo>
                    <a:lnTo>
                      <a:pt x="2751" y="1376"/>
                    </a:lnTo>
                    <a:close/>
                    <a:moveTo>
                      <a:pt x="2649" y="1376"/>
                    </a:moveTo>
                    <a:lnTo>
                      <a:pt x="2647" y="1441"/>
                    </a:lnTo>
                    <a:lnTo>
                      <a:pt x="2643" y="1506"/>
                    </a:lnTo>
                    <a:lnTo>
                      <a:pt x="2634" y="1570"/>
                    </a:lnTo>
                    <a:lnTo>
                      <a:pt x="2623" y="1632"/>
                    </a:lnTo>
                    <a:lnTo>
                      <a:pt x="2609" y="1694"/>
                    </a:lnTo>
                    <a:lnTo>
                      <a:pt x="2592" y="1755"/>
                    </a:lnTo>
                    <a:lnTo>
                      <a:pt x="2572" y="1814"/>
                    </a:lnTo>
                    <a:lnTo>
                      <a:pt x="2549" y="1871"/>
                    </a:lnTo>
                    <a:lnTo>
                      <a:pt x="2523" y="1928"/>
                    </a:lnTo>
                    <a:lnTo>
                      <a:pt x="2495" y="1983"/>
                    </a:lnTo>
                    <a:lnTo>
                      <a:pt x="2465" y="2036"/>
                    </a:lnTo>
                    <a:lnTo>
                      <a:pt x="2432" y="2088"/>
                    </a:lnTo>
                    <a:lnTo>
                      <a:pt x="2396" y="2137"/>
                    </a:lnTo>
                    <a:lnTo>
                      <a:pt x="2359" y="2186"/>
                    </a:lnTo>
                    <a:lnTo>
                      <a:pt x="2318" y="2232"/>
                    </a:lnTo>
                    <a:lnTo>
                      <a:pt x="2276" y="2276"/>
                    </a:lnTo>
                    <a:lnTo>
                      <a:pt x="2232" y="2318"/>
                    </a:lnTo>
                    <a:lnTo>
                      <a:pt x="2186" y="2359"/>
                    </a:lnTo>
                    <a:lnTo>
                      <a:pt x="2138" y="2397"/>
                    </a:lnTo>
                    <a:lnTo>
                      <a:pt x="2087" y="2432"/>
                    </a:lnTo>
                    <a:lnTo>
                      <a:pt x="2036" y="2465"/>
                    </a:lnTo>
                    <a:lnTo>
                      <a:pt x="1983" y="2496"/>
                    </a:lnTo>
                    <a:lnTo>
                      <a:pt x="1927" y="2523"/>
                    </a:lnTo>
                    <a:lnTo>
                      <a:pt x="1871" y="2549"/>
                    </a:lnTo>
                    <a:lnTo>
                      <a:pt x="1813" y="2573"/>
                    </a:lnTo>
                    <a:lnTo>
                      <a:pt x="1754" y="2592"/>
                    </a:lnTo>
                    <a:lnTo>
                      <a:pt x="1693" y="2610"/>
                    </a:lnTo>
                    <a:lnTo>
                      <a:pt x="1632" y="2624"/>
                    </a:lnTo>
                    <a:lnTo>
                      <a:pt x="1570" y="2635"/>
                    </a:lnTo>
                    <a:lnTo>
                      <a:pt x="1505" y="2643"/>
                    </a:lnTo>
                    <a:lnTo>
                      <a:pt x="1441" y="2648"/>
                    </a:lnTo>
                    <a:lnTo>
                      <a:pt x="1376" y="2649"/>
                    </a:lnTo>
                    <a:lnTo>
                      <a:pt x="1309" y="2648"/>
                    </a:lnTo>
                    <a:lnTo>
                      <a:pt x="1245" y="2643"/>
                    </a:lnTo>
                    <a:lnTo>
                      <a:pt x="1182" y="2635"/>
                    </a:lnTo>
                    <a:lnTo>
                      <a:pt x="1118" y="2624"/>
                    </a:lnTo>
                    <a:lnTo>
                      <a:pt x="1057" y="2610"/>
                    </a:lnTo>
                    <a:lnTo>
                      <a:pt x="997" y="2592"/>
                    </a:lnTo>
                    <a:lnTo>
                      <a:pt x="938" y="2573"/>
                    </a:lnTo>
                    <a:lnTo>
                      <a:pt x="879" y="2549"/>
                    </a:lnTo>
                    <a:lnTo>
                      <a:pt x="823" y="2523"/>
                    </a:lnTo>
                    <a:lnTo>
                      <a:pt x="769" y="2496"/>
                    </a:lnTo>
                    <a:lnTo>
                      <a:pt x="714" y="2465"/>
                    </a:lnTo>
                    <a:lnTo>
                      <a:pt x="663" y="2432"/>
                    </a:lnTo>
                    <a:lnTo>
                      <a:pt x="613" y="2397"/>
                    </a:lnTo>
                    <a:lnTo>
                      <a:pt x="565" y="2359"/>
                    </a:lnTo>
                    <a:lnTo>
                      <a:pt x="518" y="2318"/>
                    </a:lnTo>
                    <a:lnTo>
                      <a:pt x="474" y="2276"/>
                    </a:lnTo>
                    <a:lnTo>
                      <a:pt x="432" y="2232"/>
                    </a:lnTo>
                    <a:lnTo>
                      <a:pt x="393" y="2186"/>
                    </a:lnTo>
                    <a:lnTo>
                      <a:pt x="355" y="2137"/>
                    </a:lnTo>
                    <a:lnTo>
                      <a:pt x="319" y="2088"/>
                    </a:lnTo>
                    <a:lnTo>
                      <a:pt x="286" y="2036"/>
                    </a:lnTo>
                    <a:lnTo>
                      <a:pt x="255" y="1983"/>
                    </a:lnTo>
                    <a:lnTo>
                      <a:pt x="227" y="1928"/>
                    </a:lnTo>
                    <a:lnTo>
                      <a:pt x="202" y="1871"/>
                    </a:lnTo>
                    <a:lnTo>
                      <a:pt x="179" y="1814"/>
                    </a:lnTo>
                    <a:lnTo>
                      <a:pt x="159" y="1755"/>
                    </a:lnTo>
                    <a:lnTo>
                      <a:pt x="142" y="1694"/>
                    </a:lnTo>
                    <a:lnTo>
                      <a:pt x="128" y="1632"/>
                    </a:lnTo>
                    <a:lnTo>
                      <a:pt x="116" y="1570"/>
                    </a:lnTo>
                    <a:lnTo>
                      <a:pt x="108" y="1506"/>
                    </a:lnTo>
                    <a:lnTo>
                      <a:pt x="103" y="1441"/>
                    </a:lnTo>
                    <a:lnTo>
                      <a:pt x="101" y="1376"/>
                    </a:lnTo>
                    <a:lnTo>
                      <a:pt x="103" y="1310"/>
                    </a:lnTo>
                    <a:lnTo>
                      <a:pt x="108" y="1245"/>
                    </a:lnTo>
                    <a:lnTo>
                      <a:pt x="116" y="1182"/>
                    </a:lnTo>
                    <a:lnTo>
                      <a:pt x="128" y="1120"/>
                    </a:lnTo>
                    <a:lnTo>
                      <a:pt x="142" y="1057"/>
                    </a:lnTo>
                    <a:lnTo>
                      <a:pt x="159" y="997"/>
                    </a:lnTo>
                    <a:lnTo>
                      <a:pt x="179" y="938"/>
                    </a:lnTo>
                    <a:lnTo>
                      <a:pt x="202" y="880"/>
                    </a:lnTo>
                    <a:lnTo>
                      <a:pt x="227" y="824"/>
                    </a:lnTo>
                    <a:lnTo>
                      <a:pt x="255" y="769"/>
                    </a:lnTo>
                    <a:lnTo>
                      <a:pt x="286" y="716"/>
                    </a:lnTo>
                    <a:lnTo>
                      <a:pt x="319" y="663"/>
                    </a:lnTo>
                    <a:lnTo>
                      <a:pt x="355" y="614"/>
                    </a:lnTo>
                    <a:lnTo>
                      <a:pt x="393" y="566"/>
                    </a:lnTo>
                    <a:lnTo>
                      <a:pt x="432" y="520"/>
                    </a:lnTo>
                    <a:lnTo>
                      <a:pt x="474" y="475"/>
                    </a:lnTo>
                    <a:lnTo>
                      <a:pt x="518" y="433"/>
                    </a:lnTo>
                    <a:lnTo>
                      <a:pt x="565" y="393"/>
                    </a:lnTo>
                    <a:lnTo>
                      <a:pt x="613" y="355"/>
                    </a:lnTo>
                    <a:lnTo>
                      <a:pt x="663" y="320"/>
                    </a:lnTo>
                    <a:lnTo>
                      <a:pt x="714" y="287"/>
                    </a:lnTo>
                    <a:lnTo>
                      <a:pt x="769" y="256"/>
                    </a:lnTo>
                    <a:lnTo>
                      <a:pt x="823" y="228"/>
                    </a:lnTo>
                    <a:lnTo>
                      <a:pt x="879" y="202"/>
                    </a:lnTo>
                    <a:lnTo>
                      <a:pt x="938" y="179"/>
                    </a:lnTo>
                    <a:lnTo>
                      <a:pt x="997" y="160"/>
                    </a:lnTo>
                    <a:lnTo>
                      <a:pt x="1057" y="142"/>
                    </a:lnTo>
                    <a:lnTo>
                      <a:pt x="1118" y="128"/>
                    </a:lnTo>
                    <a:lnTo>
                      <a:pt x="1182" y="117"/>
                    </a:lnTo>
                    <a:lnTo>
                      <a:pt x="1245" y="109"/>
                    </a:lnTo>
                    <a:lnTo>
                      <a:pt x="1309" y="104"/>
                    </a:lnTo>
                    <a:lnTo>
                      <a:pt x="1376" y="103"/>
                    </a:lnTo>
                    <a:lnTo>
                      <a:pt x="1441" y="104"/>
                    </a:lnTo>
                    <a:lnTo>
                      <a:pt x="1505" y="109"/>
                    </a:lnTo>
                    <a:lnTo>
                      <a:pt x="1570" y="117"/>
                    </a:lnTo>
                    <a:lnTo>
                      <a:pt x="1632" y="128"/>
                    </a:lnTo>
                    <a:lnTo>
                      <a:pt x="1693" y="142"/>
                    </a:lnTo>
                    <a:lnTo>
                      <a:pt x="1754" y="160"/>
                    </a:lnTo>
                    <a:lnTo>
                      <a:pt x="1813" y="179"/>
                    </a:lnTo>
                    <a:lnTo>
                      <a:pt x="1871" y="202"/>
                    </a:lnTo>
                    <a:lnTo>
                      <a:pt x="1927" y="228"/>
                    </a:lnTo>
                    <a:lnTo>
                      <a:pt x="1983" y="256"/>
                    </a:lnTo>
                    <a:lnTo>
                      <a:pt x="2036" y="287"/>
                    </a:lnTo>
                    <a:lnTo>
                      <a:pt x="2087" y="320"/>
                    </a:lnTo>
                    <a:lnTo>
                      <a:pt x="2138" y="355"/>
                    </a:lnTo>
                    <a:lnTo>
                      <a:pt x="2186" y="393"/>
                    </a:lnTo>
                    <a:lnTo>
                      <a:pt x="2232" y="433"/>
                    </a:lnTo>
                    <a:lnTo>
                      <a:pt x="2276" y="475"/>
                    </a:lnTo>
                    <a:lnTo>
                      <a:pt x="2318" y="520"/>
                    </a:lnTo>
                    <a:lnTo>
                      <a:pt x="2359" y="566"/>
                    </a:lnTo>
                    <a:lnTo>
                      <a:pt x="2396" y="614"/>
                    </a:lnTo>
                    <a:lnTo>
                      <a:pt x="2432" y="663"/>
                    </a:lnTo>
                    <a:lnTo>
                      <a:pt x="2465" y="716"/>
                    </a:lnTo>
                    <a:lnTo>
                      <a:pt x="2495" y="769"/>
                    </a:lnTo>
                    <a:lnTo>
                      <a:pt x="2523" y="824"/>
                    </a:lnTo>
                    <a:lnTo>
                      <a:pt x="2549" y="880"/>
                    </a:lnTo>
                    <a:lnTo>
                      <a:pt x="2572" y="938"/>
                    </a:lnTo>
                    <a:lnTo>
                      <a:pt x="2592" y="997"/>
                    </a:lnTo>
                    <a:lnTo>
                      <a:pt x="2609" y="1057"/>
                    </a:lnTo>
                    <a:lnTo>
                      <a:pt x="2623" y="1120"/>
                    </a:lnTo>
                    <a:lnTo>
                      <a:pt x="2634" y="1182"/>
                    </a:lnTo>
                    <a:lnTo>
                      <a:pt x="2643" y="1245"/>
                    </a:lnTo>
                    <a:lnTo>
                      <a:pt x="2647" y="1310"/>
                    </a:lnTo>
                    <a:lnTo>
                      <a:pt x="2649" y="1376"/>
                    </a:lnTo>
                    <a:close/>
                  </a:path>
                </a:pathLst>
              </a:custGeom>
              <a:solidFill>
                <a:srgbClr val="65C0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1917" name="Freeform 1189">
                <a:extLst>
                  <a:ext uri="{FF2B5EF4-FFF2-40B4-BE49-F238E27FC236}">
                    <a16:creationId xmlns:a16="http://schemas.microsoft.com/office/drawing/2014/main" id="{6F27307C-78F9-4DE0-A33E-4E7ECC24A919}"/>
                  </a:ext>
                </a:extLst>
              </p:cNvPr>
              <p:cNvSpPr>
                <a:spLocks noEditPoints="1"/>
              </p:cNvSpPr>
              <p:nvPr/>
            </p:nvSpPr>
            <p:spPr bwMode="auto">
              <a:xfrm>
                <a:off x="1888" y="2927"/>
                <a:ext cx="530" cy="530"/>
              </a:xfrm>
              <a:custGeom>
                <a:avLst/>
                <a:gdLst>
                  <a:gd name="T0" fmla="*/ 525 w 2650"/>
                  <a:gd name="T1" fmla="*/ 211 h 2649"/>
                  <a:gd name="T2" fmla="*/ 504 w 2650"/>
                  <a:gd name="T3" fmla="*/ 150 h 2649"/>
                  <a:gd name="T4" fmla="*/ 470 w 2650"/>
                  <a:gd name="T5" fmla="*/ 97 h 2649"/>
                  <a:gd name="T6" fmla="*/ 424 w 2650"/>
                  <a:gd name="T7" fmla="*/ 53 h 2649"/>
                  <a:gd name="T8" fmla="*/ 368 w 2650"/>
                  <a:gd name="T9" fmla="*/ 21 h 2649"/>
                  <a:gd name="T10" fmla="*/ 305 w 2650"/>
                  <a:gd name="T11" fmla="*/ 3 h 2649"/>
                  <a:gd name="T12" fmla="*/ 238 w 2650"/>
                  <a:gd name="T13" fmla="*/ 1 h 2649"/>
                  <a:gd name="T14" fmla="*/ 174 w 2650"/>
                  <a:gd name="T15" fmla="*/ 16 h 2649"/>
                  <a:gd name="T16" fmla="*/ 117 w 2650"/>
                  <a:gd name="T17" fmla="*/ 45 h 2649"/>
                  <a:gd name="T18" fmla="*/ 69 w 2650"/>
                  <a:gd name="T19" fmla="*/ 87 h 2649"/>
                  <a:gd name="T20" fmla="*/ 32 w 2650"/>
                  <a:gd name="T21" fmla="*/ 139 h 2649"/>
                  <a:gd name="T22" fmla="*/ 8 w 2650"/>
                  <a:gd name="T23" fmla="*/ 199 h 2649"/>
                  <a:gd name="T24" fmla="*/ 0 w 2650"/>
                  <a:gd name="T25" fmla="*/ 265 h 2649"/>
                  <a:gd name="T26" fmla="*/ 8 w 2650"/>
                  <a:gd name="T27" fmla="*/ 331 h 2649"/>
                  <a:gd name="T28" fmla="*/ 32 w 2650"/>
                  <a:gd name="T29" fmla="*/ 391 h 2649"/>
                  <a:gd name="T30" fmla="*/ 69 w 2650"/>
                  <a:gd name="T31" fmla="*/ 443 h 2649"/>
                  <a:gd name="T32" fmla="*/ 117 w 2650"/>
                  <a:gd name="T33" fmla="*/ 485 h 2649"/>
                  <a:gd name="T34" fmla="*/ 174 w 2650"/>
                  <a:gd name="T35" fmla="*/ 514 h 2649"/>
                  <a:gd name="T36" fmla="*/ 238 w 2650"/>
                  <a:gd name="T37" fmla="*/ 529 h 2649"/>
                  <a:gd name="T38" fmla="*/ 305 w 2650"/>
                  <a:gd name="T39" fmla="*/ 527 h 2649"/>
                  <a:gd name="T40" fmla="*/ 368 w 2650"/>
                  <a:gd name="T41" fmla="*/ 509 h 2649"/>
                  <a:gd name="T42" fmla="*/ 424 w 2650"/>
                  <a:gd name="T43" fmla="*/ 477 h 2649"/>
                  <a:gd name="T44" fmla="*/ 470 w 2650"/>
                  <a:gd name="T45" fmla="*/ 434 h 2649"/>
                  <a:gd name="T46" fmla="*/ 504 w 2650"/>
                  <a:gd name="T47" fmla="*/ 380 h 2649"/>
                  <a:gd name="T48" fmla="*/ 525 w 2650"/>
                  <a:gd name="T49" fmla="*/ 319 h 2649"/>
                  <a:gd name="T50" fmla="*/ 510 w 2650"/>
                  <a:gd name="T51" fmla="*/ 265 h 2649"/>
                  <a:gd name="T52" fmla="*/ 502 w 2650"/>
                  <a:gd name="T53" fmla="*/ 326 h 2649"/>
                  <a:gd name="T54" fmla="*/ 480 w 2650"/>
                  <a:gd name="T55" fmla="*/ 382 h 2649"/>
                  <a:gd name="T56" fmla="*/ 446 w 2650"/>
                  <a:gd name="T57" fmla="*/ 430 h 2649"/>
                  <a:gd name="T58" fmla="*/ 402 w 2650"/>
                  <a:gd name="T59" fmla="*/ 468 h 2649"/>
                  <a:gd name="T60" fmla="*/ 349 w 2650"/>
                  <a:gd name="T61" fmla="*/ 495 h 2649"/>
                  <a:gd name="T62" fmla="*/ 290 w 2650"/>
                  <a:gd name="T63" fmla="*/ 509 h 2649"/>
                  <a:gd name="T64" fmla="*/ 228 w 2650"/>
                  <a:gd name="T65" fmla="*/ 507 h 2649"/>
                  <a:gd name="T66" fmla="*/ 170 w 2650"/>
                  <a:gd name="T67" fmla="*/ 490 h 2649"/>
                  <a:gd name="T68" fmla="*/ 119 w 2650"/>
                  <a:gd name="T69" fmla="*/ 461 h 2649"/>
                  <a:gd name="T70" fmla="*/ 76 w 2650"/>
                  <a:gd name="T71" fmla="*/ 421 h 2649"/>
                  <a:gd name="T72" fmla="*/ 45 w 2650"/>
                  <a:gd name="T73" fmla="*/ 371 h 2649"/>
                  <a:gd name="T74" fmla="*/ 26 w 2650"/>
                  <a:gd name="T75" fmla="*/ 314 h 2649"/>
                  <a:gd name="T76" fmla="*/ 21 w 2650"/>
                  <a:gd name="T77" fmla="*/ 252 h 2649"/>
                  <a:gd name="T78" fmla="*/ 32 w 2650"/>
                  <a:gd name="T79" fmla="*/ 192 h 2649"/>
                  <a:gd name="T80" fmla="*/ 56 w 2650"/>
                  <a:gd name="T81" fmla="*/ 138 h 2649"/>
                  <a:gd name="T82" fmla="*/ 92 w 2650"/>
                  <a:gd name="T83" fmla="*/ 92 h 2649"/>
                  <a:gd name="T84" fmla="*/ 138 w 2650"/>
                  <a:gd name="T85" fmla="*/ 56 h 2649"/>
                  <a:gd name="T86" fmla="*/ 192 w 2650"/>
                  <a:gd name="T87" fmla="*/ 31 h 2649"/>
                  <a:gd name="T88" fmla="*/ 252 w 2650"/>
                  <a:gd name="T89" fmla="*/ 21 h 2649"/>
                  <a:gd name="T90" fmla="*/ 314 w 2650"/>
                  <a:gd name="T91" fmla="*/ 25 h 2649"/>
                  <a:gd name="T92" fmla="*/ 371 w 2650"/>
                  <a:gd name="T93" fmla="*/ 44 h 2649"/>
                  <a:gd name="T94" fmla="*/ 421 w 2650"/>
                  <a:gd name="T95" fmla="*/ 76 h 2649"/>
                  <a:gd name="T96" fmla="*/ 461 w 2650"/>
                  <a:gd name="T97" fmla="*/ 119 h 2649"/>
                  <a:gd name="T98" fmla="*/ 490 w 2650"/>
                  <a:gd name="T99" fmla="*/ 170 h 2649"/>
                  <a:gd name="T100" fmla="*/ 507 w 2650"/>
                  <a:gd name="T101" fmla="*/ 228 h 264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650" h="2649">
                    <a:moveTo>
                      <a:pt x="2650" y="1325"/>
                    </a:moveTo>
                    <a:lnTo>
                      <a:pt x="2648" y="1256"/>
                    </a:lnTo>
                    <a:lnTo>
                      <a:pt x="2643" y="1189"/>
                    </a:lnTo>
                    <a:lnTo>
                      <a:pt x="2635" y="1123"/>
                    </a:lnTo>
                    <a:lnTo>
                      <a:pt x="2623" y="1057"/>
                    </a:lnTo>
                    <a:lnTo>
                      <a:pt x="2608" y="994"/>
                    </a:lnTo>
                    <a:lnTo>
                      <a:pt x="2590" y="931"/>
                    </a:lnTo>
                    <a:lnTo>
                      <a:pt x="2570" y="870"/>
                    </a:lnTo>
                    <a:lnTo>
                      <a:pt x="2546" y="809"/>
                    </a:lnTo>
                    <a:lnTo>
                      <a:pt x="2520" y="751"/>
                    </a:lnTo>
                    <a:lnTo>
                      <a:pt x="2491" y="694"/>
                    </a:lnTo>
                    <a:lnTo>
                      <a:pt x="2458" y="638"/>
                    </a:lnTo>
                    <a:lnTo>
                      <a:pt x="2424" y="584"/>
                    </a:lnTo>
                    <a:lnTo>
                      <a:pt x="2387" y="532"/>
                    </a:lnTo>
                    <a:lnTo>
                      <a:pt x="2348" y="483"/>
                    </a:lnTo>
                    <a:lnTo>
                      <a:pt x="2306" y="434"/>
                    </a:lnTo>
                    <a:lnTo>
                      <a:pt x="2262" y="388"/>
                    </a:lnTo>
                    <a:lnTo>
                      <a:pt x="2216" y="344"/>
                    </a:lnTo>
                    <a:lnTo>
                      <a:pt x="2168" y="303"/>
                    </a:lnTo>
                    <a:lnTo>
                      <a:pt x="2118" y="264"/>
                    </a:lnTo>
                    <a:lnTo>
                      <a:pt x="2066" y="226"/>
                    </a:lnTo>
                    <a:lnTo>
                      <a:pt x="2012" y="192"/>
                    </a:lnTo>
                    <a:lnTo>
                      <a:pt x="1957" y="160"/>
                    </a:lnTo>
                    <a:lnTo>
                      <a:pt x="1900" y="131"/>
                    </a:lnTo>
                    <a:lnTo>
                      <a:pt x="1841" y="104"/>
                    </a:lnTo>
                    <a:lnTo>
                      <a:pt x="1781" y="81"/>
                    </a:lnTo>
                    <a:lnTo>
                      <a:pt x="1720" y="60"/>
                    </a:lnTo>
                    <a:lnTo>
                      <a:pt x="1656" y="42"/>
                    </a:lnTo>
                    <a:lnTo>
                      <a:pt x="1592" y="28"/>
                    </a:lnTo>
                    <a:lnTo>
                      <a:pt x="1527" y="15"/>
                    </a:lnTo>
                    <a:lnTo>
                      <a:pt x="1460" y="7"/>
                    </a:lnTo>
                    <a:lnTo>
                      <a:pt x="1393" y="2"/>
                    </a:lnTo>
                    <a:lnTo>
                      <a:pt x="1326" y="0"/>
                    </a:lnTo>
                    <a:lnTo>
                      <a:pt x="1257" y="2"/>
                    </a:lnTo>
                    <a:lnTo>
                      <a:pt x="1190" y="7"/>
                    </a:lnTo>
                    <a:lnTo>
                      <a:pt x="1124" y="15"/>
                    </a:lnTo>
                    <a:lnTo>
                      <a:pt x="1058" y="28"/>
                    </a:lnTo>
                    <a:lnTo>
                      <a:pt x="994" y="42"/>
                    </a:lnTo>
                    <a:lnTo>
                      <a:pt x="932" y="60"/>
                    </a:lnTo>
                    <a:lnTo>
                      <a:pt x="869" y="81"/>
                    </a:lnTo>
                    <a:lnTo>
                      <a:pt x="810" y="104"/>
                    </a:lnTo>
                    <a:lnTo>
                      <a:pt x="751" y="131"/>
                    </a:lnTo>
                    <a:lnTo>
                      <a:pt x="694" y="160"/>
                    </a:lnTo>
                    <a:lnTo>
                      <a:pt x="638" y="192"/>
                    </a:lnTo>
                    <a:lnTo>
                      <a:pt x="585" y="226"/>
                    </a:lnTo>
                    <a:lnTo>
                      <a:pt x="533" y="264"/>
                    </a:lnTo>
                    <a:lnTo>
                      <a:pt x="483" y="303"/>
                    </a:lnTo>
                    <a:lnTo>
                      <a:pt x="434" y="344"/>
                    </a:lnTo>
                    <a:lnTo>
                      <a:pt x="389" y="388"/>
                    </a:lnTo>
                    <a:lnTo>
                      <a:pt x="345" y="434"/>
                    </a:lnTo>
                    <a:lnTo>
                      <a:pt x="303" y="483"/>
                    </a:lnTo>
                    <a:lnTo>
                      <a:pt x="263" y="532"/>
                    </a:lnTo>
                    <a:lnTo>
                      <a:pt x="227" y="584"/>
                    </a:lnTo>
                    <a:lnTo>
                      <a:pt x="192" y="638"/>
                    </a:lnTo>
                    <a:lnTo>
                      <a:pt x="161" y="694"/>
                    </a:lnTo>
                    <a:lnTo>
                      <a:pt x="131" y="751"/>
                    </a:lnTo>
                    <a:lnTo>
                      <a:pt x="105" y="809"/>
                    </a:lnTo>
                    <a:lnTo>
                      <a:pt x="81" y="870"/>
                    </a:lnTo>
                    <a:lnTo>
                      <a:pt x="60" y="931"/>
                    </a:lnTo>
                    <a:lnTo>
                      <a:pt x="42" y="994"/>
                    </a:lnTo>
                    <a:lnTo>
                      <a:pt x="27" y="1057"/>
                    </a:lnTo>
                    <a:lnTo>
                      <a:pt x="16" y="1123"/>
                    </a:lnTo>
                    <a:lnTo>
                      <a:pt x="7" y="1189"/>
                    </a:lnTo>
                    <a:lnTo>
                      <a:pt x="2" y="1256"/>
                    </a:lnTo>
                    <a:lnTo>
                      <a:pt x="0" y="1325"/>
                    </a:lnTo>
                    <a:lnTo>
                      <a:pt x="2" y="1393"/>
                    </a:lnTo>
                    <a:lnTo>
                      <a:pt x="7" y="1460"/>
                    </a:lnTo>
                    <a:lnTo>
                      <a:pt x="16" y="1527"/>
                    </a:lnTo>
                    <a:lnTo>
                      <a:pt x="27" y="1592"/>
                    </a:lnTo>
                    <a:lnTo>
                      <a:pt x="42" y="1655"/>
                    </a:lnTo>
                    <a:lnTo>
                      <a:pt x="60" y="1719"/>
                    </a:lnTo>
                    <a:lnTo>
                      <a:pt x="81" y="1780"/>
                    </a:lnTo>
                    <a:lnTo>
                      <a:pt x="105" y="1840"/>
                    </a:lnTo>
                    <a:lnTo>
                      <a:pt x="131" y="1899"/>
                    </a:lnTo>
                    <a:lnTo>
                      <a:pt x="161" y="1956"/>
                    </a:lnTo>
                    <a:lnTo>
                      <a:pt x="192" y="2012"/>
                    </a:lnTo>
                    <a:lnTo>
                      <a:pt x="227" y="2065"/>
                    </a:lnTo>
                    <a:lnTo>
                      <a:pt x="263" y="2118"/>
                    </a:lnTo>
                    <a:lnTo>
                      <a:pt x="303" y="2167"/>
                    </a:lnTo>
                    <a:lnTo>
                      <a:pt x="345" y="2215"/>
                    </a:lnTo>
                    <a:lnTo>
                      <a:pt x="389" y="2261"/>
                    </a:lnTo>
                    <a:lnTo>
                      <a:pt x="434" y="2306"/>
                    </a:lnTo>
                    <a:lnTo>
                      <a:pt x="483" y="2347"/>
                    </a:lnTo>
                    <a:lnTo>
                      <a:pt x="533" y="2386"/>
                    </a:lnTo>
                    <a:lnTo>
                      <a:pt x="585" y="2423"/>
                    </a:lnTo>
                    <a:lnTo>
                      <a:pt x="638" y="2457"/>
                    </a:lnTo>
                    <a:lnTo>
                      <a:pt x="694" y="2489"/>
                    </a:lnTo>
                    <a:lnTo>
                      <a:pt x="751" y="2519"/>
                    </a:lnTo>
                    <a:lnTo>
                      <a:pt x="810" y="2546"/>
                    </a:lnTo>
                    <a:lnTo>
                      <a:pt x="869" y="2569"/>
                    </a:lnTo>
                    <a:lnTo>
                      <a:pt x="932" y="2590"/>
                    </a:lnTo>
                    <a:lnTo>
                      <a:pt x="994" y="2608"/>
                    </a:lnTo>
                    <a:lnTo>
                      <a:pt x="1058" y="2622"/>
                    </a:lnTo>
                    <a:lnTo>
                      <a:pt x="1124" y="2634"/>
                    </a:lnTo>
                    <a:lnTo>
                      <a:pt x="1190" y="2642"/>
                    </a:lnTo>
                    <a:lnTo>
                      <a:pt x="1257" y="2647"/>
                    </a:lnTo>
                    <a:lnTo>
                      <a:pt x="1326" y="2649"/>
                    </a:lnTo>
                    <a:lnTo>
                      <a:pt x="1393" y="2647"/>
                    </a:lnTo>
                    <a:lnTo>
                      <a:pt x="1460" y="2642"/>
                    </a:lnTo>
                    <a:lnTo>
                      <a:pt x="1527" y="2634"/>
                    </a:lnTo>
                    <a:lnTo>
                      <a:pt x="1592" y="2622"/>
                    </a:lnTo>
                    <a:lnTo>
                      <a:pt x="1656" y="2608"/>
                    </a:lnTo>
                    <a:lnTo>
                      <a:pt x="1720" y="2590"/>
                    </a:lnTo>
                    <a:lnTo>
                      <a:pt x="1781" y="2569"/>
                    </a:lnTo>
                    <a:lnTo>
                      <a:pt x="1841" y="2546"/>
                    </a:lnTo>
                    <a:lnTo>
                      <a:pt x="1900" y="2519"/>
                    </a:lnTo>
                    <a:lnTo>
                      <a:pt x="1957" y="2489"/>
                    </a:lnTo>
                    <a:lnTo>
                      <a:pt x="2012" y="2457"/>
                    </a:lnTo>
                    <a:lnTo>
                      <a:pt x="2066" y="2423"/>
                    </a:lnTo>
                    <a:lnTo>
                      <a:pt x="2118" y="2386"/>
                    </a:lnTo>
                    <a:lnTo>
                      <a:pt x="2168" y="2347"/>
                    </a:lnTo>
                    <a:lnTo>
                      <a:pt x="2216" y="2306"/>
                    </a:lnTo>
                    <a:lnTo>
                      <a:pt x="2262" y="2261"/>
                    </a:lnTo>
                    <a:lnTo>
                      <a:pt x="2306" y="2215"/>
                    </a:lnTo>
                    <a:lnTo>
                      <a:pt x="2348" y="2167"/>
                    </a:lnTo>
                    <a:lnTo>
                      <a:pt x="2387" y="2118"/>
                    </a:lnTo>
                    <a:lnTo>
                      <a:pt x="2424" y="2065"/>
                    </a:lnTo>
                    <a:lnTo>
                      <a:pt x="2458" y="2012"/>
                    </a:lnTo>
                    <a:lnTo>
                      <a:pt x="2491" y="1956"/>
                    </a:lnTo>
                    <a:lnTo>
                      <a:pt x="2520" y="1899"/>
                    </a:lnTo>
                    <a:lnTo>
                      <a:pt x="2546" y="1840"/>
                    </a:lnTo>
                    <a:lnTo>
                      <a:pt x="2570" y="1780"/>
                    </a:lnTo>
                    <a:lnTo>
                      <a:pt x="2590" y="1719"/>
                    </a:lnTo>
                    <a:lnTo>
                      <a:pt x="2608" y="1655"/>
                    </a:lnTo>
                    <a:lnTo>
                      <a:pt x="2623" y="1592"/>
                    </a:lnTo>
                    <a:lnTo>
                      <a:pt x="2635" y="1527"/>
                    </a:lnTo>
                    <a:lnTo>
                      <a:pt x="2643" y="1460"/>
                    </a:lnTo>
                    <a:lnTo>
                      <a:pt x="2648" y="1393"/>
                    </a:lnTo>
                    <a:lnTo>
                      <a:pt x="2650" y="1325"/>
                    </a:lnTo>
                    <a:close/>
                    <a:moveTo>
                      <a:pt x="2548" y="1325"/>
                    </a:moveTo>
                    <a:lnTo>
                      <a:pt x="2547" y="1388"/>
                    </a:lnTo>
                    <a:lnTo>
                      <a:pt x="2542" y="1449"/>
                    </a:lnTo>
                    <a:lnTo>
                      <a:pt x="2534" y="1511"/>
                    </a:lnTo>
                    <a:lnTo>
                      <a:pt x="2524" y="1571"/>
                    </a:lnTo>
                    <a:lnTo>
                      <a:pt x="2510" y="1630"/>
                    </a:lnTo>
                    <a:lnTo>
                      <a:pt x="2494" y="1689"/>
                    </a:lnTo>
                    <a:lnTo>
                      <a:pt x="2474" y="1745"/>
                    </a:lnTo>
                    <a:lnTo>
                      <a:pt x="2452" y="1801"/>
                    </a:lnTo>
                    <a:lnTo>
                      <a:pt x="2427" y="1855"/>
                    </a:lnTo>
                    <a:lnTo>
                      <a:pt x="2400" y="1908"/>
                    </a:lnTo>
                    <a:lnTo>
                      <a:pt x="2371" y="1959"/>
                    </a:lnTo>
                    <a:lnTo>
                      <a:pt x="2340" y="2008"/>
                    </a:lnTo>
                    <a:lnTo>
                      <a:pt x="2306" y="2056"/>
                    </a:lnTo>
                    <a:lnTo>
                      <a:pt x="2269" y="2103"/>
                    </a:lnTo>
                    <a:lnTo>
                      <a:pt x="2230" y="2147"/>
                    </a:lnTo>
                    <a:lnTo>
                      <a:pt x="2190" y="2189"/>
                    </a:lnTo>
                    <a:lnTo>
                      <a:pt x="2148" y="2230"/>
                    </a:lnTo>
                    <a:lnTo>
                      <a:pt x="2104" y="2268"/>
                    </a:lnTo>
                    <a:lnTo>
                      <a:pt x="2057" y="2305"/>
                    </a:lnTo>
                    <a:lnTo>
                      <a:pt x="2009" y="2339"/>
                    </a:lnTo>
                    <a:lnTo>
                      <a:pt x="1960" y="2371"/>
                    </a:lnTo>
                    <a:lnTo>
                      <a:pt x="1909" y="2400"/>
                    </a:lnTo>
                    <a:lnTo>
                      <a:pt x="1855" y="2427"/>
                    </a:lnTo>
                    <a:lnTo>
                      <a:pt x="1801" y="2451"/>
                    </a:lnTo>
                    <a:lnTo>
                      <a:pt x="1746" y="2473"/>
                    </a:lnTo>
                    <a:lnTo>
                      <a:pt x="1689" y="2492"/>
                    </a:lnTo>
                    <a:lnTo>
                      <a:pt x="1631" y="2509"/>
                    </a:lnTo>
                    <a:lnTo>
                      <a:pt x="1572" y="2523"/>
                    </a:lnTo>
                    <a:lnTo>
                      <a:pt x="1512" y="2534"/>
                    </a:lnTo>
                    <a:lnTo>
                      <a:pt x="1450" y="2542"/>
                    </a:lnTo>
                    <a:lnTo>
                      <a:pt x="1388" y="2546"/>
                    </a:lnTo>
                    <a:lnTo>
                      <a:pt x="1326" y="2548"/>
                    </a:lnTo>
                    <a:lnTo>
                      <a:pt x="1262" y="2546"/>
                    </a:lnTo>
                    <a:lnTo>
                      <a:pt x="1200" y="2542"/>
                    </a:lnTo>
                    <a:lnTo>
                      <a:pt x="1139" y="2534"/>
                    </a:lnTo>
                    <a:lnTo>
                      <a:pt x="1079" y="2523"/>
                    </a:lnTo>
                    <a:lnTo>
                      <a:pt x="1020" y="2509"/>
                    </a:lnTo>
                    <a:lnTo>
                      <a:pt x="962" y="2492"/>
                    </a:lnTo>
                    <a:lnTo>
                      <a:pt x="905" y="2473"/>
                    </a:lnTo>
                    <a:lnTo>
                      <a:pt x="849" y="2451"/>
                    </a:lnTo>
                    <a:lnTo>
                      <a:pt x="795" y="2427"/>
                    </a:lnTo>
                    <a:lnTo>
                      <a:pt x="743" y="2400"/>
                    </a:lnTo>
                    <a:lnTo>
                      <a:pt x="692" y="2371"/>
                    </a:lnTo>
                    <a:lnTo>
                      <a:pt x="641" y="2339"/>
                    </a:lnTo>
                    <a:lnTo>
                      <a:pt x="594" y="2305"/>
                    </a:lnTo>
                    <a:lnTo>
                      <a:pt x="548" y="2268"/>
                    </a:lnTo>
                    <a:lnTo>
                      <a:pt x="504" y="2230"/>
                    </a:lnTo>
                    <a:lnTo>
                      <a:pt x="460" y="2189"/>
                    </a:lnTo>
                    <a:lnTo>
                      <a:pt x="420" y="2147"/>
                    </a:lnTo>
                    <a:lnTo>
                      <a:pt x="382" y="2103"/>
                    </a:lnTo>
                    <a:lnTo>
                      <a:pt x="346" y="2056"/>
                    </a:lnTo>
                    <a:lnTo>
                      <a:pt x="312" y="2008"/>
                    </a:lnTo>
                    <a:lnTo>
                      <a:pt x="280" y="1959"/>
                    </a:lnTo>
                    <a:lnTo>
                      <a:pt x="250" y="1908"/>
                    </a:lnTo>
                    <a:lnTo>
                      <a:pt x="223" y="1855"/>
                    </a:lnTo>
                    <a:lnTo>
                      <a:pt x="198" y="1801"/>
                    </a:lnTo>
                    <a:lnTo>
                      <a:pt x="177" y="1745"/>
                    </a:lnTo>
                    <a:lnTo>
                      <a:pt x="158" y="1689"/>
                    </a:lnTo>
                    <a:lnTo>
                      <a:pt x="141" y="1630"/>
                    </a:lnTo>
                    <a:lnTo>
                      <a:pt x="128" y="1571"/>
                    </a:lnTo>
                    <a:lnTo>
                      <a:pt x="117" y="1511"/>
                    </a:lnTo>
                    <a:lnTo>
                      <a:pt x="109" y="1449"/>
                    </a:lnTo>
                    <a:lnTo>
                      <a:pt x="104" y="1388"/>
                    </a:lnTo>
                    <a:lnTo>
                      <a:pt x="103" y="1325"/>
                    </a:lnTo>
                    <a:lnTo>
                      <a:pt x="104" y="1261"/>
                    </a:lnTo>
                    <a:lnTo>
                      <a:pt x="109" y="1200"/>
                    </a:lnTo>
                    <a:lnTo>
                      <a:pt x="117" y="1139"/>
                    </a:lnTo>
                    <a:lnTo>
                      <a:pt x="128" y="1079"/>
                    </a:lnTo>
                    <a:lnTo>
                      <a:pt x="141" y="1019"/>
                    </a:lnTo>
                    <a:lnTo>
                      <a:pt x="158" y="961"/>
                    </a:lnTo>
                    <a:lnTo>
                      <a:pt x="177" y="905"/>
                    </a:lnTo>
                    <a:lnTo>
                      <a:pt x="198" y="848"/>
                    </a:lnTo>
                    <a:lnTo>
                      <a:pt x="223" y="795"/>
                    </a:lnTo>
                    <a:lnTo>
                      <a:pt x="250" y="742"/>
                    </a:lnTo>
                    <a:lnTo>
                      <a:pt x="280" y="691"/>
                    </a:lnTo>
                    <a:lnTo>
                      <a:pt x="312" y="641"/>
                    </a:lnTo>
                    <a:lnTo>
                      <a:pt x="346" y="593"/>
                    </a:lnTo>
                    <a:lnTo>
                      <a:pt x="382" y="547"/>
                    </a:lnTo>
                    <a:lnTo>
                      <a:pt x="420" y="503"/>
                    </a:lnTo>
                    <a:lnTo>
                      <a:pt x="460" y="461"/>
                    </a:lnTo>
                    <a:lnTo>
                      <a:pt x="504" y="419"/>
                    </a:lnTo>
                    <a:lnTo>
                      <a:pt x="548" y="381"/>
                    </a:lnTo>
                    <a:lnTo>
                      <a:pt x="594" y="345"/>
                    </a:lnTo>
                    <a:lnTo>
                      <a:pt x="641" y="311"/>
                    </a:lnTo>
                    <a:lnTo>
                      <a:pt x="692" y="279"/>
                    </a:lnTo>
                    <a:lnTo>
                      <a:pt x="743" y="250"/>
                    </a:lnTo>
                    <a:lnTo>
                      <a:pt x="795" y="222"/>
                    </a:lnTo>
                    <a:lnTo>
                      <a:pt x="849" y="198"/>
                    </a:lnTo>
                    <a:lnTo>
                      <a:pt x="905" y="176"/>
                    </a:lnTo>
                    <a:lnTo>
                      <a:pt x="962" y="157"/>
                    </a:lnTo>
                    <a:lnTo>
                      <a:pt x="1020" y="141"/>
                    </a:lnTo>
                    <a:lnTo>
                      <a:pt x="1079" y="127"/>
                    </a:lnTo>
                    <a:lnTo>
                      <a:pt x="1139" y="116"/>
                    </a:lnTo>
                    <a:lnTo>
                      <a:pt x="1200" y="109"/>
                    </a:lnTo>
                    <a:lnTo>
                      <a:pt x="1262" y="104"/>
                    </a:lnTo>
                    <a:lnTo>
                      <a:pt x="1326" y="102"/>
                    </a:lnTo>
                    <a:lnTo>
                      <a:pt x="1388" y="104"/>
                    </a:lnTo>
                    <a:lnTo>
                      <a:pt x="1450" y="109"/>
                    </a:lnTo>
                    <a:lnTo>
                      <a:pt x="1512" y="116"/>
                    </a:lnTo>
                    <a:lnTo>
                      <a:pt x="1572" y="127"/>
                    </a:lnTo>
                    <a:lnTo>
                      <a:pt x="1631" y="141"/>
                    </a:lnTo>
                    <a:lnTo>
                      <a:pt x="1689" y="157"/>
                    </a:lnTo>
                    <a:lnTo>
                      <a:pt x="1746" y="176"/>
                    </a:lnTo>
                    <a:lnTo>
                      <a:pt x="1801" y="198"/>
                    </a:lnTo>
                    <a:lnTo>
                      <a:pt x="1855" y="222"/>
                    </a:lnTo>
                    <a:lnTo>
                      <a:pt x="1909" y="250"/>
                    </a:lnTo>
                    <a:lnTo>
                      <a:pt x="1960" y="279"/>
                    </a:lnTo>
                    <a:lnTo>
                      <a:pt x="2009" y="311"/>
                    </a:lnTo>
                    <a:lnTo>
                      <a:pt x="2057" y="345"/>
                    </a:lnTo>
                    <a:lnTo>
                      <a:pt x="2104" y="381"/>
                    </a:lnTo>
                    <a:lnTo>
                      <a:pt x="2148" y="419"/>
                    </a:lnTo>
                    <a:lnTo>
                      <a:pt x="2190" y="461"/>
                    </a:lnTo>
                    <a:lnTo>
                      <a:pt x="2230" y="503"/>
                    </a:lnTo>
                    <a:lnTo>
                      <a:pt x="2269" y="547"/>
                    </a:lnTo>
                    <a:lnTo>
                      <a:pt x="2306" y="593"/>
                    </a:lnTo>
                    <a:lnTo>
                      <a:pt x="2340" y="641"/>
                    </a:lnTo>
                    <a:lnTo>
                      <a:pt x="2371" y="691"/>
                    </a:lnTo>
                    <a:lnTo>
                      <a:pt x="2400" y="742"/>
                    </a:lnTo>
                    <a:lnTo>
                      <a:pt x="2427" y="795"/>
                    </a:lnTo>
                    <a:lnTo>
                      <a:pt x="2452" y="848"/>
                    </a:lnTo>
                    <a:lnTo>
                      <a:pt x="2474" y="905"/>
                    </a:lnTo>
                    <a:lnTo>
                      <a:pt x="2494" y="961"/>
                    </a:lnTo>
                    <a:lnTo>
                      <a:pt x="2510" y="1019"/>
                    </a:lnTo>
                    <a:lnTo>
                      <a:pt x="2524" y="1079"/>
                    </a:lnTo>
                    <a:lnTo>
                      <a:pt x="2534" y="1139"/>
                    </a:lnTo>
                    <a:lnTo>
                      <a:pt x="2542" y="1200"/>
                    </a:lnTo>
                    <a:lnTo>
                      <a:pt x="2547" y="1261"/>
                    </a:lnTo>
                    <a:lnTo>
                      <a:pt x="2548" y="1325"/>
                    </a:lnTo>
                    <a:close/>
                  </a:path>
                </a:pathLst>
              </a:custGeom>
              <a:solidFill>
                <a:srgbClr val="6AC1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1918" name="Freeform 1190">
                <a:extLst>
                  <a:ext uri="{FF2B5EF4-FFF2-40B4-BE49-F238E27FC236}">
                    <a16:creationId xmlns:a16="http://schemas.microsoft.com/office/drawing/2014/main" id="{3AC7DAE6-81B3-4642-84C2-FC9F30E284CA}"/>
                  </a:ext>
                </a:extLst>
              </p:cNvPr>
              <p:cNvSpPr>
                <a:spLocks noEditPoints="1"/>
              </p:cNvSpPr>
              <p:nvPr/>
            </p:nvSpPr>
            <p:spPr bwMode="auto">
              <a:xfrm>
                <a:off x="1898" y="2938"/>
                <a:ext cx="510" cy="509"/>
              </a:xfrm>
              <a:custGeom>
                <a:avLst/>
                <a:gdLst>
                  <a:gd name="T0" fmla="*/ 505 w 2548"/>
                  <a:gd name="T1" fmla="*/ 203 h 2546"/>
                  <a:gd name="T2" fmla="*/ 485 w 2548"/>
                  <a:gd name="T3" fmla="*/ 144 h 2546"/>
                  <a:gd name="T4" fmla="*/ 452 w 2548"/>
                  <a:gd name="T5" fmla="*/ 93 h 2546"/>
                  <a:gd name="T6" fmla="*/ 408 w 2548"/>
                  <a:gd name="T7" fmla="*/ 50 h 2546"/>
                  <a:gd name="T8" fmla="*/ 354 w 2548"/>
                  <a:gd name="T9" fmla="*/ 20 h 2546"/>
                  <a:gd name="T10" fmla="*/ 294 w 2548"/>
                  <a:gd name="T11" fmla="*/ 3 h 2546"/>
                  <a:gd name="T12" fmla="*/ 229 w 2548"/>
                  <a:gd name="T13" fmla="*/ 1 h 2546"/>
                  <a:gd name="T14" fmla="*/ 168 w 2548"/>
                  <a:gd name="T15" fmla="*/ 15 h 2546"/>
                  <a:gd name="T16" fmla="*/ 112 w 2548"/>
                  <a:gd name="T17" fmla="*/ 43 h 2546"/>
                  <a:gd name="T18" fmla="*/ 66 w 2548"/>
                  <a:gd name="T19" fmla="*/ 83 h 2546"/>
                  <a:gd name="T20" fmla="*/ 31 w 2548"/>
                  <a:gd name="T21" fmla="*/ 133 h 2546"/>
                  <a:gd name="T22" fmla="*/ 8 w 2548"/>
                  <a:gd name="T23" fmla="*/ 191 h 2546"/>
                  <a:gd name="T24" fmla="*/ 0 w 2548"/>
                  <a:gd name="T25" fmla="*/ 255 h 2546"/>
                  <a:gd name="T26" fmla="*/ 8 w 2548"/>
                  <a:gd name="T27" fmla="*/ 318 h 2546"/>
                  <a:gd name="T28" fmla="*/ 31 w 2548"/>
                  <a:gd name="T29" fmla="*/ 376 h 2546"/>
                  <a:gd name="T30" fmla="*/ 66 w 2548"/>
                  <a:gd name="T31" fmla="*/ 426 h 2546"/>
                  <a:gd name="T32" fmla="*/ 112 w 2548"/>
                  <a:gd name="T33" fmla="*/ 466 h 2546"/>
                  <a:gd name="T34" fmla="*/ 168 w 2548"/>
                  <a:gd name="T35" fmla="*/ 494 h 2546"/>
                  <a:gd name="T36" fmla="*/ 229 w 2548"/>
                  <a:gd name="T37" fmla="*/ 508 h 2546"/>
                  <a:gd name="T38" fmla="*/ 294 w 2548"/>
                  <a:gd name="T39" fmla="*/ 506 h 2546"/>
                  <a:gd name="T40" fmla="*/ 354 w 2548"/>
                  <a:gd name="T41" fmla="*/ 489 h 2546"/>
                  <a:gd name="T42" fmla="*/ 408 w 2548"/>
                  <a:gd name="T43" fmla="*/ 459 h 2546"/>
                  <a:gd name="T44" fmla="*/ 452 w 2548"/>
                  <a:gd name="T45" fmla="*/ 416 h 2546"/>
                  <a:gd name="T46" fmla="*/ 485 w 2548"/>
                  <a:gd name="T47" fmla="*/ 365 h 2546"/>
                  <a:gd name="T48" fmla="*/ 505 w 2548"/>
                  <a:gd name="T49" fmla="*/ 306 h 2546"/>
                  <a:gd name="T50" fmla="*/ 490 w 2548"/>
                  <a:gd name="T51" fmla="*/ 255 h 2546"/>
                  <a:gd name="T52" fmla="*/ 482 w 2548"/>
                  <a:gd name="T53" fmla="*/ 313 h 2546"/>
                  <a:gd name="T54" fmla="*/ 461 w 2548"/>
                  <a:gd name="T55" fmla="*/ 366 h 2546"/>
                  <a:gd name="T56" fmla="*/ 429 w 2548"/>
                  <a:gd name="T57" fmla="*/ 412 h 2546"/>
                  <a:gd name="T58" fmla="*/ 386 w 2548"/>
                  <a:gd name="T59" fmla="*/ 449 h 2546"/>
                  <a:gd name="T60" fmla="*/ 336 w 2548"/>
                  <a:gd name="T61" fmla="*/ 474 h 2546"/>
                  <a:gd name="T62" fmla="*/ 279 w 2548"/>
                  <a:gd name="T63" fmla="*/ 487 h 2546"/>
                  <a:gd name="T64" fmla="*/ 219 w 2548"/>
                  <a:gd name="T65" fmla="*/ 486 h 2546"/>
                  <a:gd name="T66" fmla="*/ 164 w 2548"/>
                  <a:gd name="T67" fmla="*/ 470 h 2546"/>
                  <a:gd name="T68" fmla="*/ 115 w 2548"/>
                  <a:gd name="T69" fmla="*/ 442 h 2546"/>
                  <a:gd name="T70" fmla="*/ 74 w 2548"/>
                  <a:gd name="T71" fmla="*/ 403 h 2546"/>
                  <a:gd name="T72" fmla="*/ 44 w 2548"/>
                  <a:gd name="T73" fmla="*/ 356 h 2546"/>
                  <a:gd name="T74" fmla="*/ 25 w 2548"/>
                  <a:gd name="T75" fmla="*/ 302 h 2546"/>
                  <a:gd name="T76" fmla="*/ 21 w 2548"/>
                  <a:gd name="T77" fmla="*/ 243 h 2546"/>
                  <a:gd name="T78" fmla="*/ 31 w 2548"/>
                  <a:gd name="T79" fmla="*/ 185 h 2546"/>
                  <a:gd name="T80" fmla="*/ 54 w 2548"/>
                  <a:gd name="T81" fmla="*/ 133 h 2546"/>
                  <a:gd name="T82" fmla="*/ 89 w 2548"/>
                  <a:gd name="T83" fmla="*/ 89 h 2546"/>
                  <a:gd name="T84" fmla="*/ 134 w 2548"/>
                  <a:gd name="T85" fmla="*/ 54 h 2546"/>
                  <a:gd name="T86" fmla="*/ 185 w 2548"/>
                  <a:gd name="T87" fmla="*/ 31 h 2546"/>
                  <a:gd name="T88" fmla="*/ 243 w 2548"/>
                  <a:gd name="T89" fmla="*/ 20 h 2546"/>
                  <a:gd name="T90" fmla="*/ 302 w 2548"/>
                  <a:gd name="T91" fmla="*/ 25 h 2546"/>
                  <a:gd name="T92" fmla="*/ 357 w 2548"/>
                  <a:gd name="T93" fmla="*/ 43 h 2546"/>
                  <a:gd name="T94" fmla="*/ 404 w 2548"/>
                  <a:gd name="T95" fmla="*/ 74 h 2546"/>
                  <a:gd name="T96" fmla="*/ 443 w 2548"/>
                  <a:gd name="T97" fmla="*/ 114 h 2546"/>
                  <a:gd name="T98" fmla="*/ 471 w 2548"/>
                  <a:gd name="T99" fmla="*/ 163 h 2546"/>
                  <a:gd name="T100" fmla="*/ 487 w 2548"/>
                  <a:gd name="T101" fmla="*/ 219 h 254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548" h="2546">
                    <a:moveTo>
                      <a:pt x="2548" y="1273"/>
                    </a:moveTo>
                    <a:lnTo>
                      <a:pt x="2546" y="1207"/>
                    </a:lnTo>
                    <a:lnTo>
                      <a:pt x="2542" y="1142"/>
                    </a:lnTo>
                    <a:lnTo>
                      <a:pt x="2533" y="1079"/>
                    </a:lnTo>
                    <a:lnTo>
                      <a:pt x="2522" y="1017"/>
                    </a:lnTo>
                    <a:lnTo>
                      <a:pt x="2508" y="954"/>
                    </a:lnTo>
                    <a:lnTo>
                      <a:pt x="2491" y="894"/>
                    </a:lnTo>
                    <a:lnTo>
                      <a:pt x="2471" y="835"/>
                    </a:lnTo>
                    <a:lnTo>
                      <a:pt x="2448" y="777"/>
                    </a:lnTo>
                    <a:lnTo>
                      <a:pt x="2422" y="721"/>
                    </a:lnTo>
                    <a:lnTo>
                      <a:pt x="2394" y="666"/>
                    </a:lnTo>
                    <a:lnTo>
                      <a:pt x="2364" y="613"/>
                    </a:lnTo>
                    <a:lnTo>
                      <a:pt x="2331" y="560"/>
                    </a:lnTo>
                    <a:lnTo>
                      <a:pt x="2295" y="511"/>
                    </a:lnTo>
                    <a:lnTo>
                      <a:pt x="2258" y="463"/>
                    </a:lnTo>
                    <a:lnTo>
                      <a:pt x="2217" y="417"/>
                    </a:lnTo>
                    <a:lnTo>
                      <a:pt x="2175" y="372"/>
                    </a:lnTo>
                    <a:lnTo>
                      <a:pt x="2131" y="330"/>
                    </a:lnTo>
                    <a:lnTo>
                      <a:pt x="2085" y="290"/>
                    </a:lnTo>
                    <a:lnTo>
                      <a:pt x="2037" y="252"/>
                    </a:lnTo>
                    <a:lnTo>
                      <a:pt x="1986" y="217"/>
                    </a:lnTo>
                    <a:lnTo>
                      <a:pt x="1935" y="184"/>
                    </a:lnTo>
                    <a:lnTo>
                      <a:pt x="1882" y="153"/>
                    </a:lnTo>
                    <a:lnTo>
                      <a:pt x="1826" y="125"/>
                    </a:lnTo>
                    <a:lnTo>
                      <a:pt x="1770" y="99"/>
                    </a:lnTo>
                    <a:lnTo>
                      <a:pt x="1712" y="76"/>
                    </a:lnTo>
                    <a:lnTo>
                      <a:pt x="1653" y="57"/>
                    </a:lnTo>
                    <a:lnTo>
                      <a:pt x="1592" y="39"/>
                    </a:lnTo>
                    <a:lnTo>
                      <a:pt x="1531" y="25"/>
                    </a:lnTo>
                    <a:lnTo>
                      <a:pt x="1469" y="14"/>
                    </a:lnTo>
                    <a:lnTo>
                      <a:pt x="1404" y="6"/>
                    </a:lnTo>
                    <a:lnTo>
                      <a:pt x="1340" y="1"/>
                    </a:lnTo>
                    <a:lnTo>
                      <a:pt x="1275" y="0"/>
                    </a:lnTo>
                    <a:lnTo>
                      <a:pt x="1208" y="1"/>
                    </a:lnTo>
                    <a:lnTo>
                      <a:pt x="1144" y="6"/>
                    </a:lnTo>
                    <a:lnTo>
                      <a:pt x="1081" y="14"/>
                    </a:lnTo>
                    <a:lnTo>
                      <a:pt x="1017" y="25"/>
                    </a:lnTo>
                    <a:lnTo>
                      <a:pt x="956" y="39"/>
                    </a:lnTo>
                    <a:lnTo>
                      <a:pt x="896" y="57"/>
                    </a:lnTo>
                    <a:lnTo>
                      <a:pt x="837" y="76"/>
                    </a:lnTo>
                    <a:lnTo>
                      <a:pt x="778" y="99"/>
                    </a:lnTo>
                    <a:lnTo>
                      <a:pt x="722" y="125"/>
                    </a:lnTo>
                    <a:lnTo>
                      <a:pt x="668" y="153"/>
                    </a:lnTo>
                    <a:lnTo>
                      <a:pt x="613" y="184"/>
                    </a:lnTo>
                    <a:lnTo>
                      <a:pt x="562" y="217"/>
                    </a:lnTo>
                    <a:lnTo>
                      <a:pt x="512" y="252"/>
                    </a:lnTo>
                    <a:lnTo>
                      <a:pt x="464" y="290"/>
                    </a:lnTo>
                    <a:lnTo>
                      <a:pt x="417" y="330"/>
                    </a:lnTo>
                    <a:lnTo>
                      <a:pt x="373" y="372"/>
                    </a:lnTo>
                    <a:lnTo>
                      <a:pt x="331" y="417"/>
                    </a:lnTo>
                    <a:lnTo>
                      <a:pt x="292" y="463"/>
                    </a:lnTo>
                    <a:lnTo>
                      <a:pt x="254" y="511"/>
                    </a:lnTo>
                    <a:lnTo>
                      <a:pt x="218" y="560"/>
                    </a:lnTo>
                    <a:lnTo>
                      <a:pt x="185" y="613"/>
                    </a:lnTo>
                    <a:lnTo>
                      <a:pt x="154" y="666"/>
                    </a:lnTo>
                    <a:lnTo>
                      <a:pt x="126" y="721"/>
                    </a:lnTo>
                    <a:lnTo>
                      <a:pt x="101" y="777"/>
                    </a:lnTo>
                    <a:lnTo>
                      <a:pt x="78" y="835"/>
                    </a:lnTo>
                    <a:lnTo>
                      <a:pt x="58" y="894"/>
                    </a:lnTo>
                    <a:lnTo>
                      <a:pt x="41" y="954"/>
                    </a:lnTo>
                    <a:lnTo>
                      <a:pt x="27" y="1017"/>
                    </a:lnTo>
                    <a:lnTo>
                      <a:pt x="15" y="1079"/>
                    </a:lnTo>
                    <a:lnTo>
                      <a:pt x="7" y="1142"/>
                    </a:lnTo>
                    <a:lnTo>
                      <a:pt x="2" y="1207"/>
                    </a:lnTo>
                    <a:lnTo>
                      <a:pt x="0" y="1273"/>
                    </a:lnTo>
                    <a:lnTo>
                      <a:pt x="2" y="1338"/>
                    </a:lnTo>
                    <a:lnTo>
                      <a:pt x="7" y="1403"/>
                    </a:lnTo>
                    <a:lnTo>
                      <a:pt x="15" y="1467"/>
                    </a:lnTo>
                    <a:lnTo>
                      <a:pt x="27" y="1529"/>
                    </a:lnTo>
                    <a:lnTo>
                      <a:pt x="41" y="1591"/>
                    </a:lnTo>
                    <a:lnTo>
                      <a:pt x="58" y="1652"/>
                    </a:lnTo>
                    <a:lnTo>
                      <a:pt x="78" y="1711"/>
                    </a:lnTo>
                    <a:lnTo>
                      <a:pt x="101" y="1768"/>
                    </a:lnTo>
                    <a:lnTo>
                      <a:pt x="126" y="1825"/>
                    </a:lnTo>
                    <a:lnTo>
                      <a:pt x="154" y="1880"/>
                    </a:lnTo>
                    <a:lnTo>
                      <a:pt x="185" y="1933"/>
                    </a:lnTo>
                    <a:lnTo>
                      <a:pt x="218" y="1985"/>
                    </a:lnTo>
                    <a:lnTo>
                      <a:pt x="254" y="2034"/>
                    </a:lnTo>
                    <a:lnTo>
                      <a:pt x="292" y="2083"/>
                    </a:lnTo>
                    <a:lnTo>
                      <a:pt x="331" y="2129"/>
                    </a:lnTo>
                    <a:lnTo>
                      <a:pt x="373" y="2173"/>
                    </a:lnTo>
                    <a:lnTo>
                      <a:pt x="417" y="2215"/>
                    </a:lnTo>
                    <a:lnTo>
                      <a:pt x="464" y="2256"/>
                    </a:lnTo>
                    <a:lnTo>
                      <a:pt x="512" y="2294"/>
                    </a:lnTo>
                    <a:lnTo>
                      <a:pt x="562" y="2329"/>
                    </a:lnTo>
                    <a:lnTo>
                      <a:pt x="613" y="2362"/>
                    </a:lnTo>
                    <a:lnTo>
                      <a:pt x="668" y="2393"/>
                    </a:lnTo>
                    <a:lnTo>
                      <a:pt x="722" y="2421"/>
                    </a:lnTo>
                    <a:lnTo>
                      <a:pt x="778" y="2446"/>
                    </a:lnTo>
                    <a:lnTo>
                      <a:pt x="837" y="2470"/>
                    </a:lnTo>
                    <a:lnTo>
                      <a:pt x="896" y="2490"/>
                    </a:lnTo>
                    <a:lnTo>
                      <a:pt x="956" y="2507"/>
                    </a:lnTo>
                    <a:lnTo>
                      <a:pt x="1017" y="2521"/>
                    </a:lnTo>
                    <a:lnTo>
                      <a:pt x="1081" y="2532"/>
                    </a:lnTo>
                    <a:lnTo>
                      <a:pt x="1144" y="2540"/>
                    </a:lnTo>
                    <a:lnTo>
                      <a:pt x="1208" y="2545"/>
                    </a:lnTo>
                    <a:lnTo>
                      <a:pt x="1275" y="2546"/>
                    </a:lnTo>
                    <a:lnTo>
                      <a:pt x="1340" y="2545"/>
                    </a:lnTo>
                    <a:lnTo>
                      <a:pt x="1404" y="2540"/>
                    </a:lnTo>
                    <a:lnTo>
                      <a:pt x="1469" y="2532"/>
                    </a:lnTo>
                    <a:lnTo>
                      <a:pt x="1531" y="2521"/>
                    </a:lnTo>
                    <a:lnTo>
                      <a:pt x="1592" y="2507"/>
                    </a:lnTo>
                    <a:lnTo>
                      <a:pt x="1653" y="2490"/>
                    </a:lnTo>
                    <a:lnTo>
                      <a:pt x="1712" y="2470"/>
                    </a:lnTo>
                    <a:lnTo>
                      <a:pt x="1770" y="2446"/>
                    </a:lnTo>
                    <a:lnTo>
                      <a:pt x="1826" y="2421"/>
                    </a:lnTo>
                    <a:lnTo>
                      <a:pt x="1882" y="2393"/>
                    </a:lnTo>
                    <a:lnTo>
                      <a:pt x="1935" y="2362"/>
                    </a:lnTo>
                    <a:lnTo>
                      <a:pt x="1986" y="2329"/>
                    </a:lnTo>
                    <a:lnTo>
                      <a:pt x="2037" y="2294"/>
                    </a:lnTo>
                    <a:lnTo>
                      <a:pt x="2085" y="2256"/>
                    </a:lnTo>
                    <a:lnTo>
                      <a:pt x="2131" y="2215"/>
                    </a:lnTo>
                    <a:lnTo>
                      <a:pt x="2175" y="2173"/>
                    </a:lnTo>
                    <a:lnTo>
                      <a:pt x="2217" y="2129"/>
                    </a:lnTo>
                    <a:lnTo>
                      <a:pt x="2258" y="2083"/>
                    </a:lnTo>
                    <a:lnTo>
                      <a:pt x="2295" y="2034"/>
                    </a:lnTo>
                    <a:lnTo>
                      <a:pt x="2331" y="1985"/>
                    </a:lnTo>
                    <a:lnTo>
                      <a:pt x="2364" y="1933"/>
                    </a:lnTo>
                    <a:lnTo>
                      <a:pt x="2394" y="1880"/>
                    </a:lnTo>
                    <a:lnTo>
                      <a:pt x="2422" y="1825"/>
                    </a:lnTo>
                    <a:lnTo>
                      <a:pt x="2448" y="1768"/>
                    </a:lnTo>
                    <a:lnTo>
                      <a:pt x="2471" y="1711"/>
                    </a:lnTo>
                    <a:lnTo>
                      <a:pt x="2491" y="1652"/>
                    </a:lnTo>
                    <a:lnTo>
                      <a:pt x="2508" y="1591"/>
                    </a:lnTo>
                    <a:lnTo>
                      <a:pt x="2522" y="1529"/>
                    </a:lnTo>
                    <a:lnTo>
                      <a:pt x="2533" y="1467"/>
                    </a:lnTo>
                    <a:lnTo>
                      <a:pt x="2542" y="1403"/>
                    </a:lnTo>
                    <a:lnTo>
                      <a:pt x="2546" y="1338"/>
                    </a:lnTo>
                    <a:lnTo>
                      <a:pt x="2548" y="1273"/>
                    </a:lnTo>
                    <a:close/>
                    <a:moveTo>
                      <a:pt x="2447" y="1273"/>
                    </a:moveTo>
                    <a:lnTo>
                      <a:pt x="2445" y="1333"/>
                    </a:lnTo>
                    <a:lnTo>
                      <a:pt x="2441" y="1392"/>
                    </a:lnTo>
                    <a:lnTo>
                      <a:pt x="2433" y="1452"/>
                    </a:lnTo>
                    <a:lnTo>
                      <a:pt x="2422" y="1509"/>
                    </a:lnTo>
                    <a:lnTo>
                      <a:pt x="2409" y="1565"/>
                    </a:lnTo>
                    <a:lnTo>
                      <a:pt x="2393" y="1621"/>
                    </a:lnTo>
                    <a:lnTo>
                      <a:pt x="2375" y="1676"/>
                    </a:lnTo>
                    <a:lnTo>
                      <a:pt x="2354" y="1729"/>
                    </a:lnTo>
                    <a:lnTo>
                      <a:pt x="2331" y="1781"/>
                    </a:lnTo>
                    <a:lnTo>
                      <a:pt x="2305" y="1832"/>
                    </a:lnTo>
                    <a:lnTo>
                      <a:pt x="2277" y="1881"/>
                    </a:lnTo>
                    <a:lnTo>
                      <a:pt x="2247" y="1928"/>
                    </a:lnTo>
                    <a:lnTo>
                      <a:pt x="2213" y="1974"/>
                    </a:lnTo>
                    <a:lnTo>
                      <a:pt x="2178" y="2018"/>
                    </a:lnTo>
                    <a:lnTo>
                      <a:pt x="2142" y="2061"/>
                    </a:lnTo>
                    <a:lnTo>
                      <a:pt x="2103" y="2102"/>
                    </a:lnTo>
                    <a:lnTo>
                      <a:pt x="2063" y="2140"/>
                    </a:lnTo>
                    <a:lnTo>
                      <a:pt x="2019" y="2177"/>
                    </a:lnTo>
                    <a:lnTo>
                      <a:pt x="1975" y="2211"/>
                    </a:lnTo>
                    <a:lnTo>
                      <a:pt x="1930" y="2245"/>
                    </a:lnTo>
                    <a:lnTo>
                      <a:pt x="1882" y="2275"/>
                    </a:lnTo>
                    <a:lnTo>
                      <a:pt x="1833" y="2303"/>
                    </a:lnTo>
                    <a:lnTo>
                      <a:pt x="1782" y="2329"/>
                    </a:lnTo>
                    <a:lnTo>
                      <a:pt x="1730" y="2352"/>
                    </a:lnTo>
                    <a:lnTo>
                      <a:pt x="1678" y="2373"/>
                    </a:lnTo>
                    <a:lnTo>
                      <a:pt x="1622" y="2392"/>
                    </a:lnTo>
                    <a:lnTo>
                      <a:pt x="1567" y="2407"/>
                    </a:lnTo>
                    <a:lnTo>
                      <a:pt x="1511" y="2420"/>
                    </a:lnTo>
                    <a:lnTo>
                      <a:pt x="1453" y="2431"/>
                    </a:lnTo>
                    <a:lnTo>
                      <a:pt x="1394" y="2438"/>
                    </a:lnTo>
                    <a:lnTo>
                      <a:pt x="1335" y="2443"/>
                    </a:lnTo>
                    <a:lnTo>
                      <a:pt x="1275" y="2444"/>
                    </a:lnTo>
                    <a:lnTo>
                      <a:pt x="1214" y="2443"/>
                    </a:lnTo>
                    <a:lnTo>
                      <a:pt x="1154" y="2438"/>
                    </a:lnTo>
                    <a:lnTo>
                      <a:pt x="1096" y="2431"/>
                    </a:lnTo>
                    <a:lnTo>
                      <a:pt x="1039" y="2420"/>
                    </a:lnTo>
                    <a:lnTo>
                      <a:pt x="981" y="2407"/>
                    </a:lnTo>
                    <a:lnTo>
                      <a:pt x="926" y="2392"/>
                    </a:lnTo>
                    <a:lnTo>
                      <a:pt x="872" y="2373"/>
                    </a:lnTo>
                    <a:lnTo>
                      <a:pt x="818" y="2352"/>
                    </a:lnTo>
                    <a:lnTo>
                      <a:pt x="766" y="2329"/>
                    </a:lnTo>
                    <a:lnTo>
                      <a:pt x="716" y="2303"/>
                    </a:lnTo>
                    <a:lnTo>
                      <a:pt x="667" y="2275"/>
                    </a:lnTo>
                    <a:lnTo>
                      <a:pt x="619" y="2245"/>
                    </a:lnTo>
                    <a:lnTo>
                      <a:pt x="573" y="2211"/>
                    </a:lnTo>
                    <a:lnTo>
                      <a:pt x="529" y="2177"/>
                    </a:lnTo>
                    <a:lnTo>
                      <a:pt x="487" y="2140"/>
                    </a:lnTo>
                    <a:lnTo>
                      <a:pt x="446" y="2102"/>
                    </a:lnTo>
                    <a:lnTo>
                      <a:pt x="407" y="2061"/>
                    </a:lnTo>
                    <a:lnTo>
                      <a:pt x="370" y="2018"/>
                    </a:lnTo>
                    <a:lnTo>
                      <a:pt x="335" y="1974"/>
                    </a:lnTo>
                    <a:lnTo>
                      <a:pt x="303" y="1928"/>
                    </a:lnTo>
                    <a:lnTo>
                      <a:pt x="272" y="1881"/>
                    </a:lnTo>
                    <a:lnTo>
                      <a:pt x="244" y="1832"/>
                    </a:lnTo>
                    <a:lnTo>
                      <a:pt x="218" y="1781"/>
                    </a:lnTo>
                    <a:lnTo>
                      <a:pt x="194" y="1729"/>
                    </a:lnTo>
                    <a:lnTo>
                      <a:pt x="173" y="1676"/>
                    </a:lnTo>
                    <a:lnTo>
                      <a:pt x="155" y="1621"/>
                    </a:lnTo>
                    <a:lnTo>
                      <a:pt x="139" y="1565"/>
                    </a:lnTo>
                    <a:lnTo>
                      <a:pt x="126" y="1509"/>
                    </a:lnTo>
                    <a:lnTo>
                      <a:pt x="116" y="1452"/>
                    </a:lnTo>
                    <a:lnTo>
                      <a:pt x="109" y="1392"/>
                    </a:lnTo>
                    <a:lnTo>
                      <a:pt x="104" y="1333"/>
                    </a:lnTo>
                    <a:lnTo>
                      <a:pt x="103" y="1273"/>
                    </a:lnTo>
                    <a:lnTo>
                      <a:pt x="104" y="1213"/>
                    </a:lnTo>
                    <a:lnTo>
                      <a:pt x="109" y="1153"/>
                    </a:lnTo>
                    <a:lnTo>
                      <a:pt x="116" y="1094"/>
                    </a:lnTo>
                    <a:lnTo>
                      <a:pt x="126" y="1037"/>
                    </a:lnTo>
                    <a:lnTo>
                      <a:pt x="139" y="980"/>
                    </a:lnTo>
                    <a:lnTo>
                      <a:pt x="155" y="924"/>
                    </a:lnTo>
                    <a:lnTo>
                      <a:pt x="173" y="870"/>
                    </a:lnTo>
                    <a:lnTo>
                      <a:pt x="194" y="817"/>
                    </a:lnTo>
                    <a:lnTo>
                      <a:pt x="218" y="765"/>
                    </a:lnTo>
                    <a:lnTo>
                      <a:pt x="244" y="714"/>
                    </a:lnTo>
                    <a:lnTo>
                      <a:pt x="272" y="665"/>
                    </a:lnTo>
                    <a:lnTo>
                      <a:pt x="303" y="618"/>
                    </a:lnTo>
                    <a:lnTo>
                      <a:pt x="335" y="571"/>
                    </a:lnTo>
                    <a:lnTo>
                      <a:pt x="370" y="527"/>
                    </a:lnTo>
                    <a:lnTo>
                      <a:pt x="407" y="485"/>
                    </a:lnTo>
                    <a:lnTo>
                      <a:pt x="446" y="445"/>
                    </a:lnTo>
                    <a:lnTo>
                      <a:pt x="487" y="406"/>
                    </a:lnTo>
                    <a:lnTo>
                      <a:pt x="529" y="368"/>
                    </a:lnTo>
                    <a:lnTo>
                      <a:pt x="573" y="334"/>
                    </a:lnTo>
                    <a:lnTo>
                      <a:pt x="619" y="301"/>
                    </a:lnTo>
                    <a:lnTo>
                      <a:pt x="667" y="271"/>
                    </a:lnTo>
                    <a:lnTo>
                      <a:pt x="716" y="243"/>
                    </a:lnTo>
                    <a:lnTo>
                      <a:pt x="766" y="217"/>
                    </a:lnTo>
                    <a:lnTo>
                      <a:pt x="818" y="194"/>
                    </a:lnTo>
                    <a:lnTo>
                      <a:pt x="872" y="172"/>
                    </a:lnTo>
                    <a:lnTo>
                      <a:pt x="926" y="153"/>
                    </a:lnTo>
                    <a:lnTo>
                      <a:pt x="981" y="138"/>
                    </a:lnTo>
                    <a:lnTo>
                      <a:pt x="1039" y="125"/>
                    </a:lnTo>
                    <a:lnTo>
                      <a:pt x="1096" y="114"/>
                    </a:lnTo>
                    <a:lnTo>
                      <a:pt x="1154" y="107"/>
                    </a:lnTo>
                    <a:lnTo>
                      <a:pt x="1214" y="102"/>
                    </a:lnTo>
                    <a:lnTo>
                      <a:pt x="1275" y="101"/>
                    </a:lnTo>
                    <a:lnTo>
                      <a:pt x="1335" y="102"/>
                    </a:lnTo>
                    <a:lnTo>
                      <a:pt x="1394" y="107"/>
                    </a:lnTo>
                    <a:lnTo>
                      <a:pt x="1453" y="114"/>
                    </a:lnTo>
                    <a:lnTo>
                      <a:pt x="1511" y="125"/>
                    </a:lnTo>
                    <a:lnTo>
                      <a:pt x="1567" y="138"/>
                    </a:lnTo>
                    <a:lnTo>
                      <a:pt x="1622" y="153"/>
                    </a:lnTo>
                    <a:lnTo>
                      <a:pt x="1678" y="172"/>
                    </a:lnTo>
                    <a:lnTo>
                      <a:pt x="1730" y="194"/>
                    </a:lnTo>
                    <a:lnTo>
                      <a:pt x="1782" y="217"/>
                    </a:lnTo>
                    <a:lnTo>
                      <a:pt x="1833" y="243"/>
                    </a:lnTo>
                    <a:lnTo>
                      <a:pt x="1882" y="271"/>
                    </a:lnTo>
                    <a:lnTo>
                      <a:pt x="1930" y="301"/>
                    </a:lnTo>
                    <a:lnTo>
                      <a:pt x="1975" y="334"/>
                    </a:lnTo>
                    <a:lnTo>
                      <a:pt x="2019" y="368"/>
                    </a:lnTo>
                    <a:lnTo>
                      <a:pt x="2063" y="406"/>
                    </a:lnTo>
                    <a:lnTo>
                      <a:pt x="2103" y="445"/>
                    </a:lnTo>
                    <a:lnTo>
                      <a:pt x="2142" y="485"/>
                    </a:lnTo>
                    <a:lnTo>
                      <a:pt x="2178" y="527"/>
                    </a:lnTo>
                    <a:lnTo>
                      <a:pt x="2213" y="571"/>
                    </a:lnTo>
                    <a:lnTo>
                      <a:pt x="2247" y="618"/>
                    </a:lnTo>
                    <a:lnTo>
                      <a:pt x="2277" y="665"/>
                    </a:lnTo>
                    <a:lnTo>
                      <a:pt x="2305" y="714"/>
                    </a:lnTo>
                    <a:lnTo>
                      <a:pt x="2331" y="765"/>
                    </a:lnTo>
                    <a:lnTo>
                      <a:pt x="2354" y="817"/>
                    </a:lnTo>
                    <a:lnTo>
                      <a:pt x="2375" y="870"/>
                    </a:lnTo>
                    <a:lnTo>
                      <a:pt x="2393" y="924"/>
                    </a:lnTo>
                    <a:lnTo>
                      <a:pt x="2409" y="980"/>
                    </a:lnTo>
                    <a:lnTo>
                      <a:pt x="2422" y="1037"/>
                    </a:lnTo>
                    <a:lnTo>
                      <a:pt x="2433" y="1094"/>
                    </a:lnTo>
                    <a:lnTo>
                      <a:pt x="2441" y="1153"/>
                    </a:lnTo>
                    <a:lnTo>
                      <a:pt x="2445" y="1213"/>
                    </a:lnTo>
                    <a:lnTo>
                      <a:pt x="2447" y="1273"/>
                    </a:lnTo>
                    <a:close/>
                  </a:path>
                </a:pathLst>
              </a:custGeom>
              <a:solidFill>
                <a:srgbClr val="70C3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1919" name="Freeform 1191">
                <a:extLst>
                  <a:ext uri="{FF2B5EF4-FFF2-40B4-BE49-F238E27FC236}">
                    <a16:creationId xmlns:a16="http://schemas.microsoft.com/office/drawing/2014/main" id="{774D07F3-3FB5-4651-AB59-72083F067544}"/>
                  </a:ext>
                </a:extLst>
              </p:cNvPr>
              <p:cNvSpPr>
                <a:spLocks noEditPoints="1"/>
              </p:cNvSpPr>
              <p:nvPr/>
            </p:nvSpPr>
            <p:spPr bwMode="auto">
              <a:xfrm>
                <a:off x="1909" y="2948"/>
                <a:ext cx="489" cy="489"/>
              </a:xfrm>
              <a:custGeom>
                <a:avLst/>
                <a:gdLst>
                  <a:gd name="T0" fmla="*/ 484 w 2445"/>
                  <a:gd name="T1" fmla="*/ 195 h 2446"/>
                  <a:gd name="T2" fmla="*/ 465 w 2445"/>
                  <a:gd name="T3" fmla="*/ 139 h 2446"/>
                  <a:gd name="T4" fmla="*/ 433 w 2445"/>
                  <a:gd name="T5" fmla="*/ 89 h 2446"/>
                  <a:gd name="T6" fmla="*/ 391 w 2445"/>
                  <a:gd name="T7" fmla="*/ 49 h 2446"/>
                  <a:gd name="T8" fmla="*/ 340 w 2445"/>
                  <a:gd name="T9" fmla="*/ 19 h 2446"/>
                  <a:gd name="T10" fmla="*/ 282 w 2445"/>
                  <a:gd name="T11" fmla="*/ 3 h 2446"/>
                  <a:gd name="T12" fmla="*/ 219 w 2445"/>
                  <a:gd name="T13" fmla="*/ 1 h 2446"/>
                  <a:gd name="T14" fmla="*/ 160 w 2445"/>
                  <a:gd name="T15" fmla="*/ 15 h 2446"/>
                  <a:gd name="T16" fmla="*/ 108 w 2445"/>
                  <a:gd name="T17" fmla="*/ 42 h 2446"/>
                  <a:gd name="T18" fmla="*/ 63 w 2445"/>
                  <a:gd name="T19" fmla="*/ 80 h 2446"/>
                  <a:gd name="T20" fmla="*/ 29 w 2445"/>
                  <a:gd name="T21" fmla="*/ 128 h 2446"/>
                  <a:gd name="T22" fmla="*/ 8 w 2445"/>
                  <a:gd name="T23" fmla="*/ 183 h 2446"/>
                  <a:gd name="T24" fmla="*/ 0 w 2445"/>
                  <a:gd name="T25" fmla="*/ 245 h 2446"/>
                  <a:gd name="T26" fmla="*/ 8 w 2445"/>
                  <a:gd name="T27" fmla="*/ 305 h 2446"/>
                  <a:gd name="T28" fmla="*/ 29 w 2445"/>
                  <a:gd name="T29" fmla="*/ 361 h 2446"/>
                  <a:gd name="T30" fmla="*/ 63 w 2445"/>
                  <a:gd name="T31" fmla="*/ 409 h 2446"/>
                  <a:gd name="T32" fmla="*/ 108 w 2445"/>
                  <a:gd name="T33" fmla="*/ 447 h 2446"/>
                  <a:gd name="T34" fmla="*/ 160 w 2445"/>
                  <a:gd name="T35" fmla="*/ 474 h 2446"/>
                  <a:gd name="T36" fmla="*/ 219 w 2445"/>
                  <a:gd name="T37" fmla="*/ 488 h 2446"/>
                  <a:gd name="T38" fmla="*/ 282 w 2445"/>
                  <a:gd name="T39" fmla="*/ 486 h 2446"/>
                  <a:gd name="T40" fmla="*/ 340 w 2445"/>
                  <a:gd name="T41" fmla="*/ 470 h 2446"/>
                  <a:gd name="T42" fmla="*/ 391 w 2445"/>
                  <a:gd name="T43" fmla="*/ 440 h 2446"/>
                  <a:gd name="T44" fmla="*/ 433 w 2445"/>
                  <a:gd name="T45" fmla="*/ 400 h 2446"/>
                  <a:gd name="T46" fmla="*/ 465 w 2445"/>
                  <a:gd name="T47" fmla="*/ 350 h 2446"/>
                  <a:gd name="T48" fmla="*/ 484 w 2445"/>
                  <a:gd name="T49" fmla="*/ 294 h 2446"/>
                  <a:gd name="T50" fmla="*/ 469 w 2445"/>
                  <a:gd name="T51" fmla="*/ 245 h 2446"/>
                  <a:gd name="T52" fmla="*/ 462 w 2445"/>
                  <a:gd name="T53" fmla="*/ 300 h 2446"/>
                  <a:gd name="T54" fmla="*/ 442 w 2445"/>
                  <a:gd name="T55" fmla="*/ 351 h 2446"/>
                  <a:gd name="T56" fmla="*/ 410 w 2445"/>
                  <a:gd name="T57" fmla="*/ 395 h 2446"/>
                  <a:gd name="T58" fmla="*/ 370 w 2445"/>
                  <a:gd name="T59" fmla="*/ 430 h 2446"/>
                  <a:gd name="T60" fmla="*/ 322 w 2445"/>
                  <a:gd name="T61" fmla="*/ 455 h 2446"/>
                  <a:gd name="T62" fmla="*/ 267 w 2445"/>
                  <a:gd name="T63" fmla="*/ 467 h 2446"/>
                  <a:gd name="T64" fmla="*/ 210 w 2445"/>
                  <a:gd name="T65" fmla="*/ 466 h 2446"/>
                  <a:gd name="T66" fmla="*/ 157 w 2445"/>
                  <a:gd name="T67" fmla="*/ 451 h 2446"/>
                  <a:gd name="T68" fmla="*/ 110 w 2445"/>
                  <a:gd name="T69" fmla="*/ 424 h 2446"/>
                  <a:gd name="T70" fmla="*/ 71 w 2445"/>
                  <a:gd name="T71" fmla="*/ 387 h 2446"/>
                  <a:gd name="T72" fmla="*/ 42 w 2445"/>
                  <a:gd name="T73" fmla="*/ 342 h 2446"/>
                  <a:gd name="T74" fmla="*/ 25 w 2445"/>
                  <a:gd name="T75" fmla="*/ 290 h 2446"/>
                  <a:gd name="T76" fmla="*/ 21 w 2445"/>
                  <a:gd name="T77" fmla="*/ 233 h 2446"/>
                  <a:gd name="T78" fmla="*/ 30 w 2445"/>
                  <a:gd name="T79" fmla="*/ 178 h 2446"/>
                  <a:gd name="T80" fmla="*/ 53 w 2445"/>
                  <a:gd name="T81" fmla="*/ 128 h 2446"/>
                  <a:gd name="T82" fmla="*/ 86 w 2445"/>
                  <a:gd name="T83" fmla="*/ 86 h 2446"/>
                  <a:gd name="T84" fmla="*/ 128 w 2445"/>
                  <a:gd name="T85" fmla="*/ 53 h 2446"/>
                  <a:gd name="T86" fmla="*/ 178 w 2445"/>
                  <a:gd name="T87" fmla="*/ 31 h 2446"/>
                  <a:gd name="T88" fmla="*/ 233 w 2445"/>
                  <a:gd name="T89" fmla="*/ 21 h 2446"/>
                  <a:gd name="T90" fmla="*/ 290 w 2445"/>
                  <a:gd name="T91" fmla="*/ 25 h 2446"/>
                  <a:gd name="T92" fmla="*/ 342 w 2445"/>
                  <a:gd name="T93" fmla="*/ 43 h 2446"/>
                  <a:gd name="T94" fmla="*/ 387 w 2445"/>
                  <a:gd name="T95" fmla="*/ 72 h 2446"/>
                  <a:gd name="T96" fmla="*/ 424 w 2445"/>
                  <a:gd name="T97" fmla="*/ 111 h 2446"/>
                  <a:gd name="T98" fmla="*/ 451 w 2445"/>
                  <a:gd name="T99" fmla="*/ 157 h 2446"/>
                  <a:gd name="T100" fmla="*/ 466 w 2445"/>
                  <a:gd name="T101" fmla="*/ 210 h 244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445" h="2446">
                    <a:moveTo>
                      <a:pt x="2445" y="1223"/>
                    </a:moveTo>
                    <a:lnTo>
                      <a:pt x="2444" y="1159"/>
                    </a:lnTo>
                    <a:lnTo>
                      <a:pt x="2439" y="1098"/>
                    </a:lnTo>
                    <a:lnTo>
                      <a:pt x="2431" y="1037"/>
                    </a:lnTo>
                    <a:lnTo>
                      <a:pt x="2421" y="977"/>
                    </a:lnTo>
                    <a:lnTo>
                      <a:pt x="2407" y="917"/>
                    </a:lnTo>
                    <a:lnTo>
                      <a:pt x="2391" y="859"/>
                    </a:lnTo>
                    <a:lnTo>
                      <a:pt x="2371" y="803"/>
                    </a:lnTo>
                    <a:lnTo>
                      <a:pt x="2349" y="746"/>
                    </a:lnTo>
                    <a:lnTo>
                      <a:pt x="2324" y="693"/>
                    </a:lnTo>
                    <a:lnTo>
                      <a:pt x="2297" y="640"/>
                    </a:lnTo>
                    <a:lnTo>
                      <a:pt x="2268" y="589"/>
                    </a:lnTo>
                    <a:lnTo>
                      <a:pt x="2237" y="539"/>
                    </a:lnTo>
                    <a:lnTo>
                      <a:pt x="2203" y="491"/>
                    </a:lnTo>
                    <a:lnTo>
                      <a:pt x="2166" y="445"/>
                    </a:lnTo>
                    <a:lnTo>
                      <a:pt x="2127" y="401"/>
                    </a:lnTo>
                    <a:lnTo>
                      <a:pt x="2087" y="359"/>
                    </a:lnTo>
                    <a:lnTo>
                      <a:pt x="2045" y="317"/>
                    </a:lnTo>
                    <a:lnTo>
                      <a:pt x="2001" y="279"/>
                    </a:lnTo>
                    <a:lnTo>
                      <a:pt x="1954" y="243"/>
                    </a:lnTo>
                    <a:lnTo>
                      <a:pt x="1906" y="209"/>
                    </a:lnTo>
                    <a:lnTo>
                      <a:pt x="1857" y="177"/>
                    </a:lnTo>
                    <a:lnTo>
                      <a:pt x="1806" y="148"/>
                    </a:lnTo>
                    <a:lnTo>
                      <a:pt x="1752" y="120"/>
                    </a:lnTo>
                    <a:lnTo>
                      <a:pt x="1698" y="96"/>
                    </a:lnTo>
                    <a:lnTo>
                      <a:pt x="1643" y="74"/>
                    </a:lnTo>
                    <a:lnTo>
                      <a:pt x="1586" y="55"/>
                    </a:lnTo>
                    <a:lnTo>
                      <a:pt x="1528" y="39"/>
                    </a:lnTo>
                    <a:lnTo>
                      <a:pt x="1469" y="25"/>
                    </a:lnTo>
                    <a:lnTo>
                      <a:pt x="1409" y="14"/>
                    </a:lnTo>
                    <a:lnTo>
                      <a:pt x="1347" y="7"/>
                    </a:lnTo>
                    <a:lnTo>
                      <a:pt x="1285" y="2"/>
                    </a:lnTo>
                    <a:lnTo>
                      <a:pt x="1223" y="0"/>
                    </a:lnTo>
                    <a:lnTo>
                      <a:pt x="1159" y="2"/>
                    </a:lnTo>
                    <a:lnTo>
                      <a:pt x="1097" y="7"/>
                    </a:lnTo>
                    <a:lnTo>
                      <a:pt x="1036" y="14"/>
                    </a:lnTo>
                    <a:lnTo>
                      <a:pt x="976" y="25"/>
                    </a:lnTo>
                    <a:lnTo>
                      <a:pt x="917" y="39"/>
                    </a:lnTo>
                    <a:lnTo>
                      <a:pt x="859" y="55"/>
                    </a:lnTo>
                    <a:lnTo>
                      <a:pt x="802" y="74"/>
                    </a:lnTo>
                    <a:lnTo>
                      <a:pt x="746" y="96"/>
                    </a:lnTo>
                    <a:lnTo>
                      <a:pt x="692" y="120"/>
                    </a:lnTo>
                    <a:lnTo>
                      <a:pt x="640" y="148"/>
                    </a:lnTo>
                    <a:lnTo>
                      <a:pt x="589" y="177"/>
                    </a:lnTo>
                    <a:lnTo>
                      <a:pt x="538" y="209"/>
                    </a:lnTo>
                    <a:lnTo>
                      <a:pt x="491" y="243"/>
                    </a:lnTo>
                    <a:lnTo>
                      <a:pt x="445" y="279"/>
                    </a:lnTo>
                    <a:lnTo>
                      <a:pt x="401" y="317"/>
                    </a:lnTo>
                    <a:lnTo>
                      <a:pt x="357" y="359"/>
                    </a:lnTo>
                    <a:lnTo>
                      <a:pt x="317" y="401"/>
                    </a:lnTo>
                    <a:lnTo>
                      <a:pt x="279" y="445"/>
                    </a:lnTo>
                    <a:lnTo>
                      <a:pt x="243" y="491"/>
                    </a:lnTo>
                    <a:lnTo>
                      <a:pt x="209" y="539"/>
                    </a:lnTo>
                    <a:lnTo>
                      <a:pt x="177" y="589"/>
                    </a:lnTo>
                    <a:lnTo>
                      <a:pt x="147" y="640"/>
                    </a:lnTo>
                    <a:lnTo>
                      <a:pt x="120" y="693"/>
                    </a:lnTo>
                    <a:lnTo>
                      <a:pt x="95" y="746"/>
                    </a:lnTo>
                    <a:lnTo>
                      <a:pt x="74" y="803"/>
                    </a:lnTo>
                    <a:lnTo>
                      <a:pt x="55" y="859"/>
                    </a:lnTo>
                    <a:lnTo>
                      <a:pt x="38" y="917"/>
                    </a:lnTo>
                    <a:lnTo>
                      <a:pt x="25" y="977"/>
                    </a:lnTo>
                    <a:lnTo>
                      <a:pt x="14" y="1037"/>
                    </a:lnTo>
                    <a:lnTo>
                      <a:pt x="6" y="1098"/>
                    </a:lnTo>
                    <a:lnTo>
                      <a:pt x="1" y="1159"/>
                    </a:lnTo>
                    <a:lnTo>
                      <a:pt x="0" y="1223"/>
                    </a:lnTo>
                    <a:lnTo>
                      <a:pt x="1" y="1286"/>
                    </a:lnTo>
                    <a:lnTo>
                      <a:pt x="6" y="1347"/>
                    </a:lnTo>
                    <a:lnTo>
                      <a:pt x="14" y="1409"/>
                    </a:lnTo>
                    <a:lnTo>
                      <a:pt x="25" y="1469"/>
                    </a:lnTo>
                    <a:lnTo>
                      <a:pt x="38" y="1528"/>
                    </a:lnTo>
                    <a:lnTo>
                      <a:pt x="55" y="1587"/>
                    </a:lnTo>
                    <a:lnTo>
                      <a:pt x="74" y="1643"/>
                    </a:lnTo>
                    <a:lnTo>
                      <a:pt x="95" y="1699"/>
                    </a:lnTo>
                    <a:lnTo>
                      <a:pt x="120" y="1753"/>
                    </a:lnTo>
                    <a:lnTo>
                      <a:pt x="147" y="1806"/>
                    </a:lnTo>
                    <a:lnTo>
                      <a:pt x="177" y="1857"/>
                    </a:lnTo>
                    <a:lnTo>
                      <a:pt x="209" y="1906"/>
                    </a:lnTo>
                    <a:lnTo>
                      <a:pt x="243" y="1954"/>
                    </a:lnTo>
                    <a:lnTo>
                      <a:pt x="279" y="2001"/>
                    </a:lnTo>
                    <a:lnTo>
                      <a:pt x="317" y="2045"/>
                    </a:lnTo>
                    <a:lnTo>
                      <a:pt x="357" y="2087"/>
                    </a:lnTo>
                    <a:lnTo>
                      <a:pt x="401" y="2128"/>
                    </a:lnTo>
                    <a:lnTo>
                      <a:pt x="445" y="2166"/>
                    </a:lnTo>
                    <a:lnTo>
                      <a:pt x="491" y="2203"/>
                    </a:lnTo>
                    <a:lnTo>
                      <a:pt x="538" y="2237"/>
                    </a:lnTo>
                    <a:lnTo>
                      <a:pt x="589" y="2269"/>
                    </a:lnTo>
                    <a:lnTo>
                      <a:pt x="640" y="2298"/>
                    </a:lnTo>
                    <a:lnTo>
                      <a:pt x="692" y="2325"/>
                    </a:lnTo>
                    <a:lnTo>
                      <a:pt x="746" y="2349"/>
                    </a:lnTo>
                    <a:lnTo>
                      <a:pt x="802" y="2371"/>
                    </a:lnTo>
                    <a:lnTo>
                      <a:pt x="859" y="2390"/>
                    </a:lnTo>
                    <a:lnTo>
                      <a:pt x="917" y="2407"/>
                    </a:lnTo>
                    <a:lnTo>
                      <a:pt x="976" y="2421"/>
                    </a:lnTo>
                    <a:lnTo>
                      <a:pt x="1036" y="2432"/>
                    </a:lnTo>
                    <a:lnTo>
                      <a:pt x="1097" y="2440"/>
                    </a:lnTo>
                    <a:lnTo>
                      <a:pt x="1159" y="2444"/>
                    </a:lnTo>
                    <a:lnTo>
                      <a:pt x="1223" y="2446"/>
                    </a:lnTo>
                    <a:lnTo>
                      <a:pt x="1285" y="2444"/>
                    </a:lnTo>
                    <a:lnTo>
                      <a:pt x="1347" y="2440"/>
                    </a:lnTo>
                    <a:lnTo>
                      <a:pt x="1409" y="2432"/>
                    </a:lnTo>
                    <a:lnTo>
                      <a:pt x="1469" y="2421"/>
                    </a:lnTo>
                    <a:lnTo>
                      <a:pt x="1528" y="2407"/>
                    </a:lnTo>
                    <a:lnTo>
                      <a:pt x="1586" y="2390"/>
                    </a:lnTo>
                    <a:lnTo>
                      <a:pt x="1643" y="2371"/>
                    </a:lnTo>
                    <a:lnTo>
                      <a:pt x="1698" y="2349"/>
                    </a:lnTo>
                    <a:lnTo>
                      <a:pt x="1752" y="2325"/>
                    </a:lnTo>
                    <a:lnTo>
                      <a:pt x="1806" y="2298"/>
                    </a:lnTo>
                    <a:lnTo>
                      <a:pt x="1857" y="2269"/>
                    </a:lnTo>
                    <a:lnTo>
                      <a:pt x="1906" y="2237"/>
                    </a:lnTo>
                    <a:lnTo>
                      <a:pt x="1954" y="2203"/>
                    </a:lnTo>
                    <a:lnTo>
                      <a:pt x="2001" y="2166"/>
                    </a:lnTo>
                    <a:lnTo>
                      <a:pt x="2045" y="2128"/>
                    </a:lnTo>
                    <a:lnTo>
                      <a:pt x="2087" y="2087"/>
                    </a:lnTo>
                    <a:lnTo>
                      <a:pt x="2127" y="2045"/>
                    </a:lnTo>
                    <a:lnTo>
                      <a:pt x="2166" y="2001"/>
                    </a:lnTo>
                    <a:lnTo>
                      <a:pt x="2203" y="1954"/>
                    </a:lnTo>
                    <a:lnTo>
                      <a:pt x="2237" y="1906"/>
                    </a:lnTo>
                    <a:lnTo>
                      <a:pt x="2268" y="1857"/>
                    </a:lnTo>
                    <a:lnTo>
                      <a:pt x="2297" y="1806"/>
                    </a:lnTo>
                    <a:lnTo>
                      <a:pt x="2324" y="1753"/>
                    </a:lnTo>
                    <a:lnTo>
                      <a:pt x="2349" y="1699"/>
                    </a:lnTo>
                    <a:lnTo>
                      <a:pt x="2371" y="1643"/>
                    </a:lnTo>
                    <a:lnTo>
                      <a:pt x="2391" y="1587"/>
                    </a:lnTo>
                    <a:lnTo>
                      <a:pt x="2407" y="1528"/>
                    </a:lnTo>
                    <a:lnTo>
                      <a:pt x="2421" y="1469"/>
                    </a:lnTo>
                    <a:lnTo>
                      <a:pt x="2431" y="1409"/>
                    </a:lnTo>
                    <a:lnTo>
                      <a:pt x="2439" y="1347"/>
                    </a:lnTo>
                    <a:lnTo>
                      <a:pt x="2444" y="1286"/>
                    </a:lnTo>
                    <a:lnTo>
                      <a:pt x="2445" y="1223"/>
                    </a:lnTo>
                    <a:close/>
                    <a:moveTo>
                      <a:pt x="2343" y="1223"/>
                    </a:moveTo>
                    <a:lnTo>
                      <a:pt x="2342" y="1280"/>
                    </a:lnTo>
                    <a:lnTo>
                      <a:pt x="2337" y="1337"/>
                    </a:lnTo>
                    <a:lnTo>
                      <a:pt x="2330" y="1394"/>
                    </a:lnTo>
                    <a:lnTo>
                      <a:pt x="2320" y="1449"/>
                    </a:lnTo>
                    <a:lnTo>
                      <a:pt x="2308" y="1503"/>
                    </a:lnTo>
                    <a:lnTo>
                      <a:pt x="2293" y="1556"/>
                    </a:lnTo>
                    <a:lnTo>
                      <a:pt x="2275" y="1609"/>
                    </a:lnTo>
                    <a:lnTo>
                      <a:pt x="2255" y="1659"/>
                    </a:lnTo>
                    <a:lnTo>
                      <a:pt x="2233" y="1709"/>
                    </a:lnTo>
                    <a:lnTo>
                      <a:pt x="2208" y="1757"/>
                    </a:lnTo>
                    <a:lnTo>
                      <a:pt x="2181" y="1804"/>
                    </a:lnTo>
                    <a:lnTo>
                      <a:pt x="2151" y="1850"/>
                    </a:lnTo>
                    <a:lnTo>
                      <a:pt x="2120" y="1893"/>
                    </a:lnTo>
                    <a:lnTo>
                      <a:pt x="2087" y="1935"/>
                    </a:lnTo>
                    <a:lnTo>
                      <a:pt x="2052" y="1976"/>
                    </a:lnTo>
                    <a:lnTo>
                      <a:pt x="2015" y="2016"/>
                    </a:lnTo>
                    <a:lnTo>
                      <a:pt x="1976" y="2053"/>
                    </a:lnTo>
                    <a:lnTo>
                      <a:pt x="1935" y="2088"/>
                    </a:lnTo>
                    <a:lnTo>
                      <a:pt x="1893" y="2121"/>
                    </a:lnTo>
                    <a:lnTo>
                      <a:pt x="1849" y="2152"/>
                    </a:lnTo>
                    <a:lnTo>
                      <a:pt x="1804" y="2181"/>
                    </a:lnTo>
                    <a:lnTo>
                      <a:pt x="1756" y="2209"/>
                    </a:lnTo>
                    <a:lnTo>
                      <a:pt x="1708" y="2233"/>
                    </a:lnTo>
                    <a:lnTo>
                      <a:pt x="1659" y="2256"/>
                    </a:lnTo>
                    <a:lnTo>
                      <a:pt x="1608" y="2276"/>
                    </a:lnTo>
                    <a:lnTo>
                      <a:pt x="1555" y="2293"/>
                    </a:lnTo>
                    <a:lnTo>
                      <a:pt x="1502" y="2308"/>
                    </a:lnTo>
                    <a:lnTo>
                      <a:pt x="1448" y="2321"/>
                    </a:lnTo>
                    <a:lnTo>
                      <a:pt x="1393" y="2331"/>
                    </a:lnTo>
                    <a:lnTo>
                      <a:pt x="1337" y="2338"/>
                    </a:lnTo>
                    <a:lnTo>
                      <a:pt x="1280" y="2342"/>
                    </a:lnTo>
                    <a:lnTo>
                      <a:pt x="1223" y="2343"/>
                    </a:lnTo>
                    <a:lnTo>
                      <a:pt x="1164" y="2342"/>
                    </a:lnTo>
                    <a:lnTo>
                      <a:pt x="1108" y="2338"/>
                    </a:lnTo>
                    <a:lnTo>
                      <a:pt x="1052" y="2331"/>
                    </a:lnTo>
                    <a:lnTo>
                      <a:pt x="997" y="2321"/>
                    </a:lnTo>
                    <a:lnTo>
                      <a:pt x="942" y="2308"/>
                    </a:lnTo>
                    <a:lnTo>
                      <a:pt x="889" y="2293"/>
                    </a:lnTo>
                    <a:lnTo>
                      <a:pt x="837" y="2276"/>
                    </a:lnTo>
                    <a:lnTo>
                      <a:pt x="786" y="2256"/>
                    </a:lnTo>
                    <a:lnTo>
                      <a:pt x="736" y="2233"/>
                    </a:lnTo>
                    <a:lnTo>
                      <a:pt x="688" y="2209"/>
                    </a:lnTo>
                    <a:lnTo>
                      <a:pt x="641" y="2181"/>
                    </a:lnTo>
                    <a:lnTo>
                      <a:pt x="596" y="2152"/>
                    </a:lnTo>
                    <a:lnTo>
                      <a:pt x="551" y="2121"/>
                    </a:lnTo>
                    <a:lnTo>
                      <a:pt x="509" y="2088"/>
                    </a:lnTo>
                    <a:lnTo>
                      <a:pt x="469" y="2053"/>
                    </a:lnTo>
                    <a:lnTo>
                      <a:pt x="430" y="2016"/>
                    </a:lnTo>
                    <a:lnTo>
                      <a:pt x="393" y="1976"/>
                    </a:lnTo>
                    <a:lnTo>
                      <a:pt x="357" y="1935"/>
                    </a:lnTo>
                    <a:lnTo>
                      <a:pt x="324" y="1893"/>
                    </a:lnTo>
                    <a:lnTo>
                      <a:pt x="293" y="1850"/>
                    </a:lnTo>
                    <a:lnTo>
                      <a:pt x="264" y="1804"/>
                    </a:lnTo>
                    <a:lnTo>
                      <a:pt x="237" y="1757"/>
                    </a:lnTo>
                    <a:lnTo>
                      <a:pt x="212" y="1709"/>
                    </a:lnTo>
                    <a:lnTo>
                      <a:pt x="190" y="1659"/>
                    </a:lnTo>
                    <a:lnTo>
                      <a:pt x="170" y="1609"/>
                    </a:lnTo>
                    <a:lnTo>
                      <a:pt x="151" y="1556"/>
                    </a:lnTo>
                    <a:lnTo>
                      <a:pt x="136" y="1503"/>
                    </a:lnTo>
                    <a:lnTo>
                      <a:pt x="124" y="1449"/>
                    </a:lnTo>
                    <a:lnTo>
                      <a:pt x="114" y="1394"/>
                    </a:lnTo>
                    <a:lnTo>
                      <a:pt x="107" y="1337"/>
                    </a:lnTo>
                    <a:lnTo>
                      <a:pt x="103" y="1280"/>
                    </a:lnTo>
                    <a:lnTo>
                      <a:pt x="101" y="1223"/>
                    </a:lnTo>
                    <a:lnTo>
                      <a:pt x="103" y="1166"/>
                    </a:lnTo>
                    <a:lnTo>
                      <a:pt x="107" y="1108"/>
                    </a:lnTo>
                    <a:lnTo>
                      <a:pt x="114" y="1052"/>
                    </a:lnTo>
                    <a:lnTo>
                      <a:pt x="124" y="997"/>
                    </a:lnTo>
                    <a:lnTo>
                      <a:pt x="136" y="942"/>
                    </a:lnTo>
                    <a:lnTo>
                      <a:pt x="151" y="889"/>
                    </a:lnTo>
                    <a:lnTo>
                      <a:pt x="170" y="838"/>
                    </a:lnTo>
                    <a:lnTo>
                      <a:pt x="190" y="787"/>
                    </a:lnTo>
                    <a:lnTo>
                      <a:pt x="212" y="737"/>
                    </a:lnTo>
                    <a:lnTo>
                      <a:pt x="237" y="688"/>
                    </a:lnTo>
                    <a:lnTo>
                      <a:pt x="264" y="642"/>
                    </a:lnTo>
                    <a:lnTo>
                      <a:pt x="293" y="596"/>
                    </a:lnTo>
                    <a:lnTo>
                      <a:pt x="324" y="553"/>
                    </a:lnTo>
                    <a:lnTo>
                      <a:pt x="357" y="510"/>
                    </a:lnTo>
                    <a:lnTo>
                      <a:pt x="393" y="469"/>
                    </a:lnTo>
                    <a:lnTo>
                      <a:pt x="430" y="430"/>
                    </a:lnTo>
                    <a:lnTo>
                      <a:pt x="469" y="393"/>
                    </a:lnTo>
                    <a:lnTo>
                      <a:pt x="509" y="358"/>
                    </a:lnTo>
                    <a:lnTo>
                      <a:pt x="551" y="324"/>
                    </a:lnTo>
                    <a:lnTo>
                      <a:pt x="596" y="293"/>
                    </a:lnTo>
                    <a:lnTo>
                      <a:pt x="641" y="264"/>
                    </a:lnTo>
                    <a:lnTo>
                      <a:pt x="688" y="237"/>
                    </a:lnTo>
                    <a:lnTo>
                      <a:pt x="736" y="213"/>
                    </a:lnTo>
                    <a:lnTo>
                      <a:pt x="786" y="190"/>
                    </a:lnTo>
                    <a:lnTo>
                      <a:pt x="837" y="170"/>
                    </a:lnTo>
                    <a:lnTo>
                      <a:pt x="889" y="153"/>
                    </a:lnTo>
                    <a:lnTo>
                      <a:pt x="942" y="138"/>
                    </a:lnTo>
                    <a:lnTo>
                      <a:pt x="997" y="124"/>
                    </a:lnTo>
                    <a:lnTo>
                      <a:pt x="1052" y="115"/>
                    </a:lnTo>
                    <a:lnTo>
                      <a:pt x="1108" y="107"/>
                    </a:lnTo>
                    <a:lnTo>
                      <a:pt x="1164" y="103"/>
                    </a:lnTo>
                    <a:lnTo>
                      <a:pt x="1223" y="102"/>
                    </a:lnTo>
                    <a:lnTo>
                      <a:pt x="1280" y="103"/>
                    </a:lnTo>
                    <a:lnTo>
                      <a:pt x="1337" y="107"/>
                    </a:lnTo>
                    <a:lnTo>
                      <a:pt x="1393" y="115"/>
                    </a:lnTo>
                    <a:lnTo>
                      <a:pt x="1448" y="124"/>
                    </a:lnTo>
                    <a:lnTo>
                      <a:pt x="1502" y="138"/>
                    </a:lnTo>
                    <a:lnTo>
                      <a:pt x="1555" y="153"/>
                    </a:lnTo>
                    <a:lnTo>
                      <a:pt x="1608" y="170"/>
                    </a:lnTo>
                    <a:lnTo>
                      <a:pt x="1659" y="190"/>
                    </a:lnTo>
                    <a:lnTo>
                      <a:pt x="1708" y="213"/>
                    </a:lnTo>
                    <a:lnTo>
                      <a:pt x="1756" y="237"/>
                    </a:lnTo>
                    <a:lnTo>
                      <a:pt x="1804" y="264"/>
                    </a:lnTo>
                    <a:lnTo>
                      <a:pt x="1849" y="293"/>
                    </a:lnTo>
                    <a:lnTo>
                      <a:pt x="1893" y="324"/>
                    </a:lnTo>
                    <a:lnTo>
                      <a:pt x="1935" y="358"/>
                    </a:lnTo>
                    <a:lnTo>
                      <a:pt x="1976" y="393"/>
                    </a:lnTo>
                    <a:lnTo>
                      <a:pt x="2015" y="430"/>
                    </a:lnTo>
                    <a:lnTo>
                      <a:pt x="2052" y="469"/>
                    </a:lnTo>
                    <a:lnTo>
                      <a:pt x="2087" y="510"/>
                    </a:lnTo>
                    <a:lnTo>
                      <a:pt x="2120" y="553"/>
                    </a:lnTo>
                    <a:lnTo>
                      <a:pt x="2151" y="596"/>
                    </a:lnTo>
                    <a:lnTo>
                      <a:pt x="2181" y="642"/>
                    </a:lnTo>
                    <a:lnTo>
                      <a:pt x="2208" y="688"/>
                    </a:lnTo>
                    <a:lnTo>
                      <a:pt x="2233" y="737"/>
                    </a:lnTo>
                    <a:lnTo>
                      <a:pt x="2255" y="787"/>
                    </a:lnTo>
                    <a:lnTo>
                      <a:pt x="2275" y="838"/>
                    </a:lnTo>
                    <a:lnTo>
                      <a:pt x="2293" y="889"/>
                    </a:lnTo>
                    <a:lnTo>
                      <a:pt x="2308" y="942"/>
                    </a:lnTo>
                    <a:lnTo>
                      <a:pt x="2320" y="997"/>
                    </a:lnTo>
                    <a:lnTo>
                      <a:pt x="2330" y="1052"/>
                    </a:lnTo>
                    <a:lnTo>
                      <a:pt x="2337" y="1108"/>
                    </a:lnTo>
                    <a:lnTo>
                      <a:pt x="2342" y="1166"/>
                    </a:lnTo>
                    <a:lnTo>
                      <a:pt x="2343" y="1223"/>
                    </a:lnTo>
                    <a:close/>
                  </a:path>
                </a:pathLst>
              </a:custGeom>
              <a:solidFill>
                <a:srgbClr val="75C5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1920" name="Freeform 1192">
                <a:extLst>
                  <a:ext uri="{FF2B5EF4-FFF2-40B4-BE49-F238E27FC236}">
                    <a16:creationId xmlns:a16="http://schemas.microsoft.com/office/drawing/2014/main" id="{BD2F7DD6-F965-4380-9D17-392EF0F4BB19}"/>
                  </a:ext>
                </a:extLst>
              </p:cNvPr>
              <p:cNvSpPr>
                <a:spLocks noEditPoints="1"/>
              </p:cNvSpPr>
              <p:nvPr/>
            </p:nvSpPr>
            <p:spPr bwMode="auto">
              <a:xfrm>
                <a:off x="1919" y="2958"/>
                <a:ext cx="469" cy="469"/>
              </a:xfrm>
              <a:custGeom>
                <a:avLst/>
                <a:gdLst>
                  <a:gd name="T0" fmla="*/ 464 w 2344"/>
                  <a:gd name="T1" fmla="*/ 187 h 2343"/>
                  <a:gd name="T2" fmla="*/ 446 w 2344"/>
                  <a:gd name="T3" fmla="*/ 133 h 2343"/>
                  <a:gd name="T4" fmla="*/ 415 w 2344"/>
                  <a:gd name="T5" fmla="*/ 85 h 2343"/>
                  <a:gd name="T6" fmla="*/ 375 w 2344"/>
                  <a:gd name="T7" fmla="*/ 47 h 2343"/>
                  <a:gd name="T8" fmla="*/ 326 w 2344"/>
                  <a:gd name="T9" fmla="*/ 19 h 2343"/>
                  <a:gd name="T10" fmla="*/ 270 w 2344"/>
                  <a:gd name="T11" fmla="*/ 3 h 2343"/>
                  <a:gd name="T12" fmla="*/ 210 w 2344"/>
                  <a:gd name="T13" fmla="*/ 1 h 2343"/>
                  <a:gd name="T14" fmla="*/ 154 w 2344"/>
                  <a:gd name="T15" fmla="*/ 14 h 2343"/>
                  <a:gd name="T16" fmla="*/ 103 w 2344"/>
                  <a:gd name="T17" fmla="*/ 40 h 2343"/>
                  <a:gd name="T18" fmla="*/ 61 w 2344"/>
                  <a:gd name="T19" fmla="*/ 77 h 2343"/>
                  <a:gd name="T20" fmla="*/ 28 w 2344"/>
                  <a:gd name="T21" fmla="*/ 123 h 2343"/>
                  <a:gd name="T22" fmla="*/ 7 w 2344"/>
                  <a:gd name="T23" fmla="*/ 176 h 2343"/>
                  <a:gd name="T24" fmla="*/ 0 w 2344"/>
                  <a:gd name="T25" fmla="*/ 235 h 2343"/>
                  <a:gd name="T26" fmla="*/ 7 w 2344"/>
                  <a:gd name="T27" fmla="*/ 293 h 2343"/>
                  <a:gd name="T28" fmla="*/ 28 w 2344"/>
                  <a:gd name="T29" fmla="*/ 346 h 2343"/>
                  <a:gd name="T30" fmla="*/ 61 w 2344"/>
                  <a:gd name="T31" fmla="*/ 392 h 2343"/>
                  <a:gd name="T32" fmla="*/ 103 w 2344"/>
                  <a:gd name="T33" fmla="*/ 429 h 2343"/>
                  <a:gd name="T34" fmla="*/ 154 w 2344"/>
                  <a:gd name="T35" fmla="*/ 455 h 2343"/>
                  <a:gd name="T36" fmla="*/ 210 w 2344"/>
                  <a:gd name="T37" fmla="*/ 468 h 2343"/>
                  <a:gd name="T38" fmla="*/ 270 w 2344"/>
                  <a:gd name="T39" fmla="*/ 466 h 2343"/>
                  <a:gd name="T40" fmla="*/ 326 w 2344"/>
                  <a:gd name="T41" fmla="*/ 451 h 2343"/>
                  <a:gd name="T42" fmla="*/ 375 w 2344"/>
                  <a:gd name="T43" fmla="*/ 422 h 2343"/>
                  <a:gd name="T44" fmla="*/ 415 w 2344"/>
                  <a:gd name="T45" fmla="*/ 384 h 2343"/>
                  <a:gd name="T46" fmla="*/ 446 w 2344"/>
                  <a:gd name="T47" fmla="*/ 336 h 2343"/>
                  <a:gd name="T48" fmla="*/ 464 w 2344"/>
                  <a:gd name="T49" fmla="*/ 282 h 2343"/>
                  <a:gd name="T50" fmla="*/ 448 w 2344"/>
                  <a:gd name="T51" fmla="*/ 235 h 2343"/>
                  <a:gd name="T52" fmla="*/ 442 w 2344"/>
                  <a:gd name="T53" fmla="*/ 288 h 2343"/>
                  <a:gd name="T54" fmla="*/ 423 w 2344"/>
                  <a:gd name="T55" fmla="*/ 336 h 2343"/>
                  <a:gd name="T56" fmla="*/ 393 w 2344"/>
                  <a:gd name="T57" fmla="*/ 379 h 2343"/>
                  <a:gd name="T58" fmla="*/ 354 w 2344"/>
                  <a:gd name="T59" fmla="*/ 412 h 2343"/>
                  <a:gd name="T60" fmla="*/ 308 w 2344"/>
                  <a:gd name="T61" fmla="*/ 436 h 2343"/>
                  <a:gd name="T62" fmla="*/ 256 w 2344"/>
                  <a:gd name="T63" fmla="*/ 448 h 2343"/>
                  <a:gd name="T64" fmla="*/ 202 w 2344"/>
                  <a:gd name="T65" fmla="*/ 446 h 2343"/>
                  <a:gd name="T66" fmla="*/ 151 w 2344"/>
                  <a:gd name="T67" fmla="*/ 432 h 2343"/>
                  <a:gd name="T68" fmla="*/ 106 w 2344"/>
                  <a:gd name="T69" fmla="*/ 406 h 2343"/>
                  <a:gd name="T70" fmla="*/ 69 w 2344"/>
                  <a:gd name="T71" fmla="*/ 371 h 2343"/>
                  <a:gd name="T72" fmla="*/ 41 w 2344"/>
                  <a:gd name="T73" fmla="*/ 327 h 2343"/>
                  <a:gd name="T74" fmla="*/ 25 w 2344"/>
                  <a:gd name="T75" fmla="*/ 278 h 2343"/>
                  <a:gd name="T76" fmla="*/ 20 w 2344"/>
                  <a:gd name="T77" fmla="*/ 224 h 2343"/>
                  <a:gd name="T78" fmla="*/ 30 w 2344"/>
                  <a:gd name="T79" fmla="*/ 171 h 2343"/>
                  <a:gd name="T80" fmla="*/ 51 w 2344"/>
                  <a:gd name="T81" fmla="*/ 124 h 2343"/>
                  <a:gd name="T82" fmla="*/ 83 w 2344"/>
                  <a:gd name="T83" fmla="*/ 83 h 2343"/>
                  <a:gd name="T84" fmla="*/ 123 w 2344"/>
                  <a:gd name="T85" fmla="*/ 51 h 2343"/>
                  <a:gd name="T86" fmla="*/ 171 w 2344"/>
                  <a:gd name="T87" fmla="*/ 30 h 2343"/>
                  <a:gd name="T88" fmla="*/ 223 w 2344"/>
                  <a:gd name="T89" fmla="*/ 21 h 2343"/>
                  <a:gd name="T90" fmla="*/ 278 w 2344"/>
                  <a:gd name="T91" fmla="*/ 25 h 2343"/>
                  <a:gd name="T92" fmla="*/ 327 w 2344"/>
                  <a:gd name="T93" fmla="*/ 41 h 2343"/>
                  <a:gd name="T94" fmla="*/ 371 w 2344"/>
                  <a:gd name="T95" fmla="*/ 69 h 2343"/>
                  <a:gd name="T96" fmla="*/ 406 w 2344"/>
                  <a:gd name="T97" fmla="*/ 106 h 2343"/>
                  <a:gd name="T98" fmla="*/ 432 w 2344"/>
                  <a:gd name="T99" fmla="*/ 151 h 2343"/>
                  <a:gd name="T100" fmla="*/ 446 w 2344"/>
                  <a:gd name="T101" fmla="*/ 202 h 234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344" h="2343">
                    <a:moveTo>
                      <a:pt x="2344" y="1172"/>
                    </a:moveTo>
                    <a:lnTo>
                      <a:pt x="2342" y="1112"/>
                    </a:lnTo>
                    <a:lnTo>
                      <a:pt x="2338" y="1052"/>
                    </a:lnTo>
                    <a:lnTo>
                      <a:pt x="2330" y="993"/>
                    </a:lnTo>
                    <a:lnTo>
                      <a:pt x="2319" y="936"/>
                    </a:lnTo>
                    <a:lnTo>
                      <a:pt x="2306" y="879"/>
                    </a:lnTo>
                    <a:lnTo>
                      <a:pt x="2290" y="823"/>
                    </a:lnTo>
                    <a:lnTo>
                      <a:pt x="2272" y="769"/>
                    </a:lnTo>
                    <a:lnTo>
                      <a:pt x="2251" y="716"/>
                    </a:lnTo>
                    <a:lnTo>
                      <a:pt x="2228" y="664"/>
                    </a:lnTo>
                    <a:lnTo>
                      <a:pt x="2202" y="613"/>
                    </a:lnTo>
                    <a:lnTo>
                      <a:pt x="2174" y="564"/>
                    </a:lnTo>
                    <a:lnTo>
                      <a:pt x="2144" y="517"/>
                    </a:lnTo>
                    <a:lnTo>
                      <a:pt x="2110" y="470"/>
                    </a:lnTo>
                    <a:lnTo>
                      <a:pt x="2075" y="426"/>
                    </a:lnTo>
                    <a:lnTo>
                      <a:pt x="2039" y="384"/>
                    </a:lnTo>
                    <a:lnTo>
                      <a:pt x="2000" y="344"/>
                    </a:lnTo>
                    <a:lnTo>
                      <a:pt x="1960" y="305"/>
                    </a:lnTo>
                    <a:lnTo>
                      <a:pt x="1916" y="267"/>
                    </a:lnTo>
                    <a:lnTo>
                      <a:pt x="1872" y="233"/>
                    </a:lnTo>
                    <a:lnTo>
                      <a:pt x="1827" y="200"/>
                    </a:lnTo>
                    <a:lnTo>
                      <a:pt x="1779" y="170"/>
                    </a:lnTo>
                    <a:lnTo>
                      <a:pt x="1730" y="142"/>
                    </a:lnTo>
                    <a:lnTo>
                      <a:pt x="1679" y="116"/>
                    </a:lnTo>
                    <a:lnTo>
                      <a:pt x="1627" y="93"/>
                    </a:lnTo>
                    <a:lnTo>
                      <a:pt x="1575" y="71"/>
                    </a:lnTo>
                    <a:lnTo>
                      <a:pt x="1519" y="52"/>
                    </a:lnTo>
                    <a:lnTo>
                      <a:pt x="1464" y="37"/>
                    </a:lnTo>
                    <a:lnTo>
                      <a:pt x="1408" y="24"/>
                    </a:lnTo>
                    <a:lnTo>
                      <a:pt x="1350" y="13"/>
                    </a:lnTo>
                    <a:lnTo>
                      <a:pt x="1291" y="6"/>
                    </a:lnTo>
                    <a:lnTo>
                      <a:pt x="1232" y="1"/>
                    </a:lnTo>
                    <a:lnTo>
                      <a:pt x="1172" y="0"/>
                    </a:lnTo>
                    <a:lnTo>
                      <a:pt x="1111" y="1"/>
                    </a:lnTo>
                    <a:lnTo>
                      <a:pt x="1051" y="6"/>
                    </a:lnTo>
                    <a:lnTo>
                      <a:pt x="993" y="13"/>
                    </a:lnTo>
                    <a:lnTo>
                      <a:pt x="936" y="24"/>
                    </a:lnTo>
                    <a:lnTo>
                      <a:pt x="878" y="37"/>
                    </a:lnTo>
                    <a:lnTo>
                      <a:pt x="823" y="52"/>
                    </a:lnTo>
                    <a:lnTo>
                      <a:pt x="769" y="71"/>
                    </a:lnTo>
                    <a:lnTo>
                      <a:pt x="715" y="93"/>
                    </a:lnTo>
                    <a:lnTo>
                      <a:pt x="663" y="116"/>
                    </a:lnTo>
                    <a:lnTo>
                      <a:pt x="613" y="142"/>
                    </a:lnTo>
                    <a:lnTo>
                      <a:pt x="564" y="170"/>
                    </a:lnTo>
                    <a:lnTo>
                      <a:pt x="516" y="200"/>
                    </a:lnTo>
                    <a:lnTo>
                      <a:pt x="470" y="233"/>
                    </a:lnTo>
                    <a:lnTo>
                      <a:pt x="426" y="267"/>
                    </a:lnTo>
                    <a:lnTo>
                      <a:pt x="384" y="305"/>
                    </a:lnTo>
                    <a:lnTo>
                      <a:pt x="343" y="344"/>
                    </a:lnTo>
                    <a:lnTo>
                      <a:pt x="304" y="384"/>
                    </a:lnTo>
                    <a:lnTo>
                      <a:pt x="267" y="426"/>
                    </a:lnTo>
                    <a:lnTo>
                      <a:pt x="232" y="470"/>
                    </a:lnTo>
                    <a:lnTo>
                      <a:pt x="200" y="517"/>
                    </a:lnTo>
                    <a:lnTo>
                      <a:pt x="169" y="564"/>
                    </a:lnTo>
                    <a:lnTo>
                      <a:pt x="141" y="613"/>
                    </a:lnTo>
                    <a:lnTo>
                      <a:pt x="115" y="664"/>
                    </a:lnTo>
                    <a:lnTo>
                      <a:pt x="91" y="716"/>
                    </a:lnTo>
                    <a:lnTo>
                      <a:pt x="70" y="769"/>
                    </a:lnTo>
                    <a:lnTo>
                      <a:pt x="52" y="823"/>
                    </a:lnTo>
                    <a:lnTo>
                      <a:pt x="36" y="879"/>
                    </a:lnTo>
                    <a:lnTo>
                      <a:pt x="23" y="936"/>
                    </a:lnTo>
                    <a:lnTo>
                      <a:pt x="13" y="993"/>
                    </a:lnTo>
                    <a:lnTo>
                      <a:pt x="6" y="1052"/>
                    </a:lnTo>
                    <a:lnTo>
                      <a:pt x="1" y="1112"/>
                    </a:lnTo>
                    <a:lnTo>
                      <a:pt x="0" y="1172"/>
                    </a:lnTo>
                    <a:lnTo>
                      <a:pt x="1" y="1232"/>
                    </a:lnTo>
                    <a:lnTo>
                      <a:pt x="6" y="1291"/>
                    </a:lnTo>
                    <a:lnTo>
                      <a:pt x="13" y="1351"/>
                    </a:lnTo>
                    <a:lnTo>
                      <a:pt x="23" y="1408"/>
                    </a:lnTo>
                    <a:lnTo>
                      <a:pt x="36" y="1464"/>
                    </a:lnTo>
                    <a:lnTo>
                      <a:pt x="52" y="1520"/>
                    </a:lnTo>
                    <a:lnTo>
                      <a:pt x="70" y="1575"/>
                    </a:lnTo>
                    <a:lnTo>
                      <a:pt x="91" y="1628"/>
                    </a:lnTo>
                    <a:lnTo>
                      <a:pt x="115" y="1680"/>
                    </a:lnTo>
                    <a:lnTo>
                      <a:pt x="141" y="1731"/>
                    </a:lnTo>
                    <a:lnTo>
                      <a:pt x="169" y="1780"/>
                    </a:lnTo>
                    <a:lnTo>
                      <a:pt x="200" y="1827"/>
                    </a:lnTo>
                    <a:lnTo>
                      <a:pt x="232" y="1873"/>
                    </a:lnTo>
                    <a:lnTo>
                      <a:pt x="267" y="1917"/>
                    </a:lnTo>
                    <a:lnTo>
                      <a:pt x="304" y="1960"/>
                    </a:lnTo>
                    <a:lnTo>
                      <a:pt x="343" y="2001"/>
                    </a:lnTo>
                    <a:lnTo>
                      <a:pt x="384" y="2039"/>
                    </a:lnTo>
                    <a:lnTo>
                      <a:pt x="426" y="2076"/>
                    </a:lnTo>
                    <a:lnTo>
                      <a:pt x="470" y="2110"/>
                    </a:lnTo>
                    <a:lnTo>
                      <a:pt x="516" y="2144"/>
                    </a:lnTo>
                    <a:lnTo>
                      <a:pt x="564" y="2174"/>
                    </a:lnTo>
                    <a:lnTo>
                      <a:pt x="613" y="2202"/>
                    </a:lnTo>
                    <a:lnTo>
                      <a:pt x="663" y="2228"/>
                    </a:lnTo>
                    <a:lnTo>
                      <a:pt x="715" y="2251"/>
                    </a:lnTo>
                    <a:lnTo>
                      <a:pt x="769" y="2272"/>
                    </a:lnTo>
                    <a:lnTo>
                      <a:pt x="823" y="2291"/>
                    </a:lnTo>
                    <a:lnTo>
                      <a:pt x="878" y="2306"/>
                    </a:lnTo>
                    <a:lnTo>
                      <a:pt x="936" y="2319"/>
                    </a:lnTo>
                    <a:lnTo>
                      <a:pt x="993" y="2330"/>
                    </a:lnTo>
                    <a:lnTo>
                      <a:pt x="1051" y="2337"/>
                    </a:lnTo>
                    <a:lnTo>
                      <a:pt x="1111" y="2342"/>
                    </a:lnTo>
                    <a:lnTo>
                      <a:pt x="1172" y="2343"/>
                    </a:lnTo>
                    <a:lnTo>
                      <a:pt x="1232" y="2342"/>
                    </a:lnTo>
                    <a:lnTo>
                      <a:pt x="1291" y="2337"/>
                    </a:lnTo>
                    <a:lnTo>
                      <a:pt x="1350" y="2330"/>
                    </a:lnTo>
                    <a:lnTo>
                      <a:pt x="1408" y="2319"/>
                    </a:lnTo>
                    <a:lnTo>
                      <a:pt x="1464" y="2306"/>
                    </a:lnTo>
                    <a:lnTo>
                      <a:pt x="1519" y="2291"/>
                    </a:lnTo>
                    <a:lnTo>
                      <a:pt x="1575" y="2272"/>
                    </a:lnTo>
                    <a:lnTo>
                      <a:pt x="1627" y="2251"/>
                    </a:lnTo>
                    <a:lnTo>
                      <a:pt x="1679" y="2228"/>
                    </a:lnTo>
                    <a:lnTo>
                      <a:pt x="1730" y="2202"/>
                    </a:lnTo>
                    <a:lnTo>
                      <a:pt x="1779" y="2174"/>
                    </a:lnTo>
                    <a:lnTo>
                      <a:pt x="1827" y="2144"/>
                    </a:lnTo>
                    <a:lnTo>
                      <a:pt x="1872" y="2110"/>
                    </a:lnTo>
                    <a:lnTo>
                      <a:pt x="1916" y="2076"/>
                    </a:lnTo>
                    <a:lnTo>
                      <a:pt x="1960" y="2039"/>
                    </a:lnTo>
                    <a:lnTo>
                      <a:pt x="2000" y="2001"/>
                    </a:lnTo>
                    <a:lnTo>
                      <a:pt x="2039" y="1960"/>
                    </a:lnTo>
                    <a:lnTo>
                      <a:pt x="2075" y="1917"/>
                    </a:lnTo>
                    <a:lnTo>
                      <a:pt x="2110" y="1873"/>
                    </a:lnTo>
                    <a:lnTo>
                      <a:pt x="2144" y="1827"/>
                    </a:lnTo>
                    <a:lnTo>
                      <a:pt x="2174" y="1780"/>
                    </a:lnTo>
                    <a:lnTo>
                      <a:pt x="2202" y="1731"/>
                    </a:lnTo>
                    <a:lnTo>
                      <a:pt x="2228" y="1680"/>
                    </a:lnTo>
                    <a:lnTo>
                      <a:pt x="2251" y="1628"/>
                    </a:lnTo>
                    <a:lnTo>
                      <a:pt x="2272" y="1575"/>
                    </a:lnTo>
                    <a:lnTo>
                      <a:pt x="2290" y="1520"/>
                    </a:lnTo>
                    <a:lnTo>
                      <a:pt x="2306" y="1464"/>
                    </a:lnTo>
                    <a:lnTo>
                      <a:pt x="2319" y="1408"/>
                    </a:lnTo>
                    <a:lnTo>
                      <a:pt x="2330" y="1351"/>
                    </a:lnTo>
                    <a:lnTo>
                      <a:pt x="2338" y="1291"/>
                    </a:lnTo>
                    <a:lnTo>
                      <a:pt x="2342" y="1232"/>
                    </a:lnTo>
                    <a:lnTo>
                      <a:pt x="2344" y="1172"/>
                    </a:lnTo>
                    <a:close/>
                    <a:moveTo>
                      <a:pt x="2241" y="1172"/>
                    </a:moveTo>
                    <a:lnTo>
                      <a:pt x="2240" y="1227"/>
                    </a:lnTo>
                    <a:lnTo>
                      <a:pt x="2236" y="1281"/>
                    </a:lnTo>
                    <a:lnTo>
                      <a:pt x="2229" y="1335"/>
                    </a:lnTo>
                    <a:lnTo>
                      <a:pt x="2220" y="1388"/>
                    </a:lnTo>
                    <a:lnTo>
                      <a:pt x="2208" y="1439"/>
                    </a:lnTo>
                    <a:lnTo>
                      <a:pt x="2193" y="1490"/>
                    </a:lnTo>
                    <a:lnTo>
                      <a:pt x="2177" y="1540"/>
                    </a:lnTo>
                    <a:lnTo>
                      <a:pt x="2158" y="1588"/>
                    </a:lnTo>
                    <a:lnTo>
                      <a:pt x="2136" y="1636"/>
                    </a:lnTo>
                    <a:lnTo>
                      <a:pt x="2112" y="1681"/>
                    </a:lnTo>
                    <a:lnTo>
                      <a:pt x="2086" y="1726"/>
                    </a:lnTo>
                    <a:lnTo>
                      <a:pt x="2058" y="1770"/>
                    </a:lnTo>
                    <a:lnTo>
                      <a:pt x="2029" y="1812"/>
                    </a:lnTo>
                    <a:lnTo>
                      <a:pt x="1997" y="1852"/>
                    </a:lnTo>
                    <a:lnTo>
                      <a:pt x="1964" y="1891"/>
                    </a:lnTo>
                    <a:lnTo>
                      <a:pt x="1928" y="1928"/>
                    </a:lnTo>
                    <a:lnTo>
                      <a:pt x="1890" y="1964"/>
                    </a:lnTo>
                    <a:lnTo>
                      <a:pt x="1852" y="1998"/>
                    </a:lnTo>
                    <a:lnTo>
                      <a:pt x="1812" y="2029"/>
                    </a:lnTo>
                    <a:lnTo>
                      <a:pt x="1770" y="2059"/>
                    </a:lnTo>
                    <a:lnTo>
                      <a:pt x="1727" y="2087"/>
                    </a:lnTo>
                    <a:lnTo>
                      <a:pt x="1681" y="2112"/>
                    </a:lnTo>
                    <a:lnTo>
                      <a:pt x="1635" y="2136"/>
                    </a:lnTo>
                    <a:lnTo>
                      <a:pt x="1588" y="2158"/>
                    </a:lnTo>
                    <a:lnTo>
                      <a:pt x="1540" y="2177"/>
                    </a:lnTo>
                    <a:lnTo>
                      <a:pt x="1489" y="2194"/>
                    </a:lnTo>
                    <a:lnTo>
                      <a:pt x="1439" y="2208"/>
                    </a:lnTo>
                    <a:lnTo>
                      <a:pt x="1387" y="2220"/>
                    </a:lnTo>
                    <a:lnTo>
                      <a:pt x="1335" y="2229"/>
                    </a:lnTo>
                    <a:lnTo>
                      <a:pt x="1280" y="2236"/>
                    </a:lnTo>
                    <a:lnTo>
                      <a:pt x="1226" y="2240"/>
                    </a:lnTo>
                    <a:lnTo>
                      <a:pt x="1172" y="2242"/>
                    </a:lnTo>
                    <a:lnTo>
                      <a:pt x="1116" y="2240"/>
                    </a:lnTo>
                    <a:lnTo>
                      <a:pt x="1062" y="2236"/>
                    </a:lnTo>
                    <a:lnTo>
                      <a:pt x="1008" y="2229"/>
                    </a:lnTo>
                    <a:lnTo>
                      <a:pt x="956" y="2220"/>
                    </a:lnTo>
                    <a:lnTo>
                      <a:pt x="904" y="2208"/>
                    </a:lnTo>
                    <a:lnTo>
                      <a:pt x="853" y="2194"/>
                    </a:lnTo>
                    <a:lnTo>
                      <a:pt x="804" y="2177"/>
                    </a:lnTo>
                    <a:lnTo>
                      <a:pt x="755" y="2158"/>
                    </a:lnTo>
                    <a:lnTo>
                      <a:pt x="707" y="2136"/>
                    </a:lnTo>
                    <a:lnTo>
                      <a:pt x="661" y="2112"/>
                    </a:lnTo>
                    <a:lnTo>
                      <a:pt x="617" y="2087"/>
                    </a:lnTo>
                    <a:lnTo>
                      <a:pt x="573" y="2059"/>
                    </a:lnTo>
                    <a:lnTo>
                      <a:pt x="532" y="2029"/>
                    </a:lnTo>
                    <a:lnTo>
                      <a:pt x="490" y="1998"/>
                    </a:lnTo>
                    <a:lnTo>
                      <a:pt x="452" y="1964"/>
                    </a:lnTo>
                    <a:lnTo>
                      <a:pt x="415" y="1928"/>
                    </a:lnTo>
                    <a:lnTo>
                      <a:pt x="380" y="1891"/>
                    </a:lnTo>
                    <a:lnTo>
                      <a:pt x="346" y="1852"/>
                    </a:lnTo>
                    <a:lnTo>
                      <a:pt x="313" y="1812"/>
                    </a:lnTo>
                    <a:lnTo>
                      <a:pt x="284" y="1770"/>
                    </a:lnTo>
                    <a:lnTo>
                      <a:pt x="256" y="1726"/>
                    </a:lnTo>
                    <a:lnTo>
                      <a:pt x="230" y="1681"/>
                    </a:lnTo>
                    <a:lnTo>
                      <a:pt x="207" y="1636"/>
                    </a:lnTo>
                    <a:lnTo>
                      <a:pt x="186" y="1588"/>
                    </a:lnTo>
                    <a:lnTo>
                      <a:pt x="167" y="1540"/>
                    </a:lnTo>
                    <a:lnTo>
                      <a:pt x="150" y="1490"/>
                    </a:lnTo>
                    <a:lnTo>
                      <a:pt x="135" y="1439"/>
                    </a:lnTo>
                    <a:lnTo>
                      <a:pt x="124" y="1388"/>
                    </a:lnTo>
                    <a:lnTo>
                      <a:pt x="113" y="1335"/>
                    </a:lnTo>
                    <a:lnTo>
                      <a:pt x="106" y="1281"/>
                    </a:lnTo>
                    <a:lnTo>
                      <a:pt x="102" y="1227"/>
                    </a:lnTo>
                    <a:lnTo>
                      <a:pt x="101" y="1172"/>
                    </a:lnTo>
                    <a:lnTo>
                      <a:pt x="102" y="1117"/>
                    </a:lnTo>
                    <a:lnTo>
                      <a:pt x="106" y="1062"/>
                    </a:lnTo>
                    <a:lnTo>
                      <a:pt x="113" y="1009"/>
                    </a:lnTo>
                    <a:lnTo>
                      <a:pt x="124" y="956"/>
                    </a:lnTo>
                    <a:lnTo>
                      <a:pt x="135" y="904"/>
                    </a:lnTo>
                    <a:lnTo>
                      <a:pt x="150" y="853"/>
                    </a:lnTo>
                    <a:lnTo>
                      <a:pt x="167" y="804"/>
                    </a:lnTo>
                    <a:lnTo>
                      <a:pt x="186" y="756"/>
                    </a:lnTo>
                    <a:lnTo>
                      <a:pt x="207" y="708"/>
                    </a:lnTo>
                    <a:lnTo>
                      <a:pt x="230" y="662"/>
                    </a:lnTo>
                    <a:lnTo>
                      <a:pt x="256" y="617"/>
                    </a:lnTo>
                    <a:lnTo>
                      <a:pt x="284" y="574"/>
                    </a:lnTo>
                    <a:lnTo>
                      <a:pt x="313" y="532"/>
                    </a:lnTo>
                    <a:lnTo>
                      <a:pt x="346" y="491"/>
                    </a:lnTo>
                    <a:lnTo>
                      <a:pt x="380" y="452"/>
                    </a:lnTo>
                    <a:lnTo>
                      <a:pt x="415" y="415"/>
                    </a:lnTo>
                    <a:lnTo>
                      <a:pt x="452" y="380"/>
                    </a:lnTo>
                    <a:lnTo>
                      <a:pt x="490" y="347"/>
                    </a:lnTo>
                    <a:lnTo>
                      <a:pt x="532" y="315"/>
                    </a:lnTo>
                    <a:lnTo>
                      <a:pt x="573" y="284"/>
                    </a:lnTo>
                    <a:lnTo>
                      <a:pt x="617" y="257"/>
                    </a:lnTo>
                    <a:lnTo>
                      <a:pt x="661" y="231"/>
                    </a:lnTo>
                    <a:lnTo>
                      <a:pt x="707" y="207"/>
                    </a:lnTo>
                    <a:lnTo>
                      <a:pt x="755" y="186"/>
                    </a:lnTo>
                    <a:lnTo>
                      <a:pt x="804" y="167"/>
                    </a:lnTo>
                    <a:lnTo>
                      <a:pt x="853" y="150"/>
                    </a:lnTo>
                    <a:lnTo>
                      <a:pt x="904" y="136"/>
                    </a:lnTo>
                    <a:lnTo>
                      <a:pt x="956" y="124"/>
                    </a:lnTo>
                    <a:lnTo>
                      <a:pt x="1008" y="115"/>
                    </a:lnTo>
                    <a:lnTo>
                      <a:pt x="1062" y="108"/>
                    </a:lnTo>
                    <a:lnTo>
                      <a:pt x="1116" y="104"/>
                    </a:lnTo>
                    <a:lnTo>
                      <a:pt x="1172" y="102"/>
                    </a:lnTo>
                    <a:lnTo>
                      <a:pt x="1226" y="104"/>
                    </a:lnTo>
                    <a:lnTo>
                      <a:pt x="1280" y="108"/>
                    </a:lnTo>
                    <a:lnTo>
                      <a:pt x="1335" y="115"/>
                    </a:lnTo>
                    <a:lnTo>
                      <a:pt x="1387" y="124"/>
                    </a:lnTo>
                    <a:lnTo>
                      <a:pt x="1439" y="136"/>
                    </a:lnTo>
                    <a:lnTo>
                      <a:pt x="1489" y="150"/>
                    </a:lnTo>
                    <a:lnTo>
                      <a:pt x="1540" y="167"/>
                    </a:lnTo>
                    <a:lnTo>
                      <a:pt x="1588" y="186"/>
                    </a:lnTo>
                    <a:lnTo>
                      <a:pt x="1635" y="207"/>
                    </a:lnTo>
                    <a:lnTo>
                      <a:pt x="1681" y="231"/>
                    </a:lnTo>
                    <a:lnTo>
                      <a:pt x="1727" y="257"/>
                    </a:lnTo>
                    <a:lnTo>
                      <a:pt x="1770" y="284"/>
                    </a:lnTo>
                    <a:lnTo>
                      <a:pt x="1812" y="315"/>
                    </a:lnTo>
                    <a:lnTo>
                      <a:pt x="1852" y="347"/>
                    </a:lnTo>
                    <a:lnTo>
                      <a:pt x="1890" y="380"/>
                    </a:lnTo>
                    <a:lnTo>
                      <a:pt x="1928" y="415"/>
                    </a:lnTo>
                    <a:lnTo>
                      <a:pt x="1964" y="452"/>
                    </a:lnTo>
                    <a:lnTo>
                      <a:pt x="1997" y="491"/>
                    </a:lnTo>
                    <a:lnTo>
                      <a:pt x="2029" y="532"/>
                    </a:lnTo>
                    <a:lnTo>
                      <a:pt x="2058" y="574"/>
                    </a:lnTo>
                    <a:lnTo>
                      <a:pt x="2086" y="617"/>
                    </a:lnTo>
                    <a:lnTo>
                      <a:pt x="2112" y="662"/>
                    </a:lnTo>
                    <a:lnTo>
                      <a:pt x="2136" y="708"/>
                    </a:lnTo>
                    <a:lnTo>
                      <a:pt x="2158" y="756"/>
                    </a:lnTo>
                    <a:lnTo>
                      <a:pt x="2177" y="804"/>
                    </a:lnTo>
                    <a:lnTo>
                      <a:pt x="2193" y="853"/>
                    </a:lnTo>
                    <a:lnTo>
                      <a:pt x="2208" y="904"/>
                    </a:lnTo>
                    <a:lnTo>
                      <a:pt x="2220" y="956"/>
                    </a:lnTo>
                    <a:lnTo>
                      <a:pt x="2229" y="1009"/>
                    </a:lnTo>
                    <a:lnTo>
                      <a:pt x="2236" y="1062"/>
                    </a:lnTo>
                    <a:lnTo>
                      <a:pt x="2240" y="1117"/>
                    </a:lnTo>
                    <a:lnTo>
                      <a:pt x="2241" y="1172"/>
                    </a:lnTo>
                    <a:close/>
                  </a:path>
                </a:pathLst>
              </a:custGeom>
              <a:solidFill>
                <a:srgbClr val="7CC7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1921" name="Freeform 1193">
                <a:extLst>
                  <a:ext uri="{FF2B5EF4-FFF2-40B4-BE49-F238E27FC236}">
                    <a16:creationId xmlns:a16="http://schemas.microsoft.com/office/drawing/2014/main" id="{D45F15B7-AAAE-4BC6-99D1-A831720BAD9A}"/>
                  </a:ext>
                </a:extLst>
              </p:cNvPr>
              <p:cNvSpPr>
                <a:spLocks noEditPoints="1"/>
              </p:cNvSpPr>
              <p:nvPr/>
            </p:nvSpPr>
            <p:spPr bwMode="auto">
              <a:xfrm>
                <a:off x="1929" y="2968"/>
                <a:ext cx="448" cy="448"/>
              </a:xfrm>
              <a:custGeom>
                <a:avLst/>
                <a:gdLst>
                  <a:gd name="T0" fmla="*/ 443 w 2242"/>
                  <a:gd name="T1" fmla="*/ 179 h 2241"/>
                  <a:gd name="T2" fmla="*/ 426 w 2242"/>
                  <a:gd name="T3" fmla="*/ 127 h 2241"/>
                  <a:gd name="T4" fmla="*/ 397 w 2242"/>
                  <a:gd name="T5" fmla="*/ 82 h 2241"/>
                  <a:gd name="T6" fmla="*/ 358 w 2242"/>
                  <a:gd name="T7" fmla="*/ 44 h 2241"/>
                  <a:gd name="T8" fmla="*/ 311 w 2242"/>
                  <a:gd name="T9" fmla="*/ 18 h 2241"/>
                  <a:gd name="T10" fmla="*/ 258 w 2242"/>
                  <a:gd name="T11" fmla="*/ 3 h 2241"/>
                  <a:gd name="T12" fmla="*/ 201 w 2242"/>
                  <a:gd name="T13" fmla="*/ 1 h 2241"/>
                  <a:gd name="T14" fmla="*/ 147 w 2242"/>
                  <a:gd name="T15" fmla="*/ 14 h 2241"/>
                  <a:gd name="T16" fmla="*/ 99 w 2242"/>
                  <a:gd name="T17" fmla="*/ 38 h 2241"/>
                  <a:gd name="T18" fmla="*/ 58 w 2242"/>
                  <a:gd name="T19" fmla="*/ 73 h 2241"/>
                  <a:gd name="T20" fmla="*/ 27 w 2242"/>
                  <a:gd name="T21" fmla="*/ 117 h 2241"/>
                  <a:gd name="T22" fmla="*/ 7 w 2242"/>
                  <a:gd name="T23" fmla="*/ 168 h 2241"/>
                  <a:gd name="T24" fmla="*/ 0 w 2242"/>
                  <a:gd name="T25" fmla="*/ 224 h 2241"/>
                  <a:gd name="T26" fmla="*/ 7 w 2242"/>
                  <a:gd name="T27" fmla="*/ 280 h 2241"/>
                  <a:gd name="T28" fmla="*/ 27 w 2242"/>
                  <a:gd name="T29" fmla="*/ 331 h 2241"/>
                  <a:gd name="T30" fmla="*/ 58 w 2242"/>
                  <a:gd name="T31" fmla="*/ 375 h 2241"/>
                  <a:gd name="T32" fmla="*/ 99 w 2242"/>
                  <a:gd name="T33" fmla="*/ 410 h 2241"/>
                  <a:gd name="T34" fmla="*/ 147 w 2242"/>
                  <a:gd name="T35" fmla="*/ 435 h 2241"/>
                  <a:gd name="T36" fmla="*/ 201 w 2242"/>
                  <a:gd name="T37" fmla="*/ 447 h 2241"/>
                  <a:gd name="T38" fmla="*/ 258 w 2242"/>
                  <a:gd name="T39" fmla="*/ 446 h 2241"/>
                  <a:gd name="T40" fmla="*/ 311 w 2242"/>
                  <a:gd name="T41" fmla="*/ 431 h 2241"/>
                  <a:gd name="T42" fmla="*/ 358 w 2242"/>
                  <a:gd name="T43" fmla="*/ 404 h 2241"/>
                  <a:gd name="T44" fmla="*/ 397 w 2242"/>
                  <a:gd name="T45" fmla="*/ 366 h 2241"/>
                  <a:gd name="T46" fmla="*/ 426 w 2242"/>
                  <a:gd name="T47" fmla="*/ 321 h 2241"/>
                  <a:gd name="T48" fmla="*/ 443 w 2242"/>
                  <a:gd name="T49" fmla="*/ 269 h 2241"/>
                  <a:gd name="T50" fmla="*/ 428 w 2242"/>
                  <a:gd name="T51" fmla="*/ 224 h 2241"/>
                  <a:gd name="T52" fmla="*/ 421 w 2242"/>
                  <a:gd name="T53" fmla="*/ 275 h 2241"/>
                  <a:gd name="T54" fmla="*/ 403 w 2242"/>
                  <a:gd name="T55" fmla="*/ 321 h 2241"/>
                  <a:gd name="T56" fmla="*/ 375 w 2242"/>
                  <a:gd name="T57" fmla="*/ 361 h 2241"/>
                  <a:gd name="T58" fmla="*/ 338 w 2242"/>
                  <a:gd name="T59" fmla="*/ 393 h 2241"/>
                  <a:gd name="T60" fmla="*/ 294 w 2242"/>
                  <a:gd name="T61" fmla="*/ 415 h 2241"/>
                  <a:gd name="T62" fmla="*/ 245 w 2242"/>
                  <a:gd name="T63" fmla="*/ 427 h 2241"/>
                  <a:gd name="T64" fmla="*/ 193 w 2242"/>
                  <a:gd name="T65" fmla="*/ 425 h 2241"/>
                  <a:gd name="T66" fmla="*/ 145 w 2242"/>
                  <a:gd name="T67" fmla="*/ 412 h 2241"/>
                  <a:gd name="T68" fmla="*/ 102 w 2242"/>
                  <a:gd name="T69" fmla="*/ 387 h 2241"/>
                  <a:gd name="T70" fmla="*/ 67 w 2242"/>
                  <a:gd name="T71" fmla="*/ 354 h 2241"/>
                  <a:gd name="T72" fmla="*/ 41 w 2242"/>
                  <a:gd name="T73" fmla="*/ 312 h 2241"/>
                  <a:gd name="T74" fmla="*/ 25 w 2242"/>
                  <a:gd name="T75" fmla="*/ 265 h 2241"/>
                  <a:gd name="T76" fmla="*/ 21 w 2242"/>
                  <a:gd name="T77" fmla="*/ 214 h 2241"/>
                  <a:gd name="T78" fmla="*/ 30 w 2242"/>
                  <a:gd name="T79" fmla="*/ 164 h 2241"/>
                  <a:gd name="T80" fmla="*/ 50 w 2242"/>
                  <a:gd name="T81" fmla="*/ 118 h 2241"/>
                  <a:gd name="T82" fmla="*/ 80 w 2242"/>
                  <a:gd name="T83" fmla="*/ 80 h 2241"/>
                  <a:gd name="T84" fmla="*/ 118 w 2242"/>
                  <a:gd name="T85" fmla="*/ 50 h 2241"/>
                  <a:gd name="T86" fmla="*/ 163 w 2242"/>
                  <a:gd name="T87" fmla="*/ 30 h 2241"/>
                  <a:gd name="T88" fmla="*/ 213 w 2242"/>
                  <a:gd name="T89" fmla="*/ 21 h 2241"/>
                  <a:gd name="T90" fmla="*/ 265 w 2242"/>
                  <a:gd name="T91" fmla="*/ 25 h 2241"/>
                  <a:gd name="T92" fmla="*/ 312 w 2242"/>
                  <a:gd name="T93" fmla="*/ 40 h 2241"/>
                  <a:gd name="T94" fmla="*/ 354 w 2242"/>
                  <a:gd name="T95" fmla="*/ 67 h 2241"/>
                  <a:gd name="T96" fmla="*/ 387 w 2242"/>
                  <a:gd name="T97" fmla="*/ 102 h 2241"/>
                  <a:gd name="T98" fmla="*/ 412 w 2242"/>
                  <a:gd name="T99" fmla="*/ 145 h 2241"/>
                  <a:gd name="T100" fmla="*/ 425 w 2242"/>
                  <a:gd name="T101" fmla="*/ 193 h 224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242" h="2241">
                    <a:moveTo>
                      <a:pt x="2242" y="1121"/>
                    </a:moveTo>
                    <a:lnTo>
                      <a:pt x="2241" y="1064"/>
                    </a:lnTo>
                    <a:lnTo>
                      <a:pt x="2236" y="1006"/>
                    </a:lnTo>
                    <a:lnTo>
                      <a:pt x="2229" y="950"/>
                    </a:lnTo>
                    <a:lnTo>
                      <a:pt x="2219" y="895"/>
                    </a:lnTo>
                    <a:lnTo>
                      <a:pt x="2207" y="840"/>
                    </a:lnTo>
                    <a:lnTo>
                      <a:pt x="2192" y="787"/>
                    </a:lnTo>
                    <a:lnTo>
                      <a:pt x="2174" y="736"/>
                    </a:lnTo>
                    <a:lnTo>
                      <a:pt x="2154" y="685"/>
                    </a:lnTo>
                    <a:lnTo>
                      <a:pt x="2132" y="635"/>
                    </a:lnTo>
                    <a:lnTo>
                      <a:pt x="2107" y="586"/>
                    </a:lnTo>
                    <a:lnTo>
                      <a:pt x="2080" y="540"/>
                    </a:lnTo>
                    <a:lnTo>
                      <a:pt x="2050" y="494"/>
                    </a:lnTo>
                    <a:lnTo>
                      <a:pt x="2019" y="451"/>
                    </a:lnTo>
                    <a:lnTo>
                      <a:pt x="1986" y="408"/>
                    </a:lnTo>
                    <a:lnTo>
                      <a:pt x="1951" y="367"/>
                    </a:lnTo>
                    <a:lnTo>
                      <a:pt x="1914" y="328"/>
                    </a:lnTo>
                    <a:lnTo>
                      <a:pt x="1875" y="291"/>
                    </a:lnTo>
                    <a:lnTo>
                      <a:pt x="1834" y="256"/>
                    </a:lnTo>
                    <a:lnTo>
                      <a:pt x="1792" y="222"/>
                    </a:lnTo>
                    <a:lnTo>
                      <a:pt x="1748" y="191"/>
                    </a:lnTo>
                    <a:lnTo>
                      <a:pt x="1703" y="162"/>
                    </a:lnTo>
                    <a:lnTo>
                      <a:pt x="1655" y="135"/>
                    </a:lnTo>
                    <a:lnTo>
                      <a:pt x="1607" y="111"/>
                    </a:lnTo>
                    <a:lnTo>
                      <a:pt x="1558" y="88"/>
                    </a:lnTo>
                    <a:lnTo>
                      <a:pt x="1507" y="68"/>
                    </a:lnTo>
                    <a:lnTo>
                      <a:pt x="1454" y="51"/>
                    </a:lnTo>
                    <a:lnTo>
                      <a:pt x="1401" y="36"/>
                    </a:lnTo>
                    <a:lnTo>
                      <a:pt x="1347" y="22"/>
                    </a:lnTo>
                    <a:lnTo>
                      <a:pt x="1292" y="13"/>
                    </a:lnTo>
                    <a:lnTo>
                      <a:pt x="1236" y="5"/>
                    </a:lnTo>
                    <a:lnTo>
                      <a:pt x="1179" y="1"/>
                    </a:lnTo>
                    <a:lnTo>
                      <a:pt x="1122" y="0"/>
                    </a:lnTo>
                    <a:lnTo>
                      <a:pt x="1063" y="1"/>
                    </a:lnTo>
                    <a:lnTo>
                      <a:pt x="1007" y="5"/>
                    </a:lnTo>
                    <a:lnTo>
                      <a:pt x="951" y="13"/>
                    </a:lnTo>
                    <a:lnTo>
                      <a:pt x="896" y="22"/>
                    </a:lnTo>
                    <a:lnTo>
                      <a:pt x="841" y="36"/>
                    </a:lnTo>
                    <a:lnTo>
                      <a:pt x="788" y="51"/>
                    </a:lnTo>
                    <a:lnTo>
                      <a:pt x="736" y="68"/>
                    </a:lnTo>
                    <a:lnTo>
                      <a:pt x="685" y="88"/>
                    </a:lnTo>
                    <a:lnTo>
                      <a:pt x="635" y="111"/>
                    </a:lnTo>
                    <a:lnTo>
                      <a:pt x="587" y="135"/>
                    </a:lnTo>
                    <a:lnTo>
                      <a:pt x="540" y="162"/>
                    </a:lnTo>
                    <a:lnTo>
                      <a:pt x="495" y="191"/>
                    </a:lnTo>
                    <a:lnTo>
                      <a:pt x="450" y="222"/>
                    </a:lnTo>
                    <a:lnTo>
                      <a:pt x="408" y="256"/>
                    </a:lnTo>
                    <a:lnTo>
                      <a:pt x="368" y="291"/>
                    </a:lnTo>
                    <a:lnTo>
                      <a:pt x="329" y="328"/>
                    </a:lnTo>
                    <a:lnTo>
                      <a:pt x="292" y="367"/>
                    </a:lnTo>
                    <a:lnTo>
                      <a:pt x="256" y="408"/>
                    </a:lnTo>
                    <a:lnTo>
                      <a:pt x="223" y="451"/>
                    </a:lnTo>
                    <a:lnTo>
                      <a:pt x="192" y="494"/>
                    </a:lnTo>
                    <a:lnTo>
                      <a:pt x="163" y="540"/>
                    </a:lnTo>
                    <a:lnTo>
                      <a:pt x="136" y="586"/>
                    </a:lnTo>
                    <a:lnTo>
                      <a:pt x="111" y="635"/>
                    </a:lnTo>
                    <a:lnTo>
                      <a:pt x="89" y="685"/>
                    </a:lnTo>
                    <a:lnTo>
                      <a:pt x="69" y="736"/>
                    </a:lnTo>
                    <a:lnTo>
                      <a:pt x="50" y="787"/>
                    </a:lnTo>
                    <a:lnTo>
                      <a:pt x="35" y="840"/>
                    </a:lnTo>
                    <a:lnTo>
                      <a:pt x="23" y="895"/>
                    </a:lnTo>
                    <a:lnTo>
                      <a:pt x="13" y="950"/>
                    </a:lnTo>
                    <a:lnTo>
                      <a:pt x="6" y="1006"/>
                    </a:lnTo>
                    <a:lnTo>
                      <a:pt x="2" y="1064"/>
                    </a:lnTo>
                    <a:lnTo>
                      <a:pt x="0" y="1121"/>
                    </a:lnTo>
                    <a:lnTo>
                      <a:pt x="2" y="1178"/>
                    </a:lnTo>
                    <a:lnTo>
                      <a:pt x="6" y="1235"/>
                    </a:lnTo>
                    <a:lnTo>
                      <a:pt x="13" y="1292"/>
                    </a:lnTo>
                    <a:lnTo>
                      <a:pt x="23" y="1347"/>
                    </a:lnTo>
                    <a:lnTo>
                      <a:pt x="35" y="1401"/>
                    </a:lnTo>
                    <a:lnTo>
                      <a:pt x="50" y="1454"/>
                    </a:lnTo>
                    <a:lnTo>
                      <a:pt x="69" y="1507"/>
                    </a:lnTo>
                    <a:lnTo>
                      <a:pt x="89" y="1557"/>
                    </a:lnTo>
                    <a:lnTo>
                      <a:pt x="111" y="1607"/>
                    </a:lnTo>
                    <a:lnTo>
                      <a:pt x="136" y="1655"/>
                    </a:lnTo>
                    <a:lnTo>
                      <a:pt x="163" y="1702"/>
                    </a:lnTo>
                    <a:lnTo>
                      <a:pt x="192" y="1748"/>
                    </a:lnTo>
                    <a:lnTo>
                      <a:pt x="223" y="1791"/>
                    </a:lnTo>
                    <a:lnTo>
                      <a:pt x="256" y="1833"/>
                    </a:lnTo>
                    <a:lnTo>
                      <a:pt x="292" y="1874"/>
                    </a:lnTo>
                    <a:lnTo>
                      <a:pt x="329" y="1914"/>
                    </a:lnTo>
                    <a:lnTo>
                      <a:pt x="368" y="1951"/>
                    </a:lnTo>
                    <a:lnTo>
                      <a:pt x="408" y="1986"/>
                    </a:lnTo>
                    <a:lnTo>
                      <a:pt x="450" y="2019"/>
                    </a:lnTo>
                    <a:lnTo>
                      <a:pt x="495" y="2050"/>
                    </a:lnTo>
                    <a:lnTo>
                      <a:pt x="540" y="2079"/>
                    </a:lnTo>
                    <a:lnTo>
                      <a:pt x="587" y="2107"/>
                    </a:lnTo>
                    <a:lnTo>
                      <a:pt x="635" y="2131"/>
                    </a:lnTo>
                    <a:lnTo>
                      <a:pt x="685" y="2154"/>
                    </a:lnTo>
                    <a:lnTo>
                      <a:pt x="736" y="2174"/>
                    </a:lnTo>
                    <a:lnTo>
                      <a:pt x="788" y="2191"/>
                    </a:lnTo>
                    <a:lnTo>
                      <a:pt x="841" y="2206"/>
                    </a:lnTo>
                    <a:lnTo>
                      <a:pt x="896" y="2219"/>
                    </a:lnTo>
                    <a:lnTo>
                      <a:pt x="951" y="2229"/>
                    </a:lnTo>
                    <a:lnTo>
                      <a:pt x="1007" y="2236"/>
                    </a:lnTo>
                    <a:lnTo>
                      <a:pt x="1063" y="2240"/>
                    </a:lnTo>
                    <a:lnTo>
                      <a:pt x="1122" y="2241"/>
                    </a:lnTo>
                    <a:lnTo>
                      <a:pt x="1179" y="2240"/>
                    </a:lnTo>
                    <a:lnTo>
                      <a:pt x="1236" y="2236"/>
                    </a:lnTo>
                    <a:lnTo>
                      <a:pt x="1292" y="2229"/>
                    </a:lnTo>
                    <a:lnTo>
                      <a:pt x="1347" y="2219"/>
                    </a:lnTo>
                    <a:lnTo>
                      <a:pt x="1401" y="2206"/>
                    </a:lnTo>
                    <a:lnTo>
                      <a:pt x="1454" y="2191"/>
                    </a:lnTo>
                    <a:lnTo>
                      <a:pt x="1507" y="2174"/>
                    </a:lnTo>
                    <a:lnTo>
                      <a:pt x="1558" y="2154"/>
                    </a:lnTo>
                    <a:lnTo>
                      <a:pt x="1607" y="2131"/>
                    </a:lnTo>
                    <a:lnTo>
                      <a:pt x="1655" y="2107"/>
                    </a:lnTo>
                    <a:lnTo>
                      <a:pt x="1703" y="2079"/>
                    </a:lnTo>
                    <a:lnTo>
                      <a:pt x="1748" y="2050"/>
                    </a:lnTo>
                    <a:lnTo>
                      <a:pt x="1792" y="2019"/>
                    </a:lnTo>
                    <a:lnTo>
                      <a:pt x="1834" y="1986"/>
                    </a:lnTo>
                    <a:lnTo>
                      <a:pt x="1875" y="1951"/>
                    </a:lnTo>
                    <a:lnTo>
                      <a:pt x="1914" y="1914"/>
                    </a:lnTo>
                    <a:lnTo>
                      <a:pt x="1951" y="1874"/>
                    </a:lnTo>
                    <a:lnTo>
                      <a:pt x="1986" y="1833"/>
                    </a:lnTo>
                    <a:lnTo>
                      <a:pt x="2019" y="1791"/>
                    </a:lnTo>
                    <a:lnTo>
                      <a:pt x="2050" y="1748"/>
                    </a:lnTo>
                    <a:lnTo>
                      <a:pt x="2080" y="1702"/>
                    </a:lnTo>
                    <a:lnTo>
                      <a:pt x="2107" y="1655"/>
                    </a:lnTo>
                    <a:lnTo>
                      <a:pt x="2132" y="1607"/>
                    </a:lnTo>
                    <a:lnTo>
                      <a:pt x="2154" y="1557"/>
                    </a:lnTo>
                    <a:lnTo>
                      <a:pt x="2174" y="1507"/>
                    </a:lnTo>
                    <a:lnTo>
                      <a:pt x="2192" y="1454"/>
                    </a:lnTo>
                    <a:lnTo>
                      <a:pt x="2207" y="1401"/>
                    </a:lnTo>
                    <a:lnTo>
                      <a:pt x="2219" y="1347"/>
                    </a:lnTo>
                    <a:lnTo>
                      <a:pt x="2229" y="1292"/>
                    </a:lnTo>
                    <a:lnTo>
                      <a:pt x="2236" y="1235"/>
                    </a:lnTo>
                    <a:lnTo>
                      <a:pt x="2241" y="1178"/>
                    </a:lnTo>
                    <a:lnTo>
                      <a:pt x="2242" y="1121"/>
                    </a:lnTo>
                    <a:close/>
                    <a:moveTo>
                      <a:pt x="2141" y="1121"/>
                    </a:moveTo>
                    <a:lnTo>
                      <a:pt x="2139" y="1173"/>
                    </a:lnTo>
                    <a:lnTo>
                      <a:pt x="2135" y="1225"/>
                    </a:lnTo>
                    <a:lnTo>
                      <a:pt x="2129" y="1276"/>
                    </a:lnTo>
                    <a:lnTo>
                      <a:pt x="2120" y="1326"/>
                    </a:lnTo>
                    <a:lnTo>
                      <a:pt x="2109" y="1375"/>
                    </a:lnTo>
                    <a:lnTo>
                      <a:pt x="2095" y="1424"/>
                    </a:lnTo>
                    <a:lnTo>
                      <a:pt x="2079" y="1471"/>
                    </a:lnTo>
                    <a:lnTo>
                      <a:pt x="2060" y="1518"/>
                    </a:lnTo>
                    <a:lnTo>
                      <a:pt x="2040" y="1563"/>
                    </a:lnTo>
                    <a:lnTo>
                      <a:pt x="2017" y="1606"/>
                    </a:lnTo>
                    <a:lnTo>
                      <a:pt x="1993" y="1649"/>
                    </a:lnTo>
                    <a:lnTo>
                      <a:pt x="1966" y="1691"/>
                    </a:lnTo>
                    <a:lnTo>
                      <a:pt x="1938" y="1731"/>
                    </a:lnTo>
                    <a:lnTo>
                      <a:pt x="1908" y="1769"/>
                    </a:lnTo>
                    <a:lnTo>
                      <a:pt x="1875" y="1806"/>
                    </a:lnTo>
                    <a:lnTo>
                      <a:pt x="1842" y="1841"/>
                    </a:lnTo>
                    <a:lnTo>
                      <a:pt x="1806" y="1875"/>
                    </a:lnTo>
                    <a:lnTo>
                      <a:pt x="1770" y="1907"/>
                    </a:lnTo>
                    <a:lnTo>
                      <a:pt x="1731" y="1938"/>
                    </a:lnTo>
                    <a:lnTo>
                      <a:pt x="1692" y="1966"/>
                    </a:lnTo>
                    <a:lnTo>
                      <a:pt x="1649" y="1992"/>
                    </a:lnTo>
                    <a:lnTo>
                      <a:pt x="1607" y="2017"/>
                    </a:lnTo>
                    <a:lnTo>
                      <a:pt x="1563" y="2039"/>
                    </a:lnTo>
                    <a:lnTo>
                      <a:pt x="1518" y="2059"/>
                    </a:lnTo>
                    <a:lnTo>
                      <a:pt x="1471" y="2077"/>
                    </a:lnTo>
                    <a:lnTo>
                      <a:pt x="1424" y="2094"/>
                    </a:lnTo>
                    <a:lnTo>
                      <a:pt x="1376" y="2108"/>
                    </a:lnTo>
                    <a:lnTo>
                      <a:pt x="1327" y="2119"/>
                    </a:lnTo>
                    <a:lnTo>
                      <a:pt x="1277" y="2128"/>
                    </a:lnTo>
                    <a:lnTo>
                      <a:pt x="1225" y="2135"/>
                    </a:lnTo>
                    <a:lnTo>
                      <a:pt x="1174" y="2139"/>
                    </a:lnTo>
                    <a:lnTo>
                      <a:pt x="1122" y="2140"/>
                    </a:lnTo>
                    <a:lnTo>
                      <a:pt x="1068" y="2139"/>
                    </a:lnTo>
                    <a:lnTo>
                      <a:pt x="1017" y="2135"/>
                    </a:lnTo>
                    <a:lnTo>
                      <a:pt x="966" y="2128"/>
                    </a:lnTo>
                    <a:lnTo>
                      <a:pt x="916" y="2119"/>
                    </a:lnTo>
                    <a:lnTo>
                      <a:pt x="866" y="2108"/>
                    </a:lnTo>
                    <a:lnTo>
                      <a:pt x="818" y="2094"/>
                    </a:lnTo>
                    <a:lnTo>
                      <a:pt x="771" y="2077"/>
                    </a:lnTo>
                    <a:lnTo>
                      <a:pt x="725" y="2059"/>
                    </a:lnTo>
                    <a:lnTo>
                      <a:pt x="680" y="2039"/>
                    </a:lnTo>
                    <a:lnTo>
                      <a:pt x="635" y="2017"/>
                    </a:lnTo>
                    <a:lnTo>
                      <a:pt x="593" y="1992"/>
                    </a:lnTo>
                    <a:lnTo>
                      <a:pt x="552" y="1966"/>
                    </a:lnTo>
                    <a:lnTo>
                      <a:pt x="512" y="1938"/>
                    </a:lnTo>
                    <a:lnTo>
                      <a:pt x="474" y="1907"/>
                    </a:lnTo>
                    <a:lnTo>
                      <a:pt x="436" y="1875"/>
                    </a:lnTo>
                    <a:lnTo>
                      <a:pt x="401" y="1841"/>
                    </a:lnTo>
                    <a:lnTo>
                      <a:pt x="367" y="1806"/>
                    </a:lnTo>
                    <a:lnTo>
                      <a:pt x="335" y="1769"/>
                    </a:lnTo>
                    <a:lnTo>
                      <a:pt x="305" y="1731"/>
                    </a:lnTo>
                    <a:lnTo>
                      <a:pt x="277" y="1691"/>
                    </a:lnTo>
                    <a:lnTo>
                      <a:pt x="249" y="1649"/>
                    </a:lnTo>
                    <a:lnTo>
                      <a:pt x="225" y="1606"/>
                    </a:lnTo>
                    <a:lnTo>
                      <a:pt x="203" y="1563"/>
                    </a:lnTo>
                    <a:lnTo>
                      <a:pt x="182" y="1518"/>
                    </a:lnTo>
                    <a:lnTo>
                      <a:pt x="164" y="1471"/>
                    </a:lnTo>
                    <a:lnTo>
                      <a:pt x="148" y="1424"/>
                    </a:lnTo>
                    <a:lnTo>
                      <a:pt x="135" y="1375"/>
                    </a:lnTo>
                    <a:lnTo>
                      <a:pt x="123" y="1326"/>
                    </a:lnTo>
                    <a:lnTo>
                      <a:pt x="114" y="1276"/>
                    </a:lnTo>
                    <a:lnTo>
                      <a:pt x="108" y="1225"/>
                    </a:lnTo>
                    <a:lnTo>
                      <a:pt x="104" y="1173"/>
                    </a:lnTo>
                    <a:lnTo>
                      <a:pt x="103" y="1121"/>
                    </a:lnTo>
                    <a:lnTo>
                      <a:pt x="104" y="1069"/>
                    </a:lnTo>
                    <a:lnTo>
                      <a:pt x="108" y="1016"/>
                    </a:lnTo>
                    <a:lnTo>
                      <a:pt x="114" y="966"/>
                    </a:lnTo>
                    <a:lnTo>
                      <a:pt x="123" y="916"/>
                    </a:lnTo>
                    <a:lnTo>
                      <a:pt x="135" y="867"/>
                    </a:lnTo>
                    <a:lnTo>
                      <a:pt x="148" y="818"/>
                    </a:lnTo>
                    <a:lnTo>
                      <a:pt x="164" y="770"/>
                    </a:lnTo>
                    <a:lnTo>
                      <a:pt x="182" y="724"/>
                    </a:lnTo>
                    <a:lnTo>
                      <a:pt x="203" y="679"/>
                    </a:lnTo>
                    <a:lnTo>
                      <a:pt x="225" y="635"/>
                    </a:lnTo>
                    <a:lnTo>
                      <a:pt x="249" y="592"/>
                    </a:lnTo>
                    <a:lnTo>
                      <a:pt x="277" y="551"/>
                    </a:lnTo>
                    <a:lnTo>
                      <a:pt x="305" y="511"/>
                    </a:lnTo>
                    <a:lnTo>
                      <a:pt x="335" y="473"/>
                    </a:lnTo>
                    <a:lnTo>
                      <a:pt x="367" y="435"/>
                    </a:lnTo>
                    <a:lnTo>
                      <a:pt x="401" y="400"/>
                    </a:lnTo>
                    <a:lnTo>
                      <a:pt x="436" y="366"/>
                    </a:lnTo>
                    <a:lnTo>
                      <a:pt x="474" y="335"/>
                    </a:lnTo>
                    <a:lnTo>
                      <a:pt x="512" y="305"/>
                    </a:lnTo>
                    <a:lnTo>
                      <a:pt x="552" y="276"/>
                    </a:lnTo>
                    <a:lnTo>
                      <a:pt x="593" y="250"/>
                    </a:lnTo>
                    <a:lnTo>
                      <a:pt x="635" y="224"/>
                    </a:lnTo>
                    <a:lnTo>
                      <a:pt x="680" y="202"/>
                    </a:lnTo>
                    <a:lnTo>
                      <a:pt x="725" y="182"/>
                    </a:lnTo>
                    <a:lnTo>
                      <a:pt x="771" y="164"/>
                    </a:lnTo>
                    <a:lnTo>
                      <a:pt x="818" y="148"/>
                    </a:lnTo>
                    <a:lnTo>
                      <a:pt x="866" y="134"/>
                    </a:lnTo>
                    <a:lnTo>
                      <a:pt x="916" y="123"/>
                    </a:lnTo>
                    <a:lnTo>
                      <a:pt x="966" y="114"/>
                    </a:lnTo>
                    <a:lnTo>
                      <a:pt x="1017" y="107"/>
                    </a:lnTo>
                    <a:lnTo>
                      <a:pt x="1068" y="103"/>
                    </a:lnTo>
                    <a:lnTo>
                      <a:pt x="1122" y="102"/>
                    </a:lnTo>
                    <a:lnTo>
                      <a:pt x="1174" y="103"/>
                    </a:lnTo>
                    <a:lnTo>
                      <a:pt x="1225" y="107"/>
                    </a:lnTo>
                    <a:lnTo>
                      <a:pt x="1277" y="114"/>
                    </a:lnTo>
                    <a:lnTo>
                      <a:pt x="1327" y="123"/>
                    </a:lnTo>
                    <a:lnTo>
                      <a:pt x="1376" y="134"/>
                    </a:lnTo>
                    <a:lnTo>
                      <a:pt x="1424" y="148"/>
                    </a:lnTo>
                    <a:lnTo>
                      <a:pt x="1471" y="164"/>
                    </a:lnTo>
                    <a:lnTo>
                      <a:pt x="1518" y="182"/>
                    </a:lnTo>
                    <a:lnTo>
                      <a:pt x="1563" y="202"/>
                    </a:lnTo>
                    <a:lnTo>
                      <a:pt x="1607" y="224"/>
                    </a:lnTo>
                    <a:lnTo>
                      <a:pt x="1649" y="250"/>
                    </a:lnTo>
                    <a:lnTo>
                      <a:pt x="1692" y="276"/>
                    </a:lnTo>
                    <a:lnTo>
                      <a:pt x="1731" y="305"/>
                    </a:lnTo>
                    <a:lnTo>
                      <a:pt x="1770" y="335"/>
                    </a:lnTo>
                    <a:lnTo>
                      <a:pt x="1806" y="366"/>
                    </a:lnTo>
                    <a:lnTo>
                      <a:pt x="1842" y="400"/>
                    </a:lnTo>
                    <a:lnTo>
                      <a:pt x="1875" y="435"/>
                    </a:lnTo>
                    <a:lnTo>
                      <a:pt x="1908" y="473"/>
                    </a:lnTo>
                    <a:lnTo>
                      <a:pt x="1938" y="511"/>
                    </a:lnTo>
                    <a:lnTo>
                      <a:pt x="1966" y="551"/>
                    </a:lnTo>
                    <a:lnTo>
                      <a:pt x="1993" y="592"/>
                    </a:lnTo>
                    <a:lnTo>
                      <a:pt x="2017" y="635"/>
                    </a:lnTo>
                    <a:lnTo>
                      <a:pt x="2040" y="679"/>
                    </a:lnTo>
                    <a:lnTo>
                      <a:pt x="2060" y="724"/>
                    </a:lnTo>
                    <a:lnTo>
                      <a:pt x="2079" y="770"/>
                    </a:lnTo>
                    <a:lnTo>
                      <a:pt x="2095" y="818"/>
                    </a:lnTo>
                    <a:lnTo>
                      <a:pt x="2109" y="867"/>
                    </a:lnTo>
                    <a:lnTo>
                      <a:pt x="2120" y="916"/>
                    </a:lnTo>
                    <a:lnTo>
                      <a:pt x="2129" y="966"/>
                    </a:lnTo>
                    <a:lnTo>
                      <a:pt x="2135" y="1016"/>
                    </a:lnTo>
                    <a:lnTo>
                      <a:pt x="2139" y="1069"/>
                    </a:lnTo>
                    <a:lnTo>
                      <a:pt x="2141" y="1121"/>
                    </a:lnTo>
                    <a:close/>
                  </a:path>
                </a:pathLst>
              </a:custGeom>
              <a:solidFill>
                <a:srgbClr val="81C9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1922" name="Freeform 1194">
                <a:extLst>
                  <a:ext uri="{FF2B5EF4-FFF2-40B4-BE49-F238E27FC236}">
                    <a16:creationId xmlns:a16="http://schemas.microsoft.com/office/drawing/2014/main" id="{DFD8B97F-11A8-49BE-A5D0-EA1A63CD00E7}"/>
                  </a:ext>
                </a:extLst>
              </p:cNvPr>
              <p:cNvSpPr>
                <a:spLocks noEditPoints="1"/>
              </p:cNvSpPr>
              <p:nvPr/>
            </p:nvSpPr>
            <p:spPr bwMode="auto">
              <a:xfrm>
                <a:off x="1939" y="2978"/>
                <a:ext cx="428" cy="428"/>
              </a:xfrm>
              <a:custGeom>
                <a:avLst/>
                <a:gdLst>
                  <a:gd name="T0" fmla="*/ 424 w 2140"/>
                  <a:gd name="T1" fmla="*/ 171 h 2140"/>
                  <a:gd name="T2" fmla="*/ 407 w 2140"/>
                  <a:gd name="T3" fmla="*/ 121 h 2140"/>
                  <a:gd name="T4" fmla="*/ 379 w 2140"/>
                  <a:gd name="T5" fmla="*/ 78 h 2140"/>
                  <a:gd name="T6" fmla="*/ 342 w 2140"/>
                  <a:gd name="T7" fmla="*/ 43 h 2140"/>
                  <a:gd name="T8" fmla="*/ 297 w 2140"/>
                  <a:gd name="T9" fmla="*/ 17 h 2140"/>
                  <a:gd name="T10" fmla="*/ 247 w 2140"/>
                  <a:gd name="T11" fmla="*/ 3 h 2140"/>
                  <a:gd name="T12" fmla="*/ 192 w 2140"/>
                  <a:gd name="T13" fmla="*/ 1 h 2140"/>
                  <a:gd name="T14" fmla="*/ 141 w 2140"/>
                  <a:gd name="T15" fmla="*/ 13 h 2140"/>
                  <a:gd name="T16" fmla="*/ 94 w 2140"/>
                  <a:gd name="T17" fmla="*/ 36 h 2140"/>
                  <a:gd name="T18" fmla="*/ 56 w 2140"/>
                  <a:gd name="T19" fmla="*/ 70 h 2140"/>
                  <a:gd name="T20" fmla="*/ 26 w 2140"/>
                  <a:gd name="T21" fmla="*/ 112 h 2140"/>
                  <a:gd name="T22" fmla="*/ 7 w 2140"/>
                  <a:gd name="T23" fmla="*/ 160 h 2140"/>
                  <a:gd name="T24" fmla="*/ 0 w 2140"/>
                  <a:gd name="T25" fmla="*/ 214 h 2140"/>
                  <a:gd name="T26" fmla="*/ 7 w 2140"/>
                  <a:gd name="T27" fmla="*/ 267 h 2140"/>
                  <a:gd name="T28" fmla="*/ 26 w 2140"/>
                  <a:gd name="T29" fmla="*/ 316 h 2140"/>
                  <a:gd name="T30" fmla="*/ 56 w 2140"/>
                  <a:gd name="T31" fmla="*/ 358 h 2140"/>
                  <a:gd name="T32" fmla="*/ 94 w 2140"/>
                  <a:gd name="T33" fmla="*/ 391 h 2140"/>
                  <a:gd name="T34" fmla="*/ 141 w 2140"/>
                  <a:gd name="T35" fmla="*/ 415 h 2140"/>
                  <a:gd name="T36" fmla="*/ 192 w 2140"/>
                  <a:gd name="T37" fmla="*/ 427 h 2140"/>
                  <a:gd name="T38" fmla="*/ 247 w 2140"/>
                  <a:gd name="T39" fmla="*/ 425 h 2140"/>
                  <a:gd name="T40" fmla="*/ 297 w 2140"/>
                  <a:gd name="T41" fmla="*/ 411 h 2140"/>
                  <a:gd name="T42" fmla="*/ 342 w 2140"/>
                  <a:gd name="T43" fmla="*/ 385 h 2140"/>
                  <a:gd name="T44" fmla="*/ 379 w 2140"/>
                  <a:gd name="T45" fmla="*/ 350 h 2140"/>
                  <a:gd name="T46" fmla="*/ 407 w 2140"/>
                  <a:gd name="T47" fmla="*/ 307 h 2140"/>
                  <a:gd name="T48" fmla="*/ 424 w 2140"/>
                  <a:gd name="T49" fmla="*/ 257 h 2140"/>
                  <a:gd name="T50" fmla="*/ 408 w 2140"/>
                  <a:gd name="T51" fmla="*/ 214 h 2140"/>
                  <a:gd name="T52" fmla="*/ 402 w 2140"/>
                  <a:gd name="T53" fmla="*/ 262 h 2140"/>
                  <a:gd name="T54" fmla="*/ 384 w 2140"/>
                  <a:gd name="T55" fmla="*/ 306 h 2140"/>
                  <a:gd name="T56" fmla="*/ 357 w 2140"/>
                  <a:gd name="T57" fmla="*/ 344 h 2140"/>
                  <a:gd name="T58" fmla="*/ 322 w 2140"/>
                  <a:gd name="T59" fmla="*/ 375 h 2140"/>
                  <a:gd name="T60" fmla="*/ 281 w 2140"/>
                  <a:gd name="T61" fmla="*/ 396 h 2140"/>
                  <a:gd name="T62" fmla="*/ 234 w 2140"/>
                  <a:gd name="T63" fmla="*/ 406 h 2140"/>
                  <a:gd name="T64" fmla="*/ 185 w 2140"/>
                  <a:gd name="T65" fmla="*/ 405 h 2140"/>
                  <a:gd name="T66" fmla="*/ 139 w 2140"/>
                  <a:gd name="T67" fmla="*/ 392 h 2140"/>
                  <a:gd name="T68" fmla="*/ 98 w 2140"/>
                  <a:gd name="T69" fmla="*/ 369 h 2140"/>
                  <a:gd name="T70" fmla="*/ 65 w 2140"/>
                  <a:gd name="T71" fmla="*/ 337 h 2140"/>
                  <a:gd name="T72" fmla="*/ 39 w 2140"/>
                  <a:gd name="T73" fmla="*/ 298 h 2140"/>
                  <a:gd name="T74" fmla="*/ 24 w 2140"/>
                  <a:gd name="T75" fmla="*/ 253 h 2140"/>
                  <a:gd name="T76" fmla="*/ 21 w 2140"/>
                  <a:gd name="T77" fmla="*/ 204 h 2140"/>
                  <a:gd name="T78" fmla="*/ 29 w 2140"/>
                  <a:gd name="T79" fmla="*/ 156 h 2140"/>
                  <a:gd name="T80" fmla="*/ 49 w 2140"/>
                  <a:gd name="T81" fmla="*/ 114 h 2140"/>
                  <a:gd name="T82" fmla="*/ 77 w 2140"/>
                  <a:gd name="T83" fmla="*/ 77 h 2140"/>
                  <a:gd name="T84" fmla="*/ 114 w 2140"/>
                  <a:gd name="T85" fmla="*/ 48 h 2140"/>
                  <a:gd name="T86" fmla="*/ 156 w 2140"/>
                  <a:gd name="T87" fmla="*/ 29 h 2140"/>
                  <a:gd name="T88" fmla="*/ 204 w 2140"/>
                  <a:gd name="T89" fmla="*/ 21 h 2140"/>
                  <a:gd name="T90" fmla="*/ 253 w 2140"/>
                  <a:gd name="T91" fmla="*/ 24 h 2140"/>
                  <a:gd name="T92" fmla="*/ 298 w 2140"/>
                  <a:gd name="T93" fmla="*/ 40 h 2140"/>
                  <a:gd name="T94" fmla="*/ 337 w 2140"/>
                  <a:gd name="T95" fmla="*/ 65 h 2140"/>
                  <a:gd name="T96" fmla="*/ 369 w 2140"/>
                  <a:gd name="T97" fmla="*/ 98 h 2140"/>
                  <a:gd name="T98" fmla="*/ 392 w 2140"/>
                  <a:gd name="T99" fmla="*/ 139 h 2140"/>
                  <a:gd name="T100" fmla="*/ 406 w 2140"/>
                  <a:gd name="T101" fmla="*/ 184 h 214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140" h="2140">
                    <a:moveTo>
                      <a:pt x="2140" y="1070"/>
                    </a:moveTo>
                    <a:lnTo>
                      <a:pt x="2139" y="1015"/>
                    </a:lnTo>
                    <a:lnTo>
                      <a:pt x="2135" y="960"/>
                    </a:lnTo>
                    <a:lnTo>
                      <a:pt x="2128" y="907"/>
                    </a:lnTo>
                    <a:lnTo>
                      <a:pt x="2119" y="854"/>
                    </a:lnTo>
                    <a:lnTo>
                      <a:pt x="2107" y="802"/>
                    </a:lnTo>
                    <a:lnTo>
                      <a:pt x="2092" y="751"/>
                    </a:lnTo>
                    <a:lnTo>
                      <a:pt x="2076" y="702"/>
                    </a:lnTo>
                    <a:lnTo>
                      <a:pt x="2057" y="654"/>
                    </a:lnTo>
                    <a:lnTo>
                      <a:pt x="2035" y="606"/>
                    </a:lnTo>
                    <a:lnTo>
                      <a:pt x="2011" y="560"/>
                    </a:lnTo>
                    <a:lnTo>
                      <a:pt x="1985" y="515"/>
                    </a:lnTo>
                    <a:lnTo>
                      <a:pt x="1957" y="472"/>
                    </a:lnTo>
                    <a:lnTo>
                      <a:pt x="1928" y="430"/>
                    </a:lnTo>
                    <a:lnTo>
                      <a:pt x="1896" y="389"/>
                    </a:lnTo>
                    <a:lnTo>
                      <a:pt x="1863" y="350"/>
                    </a:lnTo>
                    <a:lnTo>
                      <a:pt x="1827" y="313"/>
                    </a:lnTo>
                    <a:lnTo>
                      <a:pt x="1789" y="278"/>
                    </a:lnTo>
                    <a:lnTo>
                      <a:pt x="1751" y="245"/>
                    </a:lnTo>
                    <a:lnTo>
                      <a:pt x="1711" y="213"/>
                    </a:lnTo>
                    <a:lnTo>
                      <a:pt x="1669" y="182"/>
                    </a:lnTo>
                    <a:lnTo>
                      <a:pt x="1626" y="155"/>
                    </a:lnTo>
                    <a:lnTo>
                      <a:pt x="1580" y="129"/>
                    </a:lnTo>
                    <a:lnTo>
                      <a:pt x="1534" y="105"/>
                    </a:lnTo>
                    <a:lnTo>
                      <a:pt x="1487" y="84"/>
                    </a:lnTo>
                    <a:lnTo>
                      <a:pt x="1439" y="65"/>
                    </a:lnTo>
                    <a:lnTo>
                      <a:pt x="1388" y="48"/>
                    </a:lnTo>
                    <a:lnTo>
                      <a:pt x="1338" y="34"/>
                    </a:lnTo>
                    <a:lnTo>
                      <a:pt x="1286" y="22"/>
                    </a:lnTo>
                    <a:lnTo>
                      <a:pt x="1234" y="13"/>
                    </a:lnTo>
                    <a:lnTo>
                      <a:pt x="1179" y="6"/>
                    </a:lnTo>
                    <a:lnTo>
                      <a:pt x="1125" y="2"/>
                    </a:lnTo>
                    <a:lnTo>
                      <a:pt x="1071" y="0"/>
                    </a:lnTo>
                    <a:lnTo>
                      <a:pt x="1015" y="2"/>
                    </a:lnTo>
                    <a:lnTo>
                      <a:pt x="961" y="6"/>
                    </a:lnTo>
                    <a:lnTo>
                      <a:pt x="907" y="13"/>
                    </a:lnTo>
                    <a:lnTo>
                      <a:pt x="855" y="22"/>
                    </a:lnTo>
                    <a:lnTo>
                      <a:pt x="803" y="34"/>
                    </a:lnTo>
                    <a:lnTo>
                      <a:pt x="752" y="48"/>
                    </a:lnTo>
                    <a:lnTo>
                      <a:pt x="703" y="65"/>
                    </a:lnTo>
                    <a:lnTo>
                      <a:pt x="654" y="84"/>
                    </a:lnTo>
                    <a:lnTo>
                      <a:pt x="606" y="105"/>
                    </a:lnTo>
                    <a:lnTo>
                      <a:pt x="560" y="129"/>
                    </a:lnTo>
                    <a:lnTo>
                      <a:pt x="516" y="155"/>
                    </a:lnTo>
                    <a:lnTo>
                      <a:pt x="472" y="182"/>
                    </a:lnTo>
                    <a:lnTo>
                      <a:pt x="431" y="213"/>
                    </a:lnTo>
                    <a:lnTo>
                      <a:pt x="389" y="245"/>
                    </a:lnTo>
                    <a:lnTo>
                      <a:pt x="351" y="278"/>
                    </a:lnTo>
                    <a:lnTo>
                      <a:pt x="314" y="313"/>
                    </a:lnTo>
                    <a:lnTo>
                      <a:pt x="279" y="350"/>
                    </a:lnTo>
                    <a:lnTo>
                      <a:pt x="245" y="389"/>
                    </a:lnTo>
                    <a:lnTo>
                      <a:pt x="212" y="430"/>
                    </a:lnTo>
                    <a:lnTo>
                      <a:pt x="183" y="472"/>
                    </a:lnTo>
                    <a:lnTo>
                      <a:pt x="155" y="515"/>
                    </a:lnTo>
                    <a:lnTo>
                      <a:pt x="129" y="560"/>
                    </a:lnTo>
                    <a:lnTo>
                      <a:pt x="106" y="606"/>
                    </a:lnTo>
                    <a:lnTo>
                      <a:pt x="85" y="654"/>
                    </a:lnTo>
                    <a:lnTo>
                      <a:pt x="66" y="702"/>
                    </a:lnTo>
                    <a:lnTo>
                      <a:pt x="49" y="751"/>
                    </a:lnTo>
                    <a:lnTo>
                      <a:pt x="34" y="802"/>
                    </a:lnTo>
                    <a:lnTo>
                      <a:pt x="23" y="854"/>
                    </a:lnTo>
                    <a:lnTo>
                      <a:pt x="12" y="907"/>
                    </a:lnTo>
                    <a:lnTo>
                      <a:pt x="5" y="960"/>
                    </a:lnTo>
                    <a:lnTo>
                      <a:pt x="1" y="1015"/>
                    </a:lnTo>
                    <a:lnTo>
                      <a:pt x="0" y="1070"/>
                    </a:lnTo>
                    <a:lnTo>
                      <a:pt x="1" y="1125"/>
                    </a:lnTo>
                    <a:lnTo>
                      <a:pt x="5" y="1179"/>
                    </a:lnTo>
                    <a:lnTo>
                      <a:pt x="12" y="1233"/>
                    </a:lnTo>
                    <a:lnTo>
                      <a:pt x="23" y="1286"/>
                    </a:lnTo>
                    <a:lnTo>
                      <a:pt x="34" y="1337"/>
                    </a:lnTo>
                    <a:lnTo>
                      <a:pt x="49" y="1388"/>
                    </a:lnTo>
                    <a:lnTo>
                      <a:pt x="66" y="1438"/>
                    </a:lnTo>
                    <a:lnTo>
                      <a:pt x="85" y="1486"/>
                    </a:lnTo>
                    <a:lnTo>
                      <a:pt x="106" y="1534"/>
                    </a:lnTo>
                    <a:lnTo>
                      <a:pt x="129" y="1579"/>
                    </a:lnTo>
                    <a:lnTo>
                      <a:pt x="155" y="1624"/>
                    </a:lnTo>
                    <a:lnTo>
                      <a:pt x="183" y="1668"/>
                    </a:lnTo>
                    <a:lnTo>
                      <a:pt x="212" y="1710"/>
                    </a:lnTo>
                    <a:lnTo>
                      <a:pt x="245" y="1750"/>
                    </a:lnTo>
                    <a:lnTo>
                      <a:pt x="279" y="1789"/>
                    </a:lnTo>
                    <a:lnTo>
                      <a:pt x="314" y="1826"/>
                    </a:lnTo>
                    <a:lnTo>
                      <a:pt x="351" y="1862"/>
                    </a:lnTo>
                    <a:lnTo>
                      <a:pt x="389" y="1896"/>
                    </a:lnTo>
                    <a:lnTo>
                      <a:pt x="431" y="1927"/>
                    </a:lnTo>
                    <a:lnTo>
                      <a:pt x="472" y="1957"/>
                    </a:lnTo>
                    <a:lnTo>
                      <a:pt x="516" y="1985"/>
                    </a:lnTo>
                    <a:lnTo>
                      <a:pt x="560" y="2010"/>
                    </a:lnTo>
                    <a:lnTo>
                      <a:pt x="606" y="2034"/>
                    </a:lnTo>
                    <a:lnTo>
                      <a:pt x="654" y="2056"/>
                    </a:lnTo>
                    <a:lnTo>
                      <a:pt x="703" y="2075"/>
                    </a:lnTo>
                    <a:lnTo>
                      <a:pt x="752" y="2092"/>
                    </a:lnTo>
                    <a:lnTo>
                      <a:pt x="803" y="2106"/>
                    </a:lnTo>
                    <a:lnTo>
                      <a:pt x="855" y="2118"/>
                    </a:lnTo>
                    <a:lnTo>
                      <a:pt x="907" y="2127"/>
                    </a:lnTo>
                    <a:lnTo>
                      <a:pt x="961" y="2134"/>
                    </a:lnTo>
                    <a:lnTo>
                      <a:pt x="1015" y="2138"/>
                    </a:lnTo>
                    <a:lnTo>
                      <a:pt x="1071" y="2140"/>
                    </a:lnTo>
                    <a:lnTo>
                      <a:pt x="1125" y="2138"/>
                    </a:lnTo>
                    <a:lnTo>
                      <a:pt x="1179" y="2134"/>
                    </a:lnTo>
                    <a:lnTo>
                      <a:pt x="1234" y="2127"/>
                    </a:lnTo>
                    <a:lnTo>
                      <a:pt x="1286" y="2118"/>
                    </a:lnTo>
                    <a:lnTo>
                      <a:pt x="1338" y="2106"/>
                    </a:lnTo>
                    <a:lnTo>
                      <a:pt x="1388" y="2092"/>
                    </a:lnTo>
                    <a:lnTo>
                      <a:pt x="1439" y="2075"/>
                    </a:lnTo>
                    <a:lnTo>
                      <a:pt x="1487" y="2056"/>
                    </a:lnTo>
                    <a:lnTo>
                      <a:pt x="1534" y="2034"/>
                    </a:lnTo>
                    <a:lnTo>
                      <a:pt x="1580" y="2010"/>
                    </a:lnTo>
                    <a:lnTo>
                      <a:pt x="1626" y="1985"/>
                    </a:lnTo>
                    <a:lnTo>
                      <a:pt x="1669" y="1957"/>
                    </a:lnTo>
                    <a:lnTo>
                      <a:pt x="1711" y="1927"/>
                    </a:lnTo>
                    <a:lnTo>
                      <a:pt x="1751" y="1896"/>
                    </a:lnTo>
                    <a:lnTo>
                      <a:pt x="1789" y="1862"/>
                    </a:lnTo>
                    <a:lnTo>
                      <a:pt x="1827" y="1826"/>
                    </a:lnTo>
                    <a:lnTo>
                      <a:pt x="1863" y="1789"/>
                    </a:lnTo>
                    <a:lnTo>
                      <a:pt x="1896" y="1750"/>
                    </a:lnTo>
                    <a:lnTo>
                      <a:pt x="1928" y="1710"/>
                    </a:lnTo>
                    <a:lnTo>
                      <a:pt x="1957" y="1668"/>
                    </a:lnTo>
                    <a:lnTo>
                      <a:pt x="1985" y="1624"/>
                    </a:lnTo>
                    <a:lnTo>
                      <a:pt x="2011" y="1579"/>
                    </a:lnTo>
                    <a:lnTo>
                      <a:pt x="2035" y="1534"/>
                    </a:lnTo>
                    <a:lnTo>
                      <a:pt x="2057" y="1486"/>
                    </a:lnTo>
                    <a:lnTo>
                      <a:pt x="2076" y="1438"/>
                    </a:lnTo>
                    <a:lnTo>
                      <a:pt x="2092" y="1388"/>
                    </a:lnTo>
                    <a:lnTo>
                      <a:pt x="2107" y="1337"/>
                    </a:lnTo>
                    <a:lnTo>
                      <a:pt x="2119" y="1286"/>
                    </a:lnTo>
                    <a:lnTo>
                      <a:pt x="2128" y="1233"/>
                    </a:lnTo>
                    <a:lnTo>
                      <a:pt x="2135" y="1179"/>
                    </a:lnTo>
                    <a:lnTo>
                      <a:pt x="2139" y="1125"/>
                    </a:lnTo>
                    <a:lnTo>
                      <a:pt x="2140" y="1070"/>
                    </a:lnTo>
                    <a:close/>
                    <a:moveTo>
                      <a:pt x="2039" y="1070"/>
                    </a:moveTo>
                    <a:lnTo>
                      <a:pt x="2038" y="1120"/>
                    </a:lnTo>
                    <a:lnTo>
                      <a:pt x="2034" y="1169"/>
                    </a:lnTo>
                    <a:lnTo>
                      <a:pt x="2028" y="1218"/>
                    </a:lnTo>
                    <a:lnTo>
                      <a:pt x="2018" y="1265"/>
                    </a:lnTo>
                    <a:lnTo>
                      <a:pt x="2008" y="1312"/>
                    </a:lnTo>
                    <a:lnTo>
                      <a:pt x="1995" y="1357"/>
                    </a:lnTo>
                    <a:lnTo>
                      <a:pt x="1979" y="1402"/>
                    </a:lnTo>
                    <a:lnTo>
                      <a:pt x="1962" y="1447"/>
                    </a:lnTo>
                    <a:lnTo>
                      <a:pt x="1943" y="1490"/>
                    </a:lnTo>
                    <a:lnTo>
                      <a:pt x="1922" y="1531"/>
                    </a:lnTo>
                    <a:lnTo>
                      <a:pt x="1898" y="1572"/>
                    </a:lnTo>
                    <a:lnTo>
                      <a:pt x="1873" y="1611"/>
                    </a:lnTo>
                    <a:lnTo>
                      <a:pt x="1846" y="1649"/>
                    </a:lnTo>
                    <a:lnTo>
                      <a:pt x="1817" y="1686"/>
                    </a:lnTo>
                    <a:lnTo>
                      <a:pt x="1787" y="1721"/>
                    </a:lnTo>
                    <a:lnTo>
                      <a:pt x="1755" y="1754"/>
                    </a:lnTo>
                    <a:lnTo>
                      <a:pt x="1721" y="1786"/>
                    </a:lnTo>
                    <a:lnTo>
                      <a:pt x="1686" y="1816"/>
                    </a:lnTo>
                    <a:lnTo>
                      <a:pt x="1650" y="1846"/>
                    </a:lnTo>
                    <a:lnTo>
                      <a:pt x="1611" y="1873"/>
                    </a:lnTo>
                    <a:lnTo>
                      <a:pt x="1572" y="1898"/>
                    </a:lnTo>
                    <a:lnTo>
                      <a:pt x="1532" y="1921"/>
                    </a:lnTo>
                    <a:lnTo>
                      <a:pt x="1490" y="1942"/>
                    </a:lnTo>
                    <a:lnTo>
                      <a:pt x="1448" y="1962"/>
                    </a:lnTo>
                    <a:lnTo>
                      <a:pt x="1403" y="1979"/>
                    </a:lnTo>
                    <a:lnTo>
                      <a:pt x="1358" y="1994"/>
                    </a:lnTo>
                    <a:lnTo>
                      <a:pt x="1312" y="2007"/>
                    </a:lnTo>
                    <a:lnTo>
                      <a:pt x="1266" y="2018"/>
                    </a:lnTo>
                    <a:lnTo>
                      <a:pt x="1217" y="2026"/>
                    </a:lnTo>
                    <a:lnTo>
                      <a:pt x="1169" y="2032"/>
                    </a:lnTo>
                    <a:lnTo>
                      <a:pt x="1120" y="2036"/>
                    </a:lnTo>
                    <a:lnTo>
                      <a:pt x="1071" y="2037"/>
                    </a:lnTo>
                    <a:lnTo>
                      <a:pt x="1020" y="2036"/>
                    </a:lnTo>
                    <a:lnTo>
                      <a:pt x="971" y="2032"/>
                    </a:lnTo>
                    <a:lnTo>
                      <a:pt x="923" y="2026"/>
                    </a:lnTo>
                    <a:lnTo>
                      <a:pt x="876" y="2018"/>
                    </a:lnTo>
                    <a:lnTo>
                      <a:pt x="829" y="2007"/>
                    </a:lnTo>
                    <a:lnTo>
                      <a:pt x="782" y="1994"/>
                    </a:lnTo>
                    <a:lnTo>
                      <a:pt x="737" y="1979"/>
                    </a:lnTo>
                    <a:lnTo>
                      <a:pt x="694" y="1962"/>
                    </a:lnTo>
                    <a:lnTo>
                      <a:pt x="651" y="1942"/>
                    </a:lnTo>
                    <a:lnTo>
                      <a:pt x="608" y="1921"/>
                    </a:lnTo>
                    <a:lnTo>
                      <a:pt x="568" y="1898"/>
                    </a:lnTo>
                    <a:lnTo>
                      <a:pt x="529" y="1873"/>
                    </a:lnTo>
                    <a:lnTo>
                      <a:pt x="491" y="1846"/>
                    </a:lnTo>
                    <a:lnTo>
                      <a:pt x="455" y="1816"/>
                    </a:lnTo>
                    <a:lnTo>
                      <a:pt x="420" y="1786"/>
                    </a:lnTo>
                    <a:lnTo>
                      <a:pt x="386" y="1754"/>
                    </a:lnTo>
                    <a:lnTo>
                      <a:pt x="354" y="1721"/>
                    </a:lnTo>
                    <a:lnTo>
                      <a:pt x="323" y="1686"/>
                    </a:lnTo>
                    <a:lnTo>
                      <a:pt x="295" y="1649"/>
                    </a:lnTo>
                    <a:lnTo>
                      <a:pt x="268" y="1611"/>
                    </a:lnTo>
                    <a:lnTo>
                      <a:pt x="243" y="1572"/>
                    </a:lnTo>
                    <a:lnTo>
                      <a:pt x="220" y="1531"/>
                    </a:lnTo>
                    <a:lnTo>
                      <a:pt x="197" y="1490"/>
                    </a:lnTo>
                    <a:lnTo>
                      <a:pt x="178" y="1447"/>
                    </a:lnTo>
                    <a:lnTo>
                      <a:pt x="161" y="1402"/>
                    </a:lnTo>
                    <a:lnTo>
                      <a:pt x="146" y="1357"/>
                    </a:lnTo>
                    <a:lnTo>
                      <a:pt x="133" y="1312"/>
                    </a:lnTo>
                    <a:lnTo>
                      <a:pt x="122" y="1265"/>
                    </a:lnTo>
                    <a:lnTo>
                      <a:pt x="113" y="1218"/>
                    </a:lnTo>
                    <a:lnTo>
                      <a:pt x="107" y="1169"/>
                    </a:lnTo>
                    <a:lnTo>
                      <a:pt x="104" y="1120"/>
                    </a:lnTo>
                    <a:lnTo>
                      <a:pt x="102" y="1070"/>
                    </a:lnTo>
                    <a:lnTo>
                      <a:pt x="104" y="1020"/>
                    </a:lnTo>
                    <a:lnTo>
                      <a:pt x="107" y="971"/>
                    </a:lnTo>
                    <a:lnTo>
                      <a:pt x="113" y="922"/>
                    </a:lnTo>
                    <a:lnTo>
                      <a:pt x="122" y="875"/>
                    </a:lnTo>
                    <a:lnTo>
                      <a:pt x="133" y="828"/>
                    </a:lnTo>
                    <a:lnTo>
                      <a:pt x="146" y="782"/>
                    </a:lnTo>
                    <a:lnTo>
                      <a:pt x="161" y="737"/>
                    </a:lnTo>
                    <a:lnTo>
                      <a:pt x="178" y="693"/>
                    </a:lnTo>
                    <a:lnTo>
                      <a:pt x="197" y="650"/>
                    </a:lnTo>
                    <a:lnTo>
                      <a:pt x="220" y="609"/>
                    </a:lnTo>
                    <a:lnTo>
                      <a:pt x="243" y="568"/>
                    </a:lnTo>
                    <a:lnTo>
                      <a:pt x="268" y="528"/>
                    </a:lnTo>
                    <a:lnTo>
                      <a:pt x="295" y="491"/>
                    </a:lnTo>
                    <a:lnTo>
                      <a:pt x="323" y="454"/>
                    </a:lnTo>
                    <a:lnTo>
                      <a:pt x="354" y="419"/>
                    </a:lnTo>
                    <a:lnTo>
                      <a:pt x="386" y="385"/>
                    </a:lnTo>
                    <a:lnTo>
                      <a:pt x="420" y="353"/>
                    </a:lnTo>
                    <a:lnTo>
                      <a:pt x="455" y="323"/>
                    </a:lnTo>
                    <a:lnTo>
                      <a:pt x="491" y="294"/>
                    </a:lnTo>
                    <a:lnTo>
                      <a:pt x="529" y="267"/>
                    </a:lnTo>
                    <a:lnTo>
                      <a:pt x="568" y="242"/>
                    </a:lnTo>
                    <a:lnTo>
                      <a:pt x="608" y="219"/>
                    </a:lnTo>
                    <a:lnTo>
                      <a:pt x="651" y="198"/>
                    </a:lnTo>
                    <a:lnTo>
                      <a:pt x="694" y="177"/>
                    </a:lnTo>
                    <a:lnTo>
                      <a:pt x="737" y="160"/>
                    </a:lnTo>
                    <a:lnTo>
                      <a:pt x="782" y="145"/>
                    </a:lnTo>
                    <a:lnTo>
                      <a:pt x="829" y="132"/>
                    </a:lnTo>
                    <a:lnTo>
                      <a:pt x="876" y="121"/>
                    </a:lnTo>
                    <a:lnTo>
                      <a:pt x="923" y="113"/>
                    </a:lnTo>
                    <a:lnTo>
                      <a:pt x="971" y="107"/>
                    </a:lnTo>
                    <a:lnTo>
                      <a:pt x="1020" y="103"/>
                    </a:lnTo>
                    <a:lnTo>
                      <a:pt x="1071" y="102"/>
                    </a:lnTo>
                    <a:lnTo>
                      <a:pt x="1120" y="103"/>
                    </a:lnTo>
                    <a:lnTo>
                      <a:pt x="1169" y="107"/>
                    </a:lnTo>
                    <a:lnTo>
                      <a:pt x="1217" y="113"/>
                    </a:lnTo>
                    <a:lnTo>
                      <a:pt x="1266" y="121"/>
                    </a:lnTo>
                    <a:lnTo>
                      <a:pt x="1312" y="132"/>
                    </a:lnTo>
                    <a:lnTo>
                      <a:pt x="1358" y="145"/>
                    </a:lnTo>
                    <a:lnTo>
                      <a:pt x="1403" y="160"/>
                    </a:lnTo>
                    <a:lnTo>
                      <a:pt x="1448" y="177"/>
                    </a:lnTo>
                    <a:lnTo>
                      <a:pt x="1490" y="198"/>
                    </a:lnTo>
                    <a:lnTo>
                      <a:pt x="1532" y="219"/>
                    </a:lnTo>
                    <a:lnTo>
                      <a:pt x="1572" y="242"/>
                    </a:lnTo>
                    <a:lnTo>
                      <a:pt x="1611" y="267"/>
                    </a:lnTo>
                    <a:lnTo>
                      <a:pt x="1650" y="294"/>
                    </a:lnTo>
                    <a:lnTo>
                      <a:pt x="1686" y="323"/>
                    </a:lnTo>
                    <a:lnTo>
                      <a:pt x="1721" y="353"/>
                    </a:lnTo>
                    <a:lnTo>
                      <a:pt x="1755" y="385"/>
                    </a:lnTo>
                    <a:lnTo>
                      <a:pt x="1787" y="419"/>
                    </a:lnTo>
                    <a:lnTo>
                      <a:pt x="1817" y="454"/>
                    </a:lnTo>
                    <a:lnTo>
                      <a:pt x="1846" y="491"/>
                    </a:lnTo>
                    <a:lnTo>
                      <a:pt x="1873" y="528"/>
                    </a:lnTo>
                    <a:lnTo>
                      <a:pt x="1898" y="568"/>
                    </a:lnTo>
                    <a:lnTo>
                      <a:pt x="1922" y="609"/>
                    </a:lnTo>
                    <a:lnTo>
                      <a:pt x="1943" y="650"/>
                    </a:lnTo>
                    <a:lnTo>
                      <a:pt x="1962" y="693"/>
                    </a:lnTo>
                    <a:lnTo>
                      <a:pt x="1979" y="737"/>
                    </a:lnTo>
                    <a:lnTo>
                      <a:pt x="1995" y="782"/>
                    </a:lnTo>
                    <a:lnTo>
                      <a:pt x="2008" y="828"/>
                    </a:lnTo>
                    <a:lnTo>
                      <a:pt x="2018" y="875"/>
                    </a:lnTo>
                    <a:lnTo>
                      <a:pt x="2028" y="922"/>
                    </a:lnTo>
                    <a:lnTo>
                      <a:pt x="2034" y="971"/>
                    </a:lnTo>
                    <a:lnTo>
                      <a:pt x="2038" y="1020"/>
                    </a:lnTo>
                    <a:lnTo>
                      <a:pt x="2039" y="1070"/>
                    </a:lnTo>
                    <a:close/>
                  </a:path>
                </a:pathLst>
              </a:custGeom>
              <a:solidFill>
                <a:srgbClr val="87CB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1923" name="Freeform 1195">
                <a:extLst>
                  <a:ext uri="{FF2B5EF4-FFF2-40B4-BE49-F238E27FC236}">
                    <a16:creationId xmlns:a16="http://schemas.microsoft.com/office/drawing/2014/main" id="{2A084119-1DDF-4532-92F4-9E65413DF029}"/>
                  </a:ext>
                </a:extLst>
              </p:cNvPr>
              <p:cNvSpPr>
                <a:spLocks noEditPoints="1"/>
              </p:cNvSpPr>
              <p:nvPr/>
            </p:nvSpPr>
            <p:spPr bwMode="auto">
              <a:xfrm>
                <a:off x="1950" y="2989"/>
                <a:ext cx="407" cy="407"/>
              </a:xfrm>
              <a:custGeom>
                <a:avLst/>
                <a:gdLst>
                  <a:gd name="T0" fmla="*/ 403 w 2038"/>
                  <a:gd name="T1" fmla="*/ 163 h 2038"/>
                  <a:gd name="T2" fmla="*/ 387 w 2038"/>
                  <a:gd name="T3" fmla="*/ 115 h 2038"/>
                  <a:gd name="T4" fmla="*/ 360 w 2038"/>
                  <a:gd name="T5" fmla="*/ 74 h 2038"/>
                  <a:gd name="T6" fmla="*/ 325 w 2038"/>
                  <a:gd name="T7" fmla="*/ 41 h 2038"/>
                  <a:gd name="T8" fmla="*/ 283 w 2038"/>
                  <a:gd name="T9" fmla="*/ 16 h 2038"/>
                  <a:gd name="T10" fmla="*/ 234 w 2038"/>
                  <a:gd name="T11" fmla="*/ 2 h 2038"/>
                  <a:gd name="T12" fmla="*/ 183 w 2038"/>
                  <a:gd name="T13" fmla="*/ 1 h 2038"/>
                  <a:gd name="T14" fmla="*/ 133 w 2038"/>
                  <a:gd name="T15" fmla="*/ 12 h 2038"/>
                  <a:gd name="T16" fmla="*/ 90 w 2038"/>
                  <a:gd name="T17" fmla="*/ 35 h 2038"/>
                  <a:gd name="T18" fmla="*/ 53 w 2038"/>
                  <a:gd name="T19" fmla="*/ 67 h 2038"/>
                  <a:gd name="T20" fmla="*/ 24 w 2038"/>
                  <a:gd name="T21" fmla="*/ 106 h 2038"/>
                  <a:gd name="T22" fmla="*/ 6 w 2038"/>
                  <a:gd name="T23" fmla="*/ 153 h 2038"/>
                  <a:gd name="T24" fmla="*/ 0 w 2038"/>
                  <a:gd name="T25" fmla="*/ 204 h 2038"/>
                  <a:gd name="T26" fmla="*/ 6 w 2038"/>
                  <a:gd name="T27" fmla="*/ 254 h 2038"/>
                  <a:gd name="T28" fmla="*/ 24 w 2038"/>
                  <a:gd name="T29" fmla="*/ 300 h 2038"/>
                  <a:gd name="T30" fmla="*/ 53 w 2038"/>
                  <a:gd name="T31" fmla="*/ 340 h 2038"/>
                  <a:gd name="T32" fmla="*/ 90 w 2038"/>
                  <a:gd name="T33" fmla="*/ 372 h 2038"/>
                  <a:gd name="T34" fmla="*/ 133 w 2038"/>
                  <a:gd name="T35" fmla="*/ 394 h 2038"/>
                  <a:gd name="T36" fmla="*/ 183 w 2038"/>
                  <a:gd name="T37" fmla="*/ 406 h 2038"/>
                  <a:gd name="T38" fmla="*/ 234 w 2038"/>
                  <a:gd name="T39" fmla="*/ 405 h 2038"/>
                  <a:gd name="T40" fmla="*/ 283 w 2038"/>
                  <a:gd name="T41" fmla="*/ 391 h 2038"/>
                  <a:gd name="T42" fmla="*/ 325 w 2038"/>
                  <a:gd name="T43" fmla="*/ 367 h 2038"/>
                  <a:gd name="T44" fmla="*/ 360 w 2038"/>
                  <a:gd name="T45" fmla="*/ 333 h 2038"/>
                  <a:gd name="T46" fmla="*/ 387 w 2038"/>
                  <a:gd name="T47" fmla="*/ 292 h 2038"/>
                  <a:gd name="T48" fmla="*/ 403 w 2038"/>
                  <a:gd name="T49" fmla="*/ 244 h 2038"/>
                  <a:gd name="T50" fmla="*/ 386 w 2038"/>
                  <a:gd name="T51" fmla="*/ 204 h 2038"/>
                  <a:gd name="T52" fmla="*/ 381 w 2038"/>
                  <a:gd name="T53" fmla="*/ 249 h 2038"/>
                  <a:gd name="T54" fmla="*/ 364 w 2038"/>
                  <a:gd name="T55" fmla="*/ 291 h 2038"/>
                  <a:gd name="T56" fmla="*/ 339 w 2038"/>
                  <a:gd name="T57" fmla="*/ 327 h 2038"/>
                  <a:gd name="T58" fmla="*/ 306 w 2038"/>
                  <a:gd name="T59" fmla="*/ 355 h 2038"/>
                  <a:gd name="T60" fmla="*/ 266 w 2038"/>
                  <a:gd name="T61" fmla="*/ 375 h 2038"/>
                  <a:gd name="T62" fmla="*/ 222 w 2038"/>
                  <a:gd name="T63" fmla="*/ 386 h 2038"/>
                  <a:gd name="T64" fmla="*/ 176 w 2038"/>
                  <a:gd name="T65" fmla="*/ 384 h 2038"/>
                  <a:gd name="T66" fmla="*/ 132 w 2038"/>
                  <a:gd name="T67" fmla="*/ 372 h 2038"/>
                  <a:gd name="T68" fmla="*/ 94 w 2038"/>
                  <a:gd name="T69" fmla="*/ 350 h 2038"/>
                  <a:gd name="T70" fmla="*/ 62 w 2038"/>
                  <a:gd name="T71" fmla="*/ 320 h 2038"/>
                  <a:gd name="T72" fmla="*/ 38 w 2038"/>
                  <a:gd name="T73" fmla="*/ 283 h 2038"/>
                  <a:gd name="T74" fmla="*/ 24 w 2038"/>
                  <a:gd name="T75" fmla="*/ 240 h 2038"/>
                  <a:gd name="T76" fmla="*/ 20 w 2038"/>
                  <a:gd name="T77" fmla="*/ 194 h 2038"/>
                  <a:gd name="T78" fmla="*/ 28 w 2038"/>
                  <a:gd name="T79" fmla="*/ 149 h 2038"/>
                  <a:gd name="T80" fmla="*/ 47 w 2038"/>
                  <a:gd name="T81" fmla="*/ 108 h 2038"/>
                  <a:gd name="T82" fmla="*/ 74 w 2038"/>
                  <a:gd name="T83" fmla="*/ 74 h 2038"/>
                  <a:gd name="T84" fmla="*/ 108 w 2038"/>
                  <a:gd name="T85" fmla="*/ 47 h 2038"/>
                  <a:gd name="T86" fmla="*/ 149 w 2038"/>
                  <a:gd name="T87" fmla="*/ 29 h 2038"/>
                  <a:gd name="T88" fmla="*/ 194 w 2038"/>
                  <a:gd name="T89" fmla="*/ 21 h 2038"/>
                  <a:gd name="T90" fmla="*/ 240 w 2038"/>
                  <a:gd name="T91" fmla="*/ 24 h 2038"/>
                  <a:gd name="T92" fmla="*/ 283 w 2038"/>
                  <a:gd name="T93" fmla="*/ 38 h 2038"/>
                  <a:gd name="T94" fmla="*/ 320 w 2038"/>
                  <a:gd name="T95" fmla="*/ 62 h 2038"/>
                  <a:gd name="T96" fmla="*/ 350 w 2038"/>
                  <a:gd name="T97" fmla="*/ 94 h 2038"/>
                  <a:gd name="T98" fmla="*/ 372 w 2038"/>
                  <a:gd name="T99" fmla="*/ 132 h 2038"/>
                  <a:gd name="T100" fmla="*/ 384 w 2038"/>
                  <a:gd name="T101" fmla="*/ 176 h 203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038" h="2038">
                    <a:moveTo>
                      <a:pt x="2038" y="1019"/>
                    </a:moveTo>
                    <a:lnTo>
                      <a:pt x="2036" y="967"/>
                    </a:lnTo>
                    <a:lnTo>
                      <a:pt x="2032" y="914"/>
                    </a:lnTo>
                    <a:lnTo>
                      <a:pt x="2026" y="864"/>
                    </a:lnTo>
                    <a:lnTo>
                      <a:pt x="2017" y="814"/>
                    </a:lnTo>
                    <a:lnTo>
                      <a:pt x="2006" y="765"/>
                    </a:lnTo>
                    <a:lnTo>
                      <a:pt x="1992" y="716"/>
                    </a:lnTo>
                    <a:lnTo>
                      <a:pt x="1976" y="668"/>
                    </a:lnTo>
                    <a:lnTo>
                      <a:pt x="1957" y="622"/>
                    </a:lnTo>
                    <a:lnTo>
                      <a:pt x="1937" y="577"/>
                    </a:lnTo>
                    <a:lnTo>
                      <a:pt x="1914" y="533"/>
                    </a:lnTo>
                    <a:lnTo>
                      <a:pt x="1890" y="490"/>
                    </a:lnTo>
                    <a:lnTo>
                      <a:pt x="1863" y="449"/>
                    </a:lnTo>
                    <a:lnTo>
                      <a:pt x="1835" y="409"/>
                    </a:lnTo>
                    <a:lnTo>
                      <a:pt x="1805" y="371"/>
                    </a:lnTo>
                    <a:lnTo>
                      <a:pt x="1772" y="333"/>
                    </a:lnTo>
                    <a:lnTo>
                      <a:pt x="1739" y="298"/>
                    </a:lnTo>
                    <a:lnTo>
                      <a:pt x="1703" y="264"/>
                    </a:lnTo>
                    <a:lnTo>
                      <a:pt x="1667" y="233"/>
                    </a:lnTo>
                    <a:lnTo>
                      <a:pt x="1628" y="203"/>
                    </a:lnTo>
                    <a:lnTo>
                      <a:pt x="1589" y="174"/>
                    </a:lnTo>
                    <a:lnTo>
                      <a:pt x="1546" y="148"/>
                    </a:lnTo>
                    <a:lnTo>
                      <a:pt x="1504" y="122"/>
                    </a:lnTo>
                    <a:lnTo>
                      <a:pt x="1460" y="100"/>
                    </a:lnTo>
                    <a:lnTo>
                      <a:pt x="1415" y="80"/>
                    </a:lnTo>
                    <a:lnTo>
                      <a:pt x="1368" y="62"/>
                    </a:lnTo>
                    <a:lnTo>
                      <a:pt x="1321" y="46"/>
                    </a:lnTo>
                    <a:lnTo>
                      <a:pt x="1273" y="32"/>
                    </a:lnTo>
                    <a:lnTo>
                      <a:pt x="1224" y="21"/>
                    </a:lnTo>
                    <a:lnTo>
                      <a:pt x="1174" y="12"/>
                    </a:lnTo>
                    <a:lnTo>
                      <a:pt x="1122" y="5"/>
                    </a:lnTo>
                    <a:lnTo>
                      <a:pt x="1071" y="1"/>
                    </a:lnTo>
                    <a:lnTo>
                      <a:pt x="1019" y="0"/>
                    </a:lnTo>
                    <a:lnTo>
                      <a:pt x="965" y="1"/>
                    </a:lnTo>
                    <a:lnTo>
                      <a:pt x="914" y="5"/>
                    </a:lnTo>
                    <a:lnTo>
                      <a:pt x="863" y="12"/>
                    </a:lnTo>
                    <a:lnTo>
                      <a:pt x="813" y="21"/>
                    </a:lnTo>
                    <a:lnTo>
                      <a:pt x="763" y="32"/>
                    </a:lnTo>
                    <a:lnTo>
                      <a:pt x="715" y="46"/>
                    </a:lnTo>
                    <a:lnTo>
                      <a:pt x="668" y="62"/>
                    </a:lnTo>
                    <a:lnTo>
                      <a:pt x="622" y="80"/>
                    </a:lnTo>
                    <a:lnTo>
                      <a:pt x="577" y="100"/>
                    </a:lnTo>
                    <a:lnTo>
                      <a:pt x="532" y="122"/>
                    </a:lnTo>
                    <a:lnTo>
                      <a:pt x="490" y="148"/>
                    </a:lnTo>
                    <a:lnTo>
                      <a:pt x="449" y="174"/>
                    </a:lnTo>
                    <a:lnTo>
                      <a:pt x="409" y="203"/>
                    </a:lnTo>
                    <a:lnTo>
                      <a:pt x="371" y="233"/>
                    </a:lnTo>
                    <a:lnTo>
                      <a:pt x="333" y="264"/>
                    </a:lnTo>
                    <a:lnTo>
                      <a:pt x="298" y="298"/>
                    </a:lnTo>
                    <a:lnTo>
                      <a:pt x="264" y="333"/>
                    </a:lnTo>
                    <a:lnTo>
                      <a:pt x="232" y="371"/>
                    </a:lnTo>
                    <a:lnTo>
                      <a:pt x="202" y="409"/>
                    </a:lnTo>
                    <a:lnTo>
                      <a:pt x="174" y="449"/>
                    </a:lnTo>
                    <a:lnTo>
                      <a:pt x="146" y="490"/>
                    </a:lnTo>
                    <a:lnTo>
                      <a:pt x="122" y="533"/>
                    </a:lnTo>
                    <a:lnTo>
                      <a:pt x="100" y="577"/>
                    </a:lnTo>
                    <a:lnTo>
                      <a:pt x="79" y="622"/>
                    </a:lnTo>
                    <a:lnTo>
                      <a:pt x="61" y="668"/>
                    </a:lnTo>
                    <a:lnTo>
                      <a:pt x="45" y="716"/>
                    </a:lnTo>
                    <a:lnTo>
                      <a:pt x="32" y="765"/>
                    </a:lnTo>
                    <a:lnTo>
                      <a:pt x="20" y="814"/>
                    </a:lnTo>
                    <a:lnTo>
                      <a:pt x="11" y="864"/>
                    </a:lnTo>
                    <a:lnTo>
                      <a:pt x="5" y="914"/>
                    </a:lnTo>
                    <a:lnTo>
                      <a:pt x="1" y="967"/>
                    </a:lnTo>
                    <a:lnTo>
                      <a:pt x="0" y="1019"/>
                    </a:lnTo>
                    <a:lnTo>
                      <a:pt x="1" y="1071"/>
                    </a:lnTo>
                    <a:lnTo>
                      <a:pt x="5" y="1123"/>
                    </a:lnTo>
                    <a:lnTo>
                      <a:pt x="11" y="1174"/>
                    </a:lnTo>
                    <a:lnTo>
                      <a:pt x="20" y="1224"/>
                    </a:lnTo>
                    <a:lnTo>
                      <a:pt x="32" y="1273"/>
                    </a:lnTo>
                    <a:lnTo>
                      <a:pt x="45" y="1322"/>
                    </a:lnTo>
                    <a:lnTo>
                      <a:pt x="61" y="1369"/>
                    </a:lnTo>
                    <a:lnTo>
                      <a:pt x="79" y="1416"/>
                    </a:lnTo>
                    <a:lnTo>
                      <a:pt x="100" y="1461"/>
                    </a:lnTo>
                    <a:lnTo>
                      <a:pt x="122" y="1504"/>
                    </a:lnTo>
                    <a:lnTo>
                      <a:pt x="146" y="1547"/>
                    </a:lnTo>
                    <a:lnTo>
                      <a:pt x="174" y="1589"/>
                    </a:lnTo>
                    <a:lnTo>
                      <a:pt x="202" y="1629"/>
                    </a:lnTo>
                    <a:lnTo>
                      <a:pt x="232" y="1667"/>
                    </a:lnTo>
                    <a:lnTo>
                      <a:pt x="264" y="1704"/>
                    </a:lnTo>
                    <a:lnTo>
                      <a:pt x="298" y="1739"/>
                    </a:lnTo>
                    <a:lnTo>
                      <a:pt x="333" y="1773"/>
                    </a:lnTo>
                    <a:lnTo>
                      <a:pt x="371" y="1805"/>
                    </a:lnTo>
                    <a:lnTo>
                      <a:pt x="409" y="1836"/>
                    </a:lnTo>
                    <a:lnTo>
                      <a:pt x="449" y="1864"/>
                    </a:lnTo>
                    <a:lnTo>
                      <a:pt x="490" y="1890"/>
                    </a:lnTo>
                    <a:lnTo>
                      <a:pt x="532" y="1915"/>
                    </a:lnTo>
                    <a:lnTo>
                      <a:pt x="577" y="1937"/>
                    </a:lnTo>
                    <a:lnTo>
                      <a:pt x="622" y="1957"/>
                    </a:lnTo>
                    <a:lnTo>
                      <a:pt x="668" y="1975"/>
                    </a:lnTo>
                    <a:lnTo>
                      <a:pt x="715" y="1992"/>
                    </a:lnTo>
                    <a:lnTo>
                      <a:pt x="763" y="2006"/>
                    </a:lnTo>
                    <a:lnTo>
                      <a:pt x="813" y="2017"/>
                    </a:lnTo>
                    <a:lnTo>
                      <a:pt x="863" y="2026"/>
                    </a:lnTo>
                    <a:lnTo>
                      <a:pt x="914" y="2033"/>
                    </a:lnTo>
                    <a:lnTo>
                      <a:pt x="965" y="2037"/>
                    </a:lnTo>
                    <a:lnTo>
                      <a:pt x="1019" y="2038"/>
                    </a:lnTo>
                    <a:lnTo>
                      <a:pt x="1071" y="2037"/>
                    </a:lnTo>
                    <a:lnTo>
                      <a:pt x="1122" y="2033"/>
                    </a:lnTo>
                    <a:lnTo>
                      <a:pt x="1174" y="2026"/>
                    </a:lnTo>
                    <a:lnTo>
                      <a:pt x="1224" y="2017"/>
                    </a:lnTo>
                    <a:lnTo>
                      <a:pt x="1273" y="2006"/>
                    </a:lnTo>
                    <a:lnTo>
                      <a:pt x="1321" y="1992"/>
                    </a:lnTo>
                    <a:lnTo>
                      <a:pt x="1368" y="1975"/>
                    </a:lnTo>
                    <a:lnTo>
                      <a:pt x="1415" y="1957"/>
                    </a:lnTo>
                    <a:lnTo>
                      <a:pt x="1460" y="1937"/>
                    </a:lnTo>
                    <a:lnTo>
                      <a:pt x="1504" y="1915"/>
                    </a:lnTo>
                    <a:lnTo>
                      <a:pt x="1546" y="1890"/>
                    </a:lnTo>
                    <a:lnTo>
                      <a:pt x="1589" y="1864"/>
                    </a:lnTo>
                    <a:lnTo>
                      <a:pt x="1628" y="1836"/>
                    </a:lnTo>
                    <a:lnTo>
                      <a:pt x="1667" y="1805"/>
                    </a:lnTo>
                    <a:lnTo>
                      <a:pt x="1703" y="1773"/>
                    </a:lnTo>
                    <a:lnTo>
                      <a:pt x="1739" y="1739"/>
                    </a:lnTo>
                    <a:lnTo>
                      <a:pt x="1772" y="1704"/>
                    </a:lnTo>
                    <a:lnTo>
                      <a:pt x="1805" y="1667"/>
                    </a:lnTo>
                    <a:lnTo>
                      <a:pt x="1835" y="1629"/>
                    </a:lnTo>
                    <a:lnTo>
                      <a:pt x="1863" y="1589"/>
                    </a:lnTo>
                    <a:lnTo>
                      <a:pt x="1890" y="1547"/>
                    </a:lnTo>
                    <a:lnTo>
                      <a:pt x="1914" y="1504"/>
                    </a:lnTo>
                    <a:lnTo>
                      <a:pt x="1937" y="1461"/>
                    </a:lnTo>
                    <a:lnTo>
                      <a:pt x="1957" y="1416"/>
                    </a:lnTo>
                    <a:lnTo>
                      <a:pt x="1976" y="1369"/>
                    </a:lnTo>
                    <a:lnTo>
                      <a:pt x="1992" y="1322"/>
                    </a:lnTo>
                    <a:lnTo>
                      <a:pt x="2006" y="1273"/>
                    </a:lnTo>
                    <a:lnTo>
                      <a:pt x="2017" y="1224"/>
                    </a:lnTo>
                    <a:lnTo>
                      <a:pt x="2026" y="1174"/>
                    </a:lnTo>
                    <a:lnTo>
                      <a:pt x="2032" y="1123"/>
                    </a:lnTo>
                    <a:lnTo>
                      <a:pt x="2036" y="1071"/>
                    </a:lnTo>
                    <a:lnTo>
                      <a:pt x="2038" y="1019"/>
                    </a:lnTo>
                    <a:close/>
                    <a:moveTo>
                      <a:pt x="1935" y="1019"/>
                    </a:moveTo>
                    <a:lnTo>
                      <a:pt x="1934" y="1066"/>
                    </a:lnTo>
                    <a:lnTo>
                      <a:pt x="1930" y="1112"/>
                    </a:lnTo>
                    <a:lnTo>
                      <a:pt x="1925" y="1158"/>
                    </a:lnTo>
                    <a:lnTo>
                      <a:pt x="1917" y="1204"/>
                    </a:lnTo>
                    <a:lnTo>
                      <a:pt x="1906" y="1248"/>
                    </a:lnTo>
                    <a:lnTo>
                      <a:pt x="1894" y="1291"/>
                    </a:lnTo>
                    <a:lnTo>
                      <a:pt x="1880" y="1334"/>
                    </a:lnTo>
                    <a:lnTo>
                      <a:pt x="1863" y="1376"/>
                    </a:lnTo>
                    <a:lnTo>
                      <a:pt x="1845" y="1417"/>
                    </a:lnTo>
                    <a:lnTo>
                      <a:pt x="1825" y="1456"/>
                    </a:lnTo>
                    <a:lnTo>
                      <a:pt x="1803" y="1494"/>
                    </a:lnTo>
                    <a:lnTo>
                      <a:pt x="1779" y="1531"/>
                    </a:lnTo>
                    <a:lnTo>
                      <a:pt x="1753" y="1567"/>
                    </a:lnTo>
                    <a:lnTo>
                      <a:pt x="1726" y="1602"/>
                    </a:lnTo>
                    <a:lnTo>
                      <a:pt x="1697" y="1636"/>
                    </a:lnTo>
                    <a:lnTo>
                      <a:pt x="1667" y="1667"/>
                    </a:lnTo>
                    <a:lnTo>
                      <a:pt x="1635" y="1698"/>
                    </a:lnTo>
                    <a:lnTo>
                      <a:pt x="1602" y="1726"/>
                    </a:lnTo>
                    <a:lnTo>
                      <a:pt x="1567" y="1753"/>
                    </a:lnTo>
                    <a:lnTo>
                      <a:pt x="1531" y="1779"/>
                    </a:lnTo>
                    <a:lnTo>
                      <a:pt x="1494" y="1803"/>
                    </a:lnTo>
                    <a:lnTo>
                      <a:pt x="1456" y="1825"/>
                    </a:lnTo>
                    <a:lnTo>
                      <a:pt x="1416" y="1846"/>
                    </a:lnTo>
                    <a:lnTo>
                      <a:pt x="1376" y="1864"/>
                    </a:lnTo>
                    <a:lnTo>
                      <a:pt x="1333" y="1880"/>
                    </a:lnTo>
                    <a:lnTo>
                      <a:pt x="1291" y="1895"/>
                    </a:lnTo>
                    <a:lnTo>
                      <a:pt x="1248" y="1907"/>
                    </a:lnTo>
                    <a:lnTo>
                      <a:pt x="1204" y="1917"/>
                    </a:lnTo>
                    <a:lnTo>
                      <a:pt x="1158" y="1925"/>
                    </a:lnTo>
                    <a:lnTo>
                      <a:pt x="1112" y="1931"/>
                    </a:lnTo>
                    <a:lnTo>
                      <a:pt x="1066" y="1934"/>
                    </a:lnTo>
                    <a:lnTo>
                      <a:pt x="1019" y="1936"/>
                    </a:lnTo>
                    <a:lnTo>
                      <a:pt x="972" y="1934"/>
                    </a:lnTo>
                    <a:lnTo>
                      <a:pt x="924" y="1931"/>
                    </a:lnTo>
                    <a:lnTo>
                      <a:pt x="879" y="1925"/>
                    </a:lnTo>
                    <a:lnTo>
                      <a:pt x="834" y="1917"/>
                    </a:lnTo>
                    <a:lnTo>
                      <a:pt x="790" y="1907"/>
                    </a:lnTo>
                    <a:lnTo>
                      <a:pt x="745" y="1895"/>
                    </a:lnTo>
                    <a:lnTo>
                      <a:pt x="703" y="1880"/>
                    </a:lnTo>
                    <a:lnTo>
                      <a:pt x="661" y="1864"/>
                    </a:lnTo>
                    <a:lnTo>
                      <a:pt x="621" y="1846"/>
                    </a:lnTo>
                    <a:lnTo>
                      <a:pt x="582" y="1825"/>
                    </a:lnTo>
                    <a:lnTo>
                      <a:pt x="542" y="1803"/>
                    </a:lnTo>
                    <a:lnTo>
                      <a:pt x="505" y="1779"/>
                    </a:lnTo>
                    <a:lnTo>
                      <a:pt x="470" y="1753"/>
                    </a:lnTo>
                    <a:lnTo>
                      <a:pt x="435" y="1726"/>
                    </a:lnTo>
                    <a:lnTo>
                      <a:pt x="402" y="1698"/>
                    </a:lnTo>
                    <a:lnTo>
                      <a:pt x="370" y="1667"/>
                    </a:lnTo>
                    <a:lnTo>
                      <a:pt x="339" y="1636"/>
                    </a:lnTo>
                    <a:lnTo>
                      <a:pt x="310" y="1602"/>
                    </a:lnTo>
                    <a:lnTo>
                      <a:pt x="283" y="1567"/>
                    </a:lnTo>
                    <a:lnTo>
                      <a:pt x="258" y="1531"/>
                    </a:lnTo>
                    <a:lnTo>
                      <a:pt x="234" y="1494"/>
                    </a:lnTo>
                    <a:lnTo>
                      <a:pt x="212" y="1456"/>
                    </a:lnTo>
                    <a:lnTo>
                      <a:pt x="192" y="1417"/>
                    </a:lnTo>
                    <a:lnTo>
                      <a:pt x="174" y="1376"/>
                    </a:lnTo>
                    <a:lnTo>
                      <a:pt x="156" y="1334"/>
                    </a:lnTo>
                    <a:lnTo>
                      <a:pt x="142" y="1291"/>
                    </a:lnTo>
                    <a:lnTo>
                      <a:pt x="130" y="1248"/>
                    </a:lnTo>
                    <a:lnTo>
                      <a:pt x="120" y="1204"/>
                    </a:lnTo>
                    <a:lnTo>
                      <a:pt x="112" y="1158"/>
                    </a:lnTo>
                    <a:lnTo>
                      <a:pt x="106" y="1112"/>
                    </a:lnTo>
                    <a:lnTo>
                      <a:pt x="102" y="1066"/>
                    </a:lnTo>
                    <a:lnTo>
                      <a:pt x="101" y="1019"/>
                    </a:lnTo>
                    <a:lnTo>
                      <a:pt x="102" y="972"/>
                    </a:lnTo>
                    <a:lnTo>
                      <a:pt x="106" y="925"/>
                    </a:lnTo>
                    <a:lnTo>
                      <a:pt x="112" y="879"/>
                    </a:lnTo>
                    <a:lnTo>
                      <a:pt x="120" y="834"/>
                    </a:lnTo>
                    <a:lnTo>
                      <a:pt x="130" y="790"/>
                    </a:lnTo>
                    <a:lnTo>
                      <a:pt x="142" y="746"/>
                    </a:lnTo>
                    <a:lnTo>
                      <a:pt x="156" y="703"/>
                    </a:lnTo>
                    <a:lnTo>
                      <a:pt x="174" y="662"/>
                    </a:lnTo>
                    <a:lnTo>
                      <a:pt x="192" y="621"/>
                    </a:lnTo>
                    <a:lnTo>
                      <a:pt x="212" y="582"/>
                    </a:lnTo>
                    <a:lnTo>
                      <a:pt x="234" y="543"/>
                    </a:lnTo>
                    <a:lnTo>
                      <a:pt x="258" y="506"/>
                    </a:lnTo>
                    <a:lnTo>
                      <a:pt x="283" y="470"/>
                    </a:lnTo>
                    <a:lnTo>
                      <a:pt x="310" y="436"/>
                    </a:lnTo>
                    <a:lnTo>
                      <a:pt x="339" y="402"/>
                    </a:lnTo>
                    <a:lnTo>
                      <a:pt x="370" y="371"/>
                    </a:lnTo>
                    <a:lnTo>
                      <a:pt x="402" y="341"/>
                    </a:lnTo>
                    <a:lnTo>
                      <a:pt x="435" y="311"/>
                    </a:lnTo>
                    <a:lnTo>
                      <a:pt x="470" y="284"/>
                    </a:lnTo>
                    <a:lnTo>
                      <a:pt x="505" y="258"/>
                    </a:lnTo>
                    <a:lnTo>
                      <a:pt x="542" y="235"/>
                    </a:lnTo>
                    <a:lnTo>
                      <a:pt x="582" y="213"/>
                    </a:lnTo>
                    <a:lnTo>
                      <a:pt x="621" y="192"/>
                    </a:lnTo>
                    <a:lnTo>
                      <a:pt x="661" y="174"/>
                    </a:lnTo>
                    <a:lnTo>
                      <a:pt x="703" y="158"/>
                    </a:lnTo>
                    <a:lnTo>
                      <a:pt x="745" y="144"/>
                    </a:lnTo>
                    <a:lnTo>
                      <a:pt x="790" y="130"/>
                    </a:lnTo>
                    <a:lnTo>
                      <a:pt x="834" y="120"/>
                    </a:lnTo>
                    <a:lnTo>
                      <a:pt x="879" y="112"/>
                    </a:lnTo>
                    <a:lnTo>
                      <a:pt x="924" y="106"/>
                    </a:lnTo>
                    <a:lnTo>
                      <a:pt x="972" y="103"/>
                    </a:lnTo>
                    <a:lnTo>
                      <a:pt x="1019" y="101"/>
                    </a:lnTo>
                    <a:lnTo>
                      <a:pt x="1066" y="103"/>
                    </a:lnTo>
                    <a:lnTo>
                      <a:pt x="1112" y="106"/>
                    </a:lnTo>
                    <a:lnTo>
                      <a:pt x="1158" y="112"/>
                    </a:lnTo>
                    <a:lnTo>
                      <a:pt x="1204" y="120"/>
                    </a:lnTo>
                    <a:lnTo>
                      <a:pt x="1248" y="130"/>
                    </a:lnTo>
                    <a:lnTo>
                      <a:pt x="1291" y="144"/>
                    </a:lnTo>
                    <a:lnTo>
                      <a:pt x="1333" y="158"/>
                    </a:lnTo>
                    <a:lnTo>
                      <a:pt x="1376" y="174"/>
                    </a:lnTo>
                    <a:lnTo>
                      <a:pt x="1416" y="192"/>
                    </a:lnTo>
                    <a:lnTo>
                      <a:pt x="1456" y="213"/>
                    </a:lnTo>
                    <a:lnTo>
                      <a:pt x="1494" y="235"/>
                    </a:lnTo>
                    <a:lnTo>
                      <a:pt x="1531" y="258"/>
                    </a:lnTo>
                    <a:lnTo>
                      <a:pt x="1567" y="284"/>
                    </a:lnTo>
                    <a:lnTo>
                      <a:pt x="1602" y="311"/>
                    </a:lnTo>
                    <a:lnTo>
                      <a:pt x="1635" y="341"/>
                    </a:lnTo>
                    <a:lnTo>
                      <a:pt x="1667" y="371"/>
                    </a:lnTo>
                    <a:lnTo>
                      <a:pt x="1697" y="402"/>
                    </a:lnTo>
                    <a:lnTo>
                      <a:pt x="1726" y="436"/>
                    </a:lnTo>
                    <a:lnTo>
                      <a:pt x="1753" y="470"/>
                    </a:lnTo>
                    <a:lnTo>
                      <a:pt x="1779" y="506"/>
                    </a:lnTo>
                    <a:lnTo>
                      <a:pt x="1803" y="543"/>
                    </a:lnTo>
                    <a:lnTo>
                      <a:pt x="1825" y="582"/>
                    </a:lnTo>
                    <a:lnTo>
                      <a:pt x="1845" y="621"/>
                    </a:lnTo>
                    <a:lnTo>
                      <a:pt x="1863" y="662"/>
                    </a:lnTo>
                    <a:lnTo>
                      <a:pt x="1880" y="703"/>
                    </a:lnTo>
                    <a:lnTo>
                      <a:pt x="1894" y="746"/>
                    </a:lnTo>
                    <a:lnTo>
                      <a:pt x="1906" y="790"/>
                    </a:lnTo>
                    <a:lnTo>
                      <a:pt x="1917" y="834"/>
                    </a:lnTo>
                    <a:lnTo>
                      <a:pt x="1925" y="879"/>
                    </a:lnTo>
                    <a:lnTo>
                      <a:pt x="1930" y="925"/>
                    </a:lnTo>
                    <a:lnTo>
                      <a:pt x="1934" y="972"/>
                    </a:lnTo>
                    <a:lnTo>
                      <a:pt x="1935" y="1019"/>
                    </a:lnTo>
                    <a:close/>
                  </a:path>
                </a:pathLst>
              </a:custGeom>
              <a:solidFill>
                <a:srgbClr val="8BCDF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1924" name="Freeform 1196">
                <a:extLst>
                  <a:ext uri="{FF2B5EF4-FFF2-40B4-BE49-F238E27FC236}">
                    <a16:creationId xmlns:a16="http://schemas.microsoft.com/office/drawing/2014/main" id="{64156FAF-262E-4167-95E3-714AD0297017}"/>
                  </a:ext>
                </a:extLst>
              </p:cNvPr>
              <p:cNvSpPr>
                <a:spLocks noEditPoints="1"/>
              </p:cNvSpPr>
              <p:nvPr/>
            </p:nvSpPr>
            <p:spPr bwMode="auto">
              <a:xfrm>
                <a:off x="1960" y="2999"/>
                <a:ext cx="387" cy="387"/>
              </a:xfrm>
              <a:custGeom>
                <a:avLst/>
                <a:gdLst>
                  <a:gd name="T0" fmla="*/ 383 w 1937"/>
                  <a:gd name="T1" fmla="*/ 155 h 1935"/>
                  <a:gd name="T2" fmla="*/ 368 w 1937"/>
                  <a:gd name="T3" fmla="*/ 110 h 1935"/>
                  <a:gd name="T4" fmla="*/ 343 w 1937"/>
                  <a:gd name="T5" fmla="*/ 70 h 1935"/>
                  <a:gd name="T6" fmla="*/ 309 w 1937"/>
                  <a:gd name="T7" fmla="*/ 38 h 1935"/>
                  <a:gd name="T8" fmla="*/ 269 w 1937"/>
                  <a:gd name="T9" fmla="*/ 15 h 1935"/>
                  <a:gd name="T10" fmla="*/ 223 w 1937"/>
                  <a:gd name="T11" fmla="*/ 2 h 1935"/>
                  <a:gd name="T12" fmla="*/ 174 w 1937"/>
                  <a:gd name="T13" fmla="*/ 1 h 1935"/>
                  <a:gd name="T14" fmla="*/ 127 w 1937"/>
                  <a:gd name="T15" fmla="*/ 12 h 1935"/>
                  <a:gd name="T16" fmla="*/ 85 w 1937"/>
                  <a:gd name="T17" fmla="*/ 33 h 1935"/>
                  <a:gd name="T18" fmla="*/ 50 w 1937"/>
                  <a:gd name="T19" fmla="*/ 63 h 1935"/>
                  <a:gd name="T20" fmla="*/ 24 w 1937"/>
                  <a:gd name="T21" fmla="*/ 101 h 1935"/>
                  <a:gd name="T22" fmla="*/ 6 w 1937"/>
                  <a:gd name="T23" fmla="*/ 145 h 1935"/>
                  <a:gd name="T24" fmla="*/ 0 w 1937"/>
                  <a:gd name="T25" fmla="*/ 194 h 1935"/>
                  <a:gd name="T26" fmla="*/ 6 w 1937"/>
                  <a:gd name="T27" fmla="*/ 242 h 1935"/>
                  <a:gd name="T28" fmla="*/ 24 w 1937"/>
                  <a:gd name="T29" fmla="*/ 286 h 1935"/>
                  <a:gd name="T30" fmla="*/ 50 w 1937"/>
                  <a:gd name="T31" fmla="*/ 324 h 1935"/>
                  <a:gd name="T32" fmla="*/ 85 w 1937"/>
                  <a:gd name="T33" fmla="*/ 354 h 1935"/>
                  <a:gd name="T34" fmla="*/ 127 w 1937"/>
                  <a:gd name="T35" fmla="*/ 375 h 1935"/>
                  <a:gd name="T36" fmla="*/ 174 w 1937"/>
                  <a:gd name="T37" fmla="*/ 386 h 1935"/>
                  <a:gd name="T38" fmla="*/ 223 w 1937"/>
                  <a:gd name="T39" fmla="*/ 385 h 1935"/>
                  <a:gd name="T40" fmla="*/ 269 w 1937"/>
                  <a:gd name="T41" fmla="*/ 372 h 1935"/>
                  <a:gd name="T42" fmla="*/ 309 w 1937"/>
                  <a:gd name="T43" fmla="*/ 349 h 1935"/>
                  <a:gd name="T44" fmla="*/ 343 w 1937"/>
                  <a:gd name="T45" fmla="*/ 317 h 1935"/>
                  <a:gd name="T46" fmla="*/ 368 w 1937"/>
                  <a:gd name="T47" fmla="*/ 278 h 1935"/>
                  <a:gd name="T48" fmla="*/ 383 w 1937"/>
                  <a:gd name="T49" fmla="*/ 233 h 1935"/>
                  <a:gd name="T50" fmla="*/ 366 w 1937"/>
                  <a:gd name="T51" fmla="*/ 194 h 1935"/>
                  <a:gd name="T52" fmla="*/ 361 w 1937"/>
                  <a:gd name="T53" fmla="*/ 237 h 1935"/>
                  <a:gd name="T54" fmla="*/ 346 w 1937"/>
                  <a:gd name="T55" fmla="*/ 276 h 1935"/>
                  <a:gd name="T56" fmla="*/ 322 w 1937"/>
                  <a:gd name="T57" fmla="*/ 310 h 1935"/>
                  <a:gd name="T58" fmla="*/ 290 w 1937"/>
                  <a:gd name="T59" fmla="*/ 337 h 1935"/>
                  <a:gd name="T60" fmla="*/ 253 w 1937"/>
                  <a:gd name="T61" fmla="*/ 356 h 1935"/>
                  <a:gd name="T62" fmla="*/ 211 w 1937"/>
                  <a:gd name="T63" fmla="*/ 366 h 1935"/>
                  <a:gd name="T64" fmla="*/ 167 w 1937"/>
                  <a:gd name="T65" fmla="*/ 365 h 1935"/>
                  <a:gd name="T66" fmla="*/ 126 w 1937"/>
                  <a:gd name="T67" fmla="*/ 353 h 1935"/>
                  <a:gd name="T68" fmla="*/ 90 w 1937"/>
                  <a:gd name="T69" fmla="*/ 332 h 1935"/>
                  <a:gd name="T70" fmla="*/ 60 w 1937"/>
                  <a:gd name="T71" fmla="*/ 304 h 1935"/>
                  <a:gd name="T72" fmla="*/ 38 w 1937"/>
                  <a:gd name="T73" fmla="*/ 269 h 1935"/>
                  <a:gd name="T74" fmla="*/ 24 w 1937"/>
                  <a:gd name="T75" fmla="*/ 229 h 1935"/>
                  <a:gd name="T76" fmla="*/ 21 w 1937"/>
                  <a:gd name="T77" fmla="*/ 185 h 1935"/>
                  <a:gd name="T78" fmla="*/ 28 w 1937"/>
                  <a:gd name="T79" fmla="*/ 142 h 1935"/>
                  <a:gd name="T80" fmla="*/ 46 w 1937"/>
                  <a:gd name="T81" fmla="*/ 104 h 1935"/>
                  <a:gd name="T82" fmla="*/ 71 w 1937"/>
                  <a:gd name="T83" fmla="*/ 71 h 1935"/>
                  <a:gd name="T84" fmla="*/ 104 w 1937"/>
                  <a:gd name="T85" fmla="*/ 45 h 1935"/>
                  <a:gd name="T86" fmla="*/ 142 w 1937"/>
                  <a:gd name="T87" fmla="*/ 28 h 1935"/>
                  <a:gd name="T88" fmla="*/ 185 w 1937"/>
                  <a:gd name="T89" fmla="*/ 21 h 1935"/>
                  <a:gd name="T90" fmla="*/ 228 w 1937"/>
                  <a:gd name="T91" fmla="*/ 24 h 1935"/>
                  <a:gd name="T92" fmla="*/ 269 w 1937"/>
                  <a:gd name="T93" fmla="*/ 37 h 1935"/>
                  <a:gd name="T94" fmla="*/ 303 w 1937"/>
                  <a:gd name="T95" fmla="*/ 60 h 1935"/>
                  <a:gd name="T96" fmla="*/ 332 w 1937"/>
                  <a:gd name="T97" fmla="*/ 90 h 1935"/>
                  <a:gd name="T98" fmla="*/ 353 w 1937"/>
                  <a:gd name="T99" fmla="*/ 126 h 1935"/>
                  <a:gd name="T100" fmla="*/ 365 w 1937"/>
                  <a:gd name="T101" fmla="*/ 167 h 193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937" h="1935">
                    <a:moveTo>
                      <a:pt x="1937" y="968"/>
                    </a:moveTo>
                    <a:lnTo>
                      <a:pt x="1936" y="918"/>
                    </a:lnTo>
                    <a:lnTo>
                      <a:pt x="1932" y="869"/>
                    </a:lnTo>
                    <a:lnTo>
                      <a:pt x="1926" y="820"/>
                    </a:lnTo>
                    <a:lnTo>
                      <a:pt x="1916" y="773"/>
                    </a:lnTo>
                    <a:lnTo>
                      <a:pt x="1906" y="726"/>
                    </a:lnTo>
                    <a:lnTo>
                      <a:pt x="1893" y="680"/>
                    </a:lnTo>
                    <a:lnTo>
                      <a:pt x="1877" y="635"/>
                    </a:lnTo>
                    <a:lnTo>
                      <a:pt x="1860" y="591"/>
                    </a:lnTo>
                    <a:lnTo>
                      <a:pt x="1841" y="548"/>
                    </a:lnTo>
                    <a:lnTo>
                      <a:pt x="1820" y="507"/>
                    </a:lnTo>
                    <a:lnTo>
                      <a:pt x="1796" y="466"/>
                    </a:lnTo>
                    <a:lnTo>
                      <a:pt x="1771" y="426"/>
                    </a:lnTo>
                    <a:lnTo>
                      <a:pt x="1744" y="389"/>
                    </a:lnTo>
                    <a:lnTo>
                      <a:pt x="1715" y="352"/>
                    </a:lnTo>
                    <a:lnTo>
                      <a:pt x="1685" y="317"/>
                    </a:lnTo>
                    <a:lnTo>
                      <a:pt x="1653" y="283"/>
                    </a:lnTo>
                    <a:lnTo>
                      <a:pt x="1619" y="251"/>
                    </a:lnTo>
                    <a:lnTo>
                      <a:pt x="1584" y="221"/>
                    </a:lnTo>
                    <a:lnTo>
                      <a:pt x="1548" y="192"/>
                    </a:lnTo>
                    <a:lnTo>
                      <a:pt x="1509" y="165"/>
                    </a:lnTo>
                    <a:lnTo>
                      <a:pt x="1470" y="140"/>
                    </a:lnTo>
                    <a:lnTo>
                      <a:pt x="1430" y="117"/>
                    </a:lnTo>
                    <a:lnTo>
                      <a:pt x="1388" y="96"/>
                    </a:lnTo>
                    <a:lnTo>
                      <a:pt x="1346" y="75"/>
                    </a:lnTo>
                    <a:lnTo>
                      <a:pt x="1301" y="58"/>
                    </a:lnTo>
                    <a:lnTo>
                      <a:pt x="1256" y="43"/>
                    </a:lnTo>
                    <a:lnTo>
                      <a:pt x="1210" y="30"/>
                    </a:lnTo>
                    <a:lnTo>
                      <a:pt x="1164" y="19"/>
                    </a:lnTo>
                    <a:lnTo>
                      <a:pt x="1115" y="11"/>
                    </a:lnTo>
                    <a:lnTo>
                      <a:pt x="1067" y="5"/>
                    </a:lnTo>
                    <a:lnTo>
                      <a:pt x="1018" y="1"/>
                    </a:lnTo>
                    <a:lnTo>
                      <a:pt x="969" y="0"/>
                    </a:lnTo>
                    <a:lnTo>
                      <a:pt x="918" y="1"/>
                    </a:lnTo>
                    <a:lnTo>
                      <a:pt x="869" y="5"/>
                    </a:lnTo>
                    <a:lnTo>
                      <a:pt x="821" y="11"/>
                    </a:lnTo>
                    <a:lnTo>
                      <a:pt x="774" y="19"/>
                    </a:lnTo>
                    <a:lnTo>
                      <a:pt x="727" y="30"/>
                    </a:lnTo>
                    <a:lnTo>
                      <a:pt x="680" y="43"/>
                    </a:lnTo>
                    <a:lnTo>
                      <a:pt x="635" y="58"/>
                    </a:lnTo>
                    <a:lnTo>
                      <a:pt x="592" y="75"/>
                    </a:lnTo>
                    <a:lnTo>
                      <a:pt x="549" y="96"/>
                    </a:lnTo>
                    <a:lnTo>
                      <a:pt x="506" y="117"/>
                    </a:lnTo>
                    <a:lnTo>
                      <a:pt x="466" y="140"/>
                    </a:lnTo>
                    <a:lnTo>
                      <a:pt x="427" y="165"/>
                    </a:lnTo>
                    <a:lnTo>
                      <a:pt x="389" y="192"/>
                    </a:lnTo>
                    <a:lnTo>
                      <a:pt x="353" y="221"/>
                    </a:lnTo>
                    <a:lnTo>
                      <a:pt x="318" y="251"/>
                    </a:lnTo>
                    <a:lnTo>
                      <a:pt x="284" y="283"/>
                    </a:lnTo>
                    <a:lnTo>
                      <a:pt x="252" y="317"/>
                    </a:lnTo>
                    <a:lnTo>
                      <a:pt x="221" y="352"/>
                    </a:lnTo>
                    <a:lnTo>
                      <a:pt x="193" y="389"/>
                    </a:lnTo>
                    <a:lnTo>
                      <a:pt x="166" y="426"/>
                    </a:lnTo>
                    <a:lnTo>
                      <a:pt x="141" y="466"/>
                    </a:lnTo>
                    <a:lnTo>
                      <a:pt x="118" y="507"/>
                    </a:lnTo>
                    <a:lnTo>
                      <a:pt x="95" y="548"/>
                    </a:lnTo>
                    <a:lnTo>
                      <a:pt x="76" y="591"/>
                    </a:lnTo>
                    <a:lnTo>
                      <a:pt x="59" y="635"/>
                    </a:lnTo>
                    <a:lnTo>
                      <a:pt x="44" y="680"/>
                    </a:lnTo>
                    <a:lnTo>
                      <a:pt x="31" y="726"/>
                    </a:lnTo>
                    <a:lnTo>
                      <a:pt x="20" y="773"/>
                    </a:lnTo>
                    <a:lnTo>
                      <a:pt x="11" y="820"/>
                    </a:lnTo>
                    <a:lnTo>
                      <a:pt x="5" y="869"/>
                    </a:lnTo>
                    <a:lnTo>
                      <a:pt x="2" y="918"/>
                    </a:lnTo>
                    <a:lnTo>
                      <a:pt x="0" y="968"/>
                    </a:lnTo>
                    <a:lnTo>
                      <a:pt x="2" y="1018"/>
                    </a:lnTo>
                    <a:lnTo>
                      <a:pt x="5" y="1067"/>
                    </a:lnTo>
                    <a:lnTo>
                      <a:pt x="11" y="1116"/>
                    </a:lnTo>
                    <a:lnTo>
                      <a:pt x="20" y="1163"/>
                    </a:lnTo>
                    <a:lnTo>
                      <a:pt x="31" y="1210"/>
                    </a:lnTo>
                    <a:lnTo>
                      <a:pt x="44" y="1255"/>
                    </a:lnTo>
                    <a:lnTo>
                      <a:pt x="59" y="1300"/>
                    </a:lnTo>
                    <a:lnTo>
                      <a:pt x="76" y="1345"/>
                    </a:lnTo>
                    <a:lnTo>
                      <a:pt x="95" y="1388"/>
                    </a:lnTo>
                    <a:lnTo>
                      <a:pt x="118" y="1429"/>
                    </a:lnTo>
                    <a:lnTo>
                      <a:pt x="141" y="1470"/>
                    </a:lnTo>
                    <a:lnTo>
                      <a:pt x="166" y="1509"/>
                    </a:lnTo>
                    <a:lnTo>
                      <a:pt x="193" y="1547"/>
                    </a:lnTo>
                    <a:lnTo>
                      <a:pt x="221" y="1584"/>
                    </a:lnTo>
                    <a:lnTo>
                      <a:pt x="252" y="1619"/>
                    </a:lnTo>
                    <a:lnTo>
                      <a:pt x="284" y="1652"/>
                    </a:lnTo>
                    <a:lnTo>
                      <a:pt x="318" y="1684"/>
                    </a:lnTo>
                    <a:lnTo>
                      <a:pt x="353" y="1714"/>
                    </a:lnTo>
                    <a:lnTo>
                      <a:pt x="389" y="1744"/>
                    </a:lnTo>
                    <a:lnTo>
                      <a:pt x="427" y="1771"/>
                    </a:lnTo>
                    <a:lnTo>
                      <a:pt x="466" y="1796"/>
                    </a:lnTo>
                    <a:lnTo>
                      <a:pt x="506" y="1819"/>
                    </a:lnTo>
                    <a:lnTo>
                      <a:pt x="549" y="1840"/>
                    </a:lnTo>
                    <a:lnTo>
                      <a:pt x="592" y="1860"/>
                    </a:lnTo>
                    <a:lnTo>
                      <a:pt x="635" y="1877"/>
                    </a:lnTo>
                    <a:lnTo>
                      <a:pt x="680" y="1892"/>
                    </a:lnTo>
                    <a:lnTo>
                      <a:pt x="727" y="1905"/>
                    </a:lnTo>
                    <a:lnTo>
                      <a:pt x="774" y="1916"/>
                    </a:lnTo>
                    <a:lnTo>
                      <a:pt x="821" y="1924"/>
                    </a:lnTo>
                    <a:lnTo>
                      <a:pt x="869" y="1930"/>
                    </a:lnTo>
                    <a:lnTo>
                      <a:pt x="918" y="1934"/>
                    </a:lnTo>
                    <a:lnTo>
                      <a:pt x="969" y="1935"/>
                    </a:lnTo>
                    <a:lnTo>
                      <a:pt x="1018" y="1934"/>
                    </a:lnTo>
                    <a:lnTo>
                      <a:pt x="1067" y="1930"/>
                    </a:lnTo>
                    <a:lnTo>
                      <a:pt x="1115" y="1924"/>
                    </a:lnTo>
                    <a:lnTo>
                      <a:pt x="1164" y="1916"/>
                    </a:lnTo>
                    <a:lnTo>
                      <a:pt x="1210" y="1905"/>
                    </a:lnTo>
                    <a:lnTo>
                      <a:pt x="1256" y="1892"/>
                    </a:lnTo>
                    <a:lnTo>
                      <a:pt x="1301" y="1877"/>
                    </a:lnTo>
                    <a:lnTo>
                      <a:pt x="1346" y="1860"/>
                    </a:lnTo>
                    <a:lnTo>
                      <a:pt x="1388" y="1840"/>
                    </a:lnTo>
                    <a:lnTo>
                      <a:pt x="1430" y="1819"/>
                    </a:lnTo>
                    <a:lnTo>
                      <a:pt x="1470" y="1796"/>
                    </a:lnTo>
                    <a:lnTo>
                      <a:pt x="1509" y="1771"/>
                    </a:lnTo>
                    <a:lnTo>
                      <a:pt x="1548" y="1744"/>
                    </a:lnTo>
                    <a:lnTo>
                      <a:pt x="1584" y="1714"/>
                    </a:lnTo>
                    <a:lnTo>
                      <a:pt x="1619" y="1684"/>
                    </a:lnTo>
                    <a:lnTo>
                      <a:pt x="1653" y="1652"/>
                    </a:lnTo>
                    <a:lnTo>
                      <a:pt x="1685" y="1619"/>
                    </a:lnTo>
                    <a:lnTo>
                      <a:pt x="1715" y="1584"/>
                    </a:lnTo>
                    <a:lnTo>
                      <a:pt x="1744" y="1547"/>
                    </a:lnTo>
                    <a:lnTo>
                      <a:pt x="1771" y="1509"/>
                    </a:lnTo>
                    <a:lnTo>
                      <a:pt x="1796" y="1470"/>
                    </a:lnTo>
                    <a:lnTo>
                      <a:pt x="1820" y="1429"/>
                    </a:lnTo>
                    <a:lnTo>
                      <a:pt x="1841" y="1388"/>
                    </a:lnTo>
                    <a:lnTo>
                      <a:pt x="1860" y="1345"/>
                    </a:lnTo>
                    <a:lnTo>
                      <a:pt x="1877" y="1300"/>
                    </a:lnTo>
                    <a:lnTo>
                      <a:pt x="1893" y="1255"/>
                    </a:lnTo>
                    <a:lnTo>
                      <a:pt x="1906" y="1210"/>
                    </a:lnTo>
                    <a:lnTo>
                      <a:pt x="1916" y="1163"/>
                    </a:lnTo>
                    <a:lnTo>
                      <a:pt x="1926" y="1116"/>
                    </a:lnTo>
                    <a:lnTo>
                      <a:pt x="1932" y="1067"/>
                    </a:lnTo>
                    <a:lnTo>
                      <a:pt x="1936" y="1018"/>
                    </a:lnTo>
                    <a:lnTo>
                      <a:pt x="1937" y="968"/>
                    </a:lnTo>
                    <a:close/>
                    <a:moveTo>
                      <a:pt x="1834" y="968"/>
                    </a:moveTo>
                    <a:lnTo>
                      <a:pt x="1833" y="1012"/>
                    </a:lnTo>
                    <a:lnTo>
                      <a:pt x="1830" y="1056"/>
                    </a:lnTo>
                    <a:lnTo>
                      <a:pt x="1825" y="1099"/>
                    </a:lnTo>
                    <a:lnTo>
                      <a:pt x="1817" y="1143"/>
                    </a:lnTo>
                    <a:lnTo>
                      <a:pt x="1807" y="1184"/>
                    </a:lnTo>
                    <a:lnTo>
                      <a:pt x="1796" y="1225"/>
                    </a:lnTo>
                    <a:lnTo>
                      <a:pt x="1782" y="1265"/>
                    </a:lnTo>
                    <a:lnTo>
                      <a:pt x="1767" y="1304"/>
                    </a:lnTo>
                    <a:lnTo>
                      <a:pt x="1749" y="1344"/>
                    </a:lnTo>
                    <a:lnTo>
                      <a:pt x="1730" y="1381"/>
                    </a:lnTo>
                    <a:lnTo>
                      <a:pt x="1709" y="1417"/>
                    </a:lnTo>
                    <a:lnTo>
                      <a:pt x="1686" y="1452"/>
                    </a:lnTo>
                    <a:lnTo>
                      <a:pt x="1662" y="1486"/>
                    </a:lnTo>
                    <a:lnTo>
                      <a:pt x="1637" y="1518"/>
                    </a:lnTo>
                    <a:lnTo>
                      <a:pt x="1610" y="1551"/>
                    </a:lnTo>
                    <a:lnTo>
                      <a:pt x="1581" y="1580"/>
                    </a:lnTo>
                    <a:lnTo>
                      <a:pt x="1551" y="1609"/>
                    </a:lnTo>
                    <a:lnTo>
                      <a:pt x="1519" y="1636"/>
                    </a:lnTo>
                    <a:lnTo>
                      <a:pt x="1486" y="1662"/>
                    </a:lnTo>
                    <a:lnTo>
                      <a:pt x="1452" y="1686"/>
                    </a:lnTo>
                    <a:lnTo>
                      <a:pt x="1418" y="1708"/>
                    </a:lnTo>
                    <a:lnTo>
                      <a:pt x="1381" y="1729"/>
                    </a:lnTo>
                    <a:lnTo>
                      <a:pt x="1344" y="1749"/>
                    </a:lnTo>
                    <a:lnTo>
                      <a:pt x="1305" y="1766"/>
                    </a:lnTo>
                    <a:lnTo>
                      <a:pt x="1266" y="1782"/>
                    </a:lnTo>
                    <a:lnTo>
                      <a:pt x="1226" y="1795"/>
                    </a:lnTo>
                    <a:lnTo>
                      <a:pt x="1185" y="1807"/>
                    </a:lnTo>
                    <a:lnTo>
                      <a:pt x="1143" y="1816"/>
                    </a:lnTo>
                    <a:lnTo>
                      <a:pt x="1100" y="1824"/>
                    </a:lnTo>
                    <a:lnTo>
                      <a:pt x="1057" y="1829"/>
                    </a:lnTo>
                    <a:lnTo>
                      <a:pt x="1013" y="1833"/>
                    </a:lnTo>
                    <a:lnTo>
                      <a:pt x="969" y="1834"/>
                    </a:lnTo>
                    <a:lnTo>
                      <a:pt x="924" y="1833"/>
                    </a:lnTo>
                    <a:lnTo>
                      <a:pt x="880" y="1829"/>
                    </a:lnTo>
                    <a:lnTo>
                      <a:pt x="836" y="1824"/>
                    </a:lnTo>
                    <a:lnTo>
                      <a:pt x="794" y="1816"/>
                    </a:lnTo>
                    <a:lnTo>
                      <a:pt x="752" y="1807"/>
                    </a:lnTo>
                    <a:lnTo>
                      <a:pt x="710" y="1795"/>
                    </a:lnTo>
                    <a:lnTo>
                      <a:pt x="670" y="1782"/>
                    </a:lnTo>
                    <a:lnTo>
                      <a:pt x="631" y="1766"/>
                    </a:lnTo>
                    <a:lnTo>
                      <a:pt x="593" y="1749"/>
                    </a:lnTo>
                    <a:lnTo>
                      <a:pt x="556" y="1729"/>
                    </a:lnTo>
                    <a:lnTo>
                      <a:pt x="520" y="1708"/>
                    </a:lnTo>
                    <a:lnTo>
                      <a:pt x="484" y="1686"/>
                    </a:lnTo>
                    <a:lnTo>
                      <a:pt x="450" y="1662"/>
                    </a:lnTo>
                    <a:lnTo>
                      <a:pt x="417" y="1636"/>
                    </a:lnTo>
                    <a:lnTo>
                      <a:pt x="386" y="1609"/>
                    </a:lnTo>
                    <a:lnTo>
                      <a:pt x="356" y="1580"/>
                    </a:lnTo>
                    <a:lnTo>
                      <a:pt x="328" y="1551"/>
                    </a:lnTo>
                    <a:lnTo>
                      <a:pt x="300" y="1518"/>
                    </a:lnTo>
                    <a:lnTo>
                      <a:pt x="274" y="1486"/>
                    </a:lnTo>
                    <a:lnTo>
                      <a:pt x="250" y="1452"/>
                    </a:lnTo>
                    <a:lnTo>
                      <a:pt x="228" y="1417"/>
                    </a:lnTo>
                    <a:lnTo>
                      <a:pt x="207" y="1381"/>
                    </a:lnTo>
                    <a:lnTo>
                      <a:pt x="188" y="1344"/>
                    </a:lnTo>
                    <a:lnTo>
                      <a:pt x="170" y="1304"/>
                    </a:lnTo>
                    <a:lnTo>
                      <a:pt x="155" y="1265"/>
                    </a:lnTo>
                    <a:lnTo>
                      <a:pt x="142" y="1225"/>
                    </a:lnTo>
                    <a:lnTo>
                      <a:pt x="130" y="1184"/>
                    </a:lnTo>
                    <a:lnTo>
                      <a:pt x="120" y="1143"/>
                    </a:lnTo>
                    <a:lnTo>
                      <a:pt x="112" y="1099"/>
                    </a:lnTo>
                    <a:lnTo>
                      <a:pt x="106" y="1056"/>
                    </a:lnTo>
                    <a:lnTo>
                      <a:pt x="103" y="1012"/>
                    </a:lnTo>
                    <a:lnTo>
                      <a:pt x="102" y="968"/>
                    </a:lnTo>
                    <a:lnTo>
                      <a:pt x="103" y="924"/>
                    </a:lnTo>
                    <a:lnTo>
                      <a:pt x="106" y="879"/>
                    </a:lnTo>
                    <a:lnTo>
                      <a:pt x="112" y="836"/>
                    </a:lnTo>
                    <a:lnTo>
                      <a:pt x="120" y="793"/>
                    </a:lnTo>
                    <a:lnTo>
                      <a:pt x="130" y="752"/>
                    </a:lnTo>
                    <a:lnTo>
                      <a:pt x="142" y="711"/>
                    </a:lnTo>
                    <a:lnTo>
                      <a:pt x="155" y="670"/>
                    </a:lnTo>
                    <a:lnTo>
                      <a:pt x="170" y="631"/>
                    </a:lnTo>
                    <a:lnTo>
                      <a:pt x="188" y="592"/>
                    </a:lnTo>
                    <a:lnTo>
                      <a:pt x="207" y="555"/>
                    </a:lnTo>
                    <a:lnTo>
                      <a:pt x="228" y="519"/>
                    </a:lnTo>
                    <a:lnTo>
                      <a:pt x="250" y="483"/>
                    </a:lnTo>
                    <a:lnTo>
                      <a:pt x="274" y="449"/>
                    </a:lnTo>
                    <a:lnTo>
                      <a:pt x="300" y="417"/>
                    </a:lnTo>
                    <a:lnTo>
                      <a:pt x="328" y="386"/>
                    </a:lnTo>
                    <a:lnTo>
                      <a:pt x="356" y="356"/>
                    </a:lnTo>
                    <a:lnTo>
                      <a:pt x="386" y="327"/>
                    </a:lnTo>
                    <a:lnTo>
                      <a:pt x="417" y="300"/>
                    </a:lnTo>
                    <a:lnTo>
                      <a:pt x="450" y="273"/>
                    </a:lnTo>
                    <a:lnTo>
                      <a:pt x="484" y="249"/>
                    </a:lnTo>
                    <a:lnTo>
                      <a:pt x="520" y="227"/>
                    </a:lnTo>
                    <a:lnTo>
                      <a:pt x="556" y="206"/>
                    </a:lnTo>
                    <a:lnTo>
                      <a:pt x="593" y="187"/>
                    </a:lnTo>
                    <a:lnTo>
                      <a:pt x="631" y="170"/>
                    </a:lnTo>
                    <a:lnTo>
                      <a:pt x="670" y="154"/>
                    </a:lnTo>
                    <a:lnTo>
                      <a:pt x="710" y="141"/>
                    </a:lnTo>
                    <a:lnTo>
                      <a:pt x="752" y="129"/>
                    </a:lnTo>
                    <a:lnTo>
                      <a:pt x="794" y="120"/>
                    </a:lnTo>
                    <a:lnTo>
                      <a:pt x="836" y="112"/>
                    </a:lnTo>
                    <a:lnTo>
                      <a:pt x="880" y="107"/>
                    </a:lnTo>
                    <a:lnTo>
                      <a:pt x="924" y="103"/>
                    </a:lnTo>
                    <a:lnTo>
                      <a:pt x="969" y="102"/>
                    </a:lnTo>
                    <a:lnTo>
                      <a:pt x="1013" y="103"/>
                    </a:lnTo>
                    <a:lnTo>
                      <a:pt x="1057" y="107"/>
                    </a:lnTo>
                    <a:lnTo>
                      <a:pt x="1100" y="112"/>
                    </a:lnTo>
                    <a:lnTo>
                      <a:pt x="1143" y="120"/>
                    </a:lnTo>
                    <a:lnTo>
                      <a:pt x="1185" y="129"/>
                    </a:lnTo>
                    <a:lnTo>
                      <a:pt x="1226" y="141"/>
                    </a:lnTo>
                    <a:lnTo>
                      <a:pt x="1266" y="154"/>
                    </a:lnTo>
                    <a:lnTo>
                      <a:pt x="1305" y="170"/>
                    </a:lnTo>
                    <a:lnTo>
                      <a:pt x="1344" y="187"/>
                    </a:lnTo>
                    <a:lnTo>
                      <a:pt x="1381" y="206"/>
                    </a:lnTo>
                    <a:lnTo>
                      <a:pt x="1418" y="227"/>
                    </a:lnTo>
                    <a:lnTo>
                      <a:pt x="1452" y="249"/>
                    </a:lnTo>
                    <a:lnTo>
                      <a:pt x="1486" y="273"/>
                    </a:lnTo>
                    <a:lnTo>
                      <a:pt x="1519" y="300"/>
                    </a:lnTo>
                    <a:lnTo>
                      <a:pt x="1551" y="327"/>
                    </a:lnTo>
                    <a:lnTo>
                      <a:pt x="1581" y="356"/>
                    </a:lnTo>
                    <a:lnTo>
                      <a:pt x="1610" y="386"/>
                    </a:lnTo>
                    <a:lnTo>
                      <a:pt x="1637" y="417"/>
                    </a:lnTo>
                    <a:lnTo>
                      <a:pt x="1662" y="449"/>
                    </a:lnTo>
                    <a:lnTo>
                      <a:pt x="1686" y="483"/>
                    </a:lnTo>
                    <a:lnTo>
                      <a:pt x="1709" y="519"/>
                    </a:lnTo>
                    <a:lnTo>
                      <a:pt x="1730" y="555"/>
                    </a:lnTo>
                    <a:lnTo>
                      <a:pt x="1749" y="592"/>
                    </a:lnTo>
                    <a:lnTo>
                      <a:pt x="1767" y="631"/>
                    </a:lnTo>
                    <a:lnTo>
                      <a:pt x="1782" y="670"/>
                    </a:lnTo>
                    <a:lnTo>
                      <a:pt x="1796" y="711"/>
                    </a:lnTo>
                    <a:lnTo>
                      <a:pt x="1807" y="752"/>
                    </a:lnTo>
                    <a:lnTo>
                      <a:pt x="1817" y="793"/>
                    </a:lnTo>
                    <a:lnTo>
                      <a:pt x="1825" y="836"/>
                    </a:lnTo>
                    <a:lnTo>
                      <a:pt x="1830" y="879"/>
                    </a:lnTo>
                    <a:lnTo>
                      <a:pt x="1833" y="924"/>
                    </a:lnTo>
                    <a:lnTo>
                      <a:pt x="1834" y="968"/>
                    </a:lnTo>
                    <a:close/>
                  </a:path>
                </a:pathLst>
              </a:custGeom>
              <a:solidFill>
                <a:srgbClr val="8FCEF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1925" name="Freeform 1197">
                <a:extLst>
                  <a:ext uri="{FF2B5EF4-FFF2-40B4-BE49-F238E27FC236}">
                    <a16:creationId xmlns:a16="http://schemas.microsoft.com/office/drawing/2014/main" id="{48D435A1-E76B-4E3F-8B4D-20E284A27854}"/>
                  </a:ext>
                </a:extLst>
              </p:cNvPr>
              <p:cNvSpPr>
                <a:spLocks noEditPoints="1"/>
              </p:cNvSpPr>
              <p:nvPr/>
            </p:nvSpPr>
            <p:spPr bwMode="auto">
              <a:xfrm>
                <a:off x="1970" y="3009"/>
                <a:ext cx="367" cy="367"/>
              </a:xfrm>
              <a:custGeom>
                <a:avLst/>
                <a:gdLst>
                  <a:gd name="T0" fmla="*/ 363 w 1834"/>
                  <a:gd name="T1" fmla="*/ 147 h 1835"/>
                  <a:gd name="T2" fmla="*/ 349 w 1834"/>
                  <a:gd name="T3" fmla="*/ 104 h 1835"/>
                  <a:gd name="T4" fmla="*/ 325 w 1834"/>
                  <a:gd name="T5" fmla="*/ 67 h 1835"/>
                  <a:gd name="T6" fmla="*/ 293 w 1834"/>
                  <a:gd name="T7" fmla="*/ 37 h 1835"/>
                  <a:gd name="T8" fmla="*/ 255 w 1834"/>
                  <a:gd name="T9" fmla="*/ 15 h 1835"/>
                  <a:gd name="T10" fmla="*/ 212 w 1834"/>
                  <a:gd name="T11" fmla="*/ 2 h 1835"/>
                  <a:gd name="T12" fmla="*/ 165 w 1834"/>
                  <a:gd name="T13" fmla="*/ 1 h 1835"/>
                  <a:gd name="T14" fmla="*/ 120 w 1834"/>
                  <a:gd name="T15" fmla="*/ 11 h 1835"/>
                  <a:gd name="T16" fmla="*/ 81 w 1834"/>
                  <a:gd name="T17" fmla="*/ 31 h 1835"/>
                  <a:gd name="T18" fmla="*/ 48 w 1834"/>
                  <a:gd name="T19" fmla="*/ 60 h 1835"/>
                  <a:gd name="T20" fmla="*/ 22 w 1834"/>
                  <a:gd name="T21" fmla="*/ 96 h 1835"/>
                  <a:gd name="T22" fmla="*/ 6 w 1834"/>
                  <a:gd name="T23" fmla="*/ 138 h 1835"/>
                  <a:gd name="T24" fmla="*/ 0 w 1834"/>
                  <a:gd name="T25" fmla="*/ 184 h 1835"/>
                  <a:gd name="T26" fmla="*/ 6 w 1834"/>
                  <a:gd name="T27" fmla="*/ 229 h 1835"/>
                  <a:gd name="T28" fmla="*/ 22 w 1834"/>
                  <a:gd name="T29" fmla="*/ 271 h 1835"/>
                  <a:gd name="T30" fmla="*/ 48 w 1834"/>
                  <a:gd name="T31" fmla="*/ 307 h 1835"/>
                  <a:gd name="T32" fmla="*/ 81 w 1834"/>
                  <a:gd name="T33" fmla="*/ 336 h 1835"/>
                  <a:gd name="T34" fmla="*/ 120 w 1834"/>
                  <a:gd name="T35" fmla="*/ 356 h 1835"/>
                  <a:gd name="T36" fmla="*/ 165 w 1834"/>
                  <a:gd name="T37" fmla="*/ 366 h 1835"/>
                  <a:gd name="T38" fmla="*/ 212 w 1834"/>
                  <a:gd name="T39" fmla="*/ 365 h 1835"/>
                  <a:gd name="T40" fmla="*/ 255 w 1834"/>
                  <a:gd name="T41" fmla="*/ 353 h 1835"/>
                  <a:gd name="T42" fmla="*/ 293 w 1834"/>
                  <a:gd name="T43" fmla="*/ 330 h 1835"/>
                  <a:gd name="T44" fmla="*/ 325 w 1834"/>
                  <a:gd name="T45" fmla="*/ 300 h 1835"/>
                  <a:gd name="T46" fmla="*/ 349 w 1834"/>
                  <a:gd name="T47" fmla="*/ 263 h 1835"/>
                  <a:gd name="T48" fmla="*/ 363 w 1834"/>
                  <a:gd name="T49" fmla="*/ 221 h 1835"/>
                  <a:gd name="T50" fmla="*/ 347 w 1834"/>
                  <a:gd name="T51" fmla="*/ 184 h 1835"/>
                  <a:gd name="T52" fmla="*/ 342 w 1834"/>
                  <a:gd name="T53" fmla="*/ 224 h 1835"/>
                  <a:gd name="T54" fmla="*/ 327 w 1834"/>
                  <a:gd name="T55" fmla="*/ 261 h 1835"/>
                  <a:gd name="T56" fmla="*/ 304 w 1834"/>
                  <a:gd name="T57" fmla="*/ 293 h 1835"/>
                  <a:gd name="T58" fmla="*/ 275 w 1834"/>
                  <a:gd name="T59" fmla="*/ 319 h 1835"/>
                  <a:gd name="T60" fmla="*/ 240 w 1834"/>
                  <a:gd name="T61" fmla="*/ 337 h 1835"/>
                  <a:gd name="T62" fmla="*/ 200 w 1834"/>
                  <a:gd name="T63" fmla="*/ 346 h 1835"/>
                  <a:gd name="T64" fmla="*/ 159 w 1834"/>
                  <a:gd name="T65" fmla="*/ 345 h 1835"/>
                  <a:gd name="T66" fmla="*/ 120 w 1834"/>
                  <a:gd name="T67" fmla="*/ 334 h 1835"/>
                  <a:gd name="T68" fmla="*/ 86 w 1834"/>
                  <a:gd name="T69" fmla="*/ 314 h 1835"/>
                  <a:gd name="T70" fmla="*/ 58 w 1834"/>
                  <a:gd name="T71" fmla="*/ 287 h 1835"/>
                  <a:gd name="T72" fmla="*/ 36 w 1834"/>
                  <a:gd name="T73" fmla="*/ 254 h 1835"/>
                  <a:gd name="T74" fmla="*/ 24 w 1834"/>
                  <a:gd name="T75" fmla="*/ 217 h 1835"/>
                  <a:gd name="T76" fmla="*/ 21 w 1834"/>
                  <a:gd name="T77" fmla="*/ 175 h 1835"/>
                  <a:gd name="T78" fmla="*/ 28 w 1834"/>
                  <a:gd name="T79" fmla="*/ 135 h 1835"/>
                  <a:gd name="T80" fmla="*/ 44 w 1834"/>
                  <a:gd name="T81" fmla="*/ 99 h 1835"/>
                  <a:gd name="T82" fmla="*/ 68 w 1834"/>
                  <a:gd name="T83" fmla="*/ 68 h 1835"/>
                  <a:gd name="T84" fmla="*/ 99 w 1834"/>
                  <a:gd name="T85" fmla="*/ 44 h 1835"/>
                  <a:gd name="T86" fmla="*/ 135 w 1834"/>
                  <a:gd name="T87" fmla="*/ 28 h 1835"/>
                  <a:gd name="T88" fmla="*/ 175 w 1834"/>
                  <a:gd name="T89" fmla="*/ 21 h 1835"/>
                  <a:gd name="T90" fmla="*/ 217 w 1834"/>
                  <a:gd name="T91" fmla="*/ 24 h 1835"/>
                  <a:gd name="T92" fmla="*/ 254 w 1834"/>
                  <a:gd name="T93" fmla="*/ 37 h 1835"/>
                  <a:gd name="T94" fmla="*/ 287 w 1834"/>
                  <a:gd name="T95" fmla="*/ 58 h 1835"/>
                  <a:gd name="T96" fmla="*/ 314 w 1834"/>
                  <a:gd name="T97" fmla="*/ 86 h 1835"/>
                  <a:gd name="T98" fmla="*/ 334 w 1834"/>
                  <a:gd name="T99" fmla="*/ 120 h 1835"/>
                  <a:gd name="T100" fmla="*/ 345 w 1834"/>
                  <a:gd name="T101" fmla="*/ 159 h 183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834" h="1835">
                    <a:moveTo>
                      <a:pt x="1834" y="918"/>
                    </a:moveTo>
                    <a:lnTo>
                      <a:pt x="1833" y="871"/>
                    </a:lnTo>
                    <a:lnTo>
                      <a:pt x="1829" y="824"/>
                    </a:lnTo>
                    <a:lnTo>
                      <a:pt x="1824" y="778"/>
                    </a:lnTo>
                    <a:lnTo>
                      <a:pt x="1816" y="733"/>
                    </a:lnTo>
                    <a:lnTo>
                      <a:pt x="1805" y="689"/>
                    </a:lnTo>
                    <a:lnTo>
                      <a:pt x="1793" y="645"/>
                    </a:lnTo>
                    <a:lnTo>
                      <a:pt x="1779" y="602"/>
                    </a:lnTo>
                    <a:lnTo>
                      <a:pt x="1762" y="561"/>
                    </a:lnTo>
                    <a:lnTo>
                      <a:pt x="1744" y="520"/>
                    </a:lnTo>
                    <a:lnTo>
                      <a:pt x="1724" y="481"/>
                    </a:lnTo>
                    <a:lnTo>
                      <a:pt x="1702" y="442"/>
                    </a:lnTo>
                    <a:lnTo>
                      <a:pt x="1678" y="405"/>
                    </a:lnTo>
                    <a:lnTo>
                      <a:pt x="1652" y="369"/>
                    </a:lnTo>
                    <a:lnTo>
                      <a:pt x="1625" y="335"/>
                    </a:lnTo>
                    <a:lnTo>
                      <a:pt x="1596" y="301"/>
                    </a:lnTo>
                    <a:lnTo>
                      <a:pt x="1566" y="270"/>
                    </a:lnTo>
                    <a:lnTo>
                      <a:pt x="1534" y="240"/>
                    </a:lnTo>
                    <a:lnTo>
                      <a:pt x="1501" y="210"/>
                    </a:lnTo>
                    <a:lnTo>
                      <a:pt x="1466" y="183"/>
                    </a:lnTo>
                    <a:lnTo>
                      <a:pt x="1430" y="157"/>
                    </a:lnTo>
                    <a:lnTo>
                      <a:pt x="1393" y="134"/>
                    </a:lnTo>
                    <a:lnTo>
                      <a:pt x="1355" y="112"/>
                    </a:lnTo>
                    <a:lnTo>
                      <a:pt x="1315" y="91"/>
                    </a:lnTo>
                    <a:lnTo>
                      <a:pt x="1275" y="73"/>
                    </a:lnTo>
                    <a:lnTo>
                      <a:pt x="1232" y="57"/>
                    </a:lnTo>
                    <a:lnTo>
                      <a:pt x="1190" y="42"/>
                    </a:lnTo>
                    <a:lnTo>
                      <a:pt x="1147" y="29"/>
                    </a:lnTo>
                    <a:lnTo>
                      <a:pt x="1103" y="19"/>
                    </a:lnTo>
                    <a:lnTo>
                      <a:pt x="1057" y="11"/>
                    </a:lnTo>
                    <a:lnTo>
                      <a:pt x="1011" y="5"/>
                    </a:lnTo>
                    <a:lnTo>
                      <a:pt x="965" y="2"/>
                    </a:lnTo>
                    <a:lnTo>
                      <a:pt x="918" y="0"/>
                    </a:lnTo>
                    <a:lnTo>
                      <a:pt x="871" y="2"/>
                    </a:lnTo>
                    <a:lnTo>
                      <a:pt x="823" y="5"/>
                    </a:lnTo>
                    <a:lnTo>
                      <a:pt x="778" y="11"/>
                    </a:lnTo>
                    <a:lnTo>
                      <a:pt x="733" y="19"/>
                    </a:lnTo>
                    <a:lnTo>
                      <a:pt x="689" y="29"/>
                    </a:lnTo>
                    <a:lnTo>
                      <a:pt x="644" y="42"/>
                    </a:lnTo>
                    <a:lnTo>
                      <a:pt x="602" y="57"/>
                    </a:lnTo>
                    <a:lnTo>
                      <a:pt x="560" y="73"/>
                    </a:lnTo>
                    <a:lnTo>
                      <a:pt x="520" y="91"/>
                    </a:lnTo>
                    <a:lnTo>
                      <a:pt x="481" y="112"/>
                    </a:lnTo>
                    <a:lnTo>
                      <a:pt x="441" y="134"/>
                    </a:lnTo>
                    <a:lnTo>
                      <a:pt x="404" y="157"/>
                    </a:lnTo>
                    <a:lnTo>
                      <a:pt x="369" y="183"/>
                    </a:lnTo>
                    <a:lnTo>
                      <a:pt x="334" y="210"/>
                    </a:lnTo>
                    <a:lnTo>
                      <a:pt x="301" y="240"/>
                    </a:lnTo>
                    <a:lnTo>
                      <a:pt x="269" y="270"/>
                    </a:lnTo>
                    <a:lnTo>
                      <a:pt x="238" y="301"/>
                    </a:lnTo>
                    <a:lnTo>
                      <a:pt x="209" y="335"/>
                    </a:lnTo>
                    <a:lnTo>
                      <a:pt x="182" y="369"/>
                    </a:lnTo>
                    <a:lnTo>
                      <a:pt x="157" y="405"/>
                    </a:lnTo>
                    <a:lnTo>
                      <a:pt x="133" y="442"/>
                    </a:lnTo>
                    <a:lnTo>
                      <a:pt x="111" y="481"/>
                    </a:lnTo>
                    <a:lnTo>
                      <a:pt x="91" y="520"/>
                    </a:lnTo>
                    <a:lnTo>
                      <a:pt x="73" y="561"/>
                    </a:lnTo>
                    <a:lnTo>
                      <a:pt x="55" y="602"/>
                    </a:lnTo>
                    <a:lnTo>
                      <a:pt x="41" y="645"/>
                    </a:lnTo>
                    <a:lnTo>
                      <a:pt x="29" y="689"/>
                    </a:lnTo>
                    <a:lnTo>
                      <a:pt x="19" y="733"/>
                    </a:lnTo>
                    <a:lnTo>
                      <a:pt x="11" y="778"/>
                    </a:lnTo>
                    <a:lnTo>
                      <a:pt x="5" y="824"/>
                    </a:lnTo>
                    <a:lnTo>
                      <a:pt x="1" y="871"/>
                    </a:lnTo>
                    <a:lnTo>
                      <a:pt x="0" y="918"/>
                    </a:lnTo>
                    <a:lnTo>
                      <a:pt x="1" y="965"/>
                    </a:lnTo>
                    <a:lnTo>
                      <a:pt x="5" y="1011"/>
                    </a:lnTo>
                    <a:lnTo>
                      <a:pt x="11" y="1057"/>
                    </a:lnTo>
                    <a:lnTo>
                      <a:pt x="19" y="1103"/>
                    </a:lnTo>
                    <a:lnTo>
                      <a:pt x="29" y="1147"/>
                    </a:lnTo>
                    <a:lnTo>
                      <a:pt x="41" y="1190"/>
                    </a:lnTo>
                    <a:lnTo>
                      <a:pt x="55" y="1233"/>
                    </a:lnTo>
                    <a:lnTo>
                      <a:pt x="73" y="1275"/>
                    </a:lnTo>
                    <a:lnTo>
                      <a:pt x="91" y="1316"/>
                    </a:lnTo>
                    <a:lnTo>
                      <a:pt x="111" y="1355"/>
                    </a:lnTo>
                    <a:lnTo>
                      <a:pt x="133" y="1393"/>
                    </a:lnTo>
                    <a:lnTo>
                      <a:pt x="157" y="1430"/>
                    </a:lnTo>
                    <a:lnTo>
                      <a:pt x="182" y="1466"/>
                    </a:lnTo>
                    <a:lnTo>
                      <a:pt x="209" y="1501"/>
                    </a:lnTo>
                    <a:lnTo>
                      <a:pt x="238" y="1535"/>
                    </a:lnTo>
                    <a:lnTo>
                      <a:pt x="269" y="1566"/>
                    </a:lnTo>
                    <a:lnTo>
                      <a:pt x="301" y="1597"/>
                    </a:lnTo>
                    <a:lnTo>
                      <a:pt x="334" y="1625"/>
                    </a:lnTo>
                    <a:lnTo>
                      <a:pt x="369" y="1652"/>
                    </a:lnTo>
                    <a:lnTo>
                      <a:pt x="404" y="1678"/>
                    </a:lnTo>
                    <a:lnTo>
                      <a:pt x="441" y="1702"/>
                    </a:lnTo>
                    <a:lnTo>
                      <a:pt x="481" y="1724"/>
                    </a:lnTo>
                    <a:lnTo>
                      <a:pt x="520" y="1745"/>
                    </a:lnTo>
                    <a:lnTo>
                      <a:pt x="560" y="1763"/>
                    </a:lnTo>
                    <a:lnTo>
                      <a:pt x="602" y="1779"/>
                    </a:lnTo>
                    <a:lnTo>
                      <a:pt x="644" y="1794"/>
                    </a:lnTo>
                    <a:lnTo>
                      <a:pt x="689" y="1806"/>
                    </a:lnTo>
                    <a:lnTo>
                      <a:pt x="733" y="1816"/>
                    </a:lnTo>
                    <a:lnTo>
                      <a:pt x="778" y="1824"/>
                    </a:lnTo>
                    <a:lnTo>
                      <a:pt x="823" y="1830"/>
                    </a:lnTo>
                    <a:lnTo>
                      <a:pt x="871" y="1833"/>
                    </a:lnTo>
                    <a:lnTo>
                      <a:pt x="918" y="1835"/>
                    </a:lnTo>
                    <a:lnTo>
                      <a:pt x="965" y="1833"/>
                    </a:lnTo>
                    <a:lnTo>
                      <a:pt x="1011" y="1830"/>
                    </a:lnTo>
                    <a:lnTo>
                      <a:pt x="1057" y="1824"/>
                    </a:lnTo>
                    <a:lnTo>
                      <a:pt x="1103" y="1816"/>
                    </a:lnTo>
                    <a:lnTo>
                      <a:pt x="1147" y="1806"/>
                    </a:lnTo>
                    <a:lnTo>
                      <a:pt x="1190" y="1794"/>
                    </a:lnTo>
                    <a:lnTo>
                      <a:pt x="1232" y="1779"/>
                    </a:lnTo>
                    <a:lnTo>
                      <a:pt x="1275" y="1763"/>
                    </a:lnTo>
                    <a:lnTo>
                      <a:pt x="1315" y="1745"/>
                    </a:lnTo>
                    <a:lnTo>
                      <a:pt x="1355" y="1724"/>
                    </a:lnTo>
                    <a:lnTo>
                      <a:pt x="1393" y="1702"/>
                    </a:lnTo>
                    <a:lnTo>
                      <a:pt x="1430" y="1678"/>
                    </a:lnTo>
                    <a:lnTo>
                      <a:pt x="1466" y="1652"/>
                    </a:lnTo>
                    <a:lnTo>
                      <a:pt x="1501" y="1625"/>
                    </a:lnTo>
                    <a:lnTo>
                      <a:pt x="1534" y="1597"/>
                    </a:lnTo>
                    <a:lnTo>
                      <a:pt x="1566" y="1566"/>
                    </a:lnTo>
                    <a:lnTo>
                      <a:pt x="1596" y="1535"/>
                    </a:lnTo>
                    <a:lnTo>
                      <a:pt x="1625" y="1501"/>
                    </a:lnTo>
                    <a:lnTo>
                      <a:pt x="1652" y="1466"/>
                    </a:lnTo>
                    <a:lnTo>
                      <a:pt x="1678" y="1430"/>
                    </a:lnTo>
                    <a:lnTo>
                      <a:pt x="1702" y="1393"/>
                    </a:lnTo>
                    <a:lnTo>
                      <a:pt x="1724" y="1355"/>
                    </a:lnTo>
                    <a:lnTo>
                      <a:pt x="1744" y="1316"/>
                    </a:lnTo>
                    <a:lnTo>
                      <a:pt x="1762" y="1275"/>
                    </a:lnTo>
                    <a:lnTo>
                      <a:pt x="1779" y="1233"/>
                    </a:lnTo>
                    <a:lnTo>
                      <a:pt x="1793" y="1190"/>
                    </a:lnTo>
                    <a:lnTo>
                      <a:pt x="1805" y="1147"/>
                    </a:lnTo>
                    <a:lnTo>
                      <a:pt x="1816" y="1103"/>
                    </a:lnTo>
                    <a:lnTo>
                      <a:pt x="1824" y="1057"/>
                    </a:lnTo>
                    <a:lnTo>
                      <a:pt x="1829" y="1011"/>
                    </a:lnTo>
                    <a:lnTo>
                      <a:pt x="1833" y="965"/>
                    </a:lnTo>
                    <a:lnTo>
                      <a:pt x="1834" y="918"/>
                    </a:lnTo>
                    <a:close/>
                    <a:moveTo>
                      <a:pt x="1733" y="918"/>
                    </a:moveTo>
                    <a:lnTo>
                      <a:pt x="1732" y="960"/>
                    </a:lnTo>
                    <a:lnTo>
                      <a:pt x="1729" y="1001"/>
                    </a:lnTo>
                    <a:lnTo>
                      <a:pt x="1723" y="1042"/>
                    </a:lnTo>
                    <a:lnTo>
                      <a:pt x="1716" y="1083"/>
                    </a:lnTo>
                    <a:lnTo>
                      <a:pt x="1707" y="1122"/>
                    </a:lnTo>
                    <a:lnTo>
                      <a:pt x="1696" y="1160"/>
                    </a:lnTo>
                    <a:lnTo>
                      <a:pt x="1684" y="1198"/>
                    </a:lnTo>
                    <a:lnTo>
                      <a:pt x="1668" y="1235"/>
                    </a:lnTo>
                    <a:lnTo>
                      <a:pt x="1652" y="1272"/>
                    </a:lnTo>
                    <a:lnTo>
                      <a:pt x="1634" y="1307"/>
                    </a:lnTo>
                    <a:lnTo>
                      <a:pt x="1614" y="1341"/>
                    </a:lnTo>
                    <a:lnTo>
                      <a:pt x="1593" y="1374"/>
                    </a:lnTo>
                    <a:lnTo>
                      <a:pt x="1571" y="1405"/>
                    </a:lnTo>
                    <a:lnTo>
                      <a:pt x="1547" y="1436"/>
                    </a:lnTo>
                    <a:lnTo>
                      <a:pt x="1521" y="1465"/>
                    </a:lnTo>
                    <a:lnTo>
                      <a:pt x="1494" y="1495"/>
                    </a:lnTo>
                    <a:lnTo>
                      <a:pt x="1465" y="1521"/>
                    </a:lnTo>
                    <a:lnTo>
                      <a:pt x="1436" y="1547"/>
                    </a:lnTo>
                    <a:lnTo>
                      <a:pt x="1405" y="1571"/>
                    </a:lnTo>
                    <a:lnTo>
                      <a:pt x="1373" y="1594"/>
                    </a:lnTo>
                    <a:lnTo>
                      <a:pt x="1340" y="1615"/>
                    </a:lnTo>
                    <a:lnTo>
                      <a:pt x="1306" y="1634"/>
                    </a:lnTo>
                    <a:lnTo>
                      <a:pt x="1271" y="1652"/>
                    </a:lnTo>
                    <a:lnTo>
                      <a:pt x="1234" y="1668"/>
                    </a:lnTo>
                    <a:lnTo>
                      <a:pt x="1198" y="1684"/>
                    </a:lnTo>
                    <a:lnTo>
                      <a:pt x="1160" y="1697"/>
                    </a:lnTo>
                    <a:lnTo>
                      <a:pt x="1121" y="1708"/>
                    </a:lnTo>
                    <a:lnTo>
                      <a:pt x="1082" y="1717"/>
                    </a:lnTo>
                    <a:lnTo>
                      <a:pt x="1041" y="1724"/>
                    </a:lnTo>
                    <a:lnTo>
                      <a:pt x="1001" y="1729"/>
                    </a:lnTo>
                    <a:lnTo>
                      <a:pt x="959" y="1732"/>
                    </a:lnTo>
                    <a:lnTo>
                      <a:pt x="918" y="1733"/>
                    </a:lnTo>
                    <a:lnTo>
                      <a:pt x="876" y="1732"/>
                    </a:lnTo>
                    <a:lnTo>
                      <a:pt x="834" y="1729"/>
                    </a:lnTo>
                    <a:lnTo>
                      <a:pt x="793" y="1724"/>
                    </a:lnTo>
                    <a:lnTo>
                      <a:pt x="753" y="1717"/>
                    </a:lnTo>
                    <a:lnTo>
                      <a:pt x="714" y="1708"/>
                    </a:lnTo>
                    <a:lnTo>
                      <a:pt x="675" y="1697"/>
                    </a:lnTo>
                    <a:lnTo>
                      <a:pt x="637" y="1684"/>
                    </a:lnTo>
                    <a:lnTo>
                      <a:pt x="600" y="1668"/>
                    </a:lnTo>
                    <a:lnTo>
                      <a:pt x="564" y="1652"/>
                    </a:lnTo>
                    <a:lnTo>
                      <a:pt x="529" y="1634"/>
                    </a:lnTo>
                    <a:lnTo>
                      <a:pt x="495" y="1615"/>
                    </a:lnTo>
                    <a:lnTo>
                      <a:pt x="461" y="1594"/>
                    </a:lnTo>
                    <a:lnTo>
                      <a:pt x="429" y="1571"/>
                    </a:lnTo>
                    <a:lnTo>
                      <a:pt x="399" y="1547"/>
                    </a:lnTo>
                    <a:lnTo>
                      <a:pt x="369" y="1521"/>
                    </a:lnTo>
                    <a:lnTo>
                      <a:pt x="341" y="1495"/>
                    </a:lnTo>
                    <a:lnTo>
                      <a:pt x="314" y="1465"/>
                    </a:lnTo>
                    <a:lnTo>
                      <a:pt x="289" y="1436"/>
                    </a:lnTo>
                    <a:lnTo>
                      <a:pt x="264" y="1405"/>
                    </a:lnTo>
                    <a:lnTo>
                      <a:pt x="241" y="1374"/>
                    </a:lnTo>
                    <a:lnTo>
                      <a:pt x="220" y="1341"/>
                    </a:lnTo>
                    <a:lnTo>
                      <a:pt x="200" y="1307"/>
                    </a:lnTo>
                    <a:lnTo>
                      <a:pt x="182" y="1272"/>
                    </a:lnTo>
                    <a:lnTo>
                      <a:pt x="166" y="1235"/>
                    </a:lnTo>
                    <a:lnTo>
                      <a:pt x="152" y="1198"/>
                    </a:lnTo>
                    <a:lnTo>
                      <a:pt x="139" y="1160"/>
                    </a:lnTo>
                    <a:lnTo>
                      <a:pt x="128" y="1122"/>
                    </a:lnTo>
                    <a:lnTo>
                      <a:pt x="119" y="1083"/>
                    </a:lnTo>
                    <a:lnTo>
                      <a:pt x="112" y="1042"/>
                    </a:lnTo>
                    <a:lnTo>
                      <a:pt x="107" y="1001"/>
                    </a:lnTo>
                    <a:lnTo>
                      <a:pt x="104" y="960"/>
                    </a:lnTo>
                    <a:lnTo>
                      <a:pt x="102" y="918"/>
                    </a:lnTo>
                    <a:lnTo>
                      <a:pt x="104" y="876"/>
                    </a:lnTo>
                    <a:lnTo>
                      <a:pt x="107" y="834"/>
                    </a:lnTo>
                    <a:lnTo>
                      <a:pt x="112" y="794"/>
                    </a:lnTo>
                    <a:lnTo>
                      <a:pt x="119" y="754"/>
                    </a:lnTo>
                    <a:lnTo>
                      <a:pt x="128" y="714"/>
                    </a:lnTo>
                    <a:lnTo>
                      <a:pt x="139" y="676"/>
                    </a:lnTo>
                    <a:lnTo>
                      <a:pt x="152" y="637"/>
                    </a:lnTo>
                    <a:lnTo>
                      <a:pt x="166" y="600"/>
                    </a:lnTo>
                    <a:lnTo>
                      <a:pt x="182" y="564"/>
                    </a:lnTo>
                    <a:lnTo>
                      <a:pt x="200" y="529"/>
                    </a:lnTo>
                    <a:lnTo>
                      <a:pt x="220" y="495"/>
                    </a:lnTo>
                    <a:lnTo>
                      <a:pt x="241" y="463"/>
                    </a:lnTo>
                    <a:lnTo>
                      <a:pt x="264" y="430"/>
                    </a:lnTo>
                    <a:lnTo>
                      <a:pt x="289" y="399"/>
                    </a:lnTo>
                    <a:lnTo>
                      <a:pt x="314" y="370"/>
                    </a:lnTo>
                    <a:lnTo>
                      <a:pt x="341" y="341"/>
                    </a:lnTo>
                    <a:lnTo>
                      <a:pt x="369" y="315"/>
                    </a:lnTo>
                    <a:lnTo>
                      <a:pt x="399" y="289"/>
                    </a:lnTo>
                    <a:lnTo>
                      <a:pt x="429" y="265"/>
                    </a:lnTo>
                    <a:lnTo>
                      <a:pt x="461" y="242"/>
                    </a:lnTo>
                    <a:lnTo>
                      <a:pt x="495" y="220"/>
                    </a:lnTo>
                    <a:lnTo>
                      <a:pt x="529" y="201"/>
                    </a:lnTo>
                    <a:lnTo>
                      <a:pt x="564" y="183"/>
                    </a:lnTo>
                    <a:lnTo>
                      <a:pt x="600" y="167"/>
                    </a:lnTo>
                    <a:lnTo>
                      <a:pt x="637" y="152"/>
                    </a:lnTo>
                    <a:lnTo>
                      <a:pt x="675" y="139"/>
                    </a:lnTo>
                    <a:lnTo>
                      <a:pt x="714" y="128"/>
                    </a:lnTo>
                    <a:lnTo>
                      <a:pt x="753" y="119"/>
                    </a:lnTo>
                    <a:lnTo>
                      <a:pt x="793" y="112"/>
                    </a:lnTo>
                    <a:lnTo>
                      <a:pt x="834" y="107"/>
                    </a:lnTo>
                    <a:lnTo>
                      <a:pt x="876" y="104"/>
                    </a:lnTo>
                    <a:lnTo>
                      <a:pt x="918" y="103"/>
                    </a:lnTo>
                    <a:lnTo>
                      <a:pt x="959" y="104"/>
                    </a:lnTo>
                    <a:lnTo>
                      <a:pt x="1001" y="107"/>
                    </a:lnTo>
                    <a:lnTo>
                      <a:pt x="1041" y="112"/>
                    </a:lnTo>
                    <a:lnTo>
                      <a:pt x="1082" y="119"/>
                    </a:lnTo>
                    <a:lnTo>
                      <a:pt x="1121" y="128"/>
                    </a:lnTo>
                    <a:lnTo>
                      <a:pt x="1160" y="139"/>
                    </a:lnTo>
                    <a:lnTo>
                      <a:pt x="1198" y="152"/>
                    </a:lnTo>
                    <a:lnTo>
                      <a:pt x="1234" y="167"/>
                    </a:lnTo>
                    <a:lnTo>
                      <a:pt x="1271" y="183"/>
                    </a:lnTo>
                    <a:lnTo>
                      <a:pt x="1306" y="201"/>
                    </a:lnTo>
                    <a:lnTo>
                      <a:pt x="1340" y="220"/>
                    </a:lnTo>
                    <a:lnTo>
                      <a:pt x="1373" y="242"/>
                    </a:lnTo>
                    <a:lnTo>
                      <a:pt x="1405" y="265"/>
                    </a:lnTo>
                    <a:lnTo>
                      <a:pt x="1436" y="289"/>
                    </a:lnTo>
                    <a:lnTo>
                      <a:pt x="1465" y="315"/>
                    </a:lnTo>
                    <a:lnTo>
                      <a:pt x="1494" y="341"/>
                    </a:lnTo>
                    <a:lnTo>
                      <a:pt x="1521" y="370"/>
                    </a:lnTo>
                    <a:lnTo>
                      <a:pt x="1547" y="399"/>
                    </a:lnTo>
                    <a:lnTo>
                      <a:pt x="1571" y="430"/>
                    </a:lnTo>
                    <a:lnTo>
                      <a:pt x="1593" y="463"/>
                    </a:lnTo>
                    <a:lnTo>
                      <a:pt x="1614" y="495"/>
                    </a:lnTo>
                    <a:lnTo>
                      <a:pt x="1634" y="529"/>
                    </a:lnTo>
                    <a:lnTo>
                      <a:pt x="1652" y="564"/>
                    </a:lnTo>
                    <a:lnTo>
                      <a:pt x="1668" y="600"/>
                    </a:lnTo>
                    <a:lnTo>
                      <a:pt x="1684" y="637"/>
                    </a:lnTo>
                    <a:lnTo>
                      <a:pt x="1696" y="676"/>
                    </a:lnTo>
                    <a:lnTo>
                      <a:pt x="1707" y="714"/>
                    </a:lnTo>
                    <a:lnTo>
                      <a:pt x="1716" y="754"/>
                    </a:lnTo>
                    <a:lnTo>
                      <a:pt x="1723" y="794"/>
                    </a:lnTo>
                    <a:lnTo>
                      <a:pt x="1729" y="834"/>
                    </a:lnTo>
                    <a:lnTo>
                      <a:pt x="1732" y="876"/>
                    </a:lnTo>
                    <a:lnTo>
                      <a:pt x="1733" y="918"/>
                    </a:lnTo>
                    <a:close/>
                  </a:path>
                </a:pathLst>
              </a:custGeom>
              <a:solidFill>
                <a:srgbClr val="94D1F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1926" name="Freeform 1198">
                <a:extLst>
                  <a:ext uri="{FF2B5EF4-FFF2-40B4-BE49-F238E27FC236}">
                    <a16:creationId xmlns:a16="http://schemas.microsoft.com/office/drawing/2014/main" id="{A5C838B1-1E44-4DC3-B111-4982FD0E55EF}"/>
                  </a:ext>
                </a:extLst>
              </p:cNvPr>
              <p:cNvSpPr>
                <a:spLocks noEditPoints="1"/>
              </p:cNvSpPr>
              <p:nvPr/>
            </p:nvSpPr>
            <p:spPr bwMode="auto">
              <a:xfrm>
                <a:off x="1980" y="3019"/>
                <a:ext cx="346" cy="347"/>
              </a:xfrm>
              <a:custGeom>
                <a:avLst/>
                <a:gdLst>
                  <a:gd name="T0" fmla="*/ 343 w 1732"/>
                  <a:gd name="T1" fmla="*/ 138 h 1732"/>
                  <a:gd name="T2" fmla="*/ 329 w 1732"/>
                  <a:gd name="T3" fmla="*/ 98 h 1732"/>
                  <a:gd name="T4" fmla="*/ 307 w 1732"/>
                  <a:gd name="T5" fmla="*/ 63 h 1732"/>
                  <a:gd name="T6" fmla="*/ 276 w 1732"/>
                  <a:gd name="T7" fmla="*/ 34 h 1732"/>
                  <a:gd name="T8" fmla="*/ 240 w 1732"/>
                  <a:gd name="T9" fmla="*/ 14 h 1732"/>
                  <a:gd name="T10" fmla="*/ 199 w 1732"/>
                  <a:gd name="T11" fmla="*/ 2 h 1732"/>
                  <a:gd name="T12" fmla="*/ 155 w 1732"/>
                  <a:gd name="T13" fmla="*/ 1 h 1732"/>
                  <a:gd name="T14" fmla="*/ 113 w 1732"/>
                  <a:gd name="T15" fmla="*/ 10 h 1732"/>
                  <a:gd name="T16" fmla="*/ 76 w 1732"/>
                  <a:gd name="T17" fmla="*/ 29 h 1732"/>
                  <a:gd name="T18" fmla="*/ 45 w 1732"/>
                  <a:gd name="T19" fmla="*/ 57 h 1732"/>
                  <a:gd name="T20" fmla="*/ 21 w 1732"/>
                  <a:gd name="T21" fmla="*/ 91 h 1732"/>
                  <a:gd name="T22" fmla="*/ 6 w 1732"/>
                  <a:gd name="T23" fmla="*/ 130 h 1732"/>
                  <a:gd name="T24" fmla="*/ 0 w 1732"/>
                  <a:gd name="T25" fmla="*/ 174 h 1732"/>
                  <a:gd name="T26" fmla="*/ 6 w 1732"/>
                  <a:gd name="T27" fmla="*/ 217 h 1732"/>
                  <a:gd name="T28" fmla="*/ 21 w 1732"/>
                  <a:gd name="T29" fmla="*/ 256 h 1732"/>
                  <a:gd name="T30" fmla="*/ 45 w 1732"/>
                  <a:gd name="T31" fmla="*/ 290 h 1732"/>
                  <a:gd name="T32" fmla="*/ 76 w 1732"/>
                  <a:gd name="T33" fmla="*/ 317 h 1732"/>
                  <a:gd name="T34" fmla="*/ 113 w 1732"/>
                  <a:gd name="T35" fmla="*/ 337 h 1732"/>
                  <a:gd name="T36" fmla="*/ 155 w 1732"/>
                  <a:gd name="T37" fmla="*/ 346 h 1732"/>
                  <a:gd name="T38" fmla="*/ 199 w 1732"/>
                  <a:gd name="T39" fmla="*/ 345 h 1732"/>
                  <a:gd name="T40" fmla="*/ 240 w 1732"/>
                  <a:gd name="T41" fmla="*/ 333 h 1732"/>
                  <a:gd name="T42" fmla="*/ 276 w 1732"/>
                  <a:gd name="T43" fmla="*/ 313 h 1732"/>
                  <a:gd name="T44" fmla="*/ 307 w 1732"/>
                  <a:gd name="T45" fmla="*/ 284 h 1732"/>
                  <a:gd name="T46" fmla="*/ 329 w 1732"/>
                  <a:gd name="T47" fmla="*/ 249 h 1732"/>
                  <a:gd name="T48" fmla="*/ 343 w 1732"/>
                  <a:gd name="T49" fmla="*/ 209 h 1732"/>
                  <a:gd name="T50" fmla="*/ 326 w 1732"/>
                  <a:gd name="T51" fmla="*/ 174 h 1732"/>
                  <a:gd name="T52" fmla="*/ 321 w 1732"/>
                  <a:gd name="T53" fmla="*/ 212 h 1732"/>
                  <a:gd name="T54" fmla="*/ 307 w 1732"/>
                  <a:gd name="T55" fmla="*/ 247 h 1732"/>
                  <a:gd name="T56" fmla="*/ 286 w 1732"/>
                  <a:gd name="T57" fmla="*/ 276 h 1732"/>
                  <a:gd name="T58" fmla="*/ 259 w 1732"/>
                  <a:gd name="T59" fmla="*/ 301 h 1732"/>
                  <a:gd name="T60" fmla="*/ 226 w 1732"/>
                  <a:gd name="T61" fmla="*/ 317 h 1732"/>
                  <a:gd name="T62" fmla="*/ 189 w 1732"/>
                  <a:gd name="T63" fmla="*/ 326 h 1732"/>
                  <a:gd name="T64" fmla="*/ 150 w 1732"/>
                  <a:gd name="T65" fmla="*/ 325 h 1732"/>
                  <a:gd name="T66" fmla="*/ 114 w 1732"/>
                  <a:gd name="T67" fmla="*/ 315 h 1732"/>
                  <a:gd name="T68" fmla="*/ 82 w 1732"/>
                  <a:gd name="T69" fmla="*/ 296 h 1732"/>
                  <a:gd name="T70" fmla="*/ 55 w 1732"/>
                  <a:gd name="T71" fmla="*/ 271 h 1732"/>
                  <a:gd name="T72" fmla="*/ 35 w 1732"/>
                  <a:gd name="T73" fmla="*/ 240 h 1732"/>
                  <a:gd name="T74" fmla="*/ 24 w 1732"/>
                  <a:gd name="T75" fmla="*/ 204 h 1732"/>
                  <a:gd name="T76" fmla="*/ 21 w 1732"/>
                  <a:gd name="T77" fmla="*/ 166 h 1732"/>
                  <a:gd name="T78" fmla="*/ 27 w 1732"/>
                  <a:gd name="T79" fmla="*/ 128 h 1732"/>
                  <a:gd name="T80" fmla="*/ 42 w 1732"/>
                  <a:gd name="T81" fmla="*/ 94 h 1732"/>
                  <a:gd name="T82" fmla="*/ 65 w 1732"/>
                  <a:gd name="T83" fmla="*/ 65 h 1732"/>
                  <a:gd name="T84" fmla="*/ 94 w 1732"/>
                  <a:gd name="T85" fmla="*/ 43 h 1732"/>
                  <a:gd name="T86" fmla="*/ 128 w 1732"/>
                  <a:gd name="T87" fmla="*/ 27 h 1732"/>
                  <a:gd name="T88" fmla="*/ 165 w 1732"/>
                  <a:gd name="T89" fmla="*/ 21 h 1732"/>
                  <a:gd name="T90" fmla="*/ 204 w 1732"/>
                  <a:gd name="T91" fmla="*/ 23 h 1732"/>
                  <a:gd name="T92" fmla="*/ 239 w 1732"/>
                  <a:gd name="T93" fmla="*/ 35 h 1732"/>
                  <a:gd name="T94" fmla="*/ 270 w 1732"/>
                  <a:gd name="T95" fmla="*/ 55 h 1732"/>
                  <a:gd name="T96" fmla="*/ 295 w 1732"/>
                  <a:gd name="T97" fmla="*/ 82 h 1732"/>
                  <a:gd name="T98" fmla="*/ 314 w 1732"/>
                  <a:gd name="T99" fmla="*/ 114 h 1732"/>
                  <a:gd name="T100" fmla="*/ 324 w 1732"/>
                  <a:gd name="T101" fmla="*/ 150 h 173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732" h="1732">
                    <a:moveTo>
                      <a:pt x="1732" y="866"/>
                    </a:moveTo>
                    <a:lnTo>
                      <a:pt x="1731" y="822"/>
                    </a:lnTo>
                    <a:lnTo>
                      <a:pt x="1728" y="777"/>
                    </a:lnTo>
                    <a:lnTo>
                      <a:pt x="1723" y="734"/>
                    </a:lnTo>
                    <a:lnTo>
                      <a:pt x="1715" y="691"/>
                    </a:lnTo>
                    <a:lnTo>
                      <a:pt x="1705" y="650"/>
                    </a:lnTo>
                    <a:lnTo>
                      <a:pt x="1694" y="609"/>
                    </a:lnTo>
                    <a:lnTo>
                      <a:pt x="1680" y="568"/>
                    </a:lnTo>
                    <a:lnTo>
                      <a:pt x="1665" y="529"/>
                    </a:lnTo>
                    <a:lnTo>
                      <a:pt x="1647" y="490"/>
                    </a:lnTo>
                    <a:lnTo>
                      <a:pt x="1628" y="453"/>
                    </a:lnTo>
                    <a:lnTo>
                      <a:pt x="1607" y="417"/>
                    </a:lnTo>
                    <a:lnTo>
                      <a:pt x="1584" y="381"/>
                    </a:lnTo>
                    <a:lnTo>
                      <a:pt x="1560" y="347"/>
                    </a:lnTo>
                    <a:lnTo>
                      <a:pt x="1535" y="315"/>
                    </a:lnTo>
                    <a:lnTo>
                      <a:pt x="1508" y="284"/>
                    </a:lnTo>
                    <a:lnTo>
                      <a:pt x="1479" y="254"/>
                    </a:lnTo>
                    <a:lnTo>
                      <a:pt x="1449" y="225"/>
                    </a:lnTo>
                    <a:lnTo>
                      <a:pt x="1417" y="198"/>
                    </a:lnTo>
                    <a:lnTo>
                      <a:pt x="1384" y="171"/>
                    </a:lnTo>
                    <a:lnTo>
                      <a:pt x="1350" y="147"/>
                    </a:lnTo>
                    <a:lnTo>
                      <a:pt x="1316" y="125"/>
                    </a:lnTo>
                    <a:lnTo>
                      <a:pt x="1279" y="104"/>
                    </a:lnTo>
                    <a:lnTo>
                      <a:pt x="1242" y="85"/>
                    </a:lnTo>
                    <a:lnTo>
                      <a:pt x="1203" y="68"/>
                    </a:lnTo>
                    <a:lnTo>
                      <a:pt x="1164" y="52"/>
                    </a:lnTo>
                    <a:lnTo>
                      <a:pt x="1124" y="39"/>
                    </a:lnTo>
                    <a:lnTo>
                      <a:pt x="1083" y="27"/>
                    </a:lnTo>
                    <a:lnTo>
                      <a:pt x="1041" y="18"/>
                    </a:lnTo>
                    <a:lnTo>
                      <a:pt x="998" y="10"/>
                    </a:lnTo>
                    <a:lnTo>
                      <a:pt x="955" y="5"/>
                    </a:lnTo>
                    <a:lnTo>
                      <a:pt x="911" y="1"/>
                    </a:lnTo>
                    <a:lnTo>
                      <a:pt x="867" y="0"/>
                    </a:lnTo>
                    <a:lnTo>
                      <a:pt x="822" y="1"/>
                    </a:lnTo>
                    <a:lnTo>
                      <a:pt x="778" y="5"/>
                    </a:lnTo>
                    <a:lnTo>
                      <a:pt x="734" y="10"/>
                    </a:lnTo>
                    <a:lnTo>
                      <a:pt x="692" y="18"/>
                    </a:lnTo>
                    <a:lnTo>
                      <a:pt x="650" y="27"/>
                    </a:lnTo>
                    <a:lnTo>
                      <a:pt x="608" y="39"/>
                    </a:lnTo>
                    <a:lnTo>
                      <a:pt x="568" y="52"/>
                    </a:lnTo>
                    <a:lnTo>
                      <a:pt x="529" y="68"/>
                    </a:lnTo>
                    <a:lnTo>
                      <a:pt x="491" y="85"/>
                    </a:lnTo>
                    <a:lnTo>
                      <a:pt x="454" y="104"/>
                    </a:lnTo>
                    <a:lnTo>
                      <a:pt x="418" y="125"/>
                    </a:lnTo>
                    <a:lnTo>
                      <a:pt x="382" y="147"/>
                    </a:lnTo>
                    <a:lnTo>
                      <a:pt x="348" y="171"/>
                    </a:lnTo>
                    <a:lnTo>
                      <a:pt x="315" y="198"/>
                    </a:lnTo>
                    <a:lnTo>
                      <a:pt x="284" y="225"/>
                    </a:lnTo>
                    <a:lnTo>
                      <a:pt x="254" y="254"/>
                    </a:lnTo>
                    <a:lnTo>
                      <a:pt x="226" y="284"/>
                    </a:lnTo>
                    <a:lnTo>
                      <a:pt x="198" y="315"/>
                    </a:lnTo>
                    <a:lnTo>
                      <a:pt x="172" y="347"/>
                    </a:lnTo>
                    <a:lnTo>
                      <a:pt x="148" y="381"/>
                    </a:lnTo>
                    <a:lnTo>
                      <a:pt x="126" y="417"/>
                    </a:lnTo>
                    <a:lnTo>
                      <a:pt x="105" y="453"/>
                    </a:lnTo>
                    <a:lnTo>
                      <a:pt x="86" y="490"/>
                    </a:lnTo>
                    <a:lnTo>
                      <a:pt x="68" y="529"/>
                    </a:lnTo>
                    <a:lnTo>
                      <a:pt x="53" y="568"/>
                    </a:lnTo>
                    <a:lnTo>
                      <a:pt x="40" y="609"/>
                    </a:lnTo>
                    <a:lnTo>
                      <a:pt x="28" y="650"/>
                    </a:lnTo>
                    <a:lnTo>
                      <a:pt x="18" y="691"/>
                    </a:lnTo>
                    <a:lnTo>
                      <a:pt x="10" y="734"/>
                    </a:lnTo>
                    <a:lnTo>
                      <a:pt x="4" y="777"/>
                    </a:lnTo>
                    <a:lnTo>
                      <a:pt x="1" y="822"/>
                    </a:lnTo>
                    <a:lnTo>
                      <a:pt x="0" y="866"/>
                    </a:lnTo>
                    <a:lnTo>
                      <a:pt x="1" y="910"/>
                    </a:lnTo>
                    <a:lnTo>
                      <a:pt x="4" y="954"/>
                    </a:lnTo>
                    <a:lnTo>
                      <a:pt x="10" y="997"/>
                    </a:lnTo>
                    <a:lnTo>
                      <a:pt x="18" y="1041"/>
                    </a:lnTo>
                    <a:lnTo>
                      <a:pt x="28" y="1082"/>
                    </a:lnTo>
                    <a:lnTo>
                      <a:pt x="40" y="1123"/>
                    </a:lnTo>
                    <a:lnTo>
                      <a:pt x="53" y="1163"/>
                    </a:lnTo>
                    <a:lnTo>
                      <a:pt x="68" y="1202"/>
                    </a:lnTo>
                    <a:lnTo>
                      <a:pt x="86" y="1242"/>
                    </a:lnTo>
                    <a:lnTo>
                      <a:pt x="105" y="1279"/>
                    </a:lnTo>
                    <a:lnTo>
                      <a:pt x="126" y="1315"/>
                    </a:lnTo>
                    <a:lnTo>
                      <a:pt x="148" y="1350"/>
                    </a:lnTo>
                    <a:lnTo>
                      <a:pt x="172" y="1384"/>
                    </a:lnTo>
                    <a:lnTo>
                      <a:pt x="198" y="1416"/>
                    </a:lnTo>
                    <a:lnTo>
                      <a:pt x="226" y="1449"/>
                    </a:lnTo>
                    <a:lnTo>
                      <a:pt x="254" y="1478"/>
                    </a:lnTo>
                    <a:lnTo>
                      <a:pt x="284" y="1507"/>
                    </a:lnTo>
                    <a:lnTo>
                      <a:pt x="315" y="1534"/>
                    </a:lnTo>
                    <a:lnTo>
                      <a:pt x="348" y="1560"/>
                    </a:lnTo>
                    <a:lnTo>
                      <a:pt x="382" y="1584"/>
                    </a:lnTo>
                    <a:lnTo>
                      <a:pt x="418" y="1606"/>
                    </a:lnTo>
                    <a:lnTo>
                      <a:pt x="454" y="1627"/>
                    </a:lnTo>
                    <a:lnTo>
                      <a:pt x="491" y="1647"/>
                    </a:lnTo>
                    <a:lnTo>
                      <a:pt x="529" y="1664"/>
                    </a:lnTo>
                    <a:lnTo>
                      <a:pt x="568" y="1680"/>
                    </a:lnTo>
                    <a:lnTo>
                      <a:pt x="608" y="1693"/>
                    </a:lnTo>
                    <a:lnTo>
                      <a:pt x="650" y="1705"/>
                    </a:lnTo>
                    <a:lnTo>
                      <a:pt x="692" y="1714"/>
                    </a:lnTo>
                    <a:lnTo>
                      <a:pt x="734" y="1722"/>
                    </a:lnTo>
                    <a:lnTo>
                      <a:pt x="778" y="1727"/>
                    </a:lnTo>
                    <a:lnTo>
                      <a:pt x="822" y="1731"/>
                    </a:lnTo>
                    <a:lnTo>
                      <a:pt x="867" y="1732"/>
                    </a:lnTo>
                    <a:lnTo>
                      <a:pt x="911" y="1731"/>
                    </a:lnTo>
                    <a:lnTo>
                      <a:pt x="955" y="1727"/>
                    </a:lnTo>
                    <a:lnTo>
                      <a:pt x="998" y="1722"/>
                    </a:lnTo>
                    <a:lnTo>
                      <a:pt x="1041" y="1714"/>
                    </a:lnTo>
                    <a:lnTo>
                      <a:pt x="1083" y="1705"/>
                    </a:lnTo>
                    <a:lnTo>
                      <a:pt x="1124" y="1693"/>
                    </a:lnTo>
                    <a:lnTo>
                      <a:pt x="1164" y="1680"/>
                    </a:lnTo>
                    <a:lnTo>
                      <a:pt x="1203" y="1664"/>
                    </a:lnTo>
                    <a:lnTo>
                      <a:pt x="1242" y="1647"/>
                    </a:lnTo>
                    <a:lnTo>
                      <a:pt x="1279" y="1627"/>
                    </a:lnTo>
                    <a:lnTo>
                      <a:pt x="1316" y="1606"/>
                    </a:lnTo>
                    <a:lnTo>
                      <a:pt x="1350" y="1584"/>
                    </a:lnTo>
                    <a:lnTo>
                      <a:pt x="1384" y="1560"/>
                    </a:lnTo>
                    <a:lnTo>
                      <a:pt x="1417" y="1534"/>
                    </a:lnTo>
                    <a:lnTo>
                      <a:pt x="1449" y="1507"/>
                    </a:lnTo>
                    <a:lnTo>
                      <a:pt x="1479" y="1478"/>
                    </a:lnTo>
                    <a:lnTo>
                      <a:pt x="1508" y="1449"/>
                    </a:lnTo>
                    <a:lnTo>
                      <a:pt x="1535" y="1416"/>
                    </a:lnTo>
                    <a:lnTo>
                      <a:pt x="1560" y="1384"/>
                    </a:lnTo>
                    <a:lnTo>
                      <a:pt x="1584" y="1350"/>
                    </a:lnTo>
                    <a:lnTo>
                      <a:pt x="1607" y="1315"/>
                    </a:lnTo>
                    <a:lnTo>
                      <a:pt x="1628" y="1279"/>
                    </a:lnTo>
                    <a:lnTo>
                      <a:pt x="1647" y="1242"/>
                    </a:lnTo>
                    <a:lnTo>
                      <a:pt x="1665" y="1202"/>
                    </a:lnTo>
                    <a:lnTo>
                      <a:pt x="1680" y="1163"/>
                    </a:lnTo>
                    <a:lnTo>
                      <a:pt x="1694" y="1123"/>
                    </a:lnTo>
                    <a:lnTo>
                      <a:pt x="1705" y="1082"/>
                    </a:lnTo>
                    <a:lnTo>
                      <a:pt x="1715" y="1041"/>
                    </a:lnTo>
                    <a:lnTo>
                      <a:pt x="1723" y="997"/>
                    </a:lnTo>
                    <a:lnTo>
                      <a:pt x="1728" y="954"/>
                    </a:lnTo>
                    <a:lnTo>
                      <a:pt x="1731" y="910"/>
                    </a:lnTo>
                    <a:lnTo>
                      <a:pt x="1732" y="866"/>
                    </a:lnTo>
                    <a:close/>
                    <a:moveTo>
                      <a:pt x="1631" y="866"/>
                    </a:moveTo>
                    <a:lnTo>
                      <a:pt x="1630" y="905"/>
                    </a:lnTo>
                    <a:lnTo>
                      <a:pt x="1627" y="944"/>
                    </a:lnTo>
                    <a:lnTo>
                      <a:pt x="1622" y="982"/>
                    </a:lnTo>
                    <a:lnTo>
                      <a:pt x="1615" y="1020"/>
                    </a:lnTo>
                    <a:lnTo>
                      <a:pt x="1606" y="1057"/>
                    </a:lnTo>
                    <a:lnTo>
                      <a:pt x="1596" y="1093"/>
                    </a:lnTo>
                    <a:lnTo>
                      <a:pt x="1584" y="1128"/>
                    </a:lnTo>
                    <a:lnTo>
                      <a:pt x="1570" y="1163"/>
                    </a:lnTo>
                    <a:lnTo>
                      <a:pt x="1555" y="1197"/>
                    </a:lnTo>
                    <a:lnTo>
                      <a:pt x="1538" y="1231"/>
                    </a:lnTo>
                    <a:lnTo>
                      <a:pt x="1520" y="1262"/>
                    </a:lnTo>
                    <a:lnTo>
                      <a:pt x="1500" y="1293"/>
                    </a:lnTo>
                    <a:lnTo>
                      <a:pt x="1479" y="1323"/>
                    </a:lnTo>
                    <a:lnTo>
                      <a:pt x="1456" y="1352"/>
                    </a:lnTo>
                    <a:lnTo>
                      <a:pt x="1433" y="1379"/>
                    </a:lnTo>
                    <a:lnTo>
                      <a:pt x="1406" y="1406"/>
                    </a:lnTo>
                    <a:lnTo>
                      <a:pt x="1380" y="1432"/>
                    </a:lnTo>
                    <a:lnTo>
                      <a:pt x="1352" y="1456"/>
                    </a:lnTo>
                    <a:lnTo>
                      <a:pt x="1324" y="1478"/>
                    </a:lnTo>
                    <a:lnTo>
                      <a:pt x="1294" y="1500"/>
                    </a:lnTo>
                    <a:lnTo>
                      <a:pt x="1263" y="1519"/>
                    </a:lnTo>
                    <a:lnTo>
                      <a:pt x="1231" y="1538"/>
                    </a:lnTo>
                    <a:lnTo>
                      <a:pt x="1197" y="1555"/>
                    </a:lnTo>
                    <a:lnTo>
                      <a:pt x="1164" y="1570"/>
                    </a:lnTo>
                    <a:lnTo>
                      <a:pt x="1129" y="1583"/>
                    </a:lnTo>
                    <a:lnTo>
                      <a:pt x="1094" y="1595"/>
                    </a:lnTo>
                    <a:lnTo>
                      <a:pt x="1058" y="1606"/>
                    </a:lnTo>
                    <a:lnTo>
                      <a:pt x="1021" y="1614"/>
                    </a:lnTo>
                    <a:lnTo>
                      <a:pt x="982" y="1621"/>
                    </a:lnTo>
                    <a:lnTo>
                      <a:pt x="944" y="1626"/>
                    </a:lnTo>
                    <a:lnTo>
                      <a:pt x="906" y="1629"/>
                    </a:lnTo>
                    <a:lnTo>
                      <a:pt x="867" y="1629"/>
                    </a:lnTo>
                    <a:lnTo>
                      <a:pt x="827" y="1629"/>
                    </a:lnTo>
                    <a:lnTo>
                      <a:pt x="788" y="1626"/>
                    </a:lnTo>
                    <a:lnTo>
                      <a:pt x="750" y="1621"/>
                    </a:lnTo>
                    <a:lnTo>
                      <a:pt x="712" y="1614"/>
                    </a:lnTo>
                    <a:lnTo>
                      <a:pt x="676" y="1606"/>
                    </a:lnTo>
                    <a:lnTo>
                      <a:pt x="639" y="1595"/>
                    </a:lnTo>
                    <a:lnTo>
                      <a:pt x="603" y="1583"/>
                    </a:lnTo>
                    <a:lnTo>
                      <a:pt x="569" y="1570"/>
                    </a:lnTo>
                    <a:lnTo>
                      <a:pt x="535" y="1555"/>
                    </a:lnTo>
                    <a:lnTo>
                      <a:pt x="502" y="1538"/>
                    </a:lnTo>
                    <a:lnTo>
                      <a:pt x="470" y="1519"/>
                    </a:lnTo>
                    <a:lnTo>
                      <a:pt x="439" y="1500"/>
                    </a:lnTo>
                    <a:lnTo>
                      <a:pt x="409" y="1478"/>
                    </a:lnTo>
                    <a:lnTo>
                      <a:pt x="380" y="1456"/>
                    </a:lnTo>
                    <a:lnTo>
                      <a:pt x="352" y="1432"/>
                    </a:lnTo>
                    <a:lnTo>
                      <a:pt x="326" y="1406"/>
                    </a:lnTo>
                    <a:lnTo>
                      <a:pt x="301" y="1379"/>
                    </a:lnTo>
                    <a:lnTo>
                      <a:pt x="277" y="1352"/>
                    </a:lnTo>
                    <a:lnTo>
                      <a:pt x="254" y="1323"/>
                    </a:lnTo>
                    <a:lnTo>
                      <a:pt x="233" y="1293"/>
                    </a:lnTo>
                    <a:lnTo>
                      <a:pt x="212" y="1262"/>
                    </a:lnTo>
                    <a:lnTo>
                      <a:pt x="194" y="1231"/>
                    </a:lnTo>
                    <a:lnTo>
                      <a:pt x="177" y="1197"/>
                    </a:lnTo>
                    <a:lnTo>
                      <a:pt x="162" y="1163"/>
                    </a:lnTo>
                    <a:lnTo>
                      <a:pt x="148" y="1128"/>
                    </a:lnTo>
                    <a:lnTo>
                      <a:pt x="136" y="1093"/>
                    </a:lnTo>
                    <a:lnTo>
                      <a:pt x="126" y="1057"/>
                    </a:lnTo>
                    <a:lnTo>
                      <a:pt x="118" y="1020"/>
                    </a:lnTo>
                    <a:lnTo>
                      <a:pt x="111" y="982"/>
                    </a:lnTo>
                    <a:lnTo>
                      <a:pt x="106" y="944"/>
                    </a:lnTo>
                    <a:lnTo>
                      <a:pt x="103" y="905"/>
                    </a:lnTo>
                    <a:lnTo>
                      <a:pt x="102" y="866"/>
                    </a:lnTo>
                    <a:lnTo>
                      <a:pt x="103" y="827"/>
                    </a:lnTo>
                    <a:lnTo>
                      <a:pt x="106" y="787"/>
                    </a:lnTo>
                    <a:lnTo>
                      <a:pt x="111" y="749"/>
                    </a:lnTo>
                    <a:lnTo>
                      <a:pt x="118" y="712"/>
                    </a:lnTo>
                    <a:lnTo>
                      <a:pt x="126" y="675"/>
                    </a:lnTo>
                    <a:lnTo>
                      <a:pt x="136" y="639"/>
                    </a:lnTo>
                    <a:lnTo>
                      <a:pt x="148" y="604"/>
                    </a:lnTo>
                    <a:lnTo>
                      <a:pt x="162" y="568"/>
                    </a:lnTo>
                    <a:lnTo>
                      <a:pt x="177" y="534"/>
                    </a:lnTo>
                    <a:lnTo>
                      <a:pt x="194" y="502"/>
                    </a:lnTo>
                    <a:lnTo>
                      <a:pt x="212" y="470"/>
                    </a:lnTo>
                    <a:lnTo>
                      <a:pt x="233" y="439"/>
                    </a:lnTo>
                    <a:lnTo>
                      <a:pt x="254" y="409"/>
                    </a:lnTo>
                    <a:lnTo>
                      <a:pt x="277" y="379"/>
                    </a:lnTo>
                    <a:lnTo>
                      <a:pt x="301" y="352"/>
                    </a:lnTo>
                    <a:lnTo>
                      <a:pt x="326" y="325"/>
                    </a:lnTo>
                    <a:lnTo>
                      <a:pt x="352" y="300"/>
                    </a:lnTo>
                    <a:lnTo>
                      <a:pt x="380" y="276"/>
                    </a:lnTo>
                    <a:lnTo>
                      <a:pt x="409" y="254"/>
                    </a:lnTo>
                    <a:lnTo>
                      <a:pt x="439" y="232"/>
                    </a:lnTo>
                    <a:lnTo>
                      <a:pt x="470" y="213"/>
                    </a:lnTo>
                    <a:lnTo>
                      <a:pt x="502" y="194"/>
                    </a:lnTo>
                    <a:lnTo>
                      <a:pt x="535" y="177"/>
                    </a:lnTo>
                    <a:lnTo>
                      <a:pt x="569" y="161"/>
                    </a:lnTo>
                    <a:lnTo>
                      <a:pt x="603" y="148"/>
                    </a:lnTo>
                    <a:lnTo>
                      <a:pt x="639" y="136"/>
                    </a:lnTo>
                    <a:lnTo>
                      <a:pt x="676" y="126"/>
                    </a:lnTo>
                    <a:lnTo>
                      <a:pt x="712" y="117"/>
                    </a:lnTo>
                    <a:lnTo>
                      <a:pt x="750" y="110"/>
                    </a:lnTo>
                    <a:lnTo>
                      <a:pt x="788" y="105"/>
                    </a:lnTo>
                    <a:lnTo>
                      <a:pt x="827" y="103"/>
                    </a:lnTo>
                    <a:lnTo>
                      <a:pt x="867" y="102"/>
                    </a:lnTo>
                    <a:lnTo>
                      <a:pt x="906" y="103"/>
                    </a:lnTo>
                    <a:lnTo>
                      <a:pt x="944" y="105"/>
                    </a:lnTo>
                    <a:lnTo>
                      <a:pt x="982" y="110"/>
                    </a:lnTo>
                    <a:lnTo>
                      <a:pt x="1021" y="117"/>
                    </a:lnTo>
                    <a:lnTo>
                      <a:pt x="1058" y="126"/>
                    </a:lnTo>
                    <a:lnTo>
                      <a:pt x="1094" y="136"/>
                    </a:lnTo>
                    <a:lnTo>
                      <a:pt x="1129" y="148"/>
                    </a:lnTo>
                    <a:lnTo>
                      <a:pt x="1164" y="161"/>
                    </a:lnTo>
                    <a:lnTo>
                      <a:pt x="1197" y="177"/>
                    </a:lnTo>
                    <a:lnTo>
                      <a:pt x="1231" y="194"/>
                    </a:lnTo>
                    <a:lnTo>
                      <a:pt x="1263" y="213"/>
                    </a:lnTo>
                    <a:lnTo>
                      <a:pt x="1294" y="232"/>
                    </a:lnTo>
                    <a:lnTo>
                      <a:pt x="1324" y="254"/>
                    </a:lnTo>
                    <a:lnTo>
                      <a:pt x="1352" y="276"/>
                    </a:lnTo>
                    <a:lnTo>
                      <a:pt x="1380" y="300"/>
                    </a:lnTo>
                    <a:lnTo>
                      <a:pt x="1406" y="325"/>
                    </a:lnTo>
                    <a:lnTo>
                      <a:pt x="1433" y="352"/>
                    </a:lnTo>
                    <a:lnTo>
                      <a:pt x="1456" y="379"/>
                    </a:lnTo>
                    <a:lnTo>
                      <a:pt x="1479" y="409"/>
                    </a:lnTo>
                    <a:lnTo>
                      <a:pt x="1500" y="439"/>
                    </a:lnTo>
                    <a:lnTo>
                      <a:pt x="1520" y="470"/>
                    </a:lnTo>
                    <a:lnTo>
                      <a:pt x="1538" y="502"/>
                    </a:lnTo>
                    <a:lnTo>
                      <a:pt x="1555" y="534"/>
                    </a:lnTo>
                    <a:lnTo>
                      <a:pt x="1570" y="568"/>
                    </a:lnTo>
                    <a:lnTo>
                      <a:pt x="1584" y="604"/>
                    </a:lnTo>
                    <a:lnTo>
                      <a:pt x="1596" y="639"/>
                    </a:lnTo>
                    <a:lnTo>
                      <a:pt x="1606" y="675"/>
                    </a:lnTo>
                    <a:lnTo>
                      <a:pt x="1615" y="712"/>
                    </a:lnTo>
                    <a:lnTo>
                      <a:pt x="1622" y="749"/>
                    </a:lnTo>
                    <a:lnTo>
                      <a:pt x="1627" y="787"/>
                    </a:lnTo>
                    <a:lnTo>
                      <a:pt x="1630" y="827"/>
                    </a:lnTo>
                    <a:lnTo>
                      <a:pt x="1631" y="866"/>
                    </a:lnTo>
                    <a:close/>
                  </a:path>
                </a:pathLst>
              </a:custGeom>
              <a:solidFill>
                <a:srgbClr val="9AD3F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1927" name="Freeform 1199">
                <a:extLst>
                  <a:ext uri="{FF2B5EF4-FFF2-40B4-BE49-F238E27FC236}">
                    <a16:creationId xmlns:a16="http://schemas.microsoft.com/office/drawing/2014/main" id="{2D5AF443-F178-4C3D-A66A-A0C25AAA82A7}"/>
                  </a:ext>
                </a:extLst>
              </p:cNvPr>
              <p:cNvSpPr>
                <a:spLocks noEditPoints="1"/>
              </p:cNvSpPr>
              <p:nvPr/>
            </p:nvSpPr>
            <p:spPr bwMode="auto">
              <a:xfrm>
                <a:off x="1990" y="3029"/>
                <a:ext cx="326" cy="326"/>
              </a:xfrm>
              <a:custGeom>
                <a:avLst/>
                <a:gdLst>
                  <a:gd name="T0" fmla="*/ 323 w 1631"/>
                  <a:gd name="T1" fmla="*/ 130 h 1630"/>
                  <a:gd name="T2" fmla="*/ 310 w 1631"/>
                  <a:gd name="T3" fmla="*/ 92 h 1630"/>
                  <a:gd name="T4" fmla="*/ 289 w 1631"/>
                  <a:gd name="T5" fmla="*/ 59 h 1630"/>
                  <a:gd name="T6" fmla="*/ 260 w 1631"/>
                  <a:gd name="T7" fmla="*/ 32 h 1630"/>
                  <a:gd name="T8" fmla="*/ 226 w 1631"/>
                  <a:gd name="T9" fmla="*/ 13 h 1630"/>
                  <a:gd name="T10" fmla="*/ 188 w 1631"/>
                  <a:gd name="T11" fmla="*/ 2 h 1630"/>
                  <a:gd name="T12" fmla="*/ 146 w 1631"/>
                  <a:gd name="T13" fmla="*/ 1 h 1630"/>
                  <a:gd name="T14" fmla="*/ 107 w 1631"/>
                  <a:gd name="T15" fmla="*/ 10 h 1630"/>
                  <a:gd name="T16" fmla="*/ 72 w 1631"/>
                  <a:gd name="T17" fmla="*/ 28 h 1630"/>
                  <a:gd name="T18" fmla="*/ 42 w 1631"/>
                  <a:gd name="T19" fmla="*/ 53 h 1630"/>
                  <a:gd name="T20" fmla="*/ 20 w 1631"/>
                  <a:gd name="T21" fmla="*/ 85 h 1630"/>
                  <a:gd name="T22" fmla="*/ 5 w 1631"/>
                  <a:gd name="T23" fmla="*/ 122 h 1630"/>
                  <a:gd name="T24" fmla="*/ 0 w 1631"/>
                  <a:gd name="T25" fmla="*/ 163 h 1630"/>
                  <a:gd name="T26" fmla="*/ 5 w 1631"/>
                  <a:gd name="T27" fmla="*/ 204 h 1630"/>
                  <a:gd name="T28" fmla="*/ 20 w 1631"/>
                  <a:gd name="T29" fmla="*/ 241 h 1630"/>
                  <a:gd name="T30" fmla="*/ 42 w 1631"/>
                  <a:gd name="T31" fmla="*/ 272 h 1630"/>
                  <a:gd name="T32" fmla="*/ 72 w 1631"/>
                  <a:gd name="T33" fmla="*/ 298 h 1630"/>
                  <a:gd name="T34" fmla="*/ 107 w 1631"/>
                  <a:gd name="T35" fmla="*/ 316 h 1630"/>
                  <a:gd name="T36" fmla="*/ 146 w 1631"/>
                  <a:gd name="T37" fmla="*/ 325 h 1630"/>
                  <a:gd name="T38" fmla="*/ 188 w 1631"/>
                  <a:gd name="T39" fmla="*/ 324 h 1630"/>
                  <a:gd name="T40" fmla="*/ 226 w 1631"/>
                  <a:gd name="T41" fmla="*/ 313 h 1630"/>
                  <a:gd name="T42" fmla="*/ 260 w 1631"/>
                  <a:gd name="T43" fmla="*/ 294 h 1630"/>
                  <a:gd name="T44" fmla="*/ 289 w 1631"/>
                  <a:gd name="T45" fmla="*/ 267 h 1630"/>
                  <a:gd name="T46" fmla="*/ 310 w 1631"/>
                  <a:gd name="T47" fmla="*/ 234 h 1630"/>
                  <a:gd name="T48" fmla="*/ 323 w 1631"/>
                  <a:gd name="T49" fmla="*/ 196 h 1630"/>
                  <a:gd name="T50" fmla="*/ 305 w 1631"/>
                  <a:gd name="T51" fmla="*/ 163 h 1630"/>
                  <a:gd name="T52" fmla="*/ 301 w 1631"/>
                  <a:gd name="T53" fmla="*/ 199 h 1630"/>
                  <a:gd name="T54" fmla="*/ 288 w 1631"/>
                  <a:gd name="T55" fmla="*/ 231 h 1630"/>
                  <a:gd name="T56" fmla="*/ 268 w 1631"/>
                  <a:gd name="T57" fmla="*/ 259 h 1630"/>
                  <a:gd name="T58" fmla="*/ 243 w 1631"/>
                  <a:gd name="T59" fmla="*/ 281 h 1630"/>
                  <a:gd name="T60" fmla="*/ 212 w 1631"/>
                  <a:gd name="T61" fmla="*/ 297 h 1630"/>
                  <a:gd name="T62" fmla="*/ 177 w 1631"/>
                  <a:gd name="T63" fmla="*/ 305 h 1630"/>
                  <a:gd name="T64" fmla="*/ 141 w 1631"/>
                  <a:gd name="T65" fmla="*/ 304 h 1630"/>
                  <a:gd name="T66" fmla="*/ 107 w 1631"/>
                  <a:gd name="T67" fmla="*/ 294 h 1630"/>
                  <a:gd name="T68" fmla="*/ 78 w 1631"/>
                  <a:gd name="T69" fmla="*/ 277 h 1630"/>
                  <a:gd name="T70" fmla="*/ 53 w 1631"/>
                  <a:gd name="T71" fmla="*/ 254 h 1630"/>
                  <a:gd name="T72" fmla="*/ 35 w 1631"/>
                  <a:gd name="T73" fmla="*/ 225 h 1630"/>
                  <a:gd name="T74" fmla="*/ 23 w 1631"/>
                  <a:gd name="T75" fmla="*/ 192 h 1630"/>
                  <a:gd name="T76" fmla="*/ 21 w 1631"/>
                  <a:gd name="T77" fmla="*/ 156 h 1630"/>
                  <a:gd name="T78" fmla="*/ 27 w 1631"/>
                  <a:gd name="T79" fmla="*/ 121 h 1630"/>
                  <a:gd name="T80" fmla="*/ 41 w 1631"/>
                  <a:gd name="T81" fmla="*/ 89 h 1630"/>
                  <a:gd name="T82" fmla="*/ 62 w 1631"/>
                  <a:gd name="T83" fmla="*/ 62 h 1630"/>
                  <a:gd name="T84" fmla="*/ 89 w 1631"/>
                  <a:gd name="T85" fmla="*/ 41 h 1630"/>
                  <a:gd name="T86" fmla="*/ 121 w 1631"/>
                  <a:gd name="T87" fmla="*/ 27 h 1630"/>
                  <a:gd name="T88" fmla="*/ 156 w 1631"/>
                  <a:gd name="T89" fmla="*/ 20 h 1630"/>
                  <a:gd name="T90" fmla="*/ 192 w 1631"/>
                  <a:gd name="T91" fmla="*/ 23 h 1630"/>
                  <a:gd name="T92" fmla="*/ 225 w 1631"/>
                  <a:gd name="T93" fmla="*/ 34 h 1630"/>
                  <a:gd name="T94" fmla="*/ 254 w 1631"/>
                  <a:gd name="T95" fmla="*/ 53 h 1630"/>
                  <a:gd name="T96" fmla="*/ 277 w 1631"/>
                  <a:gd name="T97" fmla="*/ 78 h 1630"/>
                  <a:gd name="T98" fmla="*/ 294 w 1631"/>
                  <a:gd name="T99" fmla="*/ 107 h 1630"/>
                  <a:gd name="T100" fmla="*/ 304 w 1631"/>
                  <a:gd name="T101" fmla="*/ 141 h 163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631" h="1630">
                    <a:moveTo>
                      <a:pt x="1631" y="815"/>
                    </a:moveTo>
                    <a:lnTo>
                      <a:pt x="1630" y="773"/>
                    </a:lnTo>
                    <a:lnTo>
                      <a:pt x="1627" y="731"/>
                    </a:lnTo>
                    <a:lnTo>
                      <a:pt x="1621" y="691"/>
                    </a:lnTo>
                    <a:lnTo>
                      <a:pt x="1614" y="651"/>
                    </a:lnTo>
                    <a:lnTo>
                      <a:pt x="1605" y="611"/>
                    </a:lnTo>
                    <a:lnTo>
                      <a:pt x="1594" y="573"/>
                    </a:lnTo>
                    <a:lnTo>
                      <a:pt x="1582" y="534"/>
                    </a:lnTo>
                    <a:lnTo>
                      <a:pt x="1566" y="497"/>
                    </a:lnTo>
                    <a:lnTo>
                      <a:pt x="1550" y="461"/>
                    </a:lnTo>
                    <a:lnTo>
                      <a:pt x="1532" y="426"/>
                    </a:lnTo>
                    <a:lnTo>
                      <a:pt x="1512" y="392"/>
                    </a:lnTo>
                    <a:lnTo>
                      <a:pt x="1491" y="360"/>
                    </a:lnTo>
                    <a:lnTo>
                      <a:pt x="1469" y="327"/>
                    </a:lnTo>
                    <a:lnTo>
                      <a:pt x="1445" y="296"/>
                    </a:lnTo>
                    <a:lnTo>
                      <a:pt x="1419" y="267"/>
                    </a:lnTo>
                    <a:lnTo>
                      <a:pt x="1392" y="238"/>
                    </a:lnTo>
                    <a:lnTo>
                      <a:pt x="1363" y="212"/>
                    </a:lnTo>
                    <a:lnTo>
                      <a:pt x="1334" y="186"/>
                    </a:lnTo>
                    <a:lnTo>
                      <a:pt x="1303" y="162"/>
                    </a:lnTo>
                    <a:lnTo>
                      <a:pt x="1271" y="139"/>
                    </a:lnTo>
                    <a:lnTo>
                      <a:pt x="1238" y="117"/>
                    </a:lnTo>
                    <a:lnTo>
                      <a:pt x="1204" y="98"/>
                    </a:lnTo>
                    <a:lnTo>
                      <a:pt x="1169" y="80"/>
                    </a:lnTo>
                    <a:lnTo>
                      <a:pt x="1132" y="64"/>
                    </a:lnTo>
                    <a:lnTo>
                      <a:pt x="1096" y="49"/>
                    </a:lnTo>
                    <a:lnTo>
                      <a:pt x="1058" y="36"/>
                    </a:lnTo>
                    <a:lnTo>
                      <a:pt x="1019" y="25"/>
                    </a:lnTo>
                    <a:lnTo>
                      <a:pt x="980" y="16"/>
                    </a:lnTo>
                    <a:lnTo>
                      <a:pt x="939" y="9"/>
                    </a:lnTo>
                    <a:lnTo>
                      <a:pt x="899" y="4"/>
                    </a:lnTo>
                    <a:lnTo>
                      <a:pt x="857" y="1"/>
                    </a:lnTo>
                    <a:lnTo>
                      <a:pt x="816" y="0"/>
                    </a:lnTo>
                    <a:lnTo>
                      <a:pt x="774" y="1"/>
                    </a:lnTo>
                    <a:lnTo>
                      <a:pt x="732" y="4"/>
                    </a:lnTo>
                    <a:lnTo>
                      <a:pt x="691" y="9"/>
                    </a:lnTo>
                    <a:lnTo>
                      <a:pt x="651" y="16"/>
                    </a:lnTo>
                    <a:lnTo>
                      <a:pt x="612" y="25"/>
                    </a:lnTo>
                    <a:lnTo>
                      <a:pt x="573" y="36"/>
                    </a:lnTo>
                    <a:lnTo>
                      <a:pt x="535" y="49"/>
                    </a:lnTo>
                    <a:lnTo>
                      <a:pt x="498" y="64"/>
                    </a:lnTo>
                    <a:lnTo>
                      <a:pt x="462" y="80"/>
                    </a:lnTo>
                    <a:lnTo>
                      <a:pt x="427" y="98"/>
                    </a:lnTo>
                    <a:lnTo>
                      <a:pt x="393" y="117"/>
                    </a:lnTo>
                    <a:lnTo>
                      <a:pt x="359" y="139"/>
                    </a:lnTo>
                    <a:lnTo>
                      <a:pt x="327" y="162"/>
                    </a:lnTo>
                    <a:lnTo>
                      <a:pt x="297" y="186"/>
                    </a:lnTo>
                    <a:lnTo>
                      <a:pt x="267" y="212"/>
                    </a:lnTo>
                    <a:lnTo>
                      <a:pt x="239" y="238"/>
                    </a:lnTo>
                    <a:lnTo>
                      <a:pt x="212" y="267"/>
                    </a:lnTo>
                    <a:lnTo>
                      <a:pt x="187" y="296"/>
                    </a:lnTo>
                    <a:lnTo>
                      <a:pt x="162" y="327"/>
                    </a:lnTo>
                    <a:lnTo>
                      <a:pt x="139" y="360"/>
                    </a:lnTo>
                    <a:lnTo>
                      <a:pt x="118" y="392"/>
                    </a:lnTo>
                    <a:lnTo>
                      <a:pt x="98" y="426"/>
                    </a:lnTo>
                    <a:lnTo>
                      <a:pt x="80" y="461"/>
                    </a:lnTo>
                    <a:lnTo>
                      <a:pt x="64" y="497"/>
                    </a:lnTo>
                    <a:lnTo>
                      <a:pt x="50" y="534"/>
                    </a:lnTo>
                    <a:lnTo>
                      <a:pt x="37" y="573"/>
                    </a:lnTo>
                    <a:lnTo>
                      <a:pt x="26" y="611"/>
                    </a:lnTo>
                    <a:lnTo>
                      <a:pt x="17" y="651"/>
                    </a:lnTo>
                    <a:lnTo>
                      <a:pt x="10" y="691"/>
                    </a:lnTo>
                    <a:lnTo>
                      <a:pt x="5" y="731"/>
                    </a:lnTo>
                    <a:lnTo>
                      <a:pt x="2" y="773"/>
                    </a:lnTo>
                    <a:lnTo>
                      <a:pt x="0" y="815"/>
                    </a:lnTo>
                    <a:lnTo>
                      <a:pt x="2" y="857"/>
                    </a:lnTo>
                    <a:lnTo>
                      <a:pt x="5" y="898"/>
                    </a:lnTo>
                    <a:lnTo>
                      <a:pt x="10" y="939"/>
                    </a:lnTo>
                    <a:lnTo>
                      <a:pt x="17" y="979"/>
                    </a:lnTo>
                    <a:lnTo>
                      <a:pt x="26" y="1019"/>
                    </a:lnTo>
                    <a:lnTo>
                      <a:pt x="37" y="1057"/>
                    </a:lnTo>
                    <a:lnTo>
                      <a:pt x="50" y="1095"/>
                    </a:lnTo>
                    <a:lnTo>
                      <a:pt x="64" y="1132"/>
                    </a:lnTo>
                    <a:lnTo>
                      <a:pt x="80" y="1169"/>
                    </a:lnTo>
                    <a:lnTo>
                      <a:pt x="98" y="1204"/>
                    </a:lnTo>
                    <a:lnTo>
                      <a:pt x="118" y="1238"/>
                    </a:lnTo>
                    <a:lnTo>
                      <a:pt x="139" y="1271"/>
                    </a:lnTo>
                    <a:lnTo>
                      <a:pt x="162" y="1302"/>
                    </a:lnTo>
                    <a:lnTo>
                      <a:pt x="187" y="1333"/>
                    </a:lnTo>
                    <a:lnTo>
                      <a:pt x="212" y="1362"/>
                    </a:lnTo>
                    <a:lnTo>
                      <a:pt x="239" y="1392"/>
                    </a:lnTo>
                    <a:lnTo>
                      <a:pt x="267" y="1418"/>
                    </a:lnTo>
                    <a:lnTo>
                      <a:pt x="297" y="1444"/>
                    </a:lnTo>
                    <a:lnTo>
                      <a:pt x="327" y="1468"/>
                    </a:lnTo>
                    <a:lnTo>
                      <a:pt x="359" y="1491"/>
                    </a:lnTo>
                    <a:lnTo>
                      <a:pt x="393" y="1512"/>
                    </a:lnTo>
                    <a:lnTo>
                      <a:pt x="427" y="1531"/>
                    </a:lnTo>
                    <a:lnTo>
                      <a:pt x="462" y="1549"/>
                    </a:lnTo>
                    <a:lnTo>
                      <a:pt x="498" y="1565"/>
                    </a:lnTo>
                    <a:lnTo>
                      <a:pt x="535" y="1581"/>
                    </a:lnTo>
                    <a:lnTo>
                      <a:pt x="573" y="1594"/>
                    </a:lnTo>
                    <a:lnTo>
                      <a:pt x="612" y="1605"/>
                    </a:lnTo>
                    <a:lnTo>
                      <a:pt x="651" y="1614"/>
                    </a:lnTo>
                    <a:lnTo>
                      <a:pt x="691" y="1621"/>
                    </a:lnTo>
                    <a:lnTo>
                      <a:pt x="732" y="1626"/>
                    </a:lnTo>
                    <a:lnTo>
                      <a:pt x="774" y="1629"/>
                    </a:lnTo>
                    <a:lnTo>
                      <a:pt x="816" y="1630"/>
                    </a:lnTo>
                    <a:lnTo>
                      <a:pt x="857" y="1629"/>
                    </a:lnTo>
                    <a:lnTo>
                      <a:pt x="899" y="1626"/>
                    </a:lnTo>
                    <a:lnTo>
                      <a:pt x="939" y="1621"/>
                    </a:lnTo>
                    <a:lnTo>
                      <a:pt x="980" y="1614"/>
                    </a:lnTo>
                    <a:lnTo>
                      <a:pt x="1019" y="1605"/>
                    </a:lnTo>
                    <a:lnTo>
                      <a:pt x="1058" y="1594"/>
                    </a:lnTo>
                    <a:lnTo>
                      <a:pt x="1096" y="1581"/>
                    </a:lnTo>
                    <a:lnTo>
                      <a:pt x="1132" y="1565"/>
                    </a:lnTo>
                    <a:lnTo>
                      <a:pt x="1169" y="1549"/>
                    </a:lnTo>
                    <a:lnTo>
                      <a:pt x="1204" y="1531"/>
                    </a:lnTo>
                    <a:lnTo>
                      <a:pt x="1238" y="1512"/>
                    </a:lnTo>
                    <a:lnTo>
                      <a:pt x="1271" y="1491"/>
                    </a:lnTo>
                    <a:lnTo>
                      <a:pt x="1303" y="1468"/>
                    </a:lnTo>
                    <a:lnTo>
                      <a:pt x="1334" y="1444"/>
                    </a:lnTo>
                    <a:lnTo>
                      <a:pt x="1363" y="1418"/>
                    </a:lnTo>
                    <a:lnTo>
                      <a:pt x="1392" y="1392"/>
                    </a:lnTo>
                    <a:lnTo>
                      <a:pt x="1419" y="1362"/>
                    </a:lnTo>
                    <a:lnTo>
                      <a:pt x="1445" y="1333"/>
                    </a:lnTo>
                    <a:lnTo>
                      <a:pt x="1469" y="1302"/>
                    </a:lnTo>
                    <a:lnTo>
                      <a:pt x="1491" y="1271"/>
                    </a:lnTo>
                    <a:lnTo>
                      <a:pt x="1512" y="1238"/>
                    </a:lnTo>
                    <a:lnTo>
                      <a:pt x="1532" y="1204"/>
                    </a:lnTo>
                    <a:lnTo>
                      <a:pt x="1550" y="1169"/>
                    </a:lnTo>
                    <a:lnTo>
                      <a:pt x="1566" y="1132"/>
                    </a:lnTo>
                    <a:lnTo>
                      <a:pt x="1582" y="1095"/>
                    </a:lnTo>
                    <a:lnTo>
                      <a:pt x="1594" y="1057"/>
                    </a:lnTo>
                    <a:lnTo>
                      <a:pt x="1605" y="1019"/>
                    </a:lnTo>
                    <a:lnTo>
                      <a:pt x="1614" y="979"/>
                    </a:lnTo>
                    <a:lnTo>
                      <a:pt x="1621" y="939"/>
                    </a:lnTo>
                    <a:lnTo>
                      <a:pt x="1627" y="898"/>
                    </a:lnTo>
                    <a:lnTo>
                      <a:pt x="1630" y="857"/>
                    </a:lnTo>
                    <a:lnTo>
                      <a:pt x="1631" y="815"/>
                    </a:lnTo>
                    <a:close/>
                    <a:moveTo>
                      <a:pt x="1528" y="815"/>
                    </a:moveTo>
                    <a:lnTo>
                      <a:pt x="1527" y="852"/>
                    </a:lnTo>
                    <a:lnTo>
                      <a:pt x="1525" y="888"/>
                    </a:lnTo>
                    <a:lnTo>
                      <a:pt x="1520" y="923"/>
                    </a:lnTo>
                    <a:lnTo>
                      <a:pt x="1514" y="958"/>
                    </a:lnTo>
                    <a:lnTo>
                      <a:pt x="1506" y="993"/>
                    </a:lnTo>
                    <a:lnTo>
                      <a:pt x="1496" y="1027"/>
                    </a:lnTo>
                    <a:lnTo>
                      <a:pt x="1485" y="1060"/>
                    </a:lnTo>
                    <a:lnTo>
                      <a:pt x="1473" y="1092"/>
                    </a:lnTo>
                    <a:lnTo>
                      <a:pt x="1458" y="1124"/>
                    </a:lnTo>
                    <a:lnTo>
                      <a:pt x="1443" y="1154"/>
                    </a:lnTo>
                    <a:lnTo>
                      <a:pt x="1426" y="1185"/>
                    </a:lnTo>
                    <a:lnTo>
                      <a:pt x="1407" y="1214"/>
                    </a:lnTo>
                    <a:lnTo>
                      <a:pt x="1387" y="1242"/>
                    </a:lnTo>
                    <a:lnTo>
                      <a:pt x="1365" y="1269"/>
                    </a:lnTo>
                    <a:lnTo>
                      <a:pt x="1343" y="1294"/>
                    </a:lnTo>
                    <a:lnTo>
                      <a:pt x="1319" y="1319"/>
                    </a:lnTo>
                    <a:lnTo>
                      <a:pt x="1295" y="1342"/>
                    </a:lnTo>
                    <a:lnTo>
                      <a:pt x="1269" y="1365"/>
                    </a:lnTo>
                    <a:lnTo>
                      <a:pt x="1242" y="1387"/>
                    </a:lnTo>
                    <a:lnTo>
                      <a:pt x="1214" y="1407"/>
                    </a:lnTo>
                    <a:lnTo>
                      <a:pt x="1186" y="1425"/>
                    </a:lnTo>
                    <a:lnTo>
                      <a:pt x="1155" y="1442"/>
                    </a:lnTo>
                    <a:lnTo>
                      <a:pt x="1124" y="1458"/>
                    </a:lnTo>
                    <a:lnTo>
                      <a:pt x="1093" y="1472"/>
                    </a:lnTo>
                    <a:lnTo>
                      <a:pt x="1061" y="1485"/>
                    </a:lnTo>
                    <a:lnTo>
                      <a:pt x="1028" y="1496"/>
                    </a:lnTo>
                    <a:lnTo>
                      <a:pt x="994" y="1505"/>
                    </a:lnTo>
                    <a:lnTo>
                      <a:pt x="959" y="1513"/>
                    </a:lnTo>
                    <a:lnTo>
                      <a:pt x="924" y="1520"/>
                    </a:lnTo>
                    <a:lnTo>
                      <a:pt x="888" y="1524"/>
                    </a:lnTo>
                    <a:lnTo>
                      <a:pt x="852" y="1527"/>
                    </a:lnTo>
                    <a:lnTo>
                      <a:pt x="816" y="1528"/>
                    </a:lnTo>
                    <a:lnTo>
                      <a:pt x="779" y="1527"/>
                    </a:lnTo>
                    <a:lnTo>
                      <a:pt x="742" y="1524"/>
                    </a:lnTo>
                    <a:lnTo>
                      <a:pt x="707" y="1520"/>
                    </a:lnTo>
                    <a:lnTo>
                      <a:pt x="672" y="1513"/>
                    </a:lnTo>
                    <a:lnTo>
                      <a:pt x="637" y="1505"/>
                    </a:lnTo>
                    <a:lnTo>
                      <a:pt x="604" y="1496"/>
                    </a:lnTo>
                    <a:lnTo>
                      <a:pt x="571" y="1485"/>
                    </a:lnTo>
                    <a:lnTo>
                      <a:pt x="537" y="1472"/>
                    </a:lnTo>
                    <a:lnTo>
                      <a:pt x="506" y="1458"/>
                    </a:lnTo>
                    <a:lnTo>
                      <a:pt x="475" y="1442"/>
                    </a:lnTo>
                    <a:lnTo>
                      <a:pt x="446" y="1425"/>
                    </a:lnTo>
                    <a:lnTo>
                      <a:pt x="417" y="1407"/>
                    </a:lnTo>
                    <a:lnTo>
                      <a:pt x="389" y="1387"/>
                    </a:lnTo>
                    <a:lnTo>
                      <a:pt x="361" y="1365"/>
                    </a:lnTo>
                    <a:lnTo>
                      <a:pt x="335" y="1342"/>
                    </a:lnTo>
                    <a:lnTo>
                      <a:pt x="311" y="1319"/>
                    </a:lnTo>
                    <a:lnTo>
                      <a:pt x="287" y="1294"/>
                    </a:lnTo>
                    <a:lnTo>
                      <a:pt x="265" y="1269"/>
                    </a:lnTo>
                    <a:lnTo>
                      <a:pt x="244" y="1242"/>
                    </a:lnTo>
                    <a:lnTo>
                      <a:pt x="224" y="1214"/>
                    </a:lnTo>
                    <a:lnTo>
                      <a:pt x="206" y="1185"/>
                    </a:lnTo>
                    <a:lnTo>
                      <a:pt x="189" y="1154"/>
                    </a:lnTo>
                    <a:lnTo>
                      <a:pt x="173" y="1124"/>
                    </a:lnTo>
                    <a:lnTo>
                      <a:pt x="158" y="1092"/>
                    </a:lnTo>
                    <a:lnTo>
                      <a:pt x="145" y="1060"/>
                    </a:lnTo>
                    <a:lnTo>
                      <a:pt x="134" y="1027"/>
                    </a:lnTo>
                    <a:lnTo>
                      <a:pt x="124" y="993"/>
                    </a:lnTo>
                    <a:lnTo>
                      <a:pt x="116" y="958"/>
                    </a:lnTo>
                    <a:lnTo>
                      <a:pt x="110" y="923"/>
                    </a:lnTo>
                    <a:lnTo>
                      <a:pt x="106" y="888"/>
                    </a:lnTo>
                    <a:lnTo>
                      <a:pt x="103" y="852"/>
                    </a:lnTo>
                    <a:lnTo>
                      <a:pt x="102" y="815"/>
                    </a:lnTo>
                    <a:lnTo>
                      <a:pt x="103" y="779"/>
                    </a:lnTo>
                    <a:lnTo>
                      <a:pt x="106" y="741"/>
                    </a:lnTo>
                    <a:lnTo>
                      <a:pt x="110" y="706"/>
                    </a:lnTo>
                    <a:lnTo>
                      <a:pt x="116" y="671"/>
                    </a:lnTo>
                    <a:lnTo>
                      <a:pt x="124" y="637"/>
                    </a:lnTo>
                    <a:lnTo>
                      <a:pt x="134" y="603"/>
                    </a:lnTo>
                    <a:lnTo>
                      <a:pt x="145" y="570"/>
                    </a:lnTo>
                    <a:lnTo>
                      <a:pt x="158" y="537"/>
                    </a:lnTo>
                    <a:lnTo>
                      <a:pt x="173" y="505"/>
                    </a:lnTo>
                    <a:lnTo>
                      <a:pt x="189" y="475"/>
                    </a:lnTo>
                    <a:lnTo>
                      <a:pt x="206" y="445"/>
                    </a:lnTo>
                    <a:lnTo>
                      <a:pt x="224" y="416"/>
                    </a:lnTo>
                    <a:lnTo>
                      <a:pt x="244" y="388"/>
                    </a:lnTo>
                    <a:lnTo>
                      <a:pt x="265" y="362"/>
                    </a:lnTo>
                    <a:lnTo>
                      <a:pt x="287" y="335"/>
                    </a:lnTo>
                    <a:lnTo>
                      <a:pt x="311" y="310"/>
                    </a:lnTo>
                    <a:lnTo>
                      <a:pt x="335" y="287"/>
                    </a:lnTo>
                    <a:lnTo>
                      <a:pt x="361" y="264"/>
                    </a:lnTo>
                    <a:lnTo>
                      <a:pt x="389" y="243"/>
                    </a:lnTo>
                    <a:lnTo>
                      <a:pt x="417" y="223"/>
                    </a:lnTo>
                    <a:lnTo>
                      <a:pt x="446" y="205"/>
                    </a:lnTo>
                    <a:lnTo>
                      <a:pt x="475" y="188"/>
                    </a:lnTo>
                    <a:lnTo>
                      <a:pt x="506" y="172"/>
                    </a:lnTo>
                    <a:lnTo>
                      <a:pt x="537" y="158"/>
                    </a:lnTo>
                    <a:lnTo>
                      <a:pt x="571" y="145"/>
                    </a:lnTo>
                    <a:lnTo>
                      <a:pt x="604" y="133"/>
                    </a:lnTo>
                    <a:lnTo>
                      <a:pt x="637" y="124"/>
                    </a:lnTo>
                    <a:lnTo>
                      <a:pt x="672" y="116"/>
                    </a:lnTo>
                    <a:lnTo>
                      <a:pt x="707" y="109"/>
                    </a:lnTo>
                    <a:lnTo>
                      <a:pt x="742" y="105"/>
                    </a:lnTo>
                    <a:lnTo>
                      <a:pt x="779" y="102"/>
                    </a:lnTo>
                    <a:lnTo>
                      <a:pt x="816" y="101"/>
                    </a:lnTo>
                    <a:lnTo>
                      <a:pt x="852" y="102"/>
                    </a:lnTo>
                    <a:lnTo>
                      <a:pt x="888" y="105"/>
                    </a:lnTo>
                    <a:lnTo>
                      <a:pt x="924" y="109"/>
                    </a:lnTo>
                    <a:lnTo>
                      <a:pt x="959" y="116"/>
                    </a:lnTo>
                    <a:lnTo>
                      <a:pt x="994" y="124"/>
                    </a:lnTo>
                    <a:lnTo>
                      <a:pt x="1028" y="133"/>
                    </a:lnTo>
                    <a:lnTo>
                      <a:pt x="1061" y="145"/>
                    </a:lnTo>
                    <a:lnTo>
                      <a:pt x="1093" y="158"/>
                    </a:lnTo>
                    <a:lnTo>
                      <a:pt x="1124" y="172"/>
                    </a:lnTo>
                    <a:lnTo>
                      <a:pt x="1155" y="188"/>
                    </a:lnTo>
                    <a:lnTo>
                      <a:pt x="1186" y="205"/>
                    </a:lnTo>
                    <a:lnTo>
                      <a:pt x="1214" y="223"/>
                    </a:lnTo>
                    <a:lnTo>
                      <a:pt x="1242" y="243"/>
                    </a:lnTo>
                    <a:lnTo>
                      <a:pt x="1269" y="264"/>
                    </a:lnTo>
                    <a:lnTo>
                      <a:pt x="1295" y="287"/>
                    </a:lnTo>
                    <a:lnTo>
                      <a:pt x="1319" y="310"/>
                    </a:lnTo>
                    <a:lnTo>
                      <a:pt x="1343" y="335"/>
                    </a:lnTo>
                    <a:lnTo>
                      <a:pt x="1365" y="362"/>
                    </a:lnTo>
                    <a:lnTo>
                      <a:pt x="1387" y="388"/>
                    </a:lnTo>
                    <a:lnTo>
                      <a:pt x="1407" y="416"/>
                    </a:lnTo>
                    <a:lnTo>
                      <a:pt x="1426" y="445"/>
                    </a:lnTo>
                    <a:lnTo>
                      <a:pt x="1443" y="475"/>
                    </a:lnTo>
                    <a:lnTo>
                      <a:pt x="1458" y="505"/>
                    </a:lnTo>
                    <a:lnTo>
                      <a:pt x="1473" y="537"/>
                    </a:lnTo>
                    <a:lnTo>
                      <a:pt x="1485" y="570"/>
                    </a:lnTo>
                    <a:lnTo>
                      <a:pt x="1496" y="603"/>
                    </a:lnTo>
                    <a:lnTo>
                      <a:pt x="1506" y="637"/>
                    </a:lnTo>
                    <a:lnTo>
                      <a:pt x="1514" y="671"/>
                    </a:lnTo>
                    <a:lnTo>
                      <a:pt x="1520" y="706"/>
                    </a:lnTo>
                    <a:lnTo>
                      <a:pt x="1525" y="741"/>
                    </a:lnTo>
                    <a:lnTo>
                      <a:pt x="1527" y="779"/>
                    </a:lnTo>
                    <a:lnTo>
                      <a:pt x="1528" y="815"/>
                    </a:lnTo>
                    <a:close/>
                  </a:path>
                </a:pathLst>
              </a:custGeom>
              <a:solidFill>
                <a:srgbClr val="A1D5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1928" name="Freeform 1200">
                <a:extLst>
                  <a:ext uri="{FF2B5EF4-FFF2-40B4-BE49-F238E27FC236}">
                    <a16:creationId xmlns:a16="http://schemas.microsoft.com/office/drawing/2014/main" id="{9616D0DB-1662-42F7-8C01-7824091B5899}"/>
                  </a:ext>
                </a:extLst>
              </p:cNvPr>
              <p:cNvSpPr>
                <a:spLocks noEditPoints="1"/>
              </p:cNvSpPr>
              <p:nvPr/>
            </p:nvSpPr>
            <p:spPr bwMode="auto">
              <a:xfrm>
                <a:off x="2000" y="3040"/>
                <a:ext cx="306" cy="305"/>
              </a:xfrm>
              <a:custGeom>
                <a:avLst/>
                <a:gdLst>
                  <a:gd name="T0" fmla="*/ 303 w 1529"/>
                  <a:gd name="T1" fmla="*/ 122 h 1527"/>
                  <a:gd name="T2" fmla="*/ 291 w 1529"/>
                  <a:gd name="T3" fmla="*/ 86 h 1527"/>
                  <a:gd name="T4" fmla="*/ 271 w 1529"/>
                  <a:gd name="T5" fmla="*/ 55 h 1527"/>
                  <a:gd name="T6" fmla="*/ 245 w 1529"/>
                  <a:gd name="T7" fmla="*/ 30 h 1527"/>
                  <a:gd name="T8" fmla="*/ 213 w 1529"/>
                  <a:gd name="T9" fmla="*/ 12 h 1527"/>
                  <a:gd name="T10" fmla="*/ 176 w 1529"/>
                  <a:gd name="T11" fmla="*/ 2 h 1527"/>
                  <a:gd name="T12" fmla="*/ 137 w 1529"/>
                  <a:gd name="T13" fmla="*/ 1 h 1527"/>
                  <a:gd name="T14" fmla="*/ 100 w 1529"/>
                  <a:gd name="T15" fmla="*/ 9 h 1527"/>
                  <a:gd name="T16" fmla="*/ 67 w 1529"/>
                  <a:gd name="T17" fmla="*/ 26 h 1527"/>
                  <a:gd name="T18" fmla="*/ 40 w 1529"/>
                  <a:gd name="T19" fmla="*/ 50 h 1527"/>
                  <a:gd name="T20" fmla="*/ 18 w 1529"/>
                  <a:gd name="T21" fmla="*/ 80 h 1527"/>
                  <a:gd name="T22" fmla="*/ 5 w 1529"/>
                  <a:gd name="T23" fmla="*/ 114 h 1527"/>
                  <a:gd name="T24" fmla="*/ 0 w 1529"/>
                  <a:gd name="T25" fmla="*/ 153 h 1527"/>
                  <a:gd name="T26" fmla="*/ 5 w 1529"/>
                  <a:gd name="T27" fmla="*/ 191 h 1527"/>
                  <a:gd name="T28" fmla="*/ 18 w 1529"/>
                  <a:gd name="T29" fmla="*/ 226 h 1527"/>
                  <a:gd name="T30" fmla="*/ 40 w 1529"/>
                  <a:gd name="T31" fmla="*/ 255 h 1527"/>
                  <a:gd name="T32" fmla="*/ 67 w 1529"/>
                  <a:gd name="T33" fmla="*/ 279 h 1527"/>
                  <a:gd name="T34" fmla="*/ 100 w 1529"/>
                  <a:gd name="T35" fmla="*/ 296 h 1527"/>
                  <a:gd name="T36" fmla="*/ 137 w 1529"/>
                  <a:gd name="T37" fmla="*/ 304 h 1527"/>
                  <a:gd name="T38" fmla="*/ 176 w 1529"/>
                  <a:gd name="T39" fmla="*/ 303 h 1527"/>
                  <a:gd name="T40" fmla="*/ 213 w 1529"/>
                  <a:gd name="T41" fmla="*/ 293 h 1527"/>
                  <a:gd name="T42" fmla="*/ 245 w 1529"/>
                  <a:gd name="T43" fmla="*/ 275 h 1527"/>
                  <a:gd name="T44" fmla="*/ 271 w 1529"/>
                  <a:gd name="T45" fmla="*/ 250 h 1527"/>
                  <a:gd name="T46" fmla="*/ 291 w 1529"/>
                  <a:gd name="T47" fmla="*/ 219 h 1527"/>
                  <a:gd name="T48" fmla="*/ 303 w 1529"/>
                  <a:gd name="T49" fmla="*/ 183 h 1527"/>
                  <a:gd name="T50" fmla="*/ 286 w 1529"/>
                  <a:gd name="T51" fmla="*/ 153 h 1527"/>
                  <a:gd name="T52" fmla="*/ 281 w 1529"/>
                  <a:gd name="T53" fmla="*/ 186 h 1527"/>
                  <a:gd name="T54" fmla="*/ 270 w 1529"/>
                  <a:gd name="T55" fmla="*/ 216 h 1527"/>
                  <a:gd name="T56" fmla="*/ 251 w 1529"/>
                  <a:gd name="T57" fmla="*/ 241 h 1527"/>
                  <a:gd name="T58" fmla="*/ 227 w 1529"/>
                  <a:gd name="T59" fmla="*/ 262 h 1527"/>
                  <a:gd name="T60" fmla="*/ 199 w 1529"/>
                  <a:gd name="T61" fmla="*/ 277 h 1527"/>
                  <a:gd name="T62" fmla="*/ 167 w 1529"/>
                  <a:gd name="T63" fmla="*/ 284 h 1527"/>
                  <a:gd name="T64" fmla="*/ 133 w 1529"/>
                  <a:gd name="T65" fmla="*/ 283 h 1527"/>
                  <a:gd name="T66" fmla="*/ 101 w 1529"/>
                  <a:gd name="T67" fmla="*/ 274 h 1527"/>
                  <a:gd name="T68" fmla="*/ 74 w 1529"/>
                  <a:gd name="T69" fmla="*/ 258 h 1527"/>
                  <a:gd name="T70" fmla="*/ 51 w 1529"/>
                  <a:gd name="T71" fmla="*/ 237 h 1527"/>
                  <a:gd name="T72" fmla="*/ 34 w 1529"/>
                  <a:gd name="T73" fmla="*/ 210 h 1527"/>
                  <a:gd name="T74" fmla="*/ 23 w 1529"/>
                  <a:gd name="T75" fmla="*/ 179 h 1527"/>
                  <a:gd name="T76" fmla="*/ 20 w 1529"/>
                  <a:gd name="T77" fmla="*/ 146 h 1527"/>
                  <a:gd name="T78" fmla="*/ 26 w 1529"/>
                  <a:gd name="T79" fmla="*/ 113 h 1527"/>
                  <a:gd name="T80" fmla="*/ 40 w 1529"/>
                  <a:gd name="T81" fmla="*/ 84 h 1527"/>
                  <a:gd name="T82" fmla="*/ 59 w 1529"/>
                  <a:gd name="T83" fmla="*/ 59 h 1527"/>
                  <a:gd name="T84" fmla="*/ 84 w 1529"/>
                  <a:gd name="T85" fmla="*/ 39 h 1527"/>
                  <a:gd name="T86" fmla="*/ 114 w 1529"/>
                  <a:gd name="T87" fmla="*/ 26 h 1527"/>
                  <a:gd name="T88" fmla="*/ 146 w 1529"/>
                  <a:gd name="T89" fmla="*/ 21 h 1527"/>
                  <a:gd name="T90" fmla="*/ 180 w 1529"/>
                  <a:gd name="T91" fmla="*/ 23 h 1527"/>
                  <a:gd name="T92" fmla="*/ 210 w 1529"/>
                  <a:gd name="T93" fmla="*/ 33 h 1527"/>
                  <a:gd name="T94" fmla="*/ 237 w 1529"/>
                  <a:gd name="T95" fmla="*/ 50 h 1527"/>
                  <a:gd name="T96" fmla="*/ 259 w 1529"/>
                  <a:gd name="T97" fmla="*/ 74 h 1527"/>
                  <a:gd name="T98" fmla="*/ 275 w 1529"/>
                  <a:gd name="T99" fmla="*/ 101 h 1527"/>
                  <a:gd name="T100" fmla="*/ 284 w 1529"/>
                  <a:gd name="T101" fmla="*/ 132 h 152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529" h="1527">
                    <a:moveTo>
                      <a:pt x="1529" y="764"/>
                    </a:moveTo>
                    <a:lnTo>
                      <a:pt x="1528" y="725"/>
                    </a:lnTo>
                    <a:lnTo>
                      <a:pt x="1525" y="685"/>
                    </a:lnTo>
                    <a:lnTo>
                      <a:pt x="1520" y="647"/>
                    </a:lnTo>
                    <a:lnTo>
                      <a:pt x="1513" y="610"/>
                    </a:lnTo>
                    <a:lnTo>
                      <a:pt x="1504" y="573"/>
                    </a:lnTo>
                    <a:lnTo>
                      <a:pt x="1494" y="537"/>
                    </a:lnTo>
                    <a:lnTo>
                      <a:pt x="1482" y="502"/>
                    </a:lnTo>
                    <a:lnTo>
                      <a:pt x="1468" y="466"/>
                    </a:lnTo>
                    <a:lnTo>
                      <a:pt x="1453" y="432"/>
                    </a:lnTo>
                    <a:lnTo>
                      <a:pt x="1436" y="400"/>
                    </a:lnTo>
                    <a:lnTo>
                      <a:pt x="1418" y="368"/>
                    </a:lnTo>
                    <a:lnTo>
                      <a:pt x="1398" y="337"/>
                    </a:lnTo>
                    <a:lnTo>
                      <a:pt x="1377" y="307"/>
                    </a:lnTo>
                    <a:lnTo>
                      <a:pt x="1354" y="277"/>
                    </a:lnTo>
                    <a:lnTo>
                      <a:pt x="1331" y="250"/>
                    </a:lnTo>
                    <a:lnTo>
                      <a:pt x="1304" y="223"/>
                    </a:lnTo>
                    <a:lnTo>
                      <a:pt x="1278" y="198"/>
                    </a:lnTo>
                    <a:lnTo>
                      <a:pt x="1250" y="174"/>
                    </a:lnTo>
                    <a:lnTo>
                      <a:pt x="1222" y="152"/>
                    </a:lnTo>
                    <a:lnTo>
                      <a:pt x="1192" y="130"/>
                    </a:lnTo>
                    <a:lnTo>
                      <a:pt x="1161" y="111"/>
                    </a:lnTo>
                    <a:lnTo>
                      <a:pt x="1129" y="92"/>
                    </a:lnTo>
                    <a:lnTo>
                      <a:pt x="1095" y="75"/>
                    </a:lnTo>
                    <a:lnTo>
                      <a:pt x="1062" y="59"/>
                    </a:lnTo>
                    <a:lnTo>
                      <a:pt x="1027" y="46"/>
                    </a:lnTo>
                    <a:lnTo>
                      <a:pt x="992" y="34"/>
                    </a:lnTo>
                    <a:lnTo>
                      <a:pt x="956" y="24"/>
                    </a:lnTo>
                    <a:lnTo>
                      <a:pt x="919" y="15"/>
                    </a:lnTo>
                    <a:lnTo>
                      <a:pt x="880" y="8"/>
                    </a:lnTo>
                    <a:lnTo>
                      <a:pt x="842" y="3"/>
                    </a:lnTo>
                    <a:lnTo>
                      <a:pt x="804" y="1"/>
                    </a:lnTo>
                    <a:lnTo>
                      <a:pt x="765" y="0"/>
                    </a:lnTo>
                    <a:lnTo>
                      <a:pt x="725" y="1"/>
                    </a:lnTo>
                    <a:lnTo>
                      <a:pt x="686" y="3"/>
                    </a:lnTo>
                    <a:lnTo>
                      <a:pt x="648" y="8"/>
                    </a:lnTo>
                    <a:lnTo>
                      <a:pt x="610" y="15"/>
                    </a:lnTo>
                    <a:lnTo>
                      <a:pt x="574" y="24"/>
                    </a:lnTo>
                    <a:lnTo>
                      <a:pt x="537" y="34"/>
                    </a:lnTo>
                    <a:lnTo>
                      <a:pt x="501" y="46"/>
                    </a:lnTo>
                    <a:lnTo>
                      <a:pt x="467" y="59"/>
                    </a:lnTo>
                    <a:lnTo>
                      <a:pt x="433" y="75"/>
                    </a:lnTo>
                    <a:lnTo>
                      <a:pt x="400" y="92"/>
                    </a:lnTo>
                    <a:lnTo>
                      <a:pt x="368" y="111"/>
                    </a:lnTo>
                    <a:lnTo>
                      <a:pt x="337" y="130"/>
                    </a:lnTo>
                    <a:lnTo>
                      <a:pt x="307" y="152"/>
                    </a:lnTo>
                    <a:lnTo>
                      <a:pt x="278" y="174"/>
                    </a:lnTo>
                    <a:lnTo>
                      <a:pt x="250" y="198"/>
                    </a:lnTo>
                    <a:lnTo>
                      <a:pt x="224" y="223"/>
                    </a:lnTo>
                    <a:lnTo>
                      <a:pt x="199" y="250"/>
                    </a:lnTo>
                    <a:lnTo>
                      <a:pt x="175" y="277"/>
                    </a:lnTo>
                    <a:lnTo>
                      <a:pt x="152" y="307"/>
                    </a:lnTo>
                    <a:lnTo>
                      <a:pt x="131" y="337"/>
                    </a:lnTo>
                    <a:lnTo>
                      <a:pt x="110" y="368"/>
                    </a:lnTo>
                    <a:lnTo>
                      <a:pt x="92" y="400"/>
                    </a:lnTo>
                    <a:lnTo>
                      <a:pt x="75" y="432"/>
                    </a:lnTo>
                    <a:lnTo>
                      <a:pt x="60" y="466"/>
                    </a:lnTo>
                    <a:lnTo>
                      <a:pt x="46" y="502"/>
                    </a:lnTo>
                    <a:lnTo>
                      <a:pt x="34" y="537"/>
                    </a:lnTo>
                    <a:lnTo>
                      <a:pt x="24" y="573"/>
                    </a:lnTo>
                    <a:lnTo>
                      <a:pt x="16" y="610"/>
                    </a:lnTo>
                    <a:lnTo>
                      <a:pt x="9" y="647"/>
                    </a:lnTo>
                    <a:lnTo>
                      <a:pt x="4" y="685"/>
                    </a:lnTo>
                    <a:lnTo>
                      <a:pt x="1" y="725"/>
                    </a:lnTo>
                    <a:lnTo>
                      <a:pt x="0" y="764"/>
                    </a:lnTo>
                    <a:lnTo>
                      <a:pt x="1" y="803"/>
                    </a:lnTo>
                    <a:lnTo>
                      <a:pt x="4" y="842"/>
                    </a:lnTo>
                    <a:lnTo>
                      <a:pt x="9" y="880"/>
                    </a:lnTo>
                    <a:lnTo>
                      <a:pt x="16" y="918"/>
                    </a:lnTo>
                    <a:lnTo>
                      <a:pt x="24" y="955"/>
                    </a:lnTo>
                    <a:lnTo>
                      <a:pt x="34" y="991"/>
                    </a:lnTo>
                    <a:lnTo>
                      <a:pt x="46" y="1026"/>
                    </a:lnTo>
                    <a:lnTo>
                      <a:pt x="60" y="1061"/>
                    </a:lnTo>
                    <a:lnTo>
                      <a:pt x="75" y="1095"/>
                    </a:lnTo>
                    <a:lnTo>
                      <a:pt x="92" y="1129"/>
                    </a:lnTo>
                    <a:lnTo>
                      <a:pt x="110" y="1160"/>
                    </a:lnTo>
                    <a:lnTo>
                      <a:pt x="131" y="1191"/>
                    </a:lnTo>
                    <a:lnTo>
                      <a:pt x="152" y="1221"/>
                    </a:lnTo>
                    <a:lnTo>
                      <a:pt x="175" y="1250"/>
                    </a:lnTo>
                    <a:lnTo>
                      <a:pt x="199" y="1277"/>
                    </a:lnTo>
                    <a:lnTo>
                      <a:pt x="224" y="1304"/>
                    </a:lnTo>
                    <a:lnTo>
                      <a:pt x="250" y="1330"/>
                    </a:lnTo>
                    <a:lnTo>
                      <a:pt x="278" y="1354"/>
                    </a:lnTo>
                    <a:lnTo>
                      <a:pt x="307" y="1376"/>
                    </a:lnTo>
                    <a:lnTo>
                      <a:pt x="337" y="1398"/>
                    </a:lnTo>
                    <a:lnTo>
                      <a:pt x="368" y="1417"/>
                    </a:lnTo>
                    <a:lnTo>
                      <a:pt x="400" y="1436"/>
                    </a:lnTo>
                    <a:lnTo>
                      <a:pt x="433" y="1453"/>
                    </a:lnTo>
                    <a:lnTo>
                      <a:pt x="467" y="1468"/>
                    </a:lnTo>
                    <a:lnTo>
                      <a:pt x="501" y="1481"/>
                    </a:lnTo>
                    <a:lnTo>
                      <a:pt x="537" y="1493"/>
                    </a:lnTo>
                    <a:lnTo>
                      <a:pt x="574" y="1504"/>
                    </a:lnTo>
                    <a:lnTo>
                      <a:pt x="610" y="1512"/>
                    </a:lnTo>
                    <a:lnTo>
                      <a:pt x="648" y="1519"/>
                    </a:lnTo>
                    <a:lnTo>
                      <a:pt x="686" y="1524"/>
                    </a:lnTo>
                    <a:lnTo>
                      <a:pt x="725" y="1527"/>
                    </a:lnTo>
                    <a:lnTo>
                      <a:pt x="765" y="1527"/>
                    </a:lnTo>
                    <a:lnTo>
                      <a:pt x="804" y="1527"/>
                    </a:lnTo>
                    <a:lnTo>
                      <a:pt x="842" y="1524"/>
                    </a:lnTo>
                    <a:lnTo>
                      <a:pt x="880" y="1519"/>
                    </a:lnTo>
                    <a:lnTo>
                      <a:pt x="919" y="1512"/>
                    </a:lnTo>
                    <a:lnTo>
                      <a:pt x="956" y="1504"/>
                    </a:lnTo>
                    <a:lnTo>
                      <a:pt x="992" y="1493"/>
                    </a:lnTo>
                    <a:lnTo>
                      <a:pt x="1027" y="1481"/>
                    </a:lnTo>
                    <a:lnTo>
                      <a:pt x="1062" y="1468"/>
                    </a:lnTo>
                    <a:lnTo>
                      <a:pt x="1095" y="1453"/>
                    </a:lnTo>
                    <a:lnTo>
                      <a:pt x="1129" y="1436"/>
                    </a:lnTo>
                    <a:lnTo>
                      <a:pt x="1161" y="1417"/>
                    </a:lnTo>
                    <a:lnTo>
                      <a:pt x="1192" y="1398"/>
                    </a:lnTo>
                    <a:lnTo>
                      <a:pt x="1222" y="1376"/>
                    </a:lnTo>
                    <a:lnTo>
                      <a:pt x="1250" y="1354"/>
                    </a:lnTo>
                    <a:lnTo>
                      <a:pt x="1278" y="1330"/>
                    </a:lnTo>
                    <a:lnTo>
                      <a:pt x="1304" y="1304"/>
                    </a:lnTo>
                    <a:lnTo>
                      <a:pt x="1331" y="1277"/>
                    </a:lnTo>
                    <a:lnTo>
                      <a:pt x="1354" y="1250"/>
                    </a:lnTo>
                    <a:lnTo>
                      <a:pt x="1377" y="1221"/>
                    </a:lnTo>
                    <a:lnTo>
                      <a:pt x="1398" y="1191"/>
                    </a:lnTo>
                    <a:lnTo>
                      <a:pt x="1418" y="1160"/>
                    </a:lnTo>
                    <a:lnTo>
                      <a:pt x="1436" y="1129"/>
                    </a:lnTo>
                    <a:lnTo>
                      <a:pt x="1453" y="1095"/>
                    </a:lnTo>
                    <a:lnTo>
                      <a:pt x="1468" y="1061"/>
                    </a:lnTo>
                    <a:lnTo>
                      <a:pt x="1482" y="1026"/>
                    </a:lnTo>
                    <a:lnTo>
                      <a:pt x="1494" y="991"/>
                    </a:lnTo>
                    <a:lnTo>
                      <a:pt x="1504" y="955"/>
                    </a:lnTo>
                    <a:lnTo>
                      <a:pt x="1513" y="918"/>
                    </a:lnTo>
                    <a:lnTo>
                      <a:pt x="1520" y="880"/>
                    </a:lnTo>
                    <a:lnTo>
                      <a:pt x="1525" y="842"/>
                    </a:lnTo>
                    <a:lnTo>
                      <a:pt x="1528" y="803"/>
                    </a:lnTo>
                    <a:lnTo>
                      <a:pt x="1529" y="764"/>
                    </a:lnTo>
                    <a:close/>
                    <a:moveTo>
                      <a:pt x="1427" y="764"/>
                    </a:moveTo>
                    <a:lnTo>
                      <a:pt x="1426" y="798"/>
                    </a:lnTo>
                    <a:lnTo>
                      <a:pt x="1423" y="831"/>
                    </a:lnTo>
                    <a:lnTo>
                      <a:pt x="1419" y="864"/>
                    </a:lnTo>
                    <a:lnTo>
                      <a:pt x="1413" y="897"/>
                    </a:lnTo>
                    <a:lnTo>
                      <a:pt x="1406" y="930"/>
                    </a:lnTo>
                    <a:lnTo>
                      <a:pt x="1397" y="961"/>
                    </a:lnTo>
                    <a:lnTo>
                      <a:pt x="1387" y="992"/>
                    </a:lnTo>
                    <a:lnTo>
                      <a:pt x="1375" y="1022"/>
                    </a:lnTo>
                    <a:lnTo>
                      <a:pt x="1362" y="1051"/>
                    </a:lnTo>
                    <a:lnTo>
                      <a:pt x="1347" y="1079"/>
                    </a:lnTo>
                    <a:lnTo>
                      <a:pt x="1331" y="1107"/>
                    </a:lnTo>
                    <a:lnTo>
                      <a:pt x="1313" y="1135"/>
                    </a:lnTo>
                    <a:lnTo>
                      <a:pt x="1295" y="1160"/>
                    </a:lnTo>
                    <a:lnTo>
                      <a:pt x="1275" y="1185"/>
                    </a:lnTo>
                    <a:lnTo>
                      <a:pt x="1254" y="1209"/>
                    </a:lnTo>
                    <a:lnTo>
                      <a:pt x="1233" y="1232"/>
                    </a:lnTo>
                    <a:lnTo>
                      <a:pt x="1210" y="1254"/>
                    </a:lnTo>
                    <a:lnTo>
                      <a:pt x="1186" y="1275"/>
                    </a:lnTo>
                    <a:lnTo>
                      <a:pt x="1161" y="1294"/>
                    </a:lnTo>
                    <a:lnTo>
                      <a:pt x="1135" y="1313"/>
                    </a:lnTo>
                    <a:lnTo>
                      <a:pt x="1107" y="1331"/>
                    </a:lnTo>
                    <a:lnTo>
                      <a:pt x="1080" y="1347"/>
                    </a:lnTo>
                    <a:lnTo>
                      <a:pt x="1051" y="1361"/>
                    </a:lnTo>
                    <a:lnTo>
                      <a:pt x="1022" y="1374"/>
                    </a:lnTo>
                    <a:lnTo>
                      <a:pt x="992" y="1386"/>
                    </a:lnTo>
                    <a:lnTo>
                      <a:pt x="962" y="1396"/>
                    </a:lnTo>
                    <a:lnTo>
                      <a:pt x="930" y="1405"/>
                    </a:lnTo>
                    <a:lnTo>
                      <a:pt x="897" y="1413"/>
                    </a:lnTo>
                    <a:lnTo>
                      <a:pt x="865" y="1419"/>
                    </a:lnTo>
                    <a:lnTo>
                      <a:pt x="832" y="1423"/>
                    </a:lnTo>
                    <a:lnTo>
                      <a:pt x="799" y="1425"/>
                    </a:lnTo>
                    <a:lnTo>
                      <a:pt x="765" y="1426"/>
                    </a:lnTo>
                    <a:lnTo>
                      <a:pt x="731" y="1425"/>
                    </a:lnTo>
                    <a:lnTo>
                      <a:pt x="696" y="1423"/>
                    </a:lnTo>
                    <a:lnTo>
                      <a:pt x="663" y="1419"/>
                    </a:lnTo>
                    <a:lnTo>
                      <a:pt x="631" y="1413"/>
                    </a:lnTo>
                    <a:lnTo>
                      <a:pt x="599" y="1405"/>
                    </a:lnTo>
                    <a:lnTo>
                      <a:pt x="568" y="1396"/>
                    </a:lnTo>
                    <a:lnTo>
                      <a:pt x="537" y="1386"/>
                    </a:lnTo>
                    <a:lnTo>
                      <a:pt x="506" y="1374"/>
                    </a:lnTo>
                    <a:lnTo>
                      <a:pt x="477" y="1361"/>
                    </a:lnTo>
                    <a:lnTo>
                      <a:pt x="448" y="1347"/>
                    </a:lnTo>
                    <a:lnTo>
                      <a:pt x="421" y="1331"/>
                    </a:lnTo>
                    <a:lnTo>
                      <a:pt x="394" y="1313"/>
                    </a:lnTo>
                    <a:lnTo>
                      <a:pt x="368" y="1294"/>
                    </a:lnTo>
                    <a:lnTo>
                      <a:pt x="343" y="1275"/>
                    </a:lnTo>
                    <a:lnTo>
                      <a:pt x="319" y="1254"/>
                    </a:lnTo>
                    <a:lnTo>
                      <a:pt x="296" y="1232"/>
                    </a:lnTo>
                    <a:lnTo>
                      <a:pt x="274" y="1209"/>
                    </a:lnTo>
                    <a:lnTo>
                      <a:pt x="253" y="1185"/>
                    </a:lnTo>
                    <a:lnTo>
                      <a:pt x="233" y="1160"/>
                    </a:lnTo>
                    <a:lnTo>
                      <a:pt x="215" y="1135"/>
                    </a:lnTo>
                    <a:lnTo>
                      <a:pt x="198" y="1107"/>
                    </a:lnTo>
                    <a:lnTo>
                      <a:pt x="182" y="1079"/>
                    </a:lnTo>
                    <a:lnTo>
                      <a:pt x="168" y="1051"/>
                    </a:lnTo>
                    <a:lnTo>
                      <a:pt x="154" y="1022"/>
                    </a:lnTo>
                    <a:lnTo>
                      <a:pt x="143" y="992"/>
                    </a:lnTo>
                    <a:lnTo>
                      <a:pt x="132" y="961"/>
                    </a:lnTo>
                    <a:lnTo>
                      <a:pt x="123" y="930"/>
                    </a:lnTo>
                    <a:lnTo>
                      <a:pt x="116" y="897"/>
                    </a:lnTo>
                    <a:lnTo>
                      <a:pt x="109" y="864"/>
                    </a:lnTo>
                    <a:lnTo>
                      <a:pt x="105" y="831"/>
                    </a:lnTo>
                    <a:lnTo>
                      <a:pt x="102" y="798"/>
                    </a:lnTo>
                    <a:lnTo>
                      <a:pt x="102" y="764"/>
                    </a:lnTo>
                    <a:lnTo>
                      <a:pt x="102" y="730"/>
                    </a:lnTo>
                    <a:lnTo>
                      <a:pt x="105" y="696"/>
                    </a:lnTo>
                    <a:lnTo>
                      <a:pt x="109" y="663"/>
                    </a:lnTo>
                    <a:lnTo>
                      <a:pt x="116" y="630"/>
                    </a:lnTo>
                    <a:lnTo>
                      <a:pt x="123" y="598"/>
                    </a:lnTo>
                    <a:lnTo>
                      <a:pt x="132" y="567"/>
                    </a:lnTo>
                    <a:lnTo>
                      <a:pt x="143" y="536"/>
                    </a:lnTo>
                    <a:lnTo>
                      <a:pt x="154" y="506"/>
                    </a:lnTo>
                    <a:lnTo>
                      <a:pt x="168" y="476"/>
                    </a:lnTo>
                    <a:lnTo>
                      <a:pt x="182" y="448"/>
                    </a:lnTo>
                    <a:lnTo>
                      <a:pt x="198" y="420"/>
                    </a:lnTo>
                    <a:lnTo>
                      <a:pt x="215" y="394"/>
                    </a:lnTo>
                    <a:lnTo>
                      <a:pt x="233" y="368"/>
                    </a:lnTo>
                    <a:lnTo>
                      <a:pt x="253" y="343"/>
                    </a:lnTo>
                    <a:lnTo>
                      <a:pt x="274" y="319"/>
                    </a:lnTo>
                    <a:lnTo>
                      <a:pt x="296" y="296"/>
                    </a:lnTo>
                    <a:lnTo>
                      <a:pt x="319" y="273"/>
                    </a:lnTo>
                    <a:lnTo>
                      <a:pt x="343" y="252"/>
                    </a:lnTo>
                    <a:lnTo>
                      <a:pt x="368" y="233"/>
                    </a:lnTo>
                    <a:lnTo>
                      <a:pt x="394" y="215"/>
                    </a:lnTo>
                    <a:lnTo>
                      <a:pt x="421" y="197"/>
                    </a:lnTo>
                    <a:lnTo>
                      <a:pt x="448" y="182"/>
                    </a:lnTo>
                    <a:lnTo>
                      <a:pt x="477" y="167"/>
                    </a:lnTo>
                    <a:lnTo>
                      <a:pt x="506" y="154"/>
                    </a:lnTo>
                    <a:lnTo>
                      <a:pt x="537" y="142"/>
                    </a:lnTo>
                    <a:lnTo>
                      <a:pt x="568" y="132"/>
                    </a:lnTo>
                    <a:lnTo>
                      <a:pt x="599" y="123"/>
                    </a:lnTo>
                    <a:lnTo>
                      <a:pt x="631" y="115"/>
                    </a:lnTo>
                    <a:lnTo>
                      <a:pt x="663" y="110"/>
                    </a:lnTo>
                    <a:lnTo>
                      <a:pt x="696" y="105"/>
                    </a:lnTo>
                    <a:lnTo>
                      <a:pt x="731" y="103"/>
                    </a:lnTo>
                    <a:lnTo>
                      <a:pt x="765" y="102"/>
                    </a:lnTo>
                    <a:lnTo>
                      <a:pt x="799" y="103"/>
                    </a:lnTo>
                    <a:lnTo>
                      <a:pt x="832" y="105"/>
                    </a:lnTo>
                    <a:lnTo>
                      <a:pt x="865" y="110"/>
                    </a:lnTo>
                    <a:lnTo>
                      <a:pt x="897" y="115"/>
                    </a:lnTo>
                    <a:lnTo>
                      <a:pt x="930" y="123"/>
                    </a:lnTo>
                    <a:lnTo>
                      <a:pt x="962" y="132"/>
                    </a:lnTo>
                    <a:lnTo>
                      <a:pt x="992" y="142"/>
                    </a:lnTo>
                    <a:lnTo>
                      <a:pt x="1022" y="154"/>
                    </a:lnTo>
                    <a:lnTo>
                      <a:pt x="1051" y="167"/>
                    </a:lnTo>
                    <a:lnTo>
                      <a:pt x="1080" y="182"/>
                    </a:lnTo>
                    <a:lnTo>
                      <a:pt x="1107" y="197"/>
                    </a:lnTo>
                    <a:lnTo>
                      <a:pt x="1135" y="215"/>
                    </a:lnTo>
                    <a:lnTo>
                      <a:pt x="1161" y="233"/>
                    </a:lnTo>
                    <a:lnTo>
                      <a:pt x="1186" y="252"/>
                    </a:lnTo>
                    <a:lnTo>
                      <a:pt x="1210" y="273"/>
                    </a:lnTo>
                    <a:lnTo>
                      <a:pt x="1233" y="296"/>
                    </a:lnTo>
                    <a:lnTo>
                      <a:pt x="1254" y="319"/>
                    </a:lnTo>
                    <a:lnTo>
                      <a:pt x="1275" y="343"/>
                    </a:lnTo>
                    <a:lnTo>
                      <a:pt x="1295" y="368"/>
                    </a:lnTo>
                    <a:lnTo>
                      <a:pt x="1313" y="394"/>
                    </a:lnTo>
                    <a:lnTo>
                      <a:pt x="1331" y="420"/>
                    </a:lnTo>
                    <a:lnTo>
                      <a:pt x="1347" y="448"/>
                    </a:lnTo>
                    <a:lnTo>
                      <a:pt x="1362" y="476"/>
                    </a:lnTo>
                    <a:lnTo>
                      <a:pt x="1375" y="506"/>
                    </a:lnTo>
                    <a:lnTo>
                      <a:pt x="1387" y="536"/>
                    </a:lnTo>
                    <a:lnTo>
                      <a:pt x="1397" y="567"/>
                    </a:lnTo>
                    <a:lnTo>
                      <a:pt x="1406" y="598"/>
                    </a:lnTo>
                    <a:lnTo>
                      <a:pt x="1413" y="630"/>
                    </a:lnTo>
                    <a:lnTo>
                      <a:pt x="1419" y="663"/>
                    </a:lnTo>
                    <a:lnTo>
                      <a:pt x="1423" y="696"/>
                    </a:lnTo>
                    <a:lnTo>
                      <a:pt x="1426" y="730"/>
                    </a:lnTo>
                    <a:lnTo>
                      <a:pt x="1427" y="764"/>
                    </a:lnTo>
                    <a:close/>
                  </a:path>
                </a:pathLst>
              </a:custGeom>
              <a:solidFill>
                <a:srgbClr val="A6D8F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1929" name="Freeform 1201">
                <a:extLst>
                  <a:ext uri="{FF2B5EF4-FFF2-40B4-BE49-F238E27FC236}">
                    <a16:creationId xmlns:a16="http://schemas.microsoft.com/office/drawing/2014/main" id="{72ACBB71-14D0-4F7E-87A9-239D2775CD90}"/>
                  </a:ext>
                </a:extLst>
              </p:cNvPr>
              <p:cNvSpPr>
                <a:spLocks noEditPoints="1"/>
              </p:cNvSpPr>
              <p:nvPr/>
            </p:nvSpPr>
            <p:spPr bwMode="auto">
              <a:xfrm>
                <a:off x="2011" y="3050"/>
                <a:ext cx="285" cy="285"/>
              </a:xfrm>
              <a:custGeom>
                <a:avLst/>
                <a:gdLst>
                  <a:gd name="T0" fmla="*/ 282 w 1426"/>
                  <a:gd name="T1" fmla="*/ 114 h 1427"/>
                  <a:gd name="T2" fmla="*/ 271 w 1426"/>
                  <a:gd name="T3" fmla="*/ 81 h 1427"/>
                  <a:gd name="T4" fmla="*/ 252 w 1426"/>
                  <a:gd name="T5" fmla="*/ 52 h 1427"/>
                  <a:gd name="T6" fmla="*/ 228 w 1426"/>
                  <a:gd name="T7" fmla="*/ 28 h 1427"/>
                  <a:gd name="T8" fmla="*/ 198 w 1426"/>
                  <a:gd name="T9" fmla="*/ 11 h 1427"/>
                  <a:gd name="T10" fmla="*/ 164 w 1426"/>
                  <a:gd name="T11" fmla="*/ 2 h 1427"/>
                  <a:gd name="T12" fmla="*/ 128 w 1426"/>
                  <a:gd name="T13" fmla="*/ 1 h 1427"/>
                  <a:gd name="T14" fmla="*/ 94 w 1426"/>
                  <a:gd name="T15" fmla="*/ 9 h 1427"/>
                  <a:gd name="T16" fmla="*/ 63 w 1426"/>
                  <a:gd name="T17" fmla="*/ 24 h 1427"/>
                  <a:gd name="T18" fmla="*/ 37 w 1426"/>
                  <a:gd name="T19" fmla="*/ 47 h 1427"/>
                  <a:gd name="T20" fmla="*/ 17 w 1426"/>
                  <a:gd name="T21" fmla="*/ 75 h 1427"/>
                  <a:gd name="T22" fmla="*/ 4 w 1426"/>
                  <a:gd name="T23" fmla="*/ 107 h 1427"/>
                  <a:gd name="T24" fmla="*/ 0 w 1426"/>
                  <a:gd name="T25" fmla="*/ 143 h 1427"/>
                  <a:gd name="T26" fmla="*/ 4 w 1426"/>
                  <a:gd name="T27" fmla="*/ 178 h 1427"/>
                  <a:gd name="T28" fmla="*/ 17 w 1426"/>
                  <a:gd name="T29" fmla="*/ 210 h 1427"/>
                  <a:gd name="T30" fmla="*/ 37 w 1426"/>
                  <a:gd name="T31" fmla="*/ 238 h 1427"/>
                  <a:gd name="T32" fmla="*/ 63 w 1426"/>
                  <a:gd name="T33" fmla="*/ 261 h 1427"/>
                  <a:gd name="T34" fmla="*/ 94 w 1426"/>
                  <a:gd name="T35" fmla="*/ 276 h 1427"/>
                  <a:gd name="T36" fmla="*/ 128 w 1426"/>
                  <a:gd name="T37" fmla="*/ 284 h 1427"/>
                  <a:gd name="T38" fmla="*/ 164 w 1426"/>
                  <a:gd name="T39" fmla="*/ 283 h 1427"/>
                  <a:gd name="T40" fmla="*/ 198 w 1426"/>
                  <a:gd name="T41" fmla="*/ 274 h 1427"/>
                  <a:gd name="T42" fmla="*/ 228 w 1426"/>
                  <a:gd name="T43" fmla="*/ 257 h 1427"/>
                  <a:gd name="T44" fmla="*/ 252 w 1426"/>
                  <a:gd name="T45" fmla="*/ 233 h 1427"/>
                  <a:gd name="T46" fmla="*/ 271 w 1426"/>
                  <a:gd name="T47" fmla="*/ 204 h 1427"/>
                  <a:gd name="T48" fmla="*/ 282 w 1426"/>
                  <a:gd name="T49" fmla="*/ 171 h 1427"/>
                  <a:gd name="T50" fmla="*/ 265 w 1426"/>
                  <a:gd name="T51" fmla="*/ 143 h 1427"/>
                  <a:gd name="T52" fmla="*/ 261 w 1426"/>
                  <a:gd name="T53" fmla="*/ 173 h 1427"/>
                  <a:gd name="T54" fmla="*/ 250 w 1426"/>
                  <a:gd name="T55" fmla="*/ 201 h 1427"/>
                  <a:gd name="T56" fmla="*/ 233 w 1426"/>
                  <a:gd name="T57" fmla="*/ 225 h 1427"/>
                  <a:gd name="T58" fmla="*/ 211 w 1426"/>
                  <a:gd name="T59" fmla="*/ 244 h 1427"/>
                  <a:gd name="T60" fmla="*/ 185 w 1426"/>
                  <a:gd name="T61" fmla="*/ 257 h 1427"/>
                  <a:gd name="T62" fmla="*/ 155 w 1426"/>
                  <a:gd name="T63" fmla="*/ 264 h 1427"/>
                  <a:gd name="T64" fmla="*/ 124 w 1426"/>
                  <a:gd name="T65" fmla="*/ 263 h 1427"/>
                  <a:gd name="T66" fmla="*/ 95 w 1426"/>
                  <a:gd name="T67" fmla="*/ 255 h 1427"/>
                  <a:gd name="T68" fmla="*/ 70 w 1426"/>
                  <a:gd name="T69" fmla="*/ 240 h 1427"/>
                  <a:gd name="T70" fmla="*/ 48 w 1426"/>
                  <a:gd name="T71" fmla="*/ 220 h 1427"/>
                  <a:gd name="T72" fmla="*/ 32 w 1426"/>
                  <a:gd name="T73" fmla="*/ 196 h 1427"/>
                  <a:gd name="T74" fmla="*/ 23 w 1426"/>
                  <a:gd name="T75" fmla="*/ 167 h 1427"/>
                  <a:gd name="T76" fmla="*/ 21 w 1426"/>
                  <a:gd name="T77" fmla="*/ 136 h 1427"/>
                  <a:gd name="T78" fmla="*/ 26 w 1426"/>
                  <a:gd name="T79" fmla="*/ 106 h 1427"/>
                  <a:gd name="T80" fmla="*/ 38 w 1426"/>
                  <a:gd name="T81" fmla="*/ 79 h 1427"/>
                  <a:gd name="T82" fmla="*/ 56 w 1426"/>
                  <a:gd name="T83" fmla="*/ 56 h 1427"/>
                  <a:gd name="T84" fmla="*/ 79 w 1426"/>
                  <a:gd name="T85" fmla="*/ 38 h 1427"/>
                  <a:gd name="T86" fmla="*/ 106 w 1426"/>
                  <a:gd name="T87" fmla="*/ 26 h 1427"/>
                  <a:gd name="T88" fmla="*/ 136 w 1426"/>
                  <a:gd name="T89" fmla="*/ 21 h 1427"/>
                  <a:gd name="T90" fmla="*/ 167 w 1426"/>
                  <a:gd name="T91" fmla="*/ 23 h 1427"/>
                  <a:gd name="T92" fmla="*/ 195 w 1426"/>
                  <a:gd name="T93" fmla="*/ 33 h 1427"/>
                  <a:gd name="T94" fmla="*/ 220 w 1426"/>
                  <a:gd name="T95" fmla="*/ 49 h 1427"/>
                  <a:gd name="T96" fmla="*/ 240 w 1426"/>
                  <a:gd name="T97" fmla="*/ 70 h 1427"/>
                  <a:gd name="T98" fmla="*/ 255 w 1426"/>
                  <a:gd name="T99" fmla="*/ 95 h 1427"/>
                  <a:gd name="T100" fmla="*/ 263 w 1426"/>
                  <a:gd name="T101" fmla="*/ 124 h 142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426" h="1427">
                    <a:moveTo>
                      <a:pt x="1426" y="714"/>
                    </a:moveTo>
                    <a:lnTo>
                      <a:pt x="1425" y="678"/>
                    </a:lnTo>
                    <a:lnTo>
                      <a:pt x="1423" y="640"/>
                    </a:lnTo>
                    <a:lnTo>
                      <a:pt x="1418" y="605"/>
                    </a:lnTo>
                    <a:lnTo>
                      <a:pt x="1412" y="570"/>
                    </a:lnTo>
                    <a:lnTo>
                      <a:pt x="1404" y="536"/>
                    </a:lnTo>
                    <a:lnTo>
                      <a:pt x="1394" y="502"/>
                    </a:lnTo>
                    <a:lnTo>
                      <a:pt x="1383" y="469"/>
                    </a:lnTo>
                    <a:lnTo>
                      <a:pt x="1371" y="436"/>
                    </a:lnTo>
                    <a:lnTo>
                      <a:pt x="1356" y="404"/>
                    </a:lnTo>
                    <a:lnTo>
                      <a:pt x="1341" y="374"/>
                    </a:lnTo>
                    <a:lnTo>
                      <a:pt x="1324" y="344"/>
                    </a:lnTo>
                    <a:lnTo>
                      <a:pt x="1305" y="315"/>
                    </a:lnTo>
                    <a:lnTo>
                      <a:pt x="1285" y="287"/>
                    </a:lnTo>
                    <a:lnTo>
                      <a:pt x="1263" y="261"/>
                    </a:lnTo>
                    <a:lnTo>
                      <a:pt x="1241" y="234"/>
                    </a:lnTo>
                    <a:lnTo>
                      <a:pt x="1217" y="209"/>
                    </a:lnTo>
                    <a:lnTo>
                      <a:pt x="1193" y="186"/>
                    </a:lnTo>
                    <a:lnTo>
                      <a:pt x="1167" y="163"/>
                    </a:lnTo>
                    <a:lnTo>
                      <a:pt x="1140" y="142"/>
                    </a:lnTo>
                    <a:lnTo>
                      <a:pt x="1112" y="122"/>
                    </a:lnTo>
                    <a:lnTo>
                      <a:pt x="1084" y="104"/>
                    </a:lnTo>
                    <a:lnTo>
                      <a:pt x="1053" y="87"/>
                    </a:lnTo>
                    <a:lnTo>
                      <a:pt x="1022" y="71"/>
                    </a:lnTo>
                    <a:lnTo>
                      <a:pt x="991" y="57"/>
                    </a:lnTo>
                    <a:lnTo>
                      <a:pt x="959" y="44"/>
                    </a:lnTo>
                    <a:lnTo>
                      <a:pt x="926" y="32"/>
                    </a:lnTo>
                    <a:lnTo>
                      <a:pt x="892" y="23"/>
                    </a:lnTo>
                    <a:lnTo>
                      <a:pt x="857" y="15"/>
                    </a:lnTo>
                    <a:lnTo>
                      <a:pt x="822" y="8"/>
                    </a:lnTo>
                    <a:lnTo>
                      <a:pt x="786" y="4"/>
                    </a:lnTo>
                    <a:lnTo>
                      <a:pt x="750" y="1"/>
                    </a:lnTo>
                    <a:lnTo>
                      <a:pt x="714" y="0"/>
                    </a:lnTo>
                    <a:lnTo>
                      <a:pt x="677" y="1"/>
                    </a:lnTo>
                    <a:lnTo>
                      <a:pt x="640" y="4"/>
                    </a:lnTo>
                    <a:lnTo>
                      <a:pt x="605" y="8"/>
                    </a:lnTo>
                    <a:lnTo>
                      <a:pt x="570" y="15"/>
                    </a:lnTo>
                    <a:lnTo>
                      <a:pt x="535" y="23"/>
                    </a:lnTo>
                    <a:lnTo>
                      <a:pt x="502" y="32"/>
                    </a:lnTo>
                    <a:lnTo>
                      <a:pt x="469" y="44"/>
                    </a:lnTo>
                    <a:lnTo>
                      <a:pt x="435" y="57"/>
                    </a:lnTo>
                    <a:lnTo>
                      <a:pt x="404" y="71"/>
                    </a:lnTo>
                    <a:lnTo>
                      <a:pt x="373" y="87"/>
                    </a:lnTo>
                    <a:lnTo>
                      <a:pt x="344" y="104"/>
                    </a:lnTo>
                    <a:lnTo>
                      <a:pt x="315" y="122"/>
                    </a:lnTo>
                    <a:lnTo>
                      <a:pt x="287" y="142"/>
                    </a:lnTo>
                    <a:lnTo>
                      <a:pt x="259" y="163"/>
                    </a:lnTo>
                    <a:lnTo>
                      <a:pt x="233" y="186"/>
                    </a:lnTo>
                    <a:lnTo>
                      <a:pt x="209" y="209"/>
                    </a:lnTo>
                    <a:lnTo>
                      <a:pt x="185" y="234"/>
                    </a:lnTo>
                    <a:lnTo>
                      <a:pt x="163" y="261"/>
                    </a:lnTo>
                    <a:lnTo>
                      <a:pt x="142" y="287"/>
                    </a:lnTo>
                    <a:lnTo>
                      <a:pt x="122" y="315"/>
                    </a:lnTo>
                    <a:lnTo>
                      <a:pt x="104" y="344"/>
                    </a:lnTo>
                    <a:lnTo>
                      <a:pt x="87" y="374"/>
                    </a:lnTo>
                    <a:lnTo>
                      <a:pt x="71" y="404"/>
                    </a:lnTo>
                    <a:lnTo>
                      <a:pt x="56" y="436"/>
                    </a:lnTo>
                    <a:lnTo>
                      <a:pt x="43" y="469"/>
                    </a:lnTo>
                    <a:lnTo>
                      <a:pt x="32" y="502"/>
                    </a:lnTo>
                    <a:lnTo>
                      <a:pt x="22" y="536"/>
                    </a:lnTo>
                    <a:lnTo>
                      <a:pt x="14" y="570"/>
                    </a:lnTo>
                    <a:lnTo>
                      <a:pt x="8" y="605"/>
                    </a:lnTo>
                    <a:lnTo>
                      <a:pt x="4" y="640"/>
                    </a:lnTo>
                    <a:lnTo>
                      <a:pt x="1" y="678"/>
                    </a:lnTo>
                    <a:lnTo>
                      <a:pt x="0" y="714"/>
                    </a:lnTo>
                    <a:lnTo>
                      <a:pt x="1" y="751"/>
                    </a:lnTo>
                    <a:lnTo>
                      <a:pt x="4" y="787"/>
                    </a:lnTo>
                    <a:lnTo>
                      <a:pt x="8" y="822"/>
                    </a:lnTo>
                    <a:lnTo>
                      <a:pt x="14" y="857"/>
                    </a:lnTo>
                    <a:lnTo>
                      <a:pt x="22" y="892"/>
                    </a:lnTo>
                    <a:lnTo>
                      <a:pt x="32" y="926"/>
                    </a:lnTo>
                    <a:lnTo>
                      <a:pt x="43" y="959"/>
                    </a:lnTo>
                    <a:lnTo>
                      <a:pt x="56" y="991"/>
                    </a:lnTo>
                    <a:lnTo>
                      <a:pt x="71" y="1023"/>
                    </a:lnTo>
                    <a:lnTo>
                      <a:pt x="87" y="1053"/>
                    </a:lnTo>
                    <a:lnTo>
                      <a:pt x="104" y="1084"/>
                    </a:lnTo>
                    <a:lnTo>
                      <a:pt x="122" y="1113"/>
                    </a:lnTo>
                    <a:lnTo>
                      <a:pt x="142" y="1141"/>
                    </a:lnTo>
                    <a:lnTo>
                      <a:pt x="163" y="1168"/>
                    </a:lnTo>
                    <a:lnTo>
                      <a:pt x="185" y="1193"/>
                    </a:lnTo>
                    <a:lnTo>
                      <a:pt x="209" y="1218"/>
                    </a:lnTo>
                    <a:lnTo>
                      <a:pt x="233" y="1241"/>
                    </a:lnTo>
                    <a:lnTo>
                      <a:pt x="259" y="1264"/>
                    </a:lnTo>
                    <a:lnTo>
                      <a:pt x="287" y="1286"/>
                    </a:lnTo>
                    <a:lnTo>
                      <a:pt x="315" y="1306"/>
                    </a:lnTo>
                    <a:lnTo>
                      <a:pt x="344" y="1324"/>
                    </a:lnTo>
                    <a:lnTo>
                      <a:pt x="373" y="1341"/>
                    </a:lnTo>
                    <a:lnTo>
                      <a:pt x="404" y="1357"/>
                    </a:lnTo>
                    <a:lnTo>
                      <a:pt x="435" y="1371"/>
                    </a:lnTo>
                    <a:lnTo>
                      <a:pt x="469" y="1384"/>
                    </a:lnTo>
                    <a:lnTo>
                      <a:pt x="502" y="1395"/>
                    </a:lnTo>
                    <a:lnTo>
                      <a:pt x="535" y="1404"/>
                    </a:lnTo>
                    <a:lnTo>
                      <a:pt x="570" y="1412"/>
                    </a:lnTo>
                    <a:lnTo>
                      <a:pt x="605" y="1419"/>
                    </a:lnTo>
                    <a:lnTo>
                      <a:pt x="640" y="1423"/>
                    </a:lnTo>
                    <a:lnTo>
                      <a:pt x="677" y="1426"/>
                    </a:lnTo>
                    <a:lnTo>
                      <a:pt x="714" y="1427"/>
                    </a:lnTo>
                    <a:lnTo>
                      <a:pt x="750" y="1426"/>
                    </a:lnTo>
                    <a:lnTo>
                      <a:pt x="786" y="1423"/>
                    </a:lnTo>
                    <a:lnTo>
                      <a:pt x="822" y="1419"/>
                    </a:lnTo>
                    <a:lnTo>
                      <a:pt x="857" y="1412"/>
                    </a:lnTo>
                    <a:lnTo>
                      <a:pt x="892" y="1404"/>
                    </a:lnTo>
                    <a:lnTo>
                      <a:pt x="926" y="1395"/>
                    </a:lnTo>
                    <a:lnTo>
                      <a:pt x="959" y="1384"/>
                    </a:lnTo>
                    <a:lnTo>
                      <a:pt x="991" y="1371"/>
                    </a:lnTo>
                    <a:lnTo>
                      <a:pt x="1022" y="1357"/>
                    </a:lnTo>
                    <a:lnTo>
                      <a:pt x="1053" y="1341"/>
                    </a:lnTo>
                    <a:lnTo>
                      <a:pt x="1084" y="1324"/>
                    </a:lnTo>
                    <a:lnTo>
                      <a:pt x="1112" y="1306"/>
                    </a:lnTo>
                    <a:lnTo>
                      <a:pt x="1140" y="1286"/>
                    </a:lnTo>
                    <a:lnTo>
                      <a:pt x="1167" y="1264"/>
                    </a:lnTo>
                    <a:lnTo>
                      <a:pt x="1193" y="1241"/>
                    </a:lnTo>
                    <a:lnTo>
                      <a:pt x="1217" y="1218"/>
                    </a:lnTo>
                    <a:lnTo>
                      <a:pt x="1241" y="1193"/>
                    </a:lnTo>
                    <a:lnTo>
                      <a:pt x="1263" y="1168"/>
                    </a:lnTo>
                    <a:lnTo>
                      <a:pt x="1285" y="1141"/>
                    </a:lnTo>
                    <a:lnTo>
                      <a:pt x="1305" y="1113"/>
                    </a:lnTo>
                    <a:lnTo>
                      <a:pt x="1324" y="1084"/>
                    </a:lnTo>
                    <a:lnTo>
                      <a:pt x="1341" y="1053"/>
                    </a:lnTo>
                    <a:lnTo>
                      <a:pt x="1356" y="1023"/>
                    </a:lnTo>
                    <a:lnTo>
                      <a:pt x="1371" y="991"/>
                    </a:lnTo>
                    <a:lnTo>
                      <a:pt x="1383" y="959"/>
                    </a:lnTo>
                    <a:lnTo>
                      <a:pt x="1394" y="926"/>
                    </a:lnTo>
                    <a:lnTo>
                      <a:pt x="1404" y="892"/>
                    </a:lnTo>
                    <a:lnTo>
                      <a:pt x="1412" y="857"/>
                    </a:lnTo>
                    <a:lnTo>
                      <a:pt x="1418" y="822"/>
                    </a:lnTo>
                    <a:lnTo>
                      <a:pt x="1423" y="787"/>
                    </a:lnTo>
                    <a:lnTo>
                      <a:pt x="1425" y="751"/>
                    </a:lnTo>
                    <a:lnTo>
                      <a:pt x="1426" y="714"/>
                    </a:lnTo>
                    <a:close/>
                    <a:moveTo>
                      <a:pt x="1325" y="714"/>
                    </a:moveTo>
                    <a:lnTo>
                      <a:pt x="1324" y="745"/>
                    </a:lnTo>
                    <a:lnTo>
                      <a:pt x="1322" y="776"/>
                    </a:lnTo>
                    <a:lnTo>
                      <a:pt x="1318" y="807"/>
                    </a:lnTo>
                    <a:lnTo>
                      <a:pt x="1313" y="837"/>
                    </a:lnTo>
                    <a:lnTo>
                      <a:pt x="1306" y="867"/>
                    </a:lnTo>
                    <a:lnTo>
                      <a:pt x="1298" y="896"/>
                    </a:lnTo>
                    <a:lnTo>
                      <a:pt x="1288" y="924"/>
                    </a:lnTo>
                    <a:lnTo>
                      <a:pt x="1277" y="952"/>
                    </a:lnTo>
                    <a:lnTo>
                      <a:pt x="1264" y="979"/>
                    </a:lnTo>
                    <a:lnTo>
                      <a:pt x="1251" y="1005"/>
                    </a:lnTo>
                    <a:lnTo>
                      <a:pt x="1236" y="1030"/>
                    </a:lnTo>
                    <a:lnTo>
                      <a:pt x="1220" y="1055"/>
                    </a:lnTo>
                    <a:lnTo>
                      <a:pt x="1203" y="1080"/>
                    </a:lnTo>
                    <a:lnTo>
                      <a:pt x="1185" y="1103"/>
                    </a:lnTo>
                    <a:lnTo>
                      <a:pt x="1166" y="1125"/>
                    </a:lnTo>
                    <a:lnTo>
                      <a:pt x="1146" y="1146"/>
                    </a:lnTo>
                    <a:lnTo>
                      <a:pt x="1125" y="1166"/>
                    </a:lnTo>
                    <a:lnTo>
                      <a:pt x="1103" y="1185"/>
                    </a:lnTo>
                    <a:lnTo>
                      <a:pt x="1080" y="1204"/>
                    </a:lnTo>
                    <a:lnTo>
                      <a:pt x="1055" y="1221"/>
                    </a:lnTo>
                    <a:lnTo>
                      <a:pt x="1030" y="1236"/>
                    </a:lnTo>
                    <a:lnTo>
                      <a:pt x="1005" y="1251"/>
                    </a:lnTo>
                    <a:lnTo>
                      <a:pt x="978" y="1264"/>
                    </a:lnTo>
                    <a:lnTo>
                      <a:pt x="951" y="1278"/>
                    </a:lnTo>
                    <a:lnTo>
                      <a:pt x="924" y="1288"/>
                    </a:lnTo>
                    <a:lnTo>
                      <a:pt x="896" y="1298"/>
                    </a:lnTo>
                    <a:lnTo>
                      <a:pt x="867" y="1306"/>
                    </a:lnTo>
                    <a:lnTo>
                      <a:pt x="836" y="1313"/>
                    </a:lnTo>
                    <a:lnTo>
                      <a:pt x="806" y="1318"/>
                    </a:lnTo>
                    <a:lnTo>
                      <a:pt x="776" y="1322"/>
                    </a:lnTo>
                    <a:lnTo>
                      <a:pt x="745" y="1325"/>
                    </a:lnTo>
                    <a:lnTo>
                      <a:pt x="714" y="1325"/>
                    </a:lnTo>
                    <a:lnTo>
                      <a:pt x="682" y="1325"/>
                    </a:lnTo>
                    <a:lnTo>
                      <a:pt x="650" y="1322"/>
                    </a:lnTo>
                    <a:lnTo>
                      <a:pt x="620" y="1318"/>
                    </a:lnTo>
                    <a:lnTo>
                      <a:pt x="590" y="1313"/>
                    </a:lnTo>
                    <a:lnTo>
                      <a:pt x="561" y="1306"/>
                    </a:lnTo>
                    <a:lnTo>
                      <a:pt x="532" y="1298"/>
                    </a:lnTo>
                    <a:lnTo>
                      <a:pt x="503" y="1288"/>
                    </a:lnTo>
                    <a:lnTo>
                      <a:pt x="476" y="1278"/>
                    </a:lnTo>
                    <a:lnTo>
                      <a:pt x="448" y="1264"/>
                    </a:lnTo>
                    <a:lnTo>
                      <a:pt x="422" y="1251"/>
                    </a:lnTo>
                    <a:lnTo>
                      <a:pt x="396" y="1236"/>
                    </a:lnTo>
                    <a:lnTo>
                      <a:pt x="371" y="1221"/>
                    </a:lnTo>
                    <a:lnTo>
                      <a:pt x="348" y="1204"/>
                    </a:lnTo>
                    <a:lnTo>
                      <a:pt x="325" y="1185"/>
                    </a:lnTo>
                    <a:lnTo>
                      <a:pt x="303" y="1166"/>
                    </a:lnTo>
                    <a:lnTo>
                      <a:pt x="281" y="1146"/>
                    </a:lnTo>
                    <a:lnTo>
                      <a:pt x="260" y="1125"/>
                    </a:lnTo>
                    <a:lnTo>
                      <a:pt x="241" y="1103"/>
                    </a:lnTo>
                    <a:lnTo>
                      <a:pt x="223" y="1080"/>
                    </a:lnTo>
                    <a:lnTo>
                      <a:pt x="206" y="1055"/>
                    </a:lnTo>
                    <a:lnTo>
                      <a:pt x="190" y="1030"/>
                    </a:lnTo>
                    <a:lnTo>
                      <a:pt x="176" y="1005"/>
                    </a:lnTo>
                    <a:lnTo>
                      <a:pt x="162" y="979"/>
                    </a:lnTo>
                    <a:lnTo>
                      <a:pt x="150" y="952"/>
                    </a:lnTo>
                    <a:lnTo>
                      <a:pt x="139" y="924"/>
                    </a:lnTo>
                    <a:lnTo>
                      <a:pt x="130" y="896"/>
                    </a:lnTo>
                    <a:lnTo>
                      <a:pt x="121" y="867"/>
                    </a:lnTo>
                    <a:lnTo>
                      <a:pt x="115" y="837"/>
                    </a:lnTo>
                    <a:lnTo>
                      <a:pt x="109" y="807"/>
                    </a:lnTo>
                    <a:lnTo>
                      <a:pt x="105" y="776"/>
                    </a:lnTo>
                    <a:lnTo>
                      <a:pt x="103" y="745"/>
                    </a:lnTo>
                    <a:lnTo>
                      <a:pt x="102" y="714"/>
                    </a:lnTo>
                    <a:lnTo>
                      <a:pt x="103" y="683"/>
                    </a:lnTo>
                    <a:lnTo>
                      <a:pt x="105" y="651"/>
                    </a:lnTo>
                    <a:lnTo>
                      <a:pt x="109" y="620"/>
                    </a:lnTo>
                    <a:lnTo>
                      <a:pt x="115" y="590"/>
                    </a:lnTo>
                    <a:lnTo>
                      <a:pt x="121" y="561"/>
                    </a:lnTo>
                    <a:lnTo>
                      <a:pt x="130" y="532"/>
                    </a:lnTo>
                    <a:lnTo>
                      <a:pt x="139" y="504"/>
                    </a:lnTo>
                    <a:lnTo>
                      <a:pt x="150" y="476"/>
                    </a:lnTo>
                    <a:lnTo>
                      <a:pt x="162" y="449"/>
                    </a:lnTo>
                    <a:lnTo>
                      <a:pt x="176" y="422"/>
                    </a:lnTo>
                    <a:lnTo>
                      <a:pt x="190" y="397"/>
                    </a:lnTo>
                    <a:lnTo>
                      <a:pt x="206" y="372"/>
                    </a:lnTo>
                    <a:lnTo>
                      <a:pt x="223" y="348"/>
                    </a:lnTo>
                    <a:lnTo>
                      <a:pt x="241" y="325"/>
                    </a:lnTo>
                    <a:lnTo>
                      <a:pt x="260" y="303"/>
                    </a:lnTo>
                    <a:lnTo>
                      <a:pt x="281" y="282"/>
                    </a:lnTo>
                    <a:lnTo>
                      <a:pt x="303" y="262"/>
                    </a:lnTo>
                    <a:lnTo>
                      <a:pt x="325" y="243"/>
                    </a:lnTo>
                    <a:lnTo>
                      <a:pt x="348" y="224"/>
                    </a:lnTo>
                    <a:lnTo>
                      <a:pt x="371" y="207"/>
                    </a:lnTo>
                    <a:lnTo>
                      <a:pt x="396" y="191"/>
                    </a:lnTo>
                    <a:lnTo>
                      <a:pt x="422" y="176"/>
                    </a:lnTo>
                    <a:lnTo>
                      <a:pt x="448" y="163"/>
                    </a:lnTo>
                    <a:lnTo>
                      <a:pt x="476" y="150"/>
                    </a:lnTo>
                    <a:lnTo>
                      <a:pt x="503" y="140"/>
                    </a:lnTo>
                    <a:lnTo>
                      <a:pt x="532" y="130"/>
                    </a:lnTo>
                    <a:lnTo>
                      <a:pt x="561" y="122"/>
                    </a:lnTo>
                    <a:lnTo>
                      <a:pt x="590" y="115"/>
                    </a:lnTo>
                    <a:lnTo>
                      <a:pt x="620" y="110"/>
                    </a:lnTo>
                    <a:lnTo>
                      <a:pt x="650" y="106"/>
                    </a:lnTo>
                    <a:lnTo>
                      <a:pt x="682" y="103"/>
                    </a:lnTo>
                    <a:lnTo>
                      <a:pt x="714" y="103"/>
                    </a:lnTo>
                    <a:lnTo>
                      <a:pt x="745" y="103"/>
                    </a:lnTo>
                    <a:lnTo>
                      <a:pt x="776" y="106"/>
                    </a:lnTo>
                    <a:lnTo>
                      <a:pt x="806" y="110"/>
                    </a:lnTo>
                    <a:lnTo>
                      <a:pt x="836" y="115"/>
                    </a:lnTo>
                    <a:lnTo>
                      <a:pt x="867" y="122"/>
                    </a:lnTo>
                    <a:lnTo>
                      <a:pt x="896" y="130"/>
                    </a:lnTo>
                    <a:lnTo>
                      <a:pt x="924" y="140"/>
                    </a:lnTo>
                    <a:lnTo>
                      <a:pt x="951" y="150"/>
                    </a:lnTo>
                    <a:lnTo>
                      <a:pt x="978" y="163"/>
                    </a:lnTo>
                    <a:lnTo>
                      <a:pt x="1005" y="176"/>
                    </a:lnTo>
                    <a:lnTo>
                      <a:pt x="1030" y="191"/>
                    </a:lnTo>
                    <a:lnTo>
                      <a:pt x="1055" y="207"/>
                    </a:lnTo>
                    <a:lnTo>
                      <a:pt x="1080" y="224"/>
                    </a:lnTo>
                    <a:lnTo>
                      <a:pt x="1103" y="243"/>
                    </a:lnTo>
                    <a:lnTo>
                      <a:pt x="1125" y="262"/>
                    </a:lnTo>
                    <a:lnTo>
                      <a:pt x="1146" y="282"/>
                    </a:lnTo>
                    <a:lnTo>
                      <a:pt x="1166" y="303"/>
                    </a:lnTo>
                    <a:lnTo>
                      <a:pt x="1185" y="325"/>
                    </a:lnTo>
                    <a:lnTo>
                      <a:pt x="1203" y="348"/>
                    </a:lnTo>
                    <a:lnTo>
                      <a:pt x="1220" y="372"/>
                    </a:lnTo>
                    <a:lnTo>
                      <a:pt x="1236" y="397"/>
                    </a:lnTo>
                    <a:lnTo>
                      <a:pt x="1251" y="422"/>
                    </a:lnTo>
                    <a:lnTo>
                      <a:pt x="1264" y="449"/>
                    </a:lnTo>
                    <a:lnTo>
                      <a:pt x="1277" y="476"/>
                    </a:lnTo>
                    <a:lnTo>
                      <a:pt x="1288" y="504"/>
                    </a:lnTo>
                    <a:lnTo>
                      <a:pt x="1298" y="532"/>
                    </a:lnTo>
                    <a:lnTo>
                      <a:pt x="1306" y="561"/>
                    </a:lnTo>
                    <a:lnTo>
                      <a:pt x="1313" y="590"/>
                    </a:lnTo>
                    <a:lnTo>
                      <a:pt x="1318" y="620"/>
                    </a:lnTo>
                    <a:lnTo>
                      <a:pt x="1322" y="651"/>
                    </a:lnTo>
                    <a:lnTo>
                      <a:pt x="1324" y="683"/>
                    </a:lnTo>
                    <a:lnTo>
                      <a:pt x="1325" y="714"/>
                    </a:lnTo>
                    <a:close/>
                  </a:path>
                </a:pathLst>
              </a:custGeom>
              <a:solidFill>
                <a:srgbClr val="ACDAF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1930" name="Freeform 1202">
                <a:extLst>
                  <a:ext uri="{FF2B5EF4-FFF2-40B4-BE49-F238E27FC236}">
                    <a16:creationId xmlns:a16="http://schemas.microsoft.com/office/drawing/2014/main" id="{00E93B98-1908-491E-993B-898858520D09}"/>
                  </a:ext>
                </a:extLst>
              </p:cNvPr>
              <p:cNvSpPr>
                <a:spLocks noEditPoints="1"/>
              </p:cNvSpPr>
              <p:nvPr/>
            </p:nvSpPr>
            <p:spPr bwMode="auto">
              <a:xfrm>
                <a:off x="2021" y="3060"/>
                <a:ext cx="265" cy="265"/>
              </a:xfrm>
              <a:custGeom>
                <a:avLst/>
                <a:gdLst>
                  <a:gd name="T0" fmla="*/ 262 w 1325"/>
                  <a:gd name="T1" fmla="*/ 106 h 1324"/>
                  <a:gd name="T2" fmla="*/ 252 w 1325"/>
                  <a:gd name="T3" fmla="*/ 75 h 1324"/>
                  <a:gd name="T4" fmla="*/ 235 w 1325"/>
                  <a:gd name="T5" fmla="*/ 48 h 1324"/>
                  <a:gd name="T6" fmla="*/ 212 w 1325"/>
                  <a:gd name="T7" fmla="*/ 26 h 1324"/>
                  <a:gd name="T8" fmla="*/ 184 w 1325"/>
                  <a:gd name="T9" fmla="*/ 10 h 1324"/>
                  <a:gd name="T10" fmla="*/ 153 w 1325"/>
                  <a:gd name="T11" fmla="*/ 2 h 1324"/>
                  <a:gd name="T12" fmla="*/ 119 w 1325"/>
                  <a:gd name="T13" fmla="*/ 1 h 1324"/>
                  <a:gd name="T14" fmla="*/ 87 w 1325"/>
                  <a:gd name="T15" fmla="*/ 8 h 1324"/>
                  <a:gd name="T16" fmla="*/ 58 w 1325"/>
                  <a:gd name="T17" fmla="*/ 23 h 1324"/>
                  <a:gd name="T18" fmla="*/ 34 w 1325"/>
                  <a:gd name="T19" fmla="*/ 43 h 1324"/>
                  <a:gd name="T20" fmla="*/ 16 w 1325"/>
                  <a:gd name="T21" fmla="*/ 69 h 1324"/>
                  <a:gd name="T22" fmla="*/ 4 w 1325"/>
                  <a:gd name="T23" fmla="*/ 99 h 1324"/>
                  <a:gd name="T24" fmla="*/ 0 w 1325"/>
                  <a:gd name="T25" fmla="*/ 133 h 1324"/>
                  <a:gd name="T26" fmla="*/ 4 w 1325"/>
                  <a:gd name="T27" fmla="*/ 166 h 1324"/>
                  <a:gd name="T28" fmla="*/ 16 w 1325"/>
                  <a:gd name="T29" fmla="*/ 196 h 1324"/>
                  <a:gd name="T30" fmla="*/ 34 w 1325"/>
                  <a:gd name="T31" fmla="*/ 222 h 1324"/>
                  <a:gd name="T32" fmla="*/ 58 w 1325"/>
                  <a:gd name="T33" fmla="*/ 242 h 1324"/>
                  <a:gd name="T34" fmla="*/ 87 w 1325"/>
                  <a:gd name="T35" fmla="*/ 257 h 1324"/>
                  <a:gd name="T36" fmla="*/ 119 w 1325"/>
                  <a:gd name="T37" fmla="*/ 264 h 1324"/>
                  <a:gd name="T38" fmla="*/ 153 w 1325"/>
                  <a:gd name="T39" fmla="*/ 264 h 1324"/>
                  <a:gd name="T40" fmla="*/ 184 w 1325"/>
                  <a:gd name="T41" fmla="*/ 255 h 1324"/>
                  <a:gd name="T42" fmla="*/ 212 w 1325"/>
                  <a:gd name="T43" fmla="*/ 239 h 1324"/>
                  <a:gd name="T44" fmla="*/ 235 w 1325"/>
                  <a:gd name="T45" fmla="*/ 217 h 1324"/>
                  <a:gd name="T46" fmla="*/ 252 w 1325"/>
                  <a:gd name="T47" fmla="*/ 190 h 1324"/>
                  <a:gd name="T48" fmla="*/ 262 w 1325"/>
                  <a:gd name="T49" fmla="*/ 159 h 1324"/>
                  <a:gd name="T50" fmla="*/ 245 w 1325"/>
                  <a:gd name="T51" fmla="*/ 133 h 1324"/>
                  <a:gd name="T52" fmla="*/ 241 w 1325"/>
                  <a:gd name="T53" fmla="*/ 160 h 1324"/>
                  <a:gd name="T54" fmla="*/ 231 w 1325"/>
                  <a:gd name="T55" fmla="*/ 186 h 1324"/>
                  <a:gd name="T56" fmla="*/ 215 w 1325"/>
                  <a:gd name="T57" fmla="*/ 208 h 1324"/>
                  <a:gd name="T58" fmla="*/ 195 w 1325"/>
                  <a:gd name="T59" fmla="*/ 225 h 1324"/>
                  <a:gd name="T60" fmla="*/ 171 w 1325"/>
                  <a:gd name="T61" fmla="*/ 238 h 1324"/>
                  <a:gd name="T62" fmla="*/ 144 w 1325"/>
                  <a:gd name="T63" fmla="*/ 244 h 1324"/>
                  <a:gd name="T64" fmla="*/ 115 w 1325"/>
                  <a:gd name="T65" fmla="*/ 243 h 1324"/>
                  <a:gd name="T66" fmla="*/ 89 w 1325"/>
                  <a:gd name="T67" fmla="*/ 236 h 1324"/>
                  <a:gd name="T68" fmla="*/ 65 w 1325"/>
                  <a:gd name="T69" fmla="*/ 222 h 1324"/>
                  <a:gd name="T70" fmla="*/ 46 w 1325"/>
                  <a:gd name="T71" fmla="*/ 204 h 1324"/>
                  <a:gd name="T72" fmla="*/ 31 w 1325"/>
                  <a:gd name="T73" fmla="*/ 181 h 1324"/>
                  <a:gd name="T74" fmla="*/ 23 w 1325"/>
                  <a:gd name="T75" fmla="*/ 155 h 1324"/>
                  <a:gd name="T76" fmla="*/ 21 w 1325"/>
                  <a:gd name="T77" fmla="*/ 127 h 1324"/>
                  <a:gd name="T78" fmla="*/ 25 w 1325"/>
                  <a:gd name="T79" fmla="*/ 99 h 1324"/>
                  <a:gd name="T80" fmla="*/ 37 w 1325"/>
                  <a:gd name="T81" fmla="*/ 74 h 1324"/>
                  <a:gd name="T82" fmla="*/ 53 w 1325"/>
                  <a:gd name="T83" fmla="*/ 53 h 1324"/>
                  <a:gd name="T84" fmla="*/ 74 w 1325"/>
                  <a:gd name="T85" fmla="*/ 36 h 1324"/>
                  <a:gd name="T86" fmla="*/ 99 w 1325"/>
                  <a:gd name="T87" fmla="*/ 25 h 1324"/>
                  <a:gd name="T88" fmla="*/ 127 w 1325"/>
                  <a:gd name="T89" fmla="*/ 20 h 1324"/>
                  <a:gd name="T90" fmla="*/ 155 w 1325"/>
                  <a:gd name="T91" fmla="*/ 23 h 1324"/>
                  <a:gd name="T92" fmla="*/ 181 w 1325"/>
                  <a:gd name="T93" fmla="*/ 31 h 1324"/>
                  <a:gd name="T94" fmla="*/ 204 w 1325"/>
                  <a:gd name="T95" fmla="*/ 46 h 1324"/>
                  <a:gd name="T96" fmla="*/ 222 w 1325"/>
                  <a:gd name="T97" fmla="*/ 65 h 1324"/>
                  <a:gd name="T98" fmla="*/ 236 w 1325"/>
                  <a:gd name="T99" fmla="*/ 89 h 1324"/>
                  <a:gd name="T100" fmla="*/ 243 w 1325"/>
                  <a:gd name="T101" fmla="*/ 115 h 132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325" h="1324">
                    <a:moveTo>
                      <a:pt x="1325" y="662"/>
                    </a:moveTo>
                    <a:lnTo>
                      <a:pt x="1324" y="628"/>
                    </a:lnTo>
                    <a:lnTo>
                      <a:pt x="1321" y="594"/>
                    </a:lnTo>
                    <a:lnTo>
                      <a:pt x="1317" y="561"/>
                    </a:lnTo>
                    <a:lnTo>
                      <a:pt x="1311" y="528"/>
                    </a:lnTo>
                    <a:lnTo>
                      <a:pt x="1304" y="496"/>
                    </a:lnTo>
                    <a:lnTo>
                      <a:pt x="1295" y="465"/>
                    </a:lnTo>
                    <a:lnTo>
                      <a:pt x="1285" y="434"/>
                    </a:lnTo>
                    <a:lnTo>
                      <a:pt x="1273" y="405"/>
                    </a:lnTo>
                    <a:lnTo>
                      <a:pt x="1260" y="374"/>
                    </a:lnTo>
                    <a:lnTo>
                      <a:pt x="1245" y="346"/>
                    </a:lnTo>
                    <a:lnTo>
                      <a:pt x="1229" y="318"/>
                    </a:lnTo>
                    <a:lnTo>
                      <a:pt x="1211" y="292"/>
                    </a:lnTo>
                    <a:lnTo>
                      <a:pt x="1193" y="266"/>
                    </a:lnTo>
                    <a:lnTo>
                      <a:pt x="1173" y="241"/>
                    </a:lnTo>
                    <a:lnTo>
                      <a:pt x="1152" y="217"/>
                    </a:lnTo>
                    <a:lnTo>
                      <a:pt x="1131" y="194"/>
                    </a:lnTo>
                    <a:lnTo>
                      <a:pt x="1108" y="171"/>
                    </a:lnTo>
                    <a:lnTo>
                      <a:pt x="1084" y="150"/>
                    </a:lnTo>
                    <a:lnTo>
                      <a:pt x="1059" y="131"/>
                    </a:lnTo>
                    <a:lnTo>
                      <a:pt x="1033" y="113"/>
                    </a:lnTo>
                    <a:lnTo>
                      <a:pt x="1005" y="95"/>
                    </a:lnTo>
                    <a:lnTo>
                      <a:pt x="978" y="80"/>
                    </a:lnTo>
                    <a:lnTo>
                      <a:pt x="949" y="65"/>
                    </a:lnTo>
                    <a:lnTo>
                      <a:pt x="920" y="52"/>
                    </a:lnTo>
                    <a:lnTo>
                      <a:pt x="890" y="40"/>
                    </a:lnTo>
                    <a:lnTo>
                      <a:pt x="860" y="30"/>
                    </a:lnTo>
                    <a:lnTo>
                      <a:pt x="828" y="21"/>
                    </a:lnTo>
                    <a:lnTo>
                      <a:pt x="795" y="13"/>
                    </a:lnTo>
                    <a:lnTo>
                      <a:pt x="763" y="8"/>
                    </a:lnTo>
                    <a:lnTo>
                      <a:pt x="730" y="3"/>
                    </a:lnTo>
                    <a:lnTo>
                      <a:pt x="697" y="1"/>
                    </a:lnTo>
                    <a:lnTo>
                      <a:pt x="663" y="0"/>
                    </a:lnTo>
                    <a:lnTo>
                      <a:pt x="629" y="1"/>
                    </a:lnTo>
                    <a:lnTo>
                      <a:pt x="594" y="3"/>
                    </a:lnTo>
                    <a:lnTo>
                      <a:pt x="561" y="8"/>
                    </a:lnTo>
                    <a:lnTo>
                      <a:pt x="529" y="13"/>
                    </a:lnTo>
                    <a:lnTo>
                      <a:pt x="497" y="21"/>
                    </a:lnTo>
                    <a:lnTo>
                      <a:pt x="466" y="30"/>
                    </a:lnTo>
                    <a:lnTo>
                      <a:pt x="435" y="40"/>
                    </a:lnTo>
                    <a:lnTo>
                      <a:pt x="404" y="52"/>
                    </a:lnTo>
                    <a:lnTo>
                      <a:pt x="375" y="65"/>
                    </a:lnTo>
                    <a:lnTo>
                      <a:pt x="346" y="80"/>
                    </a:lnTo>
                    <a:lnTo>
                      <a:pt x="319" y="95"/>
                    </a:lnTo>
                    <a:lnTo>
                      <a:pt x="292" y="113"/>
                    </a:lnTo>
                    <a:lnTo>
                      <a:pt x="266" y="131"/>
                    </a:lnTo>
                    <a:lnTo>
                      <a:pt x="241" y="150"/>
                    </a:lnTo>
                    <a:lnTo>
                      <a:pt x="217" y="171"/>
                    </a:lnTo>
                    <a:lnTo>
                      <a:pt x="194" y="194"/>
                    </a:lnTo>
                    <a:lnTo>
                      <a:pt x="172" y="217"/>
                    </a:lnTo>
                    <a:lnTo>
                      <a:pt x="151" y="241"/>
                    </a:lnTo>
                    <a:lnTo>
                      <a:pt x="131" y="266"/>
                    </a:lnTo>
                    <a:lnTo>
                      <a:pt x="113" y="292"/>
                    </a:lnTo>
                    <a:lnTo>
                      <a:pt x="96" y="318"/>
                    </a:lnTo>
                    <a:lnTo>
                      <a:pt x="80" y="346"/>
                    </a:lnTo>
                    <a:lnTo>
                      <a:pt x="66" y="374"/>
                    </a:lnTo>
                    <a:lnTo>
                      <a:pt x="52" y="405"/>
                    </a:lnTo>
                    <a:lnTo>
                      <a:pt x="41" y="434"/>
                    </a:lnTo>
                    <a:lnTo>
                      <a:pt x="30" y="465"/>
                    </a:lnTo>
                    <a:lnTo>
                      <a:pt x="21" y="496"/>
                    </a:lnTo>
                    <a:lnTo>
                      <a:pt x="14" y="528"/>
                    </a:lnTo>
                    <a:lnTo>
                      <a:pt x="7" y="561"/>
                    </a:lnTo>
                    <a:lnTo>
                      <a:pt x="3" y="594"/>
                    </a:lnTo>
                    <a:lnTo>
                      <a:pt x="0" y="628"/>
                    </a:lnTo>
                    <a:lnTo>
                      <a:pt x="0" y="662"/>
                    </a:lnTo>
                    <a:lnTo>
                      <a:pt x="0" y="696"/>
                    </a:lnTo>
                    <a:lnTo>
                      <a:pt x="3" y="729"/>
                    </a:lnTo>
                    <a:lnTo>
                      <a:pt x="7" y="762"/>
                    </a:lnTo>
                    <a:lnTo>
                      <a:pt x="14" y="795"/>
                    </a:lnTo>
                    <a:lnTo>
                      <a:pt x="21" y="828"/>
                    </a:lnTo>
                    <a:lnTo>
                      <a:pt x="30" y="859"/>
                    </a:lnTo>
                    <a:lnTo>
                      <a:pt x="41" y="890"/>
                    </a:lnTo>
                    <a:lnTo>
                      <a:pt x="52" y="920"/>
                    </a:lnTo>
                    <a:lnTo>
                      <a:pt x="66" y="949"/>
                    </a:lnTo>
                    <a:lnTo>
                      <a:pt x="80" y="977"/>
                    </a:lnTo>
                    <a:lnTo>
                      <a:pt x="96" y="1005"/>
                    </a:lnTo>
                    <a:lnTo>
                      <a:pt x="113" y="1033"/>
                    </a:lnTo>
                    <a:lnTo>
                      <a:pt x="131" y="1058"/>
                    </a:lnTo>
                    <a:lnTo>
                      <a:pt x="151" y="1083"/>
                    </a:lnTo>
                    <a:lnTo>
                      <a:pt x="172" y="1107"/>
                    </a:lnTo>
                    <a:lnTo>
                      <a:pt x="194" y="1130"/>
                    </a:lnTo>
                    <a:lnTo>
                      <a:pt x="217" y="1152"/>
                    </a:lnTo>
                    <a:lnTo>
                      <a:pt x="241" y="1173"/>
                    </a:lnTo>
                    <a:lnTo>
                      <a:pt x="266" y="1192"/>
                    </a:lnTo>
                    <a:lnTo>
                      <a:pt x="292" y="1211"/>
                    </a:lnTo>
                    <a:lnTo>
                      <a:pt x="319" y="1229"/>
                    </a:lnTo>
                    <a:lnTo>
                      <a:pt x="346" y="1245"/>
                    </a:lnTo>
                    <a:lnTo>
                      <a:pt x="375" y="1259"/>
                    </a:lnTo>
                    <a:lnTo>
                      <a:pt x="404" y="1272"/>
                    </a:lnTo>
                    <a:lnTo>
                      <a:pt x="435" y="1284"/>
                    </a:lnTo>
                    <a:lnTo>
                      <a:pt x="466" y="1294"/>
                    </a:lnTo>
                    <a:lnTo>
                      <a:pt x="497" y="1303"/>
                    </a:lnTo>
                    <a:lnTo>
                      <a:pt x="529" y="1311"/>
                    </a:lnTo>
                    <a:lnTo>
                      <a:pt x="561" y="1317"/>
                    </a:lnTo>
                    <a:lnTo>
                      <a:pt x="594" y="1321"/>
                    </a:lnTo>
                    <a:lnTo>
                      <a:pt x="629" y="1323"/>
                    </a:lnTo>
                    <a:lnTo>
                      <a:pt x="663" y="1324"/>
                    </a:lnTo>
                    <a:lnTo>
                      <a:pt x="697" y="1323"/>
                    </a:lnTo>
                    <a:lnTo>
                      <a:pt x="730" y="1321"/>
                    </a:lnTo>
                    <a:lnTo>
                      <a:pt x="763" y="1317"/>
                    </a:lnTo>
                    <a:lnTo>
                      <a:pt x="795" y="1311"/>
                    </a:lnTo>
                    <a:lnTo>
                      <a:pt x="828" y="1303"/>
                    </a:lnTo>
                    <a:lnTo>
                      <a:pt x="860" y="1294"/>
                    </a:lnTo>
                    <a:lnTo>
                      <a:pt x="890" y="1284"/>
                    </a:lnTo>
                    <a:lnTo>
                      <a:pt x="920" y="1272"/>
                    </a:lnTo>
                    <a:lnTo>
                      <a:pt x="949" y="1259"/>
                    </a:lnTo>
                    <a:lnTo>
                      <a:pt x="978" y="1245"/>
                    </a:lnTo>
                    <a:lnTo>
                      <a:pt x="1005" y="1229"/>
                    </a:lnTo>
                    <a:lnTo>
                      <a:pt x="1033" y="1211"/>
                    </a:lnTo>
                    <a:lnTo>
                      <a:pt x="1059" y="1192"/>
                    </a:lnTo>
                    <a:lnTo>
                      <a:pt x="1084" y="1173"/>
                    </a:lnTo>
                    <a:lnTo>
                      <a:pt x="1108" y="1152"/>
                    </a:lnTo>
                    <a:lnTo>
                      <a:pt x="1131" y="1130"/>
                    </a:lnTo>
                    <a:lnTo>
                      <a:pt x="1152" y="1107"/>
                    </a:lnTo>
                    <a:lnTo>
                      <a:pt x="1173" y="1083"/>
                    </a:lnTo>
                    <a:lnTo>
                      <a:pt x="1193" y="1058"/>
                    </a:lnTo>
                    <a:lnTo>
                      <a:pt x="1211" y="1033"/>
                    </a:lnTo>
                    <a:lnTo>
                      <a:pt x="1229" y="1005"/>
                    </a:lnTo>
                    <a:lnTo>
                      <a:pt x="1245" y="977"/>
                    </a:lnTo>
                    <a:lnTo>
                      <a:pt x="1260" y="949"/>
                    </a:lnTo>
                    <a:lnTo>
                      <a:pt x="1273" y="920"/>
                    </a:lnTo>
                    <a:lnTo>
                      <a:pt x="1285" y="890"/>
                    </a:lnTo>
                    <a:lnTo>
                      <a:pt x="1295" y="859"/>
                    </a:lnTo>
                    <a:lnTo>
                      <a:pt x="1304" y="828"/>
                    </a:lnTo>
                    <a:lnTo>
                      <a:pt x="1311" y="795"/>
                    </a:lnTo>
                    <a:lnTo>
                      <a:pt x="1317" y="762"/>
                    </a:lnTo>
                    <a:lnTo>
                      <a:pt x="1321" y="729"/>
                    </a:lnTo>
                    <a:lnTo>
                      <a:pt x="1324" y="696"/>
                    </a:lnTo>
                    <a:lnTo>
                      <a:pt x="1325" y="662"/>
                    </a:lnTo>
                    <a:close/>
                    <a:moveTo>
                      <a:pt x="1223" y="662"/>
                    </a:moveTo>
                    <a:lnTo>
                      <a:pt x="1223" y="691"/>
                    </a:lnTo>
                    <a:lnTo>
                      <a:pt x="1220" y="719"/>
                    </a:lnTo>
                    <a:lnTo>
                      <a:pt x="1217" y="747"/>
                    </a:lnTo>
                    <a:lnTo>
                      <a:pt x="1211" y="774"/>
                    </a:lnTo>
                    <a:lnTo>
                      <a:pt x="1205" y="801"/>
                    </a:lnTo>
                    <a:lnTo>
                      <a:pt x="1197" y="829"/>
                    </a:lnTo>
                    <a:lnTo>
                      <a:pt x="1188" y="855"/>
                    </a:lnTo>
                    <a:lnTo>
                      <a:pt x="1178" y="880"/>
                    </a:lnTo>
                    <a:lnTo>
                      <a:pt x="1167" y="905"/>
                    </a:lnTo>
                    <a:lnTo>
                      <a:pt x="1155" y="929"/>
                    </a:lnTo>
                    <a:lnTo>
                      <a:pt x="1142" y="952"/>
                    </a:lnTo>
                    <a:lnTo>
                      <a:pt x="1127" y="975"/>
                    </a:lnTo>
                    <a:lnTo>
                      <a:pt x="1111" y="997"/>
                    </a:lnTo>
                    <a:lnTo>
                      <a:pt x="1095" y="1019"/>
                    </a:lnTo>
                    <a:lnTo>
                      <a:pt x="1077" y="1039"/>
                    </a:lnTo>
                    <a:lnTo>
                      <a:pt x="1059" y="1058"/>
                    </a:lnTo>
                    <a:lnTo>
                      <a:pt x="1040" y="1077"/>
                    </a:lnTo>
                    <a:lnTo>
                      <a:pt x="1019" y="1094"/>
                    </a:lnTo>
                    <a:lnTo>
                      <a:pt x="997" y="1111"/>
                    </a:lnTo>
                    <a:lnTo>
                      <a:pt x="975" y="1126"/>
                    </a:lnTo>
                    <a:lnTo>
                      <a:pt x="953" y="1141"/>
                    </a:lnTo>
                    <a:lnTo>
                      <a:pt x="929" y="1154"/>
                    </a:lnTo>
                    <a:lnTo>
                      <a:pt x="905" y="1167"/>
                    </a:lnTo>
                    <a:lnTo>
                      <a:pt x="881" y="1178"/>
                    </a:lnTo>
                    <a:lnTo>
                      <a:pt x="855" y="1188"/>
                    </a:lnTo>
                    <a:lnTo>
                      <a:pt x="829" y="1197"/>
                    </a:lnTo>
                    <a:lnTo>
                      <a:pt x="802" y="1204"/>
                    </a:lnTo>
                    <a:lnTo>
                      <a:pt x="775" y="1210"/>
                    </a:lnTo>
                    <a:lnTo>
                      <a:pt x="748" y="1215"/>
                    </a:lnTo>
                    <a:lnTo>
                      <a:pt x="720" y="1220"/>
                    </a:lnTo>
                    <a:lnTo>
                      <a:pt x="691" y="1222"/>
                    </a:lnTo>
                    <a:lnTo>
                      <a:pt x="663" y="1223"/>
                    </a:lnTo>
                    <a:lnTo>
                      <a:pt x="634" y="1222"/>
                    </a:lnTo>
                    <a:lnTo>
                      <a:pt x="605" y="1220"/>
                    </a:lnTo>
                    <a:lnTo>
                      <a:pt x="577" y="1215"/>
                    </a:lnTo>
                    <a:lnTo>
                      <a:pt x="549" y="1210"/>
                    </a:lnTo>
                    <a:lnTo>
                      <a:pt x="522" y="1204"/>
                    </a:lnTo>
                    <a:lnTo>
                      <a:pt x="496" y="1197"/>
                    </a:lnTo>
                    <a:lnTo>
                      <a:pt x="470" y="1188"/>
                    </a:lnTo>
                    <a:lnTo>
                      <a:pt x="445" y="1178"/>
                    </a:lnTo>
                    <a:lnTo>
                      <a:pt x="420" y="1167"/>
                    </a:lnTo>
                    <a:lnTo>
                      <a:pt x="395" y="1154"/>
                    </a:lnTo>
                    <a:lnTo>
                      <a:pt x="371" y="1141"/>
                    </a:lnTo>
                    <a:lnTo>
                      <a:pt x="349" y="1126"/>
                    </a:lnTo>
                    <a:lnTo>
                      <a:pt x="327" y="1111"/>
                    </a:lnTo>
                    <a:lnTo>
                      <a:pt x="306" y="1094"/>
                    </a:lnTo>
                    <a:lnTo>
                      <a:pt x="286" y="1077"/>
                    </a:lnTo>
                    <a:lnTo>
                      <a:pt x="266" y="1058"/>
                    </a:lnTo>
                    <a:lnTo>
                      <a:pt x="248" y="1039"/>
                    </a:lnTo>
                    <a:lnTo>
                      <a:pt x="230" y="1019"/>
                    </a:lnTo>
                    <a:lnTo>
                      <a:pt x="214" y="997"/>
                    </a:lnTo>
                    <a:lnTo>
                      <a:pt x="197" y="975"/>
                    </a:lnTo>
                    <a:lnTo>
                      <a:pt x="183" y="952"/>
                    </a:lnTo>
                    <a:lnTo>
                      <a:pt x="169" y="929"/>
                    </a:lnTo>
                    <a:lnTo>
                      <a:pt x="157" y="905"/>
                    </a:lnTo>
                    <a:lnTo>
                      <a:pt x="146" y="880"/>
                    </a:lnTo>
                    <a:lnTo>
                      <a:pt x="136" y="855"/>
                    </a:lnTo>
                    <a:lnTo>
                      <a:pt x="127" y="829"/>
                    </a:lnTo>
                    <a:lnTo>
                      <a:pt x="119" y="801"/>
                    </a:lnTo>
                    <a:lnTo>
                      <a:pt x="113" y="774"/>
                    </a:lnTo>
                    <a:lnTo>
                      <a:pt x="108" y="747"/>
                    </a:lnTo>
                    <a:lnTo>
                      <a:pt x="105" y="719"/>
                    </a:lnTo>
                    <a:lnTo>
                      <a:pt x="103" y="691"/>
                    </a:lnTo>
                    <a:lnTo>
                      <a:pt x="102" y="662"/>
                    </a:lnTo>
                    <a:lnTo>
                      <a:pt x="103" y="633"/>
                    </a:lnTo>
                    <a:lnTo>
                      <a:pt x="105" y="605"/>
                    </a:lnTo>
                    <a:lnTo>
                      <a:pt x="108" y="576"/>
                    </a:lnTo>
                    <a:lnTo>
                      <a:pt x="113" y="549"/>
                    </a:lnTo>
                    <a:lnTo>
                      <a:pt x="119" y="522"/>
                    </a:lnTo>
                    <a:lnTo>
                      <a:pt x="127" y="495"/>
                    </a:lnTo>
                    <a:lnTo>
                      <a:pt x="136" y="469"/>
                    </a:lnTo>
                    <a:lnTo>
                      <a:pt x="146" y="444"/>
                    </a:lnTo>
                    <a:lnTo>
                      <a:pt x="157" y="419"/>
                    </a:lnTo>
                    <a:lnTo>
                      <a:pt x="169" y="394"/>
                    </a:lnTo>
                    <a:lnTo>
                      <a:pt x="183" y="371"/>
                    </a:lnTo>
                    <a:lnTo>
                      <a:pt x="197" y="348"/>
                    </a:lnTo>
                    <a:lnTo>
                      <a:pt x="214" y="326"/>
                    </a:lnTo>
                    <a:lnTo>
                      <a:pt x="230" y="305"/>
                    </a:lnTo>
                    <a:lnTo>
                      <a:pt x="248" y="285"/>
                    </a:lnTo>
                    <a:lnTo>
                      <a:pt x="266" y="266"/>
                    </a:lnTo>
                    <a:lnTo>
                      <a:pt x="286" y="247"/>
                    </a:lnTo>
                    <a:lnTo>
                      <a:pt x="306" y="230"/>
                    </a:lnTo>
                    <a:lnTo>
                      <a:pt x="327" y="213"/>
                    </a:lnTo>
                    <a:lnTo>
                      <a:pt x="349" y="198"/>
                    </a:lnTo>
                    <a:lnTo>
                      <a:pt x="371" y="182"/>
                    </a:lnTo>
                    <a:lnTo>
                      <a:pt x="395" y="169"/>
                    </a:lnTo>
                    <a:lnTo>
                      <a:pt x="420" y="156"/>
                    </a:lnTo>
                    <a:lnTo>
                      <a:pt x="445" y="145"/>
                    </a:lnTo>
                    <a:lnTo>
                      <a:pt x="470" y="135"/>
                    </a:lnTo>
                    <a:lnTo>
                      <a:pt x="496" y="126"/>
                    </a:lnTo>
                    <a:lnTo>
                      <a:pt x="522" y="119"/>
                    </a:lnTo>
                    <a:lnTo>
                      <a:pt x="549" y="113"/>
                    </a:lnTo>
                    <a:lnTo>
                      <a:pt x="577" y="108"/>
                    </a:lnTo>
                    <a:lnTo>
                      <a:pt x="605" y="104"/>
                    </a:lnTo>
                    <a:lnTo>
                      <a:pt x="634" y="102"/>
                    </a:lnTo>
                    <a:lnTo>
                      <a:pt x="663" y="101"/>
                    </a:lnTo>
                    <a:lnTo>
                      <a:pt x="691" y="102"/>
                    </a:lnTo>
                    <a:lnTo>
                      <a:pt x="720" y="104"/>
                    </a:lnTo>
                    <a:lnTo>
                      <a:pt x="748" y="108"/>
                    </a:lnTo>
                    <a:lnTo>
                      <a:pt x="775" y="113"/>
                    </a:lnTo>
                    <a:lnTo>
                      <a:pt x="802" y="119"/>
                    </a:lnTo>
                    <a:lnTo>
                      <a:pt x="829" y="126"/>
                    </a:lnTo>
                    <a:lnTo>
                      <a:pt x="855" y="135"/>
                    </a:lnTo>
                    <a:lnTo>
                      <a:pt x="881" y="145"/>
                    </a:lnTo>
                    <a:lnTo>
                      <a:pt x="905" y="156"/>
                    </a:lnTo>
                    <a:lnTo>
                      <a:pt x="929" y="169"/>
                    </a:lnTo>
                    <a:lnTo>
                      <a:pt x="953" y="182"/>
                    </a:lnTo>
                    <a:lnTo>
                      <a:pt x="975" y="198"/>
                    </a:lnTo>
                    <a:lnTo>
                      <a:pt x="997" y="213"/>
                    </a:lnTo>
                    <a:lnTo>
                      <a:pt x="1019" y="230"/>
                    </a:lnTo>
                    <a:lnTo>
                      <a:pt x="1040" y="247"/>
                    </a:lnTo>
                    <a:lnTo>
                      <a:pt x="1059" y="266"/>
                    </a:lnTo>
                    <a:lnTo>
                      <a:pt x="1077" y="285"/>
                    </a:lnTo>
                    <a:lnTo>
                      <a:pt x="1095" y="305"/>
                    </a:lnTo>
                    <a:lnTo>
                      <a:pt x="1111" y="326"/>
                    </a:lnTo>
                    <a:lnTo>
                      <a:pt x="1127" y="348"/>
                    </a:lnTo>
                    <a:lnTo>
                      <a:pt x="1142" y="371"/>
                    </a:lnTo>
                    <a:lnTo>
                      <a:pt x="1155" y="394"/>
                    </a:lnTo>
                    <a:lnTo>
                      <a:pt x="1167" y="419"/>
                    </a:lnTo>
                    <a:lnTo>
                      <a:pt x="1178" y="444"/>
                    </a:lnTo>
                    <a:lnTo>
                      <a:pt x="1188" y="469"/>
                    </a:lnTo>
                    <a:lnTo>
                      <a:pt x="1197" y="495"/>
                    </a:lnTo>
                    <a:lnTo>
                      <a:pt x="1205" y="522"/>
                    </a:lnTo>
                    <a:lnTo>
                      <a:pt x="1211" y="549"/>
                    </a:lnTo>
                    <a:lnTo>
                      <a:pt x="1217" y="576"/>
                    </a:lnTo>
                    <a:lnTo>
                      <a:pt x="1220" y="605"/>
                    </a:lnTo>
                    <a:lnTo>
                      <a:pt x="1223" y="633"/>
                    </a:lnTo>
                    <a:lnTo>
                      <a:pt x="1223" y="662"/>
                    </a:lnTo>
                    <a:close/>
                  </a:path>
                </a:pathLst>
              </a:custGeom>
              <a:solidFill>
                <a:srgbClr val="B2DD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1931" name="Freeform 1203">
                <a:extLst>
                  <a:ext uri="{FF2B5EF4-FFF2-40B4-BE49-F238E27FC236}">
                    <a16:creationId xmlns:a16="http://schemas.microsoft.com/office/drawing/2014/main" id="{6AD2616B-38A1-4378-BCBE-08E2287D53B5}"/>
                  </a:ext>
                </a:extLst>
              </p:cNvPr>
              <p:cNvSpPr>
                <a:spLocks noEditPoints="1"/>
              </p:cNvSpPr>
              <p:nvPr/>
            </p:nvSpPr>
            <p:spPr bwMode="auto">
              <a:xfrm>
                <a:off x="2031" y="3070"/>
                <a:ext cx="245" cy="245"/>
              </a:xfrm>
              <a:custGeom>
                <a:avLst/>
                <a:gdLst>
                  <a:gd name="T0" fmla="*/ 243 w 1223"/>
                  <a:gd name="T1" fmla="*/ 98 h 1222"/>
                  <a:gd name="T2" fmla="*/ 233 w 1223"/>
                  <a:gd name="T3" fmla="*/ 69 h 1222"/>
                  <a:gd name="T4" fmla="*/ 217 w 1223"/>
                  <a:gd name="T5" fmla="*/ 45 h 1222"/>
                  <a:gd name="T6" fmla="*/ 196 w 1223"/>
                  <a:gd name="T7" fmla="*/ 24 h 1222"/>
                  <a:gd name="T8" fmla="*/ 170 w 1223"/>
                  <a:gd name="T9" fmla="*/ 9 h 1222"/>
                  <a:gd name="T10" fmla="*/ 141 w 1223"/>
                  <a:gd name="T11" fmla="*/ 1 h 1222"/>
                  <a:gd name="T12" fmla="*/ 110 w 1223"/>
                  <a:gd name="T13" fmla="*/ 1 h 1222"/>
                  <a:gd name="T14" fmla="*/ 80 w 1223"/>
                  <a:gd name="T15" fmla="*/ 7 h 1222"/>
                  <a:gd name="T16" fmla="*/ 54 w 1223"/>
                  <a:gd name="T17" fmla="*/ 21 h 1222"/>
                  <a:gd name="T18" fmla="*/ 32 w 1223"/>
                  <a:gd name="T19" fmla="*/ 40 h 1222"/>
                  <a:gd name="T20" fmla="*/ 15 w 1223"/>
                  <a:gd name="T21" fmla="*/ 64 h 1222"/>
                  <a:gd name="T22" fmla="*/ 4 w 1223"/>
                  <a:gd name="T23" fmla="*/ 92 h 1222"/>
                  <a:gd name="T24" fmla="*/ 0 w 1223"/>
                  <a:gd name="T25" fmla="*/ 123 h 1222"/>
                  <a:gd name="T26" fmla="*/ 4 w 1223"/>
                  <a:gd name="T27" fmla="*/ 153 h 1222"/>
                  <a:gd name="T28" fmla="*/ 15 w 1223"/>
                  <a:gd name="T29" fmla="*/ 181 h 1222"/>
                  <a:gd name="T30" fmla="*/ 32 w 1223"/>
                  <a:gd name="T31" fmla="*/ 205 h 1222"/>
                  <a:gd name="T32" fmla="*/ 54 w 1223"/>
                  <a:gd name="T33" fmla="*/ 224 h 1222"/>
                  <a:gd name="T34" fmla="*/ 80 w 1223"/>
                  <a:gd name="T35" fmla="*/ 238 h 1222"/>
                  <a:gd name="T36" fmla="*/ 110 w 1223"/>
                  <a:gd name="T37" fmla="*/ 244 h 1222"/>
                  <a:gd name="T38" fmla="*/ 141 w 1223"/>
                  <a:gd name="T39" fmla="*/ 244 h 1222"/>
                  <a:gd name="T40" fmla="*/ 170 w 1223"/>
                  <a:gd name="T41" fmla="*/ 236 h 1222"/>
                  <a:gd name="T42" fmla="*/ 196 w 1223"/>
                  <a:gd name="T43" fmla="*/ 221 h 1222"/>
                  <a:gd name="T44" fmla="*/ 217 w 1223"/>
                  <a:gd name="T45" fmla="*/ 200 h 1222"/>
                  <a:gd name="T46" fmla="*/ 233 w 1223"/>
                  <a:gd name="T47" fmla="*/ 176 h 1222"/>
                  <a:gd name="T48" fmla="*/ 243 w 1223"/>
                  <a:gd name="T49" fmla="*/ 147 h 1222"/>
                  <a:gd name="T50" fmla="*/ 225 w 1223"/>
                  <a:gd name="T51" fmla="*/ 123 h 1222"/>
                  <a:gd name="T52" fmla="*/ 221 w 1223"/>
                  <a:gd name="T53" fmla="*/ 148 h 1222"/>
                  <a:gd name="T54" fmla="*/ 212 w 1223"/>
                  <a:gd name="T55" fmla="*/ 171 h 1222"/>
                  <a:gd name="T56" fmla="*/ 198 w 1223"/>
                  <a:gd name="T57" fmla="*/ 191 h 1222"/>
                  <a:gd name="T58" fmla="*/ 179 w 1223"/>
                  <a:gd name="T59" fmla="*/ 207 h 1222"/>
                  <a:gd name="T60" fmla="*/ 158 w 1223"/>
                  <a:gd name="T61" fmla="*/ 218 h 1222"/>
                  <a:gd name="T62" fmla="*/ 133 w 1223"/>
                  <a:gd name="T63" fmla="*/ 224 h 1222"/>
                  <a:gd name="T64" fmla="*/ 107 w 1223"/>
                  <a:gd name="T65" fmla="*/ 223 h 1222"/>
                  <a:gd name="T66" fmla="*/ 83 w 1223"/>
                  <a:gd name="T67" fmla="*/ 217 h 1222"/>
                  <a:gd name="T68" fmla="*/ 61 w 1223"/>
                  <a:gd name="T69" fmla="*/ 204 h 1222"/>
                  <a:gd name="T70" fmla="*/ 44 w 1223"/>
                  <a:gd name="T71" fmla="*/ 187 h 1222"/>
                  <a:gd name="T72" fmla="*/ 30 w 1223"/>
                  <a:gd name="T73" fmla="*/ 167 h 1222"/>
                  <a:gd name="T74" fmla="*/ 22 w 1223"/>
                  <a:gd name="T75" fmla="*/ 143 h 1222"/>
                  <a:gd name="T76" fmla="*/ 20 w 1223"/>
                  <a:gd name="T77" fmla="*/ 117 h 1222"/>
                  <a:gd name="T78" fmla="*/ 25 w 1223"/>
                  <a:gd name="T79" fmla="*/ 92 h 1222"/>
                  <a:gd name="T80" fmla="*/ 35 w 1223"/>
                  <a:gd name="T81" fmla="*/ 70 h 1222"/>
                  <a:gd name="T82" fmla="*/ 50 w 1223"/>
                  <a:gd name="T83" fmla="*/ 50 h 1222"/>
                  <a:gd name="T84" fmla="*/ 70 w 1223"/>
                  <a:gd name="T85" fmla="*/ 35 h 1222"/>
                  <a:gd name="T86" fmla="*/ 92 w 1223"/>
                  <a:gd name="T87" fmla="*/ 25 h 1222"/>
                  <a:gd name="T88" fmla="*/ 117 w 1223"/>
                  <a:gd name="T89" fmla="*/ 20 h 1222"/>
                  <a:gd name="T90" fmla="*/ 143 w 1223"/>
                  <a:gd name="T91" fmla="*/ 22 h 1222"/>
                  <a:gd name="T92" fmla="*/ 167 w 1223"/>
                  <a:gd name="T93" fmla="*/ 30 h 1222"/>
                  <a:gd name="T94" fmla="*/ 187 w 1223"/>
                  <a:gd name="T95" fmla="*/ 44 h 1222"/>
                  <a:gd name="T96" fmla="*/ 204 w 1223"/>
                  <a:gd name="T97" fmla="*/ 61 h 1222"/>
                  <a:gd name="T98" fmla="*/ 217 w 1223"/>
                  <a:gd name="T99" fmla="*/ 83 h 1222"/>
                  <a:gd name="T100" fmla="*/ 223 w 1223"/>
                  <a:gd name="T101" fmla="*/ 107 h 122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223" h="1222">
                    <a:moveTo>
                      <a:pt x="1223" y="611"/>
                    </a:moveTo>
                    <a:lnTo>
                      <a:pt x="1222" y="580"/>
                    </a:lnTo>
                    <a:lnTo>
                      <a:pt x="1220" y="548"/>
                    </a:lnTo>
                    <a:lnTo>
                      <a:pt x="1216" y="517"/>
                    </a:lnTo>
                    <a:lnTo>
                      <a:pt x="1211" y="487"/>
                    </a:lnTo>
                    <a:lnTo>
                      <a:pt x="1204" y="458"/>
                    </a:lnTo>
                    <a:lnTo>
                      <a:pt x="1196" y="429"/>
                    </a:lnTo>
                    <a:lnTo>
                      <a:pt x="1186" y="401"/>
                    </a:lnTo>
                    <a:lnTo>
                      <a:pt x="1175" y="373"/>
                    </a:lnTo>
                    <a:lnTo>
                      <a:pt x="1162" y="346"/>
                    </a:lnTo>
                    <a:lnTo>
                      <a:pt x="1149" y="319"/>
                    </a:lnTo>
                    <a:lnTo>
                      <a:pt x="1134" y="294"/>
                    </a:lnTo>
                    <a:lnTo>
                      <a:pt x="1118" y="269"/>
                    </a:lnTo>
                    <a:lnTo>
                      <a:pt x="1101" y="245"/>
                    </a:lnTo>
                    <a:lnTo>
                      <a:pt x="1083" y="222"/>
                    </a:lnTo>
                    <a:lnTo>
                      <a:pt x="1064" y="200"/>
                    </a:lnTo>
                    <a:lnTo>
                      <a:pt x="1044" y="179"/>
                    </a:lnTo>
                    <a:lnTo>
                      <a:pt x="1023" y="159"/>
                    </a:lnTo>
                    <a:lnTo>
                      <a:pt x="1001" y="140"/>
                    </a:lnTo>
                    <a:lnTo>
                      <a:pt x="978" y="121"/>
                    </a:lnTo>
                    <a:lnTo>
                      <a:pt x="953" y="104"/>
                    </a:lnTo>
                    <a:lnTo>
                      <a:pt x="928" y="88"/>
                    </a:lnTo>
                    <a:lnTo>
                      <a:pt x="903" y="73"/>
                    </a:lnTo>
                    <a:lnTo>
                      <a:pt x="876" y="60"/>
                    </a:lnTo>
                    <a:lnTo>
                      <a:pt x="849" y="47"/>
                    </a:lnTo>
                    <a:lnTo>
                      <a:pt x="822" y="37"/>
                    </a:lnTo>
                    <a:lnTo>
                      <a:pt x="794" y="27"/>
                    </a:lnTo>
                    <a:lnTo>
                      <a:pt x="765" y="19"/>
                    </a:lnTo>
                    <a:lnTo>
                      <a:pt x="734" y="12"/>
                    </a:lnTo>
                    <a:lnTo>
                      <a:pt x="704" y="7"/>
                    </a:lnTo>
                    <a:lnTo>
                      <a:pt x="674" y="3"/>
                    </a:lnTo>
                    <a:lnTo>
                      <a:pt x="643" y="0"/>
                    </a:lnTo>
                    <a:lnTo>
                      <a:pt x="612" y="0"/>
                    </a:lnTo>
                    <a:lnTo>
                      <a:pt x="580" y="0"/>
                    </a:lnTo>
                    <a:lnTo>
                      <a:pt x="548" y="3"/>
                    </a:lnTo>
                    <a:lnTo>
                      <a:pt x="518" y="7"/>
                    </a:lnTo>
                    <a:lnTo>
                      <a:pt x="488" y="12"/>
                    </a:lnTo>
                    <a:lnTo>
                      <a:pt x="459" y="19"/>
                    </a:lnTo>
                    <a:lnTo>
                      <a:pt x="430" y="27"/>
                    </a:lnTo>
                    <a:lnTo>
                      <a:pt x="401" y="37"/>
                    </a:lnTo>
                    <a:lnTo>
                      <a:pt x="374" y="47"/>
                    </a:lnTo>
                    <a:lnTo>
                      <a:pt x="346" y="60"/>
                    </a:lnTo>
                    <a:lnTo>
                      <a:pt x="320" y="73"/>
                    </a:lnTo>
                    <a:lnTo>
                      <a:pt x="294" y="88"/>
                    </a:lnTo>
                    <a:lnTo>
                      <a:pt x="269" y="104"/>
                    </a:lnTo>
                    <a:lnTo>
                      <a:pt x="246" y="121"/>
                    </a:lnTo>
                    <a:lnTo>
                      <a:pt x="223" y="140"/>
                    </a:lnTo>
                    <a:lnTo>
                      <a:pt x="201" y="159"/>
                    </a:lnTo>
                    <a:lnTo>
                      <a:pt x="179" y="179"/>
                    </a:lnTo>
                    <a:lnTo>
                      <a:pt x="158" y="200"/>
                    </a:lnTo>
                    <a:lnTo>
                      <a:pt x="139" y="222"/>
                    </a:lnTo>
                    <a:lnTo>
                      <a:pt x="121" y="245"/>
                    </a:lnTo>
                    <a:lnTo>
                      <a:pt x="104" y="269"/>
                    </a:lnTo>
                    <a:lnTo>
                      <a:pt x="88" y="294"/>
                    </a:lnTo>
                    <a:lnTo>
                      <a:pt x="74" y="319"/>
                    </a:lnTo>
                    <a:lnTo>
                      <a:pt x="60" y="346"/>
                    </a:lnTo>
                    <a:lnTo>
                      <a:pt x="48" y="373"/>
                    </a:lnTo>
                    <a:lnTo>
                      <a:pt x="37" y="401"/>
                    </a:lnTo>
                    <a:lnTo>
                      <a:pt x="28" y="429"/>
                    </a:lnTo>
                    <a:lnTo>
                      <a:pt x="19" y="458"/>
                    </a:lnTo>
                    <a:lnTo>
                      <a:pt x="13" y="487"/>
                    </a:lnTo>
                    <a:lnTo>
                      <a:pt x="7" y="517"/>
                    </a:lnTo>
                    <a:lnTo>
                      <a:pt x="3" y="548"/>
                    </a:lnTo>
                    <a:lnTo>
                      <a:pt x="1" y="580"/>
                    </a:lnTo>
                    <a:lnTo>
                      <a:pt x="0" y="611"/>
                    </a:lnTo>
                    <a:lnTo>
                      <a:pt x="1" y="642"/>
                    </a:lnTo>
                    <a:lnTo>
                      <a:pt x="3" y="673"/>
                    </a:lnTo>
                    <a:lnTo>
                      <a:pt x="7" y="704"/>
                    </a:lnTo>
                    <a:lnTo>
                      <a:pt x="13" y="734"/>
                    </a:lnTo>
                    <a:lnTo>
                      <a:pt x="19" y="764"/>
                    </a:lnTo>
                    <a:lnTo>
                      <a:pt x="28" y="793"/>
                    </a:lnTo>
                    <a:lnTo>
                      <a:pt x="37" y="821"/>
                    </a:lnTo>
                    <a:lnTo>
                      <a:pt x="48" y="849"/>
                    </a:lnTo>
                    <a:lnTo>
                      <a:pt x="60" y="876"/>
                    </a:lnTo>
                    <a:lnTo>
                      <a:pt x="74" y="902"/>
                    </a:lnTo>
                    <a:lnTo>
                      <a:pt x="88" y="927"/>
                    </a:lnTo>
                    <a:lnTo>
                      <a:pt x="104" y="952"/>
                    </a:lnTo>
                    <a:lnTo>
                      <a:pt x="121" y="977"/>
                    </a:lnTo>
                    <a:lnTo>
                      <a:pt x="139" y="1000"/>
                    </a:lnTo>
                    <a:lnTo>
                      <a:pt x="158" y="1022"/>
                    </a:lnTo>
                    <a:lnTo>
                      <a:pt x="179" y="1043"/>
                    </a:lnTo>
                    <a:lnTo>
                      <a:pt x="201" y="1063"/>
                    </a:lnTo>
                    <a:lnTo>
                      <a:pt x="223" y="1082"/>
                    </a:lnTo>
                    <a:lnTo>
                      <a:pt x="246" y="1101"/>
                    </a:lnTo>
                    <a:lnTo>
                      <a:pt x="269" y="1118"/>
                    </a:lnTo>
                    <a:lnTo>
                      <a:pt x="294" y="1133"/>
                    </a:lnTo>
                    <a:lnTo>
                      <a:pt x="320" y="1148"/>
                    </a:lnTo>
                    <a:lnTo>
                      <a:pt x="346" y="1161"/>
                    </a:lnTo>
                    <a:lnTo>
                      <a:pt x="374" y="1175"/>
                    </a:lnTo>
                    <a:lnTo>
                      <a:pt x="401" y="1186"/>
                    </a:lnTo>
                    <a:lnTo>
                      <a:pt x="430" y="1195"/>
                    </a:lnTo>
                    <a:lnTo>
                      <a:pt x="459" y="1203"/>
                    </a:lnTo>
                    <a:lnTo>
                      <a:pt x="488" y="1210"/>
                    </a:lnTo>
                    <a:lnTo>
                      <a:pt x="518" y="1215"/>
                    </a:lnTo>
                    <a:lnTo>
                      <a:pt x="548" y="1219"/>
                    </a:lnTo>
                    <a:lnTo>
                      <a:pt x="580" y="1222"/>
                    </a:lnTo>
                    <a:lnTo>
                      <a:pt x="612" y="1222"/>
                    </a:lnTo>
                    <a:lnTo>
                      <a:pt x="643" y="1222"/>
                    </a:lnTo>
                    <a:lnTo>
                      <a:pt x="674" y="1219"/>
                    </a:lnTo>
                    <a:lnTo>
                      <a:pt x="704" y="1215"/>
                    </a:lnTo>
                    <a:lnTo>
                      <a:pt x="734" y="1210"/>
                    </a:lnTo>
                    <a:lnTo>
                      <a:pt x="765" y="1203"/>
                    </a:lnTo>
                    <a:lnTo>
                      <a:pt x="794" y="1195"/>
                    </a:lnTo>
                    <a:lnTo>
                      <a:pt x="822" y="1186"/>
                    </a:lnTo>
                    <a:lnTo>
                      <a:pt x="849" y="1175"/>
                    </a:lnTo>
                    <a:lnTo>
                      <a:pt x="876" y="1161"/>
                    </a:lnTo>
                    <a:lnTo>
                      <a:pt x="903" y="1148"/>
                    </a:lnTo>
                    <a:lnTo>
                      <a:pt x="928" y="1133"/>
                    </a:lnTo>
                    <a:lnTo>
                      <a:pt x="953" y="1118"/>
                    </a:lnTo>
                    <a:lnTo>
                      <a:pt x="978" y="1101"/>
                    </a:lnTo>
                    <a:lnTo>
                      <a:pt x="1001" y="1082"/>
                    </a:lnTo>
                    <a:lnTo>
                      <a:pt x="1023" y="1063"/>
                    </a:lnTo>
                    <a:lnTo>
                      <a:pt x="1044" y="1043"/>
                    </a:lnTo>
                    <a:lnTo>
                      <a:pt x="1064" y="1022"/>
                    </a:lnTo>
                    <a:lnTo>
                      <a:pt x="1083" y="1000"/>
                    </a:lnTo>
                    <a:lnTo>
                      <a:pt x="1101" y="977"/>
                    </a:lnTo>
                    <a:lnTo>
                      <a:pt x="1118" y="952"/>
                    </a:lnTo>
                    <a:lnTo>
                      <a:pt x="1134" y="927"/>
                    </a:lnTo>
                    <a:lnTo>
                      <a:pt x="1149" y="902"/>
                    </a:lnTo>
                    <a:lnTo>
                      <a:pt x="1162" y="876"/>
                    </a:lnTo>
                    <a:lnTo>
                      <a:pt x="1175" y="849"/>
                    </a:lnTo>
                    <a:lnTo>
                      <a:pt x="1186" y="821"/>
                    </a:lnTo>
                    <a:lnTo>
                      <a:pt x="1196" y="793"/>
                    </a:lnTo>
                    <a:lnTo>
                      <a:pt x="1204" y="764"/>
                    </a:lnTo>
                    <a:lnTo>
                      <a:pt x="1211" y="734"/>
                    </a:lnTo>
                    <a:lnTo>
                      <a:pt x="1216" y="704"/>
                    </a:lnTo>
                    <a:lnTo>
                      <a:pt x="1220" y="673"/>
                    </a:lnTo>
                    <a:lnTo>
                      <a:pt x="1222" y="642"/>
                    </a:lnTo>
                    <a:lnTo>
                      <a:pt x="1223" y="611"/>
                    </a:lnTo>
                    <a:close/>
                    <a:moveTo>
                      <a:pt x="1121" y="611"/>
                    </a:moveTo>
                    <a:lnTo>
                      <a:pt x="1120" y="637"/>
                    </a:lnTo>
                    <a:lnTo>
                      <a:pt x="1118" y="663"/>
                    </a:lnTo>
                    <a:lnTo>
                      <a:pt x="1115" y="688"/>
                    </a:lnTo>
                    <a:lnTo>
                      <a:pt x="1110" y="713"/>
                    </a:lnTo>
                    <a:lnTo>
                      <a:pt x="1105" y="738"/>
                    </a:lnTo>
                    <a:lnTo>
                      <a:pt x="1098" y="763"/>
                    </a:lnTo>
                    <a:lnTo>
                      <a:pt x="1090" y="786"/>
                    </a:lnTo>
                    <a:lnTo>
                      <a:pt x="1081" y="809"/>
                    </a:lnTo>
                    <a:lnTo>
                      <a:pt x="1071" y="832"/>
                    </a:lnTo>
                    <a:lnTo>
                      <a:pt x="1059" y="854"/>
                    </a:lnTo>
                    <a:lnTo>
                      <a:pt x="1047" y="875"/>
                    </a:lnTo>
                    <a:lnTo>
                      <a:pt x="1034" y="895"/>
                    </a:lnTo>
                    <a:lnTo>
                      <a:pt x="1020" y="915"/>
                    </a:lnTo>
                    <a:lnTo>
                      <a:pt x="1005" y="935"/>
                    </a:lnTo>
                    <a:lnTo>
                      <a:pt x="989" y="953"/>
                    </a:lnTo>
                    <a:lnTo>
                      <a:pt x="972" y="972"/>
                    </a:lnTo>
                    <a:lnTo>
                      <a:pt x="953" y="988"/>
                    </a:lnTo>
                    <a:lnTo>
                      <a:pt x="935" y="1004"/>
                    </a:lnTo>
                    <a:lnTo>
                      <a:pt x="916" y="1019"/>
                    </a:lnTo>
                    <a:lnTo>
                      <a:pt x="896" y="1033"/>
                    </a:lnTo>
                    <a:lnTo>
                      <a:pt x="875" y="1047"/>
                    </a:lnTo>
                    <a:lnTo>
                      <a:pt x="854" y="1059"/>
                    </a:lnTo>
                    <a:lnTo>
                      <a:pt x="832" y="1070"/>
                    </a:lnTo>
                    <a:lnTo>
                      <a:pt x="810" y="1080"/>
                    </a:lnTo>
                    <a:lnTo>
                      <a:pt x="787" y="1089"/>
                    </a:lnTo>
                    <a:lnTo>
                      <a:pt x="762" y="1097"/>
                    </a:lnTo>
                    <a:lnTo>
                      <a:pt x="738" y="1104"/>
                    </a:lnTo>
                    <a:lnTo>
                      <a:pt x="714" y="1110"/>
                    </a:lnTo>
                    <a:lnTo>
                      <a:pt x="689" y="1114"/>
                    </a:lnTo>
                    <a:lnTo>
                      <a:pt x="663" y="1117"/>
                    </a:lnTo>
                    <a:lnTo>
                      <a:pt x="638" y="1119"/>
                    </a:lnTo>
                    <a:lnTo>
                      <a:pt x="612" y="1120"/>
                    </a:lnTo>
                    <a:lnTo>
                      <a:pt x="586" y="1119"/>
                    </a:lnTo>
                    <a:lnTo>
                      <a:pt x="559" y="1117"/>
                    </a:lnTo>
                    <a:lnTo>
                      <a:pt x="533" y="1114"/>
                    </a:lnTo>
                    <a:lnTo>
                      <a:pt x="508" y="1110"/>
                    </a:lnTo>
                    <a:lnTo>
                      <a:pt x="484" y="1104"/>
                    </a:lnTo>
                    <a:lnTo>
                      <a:pt x="460" y="1097"/>
                    </a:lnTo>
                    <a:lnTo>
                      <a:pt x="436" y="1089"/>
                    </a:lnTo>
                    <a:lnTo>
                      <a:pt x="413" y="1080"/>
                    </a:lnTo>
                    <a:lnTo>
                      <a:pt x="391" y="1070"/>
                    </a:lnTo>
                    <a:lnTo>
                      <a:pt x="369" y="1059"/>
                    </a:lnTo>
                    <a:lnTo>
                      <a:pt x="347" y="1047"/>
                    </a:lnTo>
                    <a:lnTo>
                      <a:pt x="326" y="1033"/>
                    </a:lnTo>
                    <a:lnTo>
                      <a:pt x="306" y="1019"/>
                    </a:lnTo>
                    <a:lnTo>
                      <a:pt x="287" y="1004"/>
                    </a:lnTo>
                    <a:lnTo>
                      <a:pt x="269" y="988"/>
                    </a:lnTo>
                    <a:lnTo>
                      <a:pt x="251" y="972"/>
                    </a:lnTo>
                    <a:lnTo>
                      <a:pt x="234" y="953"/>
                    </a:lnTo>
                    <a:lnTo>
                      <a:pt x="218" y="935"/>
                    </a:lnTo>
                    <a:lnTo>
                      <a:pt x="203" y="915"/>
                    </a:lnTo>
                    <a:lnTo>
                      <a:pt x="189" y="895"/>
                    </a:lnTo>
                    <a:lnTo>
                      <a:pt x="176" y="875"/>
                    </a:lnTo>
                    <a:lnTo>
                      <a:pt x="164" y="854"/>
                    </a:lnTo>
                    <a:lnTo>
                      <a:pt x="152" y="832"/>
                    </a:lnTo>
                    <a:lnTo>
                      <a:pt x="141" y="809"/>
                    </a:lnTo>
                    <a:lnTo>
                      <a:pt x="132" y="786"/>
                    </a:lnTo>
                    <a:lnTo>
                      <a:pt x="124" y="763"/>
                    </a:lnTo>
                    <a:lnTo>
                      <a:pt x="118" y="738"/>
                    </a:lnTo>
                    <a:lnTo>
                      <a:pt x="112" y="713"/>
                    </a:lnTo>
                    <a:lnTo>
                      <a:pt x="107" y="688"/>
                    </a:lnTo>
                    <a:lnTo>
                      <a:pt x="104" y="663"/>
                    </a:lnTo>
                    <a:lnTo>
                      <a:pt x="102" y="637"/>
                    </a:lnTo>
                    <a:lnTo>
                      <a:pt x="102" y="611"/>
                    </a:lnTo>
                    <a:lnTo>
                      <a:pt x="102" y="585"/>
                    </a:lnTo>
                    <a:lnTo>
                      <a:pt x="104" y="559"/>
                    </a:lnTo>
                    <a:lnTo>
                      <a:pt x="107" y="533"/>
                    </a:lnTo>
                    <a:lnTo>
                      <a:pt x="112" y="508"/>
                    </a:lnTo>
                    <a:lnTo>
                      <a:pt x="118" y="483"/>
                    </a:lnTo>
                    <a:lnTo>
                      <a:pt x="124" y="459"/>
                    </a:lnTo>
                    <a:lnTo>
                      <a:pt x="132" y="436"/>
                    </a:lnTo>
                    <a:lnTo>
                      <a:pt x="141" y="413"/>
                    </a:lnTo>
                    <a:lnTo>
                      <a:pt x="152" y="390"/>
                    </a:lnTo>
                    <a:lnTo>
                      <a:pt x="164" y="368"/>
                    </a:lnTo>
                    <a:lnTo>
                      <a:pt x="176" y="347"/>
                    </a:lnTo>
                    <a:lnTo>
                      <a:pt x="189" y="326"/>
                    </a:lnTo>
                    <a:lnTo>
                      <a:pt x="203" y="306"/>
                    </a:lnTo>
                    <a:lnTo>
                      <a:pt x="218" y="287"/>
                    </a:lnTo>
                    <a:lnTo>
                      <a:pt x="234" y="268"/>
                    </a:lnTo>
                    <a:lnTo>
                      <a:pt x="251" y="251"/>
                    </a:lnTo>
                    <a:lnTo>
                      <a:pt x="269" y="234"/>
                    </a:lnTo>
                    <a:lnTo>
                      <a:pt x="287" y="218"/>
                    </a:lnTo>
                    <a:lnTo>
                      <a:pt x="306" y="203"/>
                    </a:lnTo>
                    <a:lnTo>
                      <a:pt x="326" y="189"/>
                    </a:lnTo>
                    <a:lnTo>
                      <a:pt x="347" y="175"/>
                    </a:lnTo>
                    <a:lnTo>
                      <a:pt x="369" y="163"/>
                    </a:lnTo>
                    <a:lnTo>
                      <a:pt x="391" y="152"/>
                    </a:lnTo>
                    <a:lnTo>
                      <a:pt x="413" y="142"/>
                    </a:lnTo>
                    <a:lnTo>
                      <a:pt x="436" y="132"/>
                    </a:lnTo>
                    <a:lnTo>
                      <a:pt x="460" y="124"/>
                    </a:lnTo>
                    <a:lnTo>
                      <a:pt x="484" y="117"/>
                    </a:lnTo>
                    <a:lnTo>
                      <a:pt x="508" y="111"/>
                    </a:lnTo>
                    <a:lnTo>
                      <a:pt x="533" y="107"/>
                    </a:lnTo>
                    <a:lnTo>
                      <a:pt x="559" y="104"/>
                    </a:lnTo>
                    <a:lnTo>
                      <a:pt x="586" y="102"/>
                    </a:lnTo>
                    <a:lnTo>
                      <a:pt x="612" y="101"/>
                    </a:lnTo>
                    <a:lnTo>
                      <a:pt x="638" y="102"/>
                    </a:lnTo>
                    <a:lnTo>
                      <a:pt x="663" y="104"/>
                    </a:lnTo>
                    <a:lnTo>
                      <a:pt x="689" y="107"/>
                    </a:lnTo>
                    <a:lnTo>
                      <a:pt x="714" y="111"/>
                    </a:lnTo>
                    <a:lnTo>
                      <a:pt x="738" y="117"/>
                    </a:lnTo>
                    <a:lnTo>
                      <a:pt x="762" y="124"/>
                    </a:lnTo>
                    <a:lnTo>
                      <a:pt x="787" y="132"/>
                    </a:lnTo>
                    <a:lnTo>
                      <a:pt x="810" y="142"/>
                    </a:lnTo>
                    <a:lnTo>
                      <a:pt x="832" y="152"/>
                    </a:lnTo>
                    <a:lnTo>
                      <a:pt x="854" y="163"/>
                    </a:lnTo>
                    <a:lnTo>
                      <a:pt x="875" y="175"/>
                    </a:lnTo>
                    <a:lnTo>
                      <a:pt x="896" y="189"/>
                    </a:lnTo>
                    <a:lnTo>
                      <a:pt x="916" y="203"/>
                    </a:lnTo>
                    <a:lnTo>
                      <a:pt x="935" y="218"/>
                    </a:lnTo>
                    <a:lnTo>
                      <a:pt x="953" y="234"/>
                    </a:lnTo>
                    <a:lnTo>
                      <a:pt x="972" y="251"/>
                    </a:lnTo>
                    <a:lnTo>
                      <a:pt x="989" y="268"/>
                    </a:lnTo>
                    <a:lnTo>
                      <a:pt x="1005" y="287"/>
                    </a:lnTo>
                    <a:lnTo>
                      <a:pt x="1020" y="306"/>
                    </a:lnTo>
                    <a:lnTo>
                      <a:pt x="1034" y="326"/>
                    </a:lnTo>
                    <a:lnTo>
                      <a:pt x="1047" y="347"/>
                    </a:lnTo>
                    <a:lnTo>
                      <a:pt x="1059" y="368"/>
                    </a:lnTo>
                    <a:lnTo>
                      <a:pt x="1071" y="390"/>
                    </a:lnTo>
                    <a:lnTo>
                      <a:pt x="1081" y="413"/>
                    </a:lnTo>
                    <a:lnTo>
                      <a:pt x="1090" y="436"/>
                    </a:lnTo>
                    <a:lnTo>
                      <a:pt x="1098" y="459"/>
                    </a:lnTo>
                    <a:lnTo>
                      <a:pt x="1105" y="483"/>
                    </a:lnTo>
                    <a:lnTo>
                      <a:pt x="1110" y="508"/>
                    </a:lnTo>
                    <a:lnTo>
                      <a:pt x="1115" y="533"/>
                    </a:lnTo>
                    <a:lnTo>
                      <a:pt x="1118" y="559"/>
                    </a:lnTo>
                    <a:lnTo>
                      <a:pt x="1120" y="585"/>
                    </a:lnTo>
                    <a:lnTo>
                      <a:pt x="1121" y="611"/>
                    </a:lnTo>
                    <a:close/>
                  </a:path>
                </a:pathLst>
              </a:custGeom>
              <a:solidFill>
                <a:srgbClr val="B7DF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1932" name="Freeform 1204">
                <a:extLst>
                  <a:ext uri="{FF2B5EF4-FFF2-40B4-BE49-F238E27FC236}">
                    <a16:creationId xmlns:a16="http://schemas.microsoft.com/office/drawing/2014/main" id="{D077A8D4-2A04-4879-B10D-4F2966328CE6}"/>
                  </a:ext>
                </a:extLst>
              </p:cNvPr>
              <p:cNvSpPr>
                <a:spLocks noEditPoints="1"/>
              </p:cNvSpPr>
              <p:nvPr/>
            </p:nvSpPr>
            <p:spPr bwMode="auto">
              <a:xfrm>
                <a:off x="2041" y="3080"/>
                <a:ext cx="224" cy="225"/>
              </a:xfrm>
              <a:custGeom>
                <a:avLst/>
                <a:gdLst>
                  <a:gd name="T0" fmla="*/ 222 w 1121"/>
                  <a:gd name="T1" fmla="*/ 90 h 1122"/>
                  <a:gd name="T2" fmla="*/ 213 w 1121"/>
                  <a:gd name="T3" fmla="*/ 64 h 1122"/>
                  <a:gd name="T4" fmla="*/ 198 w 1121"/>
                  <a:gd name="T5" fmla="*/ 41 h 1122"/>
                  <a:gd name="T6" fmla="*/ 179 w 1121"/>
                  <a:gd name="T7" fmla="*/ 22 h 1122"/>
                  <a:gd name="T8" fmla="*/ 156 w 1121"/>
                  <a:gd name="T9" fmla="*/ 9 h 1122"/>
                  <a:gd name="T10" fmla="*/ 129 w 1121"/>
                  <a:gd name="T11" fmla="*/ 1 h 1122"/>
                  <a:gd name="T12" fmla="*/ 101 w 1121"/>
                  <a:gd name="T13" fmla="*/ 1 h 1122"/>
                  <a:gd name="T14" fmla="*/ 74 w 1121"/>
                  <a:gd name="T15" fmla="*/ 7 h 1122"/>
                  <a:gd name="T16" fmla="*/ 49 w 1121"/>
                  <a:gd name="T17" fmla="*/ 19 h 1122"/>
                  <a:gd name="T18" fmla="*/ 29 w 1121"/>
                  <a:gd name="T19" fmla="*/ 37 h 1122"/>
                  <a:gd name="T20" fmla="*/ 13 w 1121"/>
                  <a:gd name="T21" fmla="*/ 59 h 1122"/>
                  <a:gd name="T22" fmla="*/ 3 w 1121"/>
                  <a:gd name="T23" fmla="*/ 84 h 1122"/>
                  <a:gd name="T24" fmla="*/ 0 w 1121"/>
                  <a:gd name="T25" fmla="*/ 113 h 1122"/>
                  <a:gd name="T26" fmla="*/ 3 w 1121"/>
                  <a:gd name="T27" fmla="*/ 140 h 1122"/>
                  <a:gd name="T28" fmla="*/ 13 w 1121"/>
                  <a:gd name="T29" fmla="*/ 166 h 1122"/>
                  <a:gd name="T30" fmla="*/ 29 w 1121"/>
                  <a:gd name="T31" fmla="*/ 188 h 1122"/>
                  <a:gd name="T32" fmla="*/ 49 w 1121"/>
                  <a:gd name="T33" fmla="*/ 206 h 1122"/>
                  <a:gd name="T34" fmla="*/ 74 w 1121"/>
                  <a:gd name="T35" fmla="*/ 218 h 1122"/>
                  <a:gd name="T36" fmla="*/ 101 w 1121"/>
                  <a:gd name="T37" fmla="*/ 224 h 1122"/>
                  <a:gd name="T38" fmla="*/ 129 w 1121"/>
                  <a:gd name="T39" fmla="*/ 223 h 1122"/>
                  <a:gd name="T40" fmla="*/ 156 w 1121"/>
                  <a:gd name="T41" fmla="*/ 216 h 1122"/>
                  <a:gd name="T42" fmla="*/ 179 w 1121"/>
                  <a:gd name="T43" fmla="*/ 203 h 1122"/>
                  <a:gd name="T44" fmla="*/ 198 w 1121"/>
                  <a:gd name="T45" fmla="*/ 184 h 1122"/>
                  <a:gd name="T46" fmla="*/ 213 w 1121"/>
                  <a:gd name="T47" fmla="*/ 161 h 1122"/>
                  <a:gd name="T48" fmla="*/ 222 w 1121"/>
                  <a:gd name="T49" fmla="*/ 135 h 1122"/>
                  <a:gd name="T50" fmla="*/ 204 w 1121"/>
                  <a:gd name="T51" fmla="*/ 113 h 1122"/>
                  <a:gd name="T52" fmla="*/ 201 w 1121"/>
                  <a:gd name="T53" fmla="*/ 135 h 1122"/>
                  <a:gd name="T54" fmla="*/ 193 w 1121"/>
                  <a:gd name="T55" fmla="*/ 156 h 1122"/>
                  <a:gd name="T56" fmla="*/ 180 w 1121"/>
                  <a:gd name="T57" fmla="*/ 174 h 1122"/>
                  <a:gd name="T58" fmla="*/ 163 w 1121"/>
                  <a:gd name="T59" fmla="*/ 189 h 1122"/>
                  <a:gd name="T60" fmla="*/ 143 w 1121"/>
                  <a:gd name="T61" fmla="*/ 199 h 1122"/>
                  <a:gd name="T62" fmla="*/ 121 w 1121"/>
                  <a:gd name="T63" fmla="*/ 204 h 1122"/>
                  <a:gd name="T64" fmla="*/ 98 w 1121"/>
                  <a:gd name="T65" fmla="*/ 203 h 1122"/>
                  <a:gd name="T66" fmla="*/ 76 w 1121"/>
                  <a:gd name="T67" fmla="*/ 197 h 1122"/>
                  <a:gd name="T68" fmla="*/ 57 w 1121"/>
                  <a:gd name="T69" fmla="*/ 186 h 1122"/>
                  <a:gd name="T70" fmla="*/ 41 w 1121"/>
                  <a:gd name="T71" fmla="*/ 171 h 1122"/>
                  <a:gd name="T72" fmla="*/ 29 w 1121"/>
                  <a:gd name="T73" fmla="*/ 152 h 1122"/>
                  <a:gd name="T74" fmla="*/ 22 w 1121"/>
                  <a:gd name="T75" fmla="*/ 131 h 1122"/>
                  <a:gd name="T76" fmla="*/ 20 w 1121"/>
                  <a:gd name="T77" fmla="*/ 108 h 1122"/>
                  <a:gd name="T78" fmla="*/ 25 w 1121"/>
                  <a:gd name="T79" fmla="*/ 85 h 1122"/>
                  <a:gd name="T80" fmla="*/ 34 w 1121"/>
                  <a:gd name="T81" fmla="*/ 65 h 1122"/>
                  <a:gd name="T82" fmla="*/ 47 w 1121"/>
                  <a:gd name="T83" fmla="*/ 47 h 1122"/>
                  <a:gd name="T84" fmla="*/ 65 w 1121"/>
                  <a:gd name="T85" fmla="*/ 34 h 1122"/>
                  <a:gd name="T86" fmla="*/ 85 w 1121"/>
                  <a:gd name="T87" fmla="*/ 25 h 1122"/>
                  <a:gd name="T88" fmla="*/ 107 w 1121"/>
                  <a:gd name="T89" fmla="*/ 21 h 1122"/>
                  <a:gd name="T90" fmla="*/ 130 w 1121"/>
                  <a:gd name="T91" fmla="*/ 22 h 1122"/>
                  <a:gd name="T92" fmla="*/ 152 w 1121"/>
                  <a:gd name="T93" fmla="*/ 30 h 1122"/>
                  <a:gd name="T94" fmla="*/ 170 w 1121"/>
                  <a:gd name="T95" fmla="*/ 42 h 1122"/>
                  <a:gd name="T96" fmla="*/ 185 w 1121"/>
                  <a:gd name="T97" fmla="*/ 57 h 1122"/>
                  <a:gd name="T98" fmla="*/ 196 w 1121"/>
                  <a:gd name="T99" fmla="*/ 77 h 1122"/>
                  <a:gd name="T100" fmla="*/ 203 w 1121"/>
                  <a:gd name="T101" fmla="*/ 98 h 112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121" h="1122">
                    <a:moveTo>
                      <a:pt x="1121" y="561"/>
                    </a:moveTo>
                    <a:lnTo>
                      <a:pt x="1121" y="532"/>
                    </a:lnTo>
                    <a:lnTo>
                      <a:pt x="1118" y="504"/>
                    </a:lnTo>
                    <a:lnTo>
                      <a:pt x="1115" y="475"/>
                    </a:lnTo>
                    <a:lnTo>
                      <a:pt x="1109" y="448"/>
                    </a:lnTo>
                    <a:lnTo>
                      <a:pt x="1103" y="421"/>
                    </a:lnTo>
                    <a:lnTo>
                      <a:pt x="1095" y="394"/>
                    </a:lnTo>
                    <a:lnTo>
                      <a:pt x="1086" y="368"/>
                    </a:lnTo>
                    <a:lnTo>
                      <a:pt x="1076" y="343"/>
                    </a:lnTo>
                    <a:lnTo>
                      <a:pt x="1065" y="318"/>
                    </a:lnTo>
                    <a:lnTo>
                      <a:pt x="1053" y="293"/>
                    </a:lnTo>
                    <a:lnTo>
                      <a:pt x="1040" y="270"/>
                    </a:lnTo>
                    <a:lnTo>
                      <a:pt x="1025" y="247"/>
                    </a:lnTo>
                    <a:lnTo>
                      <a:pt x="1009" y="225"/>
                    </a:lnTo>
                    <a:lnTo>
                      <a:pt x="993" y="204"/>
                    </a:lnTo>
                    <a:lnTo>
                      <a:pt x="975" y="184"/>
                    </a:lnTo>
                    <a:lnTo>
                      <a:pt x="957" y="165"/>
                    </a:lnTo>
                    <a:lnTo>
                      <a:pt x="938" y="146"/>
                    </a:lnTo>
                    <a:lnTo>
                      <a:pt x="917" y="129"/>
                    </a:lnTo>
                    <a:lnTo>
                      <a:pt x="895" y="112"/>
                    </a:lnTo>
                    <a:lnTo>
                      <a:pt x="873" y="97"/>
                    </a:lnTo>
                    <a:lnTo>
                      <a:pt x="851" y="81"/>
                    </a:lnTo>
                    <a:lnTo>
                      <a:pt x="827" y="68"/>
                    </a:lnTo>
                    <a:lnTo>
                      <a:pt x="803" y="55"/>
                    </a:lnTo>
                    <a:lnTo>
                      <a:pt x="779" y="44"/>
                    </a:lnTo>
                    <a:lnTo>
                      <a:pt x="753" y="34"/>
                    </a:lnTo>
                    <a:lnTo>
                      <a:pt x="727" y="25"/>
                    </a:lnTo>
                    <a:lnTo>
                      <a:pt x="700" y="18"/>
                    </a:lnTo>
                    <a:lnTo>
                      <a:pt x="673" y="12"/>
                    </a:lnTo>
                    <a:lnTo>
                      <a:pt x="646" y="7"/>
                    </a:lnTo>
                    <a:lnTo>
                      <a:pt x="618" y="3"/>
                    </a:lnTo>
                    <a:lnTo>
                      <a:pt x="589" y="1"/>
                    </a:lnTo>
                    <a:lnTo>
                      <a:pt x="561" y="0"/>
                    </a:lnTo>
                    <a:lnTo>
                      <a:pt x="532" y="1"/>
                    </a:lnTo>
                    <a:lnTo>
                      <a:pt x="503" y="3"/>
                    </a:lnTo>
                    <a:lnTo>
                      <a:pt x="475" y="7"/>
                    </a:lnTo>
                    <a:lnTo>
                      <a:pt x="447" y="12"/>
                    </a:lnTo>
                    <a:lnTo>
                      <a:pt x="420" y="18"/>
                    </a:lnTo>
                    <a:lnTo>
                      <a:pt x="394" y="25"/>
                    </a:lnTo>
                    <a:lnTo>
                      <a:pt x="368" y="34"/>
                    </a:lnTo>
                    <a:lnTo>
                      <a:pt x="343" y="44"/>
                    </a:lnTo>
                    <a:lnTo>
                      <a:pt x="318" y="55"/>
                    </a:lnTo>
                    <a:lnTo>
                      <a:pt x="293" y="68"/>
                    </a:lnTo>
                    <a:lnTo>
                      <a:pt x="269" y="81"/>
                    </a:lnTo>
                    <a:lnTo>
                      <a:pt x="247" y="97"/>
                    </a:lnTo>
                    <a:lnTo>
                      <a:pt x="225" y="112"/>
                    </a:lnTo>
                    <a:lnTo>
                      <a:pt x="204" y="129"/>
                    </a:lnTo>
                    <a:lnTo>
                      <a:pt x="184" y="146"/>
                    </a:lnTo>
                    <a:lnTo>
                      <a:pt x="164" y="165"/>
                    </a:lnTo>
                    <a:lnTo>
                      <a:pt x="146" y="184"/>
                    </a:lnTo>
                    <a:lnTo>
                      <a:pt x="128" y="204"/>
                    </a:lnTo>
                    <a:lnTo>
                      <a:pt x="112" y="225"/>
                    </a:lnTo>
                    <a:lnTo>
                      <a:pt x="95" y="247"/>
                    </a:lnTo>
                    <a:lnTo>
                      <a:pt x="81" y="270"/>
                    </a:lnTo>
                    <a:lnTo>
                      <a:pt x="67" y="293"/>
                    </a:lnTo>
                    <a:lnTo>
                      <a:pt x="55" y="318"/>
                    </a:lnTo>
                    <a:lnTo>
                      <a:pt x="44" y="343"/>
                    </a:lnTo>
                    <a:lnTo>
                      <a:pt x="34" y="368"/>
                    </a:lnTo>
                    <a:lnTo>
                      <a:pt x="25" y="394"/>
                    </a:lnTo>
                    <a:lnTo>
                      <a:pt x="17" y="421"/>
                    </a:lnTo>
                    <a:lnTo>
                      <a:pt x="11" y="448"/>
                    </a:lnTo>
                    <a:lnTo>
                      <a:pt x="6" y="475"/>
                    </a:lnTo>
                    <a:lnTo>
                      <a:pt x="3" y="504"/>
                    </a:lnTo>
                    <a:lnTo>
                      <a:pt x="1" y="532"/>
                    </a:lnTo>
                    <a:lnTo>
                      <a:pt x="0" y="561"/>
                    </a:lnTo>
                    <a:lnTo>
                      <a:pt x="1" y="590"/>
                    </a:lnTo>
                    <a:lnTo>
                      <a:pt x="3" y="618"/>
                    </a:lnTo>
                    <a:lnTo>
                      <a:pt x="6" y="646"/>
                    </a:lnTo>
                    <a:lnTo>
                      <a:pt x="11" y="673"/>
                    </a:lnTo>
                    <a:lnTo>
                      <a:pt x="17" y="700"/>
                    </a:lnTo>
                    <a:lnTo>
                      <a:pt x="25" y="728"/>
                    </a:lnTo>
                    <a:lnTo>
                      <a:pt x="34" y="754"/>
                    </a:lnTo>
                    <a:lnTo>
                      <a:pt x="44" y="779"/>
                    </a:lnTo>
                    <a:lnTo>
                      <a:pt x="55" y="804"/>
                    </a:lnTo>
                    <a:lnTo>
                      <a:pt x="67" y="828"/>
                    </a:lnTo>
                    <a:lnTo>
                      <a:pt x="81" y="851"/>
                    </a:lnTo>
                    <a:lnTo>
                      <a:pt x="95" y="874"/>
                    </a:lnTo>
                    <a:lnTo>
                      <a:pt x="112" y="896"/>
                    </a:lnTo>
                    <a:lnTo>
                      <a:pt x="128" y="918"/>
                    </a:lnTo>
                    <a:lnTo>
                      <a:pt x="146" y="938"/>
                    </a:lnTo>
                    <a:lnTo>
                      <a:pt x="164" y="957"/>
                    </a:lnTo>
                    <a:lnTo>
                      <a:pt x="184" y="976"/>
                    </a:lnTo>
                    <a:lnTo>
                      <a:pt x="204" y="993"/>
                    </a:lnTo>
                    <a:lnTo>
                      <a:pt x="225" y="1010"/>
                    </a:lnTo>
                    <a:lnTo>
                      <a:pt x="247" y="1025"/>
                    </a:lnTo>
                    <a:lnTo>
                      <a:pt x="269" y="1040"/>
                    </a:lnTo>
                    <a:lnTo>
                      <a:pt x="293" y="1053"/>
                    </a:lnTo>
                    <a:lnTo>
                      <a:pt x="318" y="1066"/>
                    </a:lnTo>
                    <a:lnTo>
                      <a:pt x="343" y="1077"/>
                    </a:lnTo>
                    <a:lnTo>
                      <a:pt x="368" y="1087"/>
                    </a:lnTo>
                    <a:lnTo>
                      <a:pt x="394" y="1096"/>
                    </a:lnTo>
                    <a:lnTo>
                      <a:pt x="420" y="1103"/>
                    </a:lnTo>
                    <a:lnTo>
                      <a:pt x="447" y="1109"/>
                    </a:lnTo>
                    <a:lnTo>
                      <a:pt x="475" y="1114"/>
                    </a:lnTo>
                    <a:lnTo>
                      <a:pt x="503" y="1119"/>
                    </a:lnTo>
                    <a:lnTo>
                      <a:pt x="532" y="1121"/>
                    </a:lnTo>
                    <a:lnTo>
                      <a:pt x="561" y="1122"/>
                    </a:lnTo>
                    <a:lnTo>
                      <a:pt x="589" y="1121"/>
                    </a:lnTo>
                    <a:lnTo>
                      <a:pt x="618" y="1119"/>
                    </a:lnTo>
                    <a:lnTo>
                      <a:pt x="646" y="1114"/>
                    </a:lnTo>
                    <a:lnTo>
                      <a:pt x="673" y="1109"/>
                    </a:lnTo>
                    <a:lnTo>
                      <a:pt x="700" y="1103"/>
                    </a:lnTo>
                    <a:lnTo>
                      <a:pt x="727" y="1096"/>
                    </a:lnTo>
                    <a:lnTo>
                      <a:pt x="753" y="1087"/>
                    </a:lnTo>
                    <a:lnTo>
                      <a:pt x="779" y="1077"/>
                    </a:lnTo>
                    <a:lnTo>
                      <a:pt x="803" y="1066"/>
                    </a:lnTo>
                    <a:lnTo>
                      <a:pt x="827" y="1053"/>
                    </a:lnTo>
                    <a:lnTo>
                      <a:pt x="851" y="1040"/>
                    </a:lnTo>
                    <a:lnTo>
                      <a:pt x="873" y="1025"/>
                    </a:lnTo>
                    <a:lnTo>
                      <a:pt x="895" y="1010"/>
                    </a:lnTo>
                    <a:lnTo>
                      <a:pt x="917" y="993"/>
                    </a:lnTo>
                    <a:lnTo>
                      <a:pt x="938" y="976"/>
                    </a:lnTo>
                    <a:lnTo>
                      <a:pt x="957" y="957"/>
                    </a:lnTo>
                    <a:lnTo>
                      <a:pt x="975" y="938"/>
                    </a:lnTo>
                    <a:lnTo>
                      <a:pt x="993" y="918"/>
                    </a:lnTo>
                    <a:lnTo>
                      <a:pt x="1009" y="896"/>
                    </a:lnTo>
                    <a:lnTo>
                      <a:pt x="1025" y="874"/>
                    </a:lnTo>
                    <a:lnTo>
                      <a:pt x="1040" y="851"/>
                    </a:lnTo>
                    <a:lnTo>
                      <a:pt x="1053" y="828"/>
                    </a:lnTo>
                    <a:lnTo>
                      <a:pt x="1065" y="804"/>
                    </a:lnTo>
                    <a:lnTo>
                      <a:pt x="1076" y="779"/>
                    </a:lnTo>
                    <a:lnTo>
                      <a:pt x="1086" y="754"/>
                    </a:lnTo>
                    <a:lnTo>
                      <a:pt x="1095" y="728"/>
                    </a:lnTo>
                    <a:lnTo>
                      <a:pt x="1103" y="700"/>
                    </a:lnTo>
                    <a:lnTo>
                      <a:pt x="1109" y="673"/>
                    </a:lnTo>
                    <a:lnTo>
                      <a:pt x="1115" y="646"/>
                    </a:lnTo>
                    <a:lnTo>
                      <a:pt x="1118" y="618"/>
                    </a:lnTo>
                    <a:lnTo>
                      <a:pt x="1121" y="590"/>
                    </a:lnTo>
                    <a:lnTo>
                      <a:pt x="1121" y="561"/>
                    </a:lnTo>
                    <a:close/>
                    <a:moveTo>
                      <a:pt x="1019" y="561"/>
                    </a:moveTo>
                    <a:lnTo>
                      <a:pt x="1018" y="585"/>
                    </a:lnTo>
                    <a:lnTo>
                      <a:pt x="1017" y="608"/>
                    </a:lnTo>
                    <a:lnTo>
                      <a:pt x="1014" y="631"/>
                    </a:lnTo>
                    <a:lnTo>
                      <a:pt x="1010" y="653"/>
                    </a:lnTo>
                    <a:lnTo>
                      <a:pt x="1005" y="675"/>
                    </a:lnTo>
                    <a:lnTo>
                      <a:pt x="998" y="697"/>
                    </a:lnTo>
                    <a:lnTo>
                      <a:pt x="991" y="719"/>
                    </a:lnTo>
                    <a:lnTo>
                      <a:pt x="983" y="740"/>
                    </a:lnTo>
                    <a:lnTo>
                      <a:pt x="974" y="760"/>
                    </a:lnTo>
                    <a:lnTo>
                      <a:pt x="964" y="780"/>
                    </a:lnTo>
                    <a:lnTo>
                      <a:pt x="953" y="799"/>
                    </a:lnTo>
                    <a:lnTo>
                      <a:pt x="941" y="817"/>
                    </a:lnTo>
                    <a:lnTo>
                      <a:pt x="928" y="835"/>
                    </a:lnTo>
                    <a:lnTo>
                      <a:pt x="915" y="852"/>
                    </a:lnTo>
                    <a:lnTo>
                      <a:pt x="899" y="869"/>
                    </a:lnTo>
                    <a:lnTo>
                      <a:pt x="884" y="885"/>
                    </a:lnTo>
                    <a:lnTo>
                      <a:pt x="868" y="900"/>
                    </a:lnTo>
                    <a:lnTo>
                      <a:pt x="852" y="915"/>
                    </a:lnTo>
                    <a:lnTo>
                      <a:pt x="835" y="929"/>
                    </a:lnTo>
                    <a:lnTo>
                      <a:pt x="817" y="941"/>
                    </a:lnTo>
                    <a:lnTo>
                      <a:pt x="798" y="953"/>
                    </a:lnTo>
                    <a:lnTo>
                      <a:pt x="779" y="964"/>
                    </a:lnTo>
                    <a:lnTo>
                      <a:pt x="759" y="974"/>
                    </a:lnTo>
                    <a:lnTo>
                      <a:pt x="739" y="983"/>
                    </a:lnTo>
                    <a:lnTo>
                      <a:pt x="718" y="992"/>
                    </a:lnTo>
                    <a:lnTo>
                      <a:pt x="696" y="999"/>
                    </a:lnTo>
                    <a:lnTo>
                      <a:pt x="675" y="1005"/>
                    </a:lnTo>
                    <a:lnTo>
                      <a:pt x="653" y="1010"/>
                    </a:lnTo>
                    <a:lnTo>
                      <a:pt x="630" y="1014"/>
                    </a:lnTo>
                    <a:lnTo>
                      <a:pt x="607" y="1017"/>
                    </a:lnTo>
                    <a:lnTo>
                      <a:pt x="584" y="1019"/>
                    </a:lnTo>
                    <a:lnTo>
                      <a:pt x="561" y="1019"/>
                    </a:lnTo>
                    <a:lnTo>
                      <a:pt x="537" y="1019"/>
                    </a:lnTo>
                    <a:lnTo>
                      <a:pt x="514" y="1017"/>
                    </a:lnTo>
                    <a:lnTo>
                      <a:pt x="490" y="1014"/>
                    </a:lnTo>
                    <a:lnTo>
                      <a:pt x="468" y="1010"/>
                    </a:lnTo>
                    <a:lnTo>
                      <a:pt x="446" y="1005"/>
                    </a:lnTo>
                    <a:lnTo>
                      <a:pt x="424" y="999"/>
                    </a:lnTo>
                    <a:lnTo>
                      <a:pt x="403" y="992"/>
                    </a:lnTo>
                    <a:lnTo>
                      <a:pt x="382" y="983"/>
                    </a:lnTo>
                    <a:lnTo>
                      <a:pt x="362" y="974"/>
                    </a:lnTo>
                    <a:lnTo>
                      <a:pt x="342" y="964"/>
                    </a:lnTo>
                    <a:lnTo>
                      <a:pt x="323" y="953"/>
                    </a:lnTo>
                    <a:lnTo>
                      <a:pt x="304" y="941"/>
                    </a:lnTo>
                    <a:lnTo>
                      <a:pt x="286" y="929"/>
                    </a:lnTo>
                    <a:lnTo>
                      <a:pt x="268" y="915"/>
                    </a:lnTo>
                    <a:lnTo>
                      <a:pt x="252" y="900"/>
                    </a:lnTo>
                    <a:lnTo>
                      <a:pt x="236" y="885"/>
                    </a:lnTo>
                    <a:lnTo>
                      <a:pt x="221" y="869"/>
                    </a:lnTo>
                    <a:lnTo>
                      <a:pt x="207" y="852"/>
                    </a:lnTo>
                    <a:lnTo>
                      <a:pt x="193" y="835"/>
                    </a:lnTo>
                    <a:lnTo>
                      <a:pt x="180" y="817"/>
                    </a:lnTo>
                    <a:lnTo>
                      <a:pt x="168" y="799"/>
                    </a:lnTo>
                    <a:lnTo>
                      <a:pt x="157" y="780"/>
                    </a:lnTo>
                    <a:lnTo>
                      <a:pt x="147" y="760"/>
                    </a:lnTo>
                    <a:lnTo>
                      <a:pt x="138" y="740"/>
                    </a:lnTo>
                    <a:lnTo>
                      <a:pt x="130" y="719"/>
                    </a:lnTo>
                    <a:lnTo>
                      <a:pt x="123" y="697"/>
                    </a:lnTo>
                    <a:lnTo>
                      <a:pt x="117" y="675"/>
                    </a:lnTo>
                    <a:lnTo>
                      <a:pt x="112" y="653"/>
                    </a:lnTo>
                    <a:lnTo>
                      <a:pt x="107" y="631"/>
                    </a:lnTo>
                    <a:lnTo>
                      <a:pt x="104" y="608"/>
                    </a:lnTo>
                    <a:lnTo>
                      <a:pt x="102" y="585"/>
                    </a:lnTo>
                    <a:lnTo>
                      <a:pt x="101" y="561"/>
                    </a:lnTo>
                    <a:lnTo>
                      <a:pt x="102" y="538"/>
                    </a:lnTo>
                    <a:lnTo>
                      <a:pt x="104" y="514"/>
                    </a:lnTo>
                    <a:lnTo>
                      <a:pt x="107" y="491"/>
                    </a:lnTo>
                    <a:lnTo>
                      <a:pt x="112" y="468"/>
                    </a:lnTo>
                    <a:lnTo>
                      <a:pt x="117" y="446"/>
                    </a:lnTo>
                    <a:lnTo>
                      <a:pt x="123" y="424"/>
                    </a:lnTo>
                    <a:lnTo>
                      <a:pt x="130" y="403"/>
                    </a:lnTo>
                    <a:lnTo>
                      <a:pt x="138" y="382"/>
                    </a:lnTo>
                    <a:lnTo>
                      <a:pt x="147" y="362"/>
                    </a:lnTo>
                    <a:lnTo>
                      <a:pt x="157" y="343"/>
                    </a:lnTo>
                    <a:lnTo>
                      <a:pt x="168" y="323"/>
                    </a:lnTo>
                    <a:lnTo>
                      <a:pt x="180" y="305"/>
                    </a:lnTo>
                    <a:lnTo>
                      <a:pt x="193" y="286"/>
                    </a:lnTo>
                    <a:lnTo>
                      <a:pt x="207" y="269"/>
                    </a:lnTo>
                    <a:lnTo>
                      <a:pt x="221" y="252"/>
                    </a:lnTo>
                    <a:lnTo>
                      <a:pt x="236" y="236"/>
                    </a:lnTo>
                    <a:lnTo>
                      <a:pt x="252" y="221"/>
                    </a:lnTo>
                    <a:lnTo>
                      <a:pt x="268" y="207"/>
                    </a:lnTo>
                    <a:lnTo>
                      <a:pt x="286" y="193"/>
                    </a:lnTo>
                    <a:lnTo>
                      <a:pt x="304" y="181"/>
                    </a:lnTo>
                    <a:lnTo>
                      <a:pt x="323" y="169"/>
                    </a:lnTo>
                    <a:lnTo>
                      <a:pt x="342" y="158"/>
                    </a:lnTo>
                    <a:lnTo>
                      <a:pt x="362" y="148"/>
                    </a:lnTo>
                    <a:lnTo>
                      <a:pt x="382" y="139"/>
                    </a:lnTo>
                    <a:lnTo>
                      <a:pt x="403" y="130"/>
                    </a:lnTo>
                    <a:lnTo>
                      <a:pt x="424" y="123"/>
                    </a:lnTo>
                    <a:lnTo>
                      <a:pt x="446" y="117"/>
                    </a:lnTo>
                    <a:lnTo>
                      <a:pt x="468" y="112"/>
                    </a:lnTo>
                    <a:lnTo>
                      <a:pt x="490" y="108"/>
                    </a:lnTo>
                    <a:lnTo>
                      <a:pt x="514" y="105"/>
                    </a:lnTo>
                    <a:lnTo>
                      <a:pt x="537" y="103"/>
                    </a:lnTo>
                    <a:lnTo>
                      <a:pt x="561" y="103"/>
                    </a:lnTo>
                    <a:lnTo>
                      <a:pt x="584" y="103"/>
                    </a:lnTo>
                    <a:lnTo>
                      <a:pt x="607" y="105"/>
                    </a:lnTo>
                    <a:lnTo>
                      <a:pt x="630" y="108"/>
                    </a:lnTo>
                    <a:lnTo>
                      <a:pt x="653" y="112"/>
                    </a:lnTo>
                    <a:lnTo>
                      <a:pt x="675" y="117"/>
                    </a:lnTo>
                    <a:lnTo>
                      <a:pt x="696" y="123"/>
                    </a:lnTo>
                    <a:lnTo>
                      <a:pt x="718" y="130"/>
                    </a:lnTo>
                    <a:lnTo>
                      <a:pt x="739" y="139"/>
                    </a:lnTo>
                    <a:lnTo>
                      <a:pt x="759" y="148"/>
                    </a:lnTo>
                    <a:lnTo>
                      <a:pt x="779" y="158"/>
                    </a:lnTo>
                    <a:lnTo>
                      <a:pt x="798" y="169"/>
                    </a:lnTo>
                    <a:lnTo>
                      <a:pt x="817" y="181"/>
                    </a:lnTo>
                    <a:lnTo>
                      <a:pt x="835" y="193"/>
                    </a:lnTo>
                    <a:lnTo>
                      <a:pt x="852" y="207"/>
                    </a:lnTo>
                    <a:lnTo>
                      <a:pt x="868" y="221"/>
                    </a:lnTo>
                    <a:lnTo>
                      <a:pt x="884" y="236"/>
                    </a:lnTo>
                    <a:lnTo>
                      <a:pt x="899" y="252"/>
                    </a:lnTo>
                    <a:lnTo>
                      <a:pt x="915" y="269"/>
                    </a:lnTo>
                    <a:lnTo>
                      <a:pt x="928" y="286"/>
                    </a:lnTo>
                    <a:lnTo>
                      <a:pt x="941" y="305"/>
                    </a:lnTo>
                    <a:lnTo>
                      <a:pt x="953" y="323"/>
                    </a:lnTo>
                    <a:lnTo>
                      <a:pt x="964" y="343"/>
                    </a:lnTo>
                    <a:lnTo>
                      <a:pt x="974" y="362"/>
                    </a:lnTo>
                    <a:lnTo>
                      <a:pt x="983" y="382"/>
                    </a:lnTo>
                    <a:lnTo>
                      <a:pt x="991" y="403"/>
                    </a:lnTo>
                    <a:lnTo>
                      <a:pt x="998" y="424"/>
                    </a:lnTo>
                    <a:lnTo>
                      <a:pt x="1005" y="446"/>
                    </a:lnTo>
                    <a:lnTo>
                      <a:pt x="1010" y="468"/>
                    </a:lnTo>
                    <a:lnTo>
                      <a:pt x="1014" y="491"/>
                    </a:lnTo>
                    <a:lnTo>
                      <a:pt x="1017" y="514"/>
                    </a:lnTo>
                    <a:lnTo>
                      <a:pt x="1018" y="538"/>
                    </a:lnTo>
                    <a:lnTo>
                      <a:pt x="1019" y="561"/>
                    </a:lnTo>
                    <a:close/>
                  </a:path>
                </a:pathLst>
              </a:custGeom>
              <a:solidFill>
                <a:srgbClr val="BDE2F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1933" name="Freeform 1205">
                <a:extLst>
                  <a:ext uri="{FF2B5EF4-FFF2-40B4-BE49-F238E27FC236}">
                    <a16:creationId xmlns:a16="http://schemas.microsoft.com/office/drawing/2014/main" id="{DB90A130-5300-440C-A162-1CE25DDDC412}"/>
                  </a:ext>
                </a:extLst>
              </p:cNvPr>
              <p:cNvSpPr>
                <a:spLocks noEditPoints="1"/>
              </p:cNvSpPr>
              <p:nvPr/>
            </p:nvSpPr>
            <p:spPr bwMode="auto">
              <a:xfrm>
                <a:off x="2051" y="3090"/>
                <a:ext cx="204" cy="204"/>
              </a:xfrm>
              <a:custGeom>
                <a:avLst/>
                <a:gdLst>
                  <a:gd name="T0" fmla="*/ 202 w 1019"/>
                  <a:gd name="T1" fmla="*/ 81 h 1019"/>
                  <a:gd name="T2" fmla="*/ 194 w 1019"/>
                  <a:gd name="T3" fmla="*/ 58 h 1019"/>
                  <a:gd name="T4" fmla="*/ 181 w 1019"/>
                  <a:gd name="T5" fmla="*/ 37 h 1019"/>
                  <a:gd name="T6" fmla="*/ 163 w 1019"/>
                  <a:gd name="T7" fmla="*/ 20 h 1019"/>
                  <a:gd name="T8" fmla="*/ 142 w 1019"/>
                  <a:gd name="T9" fmla="*/ 8 h 1019"/>
                  <a:gd name="T10" fmla="*/ 118 w 1019"/>
                  <a:gd name="T11" fmla="*/ 1 h 1019"/>
                  <a:gd name="T12" fmla="*/ 91 w 1019"/>
                  <a:gd name="T13" fmla="*/ 1 h 1019"/>
                  <a:gd name="T14" fmla="*/ 67 w 1019"/>
                  <a:gd name="T15" fmla="*/ 6 h 1019"/>
                  <a:gd name="T16" fmla="*/ 45 w 1019"/>
                  <a:gd name="T17" fmla="*/ 18 h 1019"/>
                  <a:gd name="T18" fmla="*/ 26 w 1019"/>
                  <a:gd name="T19" fmla="*/ 33 h 1019"/>
                  <a:gd name="T20" fmla="*/ 12 w 1019"/>
                  <a:gd name="T21" fmla="*/ 53 h 1019"/>
                  <a:gd name="T22" fmla="*/ 3 w 1019"/>
                  <a:gd name="T23" fmla="*/ 76 h 1019"/>
                  <a:gd name="T24" fmla="*/ 0 w 1019"/>
                  <a:gd name="T25" fmla="*/ 102 h 1019"/>
                  <a:gd name="T26" fmla="*/ 3 w 1019"/>
                  <a:gd name="T27" fmla="*/ 128 h 1019"/>
                  <a:gd name="T28" fmla="*/ 12 w 1019"/>
                  <a:gd name="T29" fmla="*/ 151 h 1019"/>
                  <a:gd name="T30" fmla="*/ 26 w 1019"/>
                  <a:gd name="T31" fmla="*/ 171 h 1019"/>
                  <a:gd name="T32" fmla="*/ 45 w 1019"/>
                  <a:gd name="T33" fmla="*/ 187 h 1019"/>
                  <a:gd name="T34" fmla="*/ 67 w 1019"/>
                  <a:gd name="T35" fmla="*/ 198 h 1019"/>
                  <a:gd name="T36" fmla="*/ 91 w 1019"/>
                  <a:gd name="T37" fmla="*/ 203 h 1019"/>
                  <a:gd name="T38" fmla="*/ 118 w 1019"/>
                  <a:gd name="T39" fmla="*/ 203 h 1019"/>
                  <a:gd name="T40" fmla="*/ 142 w 1019"/>
                  <a:gd name="T41" fmla="*/ 196 h 1019"/>
                  <a:gd name="T42" fmla="*/ 163 w 1019"/>
                  <a:gd name="T43" fmla="*/ 184 h 1019"/>
                  <a:gd name="T44" fmla="*/ 181 w 1019"/>
                  <a:gd name="T45" fmla="*/ 167 h 1019"/>
                  <a:gd name="T46" fmla="*/ 194 w 1019"/>
                  <a:gd name="T47" fmla="*/ 146 h 1019"/>
                  <a:gd name="T48" fmla="*/ 202 w 1019"/>
                  <a:gd name="T49" fmla="*/ 123 h 1019"/>
                  <a:gd name="T50" fmla="*/ 184 w 1019"/>
                  <a:gd name="T51" fmla="*/ 102 h 1019"/>
                  <a:gd name="T52" fmla="*/ 181 w 1019"/>
                  <a:gd name="T53" fmla="*/ 122 h 1019"/>
                  <a:gd name="T54" fmla="*/ 174 w 1019"/>
                  <a:gd name="T55" fmla="*/ 141 h 1019"/>
                  <a:gd name="T56" fmla="*/ 162 w 1019"/>
                  <a:gd name="T57" fmla="*/ 157 h 1019"/>
                  <a:gd name="T58" fmla="*/ 148 w 1019"/>
                  <a:gd name="T59" fmla="*/ 170 h 1019"/>
                  <a:gd name="T60" fmla="*/ 130 w 1019"/>
                  <a:gd name="T61" fmla="*/ 179 h 1019"/>
                  <a:gd name="T62" fmla="*/ 110 w 1019"/>
                  <a:gd name="T63" fmla="*/ 183 h 1019"/>
                  <a:gd name="T64" fmla="*/ 89 w 1019"/>
                  <a:gd name="T65" fmla="*/ 183 h 1019"/>
                  <a:gd name="T66" fmla="*/ 70 w 1019"/>
                  <a:gd name="T67" fmla="*/ 177 h 1019"/>
                  <a:gd name="T68" fmla="*/ 53 w 1019"/>
                  <a:gd name="T69" fmla="*/ 167 h 1019"/>
                  <a:gd name="T70" fmla="*/ 39 w 1019"/>
                  <a:gd name="T71" fmla="*/ 154 h 1019"/>
                  <a:gd name="T72" fmla="*/ 28 w 1019"/>
                  <a:gd name="T73" fmla="*/ 138 h 1019"/>
                  <a:gd name="T74" fmla="*/ 22 w 1019"/>
                  <a:gd name="T75" fmla="*/ 119 h 1019"/>
                  <a:gd name="T76" fmla="*/ 21 w 1019"/>
                  <a:gd name="T77" fmla="*/ 98 h 1019"/>
                  <a:gd name="T78" fmla="*/ 24 w 1019"/>
                  <a:gd name="T79" fmla="*/ 78 h 1019"/>
                  <a:gd name="T80" fmla="*/ 32 w 1019"/>
                  <a:gd name="T81" fmla="*/ 60 h 1019"/>
                  <a:gd name="T82" fmla="*/ 44 w 1019"/>
                  <a:gd name="T83" fmla="*/ 44 h 1019"/>
                  <a:gd name="T84" fmla="*/ 60 w 1019"/>
                  <a:gd name="T85" fmla="*/ 32 h 1019"/>
                  <a:gd name="T86" fmla="*/ 78 w 1019"/>
                  <a:gd name="T87" fmla="*/ 24 h 1019"/>
                  <a:gd name="T88" fmla="*/ 98 w 1019"/>
                  <a:gd name="T89" fmla="*/ 21 h 1019"/>
                  <a:gd name="T90" fmla="*/ 118 w 1019"/>
                  <a:gd name="T91" fmla="*/ 22 h 1019"/>
                  <a:gd name="T92" fmla="*/ 137 w 1019"/>
                  <a:gd name="T93" fmla="*/ 28 h 1019"/>
                  <a:gd name="T94" fmla="*/ 154 w 1019"/>
                  <a:gd name="T95" fmla="*/ 39 h 1019"/>
                  <a:gd name="T96" fmla="*/ 167 w 1019"/>
                  <a:gd name="T97" fmla="*/ 53 h 1019"/>
                  <a:gd name="T98" fmla="*/ 177 w 1019"/>
                  <a:gd name="T99" fmla="*/ 70 h 1019"/>
                  <a:gd name="T100" fmla="*/ 183 w 1019"/>
                  <a:gd name="T101" fmla="*/ 89 h 101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019" h="1019">
                    <a:moveTo>
                      <a:pt x="1019" y="510"/>
                    </a:moveTo>
                    <a:lnTo>
                      <a:pt x="1018" y="484"/>
                    </a:lnTo>
                    <a:lnTo>
                      <a:pt x="1016" y="458"/>
                    </a:lnTo>
                    <a:lnTo>
                      <a:pt x="1013" y="432"/>
                    </a:lnTo>
                    <a:lnTo>
                      <a:pt x="1008" y="407"/>
                    </a:lnTo>
                    <a:lnTo>
                      <a:pt x="1003" y="382"/>
                    </a:lnTo>
                    <a:lnTo>
                      <a:pt x="996" y="358"/>
                    </a:lnTo>
                    <a:lnTo>
                      <a:pt x="988" y="335"/>
                    </a:lnTo>
                    <a:lnTo>
                      <a:pt x="979" y="312"/>
                    </a:lnTo>
                    <a:lnTo>
                      <a:pt x="969" y="289"/>
                    </a:lnTo>
                    <a:lnTo>
                      <a:pt x="957" y="267"/>
                    </a:lnTo>
                    <a:lnTo>
                      <a:pt x="945" y="246"/>
                    </a:lnTo>
                    <a:lnTo>
                      <a:pt x="932" y="225"/>
                    </a:lnTo>
                    <a:lnTo>
                      <a:pt x="918" y="205"/>
                    </a:lnTo>
                    <a:lnTo>
                      <a:pt x="903" y="186"/>
                    </a:lnTo>
                    <a:lnTo>
                      <a:pt x="887" y="167"/>
                    </a:lnTo>
                    <a:lnTo>
                      <a:pt x="870" y="150"/>
                    </a:lnTo>
                    <a:lnTo>
                      <a:pt x="851" y="133"/>
                    </a:lnTo>
                    <a:lnTo>
                      <a:pt x="833" y="117"/>
                    </a:lnTo>
                    <a:lnTo>
                      <a:pt x="814" y="102"/>
                    </a:lnTo>
                    <a:lnTo>
                      <a:pt x="794" y="88"/>
                    </a:lnTo>
                    <a:lnTo>
                      <a:pt x="773" y="74"/>
                    </a:lnTo>
                    <a:lnTo>
                      <a:pt x="752" y="62"/>
                    </a:lnTo>
                    <a:lnTo>
                      <a:pt x="730" y="51"/>
                    </a:lnTo>
                    <a:lnTo>
                      <a:pt x="708" y="41"/>
                    </a:lnTo>
                    <a:lnTo>
                      <a:pt x="685" y="31"/>
                    </a:lnTo>
                    <a:lnTo>
                      <a:pt x="660" y="23"/>
                    </a:lnTo>
                    <a:lnTo>
                      <a:pt x="636" y="16"/>
                    </a:lnTo>
                    <a:lnTo>
                      <a:pt x="612" y="10"/>
                    </a:lnTo>
                    <a:lnTo>
                      <a:pt x="587" y="6"/>
                    </a:lnTo>
                    <a:lnTo>
                      <a:pt x="561" y="3"/>
                    </a:lnTo>
                    <a:lnTo>
                      <a:pt x="536" y="1"/>
                    </a:lnTo>
                    <a:lnTo>
                      <a:pt x="510" y="0"/>
                    </a:lnTo>
                    <a:lnTo>
                      <a:pt x="484" y="1"/>
                    </a:lnTo>
                    <a:lnTo>
                      <a:pt x="457" y="3"/>
                    </a:lnTo>
                    <a:lnTo>
                      <a:pt x="431" y="6"/>
                    </a:lnTo>
                    <a:lnTo>
                      <a:pt x="406" y="10"/>
                    </a:lnTo>
                    <a:lnTo>
                      <a:pt x="382" y="16"/>
                    </a:lnTo>
                    <a:lnTo>
                      <a:pt x="358" y="23"/>
                    </a:lnTo>
                    <a:lnTo>
                      <a:pt x="334" y="31"/>
                    </a:lnTo>
                    <a:lnTo>
                      <a:pt x="311" y="41"/>
                    </a:lnTo>
                    <a:lnTo>
                      <a:pt x="289" y="51"/>
                    </a:lnTo>
                    <a:lnTo>
                      <a:pt x="267" y="62"/>
                    </a:lnTo>
                    <a:lnTo>
                      <a:pt x="245" y="74"/>
                    </a:lnTo>
                    <a:lnTo>
                      <a:pt x="224" y="88"/>
                    </a:lnTo>
                    <a:lnTo>
                      <a:pt x="204" y="102"/>
                    </a:lnTo>
                    <a:lnTo>
                      <a:pt x="185" y="117"/>
                    </a:lnTo>
                    <a:lnTo>
                      <a:pt x="167" y="133"/>
                    </a:lnTo>
                    <a:lnTo>
                      <a:pt x="149" y="150"/>
                    </a:lnTo>
                    <a:lnTo>
                      <a:pt x="132" y="167"/>
                    </a:lnTo>
                    <a:lnTo>
                      <a:pt x="116" y="186"/>
                    </a:lnTo>
                    <a:lnTo>
                      <a:pt x="101" y="205"/>
                    </a:lnTo>
                    <a:lnTo>
                      <a:pt x="87" y="225"/>
                    </a:lnTo>
                    <a:lnTo>
                      <a:pt x="74" y="246"/>
                    </a:lnTo>
                    <a:lnTo>
                      <a:pt x="62" y="267"/>
                    </a:lnTo>
                    <a:lnTo>
                      <a:pt x="50" y="289"/>
                    </a:lnTo>
                    <a:lnTo>
                      <a:pt x="39" y="312"/>
                    </a:lnTo>
                    <a:lnTo>
                      <a:pt x="30" y="335"/>
                    </a:lnTo>
                    <a:lnTo>
                      <a:pt x="22" y="358"/>
                    </a:lnTo>
                    <a:lnTo>
                      <a:pt x="16" y="382"/>
                    </a:lnTo>
                    <a:lnTo>
                      <a:pt x="10" y="407"/>
                    </a:lnTo>
                    <a:lnTo>
                      <a:pt x="5" y="432"/>
                    </a:lnTo>
                    <a:lnTo>
                      <a:pt x="2" y="458"/>
                    </a:lnTo>
                    <a:lnTo>
                      <a:pt x="0" y="484"/>
                    </a:lnTo>
                    <a:lnTo>
                      <a:pt x="0" y="510"/>
                    </a:lnTo>
                    <a:lnTo>
                      <a:pt x="0" y="536"/>
                    </a:lnTo>
                    <a:lnTo>
                      <a:pt x="2" y="562"/>
                    </a:lnTo>
                    <a:lnTo>
                      <a:pt x="5" y="587"/>
                    </a:lnTo>
                    <a:lnTo>
                      <a:pt x="10" y="612"/>
                    </a:lnTo>
                    <a:lnTo>
                      <a:pt x="16" y="637"/>
                    </a:lnTo>
                    <a:lnTo>
                      <a:pt x="22" y="662"/>
                    </a:lnTo>
                    <a:lnTo>
                      <a:pt x="30" y="685"/>
                    </a:lnTo>
                    <a:lnTo>
                      <a:pt x="39" y="708"/>
                    </a:lnTo>
                    <a:lnTo>
                      <a:pt x="50" y="731"/>
                    </a:lnTo>
                    <a:lnTo>
                      <a:pt x="62" y="753"/>
                    </a:lnTo>
                    <a:lnTo>
                      <a:pt x="74" y="774"/>
                    </a:lnTo>
                    <a:lnTo>
                      <a:pt x="87" y="794"/>
                    </a:lnTo>
                    <a:lnTo>
                      <a:pt x="101" y="814"/>
                    </a:lnTo>
                    <a:lnTo>
                      <a:pt x="116" y="834"/>
                    </a:lnTo>
                    <a:lnTo>
                      <a:pt x="132" y="852"/>
                    </a:lnTo>
                    <a:lnTo>
                      <a:pt x="149" y="871"/>
                    </a:lnTo>
                    <a:lnTo>
                      <a:pt x="167" y="887"/>
                    </a:lnTo>
                    <a:lnTo>
                      <a:pt x="185" y="903"/>
                    </a:lnTo>
                    <a:lnTo>
                      <a:pt x="204" y="918"/>
                    </a:lnTo>
                    <a:lnTo>
                      <a:pt x="224" y="932"/>
                    </a:lnTo>
                    <a:lnTo>
                      <a:pt x="245" y="946"/>
                    </a:lnTo>
                    <a:lnTo>
                      <a:pt x="267" y="958"/>
                    </a:lnTo>
                    <a:lnTo>
                      <a:pt x="289" y="969"/>
                    </a:lnTo>
                    <a:lnTo>
                      <a:pt x="311" y="979"/>
                    </a:lnTo>
                    <a:lnTo>
                      <a:pt x="334" y="988"/>
                    </a:lnTo>
                    <a:lnTo>
                      <a:pt x="358" y="996"/>
                    </a:lnTo>
                    <a:lnTo>
                      <a:pt x="382" y="1003"/>
                    </a:lnTo>
                    <a:lnTo>
                      <a:pt x="406" y="1009"/>
                    </a:lnTo>
                    <a:lnTo>
                      <a:pt x="431" y="1013"/>
                    </a:lnTo>
                    <a:lnTo>
                      <a:pt x="457" y="1016"/>
                    </a:lnTo>
                    <a:lnTo>
                      <a:pt x="484" y="1018"/>
                    </a:lnTo>
                    <a:lnTo>
                      <a:pt x="510" y="1019"/>
                    </a:lnTo>
                    <a:lnTo>
                      <a:pt x="536" y="1018"/>
                    </a:lnTo>
                    <a:lnTo>
                      <a:pt x="561" y="1016"/>
                    </a:lnTo>
                    <a:lnTo>
                      <a:pt x="587" y="1013"/>
                    </a:lnTo>
                    <a:lnTo>
                      <a:pt x="612" y="1009"/>
                    </a:lnTo>
                    <a:lnTo>
                      <a:pt x="636" y="1003"/>
                    </a:lnTo>
                    <a:lnTo>
                      <a:pt x="660" y="996"/>
                    </a:lnTo>
                    <a:lnTo>
                      <a:pt x="685" y="988"/>
                    </a:lnTo>
                    <a:lnTo>
                      <a:pt x="708" y="979"/>
                    </a:lnTo>
                    <a:lnTo>
                      <a:pt x="730" y="969"/>
                    </a:lnTo>
                    <a:lnTo>
                      <a:pt x="752" y="958"/>
                    </a:lnTo>
                    <a:lnTo>
                      <a:pt x="773" y="946"/>
                    </a:lnTo>
                    <a:lnTo>
                      <a:pt x="794" y="932"/>
                    </a:lnTo>
                    <a:lnTo>
                      <a:pt x="814" y="918"/>
                    </a:lnTo>
                    <a:lnTo>
                      <a:pt x="833" y="903"/>
                    </a:lnTo>
                    <a:lnTo>
                      <a:pt x="851" y="887"/>
                    </a:lnTo>
                    <a:lnTo>
                      <a:pt x="870" y="871"/>
                    </a:lnTo>
                    <a:lnTo>
                      <a:pt x="887" y="852"/>
                    </a:lnTo>
                    <a:lnTo>
                      <a:pt x="903" y="834"/>
                    </a:lnTo>
                    <a:lnTo>
                      <a:pt x="918" y="814"/>
                    </a:lnTo>
                    <a:lnTo>
                      <a:pt x="932" y="794"/>
                    </a:lnTo>
                    <a:lnTo>
                      <a:pt x="945" y="774"/>
                    </a:lnTo>
                    <a:lnTo>
                      <a:pt x="957" y="753"/>
                    </a:lnTo>
                    <a:lnTo>
                      <a:pt x="969" y="731"/>
                    </a:lnTo>
                    <a:lnTo>
                      <a:pt x="979" y="708"/>
                    </a:lnTo>
                    <a:lnTo>
                      <a:pt x="988" y="685"/>
                    </a:lnTo>
                    <a:lnTo>
                      <a:pt x="996" y="662"/>
                    </a:lnTo>
                    <a:lnTo>
                      <a:pt x="1003" y="637"/>
                    </a:lnTo>
                    <a:lnTo>
                      <a:pt x="1008" y="612"/>
                    </a:lnTo>
                    <a:lnTo>
                      <a:pt x="1013" y="587"/>
                    </a:lnTo>
                    <a:lnTo>
                      <a:pt x="1016" y="562"/>
                    </a:lnTo>
                    <a:lnTo>
                      <a:pt x="1018" y="536"/>
                    </a:lnTo>
                    <a:lnTo>
                      <a:pt x="1019" y="510"/>
                    </a:lnTo>
                    <a:close/>
                    <a:moveTo>
                      <a:pt x="917" y="510"/>
                    </a:moveTo>
                    <a:lnTo>
                      <a:pt x="917" y="531"/>
                    </a:lnTo>
                    <a:lnTo>
                      <a:pt x="915" y="551"/>
                    </a:lnTo>
                    <a:lnTo>
                      <a:pt x="913" y="572"/>
                    </a:lnTo>
                    <a:lnTo>
                      <a:pt x="909" y="592"/>
                    </a:lnTo>
                    <a:lnTo>
                      <a:pt x="904" y="611"/>
                    </a:lnTo>
                    <a:lnTo>
                      <a:pt x="899" y="631"/>
                    </a:lnTo>
                    <a:lnTo>
                      <a:pt x="893" y="649"/>
                    </a:lnTo>
                    <a:lnTo>
                      <a:pt x="885" y="669"/>
                    </a:lnTo>
                    <a:lnTo>
                      <a:pt x="877" y="687"/>
                    </a:lnTo>
                    <a:lnTo>
                      <a:pt x="868" y="704"/>
                    </a:lnTo>
                    <a:lnTo>
                      <a:pt x="857" y="721"/>
                    </a:lnTo>
                    <a:lnTo>
                      <a:pt x="847" y="738"/>
                    </a:lnTo>
                    <a:lnTo>
                      <a:pt x="836" y="754"/>
                    </a:lnTo>
                    <a:lnTo>
                      <a:pt x="824" y="769"/>
                    </a:lnTo>
                    <a:lnTo>
                      <a:pt x="811" y="784"/>
                    </a:lnTo>
                    <a:lnTo>
                      <a:pt x="797" y="798"/>
                    </a:lnTo>
                    <a:lnTo>
                      <a:pt x="783" y="811"/>
                    </a:lnTo>
                    <a:lnTo>
                      <a:pt x="769" y="824"/>
                    </a:lnTo>
                    <a:lnTo>
                      <a:pt x="753" y="836"/>
                    </a:lnTo>
                    <a:lnTo>
                      <a:pt x="737" y="847"/>
                    </a:lnTo>
                    <a:lnTo>
                      <a:pt x="721" y="858"/>
                    </a:lnTo>
                    <a:lnTo>
                      <a:pt x="704" y="869"/>
                    </a:lnTo>
                    <a:lnTo>
                      <a:pt x="686" y="878"/>
                    </a:lnTo>
                    <a:lnTo>
                      <a:pt x="668" y="886"/>
                    </a:lnTo>
                    <a:lnTo>
                      <a:pt x="649" y="893"/>
                    </a:lnTo>
                    <a:lnTo>
                      <a:pt x="630" y="899"/>
                    </a:lnTo>
                    <a:lnTo>
                      <a:pt x="611" y="905"/>
                    </a:lnTo>
                    <a:lnTo>
                      <a:pt x="591" y="909"/>
                    </a:lnTo>
                    <a:lnTo>
                      <a:pt x="571" y="913"/>
                    </a:lnTo>
                    <a:lnTo>
                      <a:pt x="551" y="916"/>
                    </a:lnTo>
                    <a:lnTo>
                      <a:pt x="530" y="917"/>
                    </a:lnTo>
                    <a:lnTo>
                      <a:pt x="510" y="918"/>
                    </a:lnTo>
                    <a:lnTo>
                      <a:pt x="489" y="917"/>
                    </a:lnTo>
                    <a:lnTo>
                      <a:pt x="468" y="916"/>
                    </a:lnTo>
                    <a:lnTo>
                      <a:pt x="447" y="913"/>
                    </a:lnTo>
                    <a:lnTo>
                      <a:pt x="427" y="909"/>
                    </a:lnTo>
                    <a:lnTo>
                      <a:pt x="407" y="905"/>
                    </a:lnTo>
                    <a:lnTo>
                      <a:pt x="388" y="899"/>
                    </a:lnTo>
                    <a:lnTo>
                      <a:pt x="369" y="893"/>
                    </a:lnTo>
                    <a:lnTo>
                      <a:pt x="351" y="886"/>
                    </a:lnTo>
                    <a:lnTo>
                      <a:pt x="333" y="878"/>
                    </a:lnTo>
                    <a:lnTo>
                      <a:pt x="315" y="869"/>
                    </a:lnTo>
                    <a:lnTo>
                      <a:pt x="298" y="858"/>
                    </a:lnTo>
                    <a:lnTo>
                      <a:pt x="282" y="847"/>
                    </a:lnTo>
                    <a:lnTo>
                      <a:pt x="266" y="836"/>
                    </a:lnTo>
                    <a:lnTo>
                      <a:pt x="250" y="824"/>
                    </a:lnTo>
                    <a:lnTo>
                      <a:pt x="235" y="811"/>
                    </a:lnTo>
                    <a:lnTo>
                      <a:pt x="221" y="798"/>
                    </a:lnTo>
                    <a:lnTo>
                      <a:pt x="207" y="784"/>
                    </a:lnTo>
                    <a:lnTo>
                      <a:pt x="195" y="769"/>
                    </a:lnTo>
                    <a:lnTo>
                      <a:pt x="183" y="754"/>
                    </a:lnTo>
                    <a:lnTo>
                      <a:pt x="171" y="738"/>
                    </a:lnTo>
                    <a:lnTo>
                      <a:pt x="161" y="721"/>
                    </a:lnTo>
                    <a:lnTo>
                      <a:pt x="151" y="704"/>
                    </a:lnTo>
                    <a:lnTo>
                      <a:pt x="142" y="687"/>
                    </a:lnTo>
                    <a:lnTo>
                      <a:pt x="134" y="669"/>
                    </a:lnTo>
                    <a:lnTo>
                      <a:pt x="127" y="649"/>
                    </a:lnTo>
                    <a:lnTo>
                      <a:pt x="120" y="631"/>
                    </a:lnTo>
                    <a:lnTo>
                      <a:pt x="115" y="611"/>
                    </a:lnTo>
                    <a:lnTo>
                      <a:pt x="110" y="592"/>
                    </a:lnTo>
                    <a:lnTo>
                      <a:pt x="107" y="572"/>
                    </a:lnTo>
                    <a:lnTo>
                      <a:pt x="104" y="551"/>
                    </a:lnTo>
                    <a:lnTo>
                      <a:pt x="103" y="531"/>
                    </a:lnTo>
                    <a:lnTo>
                      <a:pt x="102" y="510"/>
                    </a:lnTo>
                    <a:lnTo>
                      <a:pt x="103" y="489"/>
                    </a:lnTo>
                    <a:lnTo>
                      <a:pt x="104" y="469"/>
                    </a:lnTo>
                    <a:lnTo>
                      <a:pt x="107" y="447"/>
                    </a:lnTo>
                    <a:lnTo>
                      <a:pt x="110" y="427"/>
                    </a:lnTo>
                    <a:lnTo>
                      <a:pt x="115" y="408"/>
                    </a:lnTo>
                    <a:lnTo>
                      <a:pt x="120" y="388"/>
                    </a:lnTo>
                    <a:lnTo>
                      <a:pt x="127" y="370"/>
                    </a:lnTo>
                    <a:lnTo>
                      <a:pt x="134" y="351"/>
                    </a:lnTo>
                    <a:lnTo>
                      <a:pt x="142" y="333"/>
                    </a:lnTo>
                    <a:lnTo>
                      <a:pt x="151" y="316"/>
                    </a:lnTo>
                    <a:lnTo>
                      <a:pt x="161" y="299"/>
                    </a:lnTo>
                    <a:lnTo>
                      <a:pt x="171" y="282"/>
                    </a:lnTo>
                    <a:lnTo>
                      <a:pt x="183" y="266"/>
                    </a:lnTo>
                    <a:lnTo>
                      <a:pt x="195" y="251"/>
                    </a:lnTo>
                    <a:lnTo>
                      <a:pt x="207" y="235"/>
                    </a:lnTo>
                    <a:lnTo>
                      <a:pt x="221" y="221"/>
                    </a:lnTo>
                    <a:lnTo>
                      <a:pt x="235" y="208"/>
                    </a:lnTo>
                    <a:lnTo>
                      <a:pt x="250" y="195"/>
                    </a:lnTo>
                    <a:lnTo>
                      <a:pt x="266" y="183"/>
                    </a:lnTo>
                    <a:lnTo>
                      <a:pt x="282" y="172"/>
                    </a:lnTo>
                    <a:lnTo>
                      <a:pt x="298" y="161"/>
                    </a:lnTo>
                    <a:lnTo>
                      <a:pt x="315" y="151"/>
                    </a:lnTo>
                    <a:lnTo>
                      <a:pt x="333" y="142"/>
                    </a:lnTo>
                    <a:lnTo>
                      <a:pt x="351" y="134"/>
                    </a:lnTo>
                    <a:lnTo>
                      <a:pt x="369" y="127"/>
                    </a:lnTo>
                    <a:lnTo>
                      <a:pt x="388" y="121"/>
                    </a:lnTo>
                    <a:lnTo>
                      <a:pt x="407" y="115"/>
                    </a:lnTo>
                    <a:lnTo>
                      <a:pt x="427" y="111"/>
                    </a:lnTo>
                    <a:lnTo>
                      <a:pt x="447" y="107"/>
                    </a:lnTo>
                    <a:lnTo>
                      <a:pt x="468" y="105"/>
                    </a:lnTo>
                    <a:lnTo>
                      <a:pt x="489" y="103"/>
                    </a:lnTo>
                    <a:lnTo>
                      <a:pt x="510" y="102"/>
                    </a:lnTo>
                    <a:lnTo>
                      <a:pt x="530" y="103"/>
                    </a:lnTo>
                    <a:lnTo>
                      <a:pt x="551" y="105"/>
                    </a:lnTo>
                    <a:lnTo>
                      <a:pt x="571" y="107"/>
                    </a:lnTo>
                    <a:lnTo>
                      <a:pt x="591" y="111"/>
                    </a:lnTo>
                    <a:lnTo>
                      <a:pt x="611" y="115"/>
                    </a:lnTo>
                    <a:lnTo>
                      <a:pt x="630" y="121"/>
                    </a:lnTo>
                    <a:lnTo>
                      <a:pt x="649" y="127"/>
                    </a:lnTo>
                    <a:lnTo>
                      <a:pt x="668" y="134"/>
                    </a:lnTo>
                    <a:lnTo>
                      <a:pt x="686" y="142"/>
                    </a:lnTo>
                    <a:lnTo>
                      <a:pt x="704" y="151"/>
                    </a:lnTo>
                    <a:lnTo>
                      <a:pt x="721" y="161"/>
                    </a:lnTo>
                    <a:lnTo>
                      <a:pt x="737" y="172"/>
                    </a:lnTo>
                    <a:lnTo>
                      <a:pt x="753" y="183"/>
                    </a:lnTo>
                    <a:lnTo>
                      <a:pt x="769" y="195"/>
                    </a:lnTo>
                    <a:lnTo>
                      <a:pt x="783" y="208"/>
                    </a:lnTo>
                    <a:lnTo>
                      <a:pt x="797" y="221"/>
                    </a:lnTo>
                    <a:lnTo>
                      <a:pt x="811" y="235"/>
                    </a:lnTo>
                    <a:lnTo>
                      <a:pt x="824" y="251"/>
                    </a:lnTo>
                    <a:lnTo>
                      <a:pt x="836" y="266"/>
                    </a:lnTo>
                    <a:lnTo>
                      <a:pt x="847" y="282"/>
                    </a:lnTo>
                    <a:lnTo>
                      <a:pt x="857" y="299"/>
                    </a:lnTo>
                    <a:lnTo>
                      <a:pt x="868" y="316"/>
                    </a:lnTo>
                    <a:lnTo>
                      <a:pt x="877" y="333"/>
                    </a:lnTo>
                    <a:lnTo>
                      <a:pt x="885" y="351"/>
                    </a:lnTo>
                    <a:lnTo>
                      <a:pt x="893" y="370"/>
                    </a:lnTo>
                    <a:lnTo>
                      <a:pt x="899" y="388"/>
                    </a:lnTo>
                    <a:lnTo>
                      <a:pt x="904" y="408"/>
                    </a:lnTo>
                    <a:lnTo>
                      <a:pt x="909" y="427"/>
                    </a:lnTo>
                    <a:lnTo>
                      <a:pt x="913" y="447"/>
                    </a:lnTo>
                    <a:lnTo>
                      <a:pt x="915" y="469"/>
                    </a:lnTo>
                    <a:lnTo>
                      <a:pt x="917" y="489"/>
                    </a:lnTo>
                    <a:lnTo>
                      <a:pt x="917" y="510"/>
                    </a:lnTo>
                    <a:close/>
                  </a:path>
                </a:pathLst>
              </a:custGeom>
              <a:solidFill>
                <a:srgbClr val="C2E4F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1934" name="Freeform 1206">
                <a:extLst>
                  <a:ext uri="{FF2B5EF4-FFF2-40B4-BE49-F238E27FC236}">
                    <a16:creationId xmlns:a16="http://schemas.microsoft.com/office/drawing/2014/main" id="{1F539EFF-3AE6-4A04-AC26-CF5E72178409}"/>
                  </a:ext>
                </a:extLst>
              </p:cNvPr>
              <p:cNvSpPr>
                <a:spLocks noEditPoints="1"/>
              </p:cNvSpPr>
              <p:nvPr/>
            </p:nvSpPr>
            <p:spPr bwMode="auto">
              <a:xfrm>
                <a:off x="2061" y="3101"/>
                <a:ext cx="184" cy="183"/>
              </a:xfrm>
              <a:custGeom>
                <a:avLst/>
                <a:gdLst>
                  <a:gd name="T0" fmla="*/ 182 w 918"/>
                  <a:gd name="T1" fmla="*/ 73 h 916"/>
                  <a:gd name="T2" fmla="*/ 175 w 918"/>
                  <a:gd name="T3" fmla="*/ 52 h 916"/>
                  <a:gd name="T4" fmla="*/ 163 w 918"/>
                  <a:gd name="T5" fmla="*/ 33 h 916"/>
                  <a:gd name="T6" fmla="*/ 147 w 918"/>
                  <a:gd name="T7" fmla="*/ 18 h 916"/>
                  <a:gd name="T8" fmla="*/ 128 w 918"/>
                  <a:gd name="T9" fmla="*/ 7 h 916"/>
                  <a:gd name="T10" fmla="*/ 106 w 918"/>
                  <a:gd name="T11" fmla="*/ 1 h 916"/>
                  <a:gd name="T12" fmla="*/ 83 w 918"/>
                  <a:gd name="T13" fmla="*/ 0 h 916"/>
                  <a:gd name="T14" fmla="*/ 61 w 918"/>
                  <a:gd name="T15" fmla="*/ 5 h 916"/>
                  <a:gd name="T16" fmla="*/ 41 w 918"/>
                  <a:gd name="T17" fmla="*/ 16 h 916"/>
                  <a:gd name="T18" fmla="*/ 24 w 918"/>
                  <a:gd name="T19" fmla="*/ 30 h 916"/>
                  <a:gd name="T20" fmla="*/ 11 w 918"/>
                  <a:gd name="T21" fmla="*/ 48 h 916"/>
                  <a:gd name="T22" fmla="*/ 3 w 918"/>
                  <a:gd name="T23" fmla="*/ 69 h 916"/>
                  <a:gd name="T24" fmla="*/ 0 w 918"/>
                  <a:gd name="T25" fmla="*/ 92 h 916"/>
                  <a:gd name="T26" fmla="*/ 3 w 918"/>
                  <a:gd name="T27" fmla="*/ 114 h 916"/>
                  <a:gd name="T28" fmla="*/ 11 w 918"/>
                  <a:gd name="T29" fmla="*/ 135 h 916"/>
                  <a:gd name="T30" fmla="*/ 24 w 918"/>
                  <a:gd name="T31" fmla="*/ 153 h 916"/>
                  <a:gd name="T32" fmla="*/ 41 w 918"/>
                  <a:gd name="T33" fmla="*/ 167 h 916"/>
                  <a:gd name="T34" fmla="*/ 61 w 918"/>
                  <a:gd name="T35" fmla="*/ 178 h 916"/>
                  <a:gd name="T36" fmla="*/ 83 w 918"/>
                  <a:gd name="T37" fmla="*/ 183 h 916"/>
                  <a:gd name="T38" fmla="*/ 106 w 918"/>
                  <a:gd name="T39" fmla="*/ 182 h 916"/>
                  <a:gd name="T40" fmla="*/ 128 w 918"/>
                  <a:gd name="T41" fmla="*/ 176 h 916"/>
                  <a:gd name="T42" fmla="*/ 147 w 918"/>
                  <a:gd name="T43" fmla="*/ 165 h 916"/>
                  <a:gd name="T44" fmla="*/ 163 w 918"/>
                  <a:gd name="T45" fmla="*/ 150 h 916"/>
                  <a:gd name="T46" fmla="*/ 175 w 918"/>
                  <a:gd name="T47" fmla="*/ 131 h 916"/>
                  <a:gd name="T48" fmla="*/ 182 w 918"/>
                  <a:gd name="T49" fmla="*/ 110 h 916"/>
                  <a:gd name="T50" fmla="*/ 164 w 918"/>
                  <a:gd name="T51" fmla="*/ 92 h 916"/>
                  <a:gd name="T52" fmla="*/ 161 w 918"/>
                  <a:gd name="T53" fmla="*/ 109 h 916"/>
                  <a:gd name="T54" fmla="*/ 155 w 918"/>
                  <a:gd name="T55" fmla="*/ 125 h 916"/>
                  <a:gd name="T56" fmla="*/ 145 w 918"/>
                  <a:gd name="T57" fmla="*/ 139 h 916"/>
                  <a:gd name="T58" fmla="*/ 132 w 918"/>
                  <a:gd name="T59" fmla="*/ 150 h 916"/>
                  <a:gd name="T60" fmla="*/ 117 w 918"/>
                  <a:gd name="T61" fmla="*/ 158 h 916"/>
                  <a:gd name="T62" fmla="*/ 99 w 918"/>
                  <a:gd name="T63" fmla="*/ 162 h 916"/>
                  <a:gd name="T64" fmla="*/ 81 w 918"/>
                  <a:gd name="T65" fmla="*/ 162 h 916"/>
                  <a:gd name="T66" fmla="*/ 64 w 918"/>
                  <a:gd name="T67" fmla="*/ 157 h 916"/>
                  <a:gd name="T68" fmla="*/ 49 w 918"/>
                  <a:gd name="T69" fmla="*/ 148 h 916"/>
                  <a:gd name="T70" fmla="*/ 37 w 918"/>
                  <a:gd name="T71" fmla="*/ 137 h 916"/>
                  <a:gd name="T72" fmla="*/ 28 w 918"/>
                  <a:gd name="T73" fmla="*/ 122 h 916"/>
                  <a:gd name="T74" fmla="*/ 22 w 918"/>
                  <a:gd name="T75" fmla="*/ 106 h 916"/>
                  <a:gd name="T76" fmla="*/ 21 w 918"/>
                  <a:gd name="T77" fmla="*/ 88 h 916"/>
                  <a:gd name="T78" fmla="*/ 24 w 918"/>
                  <a:gd name="T79" fmla="*/ 70 h 916"/>
                  <a:gd name="T80" fmla="*/ 31 w 918"/>
                  <a:gd name="T81" fmla="*/ 55 h 916"/>
                  <a:gd name="T82" fmla="*/ 41 w 918"/>
                  <a:gd name="T83" fmla="*/ 41 h 916"/>
                  <a:gd name="T84" fmla="*/ 55 w 918"/>
                  <a:gd name="T85" fmla="*/ 31 h 916"/>
                  <a:gd name="T86" fmla="*/ 71 w 918"/>
                  <a:gd name="T87" fmla="*/ 23 h 916"/>
                  <a:gd name="T88" fmla="*/ 88 w 918"/>
                  <a:gd name="T89" fmla="*/ 20 h 916"/>
                  <a:gd name="T90" fmla="*/ 106 w 918"/>
                  <a:gd name="T91" fmla="*/ 22 h 916"/>
                  <a:gd name="T92" fmla="*/ 123 w 918"/>
                  <a:gd name="T93" fmla="*/ 27 h 916"/>
                  <a:gd name="T94" fmla="*/ 137 w 918"/>
                  <a:gd name="T95" fmla="*/ 36 h 916"/>
                  <a:gd name="T96" fmla="*/ 149 w 918"/>
                  <a:gd name="T97" fmla="*/ 49 h 916"/>
                  <a:gd name="T98" fmla="*/ 158 w 918"/>
                  <a:gd name="T99" fmla="*/ 64 h 916"/>
                  <a:gd name="T100" fmla="*/ 163 w 918"/>
                  <a:gd name="T101" fmla="*/ 81 h 91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918" h="916">
                    <a:moveTo>
                      <a:pt x="918" y="458"/>
                    </a:moveTo>
                    <a:lnTo>
                      <a:pt x="917" y="435"/>
                    </a:lnTo>
                    <a:lnTo>
                      <a:pt x="916" y="411"/>
                    </a:lnTo>
                    <a:lnTo>
                      <a:pt x="913" y="388"/>
                    </a:lnTo>
                    <a:lnTo>
                      <a:pt x="909" y="365"/>
                    </a:lnTo>
                    <a:lnTo>
                      <a:pt x="904" y="343"/>
                    </a:lnTo>
                    <a:lnTo>
                      <a:pt x="897" y="321"/>
                    </a:lnTo>
                    <a:lnTo>
                      <a:pt x="890" y="300"/>
                    </a:lnTo>
                    <a:lnTo>
                      <a:pt x="882" y="279"/>
                    </a:lnTo>
                    <a:lnTo>
                      <a:pt x="873" y="259"/>
                    </a:lnTo>
                    <a:lnTo>
                      <a:pt x="863" y="240"/>
                    </a:lnTo>
                    <a:lnTo>
                      <a:pt x="852" y="220"/>
                    </a:lnTo>
                    <a:lnTo>
                      <a:pt x="840" y="202"/>
                    </a:lnTo>
                    <a:lnTo>
                      <a:pt x="827" y="183"/>
                    </a:lnTo>
                    <a:lnTo>
                      <a:pt x="814" y="166"/>
                    </a:lnTo>
                    <a:lnTo>
                      <a:pt x="798" y="149"/>
                    </a:lnTo>
                    <a:lnTo>
                      <a:pt x="783" y="133"/>
                    </a:lnTo>
                    <a:lnTo>
                      <a:pt x="767" y="118"/>
                    </a:lnTo>
                    <a:lnTo>
                      <a:pt x="751" y="104"/>
                    </a:lnTo>
                    <a:lnTo>
                      <a:pt x="734" y="90"/>
                    </a:lnTo>
                    <a:lnTo>
                      <a:pt x="716" y="78"/>
                    </a:lnTo>
                    <a:lnTo>
                      <a:pt x="697" y="66"/>
                    </a:lnTo>
                    <a:lnTo>
                      <a:pt x="678" y="55"/>
                    </a:lnTo>
                    <a:lnTo>
                      <a:pt x="658" y="45"/>
                    </a:lnTo>
                    <a:lnTo>
                      <a:pt x="638" y="36"/>
                    </a:lnTo>
                    <a:lnTo>
                      <a:pt x="617" y="27"/>
                    </a:lnTo>
                    <a:lnTo>
                      <a:pt x="595" y="20"/>
                    </a:lnTo>
                    <a:lnTo>
                      <a:pt x="574" y="14"/>
                    </a:lnTo>
                    <a:lnTo>
                      <a:pt x="552" y="9"/>
                    </a:lnTo>
                    <a:lnTo>
                      <a:pt x="529" y="5"/>
                    </a:lnTo>
                    <a:lnTo>
                      <a:pt x="506" y="2"/>
                    </a:lnTo>
                    <a:lnTo>
                      <a:pt x="483" y="0"/>
                    </a:lnTo>
                    <a:lnTo>
                      <a:pt x="460" y="0"/>
                    </a:lnTo>
                    <a:lnTo>
                      <a:pt x="436" y="0"/>
                    </a:lnTo>
                    <a:lnTo>
                      <a:pt x="413" y="2"/>
                    </a:lnTo>
                    <a:lnTo>
                      <a:pt x="389" y="5"/>
                    </a:lnTo>
                    <a:lnTo>
                      <a:pt x="367" y="9"/>
                    </a:lnTo>
                    <a:lnTo>
                      <a:pt x="345" y="14"/>
                    </a:lnTo>
                    <a:lnTo>
                      <a:pt x="323" y="20"/>
                    </a:lnTo>
                    <a:lnTo>
                      <a:pt x="302" y="27"/>
                    </a:lnTo>
                    <a:lnTo>
                      <a:pt x="281" y="36"/>
                    </a:lnTo>
                    <a:lnTo>
                      <a:pt x="261" y="45"/>
                    </a:lnTo>
                    <a:lnTo>
                      <a:pt x="241" y="55"/>
                    </a:lnTo>
                    <a:lnTo>
                      <a:pt x="222" y="66"/>
                    </a:lnTo>
                    <a:lnTo>
                      <a:pt x="203" y="78"/>
                    </a:lnTo>
                    <a:lnTo>
                      <a:pt x="185" y="90"/>
                    </a:lnTo>
                    <a:lnTo>
                      <a:pt x="167" y="104"/>
                    </a:lnTo>
                    <a:lnTo>
                      <a:pt x="151" y="118"/>
                    </a:lnTo>
                    <a:lnTo>
                      <a:pt x="135" y="133"/>
                    </a:lnTo>
                    <a:lnTo>
                      <a:pt x="120" y="149"/>
                    </a:lnTo>
                    <a:lnTo>
                      <a:pt x="106" y="166"/>
                    </a:lnTo>
                    <a:lnTo>
                      <a:pt x="92" y="183"/>
                    </a:lnTo>
                    <a:lnTo>
                      <a:pt x="79" y="202"/>
                    </a:lnTo>
                    <a:lnTo>
                      <a:pt x="67" y="220"/>
                    </a:lnTo>
                    <a:lnTo>
                      <a:pt x="56" y="240"/>
                    </a:lnTo>
                    <a:lnTo>
                      <a:pt x="46" y="259"/>
                    </a:lnTo>
                    <a:lnTo>
                      <a:pt x="37" y="279"/>
                    </a:lnTo>
                    <a:lnTo>
                      <a:pt x="29" y="300"/>
                    </a:lnTo>
                    <a:lnTo>
                      <a:pt x="22" y="321"/>
                    </a:lnTo>
                    <a:lnTo>
                      <a:pt x="16" y="343"/>
                    </a:lnTo>
                    <a:lnTo>
                      <a:pt x="11" y="365"/>
                    </a:lnTo>
                    <a:lnTo>
                      <a:pt x="6" y="388"/>
                    </a:lnTo>
                    <a:lnTo>
                      <a:pt x="3" y="411"/>
                    </a:lnTo>
                    <a:lnTo>
                      <a:pt x="1" y="435"/>
                    </a:lnTo>
                    <a:lnTo>
                      <a:pt x="0" y="458"/>
                    </a:lnTo>
                    <a:lnTo>
                      <a:pt x="1" y="482"/>
                    </a:lnTo>
                    <a:lnTo>
                      <a:pt x="3" y="505"/>
                    </a:lnTo>
                    <a:lnTo>
                      <a:pt x="6" y="528"/>
                    </a:lnTo>
                    <a:lnTo>
                      <a:pt x="11" y="550"/>
                    </a:lnTo>
                    <a:lnTo>
                      <a:pt x="16" y="572"/>
                    </a:lnTo>
                    <a:lnTo>
                      <a:pt x="22" y="594"/>
                    </a:lnTo>
                    <a:lnTo>
                      <a:pt x="29" y="616"/>
                    </a:lnTo>
                    <a:lnTo>
                      <a:pt x="37" y="637"/>
                    </a:lnTo>
                    <a:lnTo>
                      <a:pt x="46" y="657"/>
                    </a:lnTo>
                    <a:lnTo>
                      <a:pt x="56" y="677"/>
                    </a:lnTo>
                    <a:lnTo>
                      <a:pt x="67" y="696"/>
                    </a:lnTo>
                    <a:lnTo>
                      <a:pt x="79" y="714"/>
                    </a:lnTo>
                    <a:lnTo>
                      <a:pt x="92" y="732"/>
                    </a:lnTo>
                    <a:lnTo>
                      <a:pt x="106" y="749"/>
                    </a:lnTo>
                    <a:lnTo>
                      <a:pt x="120" y="766"/>
                    </a:lnTo>
                    <a:lnTo>
                      <a:pt x="135" y="782"/>
                    </a:lnTo>
                    <a:lnTo>
                      <a:pt x="151" y="797"/>
                    </a:lnTo>
                    <a:lnTo>
                      <a:pt x="167" y="812"/>
                    </a:lnTo>
                    <a:lnTo>
                      <a:pt x="185" y="826"/>
                    </a:lnTo>
                    <a:lnTo>
                      <a:pt x="203" y="838"/>
                    </a:lnTo>
                    <a:lnTo>
                      <a:pt x="222" y="850"/>
                    </a:lnTo>
                    <a:lnTo>
                      <a:pt x="241" y="861"/>
                    </a:lnTo>
                    <a:lnTo>
                      <a:pt x="261" y="871"/>
                    </a:lnTo>
                    <a:lnTo>
                      <a:pt x="281" y="880"/>
                    </a:lnTo>
                    <a:lnTo>
                      <a:pt x="302" y="889"/>
                    </a:lnTo>
                    <a:lnTo>
                      <a:pt x="323" y="896"/>
                    </a:lnTo>
                    <a:lnTo>
                      <a:pt x="345" y="902"/>
                    </a:lnTo>
                    <a:lnTo>
                      <a:pt x="367" y="907"/>
                    </a:lnTo>
                    <a:lnTo>
                      <a:pt x="389" y="911"/>
                    </a:lnTo>
                    <a:lnTo>
                      <a:pt x="413" y="914"/>
                    </a:lnTo>
                    <a:lnTo>
                      <a:pt x="436" y="916"/>
                    </a:lnTo>
                    <a:lnTo>
                      <a:pt x="460" y="916"/>
                    </a:lnTo>
                    <a:lnTo>
                      <a:pt x="483" y="916"/>
                    </a:lnTo>
                    <a:lnTo>
                      <a:pt x="506" y="914"/>
                    </a:lnTo>
                    <a:lnTo>
                      <a:pt x="529" y="911"/>
                    </a:lnTo>
                    <a:lnTo>
                      <a:pt x="552" y="907"/>
                    </a:lnTo>
                    <a:lnTo>
                      <a:pt x="574" y="902"/>
                    </a:lnTo>
                    <a:lnTo>
                      <a:pt x="595" y="896"/>
                    </a:lnTo>
                    <a:lnTo>
                      <a:pt x="617" y="889"/>
                    </a:lnTo>
                    <a:lnTo>
                      <a:pt x="638" y="880"/>
                    </a:lnTo>
                    <a:lnTo>
                      <a:pt x="658" y="871"/>
                    </a:lnTo>
                    <a:lnTo>
                      <a:pt x="678" y="861"/>
                    </a:lnTo>
                    <a:lnTo>
                      <a:pt x="697" y="850"/>
                    </a:lnTo>
                    <a:lnTo>
                      <a:pt x="716" y="838"/>
                    </a:lnTo>
                    <a:lnTo>
                      <a:pt x="734" y="826"/>
                    </a:lnTo>
                    <a:lnTo>
                      <a:pt x="751" y="812"/>
                    </a:lnTo>
                    <a:lnTo>
                      <a:pt x="767" y="797"/>
                    </a:lnTo>
                    <a:lnTo>
                      <a:pt x="783" y="782"/>
                    </a:lnTo>
                    <a:lnTo>
                      <a:pt x="798" y="766"/>
                    </a:lnTo>
                    <a:lnTo>
                      <a:pt x="814" y="749"/>
                    </a:lnTo>
                    <a:lnTo>
                      <a:pt x="827" y="732"/>
                    </a:lnTo>
                    <a:lnTo>
                      <a:pt x="840" y="714"/>
                    </a:lnTo>
                    <a:lnTo>
                      <a:pt x="852" y="696"/>
                    </a:lnTo>
                    <a:lnTo>
                      <a:pt x="863" y="677"/>
                    </a:lnTo>
                    <a:lnTo>
                      <a:pt x="873" y="657"/>
                    </a:lnTo>
                    <a:lnTo>
                      <a:pt x="882" y="637"/>
                    </a:lnTo>
                    <a:lnTo>
                      <a:pt x="890" y="616"/>
                    </a:lnTo>
                    <a:lnTo>
                      <a:pt x="897" y="594"/>
                    </a:lnTo>
                    <a:lnTo>
                      <a:pt x="904" y="572"/>
                    </a:lnTo>
                    <a:lnTo>
                      <a:pt x="909" y="550"/>
                    </a:lnTo>
                    <a:lnTo>
                      <a:pt x="913" y="528"/>
                    </a:lnTo>
                    <a:lnTo>
                      <a:pt x="916" y="505"/>
                    </a:lnTo>
                    <a:lnTo>
                      <a:pt x="917" y="482"/>
                    </a:lnTo>
                    <a:lnTo>
                      <a:pt x="918" y="458"/>
                    </a:lnTo>
                    <a:close/>
                    <a:moveTo>
                      <a:pt x="817" y="458"/>
                    </a:moveTo>
                    <a:lnTo>
                      <a:pt x="816" y="476"/>
                    </a:lnTo>
                    <a:lnTo>
                      <a:pt x="815" y="494"/>
                    </a:lnTo>
                    <a:lnTo>
                      <a:pt x="811" y="512"/>
                    </a:lnTo>
                    <a:lnTo>
                      <a:pt x="808" y="530"/>
                    </a:lnTo>
                    <a:lnTo>
                      <a:pt x="804" y="547"/>
                    </a:lnTo>
                    <a:lnTo>
                      <a:pt x="800" y="564"/>
                    </a:lnTo>
                    <a:lnTo>
                      <a:pt x="794" y="580"/>
                    </a:lnTo>
                    <a:lnTo>
                      <a:pt x="788" y="596"/>
                    </a:lnTo>
                    <a:lnTo>
                      <a:pt x="781" y="613"/>
                    </a:lnTo>
                    <a:lnTo>
                      <a:pt x="773" y="628"/>
                    </a:lnTo>
                    <a:lnTo>
                      <a:pt x="764" y="643"/>
                    </a:lnTo>
                    <a:lnTo>
                      <a:pt x="755" y="657"/>
                    </a:lnTo>
                    <a:lnTo>
                      <a:pt x="745" y="671"/>
                    </a:lnTo>
                    <a:lnTo>
                      <a:pt x="734" y="685"/>
                    </a:lnTo>
                    <a:lnTo>
                      <a:pt x="723" y="698"/>
                    </a:lnTo>
                    <a:lnTo>
                      <a:pt x="712" y="710"/>
                    </a:lnTo>
                    <a:lnTo>
                      <a:pt x="699" y="722"/>
                    </a:lnTo>
                    <a:lnTo>
                      <a:pt x="686" y="733"/>
                    </a:lnTo>
                    <a:lnTo>
                      <a:pt x="673" y="743"/>
                    </a:lnTo>
                    <a:lnTo>
                      <a:pt x="659" y="753"/>
                    </a:lnTo>
                    <a:lnTo>
                      <a:pt x="645" y="763"/>
                    </a:lnTo>
                    <a:lnTo>
                      <a:pt x="630" y="771"/>
                    </a:lnTo>
                    <a:lnTo>
                      <a:pt x="614" y="779"/>
                    </a:lnTo>
                    <a:lnTo>
                      <a:pt x="598" y="786"/>
                    </a:lnTo>
                    <a:lnTo>
                      <a:pt x="582" y="792"/>
                    </a:lnTo>
                    <a:lnTo>
                      <a:pt x="565" y="798"/>
                    </a:lnTo>
                    <a:lnTo>
                      <a:pt x="548" y="803"/>
                    </a:lnTo>
                    <a:lnTo>
                      <a:pt x="531" y="807"/>
                    </a:lnTo>
                    <a:lnTo>
                      <a:pt x="514" y="811"/>
                    </a:lnTo>
                    <a:lnTo>
                      <a:pt x="496" y="813"/>
                    </a:lnTo>
                    <a:lnTo>
                      <a:pt x="478" y="814"/>
                    </a:lnTo>
                    <a:lnTo>
                      <a:pt x="460" y="815"/>
                    </a:lnTo>
                    <a:lnTo>
                      <a:pt x="441" y="814"/>
                    </a:lnTo>
                    <a:lnTo>
                      <a:pt x="423" y="813"/>
                    </a:lnTo>
                    <a:lnTo>
                      <a:pt x="405" y="811"/>
                    </a:lnTo>
                    <a:lnTo>
                      <a:pt x="387" y="807"/>
                    </a:lnTo>
                    <a:lnTo>
                      <a:pt x="370" y="803"/>
                    </a:lnTo>
                    <a:lnTo>
                      <a:pt x="353" y="798"/>
                    </a:lnTo>
                    <a:lnTo>
                      <a:pt x="337" y="792"/>
                    </a:lnTo>
                    <a:lnTo>
                      <a:pt x="320" y="786"/>
                    </a:lnTo>
                    <a:lnTo>
                      <a:pt x="305" y="779"/>
                    </a:lnTo>
                    <a:lnTo>
                      <a:pt x="289" y="771"/>
                    </a:lnTo>
                    <a:lnTo>
                      <a:pt x="275" y="763"/>
                    </a:lnTo>
                    <a:lnTo>
                      <a:pt x="260" y="753"/>
                    </a:lnTo>
                    <a:lnTo>
                      <a:pt x="246" y="743"/>
                    </a:lnTo>
                    <a:lnTo>
                      <a:pt x="233" y="733"/>
                    </a:lnTo>
                    <a:lnTo>
                      <a:pt x="220" y="722"/>
                    </a:lnTo>
                    <a:lnTo>
                      <a:pt x="207" y="710"/>
                    </a:lnTo>
                    <a:lnTo>
                      <a:pt x="195" y="698"/>
                    </a:lnTo>
                    <a:lnTo>
                      <a:pt x="184" y="685"/>
                    </a:lnTo>
                    <a:lnTo>
                      <a:pt x="173" y="671"/>
                    </a:lnTo>
                    <a:lnTo>
                      <a:pt x="163" y="657"/>
                    </a:lnTo>
                    <a:lnTo>
                      <a:pt x="154" y="643"/>
                    </a:lnTo>
                    <a:lnTo>
                      <a:pt x="146" y="628"/>
                    </a:lnTo>
                    <a:lnTo>
                      <a:pt x="138" y="613"/>
                    </a:lnTo>
                    <a:lnTo>
                      <a:pt x="131" y="596"/>
                    </a:lnTo>
                    <a:lnTo>
                      <a:pt x="124" y="580"/>
                    </a:lnTo>
                    <a:lnTo>
                      <a:pt x="119" y="564"/>
                    </a:lnTo>
                    <a:lnTo>
                      <a:pt x="114" y="547"/>
                    </a:lnTo>
                    <a:lnTo>
                      <a:pt x="110" y="530"/>
                    </a:lnTo>
                    <a:lnTo>
                      <a:pt x="107" y="512"/>
                    </a:lnTo>
                    <a:lnTo>
                      <a:pt x="105" y="494"/>
                    </a:lnTo>
                    <a:lnTo>
                      <a:pt x="103" y="476"/>
                    </a:lnTo>
                    <a:lnTo>
                      <a:pt x="103" y="458"/>
                    </a:lnTo>
                    <a:lnTo>
                      <a:pt x="103" y="440"/>
                    </a:lnTo>
                    <a:lnTo>
                      <a:pt x="105" y="422"/>
                    </a:lnTo>
                    <a:lnTo>
                      <a:pt x="107" y="404"/>
                    </a:lnTo>
                    <a:lnTo>
                      <a:pt x="110" y="386"/>
                    </a:lnTo>
                    <a:lnTo>
                      <a:pt x="114" y="368"/>
                    </a:lnTo>
                    <a:lnTo>
                      <a:pt x="119" y="352"/>
                    </a:lnTo>
                    <a:lnTo>
                      <a:pt x="124" y="335"/>
                    </a:lnTo>
                    <a:lnTo>
                      <a:pt x="131" y="319"/>
                    </a:lnTo>
                    <a:lnTo>
                      <a:pt x="138" y="303"/>
                    </a:lnTo>
                    <a:lnTo>
                      <a:pt x="146" y="288"/>
                    </a:lnTo>
                    <a:lnTo>
                      <a:pt x="154" y="273"/>
                    </a:lnTo>
                    <a:lnTo>
                      <a:pt x="163" y="259"/>
                    </a:lnTo>
                    <a:lnTo>
                      <a:pt x="173" y="245"/>
                    </a:lnTo>
                    <a:lnTo>
                      <a:pt x="184" y="231"/>
                    </a:lnTo>
                    <a:lnTo>
                      <a:pt x="195" y="218"/>
                    </a:lnTo>
                    <a:lnTo>
                      <a:pt x="207" y="206"/>
                    </a:lnTo>
                    <a:lnTo>
                      <a:pt x="220" y="194"/>
                    </a:lnTo>
                    <a:lnTo>
                      <a:pt x="233" y="182"/>
                    </a:lnTo>
                    <a:lnTo>
                      <a:pt x="246" y="172"/>
                    </a:lnTo>
                    <a:lnTo>
                      <a:pt x="260" y="162"/>
                    </a:lnTo>
                    <a:lnTo>
                      <a:pt x="275" y="153"/>
                    </a:lnTo>
                    <a:lnTo>
                      <a:pt x="289" y="144"/>
                    </a:lnTo>
                    <a:lnTo>
                      <a:pt x="305" y="136"/>
                    </a:lnTo>
                    <a:lnTo>
                      <a:pt x="320" y="129"/>
                    </a:lnTo>
                    <a:lnTo>
                      <a:pt x="337" y="123"/>
                    </a:lnTo>
                    <a:lnTo>
                      <a:pt x="353" y="117"/>
                    </a:lnTo>
                    <a:lnTo>
                      <a:pt x="370" y="112"/>
                    </a:lnTo>
                    <a:lnTo>
                      <a:pt x="387" y="108"/>
                    </a:lnTo>
                    <a:lnTo>
                      <a:pt x="405" y="105"/>
                    </a:lnTo>
                    <a:lnTo>
                      <a:pt x="423" y="103"/>
                    </a:lnTo>
                    <a:lnTo>
                      <a:pt x="441" y="102"/>
                    </a:lnTo>
                    <a:lnTo>
                      <a:pt x="460" y="101"/>
                    </a:lnTo>
                    <a:lnTo>
                      <a:pt x="478" y="102"/>
                    </a:lnTo>
                    <a:lnTo>
                      <a:pt x="496" y="103"/>
                    </a:lnTo>
                    <a:lnTo>
                      <a:pt x="514" y="105"/>
                    </a:lnTo>
                    <a:lnTo>
                      <a:pt x="531" y="108"/>
                    </a:lnTo>
                    <a:lnTo>
                      <a:pt x="548" y="112"/>
                    </a:lnTo>
                    <a:lnTo>
                      <a:pt x="565" y="117"/>
                    </a:lnTo>
                    <a:lnTo>
                      <a:pt x="582" y="123"/>
                    </a:lnTo>
                    <a:lnTo>
                      <a:pt x="598" y="129"/>
                    </a:lnTo>
                    <a:lnTo>
                      <a:pt x="614" y="136"/>
                    </a:lnTo>
                    <a:lnTo>
                      <a:pt x="630" y="144"/>
                    </a:lnTo>
                    <a:lnTo>
                      <a:pt x="645" y="153"/>
                    </a:lnTo>
                    <a:lnTo>
                      <a:pt x="659" y="162"/>
                    </a:lnTo>
                    <a:lnTo>
                      <a:pt x="673" y="172"/>
                    </a:lnTo>
                    <a:lnTo>
                      <a:pt x="686" y="182"/>
                    </a:lnTo>
                    <a:lnTo>
                      <a:pt x="699" y="194"/>
                    </a:lnTo>
                    <a:lnTo>
                      <a:pt x="712" y="206"/>
                    </a:lnTo>
                    <a:lnTo>
                      <a:pt x="723" y="218"/>
                    </a:lnTo>
                    <a:lnTo>
                      <a:pt x="734" y="231"/>
                    </a:lnTo>
                    <a:lnTo>
                      <a:pt x="745" y="245"/>
                    </a:lnTo>
                    <a:lnTo>
                      <a:pt x="755" y="259"/>
                    </a:lnTo>
                    <a:lnTo>
                      <a:pt x="764" y="273"/>
                    </a:lnTo>
                    <a:lnTo>
                      <a:pt x="773" y="288"/>
                    </a:lnTo>
                    <a:lnTo>
                      <a:pt x="781" y="303"/>
                    </a:lnTo>
                    <a:lnTo>
                      <a:pt x="788" y="319"/>
                    </a:lnTo>
                    <a:lnTo>
                      <a:pt x="794" y="335"/>
                    </a:lnTo>
                    <a:lnTo>
                      <a:pt x="800" y="352"/>
                    </a:lnTo>
                    <a:lnTo>
                      <a:pt x="804" y="368"/>
                    </a:lnTo>
                    <a:lnTo>
                      <a:pt x="808" y="386"/>
                    </a:lnTo>
                    <a:lnTo>
                      <a:pt x="811" y="404"/>
                    </a:lnTo>
                    <a:lnTo>
                      <a:pt x="815" y="422"/>
                    </a:lnTo>
                    <a:lnTo>
                      <a:pt x="816" y="440"/>
                    </a:lnTo>
                    <a:lnTo>
                      <a:pt x="817" y="458"/>
                    </a:lnTo>
                    <a:close/>
                  </a:path>
                </a:pathLst>
              </a:custGeom>
              <a:solidFill>
                <a:srgbClr val="C6E6F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1935" name="Freeform 1207">
                <a:extLst>
                  <a:ext uri="{FF2B5EF4-FFF2-40B4-BE49-F238E27FC236}">
                    <a16:creationId xmlns:a16="http://schemas.microsoft.com/office/drawing/2014/main" id="{C8F106D6-CE65-42E3-A58E-7C9CDABACCE1}"/>
                  </a:ext>
                </a:extLst>
              </p:cNvPr>
              <p:cNvSpPr>
                <a:spLocks noEditPoints="1"/>
              </p:cNvSpPr>
              <p:nvPr/>
            </p:nvSpPr>
            <p:spPr bwMode="auto">
              <a:xfrm>
                <a:off x="2072" y="3111"/>
                <a:ext cx="163" cy="163"/>
              </a:xfrm>
              <a:custGeom>
                <a:avLst/>
                <a:gdLst>
                  <a:gd name="T0" fmla="*/ 161 w 815"/>
                  <a:gd name="T1" fmla="*/ 65 h 816"/>
                  <a:gd name="T2" fmla="*/ 155 w 815"/>
                  <a:gd name="T3" fmla="*/ 46 h 816"/>
                  <a:gd name="T4" fmla="*/ 144 w 815"/>
                  <a:gd name="T5" fmla="*/ 30 h 816"/>
                  <a:gd name="T6" fmla="*/ 130 w 815"/>
                  <a:gd name="T7" fmla="*/ 16 h 816"/>
                  <a:gd name="T8" fmla="*/ 113 w 815"/>
                  <a:gd name="T9" fmla="*/ 6 h 816"/>
                  <a:gd name="T10" fmla="*/ 94 w 815"/>
                  <a:gd name="T11" fmla="*/ 1 h 816"/>
                  <a:gd name="T12" fmla="*/ 73 w 815"/>
                  <a:gd name="T13" fmla="*/ 1 h 816"/>
                  <a:gd name="T14" fmla="*/ 53 w 815"/>
                  <a:gd name="T15" fmla="*/ 5 h 816"/>
                  <a:gd name="T16" fmla="*/ 36 w 815"/>
                  <a:gd name="T17" fmla="*/ 14 h 816"/>
                  <a:gd name="T18" fmla="*/ 21 w 815"/>
                  <a:gd name="T19" fmla="*/ 27 h 816"/>
                  <a:gd name="T20" fmla="*/ 10 w 815"/>
                  <a:gd name="T21" fmla="*/ 43 h 816"/>
                  <a:gd name="T22" fmla="*/ 3 w 815"/>
                  <a:gd name="T23" fmla="*/ 61 h 816"/>
                  <a:gd name="T24" fmla="*/ 0 w 815"/>
                  <a:gd name="T25" fmla="*/ 82 h 816"/>
                  <a:gd name="T26" fmla="*/ 3 w 815"/>
                  <a:gd name="T27" fmla="*/ 102 h 816"/>
                  <a:gd name="T28" fmla="*/ 10 w 815"/>
                  <a:gd name="T29" fmla="*/ 120 h 816"/>
                  <a:gd name="T30" fmla="*/ 21 w 815"/>
                  <a:gd name="T31" fmla="*/ 136 h 816"/>
                  <a:gd name="T32" fmla="*/ 36 w 815"/>
                  <a:gd name="T33" fmla="*/ 149 h 816"/>
                  <a:gd name="T34" fmla="*/ 53 w 815"/>
                  <a:gd name="T35" fmla="*/ 158 h 816"/>
                  <a:gd name="T36" fmla="*/ 73 w 815"/>
                  <a:gd name="T37" fmla="*/ 163 h 816"/>
                  <a:gd name="T38" fmla="*/ 94 w 815"/>
                  <a:gd name="T39" fmla="*/ 162 h 816"/>
                  <a:gd name="T40" fmla="*/ 113 w 815"/>
                  <a:gd name="T41" fmla="*/ 157 h 816"/>
                  <a:gd name="T42" fmla="*/ 130 w 815"/>
                  <a:gd name="T43" fmla="*/ 147 h 816"/>
                  <a:gd name="T44" fmla="*/ 144 w 815"/>
                  <a:gd name="T45" fmla="*/ 133 h 816"/>
                  <a:gd name="T46" fmla="*/ 155 w 815"/>
                  <a:gd name="T47" fmla="*/ 117 h 816"/>
                  <a:gd name="T48" fmla="*/ 161 w 815"/>
                  <a:gd name="T49" fmla="*/ 98 h 816"/>
                  <a:gd name="T50" fmla="*/ 143 w 815"/>
                  <a:gd name="T51" fmla="*/ 82 h 816"/>
                  <a:gd name="T52" fmla="*/ 141 w 815"/>
                  <a:gd name="T53" fmla="*/ 97 h 816"/>
                  <a:gd name="T54" fmla="*/ 135 w 815"/>
                  <a:gd name="T55" fmla="*/ 111 h 816"/>
                  <a:gd name="T56" fmla="*/ 127 w 815"/>
                  <a:gd name="T57" fmla="*/ 123 h 816"/>
                  <a:gd name="T58" fmla="*/ 116 w 815"/>
                  <a:gd name="T59" fmla="*/ 132 h 816"/>
                  <a:gd name="T60" fmla="*/ 102 w 815"/>
                  <a:gd name="T61" fmla="*/ 139 h 816"/>
                  <a:gd name="T62" fmla="*/ 88 w 815"/>
                  <a:gd name="T63" fmla="*/ 142 h 816"/>
                  <a:gd name="T64" fmla="*/ 72 w 815"/>
                  <a:gd name="T65" fmla="*/ 142 h 816"/>
                  <a:gd name="T66" fmla="*/ 58 w 815"/>
                  <a:gd name="T67" fmla="*/ 138 h 816"/>
                  <a:gd name="T68" fmla="*/ 45 w 815"/>
                  <a:gd name="T69" fmla="*/ 130 h 816"/>
                  <a:gd name="T70" fmla="*/ 34 w 815"/>
                  <a:gd name="T71" fmla="*/ 120 h 816"/>
                  <a:gd name="T72" fmla="*/ 26 w 815"/>
                  <a:gd name="T73" fmla="*/ 108 h 816"/>
                  <a:gd name="T74" fmla="*/ 22 w 815"/>
                  <a:gd name="T75" fmla="*/ 94 h 816"/>
                  <a:gd name="T76" fmla="*/ 20 w 815"/>
                  <a:gd name="T77" fmla="*/ 78 h 816"/>
                  <a:gd name="T78" fmla="*/ 23 w 815"/>
                  <a:gd name="T79" fmla="*/ 63 h 816"/>
                  <a:gd name="T80" fmla="*/ 29 w 815"/>
                  <a:gd name="T81" fmla="*/ 50 h 816"/>
                  <a:gd name="T82" fmla="*/ 38 w 815"/>
                  <a:gd name="T83" fmla="*/ 38 h 816"/>
                  <a:gd name="T84" fmla="*/ 50 w 815"/>
                  <a:gd name="T85" fmla="*/ 29 h 816"/>
                  <a:gd name="T86" fmla="*/ 63 w 815"/>
                  <a:gd name="T87" fmla="*/ 23 h 816"/>
                  <a:gd name="T88" fmla="*/ 78 w 815"/>
                  <a:gd name="T89" fmla="*/ 20 h 816"/>
                  <a:gd name="T90" fmla="*/ 94 w 815"/>
                  <a:gd name="T91" fmla="*/ 22 h 816"/>
                  <a:gd name="T92" fmla="*/ 108 w 815"/>
                  <a:gd name="T93" fmla="*/ 26 h 816"/>
                  <a:gd name="T94" fmla="*/ 120 w 815"/>
                  <a:gd name="T95" fmla="*/ 34 h 816"/>
                  <a:gd name="T96" fmla="*/ 130 w 815"/>
                  <a:gd name="T97" fmla="*/ 45 h 816"/>
                  <a:gd name="T98" fmla="*/ 138 w 815"/>
                  <a:gd name="T99" fmla="*/ 58 h 816"/>
                  <a:gd name="T100" fmla="*/ 142 w 815"/>
                  <a:gd name="T101" fmla="*/ 72 h 81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815" h="816">
                    <a:moveTo>
                      <a:pt x="815" y="408"/>
                    </a:moveTo>
                    <a:lnTo>
                      <a:pt x="815" y="387"/>
                    </a:lnTo>
                    <a:lnTo>
                      <a:pt x="813" y="367"/>
                    </a:lnTo>
                    <a:lnTo>
                      <a:pt x="811" y="345"/>
                    </a:lnTo>
                    <a:lnTo>
                      <a:pt x="807" y="325"/>
                    </a:lnTo>
                    <a:lnTo>
                      <a:pt x="802" y="306"/>
                    </a:lnTo>
                    <a:lnTo>
                      <a:pt x="797" y="286"/>
                    </a:lnTo>
                    <a:lnTo>
                      <a:pt x="791" y="268"/>
                    </a:lnTo>
                    <a:lnTo>
                      <a:pt x="783" y="249"/>
                    </a:lnTo>
                    <a:lnTo>
                      <a:pt x="775" y="231"/>
                    </a:lnTo>
                    <a:lnTo>
                      <a:pt x="766" y="214"/>
                    </a:lnTo>
                    <a:lnTo>
                      <a:pt x="755" y="197"/>
                    </a:lnTo>
                    <a:lnTo>
                      <a:pt x="745" y="180"/>
                    </a:lnTo>
                    <a:lnTo>
                      <a:pt x="734" y="164"/>
                    </a:lnTo>
                    <a:lnTo>
                      <a:pt x="722" y="149"/>
                    </a:lnTo>
                    <a:lnTo>
                      <a:pt x="709" y="133"/>
                    </a:lnTo>
                    <a:lnTo>
                      <a:pt x="695" y="119"/>
                    </a:lnTo>
                    <a:lnTo>
                      <a:pt x="681" y="106"/>
                    </a:lnTo>
                    <a:lnTo>
                      <a:pt x="667" y="93"/>
                    </a:lnTo>
                    <a:lnTo>
                      <a:pt x="651" y="81"/>
                    </a:lnTo>
                    <a:lnTo>
                      <a:pt x="635" y="70"/>
                    </a:lnTo>
                    <a:lnTo>
                      <a:pt x="619" y="59"/>
                    </a:lnTo>
                    <a:lnTo>
                      <a:pt x="602" y="49"/>
                    </a:lnTo>
                    <a:lnTo>
                      <a:pt x="584" y="40"/>
                    </a:lnTo>
                    <a:lnTo>
                      <a:pt x="566" y="32"/>
                    </a:lnTo>
                    <a:lnTo>
                      <a:pt x="547" y="25"/>
                    </a:lnTo>
                    <a:lnTo>
                      <a:pt x="528" y="19"/>
                    </a:lnTo>
                    <a:lnTo>
                      <a:pt x="509" y="13"/>
                    </a:lnTo>
                    <a:lnTo>
                      <a:pt x="489" y="9"/>
                    </a:lnTo>
                    <a:lnTo>
                      <a:pt x="469" y="5"/>
                    </a:lnTo>
                    <a:lnTo>
                      <a:pt x="449" y="3"/>
                    </a:lnTo>
                    <a:lnTo>
                      <a:pt x="428" y="1"/>
                    </a:lnTo>
                    <a:lnTo>
                      <a:pt x="408" y="0"/>
                    </a:lnTo>
                    <a:lnTo>
                      <a:pt x="387" y="1"/>
                    </a:lnTo>
                    <a:lnTo>
                      <a:pt x="366" y="3"/>
                    </a:lnTo>
                    <a:lnTo>
                      <a:pt x="345" y="5"/>
                    </a:lnTo>
                    <a:lnTo>
                      <a:pt x="325" y="9"/>
                    </a:lnTo>
                    <a:lnTo>
                      <a:pt x="305" y="13"/>
                    </a:lnTo>
                    <a:lnTo>
                      <a:pt x="286" y="19"/>
                    </a:lnTo>
                    <a:lnTo>
                      <a:pt x="267" y="25"/>
                    </a:lnTo>
                    <a:lnTo>
                      <a:pt x="249" y="32"/>
                    </a:lnTo>
                    <a:lnTo>
                      <a:pt x="231" y="40"/>
                    </a:lnTo>
                    <a:lnTo>
                      <a:pt x="213" y="49"/>
                    </a:lnTo>
                    <a:lnTo>
                      <a:pt x="196" y="59"/>
                    </a:lnTo>
                    <a:lnTo>
                      <a:pt x="180" y="70"/>
                    </a:lnTo>
                    <a:lnTo>
                      <a:pt x="164" y="81"/>
                    </a:lnTo>
                    <a:lnTo>
                      <a:pt x="148" y="93"/>
                    </a:lnTo>
                    <a:lnTo>
                      <a:pt x="133" y="106"/>
                    </a:lnTo>
                    <a:lnTo>
                      <a:pt x="119" y="119"/>
                    </a:lnTo>
                    <a:lnTo>
                      <a:pt x="105" y="133"/>
                    </a:lnTo>
                    <a:lnTo>
                      <a:pt x="93" y="149"/>
                    </a:lnTo>
                    <a:lnTo>
                      <a:pt x="81" y="164"/>
                    </a:lnTo>
                    <a:lnTo>
                      <a:pt x="69" y="180"/>
                    </a:lnTo>
                    <a:lnTo>
                      <a:pt x="59" y="197"/>
                    </a:lnTo>
                    <a:lnTo>
                      <a:pt x="49" y="214"/>
                    </a:lnTo>
                    <a:lnTo>
                      <a:pt x="40" y="231"/>
                    </a:lnTo>
                    <a:lnTo>
                      <a:pt x="32" y="249"/>
                    </a:lnTo>
                    <a:lnTo>
                      <a:pt x="25" y="268"/>
                    </a:lnTo>
                    <a:lnTo>
                      <a:pt x="18" y="286"/>
                    </a:lnTo>
                    <a:lnTo>
                      <a:pt x="13" y="306"/>
                    </a:lnTo>
                    <a:lnTo>
                      <a:pt x="8" y="325"/>
                    </a:lnTo>
                    <a:lnTo>
                      <a:pt x="5" y="345"/>
                    </a:lnTo>
                    <a:lnTo>
                      <a:pt x="2" y="367"/>
                    </a:lnTo>
                    <a:lnTo>
                      <a:pt x="1" y="387"/>
                    </a:lnTo>
                    <a:lnTo>
                      <a:pt x="0" y="408"/>
                    </a:lnTo>
                    <a:lnTo>
                      <a:pt x="1" y="429"/>
                    </a:lnTo>
                    <a:lnTo>
                      <a:pt x="2" y="449"/>
                    </a:lnTo>
                    <a:lnTo>
                      <a:pt x="5" y="470"/>
                    </a:lnTo>
                    <a:lnTo>
                      <a:pt x="8" y="490"/>
                    </a:lnTo>
                    <a:lnTo>
                      <a:pt x="13" y="509"/>
                    </a:lnTo>
                    <a:lnTo>
                      <a:pt x="18" y="529"/>
                    </a:lnTo>
                    <a:lnTo>
                      <a:pt x="25" y="547"/>
                    </a:lnTo>
                    <a:lnTo>
                      <a:pt x="32" y="567"/>
                    </a:lnTo>
                    <a:lnTo>
                      <a:pt x="40" y="585"/>
                    </a:lnTo>
                    <a:lnTo>
                      <a:pt x="49" y="602"/>
                    </a:lnTo>
                    <a:lnTo>
                      <a:pt x="59" y="619"/>
                    </a:lnTo>
                    <a:lnTo>
                      <a:pt x="69" y="636"/>
                    </a:lnTo>
                    <a:lnTo>
                      <a:pt x="81" y="652"/>
                    </a:lnTo>
                    <a:lnTo>
                      <a:pt x="93" y="667"/>
                    </a:lnTo>
                    <a:lnTo>
                      <a:pt x="105" y="682"/>
                    </a:lnTo>
                    <a:lnTo>
                      <a:pt x="119" y="696"/>
                    </a:lnTo>
                    <a:lnTo>
                      <a:pt x="133" y="709"/>
                    </a:lnTo>
                    <a:lnTo>
                      <a:pt x="148" y="722"/>
                    </a:lnTo>
                    <a:lnTo>
                      <a:pt x="164" y="734"/>
                    </a:lnTo>
                    <a:lnTo>
                      <a:pt x="180" y="745"/>
                    </a:lnTo>
                    <a:lnTo>
                      <a:pt x="196" y="756"/>
                    </a:lnTo>
                    <a:lnTo>
                      <a:pt x="213" y="767"/>
                    </a:lnTo>
                    <a:lnTo>
                      <a:pt x="231" y="776"/>
                    </a:lnTo>
                    <a:lnTo>
                      <a:pt x="249" y="784"/>
                    </a:lnTo>
                    <a:lnTo>
                      <a:pt x="267" y="791"/>
                    </a:lnTo>
                    <a:lnTo>
                      <a:pt x="286" y="797"/>
                    </a:lnTo>
                    <a:lnTo>
                      <a:pt x="305" y="803"/>
                    </a:lnTo>
                    <a:lnTo>
                      <a:pt x="325" y="807"/>
                    </a:lnTo>
                    <a:lnTo>
                      <a:pt x="345" y="811"/>
                    </a:lnTo>
                    <a:lnTo>
                      <a:pt x="366" y="814"/>
                    </a:lnTo>
                    <a:lnTo>
                      <a:pt x="387" y="815"/>
                    </a:lnTo>
                    <a:lnTo>
                      <a:pt x="408" y="816"/>
                    </a:lnTo>
                    <a:lnTo>
                      <a:pt x="428" y="815"/>
                    </a:lnTo>
                    <a:lnTo>
                      <a:pt x="449" y="814"/>
                    </a:lnTo>
                    <a:lnTo>
                      <a:pt x="469" y="811"/>
                    </a:lnTo>
                    <a:lnTo>
                      <a:pt x="489" y="807"/>
                    </a:lnTo>
                    <a:lnTo>
                      <a:pt x="509" y="803"/>
                    </a:lnTo>
                    <a:lnTo>
                      <a:pt x="528" y="797"/>
                    </a:lnTo>
                    <a:lnTo>
                      <a:pt x="547" y="791"/>
                    </a:lnTo>
                    <a:lnTo>
                      <a:pt x="566" y="784"/>
                    </a:lnTo>
                    <a:lnTo>
                      <a:pt x="584" y="776"/>
                    </a:lnTo>
                    <a:lnTo>
                      <a:pt x="602" y="767"/>
                    </a:lnTo>
                    <a:lnTo>
                      <a:pt x="619" y="756"/>
                    </a:lnTo>
                    <a:lnTo>
                      <a:pt x="635" y="745"/>
                    </a:lnTo>
                    <a:lnTo>
                      <a:pt x="651" y="734"/>
                    </a:lnTo>
                    <a:lnTo>
                      <a:pt x="667" y="722"/>
                    </a:lnTo>
                    <a:lnTo>
                      <a:pt x="681" y="709"/>
                    </a:lnTo>
                    <a:lnTo>
                      <a:pt x="695" y="696"/>
                    </a:lnTo>
                    <a:lnTo>
                      <a:pt x="709" y="682"/>
                    </a:lnTo>
                    <a:lnTo>
                      <a:pt x="722" y="667"/>
                    </a:lnTo>
                    <a:lnTo>
                      <a:pt x="734" y="652"/>
                    </a:lnTo>
                    <a:lnTo>
                      <a:pt x="745" y="636"/>
                    </a:lnTo>
                    <a:lnTo>
                      <a:pt x="755" y="619"/>
                    </a:lnTo>
                    <a:lnTo>
                      <a:pt x="766" y="602"/>
                    </a:lnTo>
                    <a:lnTo>
                      <a:pt x="775" y="585"/>
                    </a:lnTo>
                    <a:lnTo>
                      <a:pt x="783" y="567"/>
                    </a:lnTo>
                    <a:lnTo>
                      <a:pt x="791" y="547"/>
                    </a:lnTo>
                    <a:lnTo>
                      <a:pt x="797" y="529"/>
                    </a:lnTo>
                    <a:lnTo>
                      <a:pt x="802" y="509"/>
                    </a:lnTo>
                    <a:lnTo>
                      <a:pt x="807" y="490"/>
                    </a:lnTo>
                    <a:lnTo>
                      <a:pt x="811" y="470"/>
                    </a:lnTo>
                    <a:lnTo>
                      <a:pt x="813" y="449"/>
                    </a:lnTo>
                    <a:lnTo>
                      <a:pt x="815" y="429"/>
                    </a:lnTo>
                    <a:lnTo>
                      <a:pt x="815" y="408"/>
                    </a:lnTo>
                    <a:close/>
                    <a:moveTo>
                      <a:pt x="713" y="408"/>
                    </a:moveTo>
                    <a:lnTo>
                      <a:pt x="712" y="424"/>
                    </a:lnTo>
                    <a:lnTo>
                      <a:pt x="711" y="439"/>
                    </a:lnTo>
                    <a:lnTo>
                      <a:pt x="709" y="454"/>
                    </a:lnTo>
                    <a:lnTo>
                      <a:pt x="707" y="469"/>
                    </a:lnTo>
                    <a:lnTo>
                      <a:pt x="703" y="484"/>
                    </a:lnTo>
                    <a:lnTo>
                      <a:pt x="699" y="498"/>
                    </a:lnTo>
                    <a:lnTo>
                      <a:pt x="694" y="513"/>
                    </a:lnTo>
                    <a:lnTo>
                      <a:pt x="689" y="526"/>
                    </a:lnTo>
                    <a:lnTo>
                      <a:pt x="683" y="540"/>
                    </a:lnTo>
                    <a:lnTo>
                      <a:pt x="676" y="554"/>
                    </a:lnTo>
                    <a:lnTo>
                      <a:pt x="669" y="567"/>
                    </a:lnTo>
                    <a:lnTo>
                      <a:pt x="661" y="579"/>
                    </a:lnTo>
                    <a:lnTo>
                      <a:pt x="652" y="591"/>
                    </a:lnTo>
                    <a:lnTo>
                      <a:pt x="643" y="603"/>
                    </a:lnTo>
                    <a:lnTo>
                      <a:pt x="634" y="614"/>
                    </a:lnTo>
                    <a:lnTo>
                      <a:pt x="624" y="624"/>
                    </a:lnTo>
                    <a:lnTo>
                      <a:pt x="613" y="634"/>
                    </a:lnTo>
                    <a:lnTo>
                      <a:pt x="602" y="644"/>
                    </a:lnTo>
                    <a:lnTo>
                      <a:pt x="591" y="653"/>
                    </a:lnTo>
                    <a:lnTo>
                      <a:pt x="579" y="661"/>
                    </a:lnTo>
                    <a:lnTo>
                      <a:pt x="566" y="669"/>
                    </a:lnTo>
                    <a:lnTo>
                      <a:pt x="553" y="677"/>
                    </a:lnTo>
                    <a:lnTo>
                      <a:pt x="539" y="683"/>
                    </a:lnTo>
                    <a:lnTo>
                      <a:pt x="526" y="689"/>
                    </a:lnTo>
                    <a:lnTo>
                      <a:pt x="512" y="695"/>
                    </a:lnTo>
                    <a:lnTo>
                      <a:pt x="498" y="700"/>
                    </a:lnTo>
                    <a:lnTo>
                      <a:pt x="484" y="704"/>
                    </a:lnTo>
                    <a:lnTo>
                      <a:pt x="469" y="707"/>
                    </a:lnTo>
                    <a:lnTo>
                      <a:pt x="454" y="710"/>
                    </a:lnTo>
                    <a:lnTo>
                      <a:pt x="439" y="712"/>
                    </a:lnTo>
                    <a:lnTo>
                      <a:pt x="423" y="713"/>
                    </a:lnTo>
                    <a:lnTo>
                      <a:pt x="408" y="713"/>
                    </a:lnTo>
                    <a:lnTo>
                      <a:pt x="392" y="713"/>
                    </a:lnTo>
                    <a:lnTo>
                      <a:pt x="377" y="712"/>
                    </a:lnTo>
                    <a:lnTo>
                      <a:pt x="361" y="710"/>
                    </a:lnTo>
                    <a:lnTo>
                      <a:pt x="345" y="707"/>
                    </a:lnTo>
                    <a:lnTo>
                      <a:pt x="331" y="704"/>
                    </a:lnTo>
                    <a:lnTo>
                      <a:pt x="316" y="700"/>
                    </a:lnTo>
                    <a:lnTo>
                      <a:pt x="302" y="695"/>
                    </a:lnTo>
                    <a:lnTo>
                      <a:pt x="288" y="689"/>
                    </a:lnTo>
                    <a:lnTo>
                      <a:pt x="275" y="683"/>
                    </a:lnTo>
                    <a:lnTo>
                      <a:pt x="262" y="677"/>
                    </a:lnTo>
                    <a:lnTo>
                      <a:pt x="249" y="669"/>
                    </a:lnTo>
                    <a:lnTo>
                      <a:pt x="237" y="661"/>
                    </a:lnTo>
                    <a:lnTo>
                      <a:pt x="225" y="653"/>
                    </a:lnTo>
                    <a:lnTo>
                      <a:pt x="213" y="644"/>
                    </a:lnTo>
                    <a:lnTo>
                      <a:pt x="202" y="634"/>
                    </a:lnTo>
                    <a:lnTo>
                      <a:pt x="192" y="624"/>
                    </a:lnTo>
                    <a:lnTo>
                      <a:pt x="181" y="614"/>
                    </a:lnTo>
                    <a:lnTo>
                      <a:pt x="172" y="603"/>
                    </a:lnTo>
                    <a:lnTo>
                      <a:pt x="163" y="591"/>
                    </a:lnTo>
                    <a:lnTo>
                      <a:pt x="153" y="579"/>
                    </a:lnTo>
                    <a:lnTo>
                      <a:pt x="145" y="567"/>
                    </a:lnTo>
                    <a:lnTo>
                      <a:pt x="138" y="554"/>
                    </a:lnTo>
                    <a:lnTo>
                      <a:pt x="131" y="540"/>
                    </a:lnTo>
                    <a:lnTo>
                      <a:pt x="125" y="526"/>
                    </a:lnTo>
                    <a:lnTo>
                      <a:pt x="120" y="513"/>
                    </a:lnTo>
                    <a:lnTo>
                      <a:pt x="115" y="498"/>
                    </a:lnTo>
                    <a:lnTo>
                      <a:pt x="111" y="484"/>
                    </a:lnTo>
                    <a:lnTo>
                      <a:pt x="108" y="469"/>
                    </a:lnTo>
                    <a:lnTo>
                      <a:pt x="105" y="454"/>
                    </a:lnTo>
                    <a:lnTo>
                      <a:pt x="103" y="439"/>
                    </a:lnTo>
                    <a:lnTo>
                      <a:pt x="102" y="424"/>
                    </a:lnTo>
                    <a:lnTo>
                      <a:pt x="101" y="408"/>
                    </a:lnTo>
                    <a:lnTo>
                      <a:pt x="102" y="392"/>
                    </a:lnTo>
                    <a:lnTo>
                      <a:pt x="103" y="377"/>
                    </a:lnTo>
                    <a:lnTo>
                      <a:pt x="105" y="362"/>
                    </a:lnTo>
                    <a:lnTo>
                      <a:pt x="108" y="346"/>
                    </a:lnTo>
                    <a:lnTo>
                      <a:pt x="111" y="331"/>
                    </a:lnTo>
                    <a:lnTo>
                      <a:pt x="115" y="317"/>
                    </a:lnTo>
                    <a:lnTo>
                      <a:pt x="120" y="302"/>
                    </a:lnTo>
                    <a:lnTo>
                      <a:pt x="125" y="289"/>
                    </a:lnTo>
                    <a:lnTo>
                      <a:pt x="131" y="275"/>
                    </a:lnTo>
                    <a:lnTo>
                      <a:pt x="138" y="262"/>
                    </a:lnTo>
                    <a:lnTo>
                      <a:pt x="145" y="249"/>
                    </a:lnTo>
                    <a:lnTo>
                      <a:pt x="153" y="237"/>
                    </a:lnTo>
                    <a:lnTo>
                      <a:pt x="163" y="225"/>
                    </a:lnTo>
                    <a:lnTo>
                      <a:pt x="172" y="214"/>
                    </a:lnTo>
                    <a:lnTo>
                      <a:pt x="181" y="203"/>
                    </a:lnTo>
                    <a:lnTo>
                      <a:pt x="192" y="192"/>
                    </a:lnTo>
                    <a:lnTo>
                      <a:pt x="202" y="182"/>
                    </a:lnTo>
                    <a:lnTo>
                      <a:pt x="213" y="172"/>
                    </a:lnTo>
                    <a:lnTo>
                      <a:pt x="225" y="163"/>
                    </a:lnTo>
                    <a:lnTo>
                      <a:pt x="237" y="155"/>
                    </a:lnTo>
                    <a:lnTo>
                      <a:pt x="249" y="147"/>
                    </a:lnTo>
                    <a:lnTo>
                      <a:pt x="262" y="139"/>
                    </a:lnTo>
                    <a:lnTo>
                      <a:pt x="275" y="132"/>
                    </a:lnTo>
                    <a:lnTo>
                      <a:pt x="288" y="126"/>
                    </a:lnTo>
                    <a:lnTo>
                      <a:pt x="302" y="120"/>
                    </a:lnTo>
                    <a:lnTo>
                      <a:pt x="316" y="116"/>
                    </a:lnTo>
                    <a:lnTo>
                      <a:pt x="331" y="111"/>
                    </a:lnTo>
                    <a:lnTo>
                      <a:pt x="345" y="108"/>
                    </a:lnTo>
                    <a:lnTo>
                      <a:pt x="361" y="105"/>
                    </a:lnTo>
                    <a:lnTo>
                      <a:pt x="377" y="103"/>
                    </a:lnTo>
                    <a:lnTo>
                      <a:pt x="392" y="102"/>
                    </a:lnTo>
                    <a:lnTo>
                      <a:pt x="408" y="102"/>
                    </a:lnTo>
                    <a:lnTo>
                      <a:pt x="423" y="102"/>
                    </a:lnTo>
                    <a:lnTo>
                      <a:pt x="439" y="103"/>
                    </a:lnTo>
                    <a:lnTo>
                      <a:pt x="454" y="105"/>
                    </a:lnTo>
                    <a:lnTo>
                      <a:pt x="469" y="108"/>
                    </a:lnTo>
                    <a:lnTo>
                      <a:pt x="484" y="111"/>
                    </a:lnTo>
                    <a:lnTo>
                      <a:pt x="498" y="116"/>
                    </a:lnTo>
                    <a:lnTo>
                      <a:pt x="512" y="120"/>
                    </a:lnTo>
                    <a:lnTo>
                      <a:pt x="526" y="126"/>
                    </a:lnTo>
                    <a:lnTo>
                      <a:pt x="539" y="132"/>
                    </a:lnTo>
                    <a:lnTo>
                      <a:pt x="553" y="139"/>
                    </a:lnTo>
                    <a:lnTo>
                      <a:pt x="566" y="147"/>
                    </a:lnTo>
                    <a:lnTo>
                      <a:pt x="579" y="155"/>
                    </a:lnTo>
                    <a:lnTo>
                      <a:pt x="591" y="163"/>
                    </a:lnTo>
                    <a:lnTo>
                      <a:pt x="602" y="172"/>
                    </a:lnTo>
                    <a:lnTo>
                      <a:pt x="613" y="182"/>
                    </a:lnTo>
                    <a:lnTo>
                      <a:pt x="624" y="192"/>
                    </a:lnTo>
                    <a:lnTo>
                      <a:pt x="634" y="203"/>
                    </a:lnTo>
                    <a:lnTo>
                      <a:pt x="643" y="214"/>
                    </a:lnTo>
                    <a:lnTo>
                      <a:pt x="652" y="225"/>
                    </a:lnTo>
                    <a:lnTo>
                      <a:pt x="661" y="237"/>
                    </a:lnTo>
                    <a:lnTo>
                      <a:pt x="669" y="249"/>
                    </a:lnTo>
                    <a:lnTo>
                      <a:pt x="676" y="262"/>
                    </a:lnTo>
                    <a:lnTo>
                      <a:pt x="683" y="275"/>
                    </a:lnTo>
                    <a:lnTo>
                      <a:pt x="689" y="289"/>
                    </a:lnTo>
                    <a:lnTo>
                      <a:pt x="694" y="302"/>
                    </a:lnTo>
                    <a:lnTo>
                      <a:pt x="699" y="317"/>
                    </a:lnTo>
                    <a:lnTo>
                      <a:pt x="703" y="331"/>
                    </a:lnTo>
                    <a:lnTo>
                      <a:pt x="707" y="346"/>
                    </a:lnTo>
                    <a:lnTo>
                      <a:pt x="709" y="362"/>
                    </a:lnTo>
                    <a:lnTo>
                      <a:pt x="711" y="377"/>
                    </a:lnTo>
                    <a:lnTo>
                      <a:pt x="712" y="392"/>
                    </a:lnTo>
                    <a:lnTo>
                      <a:pt x="713" y="408"/>
                    </a:lnTo>
                    <a:close/>
                  </a:path>
                </a:pathLst>
              </a:custGeom>
              <a:solidFill>
                <a:srgbClr val="D0EAF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1936" name="Freeform 1208">
                <a:extLst>
                  <a:ext uri="{FF2B5EF4-FFF2-40B4-BE49-F238E27FC236}">
                    <a16:creationId xmlns:a16="http://schemas.microsoft.com/office/drawing/2014/main" id="{BDC18EEA-E2B8-43D5-B895-AEB7823C8350}"/>
                  </a:ext>
                </a:extLst>
              </p:cNvPr>
              <p:cNvSpPr>
                <a:spLocks noEditPoints="1"/>
              </p:cNvSpPr>
              <p:nvPr/>
            </p:nvSpPr>
            <p:spPr bwMode="auto">
              <a:xfrm>
                <a:off x="2082" y="3121"/>
                <a:ext cx="143" cy="143"/>
              </a:xfrm>
              <a:custGeom>
                <a:avLst/>
                <a:gdLst>
                  <a:gd name="T0" fmla="*/ 141 w 714"/>
                  <a:gd name="T1" fmla="*/ 57 h 714"/>
                  <a:gd name="T2" fmla="*/ 136 w 714"/>
                  <a:gd name="T3" fmla="*/ 40 h 714"/>
                  <a:gd name="T4" fmla="*/ 126 w 714"/>
                  <a:gd name="T5" fmla="*/ 26 h 714"/>
                  <a:gd name="T6" fmla="*/ 114 w 714"/>
                  <a:gd name="T7" fmla="*/ 14 h 714"/>
                  <a:gd name="T8" fmla="*/ 99 w 714"/>
                  <a:gd name="T9" fmla="*/ 6 h 714"/>
                  <a:gd name="T10" fmla="*/ 82 w 714"/>
                  <a:gd name="T11" fmla="*/ 1 h 714"/>
                  <a:gd name="T12" fmla="*/ 64 w 714"/>
                  <a:gd name="T13" fmla="*/ 0 h 714"/>
                  <a:gd name="T14" fmla="*/ 47 w 714"/>
                  <a:gd name="T15" fmla="*/ 4 h 714"/>
                  <a:gd name="T16" fmla="*/ 31 w 714"/>
                  <a:gd name="T17" fmla="*/ 12 h 714"/>
                  <a:gd name="T18" fmla="*/ 18 w 714"/>
                  <a:gd name="T19" fmla="*/ 23 h 714"/>
                  <a:gd name="T20" fmla="*/ 9 w 714"/>
                  <a:gd name="T21" fmla="*/ 37 h 714"/>
                  <a:gd name="T22" fmla="*/ 2 w 714"/>
                  <a:gd name="T23" fmla="*/ 53 h 714"/>
                  <a:gd name="T24" fmla="*/ 0 w 714"/>
                  <a:gd name="T25" fmla="*/ 72 h 714"/>
                  <a:gd name="T26" fmla="*/ 2 w 714"/>
                  <a:gd name="T27" fmla="*/ 89 h 714"/>
                  <a:gd name="T28" fmla="*/ 9 w 714"/>
                  <a:gd name="T29" fmla="*/ 106 h 714"/>
                  <a:gd name="T30" fmla="*/ 18 w 714"/>
                  <a:gd name="T31" fmla="*/ 120 h 714"/>
                  <a:gd name="T32" fmla="*/ 31 w 714"/>
                  <a:gd name="T33" fmla="*/ 131 h 714"/>
                  <a:gd name="T34" fmla="*/ 47 w 714"/>
                  <a:gd name="T35" fmla="*/ 138 h 714"/>
                  <a:gd name="T36" fmla="*/ 64 w 714"/>
                  <a:gd name="T37" fmla="*/ 143 h 714"/>
                  <a:gd name="T38" fmla="*/ 82 w 714"/>
                  <a:gd name="T39" fmla="*/ 142 h 714"/>
                  <a:gd name="T40" fmla="*/ 99 w 714"/>
                  <a:gd name="T41" fmla="*/ 137 h 714"/>
                  <a:gd name="T42" fmla="*/ 114 w 714"/>
                  <a:gd name="T43" fmla="*/ 129 h 714"/>
                  <a:gd name="T44" fmla="*/ 126 w 714"/>
                  <a:gd name="T45" fmla="*/ 117 h 714"/>
                  <a:gd name="T46" fmla="*/ 136 w 714"/>
                  <a:gd name="T47" fmla="*/ 103 h 714"/>
                  <a:gd name="T48" fmla="*/ 141 w 714"/>
                  <a:gd name="T49" fmla="*/ 86 h 714"/>
                  <a:gd name="T50" fmla="*/ 122 w 714"/>
                  <a:gd name="T51" fmla="*/ 72 h 714"/>
                  <a:gd name="T52" fmla="*/ 121 w 714"/>
                  <a:gd name="T53" fmla="*/ 84 h 714"/>
                  <a:gd name="T54" fmla="*/ 116 w 714"/>
                  <a:gd name="T55" fmla="*/ 96 h 714"/>
                  <a:gd name="T56" fmla="*/ 109 w 714"/>
                  <a:gd name="T57" fmla="*/ 106 h 714"/>
                  <a:gd name="T58" fmla="*/ 100 w 714"/>
                  <a:gd name="T59" fmla="*/ 114 h 714"/>
                  <a:gd name="T60" fmla="*/ 89 w 714"/>
                  <a:gd name="T61" fmla="*/ 119 h 714"/>
                  <a:gd name="T62" fmla="*/ 77 w 714"/>
                  <a:gd name="T63" fmla="*/ 122 h 714"/>
                  <a:gd name="T64" fmla="*/ 64 w 714"/>
                  <a:gd name="T65" fmla="*/ 122 h 714"/>
                  <a:gd name="T66" fmla="*/ 51 w 714"/>
                  <a:gd name="T67" fmla="*/ 119 h 714"/>
                  <a:gd name="T68" fmla="*/ 41 w 714"/>
                  <a:gd name="T69" fmla="*/ 112 h 714"/>
                  <a:gd name="T70" fmla="*/ 32 w 714"/>
                  <a:gd name="T71" fmla="*/ 104 h 714"/>
                  <a:gd name="T72" fmla="*/ 25 w 714"/>
                  <a:gd name="T73" fmla="*/ 94 h 714"/>
                  <a:gd name="T74" fmla="*/ 21 w 714"/>
                  <a:gd name="T75" fmla="*/ 82 h 714"/>
                  <a:gd name="T76" fmla="*/ 20 w 714"/>
                  <a:gd name="T77" fmla="*/ 69 h 714"/>
                  <a:gd name="T78" fmla="*/ 23 w 714"/>
                  <a:gd name="T79" fmla="*/ 56 h 714"/>
                  <a:gd name="T80" fmla="*/ 28 w 714"/>
                  <a:gd name="T81" fmla="*/ 45 h 714"/>
                  <a:gd name="T82" fmla="*/ 35 w 714"/>
                  <a:gd name="T83" fmla="*/ 35 h 714"/>
                  <a:gd name="T84" fmla="*/ 45 w 714"/>
                  <a:gd name="T85" fmla="*/ 28 h 714"/>
                  <a:gd name="T86" fmla="*/ 56 w 714"/>
                  <a:gd name="T87" fmla="*/ 23 h 714"/>
                  <a:gd name="T88" fmla="*/ 69 w 714"/>
                  <a:gd name="T89" fmla="*/ 21 h 714"/>
                  <a:gd name="T90" fmla="*/ 82 w 714"/>
                  <a:gd name="T91" fmla="*/ 22 h 714"/>
                  <a:gd name="T92" fmla="*/ 93 w 714"/>
                  <a:gd name="T93" fmla="*/ 26 h 714"/>
                  <a:gd name="T94" fmla="*/ 104 w 714"/>
                  <a:gd name="T95" fmla="*/ 32 h 714"/>
                  <a:gd name="T96" fmla="*/ 112 w 714"/>
                  <a:gd name="T97" fmla="*/ 41 h 714"/>
                  <a:gd name="T98" fmla="*/ 118 w 714"/>
                  <a:gd name="T99" fmla="*/ 51 h 714"/>
                  <a:gd name="T100" fmla="*/ 122 w 714"/>
                  <a:gd name="T101" fmla="*/ 64 h 71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714" h="714">
                    <a:moveTo>
                      <a:pt x="714" y="357"/>
                    </a:moveTo>
                    <a:lnTo>
                      <a:pt x="713" y="339"/>
                    </a:lnTo>
                    <a:lnTo>
                      <a:pt x="712" y="321"/>
                    </a:lnTo>
                    <a:lnTo>
                      <a:pt x="708" y="303"/>
                    </a:lnTo>
                    <a:lnTo>
                      <a:pt x="705" y="285"/>
                    </a:lnTo>
                    <a:lnTo>
                      <a:pt x="701" y="267"/>
                    </a:lnTo>
                    <a:lnTo>
                      <a:pt x="697" y="251"/>
                    </a:lnTo>
                    <a:lnTo>
                      <a:pt x="691" y="234"/>
                    </a:lnTo>
                    <a:lnTo>
                      <a:pt x="685" y="218"/>
                    </a:lnTo>
                    <a:lnTo>
                      <a:pt x="678" y="202"/>
                    </a:lnTo>
                    <a:lnTo>
                      <a:pt x="670" y="187"/>
                    </a:lnTo>
                    <a:lnTo>
                      <a:pt x="661" y="172"/>
                    </a:lnTo>
                    <a:lnTo>
                      <a:pt x="652" y="158"/>
                    </a:lnTo>
                    <a:lnTo>
                      <a:pt x="642" y="144"/>
                    </a:lnTo>
                    <a:lnTo>
                      <a:pt x="631" y="130"/>
                    </a:lnTo>
                    <a:lnTo>
                      <a:pt x="620" y="117"/>
                    </a:lnTo>
                    <a:lnTo>
                      <a:pt x="609" y="105"/>
                    </a:lnTo>
                    <a:lnTo>
                      <a:pt x="596" y="93"/>
                    </a:lnTo>
                    <a:lnTo>
                      <a:pt x="583" y="81"/>
                    </a:lnTo>
                    <a:lnTo>
                      <a:pt x="570" y="71"/>
                    </a:lnTo>
                    <a:lnTo>
                      <a:pt x="556" y="61"/>
                    </a:lnTo>
                    <a:lnTo>
                      <a:pt x="542" y="52"/>
                    </a:lnTo>
                    <a:lnTo>
                      <a:pt x="527" y="43"/>
                    </a:lnTo>
                    <a:lnTo>
                      <a:pt x="511" y="35"/>
                    </a:lnTo>
                    <a:lnTo>
                      <a:pt x="495" y="28"/>
                    </a:lnTo>
                    <a:lnTo>
                      <a:pt x="479" y="22"/>
                    </a:lnTo>
                    <a:lnTo>
                      <a:pt x="462" y="16"/>
                    </a:lnTo>
                    <a:lnTo>
                      <a:pt x="445" y="11"/>
                    </a:lnTo>
                    <a:lnTo>
                      <a:pt x="428" y="7"/>
                    </a:lnTo>
                    <a:lnTo>
                      <a:pt x="411" y="4"/>
                    </a:lnTo>
                    <a:lnTo>
                      <a:pt x="393" y="2"/>
                    </a:lnTo>
                    <a:lnTo>
                      <a:pt x="375" y="1"/>
                    </a:lnTo>
                    <a:lnTo>
                      <a:pt x="357" y="0"/>
                    </a:lnTo>
                    <a:lnTo>
                      <a:pt x="338" y="1"/>
                    </a:lnTo>
                    <a:lnTo>
                      <a:pt x="320" y="2"/>
                    </a:lnTo>
                    <a:lnTo>
                      <a:pt x="302" y="4"/>
                    </a:lnTo>
                    <a:lnTo>
                      <a:pt x="284" y="7"/>
                    </a:lnTo>
                    <a:lnTo>
                      <a:pt x="267" y="11"/>
                    </a:lnTo>
                    <a:lnTo>
                      <a:pt x="250" y="16"/>
                    </a:lnTo>
                    <a:lnTo>
                      <a:pt x="234" y="22"/>
                    </a:lnTo>
                    <a:lnTo>
                      <a:pt x="217" y="28"/>
                    </a:lnTo>
                    <a:lnTo>
                      <a:pt x="202" y="35"/>
                    </a:lnTo>
                    <a:lnTo>
                      <a:pt x="186" y="43"/>
                    </a:lnTo>
                    <a:lnTo>
                      <a:pt x="172" y="52"/>
                    </a:lnTo>
                    <a:lnTo>
                      <a:pt x="157" y="61"/>
                    </a:lnTo>
                    <a:lnTo>
                      <a:pt x="143" y="71"/>
                    </a:lnTo>
                    <a:lnTo>
                      <a:pt x="130" y="81"/>
                    </a:lnTo>
                    <a:lnTo>
                      <a:pt x="117" y="93"/>
                    </a:lnTo>
                    <a:lnTo>
                      <a:pt x="104" y="105"/>
                    </a:lnTo>
                    <a:lnTo>
                      <a:pt x="92" y="117"/>
                    </a:lnTo>
                    <a:lnTo>
                      <a:pt x="81" y="130"/>
                    </a:lnTo>
                    <a:lnTo>
                      <a:pt x="70" y="144"/>
                    </a:lnTo>
                    <a:lnTo>
                      <a:pt x="60" y="158"/>
                    </a:lnTo>
                    <a:lnTo>
                      <a:pt x="51" y="172"/>
                    </a:lnTo>
                    <a:lnTo>
                      <a:pt x="43" y="187"/>
                    </a:lnTo>
                    <a:lnTo>
                      <a:pt x="35" y="202"/>
                    </a:lnTo>
                    <a:lnTo>
                      <a:pt x="28" y="218"/>
                    </a:lnTo>
                    <a:lnTo>
                      <a:pt x="21" y="234"/>
                    </a:lnTo>
                    <a:lnTo>
                      <a:pt x="16" y="251"/>
                    </a:lnTo>
                    <a:lnTo>
                      <a:pt x="11" y="267"/>
                    </a:lnTo>
                    <a:lnTo>
                      <a:pt x="7" y="285"/>
                    </a:lnTo>
                    <a:lnTo>
                      <a:pt x="4" y="303"/>
                    </a:lnTo>
                    <a:lnTo>
                      <a:pt x="2" y="321"/>
                    </a:lnTo>
                    <a:lnTo>
                      <a:pt x="0" y="339"/>
                    </a:lnTo>
                    <a:lnTo>
                      <a:pt x="0" y="357"/>
                    </a:lnTo>
                    <a:lnTo>
                      <a:pt x="0" y="375"/>
                    </a:lnTo>
                    <a:lnTo>
                      <a:pt x="2" y="393"/>
                    </a:lnTo>
                    <a:lnTo>
                      <a:pt x="4" y="411"/>
                    </a:lnTo>
                    <a:lnTo>
                      <a:pt x="7" y="429"/>
                    </a:lnTo>
                    <a:lnTo>
                      <a:pt x="11" y="446"/>
                    </a:lnTo>
                    <a:lnTo>
                      <a:pt x="16" y="463"/>
                    </a:lnTo>
                    <a:lnTo>
                      <a:pt x="21" y="479"/>
                    </a:lnTo>
                    <a:lnTo>
                      <a:pt x="28" y="495"/>
                    </a:lnTo>
                    <a:lnTo>
                      <a:pt x="35" y="512"/>
                    </a:lnTo>
                    <a:lnTo>
                      <a:pt x="43" y="527"/>
                    </a:lnTo>
                    <a:lnTo>
                      <a:pt x="51" y="542"/>
                    </a:lnTo>
                    <a:lnTo>
                      <a:pt x="60" y="556"/>
                    </a:lnTo>
                    <a:lnTo>
                      <a:pt x="70" y="570"/>
                    </a:lnTo>
                    <a:lnTo>
                      <a:pt x="81" y="584"/>
                    </a:lnTo>
                    <a:lnTo>
                      <a:pt x="92" y="597"/>
                    </a:lnTo>
                    <a:lnTo>
                      <a:pt x="104" y="609"/>
                    </a:lnTo>
                    <a:lnTo>
                      <a:pt x="117" y="621"/>
                    </a:lnTo>
                    <a:lnTo>
                      <a:pt x="130" y="632"/>
                    </a:lnTo>
                    <a:lnTo>
                      <a:pt x="143" y="642"/>
                    </a:lnTo>
                    <a:lnTo>
                      <a:pt x="157" y="652"/>
                    </a:lnTo>
                    <a:lnTo>
                      <a:pt x="172" y="662"/>
                    </a:lnTo>
                    <a:lnTo>
                      <a:pt x="186" y="670"/>
                    </a:lnTo>
                    <a:lnTo>
                      <a:pt x="202" y="678"/>
                    </a:lnTo>
                    <a:lnTo>
                      <a:pt x="217" y="685"/>
                    </a:lnTo>
                    <a:lnTo>
                      <a:pt x="234" y="691"/>
                    </a:lnTo>
                    <a:lnTo>
                      <a:pt x="250" y="697"/>
                    </a:lnTo>
                    <a:lnTo>
                      <a:pt x="267" y="702"/>
                    </a:lnTo>
                    <a:lnTo>
                      <a:pt x="284" y="706"/>
                    </a:lnTo>
                    <a:lnTo>
                      <a:pt x="302" y="710"/>
                    </a:lnTo>
                    <a:lnTo>
                      <a:pt x="320" y="712"/>
                    </a:lnTo>
                    <a:lnTo>
                      <a:pt x="338" y="713"/>
                    </a:lnTo>
                    <a:lnTo>
                      <a:pt x="357" y="714"/>
                    </a:lnTo>
                    <a:lnTo>
                      <a:pt x="375" y="713"/>
                    </a:lnTo>
                    <a:lnTo>
                      <a:pt x="393" y="712"/>
                    </a:lnTo>
                    <a:lnTo>
                      <a:pt x="411" y="710"/>
                    </a:lnTo>
                    <a:lnTo>
                      <a:pt x="428" y="706"/>
                    </a:lnTo>
                    <a:lnTo>
                      <a:pt x="445" y="702"/>
                    </a:lnTo>
                    <a:lnTo>
                      <a:pt x="462" y="697"/>
                    </a:lnTo>
                    <a:lnTo>
                      <a:pt x="479" y="691"/>
                    </a:lnTo>
                    <a:lnTo>
                      <a:pt x="495" y="685"/>
                    </a:lnTo>
                    <a:lnTo>
                      <a:pt x="511" y="678"/>
                    </a:lnTo>
                    <a:lnTo>
                      <a:pt x="527" y="670"/>
                    </a:lnTo>
                    <a:lnTo>
                      <a:pt x="542" y="662"/>
                    </a:lnTo>
                    <a:lnTo>
                      <a:pt x="556" y="652"/>
                    </a:lnTo>
                    <a:lnTo>
                      <a:pt x="570" y="642"/>
                    </a:lnTo>
                    <a:lnTo>
                      <a:pt x="583" y="632"/>
                    </a:lnTo>
                    <a:lnTo>
                      <a:pt x="596" y="621"/>
                    </a:lnTo>
                    <a:lnTo>
                      <a:pt x="609" y="609"/>
                    </a:lnTo>
                    <a:lnTo>
                      <a:pt x="620" y="597"/>
                    </a:lnTo>
                    <a:lnTo>
                      <a:pt x="631" y="584"/>
                    </a:lnTo>
                    <a:lnTo>
                      <a:pt x="642" y="570"/>
                    </a:lnTo>
                    <a:lnTo>
                      <a:pt x="652" y="556"/>
                    </a:lnTo>
                    <a:lnTo>
                      <a:pt x="661" y="542"/>
                    </a:lnTo>
                    <a:lnTo>
                      <a:pt x="670" y="527"/>
                    </a:lnTo>
                    <a:lnTo>
                      <a:pt x="678" y="512"/>
                    </a:lnTo>
                    <a:lnTo>
                      <a:pt x="685" y="495"/>
                    </a:lnTo>
                    <a:lnTo>
                      <a:pt x="691" y="479"/>
                    </a:lnTo>
                    <a:lnTo>
                      <a:pt x="697" y="463"/>
                    </a:lnTo>
                    <a:lnTo>
                      <a:pt x="701" y="446"/>
                    </a:lnTo>
                    <a:lnTo>
                      <a:pt x="705" y="429"/>
                    </a:lnTo>
                    <a:lnTo>
                      <a:pt x="708" y="411"/>
                    </a:lnTo>
                    <a:lnTo>
                      <a:pt x="712" y="393"/>
                    </a:lnTo>
                    <a:lnTo>
                      <a:pt x="713" y="375"/>
                    </a:lnTo>
                    <a:lnTo>
                      <a:pt x="714" y="357"/>
                    </a:lnTo>
                    <a:close/>
                    <a:moveTo>
                      <a:pt x="611" y="357"/>
                    </a:moveTo>
                    <a:lnTo>
                      <a:pt x="611" y="370"/>
                    </a:lnTo>
                    <a:lnTo>
                      <a:pt x="610" y="383"/>
                    </a:lnTo>
                    <a:lnTo>
                      <a:pt x="608" y="396"/>
                    </a:lnTo>
                    <a:lnTo>
                      <a:pt x="606" y="408"/>
                    </a:lnTo>
                    <a:lnTo>
                      <a:pt x="603" y="420"/>
                    </a:lnTo>
                    <a:lnTo>
                      <a:pt x="600" y="432"/>
                    </a:lnTo>
                    <a:lnTo>
                      <a:pt x="596" y="444"/>
                    </a:lnTo>
                    <a:lnTo>
                      <a:pt x="591" y="456"/>
                    </a:lnTo>
                    <a:lnTo>
                      <a:pt x="586" y="467"/>
                    </a:lnTo>
                    <a:lnTo>
                      <a:pt x="580" y="478"/>
                    </a:lnTo>
                    <a:lnTo>
                      <a:pt x="574" y="488"/>
                    </a:lnTo>
                    <a:lnTo>
                      <a:pt x="568" y="499"/>
                    </a:lnTo>
                    <a:lnTo>
                      <a:pt x="561" y="510"/>
                    </a:lnTo>
                    <a:lnTo>
                      <a:pt x="553" y="519"/>
                    </a:lnTo>
                    <a:lnTo>
                      <a:pt x="545" y="528"/>
                    </a:lnTo>
                    <a:lnTo>
                      <a:pt x="537" y="537"/>
                    </a:lnTo>
                    <a:lnTo>
                      <a:pt x="528" y="546"/>
                    </a:lnTo>
                    <a:lnTo>
                      <a:pt x="519" y="554"/>
                    </a:lnTo>
                    <a:lnTo>
                      <a:pt x="509" y="561"/>
                    </a:lnTo>
                    <a:lnTo>
                      <a:pt x="498" y="568"/>
                    </a:lnTo>
                    <a:lnTo>
                      <a:pt x="488" y="575"/>
                    </a:lnTo>
                    <a:lnTo>
                      <a:pt x="477" y="581"/>
                    </a:lnTo>
                    <a:lnTo>
                      <a:pt x="466" y="587"/>
                    </a:lnTo>
                    <a:lnTo>
                      <a:pt x="455" y="592"/>
                    </a:lnTo>
                    <a:lnTo>
                      <a:pt x="444" y="596"/>
                    </a:lnTo>
                    <a:lnTo>
                      <a:pt x="432" y="600"/>
                    </a:lnTo>
                    <a:lnTo>
                      <a:pt x="420" y="604"/>
                    </a:lnTo>
                    <a:lnTo>
                      <a:pt x="408" y="606"/>
                    </a:lnTo>
                    <a:lnTo>
                      <a:pt x="395" y="609"/>
                    </a:lnTo>
                    <a:lnTo>
                      <a:pt x="383" y="610"/>
                    </a:lnTo>
                    <a:lnTo>
                      <a:pt x="370" y="611"/>
                    </a:lnTo>
                    <a:lnTo>
                      <a:pt x="357" y="612"/>
                    </a:lnTo>
                    <a:lnTo>
                      <a:pt x="344" y="611"/>
                    </a:lnTo>
                    <a:lnTo>
                      <a:pt x="331" y="610"/>
                    </a:lnTo>
                    <a:lnTo>
                      <a:pt x="318" y="609"/>
                    </a:lnTo>
                    <a:lnTo>
                      <a:pt x="305" y="606"/>
                    </a:lnTo>
                    <a:lnTo>
                      <a:pt x="292" y="604"/>
                    </a:lnTo>
                    <a:lnTo>
                      <a:pt x="280" y="600"/>
                    </a:lnTo>
                    <a:lnTo>
                      <a:pt x="268" y="596"/>
                    </a:lnTo>
                    <a:lnTo>
                      <a:pt x="257" y="592"/>
                    </a:lnTo>
                    <a:lnTo>
                      <a:pt x="246" y="587"/>
                    </a:lnTo>
                    <a:lnTo>
                      <a:pt x="235" y="581"/>
                    </a:lnTo>
                    <a:lnTo>
                      <a:pt x="224" y="575"/>
                    </a:lnTo>
                    <a:lnTo>
                      <a:pt x="214" y="568"/>
                    </a:lnTo>
                    <a:lnTo>
                      <a:pt x="204" y="561"/>
                    </a:lnTo>
                    <a:lnTo>
                      <a:pt x="194" y="554"/>
                    </a:lnTo>
                    <a:lnTo>
                      <a:pt x="185" y="546"/>
                    </a:lnTo>
                    <a:lnTo>
                      <a:pt x="176" y="537"/>
                    </a:lnTo>
                    <a:lnTo>
                      <a:pt x="168" y="528"/>
                    </a:lnTo>
                    <a:lnTo>
                      <a:pt x="160" y="519"/>
                    </a:lnTo>
                    <a:lnTo>
                      <a:pt x="152" y="510"/>
                    </a:lnTo>
                    <a:lnTo>
                      <a:pt x="145" y="499"/>
                    </a:lnTo>
                    <a:lnTo>
                      <a:pt x="139" y="488"/>
                    </a:lnTo>
                    <a:lnTo>
                      <a:pt x="133" y="478"/>
                    </a:lnTo>
                    <a:lnTo>
                      <a:pt x="127" y="467"/>
                    </a:lnTo>
                    <a:lnTo>
                      <a:pt x="122" y="456"/>
                    </a:lnTo>
                    <a:lnTo>
                      <a:pt x="118" y="444"/>
                    </a:lnTo>
                    <a:lnTo>
                      <a:pt x="114" y="432"/>
                    </a:lnTo>
                    <a:lnTo>
                      <a:pt x="110" y="420"/>
                    </a:lnTo>
                    <a:lnTo>
                      <a:pt x="107" y="408"/>
                    </a:lnTo>
                    <a:lnTo>
                      <a:pt x="104" y="396"/>
                    </a:lnTo>
                    <a:lnTo>
                      <a:pt x="102" y="383"/>
                    </a:lnTo>
                    <a:lnTo>
                      <a:pt x="101" y="370"/>
                    </a:lnTo>
                    <a:lnTo>
                      <a:pt x="101" y="357"/>
                    </a:lnTo>
                    <a:lnTo>
                      <a:pt x="101" y="344"/>
                    </a:lnTo>
                    <a:lnTo>
                      <a:pt x="102" y="331"/>
                    </a:lnTo>
                    <a:lnTo>
                      <a:pt x="104" y="318"/>
                    </a:lnTo>
                    <a:lnTo>
                      <a:pt x="107" y="306"/>
                    </a:lnTo>
                    <a:lnTo>
                      <a:pt x="110" y="293"/>
                    </a:lnTo>
                    <a:lnTo>
                      <a:pt x="114" y="281"/>
                    </a:lnTo>
                    <a:lnTo>
                      <a:pt x="118" y="269"/>
                    </a:lnTo>
                    <a:lnTo>
                      <a:pt x="122" y="257"/>
                    </a:lnTo>
                    <a:lnTo>
                      <a:pt x="127" y="246"/>
                    </a:lnTo>
                    <a:lnTo>
                      <a:pt x="133" y="235"/>
                    </a:lnTo>
                    <a:lnTo>
                      <a:pt x="139" y="225"/>
                    </a:lnTo>
                    <a:lnTo>
                      <a:pt x="145" y="214"/>
                    </a:lnTo>
                    <a:lnTo>
                      <a:pt x="152" y="204"/>
                    </a:lnTo>
                    <a:lnTo>
                      <a:pt x="160" y="195"/>
                    </a:lnTo>
                    <a:lnTo>
                      <a:pt x="168" y="186"/>
                    </a:lnTo>
                    <a:lnTo>
                      <a:pt x="176" y="177"/>
                    </a:lnTo>
                    <a:lnTo>
                      <a:pt x="185" y="168"/>
                    </a:lnTo>
                    <a:lnTo>
                      <a:pt x="194" y="160"/>
                    </a:lnTo>
                    <a:lnTo>
                      <a:pt x="204" y="153"/>
                    </a:lnTo>
                    <a:lnTo>
                      <a:pt x="214" y="146"/>
                    </a:lnTo>
                    <a:lnTo>
                      <a:pt x="224" y="139"/>
                    </a:lnTo>
                    <a:lnTo>
                      <a:pt x="235" y="133"/>
                    </a:lnTo>
                    <a:lnTo>
                      <a:pt x="246" y="128"/>
                    </a:lnTo>
                    <a:lnTo>
                      <a:pt x="257" y="122"/>
                    </a:lnTo>
                    <a:lnTo>
                      <a:pt x="268" y="118"/>
                    </a:lnTo>
                    <a:lnTo>
                      <a:pt x="280" y="114"/>
                    </a:lnTo>
                    <a:lnTo>
                      <a:pt x="292" y="111"/>
                    </a:lnTo>
                    <a:lnTo>
                      <a:pt x="305" y="108"/>
                    </a:lnTo>
                    <a:lnTo>
                      <a:pt x="318" y="105"/>
                    </a:lnTo>
                    <a:lnTo>
                      <a:pt x="331" y="104"/>
                    </a:lnTo>
                    <a:lnTo>
                      <a:pt x="344" y="103"/>
                    </a:lnTo>
                    <a:lnTo>
                      <a:pt x="357" y="103"/>
                    </a:lnTo>
                    <a:lnTo>
                      <a:pt x="370" y="103"/>
                    </a:lnTo>
                    <a:lnTo>
                      <a:pt x="383" y="104"/>
                    </a:lnTo>
                    <a:lnTo>
                      <a:pt x="395" y="105"/>
                    </a:lnTo>
                    <a:lnTo>
                      <a:pt x="408" y="108"/>
                    </a:lnTo>
                    <a:lnTo>
                      <a:pt x="420" y="111"/>
                    </a:lnTo>
                    <a:lnTo>
                      <a:pt x="432" y="114"/>
                    </a:lnTo>
                    <a:lnTo>
                      <a:pt x="444" y="118"/>
                    </a:lnTo>
                    <a:lnTo>
                      <a:pt x="455" y="122"/>
                    </a:lnTo>
                    <a:lnTo>
                      <a:pt x="466" y="128"/>
                    </a:lnTo>
                    <a:lnTo>
                      <a:pt x="477" y="133"/>
                    </a:lnTo>
                    <a:lnTo>
                      <a:pt x="488" y="139"/>
                    </a:lnTo>
                    <a:lnTo>
                      <a:pt x="498" y="146"/>
                    </a:lnTo>
                    <a:lnTo>
                      <a:pt x="509" y="153"/>
                    </a:lnTo>
                    <a:lnTo>
                      <a:pt x="519" y="160"/>
                    </a:lnTo>
                    <a:lnTo>
                      <a:pt x="528" y="168"/>
                    </a:lnTo>
                    <a:lnTo>
                      <a:pt x="537" y="177"/>
                    </a:lnTo>
                    <a:lnTo>
                      <a:pt x="545" y="186"/>
                    </a:lnTo>
                    <a:lnTo>
                      <a:pt x="553" y="195"/>
                    </a:lnTo>
                    <a:lnTo>
                      <a:pt x="561" y="204"/>
                    </a:lnTo>
                    <a:lnTo>
                      <a:pt x="568" y="214"/>
                    </a:lnTo>
                    <a:lnTo>
                      <a:pt x="574" y="225"/>
                    </a:lnTo>
                    <a:lnTo>
                      <a:pt x="580" y="235"/>
                    </a:lnTo>
                    <a:lnTo>
                      <a:pt x="586" y="246"/>
                    </a:lnTo>
                    <a:lnTo>
                      <a:pt x="591" y="257"/>
                    </a:lnTo>
                    <a:lnTo>
                      <a:pt x="596" y="269"/>
                    </a:lnTo>
                    <a:lnTo>
                      <a:pt x="600" y="281"/>
                    </a:lnTo>
                    <a:lnTo>
                      <a:pt x="603" y="293"/>
                    </a:lnTo>
                    <a:lnTo>
                      <a:pt x="606" y="306"/>
                    </a:lnTo>
                    <a:lnTo>
                      <a:pt x="608" y="318"/>
                    </a:lnTo>
                    <a:lnTo>
                      <a:pt x="610" y="331"/>
                    </a:lnTo>
                    <a:lnTo>
                      <a:pt x="611" y="344"/>
                    </a:lnTo>
                    <a:lnTo>
                      <a:pt x="611" y="357"/>
                    </a:lnTo>
                    <a:close/>
                  </a:path>
                </a:pathLst>
              </a:custGeom>
              <a:solidFill>
                <a:srgbClr val="D6EDF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1937" name="Freeform 1209">
                <a:extLst>
                  <a:ext uri="{FF2B5EF4-FFF2-40B4-BE49-F238E27FC236}">
                    <a16:creationId xmlns:a16="http://schemas.microsoft.com/office/drawing/2014/main" id="{E80C7ABD-60FC-4588-8164-1E83CC0FECF6}"/>
                  </a:ext>
                </a:extLst>
              </p:cNvPr>
              <p:cNvSpPr>
                <a:spLocks noEditPoints="1"/>
              </p:cNvSpPr>
              <p:nvPr/>
            </p:nvSpPr>
            <p:spPr bwMode="auto">
              <a:xfrm>
                <a:off x="2092" y="3131"/>
                <a:ext cx="122" cy="122"/>
              </a:xfrm>
              <a:custGeom>
                <a:avLst/>
                <a:gdLst>
                  <a:gd name="T0" fmla="*/ 121 w 612"/>
                  <a:gd name="T1" fmla="*/ 52 h 611"/>
                  <a:gd name="T2" fmla="*/ 118 w 612"/>
                  <a:gd name="T3" fmla="*/ 40 h 611"/>
                  <a:gd name="T4" fmla="*/ 113 w 612"/>
                  <a:gd name="T5" fmla="*/ 29 h 611"/>
                  <a:gd name="T6" fmla="*/ 106 w 612"/>
                  <a:gd name="T7" fmla="*/ 20 h 611"/>
                  <a:gd name="T8" fmla="*/ 98 w 612"/>
                  <a:gd name="T9" fmla="*/ 12 h 611"/>
                  <a:gd name="T10" fmla="*/ 87 w 612"/>
                  <a:gd name="T11" fmla="*/ 6 h 611"/>
                  <a:gd name="T12" fmla="*/ 76 w 612"/>
                  <a:gd name="T13" fmla="*/ 2 h 611"/>
                  <a:gd name="T14" fmla="*/ 64 w 612"/>
                  <a:gd name="T15" fmla="*/ 0 h 611"/>
                  <a:gd name="T16" fmla="*/ 52 w 612"/>
                  <a:gd name="T17" fmla="*/ 1 h 611"/>
                  <a:gd name="T18" fmla="*/ 40 w 612"/>
                  <a:gd name="T19" fmla="*/ 4 h 611"/>
                  <a:gd name="T20" fmla="*/ 30 w 612"/>
                  <a:gd name="T21" fmla="*/ 9 h 611"/>
                  <a:gd name="T22" fmla="*/ 20 w 612"/>
                  <a:gd name="T23" fmla="*/ 16 h 611"/>
                  <a:gd name="T24" fmla="*/ 12 w 612"/>
                  <a:gd name="T25" fmla="*/ 25 h 611"/>
                  <a:gd name="T26" fmla="*/ 6 w 612"/>
                  <a:gd name="T27" fmla="*/ 35 h 611"/>
                  <a:gd name="T28" fmla="*/ 2 w 612"/>
                  <a:gd name="T29" fmla="*/ 46 h 611"/>
                  <a:gd name="T30" fmla="*/ 0 w 612"/>
                  <a:gd name="T31" fmla="*/ 58 h 611"/>
                  <a:gd name="T32" fmla="*/ 1 w 612"/>
                  <a:gd name="T33" fmla="*/ 70 h 611"/>
                  <a:gd name="T34" fmla="*/ 4 w 612"/>
                  <a:gd name="T35" fmla="*/ 82 h 611"/>
                  <a:gd name="T36" fmla="*/ 9 w 612"/>
                  <a:gd name="T37" fmla="*/ 93 h 611"/>
                  <a:gd name="T38" fmla="*/ 16 w 612"/>
                  <a:gd name="T39" fmla="*/ 102 h 611"/>
                  <a:gd name="T40" fmla="*/ 25 w 612"/>
                  <a:gd name="T41" fmla="*/ 110 h 611"/>
                  <a:gd name="T42" fmla="*/ 35 w 612"/>
                  <a:gd name="T43" fmla="*/ 116 h 611"/>
                  <a:gd name="T44" fmla="*/ 46 w 612"/>
                  <a:gd name="T45" fmla="*/ 120 h 611"/>
                  <a:gd name="T46" fmla="*/ 58 w 612"/>
                  <a:gd name="T47" fmla="*/ 122 h 611"/>
                  <a:gd name="T48" fmla="*/ 70 w 612"/>
                  <a:gd name="T49" fmla="*/ 121 h 611"/>
                  <a:gd name="T50" fmla="*/ 82 w 612"/>
                  <a:gd name="T51" fmla="*/ 118 h 611"/>
                  <a:gd name="T52" fmla="*/ 93 w 612"/>
                  <a:gd name="T53" fmla="*/ 113 h 611"/>
                  <a:gd name="T54" fmla="*/ 102 w 612"/>
                  <a:gd name="T55" fmla="*/ 106 h 611"/>
                  <a:gd name="T56" fmla="*/ 110 w 612"/>
                  <a:gd name="T57" fmla="*/ 98 h 611"/>
                  <a:gd name="T58" fmla="*/ 116 w 612"/>
                  <a:gd name="T59" fmla="*/ 87 h 611"/>
                  <a:gd name="T60" fmla="*/ 120 w 612"/>
                  <a:gd name="T61" fmla="*/ 76 h 611"/>
                  <a:gd name="T62" fmla="*/ 122 w 612"/>
                  <a:gd name="T63" fmla="*/ 64 h 611"/>
                  <a:gd name="T64" fmla="*/ 101 w 612"/>
                  <a:gd name="T65" fmla="*/ 65 h 611"/>
                  <a:gd name="T66" fmla="*/ 98 w 612"/>
                  <a:gd name="T67" fmla="*/ 77 h 611"/>
                  <a:gd name="T68" fmla="*/ 90 w 612"/>
                  <a:gd name="T69" fmla="*/ 90 h 611"/>
                  <a:gd name="T70" fmla="*/ 77 w 612"/>
                  <a:gd name="T71" fmla="*/ 99 h 611"/>
                  <a:gd name="T72" fmla="*/ 65 w 612"/>
                  <a:gd name="T73" fmla="*/ 102 h 611"/>
                  <a:gd name="T74" fmla="*/ 57 w 612"/>
                  <a:gd name="T75" fmla="*/ 102 h 611"/>
                  <a:gd name="T76" fmla="*/ 45 w 612"/>
                  <a:gd name="T77" fmla="*/ 99 h 611"/>
                  <a:gd name="T78" fmla="*/ 32 w 612"/>
                  <a:gd name="T79" fmla="*/ 90 h 611"/>
                  <a:gd name="T80" fmla="*/ 24 w 612"/>
                  <a:gd name="T81" fmla="*/ 77 h 611"/>
                  <a:gd name="T82" fmla="*/ 21 w 612"/>
                  <a:gd name="T83" fmla="*/ 65 h 611"/>
                  <a:gd name="T84" fmla="*/ 21 w 612"/>
                  <a:gd name="T85" fmla="*/ 57 h 611"/>
                  <a:gd name="T86" fmla="*/ 24 w 612"/>
                  <a:gd name="T87" fmla="*/ 45 h 611"/>
                  <a:gd name="T88" fmla="*/ 32 w 612"/>
                  <a:gd name="T89" fmla="*/ 32 h 611"/>
                  <a:gd name="T90" fmla="*/ 45 w 612"/>
                  <a:gd name="T91" fmla="*/ 24 h 611"/>
                  <a:gd name="T92" fmla="*/ 57 w 612"/>
                  <a:gd name="T93" fmla="*/ 21 h 611"/>
                  <a:gd name="T94" fmla="*/ 65 w 612"/>
                  <a:gd name="T95" fmla="*/ 21 h 611"/>
                  <a:gd name="T96" fmla="*/ 77 w 612"/>
                  <a:gd name="T97" fmla="*/ 24 h 611"/>
                  <a:gd name="T98" fmla="*/ 90 w 612"/>
                  <a:gd name="T99" fmla="*/ 32 h 611"/>
                  <a:gd name="T100" fmla="*/ 98 w 612"/>
                  <a:gd name="T101" fmla="*/ 45 h 611"/>
                  <a:gd name="T102" fmla="*/ 101 w 612"/>
                  <a:gd name="T103" fmla="*/ 57 h 61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612" h="611">
                    <a:moveTo>
                      <a:pt x="612" y="306"/>
                    </a:moveTo>
                    <a:lnTo>
                      <a:pt x="611" y="290"/>
                    </a:lnTo>
                    <a:lnTo>
                      <a:pt x="610" y="275"/>
                    </a:lnTo>
                    <a:lnTo>
                      <a:pt x="608" y="260"/>
                    </a:lnTo>
                    <a:lnTo>
                      <a:pt x="606" y="244"/>
                    </a:lnTo>
                    <a:lnTo>
                      <a:pt x="602" y="229"/>
                    </a:lnTo>
                    <a:lnTo>
                      <a:pt x="598" y="215"/>
                    </a:lnTo>
                    <a:lnTo>
                      <a:pt x="593" y="200"/>
                    </a:lnTo>
                    <a:lnTo>
                      <a:pt x="588" y="187"/>
                    </a:lnTo>
                    <a:lnTo>
                      <a:pt x="582" y="173"/>
                    </a:lnTo>
                    <a:lnTo>
                      <a:pt x="575" y="160"/>
                    </a:lnTo>
                    <a:lnTo>
                      <a:pt x="568" y="147"/>
                    </a:lnTo>
                    <a:lnTo>
                      <a:pt x="560" y="135"/>
                    </a:lnTo>
                    <a:lnTo>
                      <a:pt x="551" y="123"/>
                    </a:lnTo>
                    <a:lnTo>
                      <a:pt x="542" y="112"/>
                    </a:lnTo>
                    <a:lnTo>
                      <a:pt x="533" y="101"/>
                    </a:lnTo>
                    <a:lnTo>
                      <a:pt x="523" y="90"/>
                    </a:lnTo>
                    <a:lnTo>
                      <a:pt x="512" y="80"/>
                    </a:lnTo>
                    <a:lnTo>
                      <a:pt x="501" y="70"/>
                    </a:lnTo>
                    <a:lnTo>
                      <a:pt x="490" y="61"/>
                    </a:lnTo>
                    <a:lnTo>
                      <a:pt x="478" y="53"/>
                    </a:lnTo>
                    <a:lnTo>
                      <a:pt x="465" y="45"/>
                    </a:lnTo>
                    <a:lnTo>
                      <a:pt x="452" y="37"/>
                    </a:lnTo>
                    <a:lnTo>
                      <a:pt x="438" y="30"/>
                    </a:lnTo>
                    <a:lnTo>
                      <a:pt x="425" y="24"/>
                    </a:lnTo>
                    <a:lnTo>
                      <a:pt x="411" y="18"/>
                    </a:lnTo>
                    <a:lnTo>
                      <a:pt x="397" y="14"/>
                    </a:lnTo>
                    <a:lnTo>
                      <a:pt x="383" y="9"/>
                    </a:lnTo>
                    <a:lnTo>
                      <a:pt x="368" y="6"/>
                    </a:lnTo>
                    <a:lnTo>
                      <a:pt x="353" y="3"/>
                    </a:lnTo>
                    <a:lnTo>
                      <a:pt x="338" y="1"/>
                    </a:lnTo>
                    <a:lnTo>
                      <a:pt x="322" y="0"/>
                    </a:lnTo>
                    <a:lnTo>
                      <a:pt x="307" y="0"/>
                    </a:lnTo>
                    <a:lnTo>
                      <a:pt x="291" y="0"/>
                    </a:lnTo>
                    <a:lnTo>
                      <a:pt x="276" y="1"/>
                    </a:lnTo>
                    <a:lnTo>
                      <a:pt x="260" y="3"/>
                    </a:lnTo>
                    <a:lnTo>
                      <a:pt x="244" y="6"/>
                    </a:lnTo>
                    <a:lnTo>
                      <a:pt x="230" y="9"/>
                    </a:lnTo>
                    <a:lnTo>
                      <a:pt x="215" y="14"/>
                    </a:lnTo>
                    <a:lnTo>
                      <a:pt x="201" y="18"/>
                    </a:lnTo>
                    <a:lnTo>
                      <a:pt x="187" y="24"/>
                    </a:lnTo>
                    <a:lnTo>
                      <a:pt x="174" y="30"/>
                    </a:lnTo>
                    <a:lnTo>
                      <a:pt x="161" y="37"/>
                    </a:lnTo>
                    <a:lnTo>
                      <a:pt x="148" y="45"/>
                    </a:lnTo>
                    <a:lnTo>
                      <a:pt x="136" y="53"/>
                    </a:lnTo>
                    <a:lnTo>
                      <a:pt x="124" y="61"/>
                    </a:lnTo>
                    <a:lnTo>
                      <a:pt x="112" y="70"/>
                    </a:lnTo>
                    <a:lnTo>
                      <a:pt x="101" y="80"/>
                    </a:lnTo>
                    <a:lnTo>
                      <a:pt x="91" y="90"/>
                    </a:lnTo>
                    <a:lnTo>
                      <a:pt x="80" y="101"/>
                    </a:lnTo>
                    <a:lnTo>
                      <a:pt x="71" y="112"/>
                    </a:lnTo>
                    <a:lnTo>
                      <a:pt x="62" y="123"/>
                    </a:lnTo>
                    <a:lnTo>
                      <a:pt x="52" y="135"/>
                    </a:lnTo>
                    <a:lnTo>
                      <a:pt x="44" y="147"/>
                    </a:lnTo>
                    <a:lnTo>
                      <a:pt x="37" y="160"/>
                    </a:lnTo>
                    <a:lnTo>
                      <a:pt x="30" y="173"/>
                    </a:lnTo>
                    <a:lnTo>
                      <a:pt x="24" y="187"/>
                    </a:lnTo>
                    <a:lnTo>
                      <a:pt x="19" y="200"/>
                    </a:lnTo>
                    <a:lnTo>
                      <a:pt x="14" y="215"/>
                    </a:lnTo>
                    <a:lnTo>
                      <a:pt x="10" y="229"/>
                    </a:lnTo>
                    <a:lnTo>
                      <a:pt x="7" y="244"/>
                    </a:lnTo>
                    <a:lnTo>
                      <a:pt x="4" y="260"/>
                    </a:lnTo>
                    <a:lnTo>
                      <a:pt x="2" y="275"/>
                    </a:lnTo>
                    <a:lnTo>
                      <a:pt x="1" y="290"/>
                    </a:lnTo>
                    <a:lnTo>
                      <a:pt x="0" y="306"/>
                    </a:lnTo>
                    <a:lnTo>
                      <a:pt x="1" y="322"/>
                    </a:lnTo>
                    <a:lnTo>
                      <a:pt x="2" y="337"/>
                    </a:lnTo>
                    <a:lnTo>
                      <a:pt x="4" y="352"/>
                    </a:lnTo>
                    <a:lnTo>
                      <a:pt x="7" y="367"/>
                    </a:lnTo>
                    <a:lnTo>
                      <a:pt x="10" y="382"/>
                    </a:lnTo>
                    <a:lnTo>
                      <a:pt x="14" y="396"/>
                    </a:lnTo>
                    <a:lnTo>
                      <a:pt x="19" y="411"/>
                    </a:lnTo>
                    <a:lnTo>
                      <a:pt x="24" y="424"/>
                    </a:lnTo>
                    <a:lnTo>
                      <a:pt x="30" y="438"/>
                    </a:lnTo>
                    <a:lnTo>
                      <a:pt x="37" y="452"/>
                    </a:lnTo>
                    <a:lnTo>
                      <a:pt x="44" y="465"/>
                    </a:lnTo>
                    <a:lnTo>
                      <a:pt x="52" y="477"/>
                    </a:lnTo>
                    <a:lnTo>
                      <a:pt x="62" y="489"/>
                    </a:lnTo>
                    <a:lnTo>
                      <a:pt x="71" y="501"/>
                    </a:lnTo>
                    <a:lnTo>
                      <a:pt x="80" y="512"/>
                    </a:lnTo>
                    <a:lnTo>
                      <a:pt x="91" y="522"/>
                    </a:lnTo>
                    <a:lnTo>
                      <a:pt x="101" y="532"/>
                    </a:lnTo>
                    <a:lnTo>
                      <a:pt x="112" y="542"/>
                    </a:lnTo>
                    <a:lnTo>
                      <a:pt x="124" y="551"/>
                    </a:lnTo>
                    <a:lnTo>
                      <a:pt x="136" y="559"/>
                    </a:lnTo>
                    <a:lnTo>
                      <a:pt x="148" y="567"/>
                    </a:lnTo>
                    <a:lnTo>
                      <a:pt x="161" y="575"/>
                    </a:lnTo>
                    <a:lnTo>
                      <a:pt x="174" y="581"/>
                    </a:lnTo>
                    <a:lnTo>
                      <a:pt x="187" y="587"/>
                    </a:lnTo>
                    <a:lnTo>
                      <a:pt x="201" y="593"/>
                    </a:lnTo>
                    <a:lnTo>
                      <a:pt x="215" y="598"/>
                    </a:lnTo>
                    <a:lnTo>
                      <a:pt x="230" y="602"/>
                    </a:lnTo>
                    <a:lnTo>
                      <a:pt x="244" y="605"/>
                    </a:lnTo>
                    <a:lnTo>
                      <a:pt x="260" y="608"/>
                    </a:lnTo>
                    <a:lnTo>
                      <a:pt x="276" y="610"/>
                    </a:lnTo>
                    <a:lnTo>
                      <a:pt x="291" y="611"/>
                    </a:lnTo>
                    <a:lnTo>
                      <a:pt x="307" y="611"/>
                    </a:lnTo>
                    <a:lnTo>
                      <a:pt x="322" y="611"/>
                    </a:lnTo>
                    <a:lnTo>
                      <a:pt x="338" y="610"/>
                    </a:lnTo>
                    <a:lnTo>
                      <a:pt x="353" y="608"/>
                    </a:lnTo>
                    <a:lnTo>
                      <a:pt x="368" y="605"/>
                    </a:lnTo>
                    <a:lnTo>
                      <a:pt x="383" y="602"/>
                    </a:lnTo>
                    <a:lnTo>
                      <a:pt x="397" y="598"/>
                    </a:lnTo>
                    <a:lnTo>
                      <a:pt x="411" y="593"/>
                    </a:lnTo>
                    <a:lnTo>
                      <a:pt x="425" y="587"/>
                    </a:lnTo>
                    <a:lnTo>
                      <a:pt x="438" y="581"/>
                    </a:lnTo>
                    <a:lnTo>
                      <a:pt x="452" y="575"/>
                    </a:lnTo>
                    <a:lnTo>
                      <a:pt x="465" y="567"/>
                    </a:lnTo>
                    <a:lnTo>
                      <a:pt x="478" y="559"/>
                    </a:lnTo>
                    <a:lnTo>
                      <a:pt x="490" y="551"/>
                    </a:lnTo>
                    <a:lnTo>
                      <a:pt x="501" y="542"/>
                    </a:lnTo>
                    <a:lnTo>
                      <a:pt x="512" y="532"/>
                    </a:lnTo>
                    <a:lnTo>
                      <a:pt x="523" y="522"/>
                    </a:lnTo>
                    <a:lnTo>
                      <a:pt x="533" y="512"/>
                    </a:lnTo>
                    <a:lnTo>
                      <a:pt x="542" y="501"/>
                    </a:lnTo>
                    <a:lnTo>
                      <a:pt x="551" y="489"/>
                    </a:lnTo>
                    <a:lnTo>
                      <a:pt x="560" y="477"/>
                    </a:lnTo>
                    <a:lnTo>
                      <a:pt x="568" y="465"/>
                    </a:lnTo>
                    <a:lnTo>
                      <a:pt x="575" y="452"/>
                    </a:lnTo>
                    <a:lnTo>
                      <a:pt x="582" y="438"/>
                    </a:lnTo>
                    <a:lnTo>
                      <a:pt x="588" y="424"/>
                    </a:lnTo>
                    <a:lnTo>
                      <a:pt x="593" y="411"/>
                    </a:lnTo>
                    <a:lnTo>
                      <a:pt x="598" y="396"/>
                    </a:lnTo>
                    <a:lnTo>
                      <a:pt x="602" y="382"/>
                    </a:lnTo>
                    <a:lnTo>
                      <a:pt x="606" y="367"/>
                    </a:lnTo>
                    <a:lnTo>
                      <a:pt x="608" y="352"/>
                    </a:lnTo>
                    <a:lnTo>
                      <a:pt x="610" y="337"/>
                    </a:lnTo>
                    <a:lnTo>
                      <a:pt x="611" y="322"/>
                    </a:lnTo>
                    <a:lnTo>
                      <a:pt x="612" y="306"/>
                    </a:lnTo>
                    <a:close/>
                    <a:moveTo>
                      <a:pt x="510" y="306"/>
                    </a:moveTo>
                    <a:lnTo>
                      <a:pt x="510" y="316"/>
                    </a:lnTo>
                    <a:lnTo>
                      <a:pt x="509" y="327"/>
                    </a:lnTo>
                    <a:lnTo>
                      <a:pt x="508" y="337"/>
                    </a:lnTo>
                    <a:lnTo>
                      <a:pt x="506" y="347"/>
                    </a:lnTo>
                    <a:lnTo>
                      <a:pt x="501" y="366"/>
                    </a:lnTo>
                    <a:lnTo>
                      <a:pt x="494" y="385"/>
                    </a:lnTo>
                    <a:lnTo>
                      <a:pt x="486" y="403"/>
                    </a:lnTo>
                    <a:lnTo>
                      <a:pt x="476" y="419"/>
                    </a:lnTo>
                    <a:lnTo>
                      <a:pt x="464" y="435"/>
                    </a:lnTo>
                    <a:lnTo>
                      <a:pt x="450" y="449"/>
                    </a:lnTo>
                    <a:lnTo>
                      <a:pt x="436" y="464"/>
                    </a:lnTo>
                    <a:lnTo>
                      <a:pt x="420" y="475"/>
                    </a:lnTo>
                    <a:lnTo>
                      <a:pt x="403" y="485"/>
                    </a:lnTo>
                    <a:lnTo>
                      <a:pt x="386" y="494"/>
                    </a:lnTo>
                    <a:lnTo>
                      <a:pt x="367" y="501"/>
                    </a:lnTo>
                    <a:lnTo>
                      <a:pt x="347" y="506"/>
                    </a:lnTo>
                    <a:lnTo>
                      <a:pt x="337" y="507"/>
                    </a:lnTo>
                    <a:lnTo>
                      <a:pt x="327" y="509"/>
                    </a:lnTo>
                    <a:lnTo>
                      <a:pt x="317" y="510"/>
                    </a:lnTo>
                    <a:lnTo>
                      <a:pt x="307" y="510"/>
                    </a:lnTo>
                    <a:lnTo>
                      <a:pt x="296" y="510"/>
                    </a:lnTo>
                    <a:lnTo>
                      <a:pt x="286" y="509"/>
                    </a:lnTo>
                    <a:lnTo>
                      <a:pt x="276" y="507"/>
                    </a:lnTo>
                    <a:lnTo>
                      <a:pt x="266" y="506"/>
                    </a:lnTo>
                    <a:lnTo>
                      <a:pt x="245" y="501"/>
                    </a:lnTo>
                    <a:lnTo>
                      <a:pt x="227" y="494"/>
                    </a:lnTo>
                    <a:lnTo>
                      <a:pt x="209" y="485"/>
                    </a:lnTo>
                    <a:lnTo>
                      <a:pt x="192" y="475"/>
                    </a:lnTo>
                    <a:lnTo>
                      <a:pt x="177" y="464"/>
                    </a:lnTo>
                    <a:lnTo>
                      <a:pt x="162" y="449"/>
                    </a:lnTo>
                    <a:lnTo>
                      <a:pt x="149" y="435"/>
                    </a:lnTo>
                    <a:lnTo>
                      <a:pt x="137" y="419"/>
                    </a:lnTo>
                    <a:lnTo>
                      <a:pt x="127" y="403"/>
                    </a:lnTo>
                    <a:lnTo>
                      <a:pt x="119" y="385"/>
                    </a:lnTo>
                    <a:lnTo>
                      <a:pt x="112" y="366"/>
                    </a:lnTo>
                    <a:lnTo>
                      <a:pt x="107" y="347"/>
                    </a:lnTo>
                    <a:lnTo>
                      <a:pt x="105" y="337"/>
                    </a:lnTo>
                    <a:lnTo>
                      <a:pt x="104" y="327"/>
                    </a:lnTo>
                    <a:lnTo>
                      <a:pt x="103" y="316"/>
                    </a:lnTo>
                    <a:lnTo>
                      <a:pt x="103" y="306"/>
                    </a:lnTo>
                    <a:lnTo>
                      <a:pt x="103" y="296"/>
                    </a:lnTo>
                    <a:lnTo>
                      <a:pt x="104" y="285"/>
                    </a:lnTo>
                    <a:lnTo>
                      <a:pt x="105" y="275"/>
                    </a:lnTo>
                    <a:lnTo>
                      <a:pt x="107" y="265"/>
                    </a:lnTo>
                    <a:lnTo>
                      <a:pt x="112" y="246"/>
                    </a:lnTo>
                    <a:lnTo>
                      <a:pt x="119" y="226"/>
                    </a:lnTo>
                    <a:lnTo>
                      <a:pt x="127" y="208"/>
                    </a:lnTo>
                    <a:lnTo>
                      <a:pt x="137" y="192"/>
                    </a:lnTo>
                    <a:lnTo>
                      <a:pt x="149" y="176"/>
                    </a:lnTo>
                    <a:lnTo>
                      <a:pt x="162" y="162"/>
                    </a:lnTo>
                    <a:lnTo>
                      <a:pt x="177" y="149"/>
                    </a:lnTo>
                    <a:lnTo>
                      <a:pt x="192" y="137"/>
                    </a:lnTo>
                    <a:lnTo>
                      <a:pt x="209" y="127"/>
                    </a:lnTo>
                    <a:lnTo>
                      <a:pt x="227" y="118"/>
                    </a:lnTo>
                    <a:lnTo>
                      <a:pt x="245" y="111"/>
                    </a:lnTo>
                    <a:lnTo>
                      <a:pt x="266" y="106"/>
                    </a:lnTo>
                    <a:lnTo>
                      <a:pt x="276" y="105"/>
                    </a:lnTo>
                    <a:lnTo>
                      <a:pt x="286" y="103"/>
                    </a:lnTo>
                    <a:lnTo>
                      <a:pt x="296" y="103"/>
                    </a:lnTo>
                    <a:lnTo>
                      <a:pt x="307" y="102"/>
                    </a:lnTo>
                    <a:lnTo>
                      <a:pt x="317" y="103"/>
                    </a:lnTo>
                    <a:lnTo>
                      <a:pt x="327" y="103"/>
                    </a:lnTo>
                    <a:lnTo>
                      <a:pt x="337" y="105"/>
                    </a:lnTo>
                    <a:lnTo>
                      <a:pt x="347" y="106"/>
                    </a:lnTo>
                    <a:lnTo>
                      <a:pt x="367" y="111"/>
                    </a:lnTo>
                    <a:lnTo>
                      <a:pt x="386" y="118"/>
                    </a:lnTo>
                    <a:lnTo>
                      <a:pt x="403" y="127"/>
                    </a:lnTo>
                    <a:lnTo>
                      <a:pt x="420" y="137"/>
                    </a:lnTo>
                    <a:lnTo>
                      <a:pt x="436" y="149"/>
                    </a:lnTo>
                    <a:lnTo>
                      <a:pt x="450" y="162"/>
                    </a:lnTo>
                    <a:lnTo>
                      <a:pt x="464" y="176"/>
                    </a:lnTo>
                    <a:lnTo>
                      <a:pt x="476" y="192"/>
                    </a:lnTo>
                    <a:lnTo>
                      <a:pt x="486" y="208"/>
                    </a:lnTo>
                    <a:lnTo>
                      <a:pt x="494" y="226"/>
                    </a:lnTo>
                    <a:lnTo>
                      <a:pt x="501" y="246"/>
                    </a:lnTo>
                    <a:lnTo>
                      <a:pt x="506" y="265"/>
                    </a:lnTo>
                    <a:lnTo>
                      <a:pt x="508" y="275"/>
                    </a:lnTo>
                    <a:lnTo>
                      <a:pt x="509" y="285"/>
                    </a:lnTo>
                    <a:lnTo>
                      <a:pt x="510" y="296"/>
                    </a:lnTo>
                    <a:lnTo>
                      <a:pt x="510" y="306"/>
                    </a:lnTo>
                    <a:close/>
                  </a:path>
                </a:pathLst>
              </a:custGeom>
              <a:solidFill>
                <a:srgbClr val="DFF0F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1938" name="Freeform 1210">
                <a:extLst>
                  <a:ext uri="{FF2B5EF4-FFF2-40B4-BE49-F238E27FC236}">
                    <a16:creationId xmlns:a16="http://schemas.microsoft.com/office/drawing/2014/main" id="{D9700098-F286-4A5E-8A4D-F7BE61FE8C19}"/>
                  </a:ext>
                </a:extLst>
              </p:cNvPr>
              <p:cNvSpPr>
                <a:spLocks noEditPoints="1"/>
              </p:cNvSpPr>
              <p:nvPr/>
            </p:nvSpPr>
            <p:spPr bwMode="auto">
              <a:xfrm>
                <a:off x="2102" y="3142"/>
                <a:ext cx="102" cy="101"/>
              </a:xfrm>
              <a:custGeom>
                <a:avLst/>
                <a:gdLst>
                  <a:gd name="T0" fmla="*/ 101 w 510"/>
                  <a:gd name="T1" fmla="*/ 43 h 509"/>
                  <a:gd name="T2" fmla="*/ 99 w 510"/>
                  <a:gd name="T3" fmla="*/ 33 h 509"/>
                  <a:gd name="T4" fmla="*/ 95 w 510"/>
                  <a:gd name="T5" fmla="*/ 24 h 509"/>
                  <a:gd name="T6" fmla="*/ 89 w 510"/>
                  <a:gd name="T7" fmla="*/ 16 h 509"/>
                  <a:gd name="T8" fmla="*/ 82 w 510"/>
                  <a:gd name="T9" fmla="*/ 10 h 509"/>
                  <a:gd name="T10" fmla="*/ 73 w 510"/>
                  <a:gd name="T11" fmla="*/ 5 h 509"/>
                  <a:gd name="T12" fmla="*/ 64 w 510"/>
                  <a:gd name="T13" fmla="*/ 2 h 509"/>
                  <a:gd name="T14" fmla="*/ 54 w 510"/>
                  <a:gd name="T15" fmla="*/ 0 h 509"/>
                  <a:gd name="T16" fmla="*/ 43 w 510"/>
                  <a:gd name="T17" fmla="*/ 0 h 509"/>
                  <a:gd name="T18" fmla="*/ 33 w 510"/>
                  <a:gd name="T19" fmla="*/ 3 h 509"/>
                  <a:gd name="T20" fmla="*/ 25 w 510"/>
                  <a:gd name="T21" fmla="*/ 7 h 509"/>
                  <a:gd name="T22" fmla="*/ 17 w 510"/>
                  <a:gd name="T23" fmla="*/ 13 h 509"/>
                  <a:gd name="T24" fmla="*/ 10 w 510"/>
                  <a:gd name="T25" fmla="*/ 20 h 509"/>
                  <a:gd name="T26" fmla="*/ 5 w 510"/>
                  <a:gd name="T27" fmla="*/ 28 h 509"/>
                  <a:gd name="T28" fmla="*/ 2 w 510"/>
                  <a:gd name="T29" fmla="*/ 38 h 509"/>
                  <a:gd name="T30" fmla="*/ 0 w 510"/>
                  <a:gd name="T31" fmla="*/ 48 h 509"/>
                  <a:gd name="T32" fmla="*/ 1 w 510"/>
                  <a:gd name="T33" fmla="*/ 58 h 509"/>
                  <a:gd name="T34" fmla="*/ 3 w 510"/>
                  <a:gd name="T35" fmla="*/ 68 h 509"/>
                  <a:gd name="T36" fmla="*/ 8 w 510"/>
                  <a:gd name="T37" fmla="*/ 76 h 509"/>
                  <a:gd name="T38" fmla="*/ 13 w 510"/>
                  <a:gd name="T39" fmla="*/ 84 h 509"/>
                  <a:gd name="T40" fmla="*/ 21 w 510"/>
                  <a:gd name="T41" fmla="*/ 91 h 509"/>
                  <a:gd name="T42" fmla="*/ 29 w 510"/>
                  <a:gd name="T43" fmla="*/ 96 h 509"/>
                  <a:gd name="T44" fmla="*/ 38 w 510"/>
                  <a:gd name="T45" fmla="*/ 99 h 509"/>
                  <a:gd name="T46" fmla="*/ 49 w 510"/>
                  <a:gd name="T47" fmla="*/ 101 h 509"/>
                  <a:gd name="T48" fmla="*/ 59 w 510"/>
                  <a:gd name="T49" fmla="*/ 100 h 509"/>
                  <a:gd name="T50" fmla="*/ 69 w 510"/>
                  <a:gd name="T51" fmla="*/ 98 h 509"/>
                  <a:gd name="T52" fmla="*/ 77 w 510"/>
                  <a:gd name="T53" fmla="*/ 94 h 509"/>
                  <a:gd name="T54" fmla="*/ 85 w 510"/>
                  <a:gd name="T55" fmla="*/ 88 h 509"/>
                  <a:gd name="T56" fmla="*/ 92 w 510"/>
                  <a:gd name="T57" fmla="*/ 81 h 509"/>
                  <a:gd name="T58" fmla="*/ 97 w 510"/>
                  <a:gd name="T59" fmla="*/ 72 h 509"/>
                  <a:gd name="T60" fmla="*/ 100 w 510"/>
                  <a:gd name="T61" fmla="*/ 63 h 509"/>
                  <a:gd name="T62" fmla="*/ 102 w 510"/>
                  <a:gd name="T63" fmla="*/ 53 h 509"/>
                  <a:gd name="T64" fmla="*/ 81 w 510"/>
                  <a:gd name="T65" fmla="*/ 57 h 509"/>
                  <a:gd name="T66" fmla="*/ 76 w 510"/>
                  <a:gd name="T67" fmla="*/ 67 h 509"/>
                  <a:gd name="T68" fmla="*/ 68 w 510"/>
                  <a:gd name="T69" fmla="*/ 75 h 509"/>
                  <a:gd name="T70" fmla="*/ 57 w 510"/>
                  <a:gd name="T71" fmla="*/ 80 h 509"/>
                  <a:gd name="T72" fmla="*/ 45 w 510"/>
                  <a:gd name="T73" fmla="*/ 80 h 509"/>
                  <a:gd name="T74" fmla="*/ 34 w 510"/>
                  <a:gd name="T75" fmla="*/ 75 h 509"/>
                  <a:gd name="T76" fmla="*/ 26 w 510"/>
                  <a:gd name="T77" fmla="*/ 67 h 509"/>
                  <a:gd name="T78" fmla="*/ 21 w 510"/>
                  <a:gd name="T79" fmla="*/ 57 h 509"/>
                  <a:gd name="T80" fmla="*/ 21 w 510"/>
                  <a:gd name="T81" fmla="*/ 44 h 509"/>
                  <a:gd name="T82" fmla="*/ 26 w 510"/>
                  <a:gd name="T83" fmla="*/ 33 h 509"/>
                  <a:gd name="T84" fmla="*/ 34 w 510"/>
                  <a:gd name="T85" fmla="*/ 25 h 509"/>
                  <a:gd name="T86" fmla="*/ 45 w 510"/>
                  <a:gd name="T87" fmla="*/ 21 h 509"/>
                  <a:gd name="T88" fmla="*/ 57 w 510"/>
                  <a:gd name="T89" fmla="*/ 21 h 509"/>
                  <a:gd name="T90" fmla="*/ 68 w 510"/>
                  <a:gd name="T91" fmla="*/ 25 h 509"/>
                  <a:gd name="T92" fmla="*/ 76 w 510"/>
                  <a:gd name="T93" fmla="*/ 33 h 509"/>
                  <a:gd name="T94" fmla="*/ 81 w 510"/>
                  <a:gd name="T95" fmla="*/ 44 h 50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510" h="509">
                    <a:moveTo>
                      <a:pt x="510" y="254"/>
                    </a:moveTo>
                    <a:lnTo>
                      <a:pt x="510" y="241"/>
                    </a:lnTo>
                    <a:lnTo>
                      <a:pt x="509" y="228"/>
                    </a:lnTo>
                    <a:lnTo>
                      <a:pt x="507" y="215"/>
                    </a:lnTo>
                    <a:lnTo>
                      <a:pt x="505" y="203"/>
                    </a:lnTo>
                    <a:lnTo>
                      <a:pt x="502" y="190"/>
                    </a:lnTo>
                    <a:lnTo>
                      <a:pt x="499" y="178"/>
                    </a:lnTo>
                    <a:lnTo>
                      <a:pt x="495" y="166"/>
                    </a:lnTo>
                    <a:lnTo>
                      <a:pt x="490" y="154"/>
                    </a:lnTo>
                    <a:lnTo>
                      <a:pt x="485" y="143"/>
                    </a:lnTo>
                    <a:lnTo>
                      <a:pt x="480" y="132"/>
                    </a:lnTo>
                    <a:lnTo>
                      <a:pt x="473" y="122"/>
                    </a:lnTo>
                    <a:lnTo>
                      <a:pt x="467" y="111"/>
                    </a:lnTo>
                    <a:lnTo>
                      <a:pt x="460" y="101"/>
                    </a:lnTo>
                    <a:lnTo>
                      <a:pt x="452" y="92"/>
                    </a:lnTo>
                    <a:lnTo>
                      <a:pt x="444" y="83"/>
                    </a:lnTo>
                    <a:lnTo>
                      <a:pt x="436" y="74"/>
                    </a:lnTo>
                    <a:lnTo>
                      <a:pt x="427" y="65"/>
                    </a:lnTo>
                    <a:lnTo>
                      <a:pt x="418" y="57"/>
                    </a:lnTo>
                    <a:lnTo>
                      <a:pt x="408" y="50"/>
                    </a:lnTo>
                    <a:lnTo>
                      <a:pt x="397" y="43"/>
                    </a:lnTo>
                    <a:lnTo>
                      <a:pt x="387" y="36"/>
                    </a:lnTo>
                    <a:lnTo>
                      <a:pt x="376" y="30"/>
                    </a:lnTo>
                    <a:lnTo>
                      <a:pt x="366" y="25"/>
                    </a:lnTo>
                    <a:lnTo>
                      <a:pt x="354" y="19"/>
                    </a:lnTo>
                    <a:lnTo>
                      <a:pt x="343" y="15"/>
                    </a:lnTo>
                    <a:lnTo>
                      <a:pt x="331" y="11"/>
                    </a:lnTo>
                    <a:lnTo>
                      <a:pt x="319" y="8"/>
                    </a:lnTo>
                    <a:lnTo>
                      <a:pt x="307" y="5"/>
                    </a:lnTo>
                    <a:lnTo>
                      <a:pt x="294" y="2"/>
                    </a:lnTo>
                    <a:lnTo>
                      <a:pt x="282" y="1"/>
                    </a:lnTo>
                    <a:lnTo>
                      <a:pt x="269" y="0"/>
                    </a:lnTo>
                    <a:lnTo>
                      <a:pt x="256" y="0"/>
                    </a:lnTo>
                    <a:lnTo>
                      <a:pt x="243" y="0"/>
                    </a:lnTo>
                    <a:lnTo>
                      <a:pt x="230" y="1"/>
                    </a:lnTo>
                    <a:lnTo>
                      <a:pt x="217" y="2"/>
                    </a:lnTo>
                    <a:lnTo>
                      <a:pt x="204" y="5"/>
                    </a:lnTo>
                    <a:lnTo>
                      <a:pt x="191" y="8"/>
                    </a:lnTo>
                    <a:lnTo>
                      <a:pt x="179" y="11"/>
                    </a:lnTo>
                    <a:lnTo>
                      <a:pt x="167" y="15"/>
                    </a:lnTo>
                    <a:lnTo>
                      <a:pt x="156" y="19"/>
                    </a:lnTo>
                    <a:lnTo>
                      <a:pt x="145" y="25"/>
                    </a:lnTo>
                    <a:lnTo>
                      <a:pt x="134" y="30"/>
                    </a:lnTo>
                    <a:lnTo>
                      <a:pt x="123" y="36"/>
                    </a:lnTo>
                    <a:lnTo>
                      <a:pt x="113" y="43"/>
                    </a:lnTo>
                    <a:lnTo>
                      <a:pt x="103" y="50"/>
                    </a:lnTo>
                    <a:lnTo>
                      <a:pt x="93" y="57"/>
                    </a:lnTo>
                    <a:lnTo>
                      <a:pt x="84" y="65"/>
                    </a:lnTo>
                    <a:lnTo>
                      <a:pt x="75" y="74"/>
                    </a:lnTo>
                    <a:lnTo>
                      <a:pt x="67" y="83"/>
                    </a:lnTo>
                    <a:lnTo>
                      <a:pt x="59" y="92"/>
                    </a:lnTo>
                    <a:lnTo>
                      <a:pt x="51" y="101"/>
                    </a:lnTo>
                    <a:lnTo>
                      <a:pt x="44" y="111"/>
                    </a:lnTo>
                    <a:lnTo>
                      <a:pt x="38" y="122"/>
                    </a:lnTo>
                    <a:lnTo>
                      <a:pt x="32" y="132"/>
                    </a:lnTo>
                    <a:lnTo>
                      <a:pt x="26" y="143"/>
                    </a:lnTo>
                    <a:lnTo>
                      <a:pt x="21" y="154"/>
                    </a:lnTo>
                    <a:lnTo>
                      <a:pt x="17" y="166"/>
                    </a:lnTo>
                    <a:lnTo>
                      <a:pt x="13" y="178"/>
                    </a:lnTo>
                    <a:lnTo>
                      <a:pt x="9" y="190"/>
                    </a:lnTo>
                    <a:lnTo>
                      <a:pt x="6" y="203"/>
                    </a:lnTo>
                    <a:lnTo>
                      <a:pt x="3" y="215"/>
                    </a:lnTo>
                    <a:lnTo>
                      <a:pt x="1" y="228"/>
                    </a:lnTo>
                    <a:lnTo>
                      <a:pt x="0" y="241"/>
                    </a:lnTo>
                    <a:lnTo>
                      <a:pt x="0" y="254"/>
                    </a:lnTo>
                    <a:lnTo>
                      <a:pt x="0" y="267"/>
                    </a:lnTo>
                    <a:lnTo>
                      <a:pt x="1" y="280"/>
                    </a:lnTo>
                    <a:lnTo>
                      <a:pt x="3" y="293"/>
                    </a:lnTo>
                    <a:lnTo>
                      <a:pt x="6" y="305"/>
                    </a:lnTo>
                    <a:lnTo>
                      <a:pt x="9" y="317"/>
                    </a:lnTo>
                    <a:lnTo>
                      <a:pt x="13" y="329"/>
                    </a:lnTo>
                    <a:lnTo>
                      <a:pt x="17" y="341"/>
                    </a:lnTo>
                    <a:lnTo>
                      <a:pt x="21" y="353"/>
                    </a:lnTo>
                    <a:lnTo>
                      <a:pt x="26" y="364"/>
                    </a:lnTo>
                    <a:lnTo>
                      <a:pt x="32" y="375"/>
                    </a:lnTo>
                    <a:lnTo>
                      <a:pt x="38" y="385"/>
                    </a:lnTo>
                    <a:lnTo>
                      <a:pt x="44" y="396"/>
                    </a:lnTo>
                    <a:lnTo>
                      <a:pt x="51" y="407"/>
                    </a:lnTo>
                    <a:lnTo>
                      <a:pt x="59" y="416"/>
                    </a:lnTo>
                    <a:lnTo>
                      <a:pt x="67" y="425"/>
                    </a:lnTo>
                    <a:lnTo>
                      <a:pt x="75" y="434"/>
                    </a:lnTo>
                    <a:lnTo>
                      <a:pt x="84" y="443"/>
                    </a:lnTo>
                    <a:lnTo>
                      <a:pt x="93" y="451"/>
                    </a:lnTo>
                    <a:lnTo>
                      <a:pt x="103" y="458"/>
                    </a:lnTo>
                    <a:lnTo>
                      <a:pt x="113" y="465"/>
                    </a:lnTo>
                    <a:lnTo>
                      <a:pt x="123" y="472"/>
                    </a:lnTo>
                    <a:lnTo>
                      <a:pt x="134" y="478"/>
                    </a:lnTo>
                    <a:lnTo>
                      <a:pt x="145" y="484"/>
                    </a:lnTo>
                    <a:lnTo>
                      <a:pt x="156" y="489"/>
                    </a:lnTo>
                    <a:lnTo>
                      <a:pt x="167" y="493"/>
                    </a:lnTo>
                    <a:lnTo>
                      <a:pt x="179" y="497"/>
                    </a:lnTo>
                    <a:lnTo>
                      <a:pt x="191" y="501"/>
                    </a:lnTo>
                    <a:lnTo>
                      <a:pt x="204" y="503"/>
                    </a:lnTo>
                    <a:lnTo>
                      <a:pt x="217" y="506"/>
                    </a:lnTo>
                    <a:lnTo>
                      <a:pt x="230" y="507"/>
                    </a:lnTo>
                    <a:lnTo>
                      <a:pt x="243" y="508"/>
                    </a:lnTo>
                    <a:lnTo>
                      <a:pt x="256" y="509"/>
                    </a:lnTo>
                    <a:lnTo>
                      <a:pt x="269" y="508"/>
                    </a:lnTo>
                    <a:lnTo>
                      <a:pt x="282" y="507"/>
                    </a:lnTo>
                    <a:lnTo>
                      <a:pt x="294" y="506"/>
                    </a:lnTo>
                    <a:lnTo>
                      <a:pt x="307" y="503"/>
                    </a:lnTo>
                    <a:lnTo>
                      <a:pt x="319" y="501"/>
                    </a:lnTo>
                    <a:lnTo>
                      <a:pt x="331" y="497"/>
                    </a:lnTo>
                    <a:lnTo>
                      <a:pt x="343" y="493"/>
                    </a:lnTo>
                    <a:lnTo>
                      <a:pt x="354" y="489"/>
                    </a:lnTo>
                    <a:lnTo>
                      <a:pt x="366" y="484"/>
                    </a:lnTo>
                    <a:lnTo>
                      <a:pt x="376" y="478"/>
                    </a:lnTo>
                    <a:lnTo>
                      <a:pt x="387" y="472"/>
                    </a:lnTo>
                    <a:lnTo>
                      <a:pt x="397" y="465"/>
                    </a:lnTo>
                    <a:lnTo>
                      <a:pt x="408" y="458"/>
                    </a:lnTo>
                    <a:lnTo>
                      <a:pt x="418" y="451"/>
                    </a:lnTo>
                    <a:lnTo>
                      <a:pt x="427" y="443"/>
                    </a:lnTo>
                    <a:lnTo>
                      <a:pt x="436" y="434"/>
                    </a:lnTo>
                    <a:lnTo>
                      <a:pt x="444" y="425"/>
                    </a:lnTo>
                    <a:lnTo>
                      <a:pt x="452" y="416"/>
                    </a:lnTo>
                    <a:lnTo>
                      <a:pt x="460" y="407"/>
                    </a:lnTo>
                    <a:lnTo>
                      <a:pt x="467" y="396"/>
                    </a:lnTo>
                    <a:lnTo>
                      <a:pt x="473" y="385"/>
                    </a:lnTo>
                    <a:lnTo>
                      <a:pt x="480" y="375"/>
                    </a:lnTo>
                    <a:lnTo>
                      <a:pt x="485" y="364"/>
                    </a:lnTo>
                    <a:lnTo>
                      <a:pt x="490" y="353"/>
                    </a:lnTo>
                    <a:lnTo>
                      <a:pt x="495" y="341"/>
                    </a:lnTo>
                    <a:lnTo>
                      <a:pt x="499" y="329"/>
                    </a:lnTo>
                    <a:lnTo>
                      <a:pt x="502" y="317"/>
                    </a:lnTo>
                    <a:lnTo>
                      <a:pt x="505" y="305"/>
                    </a:lnTo>
                    <a:lnTo>
                      <a:pt x="507" y="293"/>
                    </a:lnTo>
                    <a:lnTo>
                      <a:pt x="509" y="280"/>
                    </a:lnTo>
                    <a:lnTo>
                      <a:pt x="510" y="267"/>
                    </a:lnTo>
                    <a:lnTo>
                      <a:pt x="510" y="254"/>
                    </a:lnTo>
                    <a:close/>
                    <a:moveTo>
                      <a:pt x="409" y="254"/>
                    </a:moveTo>
                    <a:lnTo>
                      <a:pt x="408" y="270"/>
                    </a:lnTo>
                    <a:lnTo>
                      <a:pt x="405" y="285"/>
                    </a:lnTo>
                    <a:lnTo>
                      <a:pt x="401" y="299"/>
                    </a:lnTo>
                    <a:lnTo>
                      <a:pt x="396" y="313"/>
                    </a:lnTo>
                    <a:lnTo>
                      <a:pt x="389" y="327"/>
                    </a:lnTo>
                    <a:lnTo>
                      <a:pt x="382" y="339"/>
                    </a:lnTo>
                    <a:lnTo>
                      <a:pt x="373" y="351"/>
                    </a:lnTo>
                    <a:lnTo>
                      <a:pt x="363" y="362"/>
                    </a:lnTo>
                    <a:lnTo>
                      <a:pt x="352" y="371"/>
                    </a:lnTo>
                    <a:lnTo>
                      <a:pt x="341" y="380"/>
                    </a:lnTo>
                    <a:lnTo>
                      <a:pt x="328" y="388"/>
                    </a:lnTo>
                    <a:lnTo>
                      <a:pt x="315" y="394"/>
                    </a:lnTo>
                    <a:lnTo>
                      <a:pt x="301" y="400"/>
                    </a:lnTo>
                    <a:lnTo>
                      <a:pt x="286" y="404"/>
                    </a:lnTo>
                    <a:lnTo>
                      <a:pt x="271" y="406"/>
                    </a:lnTo>
                    <a:lnTo>
                      <a:pt x="256" y="407"/>
                    </a:lnTo>
                    <a:lnTo>
                      <a:pt x="240" y="406"/>
                    </a:lnTo>
                    <a:lnTo>
                      <a:pt x="225" y="404"/>
                    </a:lnTo>
                    <a:lnTo>
                      <a:pt x="210" y="400"/>
                    </a:lnTo>
                    <a:lnTo>
                      <a:pt x="195" y="394"/>
                    </a:lnTo>
                    <a:lnTo>
                      <a:pt x="182" y="388"/>
                    </a:lnTo>
                    <a:lnTo>
                      <a:pt x="170" y="380"/>
                    </a:lnTo>
                    <a:lnTo>
                      <a:pt x="158" y="371"/>
                    </a:lnTo>
                    <a:lnTo>
                      <a:pt x="147" y="362"/>
                    </a:lnTo>
                    <a:lnTo>
                      <a:pt x="137" y="351"/>
                    </a:lnTo>
                    <a:lnTo>
                      <a:pt x="129" y="339"/>
                    </a:lnTo>
                    <a:lnTo>
                      <a:pt x="121" y="327"/>
                    </a:lnTo>
                    <a:lnTo>
                      <a:pt x="114" y="313"/>
                    </a:lnTo>
                    <a:lnTo>
                      <a:pt x="109" y="299"/>
                    </a:lnTo>
                    <a:lnTo>
                      <a:pt x="106" y="285"/>
                    </a:lnTo>
                    <a:lnTo>
                      <a:pt x="103" y="270"/>
                    </a:lnTo>
                    <a:lnTo>
                      <a:pt x="103" y="254"/>
                    </a:lnTo>
                    <a:lnTo>
                      <a:pt x="103" y="238"/>
                    </a:lnTo>
                    <a:lnTo>
                      <a:pt x="106" y="223"/>
                    </a:lnTo>
                    <a:lnTo>
                      <a:pt x="109" y="209"/>
                    </a:lnTo>
                    <a:lnTo>
                      <a:pt x="114" y="195"/>
                    </a:lnTo>
                    <a:lnTo>
                      <a:pt x="121" y="181"/>
                    </a:lnTo>
                    <a:lnTo>
                      <a:pt x="129" y="168"/>
                    </a:lnTo>
                    <a:lnTo>
                      <a:pt x="137" y="156"/>
                    </a:lnTo>
                    <a:lnTo>
                      <a:pt x="147" y="145"/>
                    </a:lnTo>
                    <a:lnTo>
                      <a:pt x="158" y="136"/>
                    </a:lnTo>
                    <a:lnTo>
                      <a:pt x="170" y="127"/>
                    </a:lnTo>
                    <a:lnTo>
                      <a:pt x="182" y="119"/>
                    </a:lnTo>
                    <a:lnTo>
                      <a:pt x="195" y="113"/>
                    </a:lnTo>
                    <a:lnTo>
                      <a:pt x="210" y="108"/>
                    </a:lnTo>
                    <a:lnTo>
                      <a:pt x="225" y="104"/>
                    </a:lnTo>
                    <a:lnTo>
                      <a:pt x="240" y="102"/>
                    </a:lnTo>
                    <a:lnTo>
                      <a:pt x="256" y="101"/>
                    </a:lnTo>
                    <a:lnTo>
                      <a:pt x="271" y="102"/>
                    </a:lnTo>
                    <a:lnTo>
                      <a:pt x="286" y="104"/>
                    </a:lnTo>
                    <a:lnTo>
                      <a:pt x="301" y="108"/>
                    </a:lnTo>
                    <a:lnTo>
                      <a:pt x="315" y="113"/>
                    </a:lnTo>
                    <a:lnTo>
                      <a:pt x="328" y="119"/>
                    </a:lnTo>
                    <a:lnTo>
                      <a:pt x="341" y="127"/>
                    </a:lnTo>
                    <a:lnTo>
                      <a:pt x="352" y="136"/>
                    </a:lnTo>
                    <a:lnTo>
                      <a:pt x="363" y="145"/>
                    </a:lnTo>
                    <a:lnTo>
                      <a:pt x="373" y="156"/>
                    </a:lnTo>
                    <a:lnTo>
                      <a:pt x="382" y="168"/>
                    </a:lnTo>
                    <a:lnTo>
                      <a:pt x="389" y="181"/>
                    </a:lnTo>
                    <a:lnTo>
                      <a:pt x="396" y="195"/>
                    </a:lnTo>
                    <a:lnTo>
                      <a:pt x="401" y="209"/>
                    </a:lnTo>
                    <a:lnTo>
                      <a:pt x="405" y="223"/>
                    </a:lnTo>
                    <a:lnTo>
                      <a:pt x="408" y="238"/>
                    </a:lnTo>
                    <a:lnTo>
                      <a:pt x="409" y="254"/>
                    </a:lnTo>
                    <a:close/>
                  </a:path>
                </a:pathLst>
              </a:custGeom>
              <a:solidFill>
                <a:srgbClr val="E5F3F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1939" name="Freeform 1211">
                <a:extLst>
                  <a:ext uri="{FF2B5EF4-FFF2-40B4-BE49-F238E27FC236}">
                    <a16:creationId xmlns:a16="http://schemas.microsoft.com/office/drawing/2014/main" id="{1FB6F95F-D169-4E86-A766-2380E42711DF}"/>
                  </a:ext>
                </a:extLst>
              </p:cNvPr>
              <p:cNvSpPr>
                <a:spLocks noEditPoints="1"/>
              </p:cNvSpPr>
              <p:nvPr/>
            </p:nvSpPr>
            <p:spPr bwMode="auto">
              <a:xfrm>
                <a:off x="2113" y="3152"/>
                <a:ext cx="81" cy="81"/>
              </a:xfrm>
              <a:custGeom>
                <a:avLst/>
                <a:gdLst>
                  <a:gd name="T0" fmla="*/ 81 w 407"/>
                  <a:gd name="T1" fmla="*/ 36 h 408"/>
                  <a:gd name="T2" fmla="*/ 79 w 407"/>
                  <a:gd name="T3" fmla="*/ 29 h 408"/>
                  <a:gd name="T4" fmla="*/ 74 w 407"/>
                  <a:gd name="T5" fmla="*/ 18 h 408"/>
                  <a:gd name="T6" fmla="*/ 66 w 407"/>
                  <a:gd name="T7" fmla="*/ 9 h 408"/>
                  <a:gd name="T8" fmla="*/ 56 w 407"/>
                  <a:gd name="T9" fmla="*/ 3 h 408"/>
                  <a:gd name="T10" fmla="*/ 47 w 407"/>
                  <a:gd name="T11" fmla="*/ 1 h 408"/>
                  <a:gd name="T12" fmla="*/ 41 w 407"/>
                  <a:gd name="T13" fmla="*/ 0 h 408"/>
                  <a:gd name="T14" fmla="*/ 34 w 407"/>
                  <a:gd name="T15" fmla="*/ 1 h 408"/>
                  <a:gd name="T16" fmla="*/ 25 w 407"/>
                  <a:gd name="T17" fmla="*/ 3 h 408"/>
                  <a:gd name="T18" fmla="*/ 15 w 407"/>
                  <a:gd name="T19" fmla="*/ 9 h 408"/>
                  <a:gd name="T20" fmla="*/ 7 w 407"/>
                  <a:gd name="T21" fmla="*/ 18 h 408"/>
                  <a:gd name="T22" fmla="*/ 2 w 407"/>
                  <a:gd name="T23" fmla="*/ 29 h 408"/>
                  <a:gd name="T24" fmla="*/ 0 w 407"/>
                  <a:gd name="T25" fmla="*/ 36 h 408"/>
                  <a:gd name="T26" fmla="*/ 0 w 407"/>
                  <a:gd name="T27" fmla="*/ 42 h 408"/>
                  <a:gd name="T28" fmla="*/ 1 w 407"/>
                  <a:gd name="T29" fmla="*/ 49 h 408"/>
                  <a:gd name="T30" fmla="*/ 5 w 407"/>
                  <a:gd name="T31" fmla="*/ 60 h 408"/>
                  <a:gd name="T32" fmla="*/ 12 w 407"/>
                  <a:gd name="T33" fmla="*/ 69 h 408"/>
                  <a:gd name="T34" fmla="*/ 21 w 407"/>
                  <a:gd name="T35" fmla="*/ 76 h 408"/>
                  <a:gd name="T36" fmla="*/ 32 w 407"/>
                  <a:gd name="T37" fmla="*/ 80 h 408"/>
                  <a:gd name="T38" fmla="*/ 38 w 407"/>
                  <a:gd name="T39" fmla="*/ 81 h 408"/>
                  <a:gd name="T40" fmla="*/ 45 w 407"/>
                  <a:gd name="T41" fmla="*/ 81 h 408"/>
                  <a:gd name="T42" fmla="*/ 53 w 407"/>
                  <a:gd name="T43" fmla="*/ 79 h 408"/>
                  <a:gd name="T44" fmla="*/ 63 w 407"/>
                  <a:gd name="T45" fmla="*/ 74 h 408"/>
                  <a:gd name="T46" fmla="*/ 72 w 407"/>
                  <a:gd name="T47" fmla="*/ 66 h 408"/>
                  <a:gd name="T48" fmla="*/ 78 w 407"/>
                  <a:gd name="T49" fmla="*/ 56 h 408"/>
                  <a:gd name="T50" fmla="*/ 81 w 407"/>
                  <a:gd name="T51" fmla="*/ 47 h 408"/>
                  <a:gd name="T52" fmla="*/ 81 w 407"/>
                  <a:gd name="T53" fmla="*/ 41 h 408"/>
                  <a:gd name="T54" fmla="*/ 60 w 407"/>
                  <a:gd name="T55" fmla="*/ 44 h 408"/>
                  <a:gd name="T56" fmla="*/ 58 w 407"/>
                  <a:gd name="T57" fmla="*/ 50 h 408"/>
                  <a:gd name="T58" fmla="*/ 55 w 407"/>
                  <a:gd name="T59" fmla="*/ 55 h 408"/>
                  <a:gd name="T60" fmla="*/ 50 w 407"/>
                  <a:gd name="T61" fmla="*/ 58 h 408"/>
                  <a:gd name="T62" fmla="*/ 45 w 407"/>
                  <a:gd name="T63" fmla="*/ 60 h 408"/>
                  <a:gd name="T64" fmla="*/ 38 w 407"/>
                  <a:gd name="T65" fmla="*/ 61 h 408"/>
                  <a:gd name="T66" fmla="*/ 33 w 407"/>
                  <a:gd name="T67" fmla="*/ 59 h 408"/>
                  <a:gd name="T68" fmla="*/ 27 w 407"/>
                  <a:gd name="T69" fmla="*/ 56 h 408"/>
                  <a:gd name="T70" fmla="*/ 24 w 407"/>
                  <a:gd name="T71" fmla="*/ 52 h 408"/>
                  <a:gd name="T72" fmla="*/ 21 w 407"/>
                  <a:gd name="T73" fmla="*/ 46 h 408"/>
                  <a:gd name="T74" fmla="*/ 20 w 407"/>
                  <a:gd name="T75" fmla="*/ 41 h 408"/>
                  <a:gd name="T76" fmla="*/ 21 w 407"/>
                  <a:gd name="T77" fmla="*/ 35 h 408"/>
                  <a:gd name="T78" fmla="*/ 24 w 407"/>
                  <a:gd name="T79" fmla="*/ 29 h 408"/>
                  <a:gd name="T80" fmla="*/ 27 w 407"/>
                  <a:gd name="T81" fmla="*/ 25 h 408"/>
                  <a:gd name="T82" fmla="*/ 33 w 407"/>
                  <a:gd name="T83" fmla="*/ 22 h 408"/>
                  <a:gd name="T84" fmla="*/ 38 w 407"/>
                  <a:gd name="T85" fmla="*/ 20 h 408"/>
                  <a:gd name="T86" fmla="*/ 45 w 407"/>
                  <a:gd name="T87" fmla="*/ 21 h 408"/>
                  <a:gd name="T88" fmla="*/ 50 w 407"/>
                  <a:gd name="T89" fmla="*/ 23 h 408"/>
                  <a:gd name="T90" fmla="*/ 55 w 407"/>
                  <a:gd name="T91" fmla="*/ 26 h 408"/>
                  <a:gd name="T92" fmla="*/ 58 w 407"/>
                  <a:gd name="T93" fmla="*/ 31 h 408"/>
                  <a:gd name="T94" fmla="*/ 60 w 407"/>
                  <a:gd name="T95" fmla="*/ 37 h 40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407" h="408">
                    <a:moveTo>
                      <a:pt x="407" y="204"/>
                    </a:moveTo>
                    <a:lnTo>
                      <a:pt x="407" y="194"/>
                    </a:lnTo>
                    <a:lnTo>
                      <a:pt x="406" y="183"/>
                    </a:lnTo>
                    <a:lnTo>
                      <a:pt x="405" y="173"/>
                    </a:lnTo>
                    <a:lnTo>
                      <a:pt x="403" y="163"/>
                    </a:lnTo>
                    <a:lnTo>
                      <a:pt x="398" y="144"/>
                    </a:lnTo>
                    <a:lnTo>
                      <a:pt x="391" y="124"/>
                    </a:lnTo>
                    <a:lnTo>
                      <a:pt x="383" y="106"/>
                    </a:lnTo>
                    <a:lnTo>
                      <a:pt x="373" y="90"/>
                    </a:lnTo>
                    <a:lnTo>
                      <a:pt x="361" y="74"/>
                    </a:lnTo>
                    <a:lnTo>
                      <a:pt x="347" y="60"/>
                    </a:lnTo>
                    <a:lnTo>
                      <a:pt x="333" y="47"/>
                    </a:lnTo>
                    <a:lnTo>
                      <a:pt x="317" y="35"/>
                    </a:lnTo>
                    <a:lnTo>
                      <a:pt x="300" y="25"/>
                    </a:lnTo>
                    <a:lnTo>
                      <a:pt x="283" y="16"/>
                    </a:lnTo>
                    <a:lnTo>
                      <a:pt x="264" y="9"/>
                    </a:lnTo>
                    <a:lnTo>
                      <a:pt x="244" y="4"/>
                    </a:lnTo>
                    <a:lnTo>
                      <a:pt x="234" y="3"/>
                    </a:lnTo>
                    <a:lnTo>
                      <a:pt x="224" y="1"/>
                    </a:lnTo>
                    <a:lnTo>
                      <a:pt x="214" y="1"/>
                    </a:lnTo>
                    <a:lnTo>
                      <a:pt x="204" y="0"/>
                    </a:lnTo>
                    <a:lnTo>
                      <a:pt x="193" y="1"/>
                    </a:lnTo>
                    <a:lnTo>
                      <a:pt x="183" y="1"/>
                    </a:lnTo>
                    <a:lnTo>
                      <a:pt x="173" y="3"/>
                    </a:lnTo>
                    <a:lnTo>
                      <a:pt x="163" y="4"/>
                    </a:lnTo>
                    <a:lnTo>
                      <a:pt x="142" y="9"/>
                    </a:lnTo>
                    <a:lnTo>
                      <a:pt x="124" y="16"/>
                    </a:lnTo>
                    <a:lnTo>
                      <a:pt x="106" y="25"/>
                    </a:lnTo>
                    <a:lnTo>
                      <a:pt x="89" y="35"/>
                    </a:lnTo>
                    <a:lnTo>
                      <a:pt x="74" y="47"/>
                    </a:lnTo>
                    <a:lnTo>
                      <a:pt x="59" y="60"/>
                    </a:lnTo>
                    <a:lnTo>
                      <a:pt x="46" y="74"/>
                    </a:lnTo>
                    <a:lnTo>
                      <a:pt x="34" y="90"/>
                    </a:lnTo>
                    <a:lnTo>
                      <a:pt x="24" y="106"/>
                    </a:lnTo>
                    <a:lnTo>
                      <a:pt x="16" y="124"/>
                    </a:lnTo>
                    <a:lnTo>
                      <a:pt x="9" y="144"/>
                    </a:lnTo>
                    <a:lnTo>
                      <a:pt x="4" y="163"/>
                    </a:lnTo>
                    <a:lnTo>
                      <a:pt x="2" y="173"/>
                    </a:lnTo>
                    <a:lnTo>
                      <a:pt x="1" y="183"/>
                    </a:lnTo>
                    <a:lnTo>
                      <a:pt x="0" y="194"/>
                    </a:lnTo>
                    <a:lnTo>
                      <a:pt x="0" y="204"/>
                    </a:lnTo>
                    <a:lnTo>
                      <a:pt x="0" y="214"/>
                    </a:lnTo>
                    <a:lnTo>
                      <a:pt x="1" y="225"/>
                    </a:lnTo>
                    <a:lnTo>
                      <a:pt x="2" y="235"/>
                    </a:lnTo>
                    <a:lnTo>
                      <a:pt x="4" y="245"/>
                    </a:lnTo>
                    <a:lnTo>
                      <a:pt x="9" y="264"/>
                    </a:lnTo>
                    <a:lnTo>
                      <a:pt x="16" y="283"/>
                    </a:lnTo>
                    <a:lnTo>
                      <a:pt x="24" y="301"/>
                    </a:lnTo>
                    <a:lnTo>
                      <a:pt x="34" y="317"/>
                    </a:lnTo>
                    <a:lnTo>
                      <a:pt x="46" y="333"/>
                    </a:lnTo>
                    <a:lnTo>
                      <a:pt x="59" y="347"/>
                    </a:lnTo>
                    <a:lnTo>
                      <a:pt x="74" y="362"/>
                    </a:lnTo>
                    <a:lnTo>
                      <a:pt x="89" y="373"/>
                    </a:lnTo>
                    <a:lnTo>
                      <a:pt x="106" y="383"/>
                    </a:lnTo>
                    <a:lnTo>
                      <a:pt x="124" y="392"/>
                    </a:lnTo>
                    <a:lnTo>
                      <a:pt x="142" y="399"/>
                    </a:lnTo>
                    <a:lnTo>
                      <a:pt x="163" y="404"/>
                    </a:lnTo>
                    <a:lnTo>
                      <a:pt x="173" y="405"/>
                    </a:lnTo>
                    <a:lnTo>
                      <a:pt x="183" y="407"/>
                    </a:lnTo>
                    <a:lnTo>
                      <a:pt x="193" y="408"/>
                    </a:lnTo>
                    <a:lnTo>
                      <a:pt x="204" y="408"/>
                    </a:lnTo>
                    <a:lnTo>
                      <a:pt x="214" y="408"/>
                    </a:lnTo>
                    <a:lnTo>
                      <a:pt x="224" y="407"/>
                    </a:lnTo>
                    <a:lnTo>
                      <a:pt x="234" y="405"/>
                    </a:lnTo>
                    <a:lnTo>
                      <a:pt x="244" y="404"/>
                    </a:lnTo>
                    <a:lnTo>
                      <a:pt x="264" y="399"/>
                    </a:lnTo>
                    <a:lnTo>
                      <a:pt x="283" y="392"/>
                    </a:lnTo>
                    <a:lnTo>
                      <a:pt x="300" y="383"/>
                    </a:lnTo>
                    <a:lnTo>
                      <a:pt x="317" y="373"/>
                    </a:lnTo>
                    <a:lnTo>
                      <a:pt x="333" y="362"/>
                    </a:lnTo>
                    <a:lnTo>
                      <a:pt x="347" y="347"/>
                    </a:lnTo>
                    <a:lnTo>
                      <a:pt x="361" y="333"/>
                    </a:lnTo>
                    <a:lnTo>
                      <a:pt x="373" y="317"/>
                    </a:lnTo>
                    <a:lnTo>
                      <a:pt x="383" y="301"/>
                    </a:lnTo>
                    <a:lnTo>
                      <a:pt x="391" y="283"/>
                    </a:lnTo>
                    <a:lnTo>
                      <a:pt x="398" y="264"/>
                    </a:lnTo>
                    <a:lnTo>
                      <a:pt x="403" y="245"/>
                    </a:lnTo>
                    <a:lnTo>
                      <a:pt x="405" y="235"/>
                    </a:lnTo>
                    <a:lnTo>
                      <a:pt x="406" y="225"/>
                    </a:lnTo>
                    <a:lnTo>
                      <a:pt x="407" y="214"/>
                    </a:lnTo>
                    <a:lnTo>
                      <a:pt x="407" y="204"/>
                    </a:lnTo>
                    <a:close/>
                    <a:moveTo>
                      <a:pt x="305" y="204"/>
                    </a:moveTo>
                    <a:lnTo>
                      <a:pt x="304" y="214"/>
                    </a:lnTo>
                    <a:lnTo>
                      <a:pt x="303" y="224"/>
                    </a:lnTo>
                    <a:lnTo>
                      <a:pt x="300" y="234"/>
                    </a:lnTo>
                    <a:lnTo>
                      <a:pt x="297" y="243"/>
                    </a:lnTo>
                    <a:lnTo>
                      <a:pt x="293" y="252"/>
                    </a:lnTo>
                    <a:lnTo>
                      <a:pt x="288" y="261"/>
                    </a:lnTo>
                    <a:lnTo>
                      <a:pt x="282" y="269"/>
                    </a:lnTo>
                    <a:lnTo>
                      <a:pt x="275" y="276"/>
                    </a:lnTo>
                    <a:lnTo>
                      <a:pt x="268" y="282"/>
                    </a:lnTo>
                    <a:lnTo>
                      <a:pt x="260" y="288"/>
                    </a:lnTo>
                    <a:lnTo>
                      <a:pt x="252" y="293"/>
                    </a:lnTo>
                    <a:lnTo>
                      <a:pt x="243" y="297"/>
                    </a:lnTo>
                    <a:lnTo>
                      <a:pt x="234" y="301"/>
                    </a:lnTo>
                    <a:lnTo>
                      <a:pt x="224" y="303"/>
                    </a:lnTo>
                    <a:lnTo>
                      <a:pt x="214" y="305"/>
                    </a:lnTo>
                    <a:lnTo>
                      <a:pt x="204" y="305"/>
                    </a:lnTo>
                    <a:lnTo>
                      <a:pt x="193" y="305"/>
                    </a:lnTo>
                    <a:lnTo>
                      <a:pt x="183" y="303"/>
                    </a:lnTo>
                    <a:lnTo>
                      <a:pt x="173" y="301"/>
                    </a:lnTo>
                    <a:lnTo>
                      <a:pt x="164" y="297"/>
                    </a:lnTo>
                    <a:lnTo>
                      <a:pt x="155" y="293"/>
                    </a:lnTo>
                    <a:lnTo>
                      <a:pt x="146" y="288"/>
                    </a:lnTo>
                    <a:lnTo>
                      <a:pt x="138" y="282"/>
                    </a:lnTo>
                    <a:lnTo>
                      <a:pt x="131" y="276"/>
                    </a:lnTo>
                    <a:lnTo>
                      <a:pt x="124" y="269"/>
                    </a:lnTo>
                    <a:lnTo>
                      <a:pt x="119" y="261"/>
                    </a:lnTo>
                    <a:lnTo>
                      <a:pt x="113" y="252"/>
                    </a:lnTo>
                    <a:lnTo>
                      <a:pt x="109" y="243"/>
                    </a:lnTo>
                    <a:lnTo>
                      <a:pt x="106" y="234"/>
                    </a:lnTo>
                    <a:lnTo>
                      <a:pt x="103" y="224"/>
                    </a:lnTo>
                    <a:lnTo>
                      <a:pt x="102" y="214"/>
                    </a:lnTo>
                    <a:lnTo>
                      <a:pt x="101" y="204"/>
                    </a:lnTo>
                    <a:lnTo>
                      <a:pt x="102" y="194"/>
                    </a:lnTo>
                    <a:lnTo>
                      <a:pt x="103" y="184"/>
                    </a:lnTo>
                    <a:lnTo>
                      <a:pt x="106" y="174"/>
                    </a:lnTo>
                    <a:lnTo>
                      <a:pt x="109" y="165"/>
                    </a:lnTo>
                    <a:lnTo>
                      <a:pt x="113" y="156"/>
                    </a:lnTo>
                    <a:lnTo>
                      <a:pt x="119" y="147"/>
                    </a:lnTo>
                    <a:lnTo>
                      <a:pt x="124" y="139"/>
                    </a:lnTo>
                    <a:lnTo>
                      <a:pt x="131" y="131"/>
                    </a:lnTo>
                    <a:lnTo>
                      <a:pt x="138" y="125"/>
                    </a:lnTo>
                    <a:lnTo>
                      <a:pt x="146" y="119"/>
                    </a:lnTo>
                    <a:lnTo>
                      <a:pt x="155" y="114"/>
                    </a:lnTo>
                    <a:lnTo>
                      <a:pt x="164" y="110"/>
                    </a:lnTo>
                    <a:lnTo>
                      <a:pt x="173" y="106"/>
                    </a:lnTo>
                    <a:lnTo>
                      <a:pt x="183" y="104"/>
                    </a:lnTo>
                    <a:lnTo>
                      <a:pt x="193" y="102"/>
                    </a:lnTo>
                    <a:lnTo>
                      <a:pt x="204" y="102"/>
                    </a:lnTo>
                    <a:lnTo>
                      <a:pt x="214" y="102"/>
                    </a:lnTo>
                    <a:lnTo>
                      <a:pt x="224" y="104"/>
                    </a:lnTo>
                    <a:lnTo>
                      <a:pt x="234" y="106"/>
                    </a:lnTo>
                    <a:lnTo>
                      <a:pt x="243" y="110"/>
                    </a:lnTo>
                    <a:lnTo>
                      <a:pt x="252" y="114"/>
                    </a:lnTo>
                    <a:lnTo>
                      <a:pt x="260" y="119"/>
                    </a:lnTo>
                    <a:lnTo>
                      <a:pt x="268" y="125"/>
                    </a:lnTo>
                    <a:lnTo>
                      <a:pt x="275" y="131"/>
                    </a:lnTo>
                    <a:lnTo>
                      <a:pt x="282" y="139"/>
                    </a:lnTo>
                    <a:lnTo>
                      <a:pt x="288" y="147"/>
                    </a:lnTo>
                    <a:lnTo>
                      <a:pt x="293" y="156"/>
                    </a:lnTo>
                    <a:lnTo>
                      <a:pt x="297" y="165"/>
                    </a:lnTo>
                    <a:lnTo>
                      <a:pt x="300" y="174"/>
                    </a:lnTo>
                    <a:lnTo>
                      <a:pt x="303" y="184"/>
                    </a:lnTo>
                    <a:lnTo>
                      <a:pt x="304" y="194"/>
                    </a:lnTo>
                    <a:lnTo>
                      <a:pt x="305" y="204"/>
                    </a:lnTo>
                    <a:close/>
                  </a:path>
                </a:pathLst>
              </a:custGeom>
              <a:solidFill>
                <a:srgbClr val="EBF6F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1940" name="Freeform 1212">
                <a:extLst>
                  <a:ext uri="{FF2B5EF4-FFF2-40B4-BE49-F238E27FC236}">
                    <a16:creationId xmlns:a16="http://schemas.microsoft.com/office/drawing/2014/main" id="{284A71F6-290F-40F7-A384-FA0A09A28D4B}"/>
                  </a:ext>
                </a:extLst>
              </p:cNvPr>
              <p:cNvSpPr>
                <a:spLocks/>
              </p:cNvSpPr>
              <p:nvPr/>
            </p:nvSpPr>
            <p:spPr bwMode="auto">
              <a:xfrm>
                <a:off x="2123" y="3162"/>
                <a:ext cx="61" cy="61"/>
              </a:xfrm>
              <a:custGeom>
                <a:avLst/>
                <a:gdLst>
                  <a:gd name="T0" fmla="*/ 61 w 306"/>
                  <a:gd name="T1" fmla="*/ 27 h 306"/>
                  <a:gd name="T2" fmla="*/ 59 w 306"/>
                  <a:gd name="T3" fmla="*/ 22 h 306"/>
                  <a:gd name="T4" fmla="*/ 57 w 306"/>
                  <a:gd name="T5" fmla="*/ 16 h 306"/>
                  <a:gd name="T6" fmla="*/ 54 w 306"/>
                  <a:gd name="T7" fmla="*/ 11 h 306"/>
                  <a:gd name="T8" fmla="*/ 50 w 306"/>
                  <a:gd name="T9" fmla="*/ 7 h 306"/>
                  <a:gd name="T10" fmla="*/ 45 w 306"/>
                  <a:gd name="T11" fmla="*/ 4 h 306"/>
                  <a:gd name="T12" fmla="*/ 39 w 306"/>
                  <a:gd name="T13" fmla="*/ 1 h 306"/>
                  <a:gd name="T14" fmla="*/ 33 w 306"/>
                  <a:gd name="T15" fmla="*/ 0 h 306"/>
                  <a:gd name="T16" fmla="*/ 27 w 306"/>
                  <a:gd name="T17" fmla="*/ 0 h 306"/>
                  <a:gd name="T18" fmla="*/ 21 w 306"/>
                  <a:gd name="T19" fmla="*/ 1 h 306"/>
                  <a:gd name="T20" fmla="*/ 16 w 306"/>
                  <a:gd name="T21" fmla="*/ 4 h 306"/>
                  <a:gd name="T22" fmla="*/ 11 w 306"/>
                  <a:gd name="T23" fmla="*/ 7 h 306"/>
                  <a:gd name="T24" fmla="*/ 7 w 306"/>
                  <a:gd name="T25" fmla="*/ 11 h 306"/>
                  <a:gd name="T26" fmla="*/ 4 w 306"/>
                  <a:gd name="T27" fmla="*/ 16 h 306"/>
                  <a:gd name="T28" fmla="*/ 1 w 306"/>
                  <a:gd name="T29" fmla="*/ 22 h 306"/>
                  <a:gd name="T30" fmla="*/ 0 w 306"/>
                  <a:gd name="T31" fmla="*/ 27 h 306"/>
                  <a:gd name="T32" fmla="*/ 0 w 306"/>
                  <a:gd name="T33" fmla="*/ 34 h 306"/>
                  <a:gd name="T34" fmla="*/ 1 w 306"/>
                  <a:gd name="T35" fmla="*/ 39 h 306"/>
                  <a:gd name="T36" fmla="*/ 4 w 306"/>
                  <a:gd name="T37" fmla="*/ 45 h 306"/>
                  <a:gd name="T38" fmla="*/ 7 w 306"/>
                  <a:gd name="T39" fmla="*/ 50 h 306"/>
                  <a:gd name="T40" fmla="*/ 11 w 306"/>
                  <a:gd name="T41" fmla="*/ 54 h 306"/>
                  <a:gd name="T42" fmla="*/ 16 w 306"/>
                  <a:gd name="T43" fmla="*/ 57 h 306"/>
                  <a:gd name="T44" fmla="*/ 21 w 306"/>
                  <a:gd name="T45" fmla="*/ 60 h 306"/>
                  <a:gd name="T46" fmla="*/ 27 w 306"/>
                  <a:gd name="T47" fmla="*/ 61 h 306"/>
                  <a:gd name="T48" fmla="*/ 33 w 306"/>
                  <a:gd name="T49" fmla="*/ 61 h 306"/>
                  <a:gd name="T50" fmla="*/ 39 w 306"/>
                  <a:gd name="T51" fmla="*/ 60 h 306"/>
                  <a:gd name="T52" fmla="*/ 45 w 306"/>
                  <a:gd name="T53" fmla="*/ 57 h 306"/>
                  <a:gd name="T54" fmla="*/ 50 w 306"/>
                  <a:gd name="T55" fmla="*/ 54 h 306"/>
                  <a:gd name="T56" fmla="*/ 54 w 306"/>
                  <a:gd name="T57" fmla="*/ 50 h 306"/>
                  <a:gd name="T58" fmla="*/ 57 w 306"/>
                  <a:gd name="T59" fmla="*/ 45 h 306"/>
                  <a:gd name="T60" fmla="*/ 59 w 306"/>
                  <a:gd name="T61" fmla="*/ 39 h 306"/>
                  <a:gd name="T62" fmla="*/ 61 w 306"/>
                  <a:gd name="T63" fmla="*/ 34 h 30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06" h="306">
                    <a:moveTo>
                      <a:pt x="306" y="153"/>
                    </a:moveTo>
                    <a:lnTo>
                      <a:pt x="305" y="137"/>
                    </a:lnTo>
                    <a:lnTo>
                      <a:pt x="302" y="122"/>
                    </a:lnTo>
                    <a:lnTo>
                      <a:pt x="298" y="108"/>
                    </a:lnTo>
                    <a:lnTo>
                      <a:pt x="293" y="94"/>
                    </a:lnTo>
                    <a:lnTo>
                      <a:pt x="286" y="80"/>
                    </a:lnTo>
                    <a:lnTo>
                      <a:pt x="279" y="67"/>
                    </a:lnTo>
                    <a:lnTo>
                      <a:pt x="270" y="55"/>
                    </a:lnTo>
                    <a:lnTo>
                      <a:pt x="260" y="44"/>
                    </a:lnTo>
                    <a:lnTo>
                      <a:pt x="249" y="35"/>
                    </a:lnTo>
                    <a:lnTo>
                      <a:pt x="238" y="26"/>
                    </a:lnTo>
                    <a:lnTo>
                      <a:pt x="225" y="18"/>
                    </a:lnTo>
                    <a:lnTo>
                      <a:pt x="212" y="12"/>
                    </a:lnTo>
                    <a:lnTo>
                      <a:pt x="198" y="7"/>
                    </a:lnTo>
                    <a:lnTo>
                      <a:pt x="183" y="3"/>
                    </a:lnTo>
                    <a:lnTo>
                      <a:pt x="168" y="1"/>
                    </a:lnTo>
                    <a:lnTo>
                      <a:pt x="153" y="0"/>
                    </a:lnTo>
                    <a:lnTo>
                      <a:pt x="137" y="1"/>
                    </a:lnTo>
                    <a:lnTo>
                      <a:pt x="122" y="3"/>
                    </a:lnTo>
                    <a:lnTo>
                      <a:pt x="107" y="7"/>
                    </a:lnTo>
                    <a:lnTo>
                      <a:pt x="92" y="12"/>
                    </a:lnTo>
                    <a:lnTo>
                      <a:pt x="79" y="18"/>
                    </a:lnTo>
                    <a:lnTo>
                      <a:pt x="67" y="26"/>
                    </a:lnTo>
                    <a:lnTo>
                      <a:pt x="55" y="35"/>
                    </a:lnTo>
                    <a:lnTo>
                      <a:pt x="44" y="44"/>
                    </a:lnTo>
                    <a:lnTo>
                      <a:pt x="34" y="55"/>
                    </a:lnTo>
                    <a:lnTo>
                      <a:pt x="26" y="67"/>
                    </a:lnTo>
                    <a:lnTo>
                      <a:pt x="18" y="80"/>
                    </a:lnTo>
                    <a:lnTo>
                      <a:pt x="11" y="94"/>
                    </a:lnTo>
                    <a:lnTo>
                      <a:pt x="6" y="108"/>
                    </a:lnTo>
                    <a:lnTo>
                      <a:pt x="3" y="122"/>
                    </a:lnTo>
                    <a:lnTo>
                      <a:pt x="0" y="137"/>
                    </a:lnTo>
                    <a:lnTo>
                      <a:pt x="0" y="153"/>
                    </a:lnTo>
                    <a:lnTo>
                      <a:pt x="0" y="169"/>
                    </a:lnTo>
                    <a:lnTo>
                      <a:pt x="3" y="184"/>
                    </a:lnTo>
                    <a:lnTo>
                      <a:pt x="6" y="198"/>
                    </a:lnTo>
                    <a:lnTo>
                      <a:pt x="11" y="212"/>
                    </a:lnTo>
                    <a:lnTo>
                      <a:pt x="18" y="226"/>
                    </a:lnTo>
                    <a:lnTo>
                      <a:pt x="26" y="238"/>
                    </a:lnTo>
                    <a:lnTo>
                      <a:pt x="34" y="250"/>
                    </a:lnTo>
                    <a:lnTo>
                      <a:pt x="44" y="261"/>
                    </a:lnTo>
                    <a:lnTo>
                      <a:pt x="55" y="270"/>
                    </a:lnTo>
                    <a:lnTo>
                      <a:pt x="67" y="279"/>
                    </a:lnTo>
                    <a:lnTo>
                      <a:pt x="79" y="287"/>
                    </a:lnTo>
                    <a:lnTo>
                      <a:pt x="92" y="293"/>
                    </a:lnTo>
                    <a:lnTo>
                      <a:pt x="107" y="299"/>
                    </a:lnTo>
                    <a:lnTo>
                      <a:pt x="122" y="303"/>
                    </a:lnTo>
                    <a:lnTo>
                      <a:pt x="137" y="305"/>
                    </a:lnTo>
                    <a:lnTo>
                      <a:pt x="153" y="306"/>
                    </a:lnTo>
                    <a:lnTo>
                      <a:pt x="168" y="305"/>
                    </a:lnTo>
                    <a:lnTo>
                      <a:pt x="183" y="303"/>
                    </a:lnTo>
                    <a:lnTo>
                      <a:pt x="198" y="299"/>
                    </a:lnTo>
                    <a:lnTo>
                      <a:pt x="212" y="293"/>
                    </a:lnTo>
                    <a:lnTo>
                      <a:pt x="225" y="287"/>
                    </a:lnTo>
                    <a:lnTo>
                      <a:pt x="238" y="279"/>
                    </a:lnTo>
                    <a:lnTo>
                      <a:pt x="249" y="270"/>
                    </a:lnTo>
                    <a:lnTo>
                      <a:pt x="260" y="261"/>
                    </a:lnTo>
                    <a:lnTo>
                      <a:pt x="270" y="250"/>
                    </a:lnTo>
                    <a:lnTo>
                      <a:pt x="279" y="238"/>
                    </a:lnTo>
                    <a:lnTo>
                      <a:pt x="286" y="226"/>
                    </a:lnTo>
                    <a:lnTo>
                      <a:pt x="293" y="212"/>
                    </a:lnTo>
                    <a:lnTo>
                      <a:pt x="298" y="198"/>
                    </a:lnTo>
                    <a:lnTo>
                      <a:pt x="302" y="184"/>
                    </a:lnTo>
                    <a:lnTo>
                      <a:pt x="305" y="169"/>
                    </a:lnTo>
                    <a:lnTo>
                      <a:pt x="306" y="153"/>
                    </a:lnTo>
                    <a:close/>
                  </a:path>
                </a:pathLst>
              </a:custGeom>
              <a:solidFill>
                <a:srgbClr val="F2F9F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1941" name="Freeform 1213">
                <a:extLst>
                  <a:ext uri="{FF2B5EF4-FFF2-40B4-BE49-F238E27FC236}">
                    <a16:creationId xmlns:a16="http://schemas.microsoft.com/office/drawing/2014/main" id="{AD49DFFD-1D33-41F4-947C-01B5C3B359B3}"/>
                  </a:ext>
                </a:extLst>
              </p:cNvPr>
              <p:cNvSpPr>
                <a:spLocks/>
              </p:cNvSpPr>
              <p:nvPr/>
            </p:nvSpPr>
            <p:spPr bwMode="auto">
              <a:xfrm>
                <a:off x="2133" y="3172"/>
                <a:ext cx="41" cy="41"/>
              </a:xfrm>
              <a:custGeom>
                <a:avLst/>
                <a:gdLst>
                  <a:gd name="T0" fmla="*/ 41 w 204"/>
                  <a:gd name="T1" fmla="*/ 19 h 203"/>
                  <a:gd name="T2" fmla="*/ 40 w 204"/>
                  <a:gd name="T3" fmla="*/ 15 h 203"/>
                  <a:gd name="T4" fmla="*/ 39 w 204"/>
                  <a:gd name="T5" fmla="*/ 11 h 203"/>
                  <a:gd name="T6" fmla="*/ 36 w 204"/>
                  <a:gd name="T7" fmla="*/ 7 h 203"/>
                  <a:gd name="T8" fmla="*/ 34 w 204"/>
                  <a:gd name="T9" fmla="*/ 5 h 203"/>
                  <a:gd name="T10" fmla="*/ 30 w 204"/>
                  <a:gd name="T11" fmla="*/ 2 h 203"/>
                  <a:gd name="T12" fmla="*/ 27 w 204"/>
                  <a:gd name="T13" fmla="*/ 1 h 203"/>
                  <a:gd name="T14" fmla="*/ 23 w 204"/>
                  <a:gd name="T15" fmla="*/ 0 h 203"/>
                  <a:gd name="T16" fmla="*/ 18 w 204"/>
                  <a:gd name="T17" fmla="*/ 0 h 203"/>
                  <a:gd name="T18" fmla="*/ 14 w 204"/>
                  <a:gd name="T19" fmla="*/ 1 h 203"/>
                  <a:gd name="T20" fmla="*/ 11 w 204"/>
                  <a:gd name="T21" fmla="*/ 2 h 203"/>
                  <a:gd name="T22" fmla="*/ 7 w 204"/>
                  <a:gd name="T23" fmla="*/ 5 h 203"/>
                  <a:gd name="T24" fmla="*/ 5 w 204"/>
                  <a:gd name="T25" fmla="*/ 7 h 203"/>
                  <a:gd name="T26" fmla="*/ 2 w 204"/>
                  <a:gd name="T27" fmla="*/ 11 h 203"/>
                  <a:gd name="T28" fmla="*/ 1 w 204"/>
                  <a:gd name="T29" fmla="*/ 15 h 203"/>
                  <a:gd name="T30" fmla="*/ 0 w 204"/>
                  <a:gd name="T31" fmla="*/ 19 h 203"/>
                  <a:gd name="T32" fmla="*/ 0 w 204"/>
                  <a:gd name="T33" fmla="*/ 23 h 203"/>
                  <a:gd name="T34" fmla="*/ 1 w 204"/>
                  <a:gd name="T35" fmla="*/ 27 h 203"/>
                  <a:gd name="T36" fmla="*/ 2 w 204"/>
                  <a:gd name="T37" fmla="*/ 30 h 203"/>
                  <a:gd name="T38" fmla="*/ 5 w 204"/>
                  <a:gd name="T39" fmla="*/ 34 h 203"/>
                  <a:gd name="T40" fmla="*/ 7 w 204"/>
                  <a:gd name="T41" fmla="*/ 36 h 203"/>
                  <a:gd name="T42" fmla="*/ 11 w 204"/>
                  <a:gd name="T43" fmla="*/ 39 h 203"/>
                  <a:gd name="T44" fmla="*/ 14 w 204"/>
                  <a:gd name="T45" fmla="*/ 40 h 203"/>
                  <a:gd name="T46" fmla="*/ 18 w 204"/>
                  <a:gd name="T47" fmla="*/ 41 h 203"/>
                  <a:gd name="T48" fmla="*/ 23 w 204"/>
                  <a:gd name="T49" fmla="*/ 41 h 203"/>
                  <a:gd name="T50" fmla="*/ 27 w 204"/>
                  <a:gd name="T51" fmla="*/ 40 h 203"/>
                  <a:gd name="T52" fmla="*/ 30 w 204"/>
                  <a:gd name="T53" fmla="*/ 39 h 203"/>
                  <a:gd name="T54" fmla="*/ 34 w 204"/>
                  <a:gd name="T55" fmla="*/ 36 h 203"/>
                  <a:gd name="T56" fmla="*/ 36 w 204"/>
                  <a:gd name="T57" fmla="*/ 34 h 203"/>
                  <a:gd name="T58" fmla="*/ 39 w 204"/>
                  <a:gd name="T59" fmla="*/ 30 h 203"/>
                  <a:gd name="T60" fmla="*/ 40 w 204"/>
                  <a:gd name="T61" fmla="*/ 27 h 203"/>
                  <a:gd name="T62" fmla="*/ 41 w 204"/>
                  <a:gd name="T63" fmla="*/ 23 h 20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04" h="203">
                    <a:moveTo>
                      <a:pt x="204" y="102"/>
                    </a:moveTo>
                    <a:lnTo>
                      <a:pt x="203" y="92"/>
                    </a:lnTo>
                    <a:lnTo>
                      <a:pt x="202" y="82"/>
                    </a:lnTo>
                    <a:lnTo>
                      <a:pt x="199" y="72"/>
                    </a:lnTo>
                    <a:lnTo>
                      <a:pt x="196" y="63"/>
                    </a:lnTo>
                    <a:lnTo>
                      <a:pt x="192" y="54"/>
                    </a:lnTo>
                    <a:lnTo>
                      <a:pt x="187" y="45"/>
                    </a:lnTo>
                    <a:lnTo>
                      <a:pt x="181" y="37"/>
                    </a:lnTo>
                    <a:lnTo>
                      <a:pt x="174" y="29"/>
                    </a:lnTo>
                    <a:lnTo>
                      <a:pt x="167" y="23"/>
                    </a:lnTo>
                    <a:lnTo>
                      <a:pt x="159" y="17"/>
                    </a:lnTo>
                    <a:lnTo>
                      <a:pt x="151" y="12"/>
                    </a:lnTo>
                    <a:lnTo>
                      <a:pt x="142" y="8"/>
                    </a:lnTo>
                    <a:lnTo>
                      <a:pt x="133" y="4"/>
                    </a:lnTo>
                    <a:lnTo>
                      <a:pt x="123" y="2"/>
                    </a:lnTo>
                    <a:lnTo>
                      <a:pt x="113" y="0"/>
                    </a:lnTo>
                    <a:lnTo>
                      <a:pt x="103" y="0"/>
                    </a:lnTo>
                    <a:lnTo>
                      <a:pt x="92" y="0"/>
                    </a:lnTo>
                    <a:lnTo>
                      <a:pt x="82" y="2"/>
                    </a:lnTo>
                    <a:lnTo>
                      <a:pt x="72" y="4"/>
                    </a:lnTo>
                    <a:lnTo>
                      <a:pt x="63" y="8"/>
                    </a:lnTo>
                    <a:lnTo>
                      <a:pt x="54" y="12"/>
                    </a:lnTo>
                    <a:lnTo>
                      <a:pt x="45" y="17"/>
                    </a:lnTo>
                    <a:lnTo>
                      <a:pt x="37" y="23"/>
                    </a:lnTo>
                    <a:lnTo>
                      <a:pt x="30" y="29"/>
                    </a:lnTo>
                    <a:lnTo>
                      <a:pt x="23" y="37"/>
                    </a:lnTo>
                    <a:lnTo>
                      <a:pt x="18" y="45"/>
                    </a:lnTo>
                    <a:lnTo>
                      <a:pt x="12" y="54"/>
                    </a:lnTo>
                    <a:lnTo>
                      <a:pt x="8" y="63"/>
                    </a:lnTo>
                    <a:lnTo>
                      <a:pt x="5" y="72"/>
                    </a:lnTo>
                    <a:lnTo>
                      <a:pt x="2" y="82"/>
                    </a:lnTo>
                    <a:lnTo>
                      <a:pt x="1" y="92"/>
                    </a:lnTo>
                    <a:lnTo>
                      <a:pt x="0" y="102"/>
                    </a:lnTo>
                    <a:lnTo>
                      <a:pt x="1" y="112"/>
                    </a:lnTo>
                    <a:lnTo>
                      <a:pt x="2" y="122"/>
                    </a:lnTo>
                    <a:lnTo>
                      <a:pt x="5" y="132"/>
                    </a:lnTo>
                    <a:lnTo>
                      <a:pt x="8" y="141"/>
                    </a:lnTo>
                    <a:lnTo>
                      <a:pt x="12" y="150"/>
                    </a:lnTo>
                    <a:lnTo>
                      <a:pt x="18" y="159"/>
                    </a:lnTo>
                    <a:lnTo>
                      <a:pt x="23" y="167"/>
                    </a:lnTo>
                    <a:lnTo>
                      <a:pt x="30" y="174"/>
                    </a:lnTo>
                    <a:lnTo>
                      <a:pt x="37" y="180"/>
                    </a:lnTo>
                    <a:lnTo>
                      <a:pt x="45" y="186"/>
                    </a:lnTo>
                    <a:lnTo>
                      <a:pt x="54" y="191"/>
                    </a:lnTo>
                    <a:lnTo>
                      <a:pt x="63" y="195"/>
                    </a:lnTo>
                    <a:lnTo>
                      <a:pt x="72" y="199"/>
                    </a:lnTo>
                    <a:lnTo>
                      <a:pt x="82" y="201"/>
                    </a:lnTo>
                    <a:lnTo>
                      <a:pt x="92" y="203"/>
                    </a:lnTo>
                    <a:lnTo>
                      <a:pt x="103" y="203"/>
                    </a:lnTo>
                    <a:lnTo>
                      <a:pt x="113" y="203"/>
                    </a:lnTo>
                    <a:lnTo>
                      <a:pt x="123" y="201"/>
                    </a:lnTo>
                    <a:lnTo>
                      <a:pt x="133" y="199"/>
                    </a:lnTo>
                    <a:lnTo>
                      <a:pt x="142" y="195"/>
                    </a:lnTo>
                    <a:lnTo>
                      <a:pt x="151" y="191"/>
                    </a:lnTo>
                    <a:lnTo>
                      <a:pt x="159" y="186"/>
                    </a:lnTo>
                    <a:lnTo>
                      <a:pt x="167" y="180"/>
                    </a:lnTo>
                    <a:lnTo>
                      <a:pt x="174" y="174"/>
                    </a:lnTo>
                    <a:lnTo>
                      <a:pt x="181" y="167"/>
                    </a:lnTo>
                    <a:lnTo>
                      <a:pt x="187" y="159"/>
                    </a:lnTo>
                    <a:lnTo>
                      <a:pt x="192" y="150"/>
                    </a:lnTo>
                    <a:lnTo>
                      <a:pt x="196" y="141"/>
                    </a:lnTo>
                    <a:lnTo>
                      <a:pt x="199" y="132"/>
                    </a:lnTo>
                    <a:lnTo>
                      <a:pt x="202" y="122"/>
                    </a:lnTo>
                    <a:lnTo>
                      <a:pt x="203" y="112"/>
                    </a:lnTo>
                    <a:lnTo>
                      <a:pt x="204" y="102"/>
                    </a:lnTo>
                    <a:close/>
                  </a:path>
                </a:pathLst>
              </a:custGeom>
              <a:solidFill>
                <a:srgbClr val="F8FCF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1942" name="Freeform 1214">
                <a:extLst>
                  <a:ext uri="{FF2B5EF4-FFF2-40B4-BE49-F238E27FC236}">
                    <a16:creationId xmlns:a16="http://schemas.microsoft.com/office/drawing/2014/main" id="{D47D852E-0EF1-4E9A-BE4D-B23F9EC004DA}"/>
                  </a:ext>
                </a:extLst>
              </p:cNvPr>
              <p:cNvSpPr>
                <a:spLocks/>
              </p:cNvSpPr>
              <p:nvPr/>
            </p:nvSpPr>
            <p:spPr bwMode="auto">
              <a:xfrm>
                <a:off x="2143" y="3182"/>
                <a:ext cx="20" cy="21"/>
              </a:xfrm>
              <a:custGeom>
                <a:avLst/>
                <a:gdLst>
                  <a:gd name="T0" fmla="*/ 20 w 102"/>
                  <a:gd name="T1" fmla="*/ 11 h 102"/>
                  <a:gd name="T2" fmla="*/ 20 w 102"/>
                  <a:gd name="T3" fmla="*/ 9 h 102"/>
                  <a:gd name="T4" fmla="*/ 20 w 102"/>
                  <a:gd name="T5" fmla="*/ 8 h 102"/>
                  <a:gd name="T6" fmla="*/ 20 w 102"/>
                  <a:gd name="T7" fmla="*/ 7 h 102"/>
                  <a:gd name="T8" fmla="*/ 19 w 102"/>
                  <a:gd name="T9" fmla="*/ 6 h 102"/>
                  <a:gd name="T10" fmla="*/ 18 w 102"/>
                  <a:gd name="T11" fmla="*/ 5 h 102"/>
                  <a:gd name="T12" fmla="*/ 17 w 102"/>
                  <a:gd name="T13" fmla="*/ 3 h 102"/>
                  <a:gd name="T14" fmla="*/ 16 w 102"/>
                  <a:gd name="T15" fmla="*/ 2 h 102"/>
                  <a:gd name="T16" fmla="*/ 14 w 102"/>
                  <a:gd name="T17" fmla="*/ 1 h 102"/>
                  <a:gd name="T18" fmla="*/ 13 w 102"/>
                  <a:gd name="T19" fmla="*/ 1 h 102"/>
                  <a:gd name="T20" fmla="*/ 12 w 102"/>
                  <a:gd name="T21" fmla="*/ 0 h 102"/>
                  <a:gd name="T22" fmla="*/ 11 w 102"/>
                  <a:gd name="T23" fmla="*/ 0 h 102"/>
                  <a:gd name="T24" fmla="*/ 10 w 102"/>
                  <a:gd name="T25" fmla="*/ 0 h 102"/>
                  <a:gd name="T26" fmla="*/ 9 w 102"/>
                  <a:gd name="T27" fmla="*/ 0 h 102"/>
                  <a:gd name="T28" fmla="*/ 8 w 102"/>
                  <a:gd name="T29" fmla="*/ 0 h 102"/>
                  <a:gd name="T30" fmla="*/ 7 w 102"/>
                  <a:gd name="T31" fmla="*/ 1 h 102"/>
                  <a:gd name="T32" fmla="*/ 6 w 102"/>
                  <a:gd name="T33" fmla="*/ 1 h 102"/>
                  <a:gd name="T34" fmla="*/ 5 w 102"/>
                  <a:gd name="T35" fmla="*/ 2 h 102"/>
                  <a:gd name="T36" fmla="*/ 3 w 102"/>
                  <a:gd name="T37" fmla="*/ 3 h 102"/>
                  <a:gd name="T38" fmla="*/ 2 w 102"/>
                  <a:gd name="T39" fmla="*/ 5 h 102"/>
                  <a:gd name="T40" fmla="*/ 1 w 102"/>
                  <a:gd name="T41" fmla="*/ 6 h 102"/>
                  <a:gd name="T42" fmla="*/ 1 w 102"/>
                  <a:gd name="T43" fmla="*/ 7 h 102"/>
                  <a:gd name="T44" fmla="*/ 0 w 102"/>
                  <a:gd name="T45" fmla="*/ 8 h 102"/>
                  <a:gd name="T46" fmla="*/ 0 w 102"/>
                  <a:gd name="T47" fmla="*/ 9 h 102"/>
                  <a:gd name="T48" fmla="*/ 0 w 102"/>
                  <a:gd name="T49" fmla="*/ 11 h 102"/>
                  <a:gd name="T50" fmla="*/ 0 w 102"/>
                  <a:gd name="T51" fmla="*/ 12 h 102"/>
                  <a:gd name="T52" fmla="*/ 0 w 102"/>
                  <a:gd name="T53" fmla="*/ 13 h 102"/>
                  <a:gd name="T54" fmla="*/ 1 w 102"/>
                  <a:gd name="T55" fmla="*/ 14 h 102"/>
                  <a:gd name="T56" fmla="*/ 1 w 102"/>
                  <a:gd name="T57" fmla="*/ 15 h 102"/>
                  <a:gd name="T58" fmla="*/ 2 w 102"/>
                  <a:gd name="T59" fmla="*/ 16 h 102"/>
                  <a:gd name="T60" fmla="*/ 3 w 102"/>
                  <a:gd name="T61" fmla="*/ 18 h 102"/>
                  <a:gd name="T62" fmla="*/ 5 w 102"/>
                  <a:gd name="T63" fmla="*/ 19 h 102"/>
                  <a:gd name="T64" fmla="*/ 6 w 102"/>
                  <a:gd name="T65" fmla="*/ 20 h 102"/>
                  <a:gd name="T66" fmla="*/ 7 w 102"/>
                  <a:gd name="T67" fmla="*/ 20 h 102"/>
                  <a:gd name="T68" fmla="*/ 8 w 102"/>
                  <a:gd name="T69" fmla="*/ 21 h 102"/>
                  <a:gd name="T70" fmla="*/ 9 w 102"/>
                  <a:gd name="T71" fmla="*/ 21 h 102"/>
                  <a:gd name="T72" fmla="*/ 10 w 102"/>
                  <a:gd name="T73" fmla="*/ 21 h 102"/>
                  <a:gd name="T74" fmla="*/ 11 w 102"/>
                  <a:gd name="T75" fmla="*/ 21 h 102"/>
                  <a:gd name="T76" fmla="*/ 12 w 102"/>
                  <a:gd name="T77" fmla="*/ 21 h 102"/>
                  <a:gd name="T78" fmla="*/ 13 w 102"/>
                  <a:gd name="T79" fmla="*/ 20 h 102"/>
                  <a:gd name="T80" fmla="*/ 14 w 102"/>
                  <a:gd name="T81" fmla="*/ 20 h 102"/>
                  <a:gd name="T82" fmla="*/ 16 w 102"/>
                  <a:gd name="T83" fmla="*/ 19 h 102"/>
                  <a:gd name="T84" fmla="*/ 17 w 102"/>
                  <a:gd name="T85" fmla="*/ 18 h 102"/>
                  <a:gd name="T86" fmla="*/ 18 w 102"/>
                  <a:gd name="T87" fmla="*/ 16 h 102"/>
                  <a:gd name="T88" fmla="*/ 19 w 102"/>
                  <a:gd name="T89" fmla="*/ 15 h 102"/>
                  <a:gd name="T90" fmla="*/ 20 w 102"/>
                  <a:gd name="T91" fmla="*/ 14 h 102"/>
                  <a:gd name="T92" fmla="*/ 20 w 102"/>
                  <a:gd name="T93" fmla="*/ 13 h 102"/>
                  <a:gd name="T94" fmla="*/ 20 w 102"/>
                  <a:gd name="T95" fmla="*/ 12 h 102"/>
                  <a:gd name="T96" fmla="*/ 20 w 102"/>
                  <a:gd name="T97" fmla="*/ 11 h 10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02" h="102">
                    <a:moveTo>
                      <a:pt x="102" y="51"/>
                    </a:moveTo>
                    <a:lnTo>
                      <a:pt x="102" y="46"/>
                    </a:lnTo>
                    <a:lnTo>
                      <a:pt x="101" y="41"/>
                    </a:lnTo>
                    <a:lnTo>
                      <a:pt x="100" y="36"/>
                    </a:lnTo>
                    <a:lnTo>
                      <a:pt x="98" y="31"/>
                    </a:lnTo>
                    <a:lnTo>
                      <a:pt x="94" y="23"/>
                    </a:lnTo>
                    <a:lnTo>
                      <a:pt x="87" y="15"/>
                    </a:lnTo>
                    <a:lnTo>
                      <a:pt x="80" y="9"/>
                    </a:lnTo>
                    <a:lnTo>
                      <a:pt x="71" y="4"/>
                    </a:lnTo>
                    <a:lnTo>
                      <a:pt x="67" y="3"/>
                    </a:lnTo>
                    <a:lnTo>
                      <a:pt x="62" y="1"/>
                    </a:lnTo>
                    <a:lnTo>
                      <a:pt x="57" y="1"/>
                    </a:lnTo>
                    <a:lnTo>
                      <a:pt x="52" y="0"/>
                    </a:lnTo>
                    <a:lnTo>
                      <a:pt x="46" y="1"/>
                    </a:lnTo>
                    <a:lnTo>
                      <a:pt x="41" y="1"/>
                    </a:lnTo>
                    <a:lnTo>
                      <a:pt x="37" y="3"/>
                    </a:lnTo>
                    <a:lnTo>
                      <a:pt x="32" y="4"/>
                    </a:lnTo>
                    <a:lnTo>
                      <a:pt x="23" y="9"/>
                    </a:lnTo>
                    <a:lnTo>
                      <a:pt x="16" y="15"/>
                    </a:lnTo>
                    <a:lnTo>
                      <a:pt x="10" y="23"/>
                    </a:lnTo>
                    <a:lnTo>
                      <a:pt x="5" y="31"/>
                    </a:lnTo>
                    <a:lnTo>
                      <a:pt x="3" y="36"/>
                    </a:lnTo>
                    <a:lnTo>
                      <a:pt x="1" y="41"/>
                    </a:lnTo>
                    <a:lnTo>
                      <a:pt x="0" y="46"/>
                    </a:lnTo>
                    <a:lnTo>
                      <a:pt x="0" y="51"/>
                    </a:lnTo>
                    <a:lnTo>
                      <a:pt x="0" y="56"/>
                    </a:lnTo>
                    <a:lnTo>
                      <a:pt x="1" y="61"/>
                    </a:lnTo>
                    <a:lnTo>
                      <a:pt x="3" y="66"/>
                    </a:lnTo>
                    <a:lnTo>
                      <a:pt x="5" y="71"/>
                    </a:lnTo>
                    <a:lnTo>
                      <a:pt x="10" y="79"/>
                    </a:lnTo>
                    <a:lnTo>
                      <a:pt x="16" y="87"/>
                    </a:lnTo>
                    <a:lnTo>
                      <a:pt x="23" y="93"/>
                    </a:lnTo>
                    <a:lnTo>
                      <a:pt x="32" y="98"/>
                    </a:lnTo>
                    <a:lnTo>
                      <a:pt x="37" y="99"/>
                    </a:lnTo>
                    <a:lnTo>
                      <a:pt x="41" y="101"/>
                    </a:lnTo>
                    <a:lnTo>
                      <a:pt x="46" y="101"/>
                    </a:lnTo>
                    <a:lnTo>
                      <a:pt x="52" y="102"/>
                    </a:lnTo>
                    <a:lnTo>
                      <a:pt x="57" y="101"/>
                    </a:lnTo>
                    <a:lnTo>
                      <a:pt x="62" y="101"/>
                    </a:lnTo>
                    <a:lnTo>
                      <a:pt x="67" y="99"/>
                    </a:lnTo>
                    <a:lnTo>
                      <a:pt x="71" y="98"/>
                    </a:lnTo>
                    <a:lnTo>
                      <a:pt x="80" y="93"/>
                    </a:lnTo>
                    <a:lnTo>
                      <a:pt x="87" y="87"/>
                    </a:lnTo>
                    <a:lnTo>
                      <a:pt x="94" y="79"/>
                    </a:lnTo>
                    <a:lnTo>
                      <a:pt x="98" y="71"/>
                    </a:lnTo>
                    <a:lnTo>
                      <a:pt x="100" y="66"/>
                    </a:lnTo>
                    <a:lnTo>
                      <a:pt x="101" y="61"/>
                    </a:lnTo>
                    <a:lnTo>
                      <a:pt x="102" y="56"/>
                    </a:lnTo>
                    <a:lnTo>
                      <a:pt x="102" y="5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1943" name="Freeform 1215">
                <a:extLst>
                  <a:ext uri="{FF2B5EF4-FFF2-40B4-BE49-F238E27FC236}">
                    <a16:creationId xmlns:a16="http://schemas.microsoft.com/office/drawing/2014/main" id="{5233EF78-A698-4146-9EE6-C4D8CBB0269B}"/>
                  </a:ext>
                </a:extLst>
              </p:cNvPr>
              <p:cNvSpPr>
                <a:spLocks/>
              </p:cNvSpPr>
              <p:nvPr/>
            </p:nvSpPr>
            <p:spPr bwMode="auto">
              <a:xfrm>
                <a:off x="1793" y="2832"/>
                <a:ext cx="721" cy="721"/>
              </a:xfrm>
              <a:custGeom>
                <a:avLst/>
                <a:gdLst>
                  <a:gd name="T0" fmla="*/ 397 w 3603"/>
                  <a:gd name="T1" fmla="*/ 719 h 3602"/>
                  <a:gd name="T2" fmla="*/ 450 w 3603"/>
                  <a:gd name="T3" fmla="*/ 710 h 3602"/>
                  <a:gd name="T4" fmla="*/ 500 w 3603"/>
                  <a:gd name="T5" fmla="*/ 693 h 3602"/>
                  <a:gd name="T6" fmla="*/ 547 w 3603"/>
                  <a:gd name="T7" fmla="*/ 669 h 3602"/>
                  <a:gd name="T8" fmla="*/ 590 w 3603"/>
                  <a:gd name="T9" fmla="*/ 639 h 3602"/>
                  <a:gd name="T10" fmla="*/ 627 w 3603"/>
                  <a:gd name="T11" fmla="*/ 603 h 3602"/>
                  <a:gd name="T12" fmla="*/ 659 w 3603"/>
                  <a:gd name="T13" fmla="*/ 562 h 3602"/>
                  <a:gd name="T14" fmla="*/ 685 w 3603"/>
                  <a:gd name="T15" fmla="*/ 517 h 3602"/>
                  <a:gd name="T16" fmla="*/ 705 w 3603"/>
                  <a:gd name="T17" fmla="*/ 467 h 3602"/>
                  <a:gd name="T18" fmla="*/ 717 w 3603"/>
                  <a:gd name="T19" fmla="*/ 415 h 3602"/>
                  <a:gd name="T20" fmla="*/ 721 w 3603"/>
                  <a:gd name="T21" fmla="*/ 361 h 3602"/>
                  <a:gd name="T22" fmla="*/ 717 w 3603"/>
                  <a:gd name="T23" fmla="*/ 306 h 3602"/>
                  <a:gd name="T24" fmla="*/ 705 w 3603"/>
                  <a:gd name="T25" fmla="*/ 253 h 3602"/>
                  <a:gd name="T26" fmla="*/ 685 w 3603"/>
                  <a:gd name="T27" fmla="*/ 204 h 3602"/>
                  <a:gd name="T28" fmla="*/ 659 w 3603"/>
                  <a:gd name="T29" fmla="*/ 159 h 3602"/>
                  <a:gd name="T30" fmla="*/ 627 w 3603"/>
                  <a:gd name="T31" fmla="*/ 118 h 3602"/>
                  <a:gd name="T32" fmla="*/ 590 w 3603"/>
                  <a:gd name="T33" fmla="*/ 82 h 3602"/>
                  <a:gd name="T34" fmla="*/ 547 w 3603"/>
                  <a:gd name="T35" fmla="*/ 52 h 3602"/>
                  <a:gd name="T36" fmla="*/ 500 w 3603"/>
                  <a:gd name="T37" fmla="*/ 28 h 3602"/>
                  <a:gd name="T38" fmla="*/ 450 w 3603"/>
                  <a:gd name="T39" fmla="*/ 11 h 3602"/>
                  <a:gd name="T40" fmla="*/ 397 w 3603"/>
                  <a:gd name="T41" fmla="*/ 2 h 3602"/>
                  <a:gd name="T42" fmla="*/ 342 w 3603"/>
                  <a:gd name="T43" fmla="*/ 0 h 3602"/>
                  <a:gd name="T44" fmla="*/ 288 w 3603"/>
                  <a:gd name="T45" fmla="*/ 7 h 3602"/>
                  <a:gd name="T46" fmla="*/ 237 w 3603"/>
                  <a:gd name="T47" fmla="*/ 22 h 3602"/>
                  <a:gd name="T48" fmla="*/ 189 w 3603"/>
                  <a:gd name="T49" fmla="*/ 43 h 3602"/>
                  <a:gd name="T50" fmla="*/ 145 w 3603"/>
                  <a:gd name="T51" fmla="*/ 72 h 3602"/>
                  <a:gd name="T52" fmla="*/ 106 w 3603"/>
                  <a:gd name="T53" fmla="*/ 106 h 3602"/>
                  <a:gd name="T54" fmla="*/ 72 w 3603"/>
                  <a:gd name="T55" fmla="*/ 145 h 3602"/>
                  <a:gd name="T56" fmla="*/ 44 w 3603"/>
                  <a:gd name="T57" fmla="*/ 189 h 3602"/>
                  <a:gd name="T58" fmla="*/ 22 w 3603"/>
                  <a:gd name="T59" fmla="*/ 237 h 3602"/>
                  <a:gd name="T60" fmla="*/ 7 w 3603"/>
                  <a:gd name="T61" fmla="*/ 288 h 3602"/>
                  <a:gd name="T62" fmla="*/ 1 w 3603"/>
                  <a:gd name="T63" fmla="*/ 342 h 3602"/>
                  <a:gd name="T64" fmla="*/ 2 w 3603"/>
                  <a:gd name="T65" fmla="*/ 397 h 3602"/>
                  <a:gd name="T66" fmla="*/ 11 w 3603"/>
                  <a:gd name="T67" fmla="*/ 450 h 3602"/>
                  <a:gd name="T68" fmla="*/ 28 w 3603"/>
                  <a:gd name="T69" fmla="*/ 501 h 3602"/>
                  <a:gd name="T70" fmla="*/ 52 w 3603"/>
                  <a:gd name="T71" fmla="*/ 547 h 3602"/>
                  <a:gd name="T72" fmla="*/ 82 w 3603"/>
                  <a:gd name="T73" fmla="*/ 589 h 3602"/>
                  <a:gd name="T74" fmla="*/ 118 w 3603"/>
                  <a:gd name="T75" fmla="*/ 627 h 3602"/>
                  <a:gd name="T76" fmla="*/ 159 w 3603"/>
                  <a:gd name="T77" fmla="*/ 659 h 3602"/>
                  <a:gd name="T78" fmla="*/ 205 w 3603"/>
                  <a:gd name="T79" fmla="*/ 685 h 3602"/>
                  <a:gd name="T80" fmla="*/ 254 w 3603"/>
                  <a:gd name="T81" fmla="*/ 705 h 3602"/>
                  <a:gd name="T82" fmla="*/ 306 w 3603"/>
                  <a:gd name="T83" fmla="*/ 717 h 3602"/>
                  <a:gd name="T84" fmla="*/ 361 w 3603"/>
                  <a:gd name="T85" fmla="*/ 721 h 360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603" h="3602">
                    <a:moveTo>
                      <a:pt x="1802" y="3602"/>
                    </a:moveTo>
                    <a:lnTo>
                      <a:pt x="1894" y="3600"/>
                    </a:lnTo>
                    <a:lnTo>
                      <a:pt x="1985" y="3592"/>
                    </a:lnTo>
                    <a:lnTo>
                      <a:pt x="2075" y="3581"/>
                    </a:lnTo>
                    <a:lnTo>
                      <a:pt x="2164" y="3565"/>
                    </a:lnTo>
                    <a:lnTo>
                      <a:pt x="2251" y="3545"/>
                    </a:lnTo>
                    <a:lnTo>
                      <a:pt x="2336" y="3521"/>
                    </a:lnTo>
                    <a:lnTo>
                      <a:pt x="2420" y="3492"/>
                    </a:lnTo>
                    <a:lnTo>
                      <a:pt x="2501" y="3460"/>
                    </a:lnTo>
                    <a:lnTo>
                      <a:pt x="2582" y="3424"/>
                    </a:lnTo>
                    <a:lnTo>
                      <a:pt x="2659" y="3384"/>
                    </a:lnTo>
                    <a:lnTo>
                      <a:pt x="2734" y="3340"/>
                    </a:lnTo>
                    <a:lnTo>
                      <a:pt x="2808" y="3294"/>
                    </a:lnTo>
                    <a:lnTo>
                      <a:pt x="2878" y="3244"/>
                    </a:lnTo>
                    <a:lnTo>
                      <a:pt x="2946" y="3190"/>
                    </a:lnTo>
                    <a:lnTo>
                      <a:pt x="3012" y="3133"/>
                    </a:lnTo>
                    <a:lnTo>
                      <a:pt x="3074" y="3073"/>
                    </a:lnTo>
                    <a:lnTo>
                      <a:pt x="3133" y="3011"/>
                    </a:lnTo>
                    <a:lnTo>
                      <a:pt x="3191" y="2945"/>
                    </a:lnTo>
                    <a:lnTo>
                      <a:pt x="3244" y="2877"/>
                    </a:lnTo>
                    <a:lnTo>
                      <a:pt x="3294" y="2807"/>
                    </a:lnTo>
                    <a:lnTo>
                      <a:pt x="3341" y="2733"/>
                    </a:lnTo>
                    <a:lnTo>
                      <a:pt x="3385" y="2658"/>
                    </a:lnTo>
                    <a:lnTo>
                      <a:pt x="3425" y="2581"/>
                    </a:lnTo>
                    <a:lnTo>
                      <a:pt x="3461" y="2501"/>
                    </a:lnTo>
                    <a:lnTo>
                      <a:pt x="3493" y="2419"/>
                    </a:lnTo>
                    <a:lnTo>
                      <a:pt x="3521" y="2335"/>
                    </a:lnTo>
                    <a:lnTo>
                      <a:pt x="3545" y="2250"/>
                    </a:lnTo>
                    <a:lnTo>
                      <a:pt x="3567" y="2163"/>
                    </a:lnTo>
                    <a:lnTo>
                      <a:pt x="3582" y="2074"/>
                    </a:lnTo>
                    <a:lnTo>
                      <a:pt x="3594" y="1985"/>
                    </a:lnTo>
                    <a:lnTo>
                      <a:pt x="3601" y="1893"/>
                    </a:lnTo>
                    <a:lnTo>
                      <a:pt x="3603" y="1801"/>
                    </a:lnTo>
                    <a:lnTo>
                      <a:pt x="3601" y="1708"/>
                    </a:lnTo>
                    <a:lnTo>
                      <a:pt x="3594" y="1617"/>
                    </a:lnTo>
                    <a:lnTo>
                      <a:pt x="3582" y="1527"/>
                    </a:lnTo>
                    <a:lnTo>
                      <a:pt x="3567" y="1439"/>
                    </a:lnTo>
                    <a:lnTo>
                      <a:pt x="3545" y="1352"/>
                    </a:lnTo>
                    <a:lnTo>
                      <a:pt x="3521" y="1266"/>
                    </a:lnTo>
                    <a:lnTo>
                      <a:pt x="3493" y="1183"/>
                    </a:lnTo>
                    <a:lnTo>
                      <a:pt x="3461" y="1100"/>
                    </a:lnTo>
                    <a:lnTo>
                      <a:pt x="3425" y="1021"/>
                    </a:lnTo>
                    <a:lnTo>
                      <a:pt x="3385" y="944"/>
                    </a:lnTo>
                    <a:lnTo>
                      <a:pt x="3341" y="868"/>
                    </a:lnTo>
                    <a:lnTo>
                      <a:pt x="3294" y="795"/>
                    </a:lnTo>
                    <a:lnTo>
                      <a:pt x="3244" y="725"/>
                    </a:lnTo>
                    <a:lnTo>
                      <a:pt x="3191" y="656"/>
                    </a:lnTo>
                    <a:lnTo>
                      <a:pt x="3133" y="591"/>
                    </a:lnTo>
                    <a:lnTo>
                      <a:pt x="3074" y="529"/>
                    </a:lnTo>
                    <a:lnTo>
                      <a:pt x="3012" y="468"/>
                    </a:lnTo>
                    <a:lnTo>
                      <a:pt x="2946" y="412"/>
                    </a:lnTo>
                    <a:lnTo>
                      <a:pt x="2878" y="358"/>
                    </a:lnTo>
                    <a:lnTo>
                      <a:pt x="2808" y="308"/>
                    </a:lnTo>
                    <a:lnTo>
                      <a:pt x="2734" y="261"/>
                    </a:lnTo>
                    <a:lnTo>
                      <a:pt x="2659" y="217"/>
                    </a:lnTo>
                    <a:lnTo>
                      <a:pt x="2582" y="178"/>
                    </a:lnTo>
                    <a:lnTo>
                      <a:pt x="2501" y="142"/>
                    </a:lnTo>
                    <a:lnTo>
                      <a:pt x="2420" y="110"/>
                    </a:lnTo>
                    <a:lnTo>
                      <a:pt x="2336" y="80"/>
                    </a:lnTo>
                    <a:lnTo>
                      <a:pt x="2251" y="56"/>
                    </a:lnTo>
                    <a:lnTo>
                      <a:pt x="2164" y="36"/>
                    </a:lnTo>
                    <a:lnTo>
                      <a:pt x="2075" y="20"/>
                    </a:lnTo>
                    <a:lnTo>
                      <a:pt x="1985" y="9"/>
                    </a:lnTo>
                    <a:lnTo>
                      <a:pt x="1894" y="2"/>
                    </a:lnTo>
                    <a:lnTo>
                      <a:pt x="1802" y="0"/>
                    </a:lnTo>
                    <a:lnTo>
                      <a:pt x="1709" y="2"/>
                    </a:lnTo>
                    <a:lnTo>
                      <a:pt x="1618" y="9"/>
                    </a:lnTo>
                    <a:lnTo>
                      <a:pt x="1527" y="20"/>
                    </a:lnTo>
                    <a:lnTo>
                      <a:pt x="1439" y="36"/>
                    </a:lnTo>
                    <a:lnTo>
                      <a:pt x="1353" y="56"/>
                    </a:lnTo>
                    <a:lnTo>
                      <a:pt x="1267" y="80"/>
                    </a:lnTo>
                    <a:lnTo>
                      <a:pt x="1183" y="110"/>
                    </a:lnTo>
                    <a:lnTo>
                      <a:pt x="1101" y="142"/>
                    </a:lnTo>
                    <a:lnTo>
                      <a:pt x="1022" y="178"/>
                    </a:lnTo>
                    <a:lnTo>
                      <a:pt x="943" y="217"/>
                    </a:lnTo>
                    <a:lnTo>
                      <a:pt x="868" y="261"/>
                    </a:lnTo>
                    <a:lnTo>
                      <a:pt x="796" y="308"/>
                    </a:lnTo>
                    <a:lnTo>
                      <a:pt x="724" y="358"/>
                    </a:lnTo>
                    <a:lnTo>
                      <a:pt x="657" y="412"/>
                    </a:lnTo>
                    <a:lnTo>
                      <a:pt x="591" y="468"/>
                    </a:lnTo>
                    <a:lnTo>
                      <a:pt x="528" y="529"/>
                    </a:lnTo>
                    <a:lnTo>
                      <a:pt x="469" y="591"/>
                    </a:lnTo>
                    <a:lnTo>
                      <a:pt x="412" y="656"/>
                    </a:lnTo>
                    <a:lnTo>
                      <a:pt x="359" y="725"/>
                    </a:lnTo>
                    <a:lnTo>
                      <a:pt x="308" y="795"/>
                    </a:lnTo>
                    <a:lnTo>
                      <a:pt x="261" y="868"/>
                    </a:lnTo>
                    <a:lnTo>
                      <a:pt x="218" y="944"/>
                    </a:lnTo>
                    <a:lnTo>
                      <a:pt x="178" y="1021"/>
                    </a:lnTo>
                    <a:lnTo>
                      <a:pt x="141" y="1100"/>
                    </a:lnTo>
                    <a:lnTo>
                      <a:pt x="109" y="1183"/>
                    </a:lnTo>
                    <a:lnTo>
                      <a:pt x="81" y="1266"/>
                    </a:lnTo>
                    <a:lnTo>
                      <a:pt x="57" y="1352"/>
                    </a:lnTo>
                    <a:lnTo>
                      <a:pt x="37" y="1439"/>
                    </a:lnTo>
                    <a:lnTo>
                      <a:pt x="21" y="1527"/>
                    </a:lnTo>
                    <a:lnTo>
                      <a:pt x="9" y="1617"/>
                    </a:lnTo>
                    <a:lnTo>
                      <a:pt x="3" y="1708"/>
                    </a:lnTo>
                    <a:lnTo>
                      <a:pt x="0" y="1801"/>
                    </a:lnTo>
                    <a:lnTo>
                      <a:pt x="3" y="1893"/>
                    </a:lnTo>
                    <a:lnTo>
                      <a:pt x="9" y="1985"/>
                    </a:lnTo>
                    <a:lnTo>
                      <a:pt x="21" y="2074"/>
                    </a:lnTo>
                    <a:lnTo>
                      <a:pt x="37" y="2163"/>
                    </a:lnTo>
                    <a:lnTo>
                      <a:pt x="57" y="2250"/>
                    </a:lnTo>
                    <a:lnTo>
                      <a:pt x="81" y="2335"/>
                    </a:lnTo>
                    <a:lnTo>
                      <a:pt x="109" y="2419"/>
                    </a:lnTo>
                    <a:lnTo>
                      <a:pt x="141" y="2501"/>
                    </a:lnTo>
                    <a:lnTo>
                      <a:pt x="178" y="2581"/>
                    </a:lnTo>
                    <a:lnTo>
                      <a:pt x="218" y="2658"/>
                    </a:lnTo>
                    <a:lnTo>
                      <a:pt x="261" y="2733"/>
                    </a:lnTo>
                    <a:lnTo>
                      <a:pt x="308" y="2807"/>
                    </a:lnTo>
                    <a:lnTo>
                      <a:pt x="359" y="2877"/>
                    </a:lnTo>
                    <a:lnTo>
                      <a:pt x="412" y="2945"/>
                    </a:lnTo>
                    <a:lnTo>
                      <a:pt x="469" y="3011"/>
                    </a:lnTo>
                    <a:lnTo>
                      <a:pt x="528" y="3073"/>
                    </a:lnTo>
                    <a:lnTo>
                      <a:pt x="591" y="3133"/>
                    </a:lnTo>
                    <a:lnTo>
                      <a:pt x="657" y="3190"/>
                    </a:lnTo>
                    <a:lnTo>
                      <a:pt x="724" y="3244"/>
                    </a:lnTo>
                    <a:lnTo>
                      <a:pt x="796" y="3294"/>
                    </a:lnTo>
                    <a:lnTo>
                      <a:pt x="868" y="3340"/>
                    </a:lnTo>
                    <a:lnTo>
                      <a:pt x="943" y="3384"/>
                    </a:lnTo>
                    <a:lnTo>
                      <a:pt x="1022" y="3424"/>
                    </a:lnTo>
                    <a:lnTo>
                      <a:pt x="1101" y="3460"/>
                    </a:lnTo>
                    <a:lnTo>
                      <a:pt x="1183" y="3492"/>
                    </a:lnTo>
                    <a:lnTo>
                      <a:pt x="1267" y="3521"/>
                    </a:lnTo>
                    <a:lnTo>
                      <a:pt x="1353" y="3545"/>
                    </a:lnTo>
                    <a:lnTo>
                      <a:pt x="1439" y="3565"/>
                    </a:lnTo>
                    <a:lnTo>
                      <a:pt x="1527" y="3581"/>
                    </a:lnTo>
                    <a:lnTo>
                      <a:pt x="1618" y="3592"/>
                    </a:lnTo>
                    <a:lnTo>
                      <a:pt x="1709" y="3600"/>
                    </a:lnTo>
                    <a:lnTo>
                      <a:pt x="1802" y="3602"/>
                    </a:lnTo>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1944" name="Rectangle 1216">
                <a:extLst>
                  <a:ext uri="{FF2B5EF4-FFF2-40B4-BE49-F238E27FC236}">
                    <a16:creationId xmlns:a16="http://schemas.microsoft.com/office/drawing/2014/main" id="{2EFE334E-36E3-4158-B6F6-8A4ADB78E7CC}"/>
                  </a:ext>
                </a:extLst>
              </p:cNvPr>
              <p:cNvSpPr>
                <a:spLocks noChangeArrowheads="1"/>
              </p:cNvSpPr>
              <p:nvPr/>
            </p:nvSpPr>
            <p:spPr bwMode="auto">
              <a:xfrm>
                <a:off x="1982" y="3074"/>
                <a:ext cx="380" cy="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a:solidFill>
                      <a:srgbClr val="FF0000"/>
                    </a:solidFill>
                    <a:latin typeface="Arial" panose="020B0604020202020204" pitchFamily="34" charset="0"/>
                    <a:cs typeface="Times New Roman" panose="02020603050405020304" pitchFamily="18" charset="0"/>
                  </a:defRPr>
                </a:lvl1pPr>
                <a:lvl2pPr marL="742950" indent="-285750">
                  <a:defRPr sz="2000">
                    <a:solidFill>
                      <a:srgbClr val="FF0000"/>
                    </a:solidFill>
                    <a:latin typeface="Arial" panose="020B0604020202020204" pitchFamily="34" charset="0"/>
                    <a:cs typeface="Times New Roman" panose="02020603050405020304" pitchFamily="18" charset="0"/>
                  </a:defRPr>
                </a:lvl2pPr>
                <a:lvl3pPr marL="1143000" indent="-228600">
                  <a:defRPr sz="2000">
                    <a:solidFill>
                      <a:srgbClr val="FF0000"/>
                    </a:solidFill>
                    <a:latin typeface="Arial" panose="020B0604020202020204" pitchFamily="34" charset="0"/>
                    <a:cs typeface="Times New Roman" panose="02020603050405020304" pitchFamily="18" charset="0"/>
                  </a:defRPr>
                </a:lvl3pPr>
                <a:lvl4pPr marL="1600200" indent="-228600">
                  <a:defRPr sz="2000">
                    <a:solidFill>
                      <a:srgbClr val="FF0000"/>
                    </a:solidFill>
                    <a:latin typeface="Arial" panose="020B0604020202020204" pitchFamily="34" charset="0"/>
                    <a:cs typeface="Times New Roman" panose="02020603050405020304" pitchFamily="18" charset="0"/>
                  </a:defRPr>
                </a:lvl4pPr>
                <a:lvl5pPr marL="2057400" indent="-228600">
                  <a:defRPr sz="2000">
                    <a:solidFill>
                      <a:srgbClr val="FF0000"/>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9pPr>
              </a:lstStyle>
              <a:p>
                <a:pPr marL="0" marR="0" lvl="0" indent="0" algn="l" defTabSz="1219169" rtl="0" eaLnBrk="1" fontAlgn="auto" latinLnBrk="0" hangingPunct="0">
                  <a:lnSpc>
                    <a:spcPct val="90000"/>
                  </a:lnSpc>
                  <a:spcBef>
                    <a:spcPts val="600"/>
                  </a:spcBef>
                  <a:spcAft>
                    <a:spcPts val="0"/>
                  </a:spcAft>
                  <a:buClrTx/>
                  <a:buSzTx/>
                  <a:buFontTx/>
                  <a:buNone/>
                  <a:tabLst/>
                  <a:defRPr/>
                </a:pPr>
                <a:r>
                  <a:rPr kumimoji="0" lang="en-US" altLang="en-US" sz="1400" b="1" i="0" u="none" strike="noStrike" kern="0" cap="none" spc="0" normalizeH="0" baseline="0" noProof="0" dirty="0">
                    <a:ln>
                      <a:noFill/>
                    </a:ln>
                    <a:solidFill>
                      <a:srgbClr val="1F1A17"/>
                    </a:solidFill>
                    <a:effectLst/>
                    <a:uLnTx/>
                    <a:uFillTx/>
                    <a:latin typeface="+mj-lt"/>
                    <a:cs typeface="Times New Roman" panose="02020603050405020304" pitchFamily="18" charset="0"/>
                    <a:sym typeface="Helvetica Neue"/>
                  </a:rPr>
                  <a:t>Change</a:t>
                </a:r>
              </a:p>
              <a:p>
                <a:pPr marL="0" marR="0" lvl="0" indent="0" algn="l" defTabSz="1219169" rtl="0" eaLnBrk="1" fontAlgn="auto" latinLnBrk="0" hangingPunct="0">
                  <a:lnSpc>
                    <a:spcPct val="90000"/>
                  </a:lnSpc>
                  <a:spcBef>
                    <a:spcPts val="600"/>
                  </a:spcBef>
                  <a:spcAft>
                    <a:spcPts val="0"/>
                  </a:spcAft>
                  <a:buClrTx/>
                  <a:buSzTx/>
                  <a:buFontTx/>
                  <a:buNone/>
                  <a:tabLst/>
                  <a:defRPr/>
                </a:pPr>
                <a:r>
                  <a:rPr kumimoji="0" lang="en-US" altLang="en-US" sz="1400" b="1" i="0" u="none" strike="noStrike" kern="0" cap="none" spc="0" normalizeH="0" baseline="0" noProof="0" dirty="0">
                    <a:ln>
                      <a:noFill/>
                    </a:ln>
                    <a:solidFill>
                      <a:srgbClr val="1F1A17"/>
                    </a:solidFill>
                    <a:effectLst/>
                    <a:uLnTx/>
                    <a:uFillTx/>
                    <a:latin typeface="+mj-lt"/>
                    <a:cs typeface="Times New Roman" panose="02020603050405020304" pitchFamily="18" charset="0"/>
                    <a:sym typeface="Helvetica Neue"/>
                  </a:rPr>
                  <a:t>Control</a:t>
                </a:r>
                <a:endParaRPr kumimoji="0" lang="en-US" altLang="en-US" sz="1400" b="1" i="0" u="none" strike="noStrike" kern="0" cap="none" spc="0" normalizeH="0" baseline="0" noProof="0" dirty="0">
                  <a:ln>
                    <a:noFill/>
                  </a:ln>
                  <a:solidFill>
                    <a:srgbClr val="FFFFFF"/>
                  </a:solidFill>
                  <a:effectLst/>
                  <a:uLnTx/>
                  <a:uFillTx/>
                  <a:latin typeface="+mj-lt"/>
                  <a:cs typeface="Times New Roman" panose="02020603050405020304" pitchFamily="18" charset="0"/>
                  <a:sym typeface="Helvetica Neue"/>
                </a:endParaRPr>
              </a:p>
            </p:txBody>
          </p:sp>
        </p:grpSp>
        <p:grpSp>
          <p:nvGrpSpPr>
            <p:cNvPr id="21516" name="Group 1439">
              <a:extLst>
                <a:ext uri="{FF2B5EF4-FFF2-40B4-BE49-F238E27FC236}">
                  <a16:creationId xmlns:a16="http://schemas.microsoft.com/office/drawing/2014/main" id="{C4ABFEDE-A530-402A-92CF-EF0221B609EB}"/>
                </a:ext>
              </a:extLst>
            </p:cNvPr>
            <p:cNvGrpSpPr>
              <a:grpSpLocks/>
            </p:cNvGrpSpPr>
            <p:nvPr/>
          </p:nvGrpSpPr>
          <p:grpSpPr bwMode="auto">
            <a:xfrm>
              <a:off x="3707" y="1993"/>
              <a:ext cx="971" cy="721"/>
              <a:chOff x="3685" y="1995"/>
              <a:chExt cx="971" cy="721"/>
            </a:xfrm>
          </p:grpSpPr>
          <p:sp>
            <p:nvSpPr>
              <p:cNvPr id="21775" name="Freeform 1219">
                <a:extLst>
                  <a:ext uri="{FF2B5EF4-FFF2-40B4-BE49-F238E27FC236}">
                    <a16:creationId xmlns:a16="http://schemas.microsoft.com/office/drawing/2014/main" id="{60A4116A-415F-4721-929E-D1F7E092F3FA}"/>
                  </a:ext>
                </a:extLst>
              </p:cNvPr>
              <p:cNvSpPr>
                <a:spLocks/>
              </p:cNvSpPr>
              <p:nvPr/>
            </p:nvSpPr>
            <p:spPr bwMode="auto">
              <a:xfrm>
                <a:off x="3685" y="2344"/>
                <a:ext cx="12" cy="26"/>
              </a:xfrm>
              <a:custGeom>
                <a:avLst/>
                <a:gdLst>
                  <a:gd name="T0" fmla="*/ 12 w 64"/>
                  <a:gd name="T1" fmla="*/ 0 h 128"/>
                  <a:gd name="T2" fmla="*/ 12 w 64"/>
                  <a:gd name="T3" fmla="*/ 26 h 128"/>
                  <a:gd name="T4" fmla="*/ 0 w 64"/>
                  <a:gd name="T5" fmla="*/ 13 h 128"/>
                  <a:gd name="T6" fmla="*/ 12 w 64"/>
                  <a:gd name="T7" fmla="*/ 0 h 12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4" h="128">
                    <a:moveTo>
                      <a:pt x="64" y="0"/>
                    </a:moveTo>
                    <a:lnTo>
                      <a:pt x="64" y="128"/>
                    </a:lnTo>
                    <a:lnTo>
                      <a:pt x="0" y="64"/>
                    </a:lnTo>
                    <a:lnTo>
                      <a:pt x="64"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1776" name="Freeform 1220">
                <a:extLst>
                  <a:ext uri="{FF2B5EF4-FFF2-40B4-BE49-F238E27FC236}">
                    <a16:creationId xmlns:a16="http://schemas.microsoft.com/office/drawing/2014/main" id="{2437242C-C6AC-4F76-BA43-4B4D62D100D9}"/>
                  </a:ext>
                </a:extLst>
              </p:cNvPr>
              <p:cNvSpPr>
                <a:spLocks/>
              </p:cNvSpPr>
              <p:nvPr/>
            </p:nvSpPr>
            <p:spPr bwMode="auto">
              <a:xfrm>
                <a:off x="3691" y="2338"/>
                <a:ext cx="13" cy="38"/>
              </a:xfrm>
              <a:custGeom>
                <a:avLst/>
                <a:gdLst>
                  <a:gd name="T0" fmla="*/ 0 w 63"/>
                  <a:gd name="T1" fmla="*/ 25 h 191"/>
                  <a:gd name="T2" fmla="*/ 0 w 63"/>
                  <a:gd name="T3" fmla="*/ 13 h 191"/>
                  <a:gd name="T4" fmla="*/ 13 w 63"/>
                  <a:gd name="T5" fmla="*/ 0 h 191"/>
                  <a:gd name="T6" fmla="*/ 13 w 63"/>
                  <a:gd name="T7" fmla="*/ 38 h 191"/>
                  <a:gd name="T8" fmla="*/ 0 w 63"/>
                  <a:gd name="T9" fmla="*/ 25 h 19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3" h="191">
                    <a:moveTo>
                      <a:pt x="0" y="128"/>
                    </a:moveTo>
                    <a:lnTo>
                      <a:pt x="0" y="64"/>
                    </a:lnTo>
                    <a:lnTo>
                      <a:pt x="63" y="0"/>
                    </a:lnTo>
                    <a:lnTo>
                      <a:pt x="63" y="191"/>
                    </a:lnTo>
                    <a:lnTo>
                      <a:pt x="0" y="128"/>
                    </a:lnTo>
                    <a:close/>
                  </a:path>
                </a:pathLst>
              </a:custGeom>
              <a:solidFill>
                <a:srgbClr val="26211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1777" name="Freeform 1221">
                <a:extLst>
                  <a:ext uri="{FF2B5EF4-FFF2-40B4-BE49-F238E27FC236}">
                    <a16:creationId xmlns:a16="http://schemas.microsoft.com/office/drawing/2014/main" id="{4FA34877-239A-47D8-9D20-1690CF08ED02}"/>
                  </a:ext>
                </a:extLst>
              </p:cNvPr>
              <p:cNvSpPr>
                <a:spLocks/>
              </p:cNvSpPr>
              <p:nvPr/>
            </p:nvSpPr>
            <p:spPr bwMode="auto">
              <a:xfrm>
                <a:off x="3697" y="2331"/>
                <a:ext cx="13" cy="51"/>
              </a:xfrm>
              <a:custGeom>
                <a:avLst/>
                <a:gdLst>
                  <a:gd name="T0" fmla="*/ 0 w 63"/>
                  <a:gd name="T1" fmla="*/ 38 h 254"/>
                  <a:gd name="T2" fmla="*/ 0 w 63"/>
                  <a:gd name="T3" fmla="*/ 13 h 254"/>
                  <a:gd name="T4" fmla="*/ 13 w 63"/>
                  <a:gd name="T5" fmla="*/ 0 h 254"/>
                  <a:gd name="T6" fmla="*/ 13 w 63"/>
                  <a:gd name="T7" fmla="*/ 51 h 254"/>
                  <a:gd name="T8" fmla="*/ 0 w 63"/>
                  <a:gd name="T9" fmla="*/ 38 h 25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3" h="254">
                    <a:moveTo>
                      <a:pt x="0" y="191"/>
                    </a:moveTo>
                    <a:lnTo>
                      <a:pt x="0" y="63"/>
                    </a:lnTo>
                    <a:lnTo>
                      <a:pt x="63" y="0"/>
                    </a:lnTo>
                    <a:lnTo>
                      <a:pt x="63" y="254"/>
                    </a:lnTo>
                    <a:lnTo>
                      <a:pt x="0" y="191"/>
                    </a:lnTo>
                    <a:close/>
                  </a:path>
                </a:pathLst>
              </a:custGeom>
              <a:solidFill>
                <a:srgbClr val="2C27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1778" name="Freeform 1222">
                <a:extLst>
                  <a:ext uri="{FF2B5EF4-FFF2-40B4-BE49-F238E27FC236}">
                    <a16:creationId xmlns:a16="http://schemas.microsoft.com/office/drawing/2014/main" id="{A3D55801-1EC6-4174-A799-43BD7F022553}"/>
                  </a:ext>
                </a:extLst>
              </p:cNvPr>
              <p:cNvSpPr>
                <a:spLocks/>
              </p:cNvSpPr>
              <p:nvPr/>
            </p:nvSpPr>
            <p:spPr bwMode="auto">
              <a:xfrm>
                <a:off x="3704" y="2325"/>
                <a:ext cx="13" cy="64"/>
              </a:xfrm>
              <a:custGeom>
                <a:avLst/>
                <a:gdLst>
                  <a:gd name="T0" fmla="*/ 0 w 65"/>
                  <a:gd name="T1" fmla="*/ 51 h 318"/>
                  <a:gd name="T2" fmla="*/ 0 w 65"/>
                  <a:gd name="T3" fmla="*/ 13 h 318"/>
                  <a:gd name="T4" fmla="*/ 13 w 65"/>
                  <a:gd name="T5" fmla="*/ 0 h 318"/>
                  <a:gd name="T6" fmla="*/ 13 w 65"/>
                  <a:gd name="T7" fmla="*/ 64 h 318"/>
                  <a:gd name="T8" fmla="*/ 0 w 65"/>
                  <a:gd name="T9" fmla="*/ 51 h 3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5" h="318">
                    <a:moveTo>
                      <a:pt x="0" y="254"/>
                    </a:moveTo>
                    <a:lnTo>
                      <a:pt x="0" y="63"/>
                    </a:lnTo>
                    <a:lnTo>
                      <a:pt x="65" y="0"/>
                    </a:lnTo>
                    <a:lnTo>
                      <a:pt x="65" y="318"/>
                    </a:lnTo>
                    <a:lnTo>
                      <a:pt x="0" y="254"/>
                    </a:lnTo>
                    <a:close/>
                  </a:path>
                </a:pathLst>
              </a:custGeom>
              <a:solidFill>
                <a:srgbClr val="302C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1779" name="Freeform 1223">
                <a:extLst>
                  <a:ext uri="{FF2B5EF4-FFF2-40B4-BE49-F238E27FC236}">
                    <a16:creationId xmlns:a16="http://schemas.microsoft.com/office/drawing/2014/main" id="{5D4468E2-7CA7-4E8D-82B2-148FC90CBBA2}"/>
                  </a:ext>
                </a:extLst>
              </p:cNvPr>
              <p:cNvSpPr>
                <a:spLocks/>
              </p:cNvSpPr>
              <p:nvPr/>
            </p:nvSpPr>
            <p:spPr bwMode="auto">
              <a:xfrm>
                <a:off x="3710" y="2319"/>
                <a:ext cx="13" cy="76"/>
              </a:xfrm>
              <a:custGeom>
                <a:avLst/>
                <a:gdLst>
                  <a:gd name="T0" fmla="*/ 0 w 65"/>
                  <a:gd name="T1" fmla="*/ 63 h 382"/>
                  <a:gd name="T2" fmla="*/ 0 w 65"/>
                  <a:gd name="T3" fmla="*/ 13 h 382"/>
                  <a:gd name="T4" fmla="*/ 13 w 65"/>
                  <a:gd name="T5" fmla="*/ 0 h 382"/>
                  <a:gd name="T6" fmla="*/ 13 w 65"/>
                  <a:gd name="T7" fmla="*/ 76 h 382"/>
                  <a:gd name="T8" fmla="*/ 0 w 65"/>
                  <a:gd name="T9" fmla="*/ 63 h 38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5" h="382">
                    <a:moveTo>
                      <a:pt x="0" y="318"/>
                    </a:moveTo>
                    <a:lnTo>
                      <a:pt x="0" y="64"/>
                    </a:lnTo>
                    <a:lnTo>
                      <a:pt x="65" y="0"/>
                    </a:lnTo>
                    <a:lnTo>
                      <a:pt x="65" y="382"/>
                    </a:lnTo>
                    <a:lnTo>
                      <a:pt x="0" y="318"/>
                    </a:lnTo>
                    <a:close/>
                  </a:path>
                </a:pathLst>
              </a:custGeom>
              <a:solidFill>
                <a:srgbClr val="35322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1780" name="Freeform 1224">
                <a:extLst>
                  <a:ext uri="{FF2B5EF4-FFF2-40B4-BE49-F238E27FC236}">
                    <a16:creationId xmlns:a16="http://schemas.microsoft.com/office/drawing/2014/main" id="{DDDF45B3-081A-4A82-B063-0BACA7DD68A4}"/>
                  </a:ext>
                </a:extLst>
              </p:cNvPr>
              <p:cNvSpPr>
                <a:spLocks/>
              </p:cNvSpPr>
              <p:nvPr/>
            </p:nvSpPr>
            <p:spPr bwMode="auto">
              <a:xfrm>
                <a:off x="3717" y="2312"/>
                <a:ext cx="12" cy="89"/>
              </a:xfrm>
              <a:custGeom>
                <a:avLst/>
                <a:gdLst>
                  <a:gd name="T0" fmla="*/ 0 w 63"/>
                  <a:gd name="T1" fmla="*/ 76 h 447"/>
                  <a:gd name="T2" fmla="*/ 0 w 63"/>
                  <a:gd name="T3" fmla="*/ 13 h 447"/>
                  <a:gd name="T4" fmla="*/ 12 w 63"/>
                  <a:gd name="T5" fmla="*/ 0 h 447"/>
                  <a:gd name="T6" fmla="*/ 12 w 63"/>
                  <a:gd name="T7" fmla="*/ 89 h 447"/>
                  <a:gd name="T8" fmla="*/ 0 w 63"/>
                  <a:gd name="T9" fmla="*/ 76 h 4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3" h="447">
                    <a:moveTo>
                      <a:pt x="0" y="383"/>
                    </a:moveTo>
                    <a:lnTo>
                      <a:pt x="0" y="65"/>
                    </a:lnTo>
                    <a:lnTo>
                      <a:pt x="63" y="0"/>
                    </a:lnTo>
                    <a:lnTo>
                      <a:pt x="63" y="447"/>
                    </a:lnTo>
                    <a:lnTo>
                      <a:pt x="0" y="383"/>
                    </a:lnTo>
                    <a:close/>
                  </a:path>
                </a:pathLst>
              </a:custGeom>
              <a:solidFill>
                <a:srgbClr val="3A363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1781" name="Freeform 1225">
                <a:extLst>
                  <a:ext uri="{FF2B5EF4-FFF2-40B4-BE49-F238E27FC236}">
                    <a16:creationId xmlns:a16="http://schemas.microsoft.com/office/drawing/2014/main" id="{4FD06B97-BEB4-48DC-AD15-2845A64A99BD}"/>
                  </a:ext>
                </a:extLst>
              </p:cNvPr>
              <p:cNvSpPr>
                <a:spLocks/>
              </p:cNvSpPr>
              <p:nvPr/>
            </p:nvSpPr>
            <p:spPr bwMode="auto">
              <a:xfrm>
                <a:off x="3723" y="2306"/>
                <a:ext cx="13" cy="102"/>
              </a:xfrm>
              <a:custGeom>
                <a:avLst/>
                <a:gdLst>
                  <a:gd name="T0" fmla="*/ 0 w 63"/>
                  <a:gd name="T1" fmla="*/ 89 h 510"/>
                  <a:gd name="T2" fmla="*/ 0 w 63"/>
                  <a:gd name="T3" fmla="*/ 13 h 510"/>
                  <a:gd name="T4" fmla="*/ 13 w 63"/>
                  <a:gd name="T5" fmla="*/ 0 h 510"/>
                  <a:gd name="T6" fmla="*/ 13 w 63"/>
                  <a:gd name="T7" fmla="*/ 102 h 510"/>
                  <a:gd name="T8" fmla="*/ 0 w 63"/>
                  <a:gd name="T9" fmla="*/ 89 h 5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3" h="510">
                    <a:moveTo>
                      <a:pt x="0" y="446"/>
                    </a:moveTo>
                    <a:lnTo>
                      <a:pt x="0" y="64"/>
                    </a:lnTo>
                    <a:lnTo>
                      <a:pt x="63" y="0"/>
                    </a:lnTo>
                    <a:lnTo>
                      <a:pt x="63" y="510"/>
                    </a:lnTo>
                    <a:lnTo>
                      <a:pt x="0" y="446"/>
                    </a:lnTo>
                    <a:close/>
                  </a:path>
                </a:pathLst>
              </a:custGeom>
              <a:solidFill>
                <a:srgbClr val="3E3A3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1782" name="Freeform 1226">
                <a:extLst>
                  <a:ext uri="{FF2B5EF4-FFF2-40B4-BE49-F238E27FC236}">
                    <a16:creationId xmlns:a16="http://schemas.microsoft.com/office/drawing/2014/main" id="{3BFB8D51-41C4-401D-842A-4055C7471515}"/>
                  </a:ext>
                </a:extLst>
              </p:cNvPr>
              <p:cNvSpPr>
                <a:spLocks/>
              </p:cNvSpPr>
              <p:nvPr/>
            </p:nvSpPr>
            <p:spPr bwMode="auto">
              <a:xfrm>
                <a:off x="3729" y="2299"/>
                <a:ext cx="13" cy="115"/>
              </a:xfrm>
              <a:custGeom>
                <a:avLst/>
                <a:gdLst>
                  <a:gd name="T0" fmla="*/ 0 w 64"/>
                  <a:gd name="T1" fmla="*/ 102 h 574"/>
                  <a:gd name="T2" fmla="*/ 0 w 64"/>
                  <a:gd name="T3" fmla="*/ 13 h 574"/>
                  <a:gd name="T4" fmla="*/ 13 w 64"/>
                  <a:gd name="T5" fmla="*/ 0 h 574"/>
                  <a:gd name="T6" fmla="*/ 13 w 64"/>
                  <a:gd name="T7" fmla="*/ 115 h 574"/>
                  <a:gd name="T8" fmla="*/ 0 w 64"/>
                  <a:gd name="T9" fmla="*/ 102 h 5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 h="574">
                    <a:moveTo>
                      <a:pt x="0" y="510"/>
                    </a:moveTo>
                    <a:lnTo>
                      <a:pt x="0" y="63"/>
                    </a:lnTo>
                    <a:lnTo>
                      <a:pt x="64" y="0"/>
                    </a:lnTo>
                    <a:lnTo>
                      <a:pt x="64" y="574"/>
                    </a:lnTo>
                    <a:lnTo>
                      <a:pt x="0" y="510"/>
                    </a:lnTo>
                    <a:close/>
                  </a:path>
                </a:pathLst>
              </a:custGeom>
              <a:solidFill>
                <a:srgbClr val="413E3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1783" name="Freeform 1227">
                <a:extLst>
                  <a:ext uri="{FF2B5EF4-FFF2-40B4-BE49-F238E27FC236}">
                    <a16:creationId xmlns:a16="http://schemas.microsoft.com/office/drawing/2014/main" id="{868CE635-7F36-4D6A-A1DE-15496D5CB050}"/>
                  </a:ext>
                </a:extLst>
              </p:cNvPr>
              <p:cNvSpPr>
                <a:spLocks/>
              </p:cNvSpPr>
              <p:nvPr/>
            </p:nvSpPr>
            <p:spPr bwMode="auto">
              <a:xfrm>
                <a:off x="3736" y="2293"/>
                <a:ext cx="12" cy="127"/>
              </a:xfrm>
              <a:custGeom>
                <a:avLst/>
                <a:gdLst>
                  <a:gd name="T0" fmla="*/ 0 w 63"/>
                  <a:gd name="T1" fmla="*/ 114 h 637"/>
                  <a:gd name="T2" fmla="*/ 0 w 63"/>
                  <a:gd name="T3" fmla="*/ 13 h 637"/>
                  <a:gd name="T4" fmla="*/ 12 w 63"/>
                  <a:gd name="T5" fmla="*/ 0 h 637"/>
                  <a:gd name="T6" fmla="*/ 12 w 63"/>
                  <a:gd name="T7" fmla="*/ 127 h 637"/>
                  <a:gd name="T8" fmla="*/ 0 w 63"/>
                  <a:gd name="T9" fmla="*/ 114 h 6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3" h="637">
                    <a:moveTo>
                      <a:pt x="0" y="574"/>
                    </a:moveTo>
                    <a:lnTo>
                      <a:pt x="0" y="64"/>
                    </a:lnTo>
                    <a:lnTo>
                      <a:pt x="63" y="0"/>
                    </a:lnTo>
                    <a:lnTo>
                      <a:pt x="63" y="637"/>
                    </a:lnTo>
                    <a:lnTo>
                      <a:pt x="0" y="574"/>
                    </a:lnTo>
                    <a:close/>
                  </a:path>
                </a:pathLst>
              </a:custGeom>
              <a:solidFill>
                <a:srgbClr val="4643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1784" name="Freeform 1228">
                <a:extLst>
                  <a:ext uri="{FF2B5EF4-FFF2-40B4-BE49-F238E27FC236}">
                    <a16:creationId xmlns:a16="http://schemas.microsoft.com/office/drawing/2014/main" id="{6860F633-5526-43E9-881B-78414A7842F1}"/>
                  </a:ext>
                </a:extLst>
              </p:cNvPr>
              <p:cNvSpPr>
                <a:spLocks/>
              </p:cNvSpPr>
              <p:nvPr/>
            </p:nvSpPr>
            <p:spPr bwMode="auto">
              <a:xfrm>
                <a:off x="3742" y="2287"/>
                <a:ext cx="13" cy="140"/>
              </a:xfrm>
              <a:custGeom>
                <a:avLst/>
                <a:gdLst>
                  <a:gd name="T0" fmla="*/ 0 w 64"/>
                  <a:gd name="T1" fmla="*/ 127 h 700"/>
                  <a:gd name="T2" fmla="*/ 0 w 64"/>
                  <a:gd name="T3" fmla="*/ 13 h 700"/>
                  <a:gd name="T4" fmla="*/ 13 w 64"/>
                  <a:gd name="T5" fmla="*/ 0 h 700"/>
                  <a:gd name="T6" fmla="*/ 13 w 64"/>
                  <a:gd name="T7" fmla="*/ 140 h 700"/>
                  <a:gd name="T8" fmla="*/ 0 w 64"/>
                  <a:gd name="T9" fmla="*/ 127 h 7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 h="700">
                    <a:moveTo>
                      <a:pt x="0" y="637"/>
                    </a:moveTo>
                    <a:lnTo>
                      <a:pt x="0" y="63"/>
                    </a:lnTo>
                    <a:lnTo>
                      <a:pt x="64" y="0"/>
                    </a:lnTo>
                    <a:lnTo>
                      <a:pt x="64" y="700"/>
                    </a:lnTo>
                    <a:lnTo>
                      <a:pt x="0" y="637"/>
                    </a:lnTo>
                    <a:close/>
                  </a:path>
                </a:pathLst>
              </a:custGeom>
              <a:solidFill>
                <a:srgbClr val="4A474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1785" name="Freeform 1229">
                <a:extLst>
                  <a:ext uri="{FF2B5EF4-FFF2-40B4-BE49-F238E27FC236}">
                    <a16:creationId xmlns:a16="http://schemas.microsoft.com/office/drawing/2014/main" id="{E53DCC68-5123-4DE9-A9F0-FA61F28E4811}"/>
                  </a:ext>
                </a:extLst>
              </p:cNvPr>
              <p:cNvSpPr>
                <a:spLocks/>
              </p:cNvSpPr>
              <p:nvPr/>
            </p:nvSpPr>
            <p:spPr bwMode="auto">
              <a:xfrm>
                <a:off x="3748" y="2280"/>
                <a:ext cx="13" cy="153"/>
              </a:xfrm>
              <a:custGeom>
                <a:avLst/>
                <a:gdLst>
                  <a:gd name="T0" fmla="*/ 0 w 65"/>
                  <a:gd name="T1" fmla="*/ 140 h 764"/>
                  <a:gd name="T2" fmla="*/ 0 w 65"/>
                  <a:gd name="T3" fmla="*/ 13 h 764"/>
                  <a:gd name="T4" fmla="*/ 13 w 65"/>
                  <a:gd name="T5" fmla="*/ 0 h 764"/>
                  <a:gd name="T6" fmla="*/ 13 w 65"/>
                  <a:gd name="T7" fmla="*/ 153 h 764"/>
                  <a:gd name="T8" fmla="*/ 0 w 65"/>
                  <a:gd name="T9" fmla="*/ 140 h 7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5" h="764">
                    <a:moveTo>
                      <a:pt x="0" y="700"/>
                    </a:moveTo>
                    <a:lnTo>
                      <a:pt x="0" y="63"/>
                    </a:lnTo>
                    <a:lnTo>
                      <a:pt x="65" y="0"/>
                    </a:lnTo>
                    <a:lnTo>
                      <a:pt x="65" y="764"/>
                    </a:lnTo>
                    <a:lnTo>
                      <a:pt x="0" y="700"/>
                    </a:lnTo>
                    <a:close/>
                  </a:path>
                </a:pathLst>
              </a:custGeom>
              <a:solidFill>
                <a:srgbClr val="4F4C4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1786" name="Freeform 1230">
                <a:extLst>
                  <a:ext uri="{FF2B5EF4-FFF2-40B4-BE49-F238E27FC236}">
                    <a16:creationId xmlns:a16="http://schemas.microsoft.com/office/drawing/2014/main" id="{1C41A604-2C17-4216-972A-C8964E64A01A}"/>
                  </a:ext>
                </a:extLst>
              </p:cNvPr>
              <p:cNvSpPr>
                <a:spLocks/>
              </p:cNvSpPr>
              <p:nvPr/>
            </p:nvSpPr>
            <p:spPr bwMode="auto">
              <a:xfrm>
                <a:off x="3755" y="2274"/>
                <a:ext cx="12" cy="166"/>
              </a:xfrm>
              <a:custGeom>
                <a:avLst/>
                <a:gdLst>
                  <a:gd name="T0" fmla="*/ 0 w 63"/>
                  <a:gd name="T1" fmla="*/ 153 h 828"/>
                  <a:gd name="T2" fmla="*/ 0 w 63"/>
                  <a:gd name="T3" fmla="*/ 13 h 828"/>
                  <a:gd name="T4" fmla="*/ 12 w 63"/>
                  <a:gd name="T5" fmla="*/ 0 h 828"/>
                  <a:gd name="T6" fmla="*/ 12 w 63"/>
                  <a:gd name="T7" fmla="*/ 166 h 828"/>
                  <a:gd name="T8" fmla="*/ 0 w 63"/>
                  <a:gd name="T9" fmla="*/ 153 h 8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3" h="828">
                    <a:moveTo>
                      <a:pt x="0" y="764"/>
                    </a:moveTo>
                    <a:lnTo>
                      <a:pt x="0" y="64"/>
                    </a:lnTo>
                    <a:lnTo>
                      <a:pt x="63" y="0"/>
                    </a:lnTo>
                    <a:lnTo>
                      <a:pt x="63" y="828"/>
                    </a:lnTo>
                    <a:lnTo>
                      <a:pt x="0" y="764"/>
                    </a:lnTo>
                    <a:close/>
                  </a:path>
                </a:pathLst>
              </a:custGeom>
              <a:solidFill>
                <a:srgbClr val="53504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1787" name="Freeform 1231">
                <a:extLst>
                  <a:ext uri="{FF2B5EF4-FFF2-40B4-BE49-F238E27FC236}">
                    <a16:creationId xmlns:a16="http://schemas.microsoft.com/office/drawing/2014/main" id="{808E8EFE-A68A-4BA9-877E-A22E23277B81}"/>
                  </a:ext>
                </a:extLst>
              </p:cNvPr>
              <p:cNvSpPr>
                <a:spLocks/>
              </p:cNvSpPr>
              <p:nvPr/>
            </p:nvSpPr>
            <p:spPr bwMode="auto">
              <a:xfrm>
                <a:off x="3761" y="2267"/>
                <a:ext cx="13" cy="179"/>
              </a:xfrm>
              <a:custGeom>
                <a:avLst/>
                <a:gdLst>
                  <a:gd name="T0" fmla="*/ 0 w 63"/>
                  <a:gd name="T1" fmla="*/ 166 h 893"/>
                  <a:gd name="T2" fmla="*/ 0 w 63"/>
                  <a:gd name="T3" fmla="*/ 13 h 893"/>
                  <a:gd name="T4" fmla="*/ 13 w 63"/>
                  <a:gd name="T5" fmla="*/ 0 h 893"/>
                  <a:gd name="T6" fmla="*/ 13 w 63"/>
                  <a:gd name="T7" fmla="*/ 179 h 893"/>
                  <a:gd name="T8" fmla="*/ 0 w 63"/>
                  <a:gd name="T9" fmla="*/ 166 h 8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3" h="893">
                    <a:moveTo>
                      <a:pt x="0" y="829"/>
                    </a:moveTo>
                    <a:lnTo>
                      <a:pt x="0" y="65"/>
                    </a:lnTo>
                    <a:lnTo>
                      <a:pt x="63" y="0"/>
                    </a:lnTo>
                    <a:lnTo>
                      <a:pt x="63" y="893"/>
                    </a:lnTo>
                    <a:lnTo>
                      <a:pt x="0" y="829"/>
                    </a:lnTo>
                    <a:close/>
                  </a:path>
                </a:pathLst>
              </a:custGeom>
              <a:solidFill>
                <a:srgbClr val="5654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1788" name="Freeform 1232">
                <a:extLst>
                  <a:ext uri="{FF2B5EF4-FFF2-40B4-BE49-F238E27FC236}">
                    <a16:creationId xmlns:a16="http://schemas.microsoft.com/office/drawing/2014/main" id="{2126122C-31E4-4FC6-9BB6-C4BF24BFB01C}"/>
                  </a:ext>
                </a:extLst>
              </p:cNvPr>
              <p:cNvSpPr>
                <a:spLocks/>
              </p:cNvSpPr>
              <p:nvPr/>
            </p:nvSpPr>
            <p:spPr bwMode="auto">
              <a:xfrm>
                <a:off x="3767" y="2261"/>
                <a:ext cx="13" cy="191"/>
              </a:xfrm>
              <a:custGeom>
                <a:avLst/>
                <a:gdLst>
                  <a:gd name="T0" fmla="*/ 0 w 64"/>
                  <a:gd name="T1" fmla="*/ 178 h 956"/>
                  <a:gd name="T2" fmla="*/ 0 w 64"/>
                  <a:gd name="T3" fmla="*/ 13 h 956"/>
                  <a:gd name="T4" fmla="*/ 13 w 64"/>
                  <a:gd name="T5" fmla="*/ 0 h 956"/>
                  <a:gd name="T6" fmla="*/ 13 w 64"/>
                  <a:gd name="T7" fmla="*/ 191 h 956"/>
                  <a:gd name="T8" fmla="*/ 0 w 64"/>
                  <a:gd name="T9" fmla="*/ 178 h 9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 h="956">
                    <a:moveTo>
                      <a:pt x="0" y="892"/>
                    </a:moveTo>
                    <a:lnTo>
                      <a:pt x="0" y="64"/>
                    </a:lnTo>
                    <a:lnTo>
                      <a:pt x="64" y="0"/>
                    </a:lnTo>
                    <a:lnTo>
                      <a:pt x="64" y="956"/>
                    </a:lnTo>
                    <a:lnTo>
                      <a:pt x="0" y="892"/>
                    </a:lnTo>
                    <a:close/>
                  </a:path>
                </a:pathLst>
              </a:custGeom>
              <a:solidFill>
                <a:srgbClr val="5A575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1789" name="Freeform 1233">
                <a:extLst>
                  <a:ext uri="{FF2B5EF4-FFF2-40B4-BE49-F238E27FC236}">
                    <a16:creationId xmlns:a16="http://schemas.microsoft.com/office/drawing/2014/main" id="{04BC416B-FB0B-4176-A55F-FB062DAC18BF}"/>
                  </a:ext>
                </a:extLst>
              </p:cNvPr>
              <p:cNvSpPr>
                <a:spLocks/>
              </p:cNvSpPr>
              <p:nvPr/>
            </p:nvSpPr>
            <p:spPr bwMode="auto">
              <a:xfrm>
                <a:off x="3774" y="2255"/>
                <a:ext cx="13" cy="204"/>
              </a:xfrm>
              <a:custGeom>
                <a:avLst/>
                <a:gdLst>
                  <a:gd name="T0" fmla="*/ 0 w 64"/>
                  <a:gd name="T1" fmla="*/ 191 h 1020"/>
                  <a:gd name="T2" fmla="*/ 0 w 64"/>
                  <a:gd name="T3" fmla="*/ 13 h 1020"/>
                  <a:gd name="T4" fmla="*/ 13 w 64"/>
                  <a:gd name="T5" fmla="*/ 0 h 1020"/>
                  <a:gd name="T6" fmla="*/ 13 w 64"/>
                  <a:gd name="T7" fmla="*/ 204 h 1020"/>
                  <a:gd name="T8" fmla="*/ 0 w 64"/>
                  <a:gd name="T9" fmla="*/ 191 h 10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 h="1020">
                    <a:moveTo>
                      <a:pt x="0" y="956"/>
                    </a:moveTo>
                    <a:lnTo>
                      <a:pt x="0" y="63"/>
                    </a:lnTo>
                    <a:lnTo>
                      <a:pt x="64" y="0"/>
                    </a:lnTo>
                    <a:lnTo>
                      <a:pt x="64" y="1020"/>
                    </a:lnTo>
                    <a:lnTo>
                      <a:pt x="0" y="956"/>
                    </a:lnTo>
                    <a:close/>
                  </a:path>
                </a:pathLst>
              </a:custGeom>
              <a:solidFill>
                <a:srgbClr val="5D5A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1790" name="Freeform 1234">
                <a:extLst>
                  <a:ext uri="{FF2B5EF4-FFF2-40B4-BE49-F238E27FC236}">
                    <a16:creationId xmlns:a16="http://schemas.microsoft.com/office/drawing/2014/main" id="{77D50149-D699-4AB9-83B1-47DEDE147830}"/>
                  </a:ext>
                </a:extLst>
              </p:cNvPr>
              <p:cNvSpPr>
                <a:spLocks/>
              </p:cNvSpPr>
              <p:nvPr/>
            </p:nvSpPr>
            <p:spPr bwMode="auto">
              <a:xfrm>
                <a:off x="3780" y="2248"/>
                <a:ext cx="13" cy="217"/>
              </a:xfrm>
              <a:custGeom>
                <a:avLst/>
                <a:gdLst>
                  <a:gd name="T0" fmla="*/ 0 w 64"/>
                  <a:gd name="T1" fmla="*/ 204 h 1083"/>
                  <a:gd name="T2" fmla="*/ 0 w 64"/>
                  <a:gd name="T3" fmla="*/ 13 h 1083"/>
                  <a:gd name="T4" fmla="*/ 13 w 64"/>
                  <a:gd name="T5" fmla="*/ 0 h 1083"/>
                  <a:gd name="T6" fmla="*/ 13 w 64"/>
                  <a:gd name="T7" fmla="*/ 217 h 1083"/>
                  <a:gd name="T8" fmla="*/ 0 w 64"/>
                  <a:gd name="T9" fmla="*/ 204 h 108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 h="1083">
                    <a:moveTo>
                      <a:pt x="0" y="1020"/>
                    </a:moveTo>
                    <a:lnTo>
                      <a:pt x="0" y="64"/>
                    </a:lnTo>
                    <a:lnTo>
                      <a:pt x="64" y="0"/>
                    </a:lnTo>
                    <a:lnTo>
                      <a:pt x="64" y="1083"/>
                    </a:lnTo>
                    <a:lnTo>
                      <a:pt x="0" y="1020"/>
                    </a:lnTo>
                    <a:close/>
                  </a:path>
                </a:pathLst>
              </a:custGeom>
              <a:solidFill>
                <a:srgbClr val="625F5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1791" name="Freeform 1235">
                <a:extLst>
                  <a:ext uri="{FF2B5EF4-FFF2-40B4-BE49-F238E27FC236}">
                    <a16:creationId xmlns:a16="http://schemas.microsoft.com/office/drawing/2014/main" id="{EF27CF4E-48FA-46D0-8151-C7C9AD523F23}"/>
                  </a:ext>
                </a:extLst>
              </p:cNvPr>
              <p:cNvSpPr>
                <a:spLocks/>
              </p:cNvSpPr>
              <p:nvPr/>
            </p:nvSpPr>
            <p:spPr bwMode="auto">
              <a:xfrm>
                <a:off x="3787" y="2242"/>
                <a:ext cx="12" cy="229"/>
              </a:xfrm>
              <a:custGeom>
                <a:avLst/>
                <a:gdLst>
                  <a:gd name="T0" fmla="*/ 0 w 64"/>
                  <a:gd name="T1" fmla="*/ 216 h 1146"/>
                  <a:gd name="T2" fmla="*/ 0 w 64"/>
                  <a:gd name="T3" fmla="*/ 13 h 1146"/>
                  <a:gd name="T4" fmla="*/ 12 w 64"/>
                  <a:gd name="T5" fmla="*/ 0 h 1146"/>
                  <a:gd name="T6" fmla="*/ 12 w 64"/>
                  <a:gd name="T7" fmla="*/ 229 h 1146"/>
                  <a:gd name="T8" fmla="*/ 0 w 64"/>
                  <a:gd name="T9" fmla="*/ 216 h 11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 h="1146">
                    <a:moveTo>
                      <a:pt x="0" y="1083"/>
                    </a:moveTo>
                    <a:lnTo>
                      <a:pt x="0" y="63"/>
                    </a:lnTo>
                    <a:lnTo>
                      <a:pt x="64" y="0"/>
                    </a:lnTo>
                    <a:lnTo>
                      <a:pt x="64" y="1146"/>
                    </a:lnTo>
                    <a:lnTo>
                      <a:pt x="0" y="1083"/>
                    </a:lnTo>
                    <a:close/>
                  </a:path>
                </a:pathLst>
              </a:custGeom>
              <a:solidFill>
                <a:srgbClr val="65636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1792" name="Freeform 1236">
                <a:extLst>
                  <a:ext uri="{FF2B5EF4-FFF2-40B4-BE49-F238E27FC236}">
                    <a16:creationId xmlns:a16="http://schemas.microsoft.com/office/drawing/2014/main" id="{E09676E9-A332-4C2D-85AB-2A764BBC6B5C}"/>
                  </a:ext>
                </a:extLst>
              </p:cNvPr>
              <p:cNvSpPr>
                <a:spLocks/>
              </p:cNvSpPr>
              <p:nvPr/>
            </p:nvSpPr>
            <p:spPr bwMode="auto">
              <a:xfrm>
                <a:off x="3793" y="2236"/>
                <a:ext cx="13" cy="242"/>
              </a:xfrm>
              <a:custGeom>
                <a:avLst/>
                <a:gdLst>
                  <a:gd name="T0" fmla="*/ 0 w 64"/>
                  <a:gd name="T1" fmla="*/ 229 h 1210"/>
                  <a:gd name="T2" fmla="*/ 0 w 64"/>
                  <a:gd name="T3" fmla="*/ 13 h 1210"/>
                  <a:gd name="T4" fmla="*/ 13 w 64"/>
                  <a:gd name="T5" fmla="*/ 0 h 1210"/>
                  <a:gd name="T6" fmla="*/ 13 w 64"/>
                  <a:gd name="T7" fmla="*/ 242 h 1210"/>
                  <a:gd name="T8" fmla="*/ 0 w 64"/>
                  <a:gd name="T9" fmla="*/ 229 h 12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 h="1210">
                    <a:moveTo>
                      <a:pt x="0" y="1146"/>
                    </a:moveTo>
                    <a:lnTo>
                      <a:pt x="0" y="63"/>
                    </a:lnTo>
                    <a:lnTo>
                      <a:pt x="64" y="0"/>
                    </a:lnTo>
                    <a:lnTo>
                      <a:pt x="64" y="1210"/>
                    </a:lnTo>
                    <a:lnTo>
                      <a:pt x="0" y="1146"/>
                    </a:lnTo>
                    <a:close/>
                  </a:path>
                </a:pathLst>
              </a:custGeom>
              <a:solidFill>
                <a:srgbClr val="6967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1793" name="Freeform 1237">
                <a:extLst>
                  <a:ext uri="{FF2B5EF4-FFF2-40B4-BE49-F238E27FC236}">
                    <a16:creationId xmlns:a16="http://schemas.microsoft.com/office/drawing/2014/main" id="{A2F81A00-B3B7-486E-9655-F7F2D50BA972}"/>
                  </a:ext>
                </a:extLst>
              </p:cNvPr>
              <p:cNvSpPr>
                <a:spLocks/>
              </p:cNvSpPr>
              <p:nvPr/>
            </p:nvSpPr>
            <p:spPr bwMode="auto">
              <a:xfrm>
                <a:off x="3799" y="2229"/>
                <a:ext cx="13" cy="255"/>
              </a:xfrm>
              <a:custGeom>
                <a:avLst/>
                <a:gdLst>
                  <a:gd name="T0" fmla="*/ 0 w 63"/>
                  <a:gd name="T1" fmla="*/ 242 h 1275"/>
                  <a:gd name="T2" fmla="*/ 0 w 63"/>
                  <a:gd name="T3" fmla="*/ 13 h 1275"/>
                  <a:gd name="T4" fmla="*/ 13 w 63"/>
                  <a:gd name="T5" fmla="*/ 0 h 1275"/>
                  <a:gd name="T6" fmla="*/ 13 w 63"/>
                  <a:gd name="T7" fmla="*/ 255 h 1275"/>
                  <a:gd name="T8" fmla="*/ 0 w 63"/>
                  <a:gd name="T9" fmla="*/ 242 h 12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3" h="1275">
                    <a:moveTo>
                      <a:pt x="0" y="1211"/>
                    </a:moveTo>
                    <a:lnTo>
                      <a:pt x="0" y="65"/>
                    </a:lnTo>
                    <a:lnTo>
                      <a:pt x="63" y="0"/>
                    </a:lnTo>
                    <a:lnTo>
                      <a:pt x="63" y="1275"/>
                    </a:lnTo>
                    <a:lnTo>
                      <a:pt x="0" y="1211"/>
                    </a:lnTo>
                    <a:close/>
                  </a:path>
                </a:pathLst>
              </a:custGeom>
              <a:solidFill>
                <a:srgbClr val="6C6A6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1794" name="Freeform 1238">
                <a:extLst>
                  <a:ext uri="{FF2B5EF4-FFF2-40B4-BE49-F238E27FC236}">
                    <a16:creationId xmlns:a16="http://schemas.microsoft.com/office/drawing/2014/main" id="{C4496D7D-4B41-4110-A4DF-0EEB2542969D}"/>
                  </a:ext>
                </a:extLst>
              </p:cNvPr>
              <p:cNvSpPr>
                <a:spLocks/>
              </p:cNvSpPr>
              <p:nvPr/>
            </p:nvSpPr>
            <p:spPr bwMode="auto">
              <a:xfrm>
                <a:off x="3806" y="2223"/>
                <a:ext cx="12" cy="268"/>
              </a:xfrm>
              <a:custGeom>
                <a:avLst/>
                <a:gdLst>
                  <a:gd name="T0" fmla="*/ 0 w 63"/>
                  <a:gd name="T1" fmla="*/ 255 h 1339"/>
                  <a:gd name="T2" fmla="*/ 0 w 63"/>
                  <a:gd name="T3" fmla="*/ 13 h 1339"/>
                  <a:gd name="T4" fmla="*/ 12 w 63"/>
                  <a:gd name="T5" fmla="*/ 0 h 1339"/>
                  <a:gd name="T6" fmla="*/ 12 w 63"/>
                  <a:gd name="T7" fmla="*/ 268 h 1339"/>
                  <a:gd name="T8" fmla="*/ 0 w 63"/>
                  <a:gd name="T9" fmla="*/ 255 h 133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3" h="1339">
                    <a:moveTo>
                      <a:pt x="0" y="1275"/>
                    </a:moveTo>
                    <a:lnTo>
                      <a:pt x="0" y="65"/>
                    </a:lnTo>
                    <a:lnTo>
                      <a:pt x="63" y="0"/>
                    </a:lnTo>
                    <a:lnTo>
                      <a:pt x="63" y="1339"/>
                    </a:lnTo>
                    <a:lnTo>
                      <a:pt x="0" y="1275"/>
                    </a:lnTo>
                    <a:close/>
                  </a:path>
                </a:pathLst>
              </a:custGeom>
              <a:solidFill>
                <a:srgbClr val="706E6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1795" name="Freeform 1239">
                <a:extLst>
                  <a:ext uri="{FF2B5EF4-FFF2-40B4-BE49-F238E27FC236}">
                    <a16:creationId xmlns:a16="http://schemas.microsoft.com/office/drawing/2014/main" id="{7FC011D8-A6E0-47FA-9B2E-8BFBBCF4F4E2}"/>
                  </a:ext>
                </a:extLst>
              </p:cNvPr>
              <p:cNvSpPr>
                <a:spLocks/>
              </p:cNvSpPr>
              <p:nvPr/>
            </p:nvSpPr>
            <p:spPr bwMode="auto">
              <a:xfrm>
                <a:off x="3812" y="2220"/>
                <a:ext cx="13" cy="273"/>
              </a:xfrm>
              <a:custGeom>
                <a:avLst/>
                <a:gdLst>
                  <a:gd name="T0" fmla="*/ 0 w 64"/>
                  <a:gd name="T1" fmla="*/ 264 h 1363"/>
                  <a:gd name="T2" fmla="*/ 0 w 64"/>
                  <a:gd name="T3" fmla="*/ 9 h 1363"/>
                  <a:gd name="T4" fmla="*/ 9 w 64"/>
                  <a:gd name="T5" fmla="*/ 0 h 1363"/>
                  <a:gd name="T6" fmla="*/ 9 w 64"/>
                  <a:gd name="T7" fmla="*/ 73 h 1363"/>
                  <a:gd name="T8" fmla="*/ 13 w 64"/>
                  <a:gd name="T9" fmla="*/ 73 h 1363"/>
                  <a:gd name="T10" fmla="*/ 13 w 64"/>
                  <a:gd name="T11" fmla="*/ 200 h 1363"/>
                  <a:gd name="T12" fmla="*/ 9 w 64"/>
                  <a:gd name="T13" fmla="*/ 200 h 1363"/>
                  <a:gd name="T14" fmla="*/ 9 w 64"/>
                  <a:gd name="T15" fmla="*/ 273 h 1363"/>
                  <a:gd name="T16" fmla="*/ 0 w 64"/>
                  <a:gd name="T17" fmla="*/ 264 h 13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4" h="1363">
                    <a:moveTo>
                      <a:pt x="0" y="1319"/>
                    </a:moveTo>
                    <a:lnTo>
                      <a:pt x="0" y="44"/>
                    </a:lnTo>
                    <a:lnTo>
                      <a:pt x="45" y="0"/>
                    </a:lnTo>
                    <a:lnTo>
                      <a:pt x="45" y="363"/>
                    </a:lnTo>
                    <a:lnTo>
                      <a:pt x="64" y="363"/>
                    </a:lnTo>
                    <a:lnTo>
                      <a:pt x="64" y="1000"/>
                    </a:lnTo>
                    <a:lnTo>
                      <a:pt x="45" y="1000"/>
                    </a:lnTo>
                    <a:lnTo>
                      <a:pt x="45" y="1363"/>
                    </a:lnTo>
                    <a:lnTo>
                      <a:pt x="0" y="1319"/>
                    </a:lnTo>
                    <a:close/>
                  </a:path>
                </a:pathLst>
              </a:custGeom>
              <a:solidFill>
                <a:srgbClr val="7372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1796" name="Freeform 1240">
                <a:extLst>
                  <a:ext uri="{FF2B5EF4-FFF2-40B4-BE49-F238E27FC236}">
                    <a16:creationId xmlns:a16="http://schemas.microsoft.com/office/drawing/2014/main" id="{30DEEE40-690D-4DDD-9A3A-3307CED484BA}"/>
                  </a:ext>
                </a:extLst>
              </p:cNvPr>
              <p:cNvSpPr>
                <a:spLocks/>
              </p:cNvSpPr>
              <p:nvPr/>
            </p:nvSpPr>
            <p:spPr bwMode="auto">
              <a:xfrm>
                <a:off x="3818" y="2220"/>
                <a:ext cx="13" cy="273"/>
              </a:xfrm>
              <a:custGeom>
                <a:avLst/>
                <a:gdLst>
                  <a:gd name="T0" fmla="*/ 0 w 64"/>
                  <a:gd name="T1" fmla="*/ 271 h 1363"/>
                  <a:gd name="T2" fmla="*/ 0 w 64"/>
                  <a:gd name="T3" fmla="*/ 2 h 1363"/>
                  <a:gd name="T4" fmla="*/ 3 w 64"/>
                  <a:gd name="T5" fmla="*/ 0 h 1363"/>
                  <a:gd name="T6" fmla="*/ 3 w 64"/>
                  <a:gd name="T7" fmla="*/ 73 h 1363"/>
                  <a:gd name="T8" fmla="*/ 13 w 64"/>
                  <a:gd name="T9" fmla="*/ 73 h 1363"/>
                  <a:gd name="T10" fmla="*/ 13 w 64"/>
                  <a:gd name="T11" fmla="*/ 200 h 1363"/>
                  <a:gd name="T12" fmla="*/ 3 w 64"/>
                  <a:gd name="T13" fmla="*/ 200 h 1363"/>
                  <a:gd name="T14" fmla="*/ 3 w 64"/>
                  <a:gd name="T15" fmla="*/ 273 h 1363"/>
                  <a:gd name="T16" fmla="*/ 0 w 64"/>
                  <a:gd name="T17" fmla="*/ 271 h 13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4" h="1363">
                    <a:moveTo>
                      <a:pt x="0" y="1351"/>
                    </a:moveTo>
                    <a:lnTo>
                      <a:pt x="0" y="12"/>
                    </a:lnTo>
                    <a:lnTo>
                      <a:pt x="13" y="0"/>
                    </a:lnTo>
                    <a:lnTo>
                      <a:pt x="13" y="363"/>
                    </a:lnTo>
                    <a:lnTo>
                      <a:pt x="64" y="363"/>
                    </a:lnTo>
                    <a:lnTo>
                      <a:pt x="64" y="1000"/>
                    </a:lnTo>
                    <a:lnTo>
                      <a:pt x="13" y="1000"/>
                    </a:lnTo>
                    <a:lnTo>
                      <a:pt x="13" y="1363"/>
                    </a:lnTo>
                    <a:lnTo>
                      <a:pt x="0" y="1351"/>
                    </a:lnTo>
                    <a:close/>
                  </a:path>
                </a:pathLst>
              </a:custGeom>
              <a:solidFill>
                <a:srgbClr val="76757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1797" name="Rectangle 1241">
                <a:extLst>
                  <a:ext uri="{FF2B5EF4-FFF2-40B4-BE49-F238E27FC236}">
                    <a16:creationId xmlns:a16="http://schemas.microsoft.com/office/drawing/2014/main" id="{7F156083-2135-4BF6-8BA5-30057D903C96}"/>
                  </a:ext>
                </a:extLst>
              </p:cNvPr>
              <p:cNvSpPr>
                <a:spLocks noChangeArrowheads="1"/>
              </p:cNvSpPr>
              <p:nvPr/>
            </p:nvSpPr>
            <p:spPr bwMode="auto">
              <a:xfrm>
                <a:off x="3825" y="2293"/>
                <a:ext cx="13" cy="127"/>
              </a:xfrm>
              <a:prstGeom prst="rect">
                <a:avLst/>
              </a:prstGeom>
              <a:solidFill>
                <a:srgbClr val="7A79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0000"/>
                    </a:solidFill>
                    <a:latin typeface="Arial" panose="020B0604020202020204" pitchFamily="34" charset="0"/>
                    <a:cs typeface="Times New Roman" panose="02020603050405020304" pitchFamily="18" charset="0"/>
                  </a:defRPr>
                </a:lvl1pPr>
                <a:lvl2pPr marL="742950" indent="-285750">
                  <a:defRPr sz="2000">
                    <a:solidFill>
                      <a:srgbClr val="FF0000"/>
                    </a:solidFill>
                    <a:latin typeface="Arial" panose="020B0604020202020204" pitchFamily="34" charset="0"/>
                    <a:cs typeface="Times New Roman" panose="02020603050405020304" pitchFamily="18" charset="0"/>
                  </a:defRPr>
                </a:lvl2pPr>
                <a:lvl3pPr marL="1143000" indent="-228600">
                  <a:defRPr sz="2000">
                    <a:solidFill>
                      <a:srgbClr val="FF0000"/>
                    </a:solidFill>
                    <a:latin typeface="Arial" panose="020B0604020202020204" pitchFamily="34" charset="0"/>
                    <a:cs typeface="Times New Roman" panose="02020603050405020304" pitchFamily="18" charset="0"/>
                  </a:defRPr>
                </a:lvl3pPr>
                <a:lvl4pPr marL="1600200" indent="-228600">
                  <a:defRPr sz="2000">
                    <a:solidFill>
                      <a:srgbClr val="FF0000"/>
                    </a:solidFill>
                    <a:latin typeface="Arial" panose="020B0604020202020204" pitchFamily="34" charset="0"/>
                    <a:cs typeface="Times New Roman" panose="02020603050405020304" pitchFamily="18" charset="0"/>
                  </a:defRPr>
                </a:lvl4pPr>
                <a:lvl5pPr marL="2057400" indent="-228600">
                  <a:defRPr sz="2000">
                    <a:solidFill>
                      <a:srgbClr val="FF0000"/>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9p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altLang="en-US" sz="2000" b="0" i="0" u="none" strike="noStrike" kern="0" cap="none" spc="0" normalizeH="0" baseline="0" noProof="0">
                  <a:ln>
                    <a:noFill/>
                  </a:ln>
                  <a:solidFill>
                    <a:srgbClr val="FF0000"/>
                  </a:solidFill>
                  <a:effectLst/>
                  <a:uLnTx/>
                  <a:uFillTx/>
                  <a:latin typeface="Arial" panose="020B0604020202020204" pitchFamily="34" charset="0"/>
                  <a:cs typeface="Times New Roman" panose="02020603050405020304" pitchFamily="18" charset="0"/>
                  <a:sym typeface="Helvetica Neue"/>
                </a:endParaRPr>
              </a:p>
            </p:txBody>
          </p:sp>
          <p:sp>
            <p:nvSpPr>
              <p:cNvPr id="21798" name="Rectangle 1242">
                <a:extLst>
                  <a:ext uri="{FF2B5EF4-FFF2-40B4-BE49-F238E27FC236}">
                    <a16:creationId xmlns:a16="http://schemas.microsoft.com/office/drawing/2014/main" id="{C7AAC7FF-CAF8-45CD-B0A6-5991E39FDC72}"/>
                  </a:ext>
                </a:extLst>
              </p:cNvPr>
              <p:cNvSpPr>
                <a:spLocks noChangeArrowheads="1"/>
              </p:cNvSpPr>
              <p:nvPr/>
            </p:nvSpPr>
            <p:spPr bwMode="auto">
              <a:xfrm>
                <a:off x="3831" y="2293"/>
                <a:ext cx="13" cy="127"/>
              </a:xfrm>
              <a:prstGeom prst="rect">
                <a:avLst/>
              </a:prstGeom>
              <a:solidFill>
                <a:srgbClr val="7E7D7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0000"/>
                    </a:solidFill>
                    <a:latin typeface="Arial" panose="020B0604020202020204" pitchFamily="34" charset="0"/>
                    <a:cs typeface="Times New Roman" panose="02020603050405020304" pitchFamily="18" charset="0"/>
                  </a:defRPr>
                </a:lvl1pPr>
                <a:lvl2pPr marL="742950" indent="-285750">
                  <a:defRPr sz="2000">
                    <a:solidFill>
                      <a:srgbClr val="FF0000"/>
                    </a:solidFill>
                    <a:latin typeface="Arial" panose="020B0604020202020204" pitchFamily="34" charset="0"/>
                    <a:cs typeface="Times New Roman" panose="02020603050405020304" pitchFamily="18" charset="0"/>
                  </a:defRPr>
                </a:lvl2pPr>
                <a:lvl3pPr marL="1143000" indent="-228600">
                  <a:defRPr sz="2000">
                    <a:solidFill>
                      <a:srgbClr val="FF0000"/>
                    </a:solidFill>
                    <a:latin typeface="Arial" panose="020B0604020202020204" pitchFamily="34" charset="0"/>
                    <a:cs typeface="Times New Roman" panose="02020603050405020304" pitchFamily="18" charset="0"/>
                  </a:defRPr>
                </a:lvl3pPr>
                <a:lvl4pPr marL="1600200" indent="-228600">
                  <a:defRPr sz="2000">
                    <a:solidFill>
                      <a:srgbClr val="FF0000"/>
                    </a:solidFill>
                    <a:latin typeface="Arial" panose="020B0604020202020204" pitchFamily="34" charset="0"/>
                    <a:cs typeface="Times New Roman" panose="02020603050405020304" pitchFamily="18" charset="0"/>
                  </a:defRPr>
                </a:lvl4pPr>
                <a:lvl5pPr marL="2057400" indent="-228600">
                  <a:defRPr sz="2000">
                    <a:solidFill>
                      <a:srgbClr val="FF0000"/>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9p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altLang="en-US" sz="2000" b="0" i="0" u="none" strike="noStrike" kern="0" cap="none" spc="0" normalizeH="0" baseline="0" noProof="0">
                  <a:ln>
                    <a:noFill/>
                  </a:ln>
                  <a:solidFill>
                    <a:srgbClr val="FF0000"/>
                  </a:solidFill>
                  <a:effectLst/>
                  <a:uLnTx/>
                  <a:uFillTx/>
                  <a:latin typeface="Arial" panose="020B0604020202020204" pitchFamily="34" charset="0"/>
                  <a:cs typeface="Times New Roman" panose="02020603050405020304" pitchFamily="18" charset="0"/>
                  <a:sym typeface="Helvetica Neue"/>
                </a:endParaRPr>
              </a:p>
            </p:txBody>
          </p:sp>
          <p:sp>
            <p:nvSpPr>
              <p:cNvPr id="21799" name="Rectangle 1243">
                <a:extLst>
                  <a:ext uri="{FF2B5EF4-FFF2-40B4-BE49-F238E27FC236}">
                    <a16:creationId xmlns:a16="http://schemas.microsoft.com/office/drawing/2014/main" id="{E1607F6D-8B9F-44A5-BF60-CBDF29437DB9}"/>
                  </a:ext>
                </a:extLst>
              </p:cNvPr>
              <p:cNvSpPr>
                <a:spLocks noChangeArrowheads="1"/>
              </p:cNvSpPr>
              <p:nvPr/>
            </p:nvSpPr>
            <p:spPr bwMode="auto">
              <a:xfrm>
                <a:off x="3838" y="2293"/>
                <a:ext cx="12" cy="127"/>
              </a:xfrm>
              <a:prstGeom prst="rect">
                <a:avLst/>
              </a:prstGeom>
              <a:solidFill>
                <a:srgbClr val="8280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0000"/>
                    </a:solidFill>
                    <a:latin typeface="Arial" panose="020B0604020202020204" pitchFamily="34" charset="0"/>
                    <a:cs typeface="Times New Roman" panose="02020603050405020304" pitchFamily="18" charset="0"/>
                  </a:defRPr>
                </a:lvl1pPr>
                <a:lvl2pPr marL="742950" indent="-285750">
                  <a:defRPr sz="2000">
                    <a:solidFill>
                      <a:srgbClr val="FF0000"/>
                    </a:solidFill>
                    <a:latin typeface="Arial" panose="020B0604020202020204" pitchFamily="34" charset="0"/>
                    <a:cs typeface="Times New Roman" panose="02020603050405020304" pitchFamily="18" charset="0"/>
                  </a:defRPr>
                </a:lvl2pPr>
                <a:lvl3pPr marL="1143000" indent="-228600">
                  <a:defRPr sz="2000">
                    <a:solidFill>
                      <a:srgbClr val="FF0000"/>
                    </a:solidFill>
                    <a:latin typeface="Arial" panose="020B0604020202020204" pitchFamily="34" charset="0"/>
                    <a:cs typeface="Times New Roman" panose="02020603050405020304" pitchFamily="18" charset="0"/>
                  </a:defRPr>
                </a:lvl3pPr>
                <a:lvl4pPr marL="1600200" indent="-228600">
                  <a:defRPr sz="2000">
                    <a:solidFill>
                      <a:srgbClr val="FF0000"/>
                    </a:solidFill>
                    <a:latin typeface="Arial" panose="020B0604020202020204" pitchFamily="34" charset="0"/>
                    <a:cs typeface="Times New Roman" panose="02020603050405020304" pitchFamily="18" charset="0"/>
                  </a:defRPr>
                </a:lvl4pPr>
                <a:lvl5pPr marL="2057400" indent="-228600">
                  <a:defRPr sz="2000">
                    <a:solidFill>
                      <a:srgbClr val="FF0000"/>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9p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altLang="en-US" sz="2000" b="0" i="0" u="none" strike="noStrike" kern="0" cap="none" spc="0" normalizeH="0" baseline="0" noProof="0">
                  <a:ln>
                    <a:noFill/>
                  </a:ln>
                  <a:solidFill>
                    <a:srgbClr val="FF0000"/>
                  </a:solidFill>
                  <a:effectLst/>
                  <a:uLnTx/>
                  <a:uFillTx/>
                  <a:latin typeface="Arial" panose="020B0604020202020204" pitchFamily="34" charset="0"/>
                  <a:cs typeface="Times New Roman" panose="02020603050405020304" pitchFamily="18" charset="0"/>
                  <a:sym typeface="Helvetica Neue"/>
                </a:endParaRPr>
              </a:p>
            </p:txBody>
          </p:sp>
          <p:sp>
            <p:nvSpPr>
              <p:cNvPr id="21800" name="Rectangle 1244">
                <a:extLst>
                  <a:ext uri="{FF2B5EF4-FFF2-40B4-BE49-F238E27FC236}">
                    <a16:creationId xmlns:a16="http://schemas.microsoft.com/office/drawing/2014/main" id="{EE80B06A-8A88-4D9A-835A-17E28C184777}"/>
                  </a:ext>
                </a:extLst>
              </p:cNvPr>
              <p:cNvSpPr>
                <a:spLocks noChangeArrowheads="1"/>
              </p:cNvSpPr>
              <p:nvPr/>
            </p:nvSpPr>
            <p:spPr bwMode="auto">
              <a:xfrm>
                <a:off x="3844" y="2293"/>
                <a:ext cx="13" cy="127"/>
              </a:xfrm>
              <a:prstGeom prst="rect">
                <a:avLst/>
              </a:prstGeom>
              <a:solidFill>
                <a:srgbClr val="86858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0000"/>
                    </a:solidFill>
                    <a:latin typeface="Arial" panose="020B0604020202020204" pitchFamily="34" charset="0"/>
                    <a:cs typeface="Times New Roman" panose="02020603050405020304" pitchFamily="18" charset="0"/>
                  </a:defRPr>
                </a:lvl1pPr>
                <a:lvl2pPr marL="742950" indent="-285750">
                  <a:defRPr sz="2000">
                    <a:solidFill>
                      <a:srgbClr val="FF0000"/>
                    </a:solidFill>
                    <a:latin typeface="Arial" panose="020B0604020202020204" pitchFamily="34" charset="0"/>
                    <a:cs typeface="Times New Roman" panose="02020603050405020304" pitchFamily="18" charset="0"/>
                  </a:defRPr>
                </a:lvl2pPr>
                <a:lvl3pPr marL="1143000" indent="-228600">
                  <a:defRPr sz="2000">
                    <a:solidFill>
                      <a:srgbClr val="FF0000"/>
                    </a:solidFill>
                    <a:latin typeface="Arial" panose="020B0604020202020204" pitchFamily="34" charset="0"/>
                    <a:cs typeface="Times New Roman" panose="02020603050405020304" pitchFamily="18" charset="0"/>
                  </a:defRPr>
                </a:lvl3pPr>
                <a:lvl4pPr marL="1600200" indent="-228600">
                  <a:defRPr sz="2000">
                    <a:solidFill>
                      <a:srgbClr val="FF0000"/>
                    </a:solidFill>
                    <a:latin typeface="Arial" panose="020B0604020202020204" pitchFamily="34" charset="0"/>
                    <a:cs typeface="Times New Roman" panose="02020603050405020304" pitchFamily="18" charset="0"/>
                  </a:defRPr>
                </a:lvl4pPr>
                <a:lvl5pPr marL="2057400" indent="-228600">
                  <a:defRPr sz="2000">
                    <a:solidFill>
                      <a:srgbClr val="FF0000"/>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9p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altLang="en-US" sz="2000" b="0" i="0" u="none" strike="noStrike" kern="0" cap="none" spc="0" normalizeH="0" baseline="0" noProof="0">
                  <a:ln>
                    <a:noFill/>
                  </a:ln>
                  <a:solidFill>
                    <a:srgbClr val="FF0000"/>
                  </a:solidFill>
                  <a:effectLst/>
                  <a:uLnTx/>
                  <a:uFillTx/>
                  <a:latin typeface="Arial" panose="020B0604020202020204" pitchFamily="34" charset="0"/>
                  <a:cs typeface="Times New Roman" panose="02020603050405020304" pitchFamily="18" charset="0"/>
                  <a:sym typeface="Helvetica Neue"/>
                </a:endParaRPr>
              </a:p>
            </p:txBody>
          </p:sp>
          <p:sp>
            <p:nvSpPr>
              <p:cNvPr id="21801" name="Rectangle 1245">
                <a:extLst>
                  <a:ext uri="{FF2B5EF4-FFF2-40B4-BE49-F238E27FC236}">
                    <a16:creationId xmlns:a16="http://schemas.microsoft.com/office/drawing/2014/main" id="{2FDF47A7-CE35-431F-AD7D-7227CB59627B}"/>
                  </a:ext>
                </a:extLst>
              </p:cNvPr>
              <p:cNvSpPr>
                <a:spLocks noChangeArrowheads="1"/>
              </p:cNvSpPr>
              <p:nvPr/>
            </p:nvSpPr>
            <p:spPr bwMode="auto">
              <a:xfrm>
                <a:off x="3850" y="2293"/>
                <a:ext cx="13" cy="127"/>
              </a:xfrm>
              <a:prstGeom prst="rect">
                <a:avLst/>
              </a:prstGeom>
              <a:solidFill>
                <a:srgbClr val="89888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0000"/>
                    </a:solidFill>
                    <a:latin typeface="Arial" panose="020B0604020202020204" pitchFamily="34" charset="0"/>
                    <a:cs typeface="Times New Roman" panose="02020603050405020304" pitchFamily="18" charset="0"/>
                  </a:defRPr>
                </a:lvl1pPr>
                <a:lvl2pPr marL="742950" indent="-285750">
                  <a:defRPr sz="2000">
                    <a:solidFill>
                      <a:srgbClr val="FF0000"/>
                    </a:solidFill>
                    <a:latin typeface="Arial" panose="020B0604020202020204" pitchFamily="34" charset="0"/>
                    <a:cs typeface="Times New Roman" panose="02020603050405020304" pitchFamily="18" charset="0"/>
                  </a:defRPr>
                </a:lvl2pPr>
                <a:lvl3pPr marL="1143000" indent="-228600">
                  <a:defRPr sz="2000">
                    <a:solidFill>
                      <a:srgbClr val="FF0000"/>
                    </a:solidFill>
                    <a:latin typeface="Arial" panose="020B0604020202020204" pitchFamily="34" charset="0"/>
                    <a:cs typeface="Times New Roman" panose="02020603050405020304" pitchFamily="18" charset="0"/>
                  </a:defRPr>
                </a:lvl3pPr>
                <a:lvl4pPr marL="1600200" indent="-228600">
                  <a:defRPr sz="2000">
                    <a:solidFill>
                      <a:srgbClr val="FF0000"/>
                    </a:solidFill>
                    <a:latin typeface="Arial" panose="020B0604020202020204" pitchFamily="34" charset="0"/>
                    <a:cs typeface="Times New Roman" panose="02020603050405020304" pitchFamily="18" charset="0"/>
                  </a:defRPr>
                </a:lvl4pPr>
                <a:lvl5pPr marL="2057400" indent="-228600">
                  <a:defRPr sz="2000">
                    <a:solidFill>
                      <a:srgbClr val="FF0000"/>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9p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altLang="en-US" sz="2000" b="0" i="0" u="none" strike="noStrike" kern="0" cap="none" spc="0" normalizeH="0" baseline="0" noProof="0">
                  <a:ln>
                    <a:noFill/>
                  </a:ln>
                  <a:solidFill>
                    <a:srgbClr val="FF0000"/>
                  </a:solidFill>
                  <a:effectLst/>
                  <a:uLnTx/>
                  <a:uFillTx/>
                  <a:latin typeface="Arial" panose="020B0604020202020204" pitchFamily="34" charset="0"/>
                  <a:cs typeface="Times New Roman" panose="02020603050405020304" pitchFamily="18" charset="0"/>
                  <a:sym typeface="Helvetica Neue"/>
                </a:endParaRPr>
              </a:p>
            </p:txBody>
          </p:sp>
          <p:sp>
            <p:nvSpPr>
              <p:cNvPr id="21802" name="Rectangle 1246">
                <a:extLst>
                  <a:ext uri="{FF2B5EF4-FFF2-40B4-BE49-F238E27FC236}">
                    <a16:creationId xmlns:a16="http://schemas.microsoft.com/office/drawing/2014/main" id="{5D20F166-67F8-491B-A605-17F03B891480}"/>
                  </a:ext>
                </a:extLst>
              </p:cNvPr>
              <p:cNvSpPr>
                <a:spLocks noChangeArrowheads="1"/>
              </p:cNvSpPr>
              <p:nvPr/>
            </p:nvSpPr>
            <p:spPr bwMode="auto">
              <a:xfrm>
                <a:off x="3857" y="2293"/>
                <a:ext cx="12" cy="127"/>
              </a:xfrm>
              <a:prstGeom prst="rect">
                <a:avLst/>
              </a:prstGeom>
              <a:solidFill>
                <a:srgbClr val="8C8B8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0000"/>
                    </a:solidFill>
                    <a:latin typeface="Arial" panose="020B0604020202020204" pitchFamily="34" charset="0"/>
                    <a:cs typeface="Times New Roman" panose="02020603050405020304" pitchFamily="18" charset="0"/>
                  </a:defRPr>
                </a:lvl1pPr>
                <a:lvl2pPr marL="742950" indent="-285750">
                  <a:defRPr sz="2000">
                    <a:solidFill>
                      <a:srgbClr val="FF0000"/>
                    </a:solidFill>
                    <a:latin typeface="Arial" panose="020B0604020202020204" pitchFamily="34" charset="0"/>
                    <a:cs typeface="Times New Roman" panose="02020603050405020304" pitchFamily="18" charset="0"/>
                  </a:defRPr>
                </a:lvl2pPr>
                <a:lvl3pPr marL="1143000" indent="-228600">
                  <a:defRPr sz="2000">
                    <a:solidFill>
                      <a:srgbClr val="FF0000"/>
                    </a:solidFill>
                    <a:latin typeface="Arial" panose="020B0604020202020204" pitchFamily="34" charset="0"/>
                    <a:cs typeface="Times New Roman" panose="02020603050405020304" pitchFamily="18" charset="0"/>
                  </a:defRPr>
                </a:lvl3pPr>
                <a:lvl4pPr marL="1600200" indent="-228600">
                  <a:defRPr sz="2000">
                    <a:solidFill>
                      <a:srgbClr val="FF0000"/>
                    </a:solidFill>
                    <a:latin typeface="Arial" panose="020B0604020202020204" pitchFamily="34" charset="0"/>
                    <a:cs typeface="Times New Roman" panose="02020603050405020304" pitchFamily="18" charset="0"/>
                  </a:defRPr>
                </a:lvl4pPr>
                <a:lvl5pPr marL="2057400" indent="-228600">
                  <a:defRPr sz="2000">
                    <a:solidFill>
                      <a:srgbClr val="FF0000"/>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9p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altLang="en-US" sz="2000" b="0" i="0" u="none" strike="noStrike" kern="0" cap="none" spc="0" normalizeH="0" baseline="0" noProof="0">
                  <a:ln>
                    <a:noFill/>
                  </a:ln>
                  <a:solidFill>
                    <a:srgbClr val="FF0000"/>
                  </a:solidFill>
                  <a:effectLst/>
                  <a:uLnTx/>
                  <a:uFillTx/>
                  <a:latin typeface="Arial" panose="020B0604020202020204" pitchFamily="34" charset="0"/>
                  <a:cs typeface="Times New Roman" panose="02020603050405020304" pitchFamily="18" charset="0"/>
                  <a:sym typeface="Helvetica Neue"/>
                </a:endParaRPr>
              </a:p>
            </p:txBody>
          </p:sp>
          <p:sp>
            <p:nvSpPr>
              <p:cNvPr id="21803" name="Rectangle 1247">
                <a:extLst>
                  <a:ext uri="{FF2B5EF4-FFF2-40B4-BE49-F238E27FC236}">
                    <a16:creationId xmlns:a16="http://schemas.microsoft.com/office/drawing/2014/main" id="{6CB91873-9846-47F5-80F6-45490174102C}"/>
                  </a:ext>
                </a:extLst>
              </p:cNvPr>
              <p:cNvSpPr>
                <a:spLocks noChangeArrowheads="1"/>
              </p:cNvSpPr>
              <p:nvPr/>
            </p:nvSpPr>
            <p:spPr bwMode="auto">
              <a:xfrm>
                <a:off x="3863" y="2293"/>
                <a:ext cx="13" cy="127"/>
              </a:xfrm>
              <a:prstGeom prst="rect">
                <a:avLst/>
              </a:prstGeom>
              <a:solidFill>
                <a:srgbClr val="908F8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0000"/>
                    </a:solidFill>
                    <a:latin typeface="Arial" panose="020B0604020202020204" pitchFamily="34" charset="0"/>
                    <a:cs typeface="Times New Roman" panose="02020603050405020304" pitchFamily="18" charset="0"/>
                  </a:defRPr>
                </a:lvl1pPr>
                <a:lvl2pPr marL="742950" indent="-285750">
                  <a:defRPr sz="2000">
                    <a:solidFill>
                      <a:srgbClr val="FF0000"/>
                    </a:solidFill>
                    <a:latin typeface="Arial" panose="020B0604020202020204" pitchFamily="34" charset="0"/>
                    <a:cs typeface="Times New Roman" panose="02020603050405020304" pitchFamily="18" charset="0"/>
                  </a:defRPr>
                </a:lvl2pPr>
                <a:lvl3pPr marL="1143000" indent="-228600">
                  <a:defRPr sz="2000">
                    <a:solidFill>
                      <a:srgbClr val="FF0000"/>
                    </a:solidFill>
                    <a:latin typeface="Arial" panose="020B0604020202020204" pitchFamily="34" charset="0"/>
                    <a:cs typeface="Times New Roman" panose="02020603050405020304" pitchFamily="18" charset="0"/>
                  </a:defRPr>
                </a:lvl3pPr>
                <a:lvl4pPr marL="1600200" indent="-228600">
                  <a:defRPr sz="2000">
                    <a:solidFill>
                      <a:srgbClr val="FF0000"/>
                    </a:solidFill>
                    <a:latin typeface="Arial" panose="020B0604020202020204" pitchFamily="34" charset="0"/>
                    <a:cs typeface="Times New Roman" panose="02020603050405020304" pitchFamily="18" charset="0"/>
                  </a:defRPr>
                </a:lvl4pPr>
                <a:lvl5pPr marL="2057400" indent="-228600">
                  <a:defRPr sz="2000">
                    <a:solidFill>
                      <a:srgbClr val="FF0000"/>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9p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altLang="en-US" sz="2000" b="0" i="0" u="none" strike="noStrike" kern="0" cap="none" spc="0" normalizeH="0" baseline="0" noProof="0">
                  <a:ln>
                    <a:noFill/>
                  </a:ln>
                  <a:solidFill>
                    <a:srgbClr val="FF0000"/>
                  </a:solidFill>
                  <a:effectLst/>
                  <a:uLnTx/>
                  <a:uFillTx/>
                  <a:latin typeface="Arial" panose="020B0604020202020204" pitchFamily="34" charset="0"/>
                  <a:cs typeface="Times New Roman" panose="02020603050405020304" pitchFamily="18" charset="0"/>
                  <a:sym typeface="Helvetica Neue"/>
                </a:endParaRPr>
              </a:p>
            </p:txBody>
          </p:sp>
          <p:sp>
            <p:nvSpPr>
              <p:cNvPr id="21804" name="Rectangle 1248">
                <a:extLst>
                  <a:ext uri="{FF2B5EF4-FFF2-40B4-BE49-F238E27FC236}">
                    <a16:creationId xmlns:a16="http://schemas.microsoft.com/office/drawing/2014/main" id="{A74CE2B7-4D9C-445E-A416-1B3E95197145}"/>
                  </a:ext>
                </a:extLst>
              </p:cNvPr>
              <p:cNvSpPr>
                <a:spLocks noChangeArrowheads="1"/>
              </p:cNvSpPr>
              <p:nvPr/>
            </p:nvSpPr>
            <p:spPr bwMode="auto">
              <a:xfrm>
                <a:off x="3869" y="2293"/>
                <a:ext cx="13" cy="127"/>
              </a:xfrm>
              <a:prstGeom prst="rect">
                <a:avLst/>
              </a:prstGeom>
              <a:solidFill>
                <a:srgbClr val="94939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0000"/>
                    </a:solidFill>
                    <a:latin typeface="Arial" panose="020B0604020202020204" pitchFamily="34" charset="0"/>
                    <a:cs typeface="Times New Roman" panose="02020603050405020304" pitchFamily="18" charset="0"/>
                  </a:defRPr>
                </a:lvl1pPr>
                <a:lvl2pPr marL="742950" indent="-285750">
                  <a:defRPr sz="2000">
                    <a:solidFill>
                      <a:srgbClr val="FF0000"/>
                    </a:solidFill>
                    <a:latin typeface="Arial" panose="020B0604020202020204" pitchFamily="34" charset="0"/>
                    <a:cs typeface="Times New Roman" panose="02020603050405020304" pitchFamily="18" charset="0"/>
                  </a:defRPr>
                </a:lvl2pPr>
                <a:lvl3pPr marL="1143000" indent="-228600">
                  <a:defRPr sz="2000">
                    <a:solidFill>
                      <a:srgbClr val="FF0000"/>
                    </a:solidFill>
                    <a:latin typeface="Arial" panose="020B0604020202020204" pitchFamily="34" charset="0"/>
                    <a:cs typeface="Times New Roman" panose="02020603050405020304" pitchFamily="18" charset="0"/>
                  </a:defRPr>
                </a:lvl3pPr>
                <a:lvl4pPr marL="1600200" indent="-228600">
                  <a:defRPr sz="2000">
                    <a:solidFill>
                      <a:srgbClr val="FF0000"/>
                    </a:solidFill>
                    <a:latin typeface="Arial" panose="020B0604020202020204" pitchFamily="34" charset="0"/>
                    <a:cs typeface="Times New Roman" panose="02020603050405020304" pitchFamily="18" charset="0"/>
                  </a:defRPr>
                </a:lvl4pPr>
                <a:lvl5pPr marL="2057400" indent="-228600">
                  <a:defRPr sz="2000">
                    <a:solidFill>
                      <a:srgbClr val="FF0000"/>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9p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altLang="en-US" sz="2000" b="0" i="0" u="none" strike="noStrike" kern="0" cap="none" spc="0" normalizeH="0" baseline="0" noProof="0">
                  <a:ln>
                    <a:noFill/>
                  </a:ln>
                  <a:solidFill>
                    <a:srgbClr val="FF0000"/>
                  </a:solidFill>
                  <a:effectLst/>
                  <a:uLnTx/>
                  <a:uFillTx/>
                  <a:latin typeface="Arial" panose="020B0604020202020204" pitchFamily="34" charset="0"/>
                  <a:cs typeface="Times New Roman" panose="02020603050405020304" pitchFamily="18" charset="0"/>
                  <a:sym typeface="Helvetica Neue"/>
                </a:endParaRPr>
              </a:p>
            </p:txBody>
          </p:sp>
          <p:sp>
            <p:nvSpPr>
              <p:cNvPr id="21805" name="Rectangle 1249">
                <a:extLst>
                  <a:ext uri="{FF2B5EF4-FFF2-40B4-BE49-F238E27FC236}">
                    <a16:creationId xmlns:a16="http://schemas.microsoft.com/office/drawing/2014/main" id="{9E734C33-1336-4BD0-911D-98885668B3C3}"/>
                  </a:ext>
                </a:extLst>
              </p:cNvPr>
              <p:cNvSpPr>
                <a:spLocks noChangeArrowheads="1"/>
              </p:cNvSpPr>
              <p:nvPr/>
            </p:nvSpPr>
            <p:spPr bwMode="auto">
              <a:xfrm>
                <a:off x="3876" y="2293"/>
                <a:ext cx="13" cy="127"/>
              </a:xfrm>
              <a:prstGeom prst="rect">
                <a:avLst/>
              </a:prstGeom>
              <a:solidFill>
                <a:srgbClr val="99989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0000"/>
                    </a:solidFill>
                    <a:latin typeface="Arial" panose="020B0604020202020204" pitchFamily="34" charset="0"/>
                    <a:cs typeface="Times New Roman" panose="02020603050405020304" pitchFamily="18" charset="0"/>
                  </a:defRPr>
                </a:lvl1pPr>
                <a:lvl2pPr marL="742950" indent="-285750">
                  <a:defRPr sz="2000">
                    <a:solidFill>
                      <a:srgbClr val="FF0000"/>
                    </a:solidFill>
                    <a:latin typeface="Arial" panose="020B0604020202020204" pitchFamily="34" charset="0"/>
                    <a:cs typeface="Times New Roman" panose="02020603050405020304" pitchFamily="18" charset="0"/>
                  </a:defRPr>
                </a:lvl2pPr>
                <a:lvl3pPr marL="1143000" indent="-228600">
                  <a:defRPr sz="2000">
                    <a:solidFill>
                      <a:srgbClr val="FF0000"/>
                    </a:solidFill>
                    <a:latin typeface="Arial" panose="020B0604020202020204" pitchFamily="34" charset="0"/>
                    <a:cs typeface="Times New Roman" panose="02020603050405020304" pitchFamily="18" charset="0"/>
                  </a:defRPr>
                </a:lvl3pPr>
                <a:lvl4pPr marL="1600200" indent="-228600">
                  <a:defRPr sz="2000">
                    <a:solidFill>
                      <a:srgbClr val="FF0000"/>
                    </a:solidFill>
                    <a:latin typeface="Arial" panose="020B0604020202020204" pitchFamily="34" charset="0"/>
                    <a:cs typeface="Times New Roman" panose="02020603050405020304" pitchFamily="18" charset="0"/>
                  </a:defRPr>
                </a:lvl4pPr>
                <a:lvl5pPr marL="2057400" indent="-228600">
                  <a:defRPr sz="2000">
                    <a:solidFill>
                      <a:srgbClr val="FF0000"/>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9p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altLang="en-US" sz="2000" b="0" i="0" u="none" strike="noStrike" kern="0" cap="none" spc="0" normalizeH="0" baseline="0" noProof="0">
                  <a:ln>
                    <a:noFill/>
                  </a:ln>
                  <a:solidFill>
                    <a:srgbClr val="FF0000"/>
                  </a:solidFill>
                  <a:effectLst/>
                  <a:uLnTx/>
                  <a:uFillTx/>
                  <a:latin typeface="Arial" panose="020B0604020202020204" pitchFamily="34" charset="0"/>
                  <a:cs typeface="Times New Roman" panose="02020603050405020304" pitchFamily="18" charset="0"/>
                  <a:sym typeface="Helvetica Neue"/>
                </a:endParaRPr>
              </a:p>
            </p:txBody>
          </p:sp>
          <p:sp>
            <p:nvSpPr>
              <p:cNvPr id="21806" name="Rectangle 1250">
                <a:extLst>
                  <a:ext uri="{FF2B5EF4-FFF2-40B4-BE49-F238E27FC236}">
                    <a16:creationId xmlns:a16="http://schemas.microsoft.com/office/drawing/2014/main" id="{28054DDD-B52E-45F7-ACB7-B73B751A5E7A}"/>
                  </a:ext>
                </a:extLst>
              </p:cNvPr>
              <p:cNvSpPr>
                <a:spLocks noChangeArrowheads="1"/>
              </p:cNvSpPr>
              <p:nvPr/>
            </p:nvSpPr>
            <p:spPr bwMode="auto">
              <a:xfrm>
                <a:off x="3882" y="2293"/>
                <a:ext cx="13" cy="127"/>
              </a:xfrm>
              <a:prstGeom prst="rect">
                <a:avLst/>
              </a:prstGeom>
              <a:solidFill>
                <a:srgbClr val="9D9C9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0000"/>
                    </a:solidFill>
                    <a:latin typeface="Arial" panose="020B0604020202020204" pitchFamily="34" charset="0"/>
                    <a:cs typeface="Times New Roman" panose="02020603050405020304" pitchFamily="18" charset="0"/>
                  </a:defRPr>
                </a:lvl1pPr>
                <a:lvl2pPr marL="742950" indent="-285750">
                  <a:defRPr sz="2000">
                    <a:solidFill>
                      <a:srgbClr val="FF0000"/>
                    </a:solidFill>
                    <a:latin typeface="Arial" panose="020B0604020202020204" pitchFamily="34" charset="0"/>
                    <a:cs typeface="Times New Roman" panose="02020603050405020304" pitchFamily="18" charset="0"/>
                  </a:defRPr>
                </a:lvl2pPr>
                <a:lvl3pPr marL="1143000" indent="-228600">
                  <a:defRPr sz="2000">
                    <a:solidFill>
                      <a:srgbClr val="FF0000"/>
                    </a:solidFill>
                    <a:latin typeface="Arial" panose="020B0604020202020204" pitchFamily="34" charset="0"/>
                    <a:cs typeface="Times New Roman" panose="02020603050405020304" pitchFamily="18" charset="0"/>
                  </a:defRPr>
                </a:lvl3pPr>
                <a:lvl4pPr marL="1600200" indent="-228600">
                  <a:defRPr sz="2000">
                    <a:solidFill>
                      <a:srgbClr val="FF0000"/>
                    </a:solidFill>
                    <a:latin typeface="Arial" panose="020B0604020202020204" pitchFamily="34" charset="0"/>
                    <a:cs typeface="Times New Roman" panose="02020603050405020304" pitchFamily="18" charset="0"/>
                  </a:defRPr>
                </a:lvl4pPr>
                <a:lvl5pPr marL="2057400" indent="-228600">
                  <a:defRPr sz="2000">
                    <a:solidFill>
                      <a:srgbClr val="FF0000"/>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9p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altLang="en-US" sz="2000" b="0" i="0" u="none" strike="noStrike" kern="0" cap="none" spc="0" normalizeH="0" baseline="0" noProof="0">
                  <a:ln>
                    <a:noFill/>
                  </a:ln>
                  <a:solidFill>
                    <a:srgbClr val="FF0000"/>
                  </a:solidFill>
                  <a:effectLst/>
                  <a:uLnTx/>
                  <a:uFillTx/>
                  <a:latin typeface="Arial" panose="020B0604020202020204" pitchFamily="34" charset="0"/>
                  <a:cs typeface="Times New Roman" panose="02020603050405020304" pitchFamily="18" charset="0"/>
                  <a:sym typeface="Helvetica Neue"/>
                </a:endParaRPr>
              </a:p>
            </p:txBody>
          </p:sp>
          <p:sp>
            <p:nvSpPr>
              <p:cNvPr id="21807" name="Rectangle 1251">
                <a:extLst>
                  <a:ext uri="{FF2B5EF4-FFF2-40B4-BE49-F238E27FC236}">
                    <a16:creationId xmlns:a16="http://schemas.microsoft.com/office/drawing/2014/main" id="{11349A77-FCC1-468B-B8B2-FA585AB9827B}"/>
                  </a:ext>
                </a:extLst>
              </p:cNvPr>
              <p:cNvSpPr>
                <a:spLocks noChangeArrowheads="1"/>
              </p:cNvSpPr>
              <p:nvPr/>
            </p:nvSpPr>
            <p:spPr bwMode="auto">
              <a:xfrm>
                <a:off x="3889" y="2293"/>
                <a:ext cx="12" cy="127"/>
              </a:xfrm>
              <a:prstGeom prst="rect">
                <a:avLst/>
              </a:prstGeom>
              <a:solidFill>
                <a:srgbClr val="A1A09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0000"/>
                    </a:solidFill>
                    <a:latin typeface="Arial" panose="020B0604020202020204" pitchFamily="34" charset="0"/>
                    <a:cs typeface="Times New Roman" panose="02020603050405020304" pitchFamily="18" charset="0"/>
                  </a:defRPr>
                </a:lvl1pPr>
                <a:lvl2pPr marL="742950" indent="-285750">
                  <a:defRPr sz="2000">
                    <a:solidFill>
                      <a:srgbClr val="FF0000"/>
                    </a:solidFill>
                    <a:latin typeface="Arial" panose="020B0604020202020204" pitchFamily="34" charset="0"/>
                    <a:cs typeface="Times New Roman" panose="02020603050405020304" pitchFamily="18" charset="0"/>
                  </a:defRPr>
                </a:lvl2pPr>
                <a:lvl3pPr marL="1143000" indent="-228600">
                  <a:defRPr sz="2000">
                    <a:solidFill>
                      <a:srgbClr val="FF0000"/>
                    </a:solidFill>
                    <a:latin typeface="Arial" panose="020B0604020202020204" pitchFamily="34" charset="0"/>
                    <a:cs typeface="Times New Roman" panose="02020603050405020304" pitchFamily="18" charset="0"/>
                  </a:defRPr>
                </a:lvl3pPr>
                <a:lvl4pPr marL="1600200" indent="-228600">
                  <a:defRPr sz="2000">
                    <a:solidFill>
                      <a:srgbClr val="FF0000"/>
                    </a:solidFill>
                    <a:latin typeface="Arial" panose="020B0604020202020204" pitchFamily="34" charset="0"/>
                    <a:cs typeface="Times New Roman" panose="02020603050405020304" pitchFamily="18" charset="0"/>
                  </a:defRPr>
                </a:lvl4pPr>
                <a:lvl5pPr marL="2057400" indent="-228600">
                  <a:defRPr sz="2000">
                    <a:solidFill>
                      <a:srgbClr val="FF0000"/>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9p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altLang="en-US" sz="2000" b="0" i="0" u="none" strike="noStrike" kern="0" cap="none" spc="0" normalizeH="0" baseline="0" noProof="0">
                  <a:ln>
                    <a:noFill/>
                  </a:ln>
                  <a:solidFill>
                    <a:srgbClr val="FF0000"/>
                  </a:solidFill>
                  <a:effectLst/>
                  <a:uLnTx/>
                  <a:uFillTx/>
                  <a:latin typeface="Arial" panose="020B0604020202020204" pitchFamily="34" charset="0"/>
                  <a:cs typeface="Times New Roman" panose="02020603050405020304" pitchFamily="18" charset="0"/>
                  <a:sym typeface="Helvetica Neue"/>
                </a:endParaRPr>
              </a:p>
            </p:txBody>
          </p:sp>
          <p:sp>
            <p:nvSpPr>
              <p:cNvPr id="21808" name="Rectangle 1252">
                <a:extLst>
                  <a:ext uri="{FF2B5EF4-FFF2-40B4-BE49-F238E27FC236}">
                    <a16:creationId xmlns:a16="http://schemas.microsoft.com/office/drawing/2014/main" id="{C2637EDF-1192-4333-A341-714790383526}"/>
                  </a:ext>
                </a:extLst>
              </p:cNvPr>
              <p:cNvSpPr>
                <a:spLocks noChangeArrowheads="1"/>
              </p:cNvSpPr>
              <p:nvPr/>
            </p:nvSpPr>
            <p:spPr bwMode="auto">
              <a:xfrm>
                <a:off x="3895" y="2293"/>
                <a:ext cx="13" cy="127"/>
              </a:xfrm>
              <a:prstGeom prst="rect">
                <a:avLst/>
              </a:prstGeom>
              <a:solidFill>
                <a:srgbClr val="A5A4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0000"/>
                    </a:solidFill>
                    <a:latin typeface="Arial" panose="020B0604020202020204" pitchFamily="34" charset="0"/>
                    <a:cs typeface="Times New Roman" panose="02020603050405020304" pitchFamily="18" charset="0"/>
                  </a:defRPr>
                </a:lvl1pPr>
                <a:lvl2pPr marL="742950" indent="-285750">
                  <a:defRPr sz="2000">
                    <a:solidFill>
                      <a:srgbClr val="FF0000"/>
                    </a:solidFill>
                    <a:latin typeface="Arial" panose="020B0604020202020204" pitchFamily="34" charset="0"/>
                    <a:cs typeface="Times New Roman" panose="02020603050405020304" pitchFamily="18" charset="0"/>
                  </a:defRPr>
                </a:lvl2pPr>
                <a:lvl3pPr marL="1143000" indent="-228600">
                  <a:defRPr sz="2000">
                    <a:solidFill>
                      <a:srgbClr val="FF0000"/>
                    </a:solidFill>
                    <a:latin typeface="Arial" panose="020B0604020202020204" pitchFamily="34" charset="0"/>
                    <a:cs typeface="Times New Roman" panose="02020603050405020304" pitchFamily="18" charset="0"/>
                  </a:defRPr>
                </a:lvl3pPr>
                <a:lvl4pPr marL="1600200" indent="-228600">
                  <a:defRPr sz="2000">
                    <a:solidFill>
                      <a:srgbClr val="FF0000"/>
                    </a:solidFill>
                    <a:latin typeface="Arial" panose="020B0604020202020204" pitchFamily="34" charset="0"/>
                    <a:cs typeface="Times New Roman" panose="02020603050405020304" pitchFamily="18" charset="0"/>
                  </a:defRPr>
                </a:lvl4pPr>
                <a:lvl5pPr marL="2057400" indent="-228600">
                  <a:defRPr sz="2000">
                    <a:solidFill>
                      <a:srgbClr val="FF0000"/>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9p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altLang="en-US" sz="2000" b="0" i="0" u="none" strike="noStrike" kern="0" cap="none" spc="0" normalizeH="0" baseline="0" noProof="0">
                  <a:ln>
                    <a:noFill/>
                  </a:ln>
                  <a:solidFill>
                    <a:srgbClr val="FF0000"/>
                  </a:solidFill>
                  <a:effectLst/>
                  <a:uLnTx/>
                  <a:uFillTx/>
                  <a:latin typeface="Arial" panose="020B0604020202020204" pitchFamily="34" charset="0"/>
                  <a:cs typeface="Times New Roman" panose="02020603050405020304" pitchFamily="18" charset="0"/>
                  <a:sym typeface="Helvetica Neue"/>
                </a:endParaRPr>
              </a:p>
            </p:txBody>
          </p:sp>
          <p:sp>
            <p:nvSpPr>
              <p:cNvPr id="21809" name="Rectangle 1253">
                <a:extLst>
                  <a:ext uri="{FF2B5EF4-FFF2-40B4-BE49-F238E27FC236}">
                    <a16:creationId xmlns:a16="http://schemas.microsoft.com/office/drawing/2014/main" id="{2033372B-7F63-44A2-8B50-990FA8EC6F59}"/>
                  </a:ext>
                </a:extLst>
              </p:cNvPr>
              <p:cNvSpPr>
                <a:spLocks noChangeArrowheads="1"/>
              </p:cNvSpPr>
              <p:nvPr/>
            </p:nvSpPr>
            <p:spPr bwMode="auto">
              <a:xfrm>
                <a:off x="3901" y="2293"/>
                <a:ext cx="13" cy="127"/>
              </a:xfrm>
              <a:prstGeom prst="rect">
                <a:avLst/>
              </a:prstGeom>
              <a:solidFill>
                <a:srgbClr val="A8A8A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0000"/>
                    </a:solidFill>
                    <a:latin typeface="Arial" panose="020B0604020202020204" pitchFamily="34" charset="0"/>
                    <a:cs typeface="Times New Roman" panose="02020603050405020304" pitchFamily="18" charset="0"/>
                  </a:defRPr>
                </a:lvl1pPr>
                <a:lvl2pPr marL="742950" indent="-285750">
                  <a:defRPr sz="2000">
                    <a:solidFill>
                      <a:srgbClr val="FF0000"/>
                    </a:solidFill>
                    <a:latin typeface="Arial" panose="020B0604020202020204" pitchFamily="34" charset="0"/>
                    <a:cs typeface="Times New Roman" panose="02020603050405020304" pitchFamily="18" charset="0"/>
                  </a:defRPr>
                </a:lvl2pPr>
                <a:lvl3pPr marL="1143000" indent="-228600">
                  <a:defRPr sz="2000">
                    <a:solidFill>
                      <a:srgbClr val="FF0000"/>
                    </a:solidFill>
                    <a:latin typeface="Arial" panose="020B0604020202020204" pitchFamily="34" charset="0"/>
                    <a:cs typeface="Times New Roman" panose="02020603050405020304" pitchFamily="18" charset="0"/>
                  </a:defRPr>
                </a:lvl3pPr>
                <a:lvl4pPr marL="1600200" indent="-228600">
                  <a:defRPr sz="2000">
                    <a:solidFill>
                      <a:srgbClr val="FF0000"/>
                    </a:solidFill>
                    <a:latin typeface="Arial" panose="020B0604020202020204" pitchFamily="34" charset="0"/>
                    <a:cs typeface="Times New Roman" panose="02020603050405020304" pitchFamily="18" charset="0"/>
                  </a:defRPr>
                </a:lvl4pPr>
                <a:lvl5pPr marL="2057400" indent="-228600">
                  <a:defRPr sz="2000">
                    <a:solidFill>
                      <a:srgbClr val="FF0000"/>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9p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altLang="en-US" sz="2000" b="0" i="0" u="none" strike="noStrike" kern="0" cap="none" spc="0" normalizeH="0" baseline="0" noProof="0">
                  <a:ln>
                    <a:noFill/>
                  </a:ln>
                  <a:solidFill>
                    <a:srgbClr val="FF0000"/>
                  </a:solidFill>
                  <a:effectLst/>
                  <a:uLnTx/>
                  <a:uFillTx/>
                  <a:latin typeface="Arial" panose="020B0604020202020204" pitchFamily="34" charset="0"/>
                  <a:cs typeface="Times New Roman" panose="02020603050405020304" pitchFamily="18" charset="0"/>
                  <a:sym typeface="Helvetica Neue"/>
                </a:endParaRPr>
              </a:p>
            </p:txBody>
          </p:sp>
          <p:sp>
            <p:nvSpPr>
              <p:cNvPr id="21810" name="Rectangle 1254">
                <a:extLst>
                  <a:ext uri="{FF2B5EF4-FFF2-40B4-BE49-F238E27FC236}">
                    <a16:creationId xmlns:a16="http://schemas.microsoft.com/office/drawing/2014/main" id="{450940E6-101F-49AA-A470-5023AEBD7FD8}"/>
                  </a:ext>
                </a:extLst>
              </p:cNvPr>
              <p:cNvSpPr>
                <a:spLocks noChangeArrowheads="1"/>
              </p:cNvSpPr>
              <p:nvPr/>
            </p:nvSpPr>
            <p:spPr bwMode="auto">
              <a:xfrm>
                <a:off x="3908" y="2293"/>
                <a:ext cx="13" cy="127"/>
              </a:xfrm>
              <a:prstGeom prst="rect">
                <a:avLst/>
              </a:prstGeom>
              <a:solidFill>
                <a:srgbClr val="ADACA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0000"/>
                    </a:solidFill>
                    <a:latin typeface="Arial" panose="020B0604020202020204" pitchFamily="34" charset="0"/>
                    <a:cs typeface="Times New Roman" panose="02020603050405020304" pitchFamily="18" charset="0"/>
                  </a:defRPr>
                </a:lvl1pPr>
                <a:lvl2pPr marL="742950" indent="-285750">
                  <a:defRPr sz="2000">
                    <a:solidFill>
                      <a:srgbClr val="FF0000"/>
                    </a:solidFill>
                    <a:latin typeface="Arial" panose="020B0604020202020204" pitchFamily="34" charset="0"/>
                    <a:cs typeface="Times New Roman" panose="02020603050405020304" pitchFamily="18" charset="0"/>
                  </a:defRPr>
                </a:lvl2pPr>
                <a:lvl3pPr marL="1143000" indent="-228600">
                  <a:defRPr sz="2000">
                    <a:solidFill>
                      <a:srgbClr val="FF0000"/>
                    </a:solidFill>
                    <a:latin typeface="Arial" panose="020B0604020202020204" pitchFamily="34" charset="0"/>
                    <a:cs typeface="Times New Roman" panose="02020603050405020304" pitchFamily="18" charset="0"/>
                  </a:defRPr>
                </a:lvl3pPr>
                <a:lvl4pPr marL="1600200" indent="-228600">
                  <a:defRPr sz="2000">
                    <a:solidFill>
                      <a:srgbClr val="FF0000"/>
                    </a:solidFill>
                    <a:latin typeface="Arial" panose="020B0604020202020204" pitchFamily="34" charset="0"/>
                    <a:cs typeface="Times New Roman" panose="02020603050405020304" pitchFamily="18" charset="0"/>
                  </a:defRPr>
                </a:lvl4pPr>
                <a:lvl5pPr marL="2057400" indent="-228600">
                  <a:defRPr sz="2000">
                    <a:solidFill>
                      <a:srgbClr val="FF0000"/>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9p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altLang="en-US" sz="2000" b="0" i="0" u="none" strike="noStrike" kern="0" cap="none" spc="0" normalizeH="0" baseline="0" noProof="0">
                  <a:ln>
                    <a:noFill/>
                  </a:ln>
                  <a:solidFill>
                    <a:srgbClr val="FF0000"/>
                  </a:solidFill>
                  <a:effectLst/>
                  <a:uLnTx/>
                  <a:uFillTx/>
                  <a:latin typeface="Arial" panose="020B0604020202020204" pitchFamily="34" charset="0"/>
                  <a:cs typeface="Times New Roman" panose="02020603050405020304" pitchFamily="18" charset="0"/>
                  <a:sym typeface="Helvetica Neue"/>
                </a:endParaRPr>
              </a:p>
            </p:txBody>
          </p:sp>
          <p:sp>
            <p:nvSpPr>
              <p:cNvPr id="21811" name="Rectangle 1255">
                <a:extLst>
                  <a:ext uri="{FF2B5EF4-FFF2-40B4-BE49-F238E27FC236}">
                    <a16:creationId xmlns:a16="http://schemas.microsoft.com/office/drawing/2014/main" id="{16AC6B6A-62C9-48B0-A42C-537C2A70B136}"/>
                  </a:ext>
                </a:extLst>
              </p:cNvPr>
              <p:cNvSpPr>
                <a:spLocks noChangeArrowheads="1"/>
              </p:cNvSpPr>
              <p:nvPr/>
            </p:nvSpPr>
            <p:spPr bwMode="auto">
              <a:xfrm>
                <a:off x="3914" y="2293"/>
                <a:ext cx="13" cy="127"/>
              </a:xfrm>
              <a:prstGeom prst="rect">
                <a:avLst/>
              </a:prstGeom>
              <a:solidFill>
                <a:srgbClr val="B2B1B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0000"/>
                    </a:solidFill>
                    <a:latin typeface="Arial" panose="020B0604020202020204" pitchFamily="34" charset="0"/>
                    <a:cs typeface="Times New Roman" panose="02020603050405020304" pitchFamily="18" charset="0"/>
                  </a:defRPr>
                </a:lvl1pPr>
                <a:lvl2pPr marL="742950" indent="-285750">
                  <a:defRPr sz="2000">
                    <a:solidFill>
                      <a:srgbClr val="FF0000"/>
                    </a:solidFill>
                    <a:latin typeface="Arial" panose="020B0604020202020204" pitchFamily="34" charset="0"/>
                    <a:cs typeface="Times New Roman" panose="02020603050405020304" pitchFamily="18" charset="0"/>
                  </a:defRPr>
                </a:lvl2pPr>
                <a:lvl3pPr marL="1143000" indent="-228600">
                  <a:defRPr sz="2000">
                    <a:solidFill>
                      <a:srgbClr val="FF0000"/>
                    </a:solidFill>
                    <a:latin typeface="Arial" panose="020B0604020202020204" pitchFamily="34" charset="0"/>
                    <a:cs typeface="Times New Roman" panose="02020603050405020304" pitchFamily="18" charset="0"/>
                  </a:defRPr>
                </a:lvl3pPr>
                <a:lvl4pPr marL="1600200" indent="-228600">
                  <a:defRPr sz="2000">
                    <a:solidFill>
                      <a:srgbClr val="FF0000"/>
                    </a:solidFill>
                    <a:latin typeface="Arial" panose="020B0604020202020204" pitchFamily="34" charset="0"/>
                    <a:cs typeface="Times New Roman" panose="02020603050405020304" pitchFamily="18" charset="0"/>
                  </a:defRPr>
                </a:lvl4pPr>
                <a:lvl5pPr marL="2057400" indent="-228600">
                  <a:defRPr sz="2000">
                    <a:solidFill>
                      <a:srgbClr val="FF0000"/>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9p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altLang="en-US" sz="2000" b="0" i="0" u="none" strike="noStrike" kern="0" cap="none" spc="0" normalizeH="0" baseline="0" noProof="0">
                  <a:ln>
                    <a:noFill/>
                  </a:ln>
                  <a:solidFill>
                    <a:srgbClr val="FF0000"/>
                  </a:solidFill>
                  <a:effectLst/>
                  <a:uLnTx/>
                  <a:uFillTx/>
                  <a:latin typeface="Arial" panose="020B0604020202020204" pitchFamily="34" charset="0"/>
                  <a:cs typeface="Times New Roman" panose="02020603050405020304" pitchFamily="18" charset="0"/>
                  <a:sym typeface="Helvetica Neue"/>
                </a:endParaRPr>
              </a:p>
            </p:txBody>
          </p:sp>
          <p:sp>
            <p:nvSpPr>
              <p:cNvPr id="21812" name="Rectangle 1256">
                <a:extLst>
                  <a:ext uri="{FF2B5EF4-FFF2-40B4-BE49-F238E27FC236}">
                    <a16:creationId xmlns:a16="http://schemas.microsoft.com/office/drawing/2014/main" id="{3D781C51-006F-46E5-AE46-12CD945E886A}"/>
                  </a:ext>
                </a:extLst>
              </p:cNvPr>
              <p:cNvSpPr>
                <a:spLocks noChangeArrowheads="1"/>
              </p:cNvSpPr>
              <p:nvPr/>
            </p:nvSpPr>
            <p:spPr bwMode="auto">
              <a:xfrm>
                <a:off x="3921" y="2293"/>
                <a:ext cx="12" cy="127"/>
              </a:xfrm>
              <a:prstGeom prst="rect">
                <a:avLst/>
              </a:prstGeom>
              <a:solidFill>
                <a:srgbClr val="B7B7B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0000"/>
                    </a:solidFill>
                    <a:latin typeface="Arial" panose="020B0604020202020204" pitchFamily="34" charset="0"/>
                    <a:cs typeface="Times New Roman" panose="02020603050405020304" pitchFamily="18" charset="0"/>
                  </a:defRPr>
                </a:lvl1pPr>
                <a:lvl2pPr marL="742950" indent="-285750">
                  <a:defRPr sz="2000">
                    <a:solidFill>
                      <a:srgbClr val="FF0000"/>
                    </a:solidFill>
                    <a:latin typeface="Arial" panose="020B0604020202020204" pitchFamily="34" charset="0"/>
                    <a:cs typeface="Times New Roman" panose="02020603050405020304" pitchFamily="18" charset="0"/>
                  </a:defRPr>
                </a:lvl2pPr>
                <a:lvl3pPr marL="1143000" indent="-228600">
                  <a:defRPr sz="2000">
                    <a:solidFill>
                      <a:srgbClr val="FF0000"/>
                    </a:solidFill>
                    <a:latin typeface="Arial" panose="020B0604020202020204" pitchFamily="34" charset="0"/>
                    <a:cs typeface="Times New Roman" panose="02020603050405020304" pitchFamily="18" charset="0"/>
                  </a:defRPr>
                </a:lvl3pPr>
                <a:lvl4pPr marL="1600200" indent="-228600">
                  <a:defRPr sz="2000">
                    <a:solidFill>
                      <a:srgbClr val="FF0000"/>
                    </a:solidFill>
                    <a:latin typeface="Arial" panose="020B0604020202020204" pitchFamily="34" charset="0"/>
                    <a:cs typeface="Times New Roman" panose="02020603050405020304" pitchFamily="18" charset="0"/>
                  </a:defRPr>
                </a:lvl4pPr>
                <a:lvl5pPr marL="2057400" indent="-228600">
                  <a:defRPr sz="2000">
                    <a:solidFill>
                      <a:srgbClr val="FF0000"/>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9p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altLang="en-US" sz="2000" b="0" i="0" u="none" strike="noStrike" kern="0" cap="none" spc="0" normalizeH="0" baseline="0" noProof="0">
                  <a:ln>
                    <a:noFill/>
                  </a:ln>
                  <a:solidFill>
                    <a:srgbClr val="FF0000"/>
                  </a:solidFill>
                  <a:effectLst/>
                  <a:uLnTx/>
                  <a:uFillTx/>
                  <a:latin typeface="Arial" panose="020B0604020202020204" pitchFamily="34" charset="0"/>
                  <a:cs typeface="Times New Roman" panose="02020603050405020304" pitchFamily="18" charset="0"/>
                  <a:sym typeface="Helvetica Neue"/>
                </a:endParaRPr>
              </a:p>
            </p:txBody>
          </p:sp>
          <p:sp>
            <p:nvSpPr>
              <p:cNvPr id="21813" name="Rectangle 1257">
                <a:extLst>
                  <a:ext uri="{FF2B5EF4-FFF2-40B4-BE49-F238E27FC236}">
                    <a16:creationId xmlns:a16="http://schemas.microsoft.com/office/drawing/2014/main" id="{90A14848-12E1-4E36-8503-176E2E4324F3}"/>
                  </a:ext>
                </a:extLst>
              </p:cNvPr>
              <p:cNvSpPr>
                <a:spLocks noChangeArrowheads="1"/>
              </p:cNvSpPr>
              <p:nvPr/>
            </p:nvSpPr>
            <p:spPr bwMode="auto">
              <a:xfrm>
                <a:off x="3927" y="2293"/>
                <a:ext cx="13" cy="127"/>
              </a:xfrm>
              <a:prstGeom prst="rect">
                <a:avLst/>
              </a:prstGeom>
              <a:solidFill>
                <a:srgbClr val="BCBCB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0000"/>
                    </a:solidFill>
                    <a:latin typeface="Arial" panose="020B0604020202020204" pitchFamily="34" charset="0"/>
                    <a:cs typeface="Times New Roman" panose="02020603050405020304" pitchFamily="18" charset="0"/>
                  </a:defRPr>
                </a:lvl1pPr>
                <a:lvl2pPr marL="742950" indent="-285750">
                  <a:defRPr sz="2000">
                    <a:solidFill>
                      <a:srgbClr val="FF0000"/>
                    </a:solidFill>
                    <a:latin typeface="Arial" panose="020B0604020202020204" pitchFamily="34" charset="0"/>
                    <a:cs typeface="Times New Roman" panose="02020603050405020304" pitchFamily="18" charset="0"/>
                  </a:defRPr>
                </a:lvl2pPr>
                <a:lvl3pPr marL="1143000" indent="-228600">
                  <a:defRPr sz="2000">
                    <a:solidFill>
                      <a:srgbClr val="FF0000"/>
                    </a:solidFill>
                    <a:latin typeface="Arial" panose="020B0604020202020204" pitchFamily="34" charset="0"/>
                    <a:cs typeface="Times New Roman" panose="02020603050405020304" pitchFamily="18" charset="0"/>
                  </a:defRPr>
                </a:lvl3pPr>
                <a:lvl4pPr marL="1600200" indent="-228600">
                  <a:defRPr sz="2000">
                    <a:solidFill>
                      <a:srgbClr val="FF0000"/>
                    </a:solidFill>
                    <a:latin typeface="Arial" panose="020B0604020202020204" pitchFamily="34" charset="0"/>
                    <a:cs typeface="Times New Roman" panose="02020603050405020304" pitchFamily="18" charset="0"/>
                  </a:defRPr>
                </a:lvl4pPr>
                <a:lvl5pPr marL="2057400" indent="-228600">
                  <a:defRPr sz="2000">
                    <a:solidFill>
                      <a:srgbClr val="FF0000"/>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9p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altLang="en-US" sz="2000" b="0" i="0" u="none" strike="noStrike" kern="0" cap="none" spc="0" normalizeH="0" baseline="0" noProof="0">
                  <a:ln>
                    <a:noFill/>
                  </a:ln>
                  <a:solidFill>
                    <a:srgbClr val="FF0000"/>
                  </a:solidFill>
                  <a:effectLst/>
                  <a:uLnTx/>
                  <a:uFillTx/>
                  <a:latin typeface="Arial" panose="020B0604020202020204" pitchFamily="34" charset="0"/>
                  <a:cs typeface="Times New Roman" panose="02020603050405020304" pitchFamily="18" charset="0"/>
                  <a:sym typeface="Helvetica Neue"/>
                </a:endParaRPr>
              </a:p>
            </p:txBody>
          </p:sp>
          <p:sp>
            <p:nvSpPr>
              <p:cNvPr id="21814" name="Rectangle 1258">
                <a:extLst>
                  <a:ext uri="{FF2B5EF4-FFF2-40B4-BE49-F238E27FC236}">
                    <a16:creationId xmlns:a16="http://schemas.microsoft.com/office/drawing/2014/main" id="{11B1F805-3688-4024-BE9B-43B06CCBA9B7}"/>
                  </a:ext>
                </a:extLst>
              </p:cNvPr>
              <p:cNvSpPr>
                <a:spLocks noChangeArrowheads="1"/>
              </p:cNvSpPr>
              <p:nvPr/>
            </p:nvSpPr>
            <p:spPr bwMode="auto">
              <a:xfrm>
                <a:off x="3933" y="2293"/>
                <a:ext cx="13" cy="127"/>
              </a:xfrm>
              <a:prstGeom prst="rect">
                <a:avLst/>
              </a:prstGeom>
              <a:solidFill>
                <a:srgbClr val="C1C1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0000"/>
                    </a:solidFill>
                    <a:latin typeface="Arial" panose="020B0604020202020204" pitchFamily="34" charset="0"/>
                    <a:cs typeface="Times New Roman" panose="02020603050405020304" pitchFamily="18" charset="0"/>
                  </a:defRPr>
                </a:lvl1pPr>
                <a:lvl2pPr marL="742950" indent="-285750">
                  <a:defRPr sz="2000">
                    <a:solidFill>
                      <a:srgbClr val="FF0000"/>
                    </a:solidFill>
                    <a:latin typeface="Arial" panose="020B0604020202020204" pitchFamily="34" charset="0"/>
                    <a:cs typeface="Times New Roman" panose="02020603050405020304" pitchFamily="18" charset="0"/>
                  </a:defRPr>
                </a:lvl2pPr>
                <a:lvl3pPr marL="1143000" indent="-228600">
                  <a:defRPr sz="2000">
                    <a:solidFill>
                      <a:srgbClr val="FF0000"/>
                    </a:solidFill>
                    <a:latin typeface="Arial" panose="020B0604020202020204" pitchFamily="34" charset="0"/>
                    <a:cs typeface="Times New Roman" panose="02020603050405020304" pitchFamily="18" charset="0"/>
                  </a:defRPr>
                </a:lvl3pPr>
                <a:lvl4pPr marL="1600200" indent="-228600">
                  <a:defRPr sz="2000">
                    <a:solidFill>
                      <a:srgbClr val="FF0000"/>
                    </a:solidFill>
                    <a:latin typeface="Arial" panose="020B0604020202020204" pitchFamily="34" charset="0"/>
                    <a:cs typeface="Times New Roman" panose="02020603050405020304" pitchFamily="18" charset="0"/>
                  </a:defRPr>
                </a:lvl4pPr>
                <a:lvl5pPr marL="2057400" indent="-228600">
                  <a:defRPr sz="2000">
                    <a:solidFill>
                      <a:srgbClr val="FF0000"/>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9p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altLang="en-US" sz="2000" b="0" i="0" u="none" strike="noStrike" kern="0" cap="none" spc="0" normalizeH="0" baseline="0" noProof="0">
                  <a:ln>
                    <a:noFill/>
                  </a:ln>
                  <a:solidFill>
                    <a:srgbClr val="FF0000"/>
                  </a:solidFill>
                  <a:effectLst/>
                  <a:uLnTx/>
                  <a:uFillTx/>
                  <a:latin typeface="Arial" panose="020B0604020202020204" pitchFamily="34" charset="0"/>
                  <a:cs typeface="Times New Roman" panose="02020603050405020304" pitchFamily="18" charset="0"/>
                  <a:sym typeface="Helvetica Neue"/>
                </a:endParaRPr>
              </a:p>
            </p:txBody>
          </p:sp>
          <p:sp>
            <p:nvSpPr>
              <p:cNvPr id="21815" name="Rectangle 1259">
                <a:extLst>
                  <a:ext uri="{FF2B5EF4-FFF2-40B4-BE49-F238E27FC236}">
                    <a16:creationId xmlns:a16="http://schemas.microsoft.com/office/drawing/2014/main" id="{EACAA461-378E-4B9F-855A-0B105B17E54B}"/>
                  </a:ext>
                </a:extLst>
              </p:cNvPr>
              <p:cNvSpPr>
                <a:spLocks noChangeArrowheads="1"/>
              </p:cNvSpPr>
              <p:nvPr/>
            </p:nvSpPr>
            <p:spPr bwMode="auto">
              <a:xfrm>
                <a:off x="3940" y="2293"/>
                <a:ext cx="12" cy="127"/>
              </a:xfrm>
              <a:prstGeom prst="rect">
                <a:avLst/>
              </a:prstGeom>
              <a:solidFill>
                <a:srgbClr val="C7C6C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0000"/>
                    </a:solidFill>
                    <a:latin typeface="Arial" panose="020B0604020202020204" pitchFamily="34" charset="0"/>
                    <a:cs typeface="Times New Roman" panose="02020603050405020304" pitchFamily="18" charset="0"/>
                  </a:defRPr>
                </a:lvl1pPr>
                <a:lvl2pPr marL="742950" indent="-285750">
                  <a:defRPr sz="2000">
                    <a:solidFill>
                      <a:srgbClr val="FF0000"/>
                    </a:solidFill>
                    <a:latin typeface="Arial" panose="020B0604020202020204" pitchFamily="34" charset="0"/>
                    <a:cs typeface="Times New Roman" panose="02020603050405020304" pitchFamily="18" charset="0"/>
                  </a:defRPr>
                </a:lvl2pPr>
                <a:lvl3pPr marL="1143000" indent="-228600">
                  <a:defRPr sz="2000">
                    <a:solidFill>
                      <a:srgbClr val="FF0000"/>
                    </a:solidFill>
                    <a:latin typeface="Arial" panose="020B0604020202020204" pitchFamily="34" charset="0"/>
                    <a:cs typeface="Times New Roman" panose="02020603050405020304" pitchFamily="18" charset="0"/>
                  </a:defRPr>
                </a:lvl3pPr>
                <a:lvl4pPr marL="1600200" indent="-228600">
                  <a:defRPr sz="2000">
                    <a:solidFill>
                      <a:srgbClr val="FF0000"/>
                    </a:solidFill>
                    <a:latin typeface="Arial" panose="020B0604020202020204" pitchFamily="34" charset="0"/>
                    <a:cs typeface="Times New Roman" panose="02020603050405020304" pitchFamily="18" charset="0"/>
                  </a:defRPr>
                </a:lvl4pPr>
                <a:lvl5pPr marL="2057400" indent="-228600">
                  <a:defRPr sz="2000">
                    <a:solidFill>
                      <a:srgbClr val="FF0000"/>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9p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altLang="en-US" sz="2000" b="0" i="0" u="none" strike="noStrike" kern="0" cap="none" spc="0" normalizeH="0" baseline="0" noProof="0">
                  <a:ln>
                    <a:noFill/>
                  </a:ln>
                  <a:solidFill>
                    <a:srgbClr val="FF0000"/>
                  </a:solidFill>
                  <a:effectLst/>
                  <a:uLnTx/>
                  <a:uFillTx/>
                  <a:latin typeface="Arial" panose="020B0604020202020204" pitchFamily="34" charset="0"/>
                  <a:cs typeface="Times New Roman" panose="02020603050405020304" pitchFamily="18" charset="0"/>
                  <a:sym typeface="Helvetica Neue"/>
                </a:endParaRPr>
              </a:p>
            </p:txBody>
          </p:sp>
          <p:sp>
            <p:nvSpPr>
              <p:cNvPr id="21816" name="Rectangle 1260">
                <a:extLst>
                  <a:ext uri="{FF2B5EF4-FFF2-40B4-BE49-F238E27FC236}">
                    <a16:creationId xmlns:a16="http://schemas.microsoft.com/office/drawing/2014/main" id="{6D13BB35-E14C-4B12-A81E-FBED9B81E4F8}"/>
                  </a:ext>
                </a:extLst>
              </p:cNvPr>
              <p:cNvSpPr>
                <a:spLocks noChangeArrowheads="1"/>
              </p:cNvSpPr>
              <p:nvPr/>
            </p:nvSpPr>
            <p:spPr bwMode="auto">
              <a:xfrm>
                <a:off x="3946" y="2293"/>
                <a:ext cx="13" cy="127"/>
              </a:xfrm>
              <a:prstGeom prst="rect">
                <a:avLst/>
              </a:prstGeom>
              <a:solidFill>
                <a:srgbClr val="CBCBC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0000"/>
                    </a:solidFill>
                    <a:latin typeface="Arial" panose="020B0604020202020204" pitchFamily="34" charset="0"/>
                    <a:cs typeface="Times New Roman" panose="02020603050405020304" pitchFamily="18" charset="0"/>
                  </a:defRPr>
                </a:lvl1pPr>
                <a:lvl2pPr marL="742950" indent="-285750">
                  <a:defRPr sz="2000">
                    <a:solidFill>
                      <a:srgbClr val="FF0000"/>
                    </a:solidFill>
                    <a:latin typeface="Arial" panose="020B0604020202020204" pitchFamily="34" charset="0"/>
                    <a:cs typeface="Times New Roman" panose="02020603050405020304" pitchFamily="18" charset="0"/>
                  </a:defRPr>
                </a:lvl2pPr>
                <a:lvl3pPr marL="1143000" indent="-228600">
                  <a:defRPr sz="2000">
                    <a:solidFill>
                      <a:srgbClr val="FF0000"/>
                    </a:solidFill>
                    <a:latin typeface="Arial" panose="020B0604020202020204" pitchFamily="34" charset="0"/>
                    <a:cs typeface="Times New Roman" panose="02020603050405020304" pitchFamily="18" charset="0"/>
                  </a:defRPr>
                </a:lvl3pPr>
                <a:lvl4pPr marL="1600200" indent="-228600">
                  <a:defRPr sz="2000">
                    <a:solidFill>
                      <a:srgbClr val="FF0000"/>
                    </a:solidFill>
                    <a:latin typeface="Arial" panose="020B0604020202020204" pitchFamily="34" charset="0"/>
                    <a:cs typeface="Times New Roman" panose="02020603050405020304" pitchFamily="18" charset="0"/>
                  </a:defRPr>
                </a:lvl4pPr>
                <a:lvl5pPr marL="2057400" indent="-228600">
                  <a:defRPr sz="2000">
                    <a:solidFill>
                      <a:srgbClr val="FF0000"/>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9p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altLang="en-US" sz="2000" b="0" i="0" u="none" strike="noStrike" kern="0" cap="none" spc="0" normalizeH="0" baseline="0" noProof="0">
                  <a:ln>
                    <a:noFill/>
                  </a:ln>
                  <a:solidFill>
                    <a:srgbClr val="FF0000"/>
                  </a:solidFill>
                  <a:effectLst/>
                  <a:uLnTx/>
                  <a:uFillTx/>
                  <a:latin typeface="Arial" panose="020B0604020202020204" pitchFamily="34" charset="0"/>
                  <a:cs typeface="Times New Roman" panose="02020603050405020304" pitchFamily="18" charset="0"/>
                  <a:sym typeface="Helvetica Neue"/>
                </a:endParaRPr>
              </a:p>
            </p:txBody>
          </p:sp>
          <p:sp>
            <p:nvSpPr>
              <p:cNvPr id="21817" name="Rectangle 1261">
                <a:extLst>
                  <a:ext uri="{FF2B5EF4-FFF2-40B4-BE49-F238E27FC236}">
                    <a16:creationId xmlns:a16="http://schemas.microsoft.com/office/drawing/2014/main" id="{74315ECF-E7E6-43BA-85DE-7A3ED00FADDE}"/>
                  </a:ext>
                </a:extLst>
              </p:cNvPr>
              <p:cNvSpPr>
                <a:spLocks noChangeArrowheads="1"/>
              </p:cNvSpPr>
              <p:nvPr/>
            </p:nvSpPr>
            <p:spPr bwMode="auto">
              <a:xfrm>
                <a:off x="3952" y="2293"/>
                <a:ext cx="13" cy="127"/>
              </a:xfrm>
              <a:prstGeom prst="rect">
                <a:avLst/>
              </a:prstGeom>
              <a:solidFill>
                <a:srgbClr val="D0CFC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0000"/>
                    </a:solidFill>
                    <a:latin typeface="Arial" panose="020B0604020202020204" pitchFamily="34" charset="0"/>
                    <a:cs typeface="Times New Roman" panose="02020603050405020304" pitchFamily="18" charset="0"/>
                  </a:defRPr>
                </a:lvl1pPr>
                <a:lvl2pPr marL="742950" indent="-285750">
                  <a:defRPr sz="2000">
                    <a:solidFill>
                      <a:srgbClr val="FF0000"/>
                    </a:solidFill>
                    <a:latin typeface="Arial" panose="020B0604020202020204" pitchFamily="34" charset="0"/>
                    <a:cs typeface="Times New Roman" panose="02020603050405020304" pitchFamily="18" charset="0"/>
                  </a:defRPr>
                </a:lvl2pPr>
                <a:lvl3pPr marL="1143000" indent="-228600">
                  <a:defRPr sz="2000">
                    <a:solidFill>
                      <a:srgbClr val="FF0000"/>
                    </a:solidFill>
                    <a:latin typeface="Arial" panose="020B0604020202020204" pitchFamily="34" charset="0"/>
                    <a:cs typeface="Times New Roman" panose="02020603050405020304" pitchFamily="18" charset="0"/>
                  </a:defRPr>
                </a:lvl3pPr>
                <a:lvl4pPr marL="1600200" indent="-228600">
                  <a:defRPr sz="2000">
                    <a:solidFill>
                      <a:srgbClr val="FF0000"/>
                    </a:solidFill>
                    <a:latin typeface="Arial" panose="020B0604020202020204" pitchFamily="34" charset="0"/>
                    <a:cs typeface="Times New Roman" panose="02020603050405020304" pitchFamily="18" charset="0"/>
                  </a:defRPr>
                </a:lvl4pPr>
                <a:lvl5pPr marL="2057400" indent="-228600">
                  <a:defRPr sz="2000">
                    <a:solidFill>
                      <a:srgbClr val="FF0000"/>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9p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altLang="en-US" sz="2000" b="0" i="0" u="none" strike="noStrike" kern="0" cap="none" spc="0" normalizeH="0" baseline="0" noProof="0">
                  <a:ln>
                    <a:noFill/>
                  </a:ln>
                  <a:solidFill>
                    <a:srgbClr val="FF0000"/>
                  </a:solidFill>
                  <a:effectLst/>
                  <a:uLnTx/>
                  <a:uFillTx/>
                  <a:latin typeface="Arial" panose="020B0604020202020204" pitchFamily="34" charset="0"/>
                  <a:cs typeface="Times New Roman" panose="02020603050405020304" pitchFamily="18" charset="0"/>
                  <a:sym typeface="Helvetica Neue"/>
                </a:endParaRPr>
              </a:p>
            </p:txBody>
          </p:sp>
          <p:sp>
            <p:nvSpPr>
              <p:cNvPr id="21818" name="Rectangle 1262">
                <a:extLst>
                  <a:ext uri="{FF2B5EF4-FFF2-40B4-BE49-F238E27FC236}">
                    <a16:creationId xmlns:a16="http://schemas.microsoft.com/office/drawing/2014/main" id="{84DF92C2-2D2E-4F3B-A98E-E174E4EB4608}"/>
                  </a:ext>
                </a:extLst>
              </p:cNvPr>
              <p:cNvSpPr>
                <a:spLocks noChangeArrowheads="1"/>
              </p:cNvSpPr>
              <p:nvPr/>
            </p:nvSpPr>
            <p:spPr bwMode="auto">
              <a:xfrm>
                <a:off x="3959" y="2293"/>
                <a:ext cx="12" cy="127"/>
              </a:xfrm>
              <a:prstGeom prst="rect">
                <a:avLst/>
              </a:prstGeom>
              <a:solidFill>
                <a:srgbClr val="D7D6D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0000"/>
                    </a:solidFill>
                    <a:latin typeface="Arial" panose="020B0604020202020204" pitchFamily="34" charset="0"/>
                    <a:cs typeface="Times New Roman" panose="02020603050405020304" pitchFamily="18" charset="0"/>
                  </a:defRPr>
                </a:lvl1pPr>
                <a:lvl2pPr marL="742950" indent="-285750">
                  <a:defRPr sz="2000">
                    <a:solidFill>
                      <a:srgbClr val="FF0000"/>
                    </a:solidFill>
                    <a:latin typeface="Arial" panose="020B0604020202020204" pitchFamily="34" charset="0"/>
                    <a:cs typeface="Times New Roman" panose="02020603050405020304" pitchFamily="18" charset="0"/>
                  </a:defRPr>
                </a:lvl2pPr>
                <a:lvl3pPr marL="1143000" indent="-228600">
                  <a:defRPr sz="2000">
                    <a:solidFill>
                      <a:srgbClr val="FF0000"/>
                    </a:solidFill>
                    <a:latin typeface="Arial" panose="020B0604020202020204" pitchFamily="34" charset="0"/>
                    <a:cs typeface="Times New Roman" panose="02020603050405020304" pitchFamily="18" charset="0"/>
                  </a:defRPr>
                </a:lvl3pPr>
                <a:lvl4pPr marL="1600200" indent="-228600">
                  <a:defRPr sz="2000">
                    <a:solidFill>
                      <a:srgbClr val="FF0000"/>
                    </a:solidFill>
                    <a:latin typeface="Arial" panose="020B0604020202020204" pitchFamily="34" charset="0"/>
                    <a:cs typeface="Times New Roman" panose="02020603050405020304" pitchFamily="18" charset="0"/>
                  </a:defRPr>
                </a:lvl4pPr>
                <a:lvl5pPr marL="2057400" indent="-228600">
                  <a:defRPr sz="2000">
                    <a:solidFill>
                      <a:srgbClr val="FF0000"/>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9p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altLang="en-US" sz="2000" b="0" i="0" u="none" strike="noStrike" kern="0" cap="none" spc="0" normalizeH="0" baseline="0" noProof="0">
                  <a:ln>
                    <a:noFill/>
                  </a:ln>
                  <a:solidFill>
                    <a:srgbClr val="FF0000"/>
                  </a:solidFill>
                  <a:effectLst/>
                  <a:uLnTx/>
                  <a:uFillTx/>
                  <a:latin typeface="Arial" panose="020B0604020202020204" pitchFamily="34" charset="0"/>
                  <a:cs typeface="Times New Roman" panose="02020603050405020304" pitchFamily="18" charset="0"/>
                  <a:sym typeface="Helvetica Neue"/>
                </a:endParaRPr>
              </a:p>
            </p:txBody>
          </p:sp>
          <p:sp>
            <p:nvSpPr>
              <p:cNvPr id="21819" name="Rectangle 1263">
                <a:extLst>
                  <a:ext uri="{FF2B5EF4-FFF2-40B4-BE49-F238E27FC236}">
                    <a16:creationId xmlns:a16="http://schemas.microsoft.com/office/drawing/2014/main" id="{F23189AA-EFA5-4DEC-97F0-65483513646E}"/>
                  </a:ext>
                </a:extLst>
              </p:cNvPr>
              <p:cNvSpPr>
                <a:spLocks noChangeArrowheads="1"/>
              </p:cNvSpPr>
              <p:nvPr/>
            </p:nvSpPr>
            <p:spPr bwMode="auto">
              <a:xfrm>
                <a:off x="3965" y="2293"/>
                <a:ext cx="13" cy="127"/>
              </a:xfrm>
              <a:prstGeom prst="rect">
                <a:avLst/>
              </a:prstGeom>
              <a:solidFill>
                <a:srgbClr val="DEDDD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0000"/>
                    </a:solidFill>
                    <a:latin typeface="Arial" panose="020B0604020202020204" pitchFamily="34" charset="0"/>
                    <a:cs typeface="Times New Roman" panose="02020603050405020304" pitchFamily="18" charset="0"/>
                  </a:defRPr>
                </a:lvl1pPr>
                <a:lvl2pPr marL="742950" indent="-285750">
                  <a:defRPr sz="2000">
                    <a:solidFill>
                      <a:srgbClr val="FF0000"/>
                    </a:solidFill>
                    <a:latin typeface="Arial" panose="020B0604020202020204" pitchFamily="34" charset="0"/>
                    <a:cs typeface="Times New Roman" panose="02020603050405020304" pitchFamily="18" charset="0"/>
                  </a:defRPr>
                </a:lvl2pPr>
                <a:lvl3pPr marL="1143000" indent="-228600">
                  <a:defRPr sz="2000">
                    <a:solidFill>
                      <a:srgbClr val="FF0000"/>
                    </a:solidFill>
                    <a:latin typeface="Arial" panose="020B0604020202020204" pitchFamily="34" charset="0"/>
                    <a:cs typeface="Times New Roman" panose="02020603050405020304" pitchFamily="18" charset="0"/>
                  </a:defRPr>
                </a:lvl3pPr>
                <a:lvl4pPr marL="1600200" indent="-228600">
                  <a:defRPr sz="2000">
                    <a:solidFill>
                      <a:srgbClr val="FF0000"/>
                    </a:solidFill>
                    <a:latin typeface="Arial" panose="020B0604020202020204" pitchFamily="34" charset="0"/>
                    <a:cs typeface="Times New Roman" panose="02020603050405020304" pitchFamily="18" charset="0"/>
                  </a:defRPr>
                </a:lvl4pPr>
                <a:lvl5pPr marL="2057400" indent="-228600">
                  <a:defRPr sz="2000">
                    <a:solidFill>
                      <a:srgbClr val="FF0000"/>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9p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altLang="en-US" sz="2000" b="0" i="0" u="none" strike="noStrike" kern="0" cap="none" spc="0" normalizeH="0" baseline="0" noProof="0">
                  <a:ln>
                    <a:noFill/>
                  </a:ln>
                  <a:solidFill>
                    <a:srgbClr val="FF0000"/>
                  </a:solidFill>
                  <a:effectLst/>
                  <a:uLnTx/>
                  <a:uFillTx/>
                  <a:latin typeface="Arial" panose="020B0604020202020204" pitchFamily="34" charset="0"/>
                  <a:cs typeface="Times New Roman" panose="02020603050405020304" pitchFamily="18" charset="0"/>
                  <a:sym typeface="Helvetica Neue"/>
                </a:endParaRPr>
              </a:p>
            </p:txBody>
          </p:sp>
          <p:sp>
            <p:nvSpPr>
              <p:cNvPr id="21820" name="Rectangle 1264">
                <a:extLst>
                  <a:ext uri="{FF2B5EF4-FFF2-40B4-BE49-F238E27FC236}">
                    <a16:creationId xmlns:a16="http://schemas.microsoft.com/office/drawing/2014/main" id="{5E48D17B-F9F5-4210-A064-9726960220C9}"/>
                  </a:ext>
                </a:extLst>
              </p:cNvPr>
              <p:cNvSpPr>
                <a:spLocks noChangeArrowheads="1"/>
              </p:cNvSpPr>
              <p:nvPr/>
            </p:nvSpPr>
            <p:spPr bwMode="auto">
              <a:xfrm>
                <a:off x="3971" y="2293"/>
                <a:ext cx="13" cy="127"/>
              </a:xfrm>
              <a:prstGeom prst="rect">
                <a:avLst/>
              </a:prstGeom>
              <a:solidFill>
                <a:srgbClr val="E6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0000"/>
                    </a:solidFill>
                    <a:latin typeface="Arial" panose="020B0604020202020204" pitchFamily="34" charset="0"/>
                    <a:cs typeface="Times New Roman" panose="02020603050405020304" pitchFamily="18" charset="0"/>
                  </a:defRPr>
                </a:lvl1pPr>
                <a:lvl2pPr marL="742950" indent="-285750">
                  <a:defRPr sz="2000">
                    <a:solidFill>
                      <a:srgbClr val="FF0000"/>
                    </a:solidFill>
                    <a:latin typeface="Arial" panose="020B0604020202020204" pitchFamily="34" charset="0"/>
                    <a:cs typeface="Times New Roman" panose="02020603050405020304" pitchFamily="18" charset="0"/>
                  </a:defRPr>
                </a:lvl2pPr>
                <a:lvl3pPr marL="1143000" indent="-228600">
                  <a:defRPr sz="2000">
                    <a:solidFill>
                      <a:srgbClr val="FF0000"/>
                    </a:solidFill>
                    <a:latin typeface="Arial" panose="020B0604020202020204" pitchFamily="34" charset="0"/>
                    <a:cs typeface="Times New Roman" panose="02020603050405020304" pitchFamily="18" charset="0"/>
                  </a:defRPr>
                </a:lvl3pPr>
                <a:lvl4pPr marL="1600200" indent="-228600">
                  <a:defRPr sz="2000">
                    <a:solidFill>
                      <a:srgbClr val="FF0000"/>
                    </a:solidFill>
                    <a:latin typeface="Arial" panose="020B0604020202020204" pitchFamily="34" charset="0"/>
                    <a:cs typeface="Times New Roman" panose="02020603050405020304" pitchFamily="18" charset="0"/>
                  </a:defRPr>
                </a:lvl4pPr>
                <a:lvl5pPr marL="2057400" indent="-228600">
                  <a:defRPr sz="2000">
                    <a:solidFill>
                      <a:srgbClr val="FF0000"/>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9p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altLang="en-US" sz="2000" b="0" i="0" u="none" strike="noStrike" kern="0" cap="none" spc="0" normalizeH="0" baseline="0" noProof="0">
                  <a:ln>
                    <a:noFill/>
                  </a:ln>
                  <a:solidFill>
                    <a:srgbClr val="FF0000"/>
                  </a:solidFill>
                  <a:effectLst/>
                  <a:uLnTx/>
                  <a:uFillTx/>
                  <a:latin typeface="Arial" panose="020B0604020202020204" pitchFamily="34" charset="0"/>
                  <a:cs typeface="Times New Roman" panose="02020603050405020304" pitchFamily="18" charset="0"/>
                  <a:sym typeface="Helvetica Neue"/>
                </a:endParaRPr>
              </a:p>
            </p:txBody>
          </p:sp>
          <p:sp>
            <p:nvSpPr>
              <p:cNvPr id="21821" name="Rectangle 1265">
                <a:extLst>
                  <a:ext uri="{FF2B5EF4-FFF2-40B4-BE49-F238E27FC236}">
                    <a16:creationId xmlns:a16="http://schemas.microsoft.com/office/drawing/2014/main" id="{9B67ADEC-8572-441C-A69F-A7FBA6DA18F3}"/>
                  </a:ext>
                </a:extLst>
              </p:cNvPr>
              <p:cNvSpPr>
                <a:spLocks noChangeArrowheads="1"/>
              </p:cNvSpPr>
              <p:nvPr/>
            </p:nvSpPr>
            <p:spPr bwMode="auto">
              <a:xfrm>
                <a:off x="3978" y="2293"/>
                <a:ext cx="12" cy="127"/>
              </a:xfrm>
              <a:prstGeom prst="rect">
                <a:avLst/>
              </a:prstGeom>
              <a:solidFill>
                <a:srgbClr val="ECEC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0000"/>
                    </a:solidFill>
                    <a:latin typeface="Arial" panose="020B0604020202020204" pitchFamily="34" charset="0"/>
                    <a:cs typeface="Times New Roman" panose="02020603050405020304" pitchFamily="18" charset="0"/>
                  </a:defRPr>
                </a:lvl1pPr>
                <a:lvl2pPr marL="742950" indent="-285750">
                  <a:defRPr sz="2000">
                    <a:solidFill>
                      <a:srgbClr val="FF0000"/>
                    </a:solidFill>
                    <a:latin typeface="Arial" panose="020B0604020202020204" pitchFamily="34" charset="0"/>
                    <a:cs typeface="Times New Roman" panose="02020603050405020304" pitchFamily="18" charset="0"/>
                  </a:defRPr>
                </a:lvl2pPr>
                <a:lvl3pPr marL="1143000" indent="-228600">
                  <a:defRPr sz="2000">
                    <a:solidFill>
                      <a:srgbClr val="FF0000"/>
                    </a:solidFill>
                    <a:latin typeface="Arial" panose="020B0604020202020204" pitchFamily="34" charset="0"/>
                    <a:cs typeface="Times New Roman" panose="02020603050405020304" pitchFamily="18" charset="0"/>
                  </a:defRPr>
                </a:lvl3pPr>
                <a:lvl4pPr marL="1600200" indent="-228600">
                  <a:defRPr sz="2000">
                    <a:solidFill>
                      <a:srgbClr val="FF0000"/>
                    </a:solidFill>
                    <a:latin typeface="Arial" panose="020B0604020202020204" pitchFamily="34" charset="0"/>
                    <a:cs typeface="Times New Roman" panose="02020603050405020304" pitchFamily="18" charset="0"/>
                  </a:defRPr>
                </a:lvl4pPr>
                <a:lvl5pPr marL="2057400" indent="-228600">
                  <a:defRPr sz="2000">
                    <a:solidFill>
                      <a:srgbClr val="FF0000"/>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9p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altLang="en-US" sz="2000" b="0" i="0" u="none" strike="noStrike" kern="0" cap="none" spc="0" normalizeH="0" baseline="0" noProof="0">
                  <a:ln>
                    <a:noFill/>
                  </a:ln>
                  <a:solidFill>
                    <a:srgbClr val="FF0000"/>
                  </a:solidFill>
                  <a:effectLst/>
                  <a:uLnTx/>
                  <a:uFillTx/>
                  <a:latin typeface="Arial" panose="020B0604020202020204" pitchFamily="34" charset="0"/>
                  <a:cs typeface="Times New Roman" panose="02020603050405020304" pitchFamily="18" charset="0"/>
                  <a:sym typeface="Helvetica Neue"/>
                </a:endParaRPr>
              </a:p>
            </p:txBody>
          </p:sp>
          <p:sp>
            <p:nvSpPr>
              <p:cNvPr id="21822" name="Rectangle 1266">
                <a:extLst>
                  <a:ext uri="{FF2B5EF4-FFF2-40B4-BE49-F238E27FC236}">
                    <a16:creationId xmlns:a16="http://schemas.microsoft.com/office/drawing/2014/main" id="{8E16F96F-68D2-4721-AB1A-29CF46B01028}"/>
                  </a:ext>
                </a:extLst>
              </p:cNvPr>
              <p:cNvSpPr>
                <a:spLocks noChangeArrowheads="1"/>
              </p:cNvSpPr>
              <p:nvPr/>
            </p:nvSpPr>
            <p:spPr bwMode="auto">
              <a:xfrm>
                <a:off x="3984" y="2293"/>
                <a:ext cx="13" cy="127"/>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0000"/>
                    </a:solidFill>
                    <a:latin typeface="Arial" panose="020B0604020202020204" pitchFamily="34" charset="0"/>
                    <a:cs typeface="Times New Roman" panose="02020603050405020304" pitchFamily="18" charset="0"/>
                  </a:defRPr>
                </a:lvl1pPr>
                <a:lvl2pPr marL="742950" indent="-285750">
                  <a:defRPr sz="2000">
                    <a:solidFill>
                      <a:srgbClr val="FF0000"/>
                    </a:solidFill>
                    <a:latin typeface="Arial" panose="020B0604020202020204" pitchFamily="34" charset="0"/>
                    <a:cs typeface="Times New Roman" panose="02020603050405020304" pitchFamily="18" charset="0"/>
                  </a:defRPr>
                </a:lvl2pPr>
                <a:lvl3pPr marL="1143000" indent="-228600">
                  <a:defRPr sz="2000">
                    <a:solidFill>
                      <a:srgbClr val="FF0000"/>
                    </a:solidFill>
                    <a:latin typeface="Arial" panose="020B0604020202020204" pitchFamily="34" charset="0"/>
                    <a:cs typeface="Times New Roman" panose="02020603050405020304" pitchFamily="18" charset="0"/>
                  </a:defRPr>
                </a:lvl3pPr>
                <a:lvl4pPr marL="1600200" indent="-228600">
                  <a:defRPr sz="2000">
                    <a:solidFill>
                      <a:srgbClr val="FF0000"/>
                    </a:solidFill>
                    <a:latin typeface="Arial" panose="020B0604020202020204" pitchFamily="34" charset="0"/>
                    <a:cs typeface="Times New Roman" panose="02020603050405020304" pitchFamily="18" charset="0"/>
                  </a:defRPr>
                </a:lvl4pPr>
                <a:lvl5pPr marL="2057400" indent="-228600">
                  <a:defRPr sz="2000">
                    <a:solidFill>
                      <a:srgbClr val="FF0000"/>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9p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altLang="en-US" sz="2000" b="0" i="0" u="none" strike="noStrike" kern="0" cap="none" spc="0" normalizeH="0" baseline="0" noProof="0">
                  <a:ln>
                    <a:noFill/>
                  </a:ln>
                  <a:solidFill>
                    <a:srgbClr val="FF0000"/>
                  </a:solidFill>
                  <a:effectLst/>
                  <a:uLnTx/>
                  <a:uFillTx/>
                  <a:latin typeface="Arial" panose="020B0604020202020204" pitchFamily="34" charset="0"/>
                  <a:cs typeface="Times New Roman" panose="02020603050405020304" pitchFamily="18" charset="0"/>
                  <a:sym typeface="Helvetica Neue"/>
                </a:endParaRPr>
              </a:p>
            </p:txBody>
          </p:sp>
          <p:sp>
            <p:nvSpPr>
              <p:cNvPr id="21823" name="Rectangle 1267">
                <a:extLst>
                  <a:ext uri="{FF2B5EF4-FFF2-40B4-BE49-F238E27FC236}">
                    <a16:creationId xmlns:a16="http://schemas.microsoft.com/office/drawing/2014/main" id="{52237557-7557-41A2-BA56-12E81B3DDDAE}"/>
                  </a:ext>
                </a:extLst>
              </p:cNvPr>
              <p:cNvSpPr>
                <a:spLocks noChangeArrowheads="1"/>
              </p:cNvSpPr>
              <p:nvPr/>
            </p:nvSpPr>
            <p:spPr bwMode="auto">
              <a:xfrm>
                <a:off x="3990" y="2293"/>
                <a:ext cx="13" cy="127"/>
              </a:xfrm>
              <a:prstGeom prst="rect">
                <a:avLst/>
              </a:prstGeom>
              <a:solidFill>
                <a:srgbClr val="F8F8F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0000"/>
                    </a:solidFill>
                    <a:latin typeface="Arial" panose="020B0604020202020204" pitchFamily="34" charset="0"/>
                    <a:cs typeface="Times New Roman" panose="02020603050405020304" pitchFamily="18" charset="0"/>
                  </a:defRPr>
                </a:lvl1pPr>
                <a:lvl2pPr marL="742950" indent="-285750">
                  <a:defRPr sz="2000">
                    <a:solidFill>
                      <a:srgbClr val="FF0000"/>
                    </a:solidFill>
                    <a:latin typeface="Arial" panose="020B0604020202020204" pitchFamily="34" charset="0"/>
                    <a:cs typeface="Times New Roman" panose="02020603050405020304" pitchFamily="18" charset="0"/>
                  </a:defRPr>
                </a:lvl2pPr>
                <a:lvl3pPr marL="1143000" indent="-228600">
                  <a:defRPr sz="2000">
                    <a:solidFill>
                      <a:srgbClr val="FF0000"/>
                    </a:solidFill>
                    <a:latin typeface="Arial" panose="020B0604020202020204" pitchFamily="34" charset="0"/>
                    <a:cs typeface="Times New Roman" panose="02020603050405020304" pitchFamily="18" charset="0"/>
                  </a:defRPr>
                </a:lvl3pPr>
                <a:lvl4pPr marL="1600200" indent="-228600">
                  <a:defRPr sz="2000">
                    <a:solidFill>
                      <a:srgbClr val="FF0000"/>
                    </a:solidFill>
                    <a:latin typeface="Arial" panose="020B0604020202020204" pitchFamily="34" charset="0"/>
                    <a:cs typeface="Times New Roman" panose="02020603050405020304" pitchFamily="18" charset="0"/>
                  </a:defRPr>
                </a:lvl4pPr>
                <a:lvl5pPr marL="2057400" indent="-228600">
                  <a:defRPr sz="2000">
                    <a:solidFill>
                      <a:srgbClr val="FF0000"/>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9p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altLang="en-US" sz="2000" b="0" i="0" u="none" strike="noStrike" kern="0" cap="none" spc="0" normalizeH="0" baseline="0" noProof="0">
                  <a:ln>
                    <a:noFill/>
                  </a:ln>
                  <a:solidFill>
                    <a:srgbClr val="FF0000"/>
                  </a:solidFill>
                  <a:effectLst/>
                  <a:uLnTx/>
                  <a:uFillTx/>
                  <a:latin typeface="Arial" panose="020B0604020202020204" pitchFamily="34" charset="0"/>
                  <a:cs typeface="Times New Roman" panose="02020603050405020304" pitchFamily="18" charset="0"/>
                  <a:sym typeface="Helvetica Neue"/>
                </a:endParaRPr>
              </a:p>
            </p:txBody>
          </p:sp>
          <p:sp>
            <p:nvSpPr>
              <p:cNvPr id="21824" name="Freeform 1269">
                <a:extLst>
                  <a:ext uri="{FF2B5EF4-FFF2-40B4-BE49-F238E27FC236}">
                    <a16:creationId xmlns:a16="http://schemas.microsoft.com/office/drawing/2014/main" id="{845BD864-6505-445C-AFD7-89D7964ACA3E}"/>
                  </a:ext>
                </a:extLst>
              </p:cNvPr>
              <p:cNvSpPr>
                <a:spLocks noEditPoints="1"/>
              </p:cNvSpPr>
              <p:nvPr/>
            </p:nvSpPr>
            <p:spPr bwMode="auto">
              <a:xfrm>
                <a:off x="3935" y="1995"/>
                <a:ext cx="721" cy="721"/>
              </a:xfrm>
              <a:custGeom>
                <a:avLst/>
                <a:gdLst>
                  <a:gd name="T0" fmla="*/ 433 w 3603"/>
                  <a:gd name="T1" fmla="*/ 714 h 3601"/>
                  <a:gd name="T2" fmla="*/ 516 w 3603"/>
                  <a:gd name="T3" fmla="*/ 685 h 3601"/>
                  <a:gd name="T4" fmla="*/ 590 w 3603"/>
                  <a:gd name="T5" fmla="*/ 639 h 3601"/>
                  <a:gd name="T6" fmla="*/ 649 w 3603"/>
                  <a:gd name="T7" fmla="*/ 576 h 3601"/>
                  <a:gd name="T8" fmla="*/ 692 w 3603"/>
                  <a:gd name="T9" fmla="*/ 501 h 3601"/>
                  <a:gd name="T10" fmla="*/ 717 w 3603"/>
                  <a:gd name="T11" fmla="*/ 415 h 3601"/>
                  <a:gd name="T12" fmla="*/ 719 w 3603"/>
                  <a:gd name="T13" fmla="*/ 324 h 3601"/>
                  <a:gd name="T14" fmla="*/ 699 w 3603"/>
                  <a:gd name="T15" fmla="*/ 237 h 3601"/>
                  <a:gd name="T16" fmla="*/ 659 w 3603"/>
                  <a:gd name="T17" fmla="*/ 159 h 3601"/>
                  <a:gd name="T18" fmla="*/ 603 w 3603"/>
                  <a:gd name="T19" fmla="*/ 94 h 3601"/>
                  <a:gd name="T20" fmla="*/ 532 w 3603"/>
                  <a:gd name="T21" fmla="*/ 43 h 3601"/>
                  <a:gd name="T22" fmla="*/ 450 w 3603"/>
                  <a:gd name="T23" fmla="*/ 11 h 3601"/>
                  <a:gd name="T24" fmla="*/ 360 w 3603"/>
                  <a:gd name="T25" fmla="*/ 0 h 3601"/>
                  <a:gd name="T26" fmla="*/ 271 w 3603"/>
                  <a:gd name="T27" fmla="*/ 11 h 3601"/>
                  <a:gd name="T28" fmla="*/ 189 w 3603"/>
                  <a:gd name="T29" fmla="*/ 43 h 3601"/>
                  <a:gd name="T30" fmla="*/ 118 w 3603"/>
                  <a:gd name="T31" fmla="*/ 94 h 3601"/>
                  <a:gd name="T32" fmla="*/ 62 w 3603"/>
                  <a:gd name="T33" fmla="*/ 159 h 3601"/>
                  <a:gd name="T34" fmla="*/ 22 w 3603"/>
                  <a:gd name="T35" fmla="*/ 237 h 3601"/>
                  <a:gd name="T36" fmla="*/ 2 w 3603"/>
                  <a:gd name="T37" fmla="*/ 324 h 3601"/>
                  <a:gd name="T38" fmla="*/ 4 w 3603"/>
                  <a:gd name="T39" fmla="*/ 415 h 3601"/>
                  <a:gd name="T40" fmla="*/ 28 w 3603"/>
                  <a:gd name="T41" fmla="*/ 501 h 3601"/>
                  <a:gd name="T42" fmla="*/ 72 w 3603"/>
                  <a:gd name="T43" fmla="*/ 576 h 3601"/>
                  <a:gd name="T44" fmla="*/ 131 w 3603"/>
                  <a:gd name="T45" fmla="*/ 639 h 3601"/>
                  <a:gd name="T46" fmla="*/ 204 w 3603"/>
                  <a:gd name="T47" fmla="*/ 685 h 3601"/>
                  <a:gd name="T48" fmla="*/ 288 w 3603"/>
                  <a:gd name="T49" fmla="*/ 714 h 3601"/>
                  <a:gd name="T50" fmla="*/ 717 w 3603"/>
                  <a:gd name="T51" fmla="*/ 361 h 3601"/>
                  <a:gd name="T52" fmla="*/ 706 w 3603"/>
                  <a:gd name="T53" fmla="*/ 450 h 3601"/>
                  <a:gd name="T54" fmla="*/ 674 w 3603"/>
                  <a:gd name="T55" fmla="*/ 531 h 3601"/>
                  <a:gd name="T56" fmla="*/ 625 w 3603"/>
                  <a:gd name="T57" fmla="*/ 600 h 3601"/>
                  <a:gd name="T58" fmla="*/ 560 w 3603"/>
                  <a:gd name="T59" fmla="*/ 657 h 3601"/>
                  <a:gd name="T60" fmla="*/ 483 w 3603"/>
                  <a:gd name="T61" fmla="*/ 696 h 3601"/>
                  <a:gd name="T62" fmla="*/ 397 w 3603"/>
                  <a:gd name="T63" fmla="*/ 716 h 3601"/>
                  <a:gd name="T64" fmla="*/ 306 w 3603"/>
                  <a:gd name="T65" fmla="*/ 713 h 3601"/>
                  <a:gd name="T66" fmla="*/ 222 w 3603"/>
                  <a:gd name="T67" fmla="*/ 689 h 3601"/>
                  <a:gd name="T68" fmla="*/ 147 w 3603"/>
                  <a:gd name="T69" fmla="*/ 647 h 3601"/>
                  <a:gd name="T70" fmla="*/ 85 w 3603"/>
                  <a:gd name="T71" fmla="*/ 588 h 3601"/>
                  <a:gd name="T72" fmla="*/ 39 w 3603"/>
                  <a:gd name="T73" fmla="*/ 515 h 3601"/>
                  <a:gd name="T74" fmla="*/ 11 w 3603"/>
                  <a:gd name="T75" fmla="*/ 432 h 3601"/>
                  <a:gd name="T76" fmla="*/ 4 w 3603"/>
                  <a:gd name="T77" fmla="*/ 342 h 3601"/>
                  <a:gd name="T78" fmla="*/ 20 w 3603"/>
                  <a:gd name="T79" fmla="*/ 254 h 3601"/>
                  <a:gd name="T80" fmla="*/ 55 w 3603"/>
                  <a:gd name="T81" fmla="*/ 175 h 3601"/>
                  <a:gd name="T82" fmla="*/ 108 w 3603"/>
                  <a:gd name="T83" fmla="*/ 108 h 3601"/>
                  <a:gd name="T84" fmla="*/ 175 w 3603"/>
                  <a:gd name="T85" fmla="*/ 55 h 3601"/>
                  <a:gd name="T86" fmla="*/ 254 w 3603"/>
                  <a:gd name="T87" fmla="*/ 19 h 3601"/>
                  <a:gd name="T88" fmla="*/ 342 w 3603"/>
                  <a:gd name="T89" fmla="*/ 4 h 3601"/>
                  <a:gd name="T90" fmla="*/ 432 w 3603"/>
                  <a:gd name="T91" fmla="*/ 11 h 3601"/>
                  <a:gd name="T92" fmla="*/ 515 w 3603"/>
                  <a:gd name="T93" fmla="*/ 39 h 3601"/>
                  <a:gd name="T94" fmla="*/ 588 w 3603"/>
                  <a:gd name="T95" fmla="*/ 85 h 3601"/>
                  <a:gd name="T96" fmla="*/ 646 w 3603"/>
                  <a:gd name="T97" fmla="*/ 147 h 3601"/>
                  <a:gd name="T98" fmla="*/ 689 w 3603"/>
                  <a:gd name="T99" fmla="*/ 221 h 3601"/>
                  <a:gd name="T100" fmla="*/ 713 w 3603"/>
                  <a:gd name="T101" fmla="*/ 306 h 360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603" h="3601">
                    <a:moveTo>
                      <a:pt x="1801" y="3601"/>
                    </a:moveTo>
                    <a:lnTo>
                      <a:pt x="1893" y="3599"/>
                    </a:lnTo>
                    <a:lnTo>
                      <a:pt x="1985" y="3592"/>
                    </a:lnTo>
                    <a:lnTo>
                      <a:pt x="2075" y="3581"/>
                    </a:lnTo>
                    <a:lnTo>
                      <a:pt x="2164" y="3565"/>
                    </a:lnTo>
                    <a:lnTo>
                      <a:pt x="2250" y="3545"/>
                    </a:lnTo>
                    <a:lnTo>
                      <a:pt x="2336" y="3521"/>
                    </a:lnTo>
                    <a:lnTo>
                      <a:pt x="2419" y="3492"/>
                    </a:lnTo>
                    <a:lnTo>
                      <a:pt x="2502" y="3460"/>
                    </a:lnTo>
                    <a:lnTo>
                      <a:pt x="2581" y="3423"/>
                    </a:lnTo>
                    <a:lnTo>
                      <a:pt x="2658" y="3384"/>
                    </a:lnTo>
                    <a:lnTo>
                      <a:pt x="2734" y="3340"/>
                    </a:lnTo>
                    <a:lnTo>
                      <a:pt x="2807" y="3294"/>
                    </a:lnTo>
                    <a:lnTo>
                      <a:pt x="2877" y="3243"/>
                    </a:lnTo>
                    <a:lnTo>
                      <a:pt x="2946" y="3189"/>
                    </a:lnTo>
                    <a:lnTo>
                      <a:pt x="3011" y="3133"/>
                    </a:lnTo>
                    <a:lnTo>
                      <a:pt x="3074" y="3073"/>
                    </a:lnTo>
                    <a:lnTo>
                      <a:pt x="3134" y="3010"/>
                    </a:lnTo>
                    <a:lnTo>
                      <a:pt x="3190" y="2945"/>
                    </a:lnTo>
                    <a:lnTo>
                      <a:pt x="3244" y="2877"/>
                    </a:lnTo>
                    <a:lnTo>
                      <a:pt x="3294" y="2806"/>
                    </a:lnTo>
                    <a:lnTo>
                      <a:pt x="3341" y="2733"/>
                    </a:lnTo>
                    <a:lnTo>
                      <a:pt x="3385" y="2658"/>
                    </a:lnTo>
                    <a:lnTo>
                      <a:pt x="3424" y="2580"/>
                    </a:lnTo>
                    <a:lnTo>
                      <a:pt x="3460" y="2501"/>
                    </a:lnTo>
                    <a:lnTo>
                      <a:pt x="3493" y="2418"/>
                    </a:lnTo>
                    <a:lnTo>
                      <a:pt x="3522" y="2335"/>
                    </a:lnTo>
                    <a:lnTo>
                      <a:pt x="3546" y="2250"/>
                    </a:lnTo>
                    <a:lnTo>
                      <a:pt x="3566" y="2162"/>
                    </a:lnTo>
                    <a:lnTo>
                      <a:pt x="3582" y="2074"/>
                    </a:lnTo>
                    <a:lnTo>
                      <a:pt x="3593" y="1984"/>
                    </a:lnTo>
                    <a:lnTo>
                      <a:pt x="3600" y="1893"/>
                    </a:lnTo>
                    <a:lnTo>
                      <a:pt x="3603" y="1801"/>
                    </a:lnTo>
                    <a:lnTo>
                      <a:pt x="3600" y="1708"/>
                    </a:lnTo>
                    <a:lnTo>
                      <a:pt x="3593" y="1617"/>
                    </a:lnTo>
                    <a:lnTo>
                      <a:pt x="3582" y="1527"/>
                    </a:lnTo>
                    <a:lnTo>
                      <a:pt x="3566" y="1439"/>
                    </a:lnTo>
                    <a:lnTo>
                      <a:pt x="3546" y="1351"/>
                    </a:lnTo>
                    <a:lnTo>
                      <a:pt x="3522" y="1266"/>
                    </a:lnTo>
                    <a:lnTo>
                      <a:pt x="3493" y="1183"/>
                    </a:lnTo>
                    <a:lnTo>
                      <a:pt x="3460" y="1100"/>
                    </a:lnTo>
                    <a:lnTo>
                      <a:pt x="3424" y="1021"/>
                    </a:lnTo>
                    <a:lnTo>
                      <a:pt x="3385" y="943"/>
                    </a:lnTo>
                    <a:lnTo>
                      <a:pt x="3341" y="868"/>
                    </a:lnTo>
                    <a:lnTo>
                      <a:pt x="3294" y="795"/>
                    </a:lnTo>
                    <a:lnTo>
                      <a:pt x="3244" y="724"/>
                    </a:lnTo>
                    <a:lnTo>
                      <a:pt x="3190" y="656"/>
                    </a:lnTo>
                    <a:lnTo>
                      <a:pt x="3134" y="591"/>
                    </a:lnTo>
                    <a:lnTo>
                      <a:pt x="3074" y="528"/>
                    </a:lnTo>
                    <a:lnTo>
                      <a:pt x="3011" y="468"/>
                    </a:lnTo>
                    <a:lnTo>
                      <a:pt x="2946" y="412"/>
                    </a:lnTo>
                    <a:lnTo>
                      <a:pt x="2877" y="358"/>
                    </a:lnTo>
                    <a:lnTo>
                      <a:pt x="2807" y="307"/>
                    </a:lnTo>
                    <a:lnTo>
                      <a:pt x="2734" y="261"/>
                    </a:lnTo>
                    <a:lnTo>
                      <a:pt x="2658" y="217"/>
                    </a:lnTo>
                    <a:lnTo>
                      <a:pt x="2581" y="178"/>
                    </a:lnTo>
                    <a:lnTo>
                      <a:pt x="2502" y="141"/>
                    </a:lnTo>
                    <a:lnTo>
                      <a:pt x="2419" y="109"/>
                    </a:lnTo>
                    <a:lnTo>
                      <a:pt x="2336" y="80"/>
                    </a:lnTo>
                    <a:lnTo>
                      <a:pt x="2250" y="56"/>
                    </a:lnTo>
                    <a:lnTo>
                      <a:pt x="2164" y="36"/>
                    </a:lnTo>
                    <a:lnTo>
                      <a:pt x="2075" y="20"/>
                    </a:lnTo>
                    <a:lnTo>
                      <a:pt x="1985" y="9"/>
                    </a:lnTo>
                    <a:lnTo>
                      <a:pt x="1893" y="2"/>
                    </a:lnTo>
                    <a:lnTo>
                      <a:pt x="1801" y="0"/>
                    </a:lnTo>
                    <a:lnTo>
                      <a:pt x="1709" y="2"/>
                    </a:lnTo>
                    <a:lnTo>
                      <a:pt x="1617" y="9"/>
                    </a:lnTo>
                    <a:lnTo>
                      <a:pt x="1528" y="20"/>
                    </a:lnTo>
                    <a:lnTo>
                      <a:pt x="1439" y="36"/>
                    </a:lnTo>
                    <a:lnTo>
                      <a:pt x="1352" y="56"/>
                    </a:lnTo>
                    <a:lnTo>
                      <a:pt x="1266" y="80"/>
                    </a:lnTo>
                    <a:lnTo>
                      <a:pt x="1183" y="109"/>
                    </a:lnTo>
                    <a:lnTo>
                      <a:pt x="1102" y="141"/>
                    </a:lnTo>
                    <a:lnTo>
                      <a:pt x="1021" y="178"/>
                    </a:lnTo>
                    <a:lnTo>
                      <a:pt x="944" y="217"/>
                    </a:lnTo>
                    <a:lnTo>
                      <a:pt x="868" y="261"/>
                    </a:lnTo>
                    <a:lnTo>
                      <a:pt x="795" y="307"/>
                    </a:lnTo>
                    <a:lnTo>
                      <a:pt x="725" y="358"/>
                    </a:lnTo>
                    <a:lnTo>
                      <a:pt x="656" y="412"/>
                    </a:lnTo>
                    <a:lnTo>
                      <a:pt x="591" y="468"/>
                    </a:lnTo>
                    <a:lnTo>
                      <a:pt x="529" y="528"/>
                    </a:lnTo>
                    <a:lnTo>
                      <a:pt x="468" y="591"/>
                    </a:lnTo>
                    <a:lnTo>
                      <a:pt x="412" y="656"/>
                    </a:lnTo>
                    <a:lnTo>
                      <a:pt x="359" y="724"/>
                    </a:lnTo>
                    <a:lnTo>
                      <a:pt x="309" y="795"/>
                    </a:lnTo>
                    <a:lnTo>
                      <a:pt x="261" y="868"/>
                    </a:lnTo>
                    <a:lnTo>
                      <a:pt x="218" y="943"/>
                    </a:lnTo>
                    <a:lnTo>
                      <a:pt x="178" y="1021"/>
                    </a:lnTo>
                    <a:lnTo>
                      <a:pt x="142" y="1100"/>
                    </a:lnTo>
                    <a:lnTo>
                      <a:pt x="110" y="1183"/>
                    </a:lnTo>
                    <a:lnTo>
                      <a:pt x="81" y="1266"/>
                    </a:lnTo>
                    <a:lnTo>
                      <a:pt x="56" y="1351"/>
                    </a:lnTo>
                    <a:lnTo>
                      <a:pt x="36" y="1439"/>
                    </a:lnTo>
                    <a:lnTo>
                      <a:pt x="20" y="1527"/>
                    </a:lnTo>
                    <a:lnTo>
                      <a:pt x="9" y="1617"/>
                    </a:lnTo>
                    <a:lnTo>
                      <a:pt x="2" y="1708"/>
                    </a:lnTo>
                    <a:lnTo>
                      <a:pt x="0" y="1801"/>
                    </a:lnTo>
                    <a:lnTo>
                      <a:pt x="2" y="1893"/>
                    </a:lnTo>
                    <a:lnTo>
                      <a:pt x="9" y="1984"/>
                    </a:lnTo>
                    <a:lnTo>
                      <a:pt x="20" y="2074"/>
                    </a:lnTo>
                    <a:lnTo>
                      <a:pt x="36" y="2162"/>
                    </a:lnTo>
                    <a:lnTo>
                      <a:pt x="56" y="2250"/>
                    </a:lnTo>
                    <a:lnTo>
                      <a:pt x="81" y="2335"/>
                    </a:lnTo>
                    <a:lnTo>
                      <a:pt x="110" y="2418"/>
                    </a:lnTo>
                    <a:lnTo>
                      <a:pt x="142" y="2501"/>
                    </a:lnTo>
                    <a:lnTo>
                      <a:pt x="178" y="2580"/>
                    </a:lnTo>
                    <a:lnTo>
                      <a:pt x="218" y="2658"/>
                    </a:lnTo>
                    <a:lnTo>
                      <a:pt x="261" y="2733"/>
                    </a:lnTo>
                    <a:lnTo>
                      <a:pt x="309" y="2806"/>
                    </a:lnTo>
                    <a:lnTo>
                      <a:pt x="359" y="2877"/>
                    </a:lnTo>
                    <a:lnTo>
                      <a:pt x="412" y="2945"/>
                    </a:lnTo>
                    <a:lnTo>
                      <a:pt x="468" y="3010"/>
                    </a:lnTo>
                    <a:lnTo>
                      <a:pt x="529" y="3073"/>
                    </a:lnTo>
                    <a:lnTo>
                      <a:pt x="591" y="3133"/>
                    </a:lnTo>
                    <a:lnTo>
                      <a:pt x="656" y="3189"/>
                    </a:lnTo>
                    <a:lnTo>
                      <a:pt x="725" y="3243"/>
                    </a:lnTo>
                    <a:lnTo>
                      <a:pt x="795" y="3294"/>
                    </a:lnTo>
                    <a:lnTo>
                      <a:pt x="868" y="3340"/>
                    </a:lnTo>
                    <a:lnTo>
                      <a:pt x="944" y="3384"/>
                    </a:lnTo>
                    <a:lnTo>
                      <a:pt x="1021" y="3423"/>
                    </a:lnTo>
                    <a:lnTo>
                      <a:pt x="1102" y="3460"/>
                    </a:lnTo>
                    <a:lnTo>
                      <a:pt x="1183" y="3492"/>
                    </a:lnTo>
                    <a:lnTo>
                      <a:pt x="1266" y="3521"/>
                    </a:lnTo>
                    <a:lnTo>
                      <a:pt x="1352" y="3545"/>
                    </a:lnTo>
                    <a:lnTo>
                      <a:pt x="1439" y="3565"/>
                    </a:lnTo>
                    <a:lnTo>
                      <a:pt x="1528" y="3581"/>
                    </a:lnTo>
                    <a:lnTo>
                      <a:pt x="1617" y="3592"/>
                    </a:lnTo>
                    <a:lnTo>
                      <a:pt x="1709" y="3599"/>
                    </a:lnTo>
                    <a:lnTo>
                      <a:pt x="1801" y="3601"/>
                    </a:lnTo>
                    <a:close/>
                    <a:moveTo>
                      <a:pt x="3585" y="1801"/>
                    </a:moveTo>
                    <a:lnTo>
                      <a:pt x="3582" y="1892"/>
                    </a:lnTo>
                    <a:lnTo>
                      <a:pt x="3575" y="1982"/>
                    </a:lnTo>
                    <a:lnTo>
                      <a:pt x="3564" y="2072"/>
                    </a:lnTo>
                    <a:lnTo>
                      <a:pt x="3549" y="2160"/>
                    </a:lnTo>
                    <a:lnTo>
                      <a:pt x="3529" y="2246"/>
                    </a:lnTo>
                    <a:lnTo>
                      <a:pt x="3505" y="2331"/>
                    </a:lnTo>
                    <a:lnTo>
                      <a:pt x="3476" y="2413"/>
                    </a:lnTo>
                    <a:lnTo>
                      <a:pt x="3444" y="2495"/>
                    </a:lnTo>
                    <a:lnTo>
                      <a:pt x="3409" y="2573"/>
                    </a:lnTo>
                    <a:lnTo>
                      <a:pt x="3369" y="2651"/>
                    </a:lnTo>
                    <a:lnTo>
                      <a:pt x="3327" y="2725"/>
                    </a:lnTo>
                    <a:lnTo>
                      <a:pt x="3280" y="2797"/>
                    </a:lnTo>
                    <a:lnTo>
                      <a:pt x="3230" y="2868"/>
                    </a:lnTo>
                    <a:lnTo>
                      <a:pt x="3177" y="2935"/>
                    </a:lnTo>
                    <a:lnTo>
                      <a:pt x="3122" y="2999"/>
                    </a:lnTo>
                    <a:lnTo>
                      <a:pt x="3062" y="3062"/>
                    </a:lnTo>
                    <a:lnTo>
                      <a:pt x="3000" y="3120"/>
                    </a:lnTo>
                    <a:lnTo>
                      <a:pt x="2936" y="3176"/>
                    </a:lnTo>
                    <a:lnTo>
                      <a:pt x="2868" y="3229"/>
                    </a:lnTo>
                    <a:lnTo>
                      <a:pt x="2798" y="3279"/>
                    </a:lnTo>
                    <a:lnTo>
                      <a:pt x="2726" y="3326"/>
                    </a:lnTo>
                    <a:lnTo>
                      <a:pt x="2651" y="3368"/>
                    </a:lnTo>
                    <a:lnTo>
                      <a:pt x="2574" y="3407"/>
                    </a:lnTo>
                    <a:lnTo>
                      <a:pt x="2495" y="3443"/>
                    </a:lnTo>
                    <a:lnTo>
                      <a:pt x="2414" y="3476"/>
                    </a:lnTo>
                    <a:lnTo>
                      <a:pt x="2332" y="3504"/>
                    </a:lnTo>
                    <a:lnTo>
                      <a:pt x="2247" y="3528"/>
                    </a:lnTo>
                    <a:lnTo>
                      <a:pt x="2161" y="3547"/>
                    </a:lnTo>
                    <a:lnTo>
                      <a:pt x="2072" y="3563"/>
                    </a:lnTo>
                    <a:lnTo>
                      <a:pt x="1984" y="3574"/>
                    </a:lnTo>
                    <a:lnTo>
                      <a:pt x="1892" y="3581"/>
                    </a:lnTo>
                    <a:lnTo>
                      <a:pt x="1801" y="3583"/>
                    </a:lnTo>
                    <a:lnTo>
                      <a:pt x="1710" y="3581"/>
                    </a:lnTo>
                    <a:lnTo>
                      <a:pt x="1619" y="3574"/>
                    </a:lnTo>
                    <a:lnTo>
                      <a:pt x="1530" y="3563"/>
                    </a:lnTo>
                    <a:lnTo>
                      <a:pt x="1442" y="3547"/>
                    </a:lnTo>
                    <a:lnTo>
                      <a:pt x="1356" y="3528"/>
                    </a:lnTo>
                    <a:lnTo>
                      <a:pt x="1271" y="3504"/>
                    </a:lnTo>
                    <a:lnTo>
                      <a:pt x="1188" y="3476"/>
                    </a:lnTo>
                    <a:lnTo>
                      <a:pt x="1108" y="3443"/>
                    </a:lnTo>
                    <a:lnTo>
                      <a:pt x="1028" y="3407"/>
                    </a:lnTo>
                    <a:lnTo>
                      <a:pt x="951" y="3368"/>
                    </a:lnTo>
                    <a:lnTo>
                      <a:pt x="876" y="3326"/>
                    </a:lnTo>
                    <a:lnTo>
                      <a:pt x="804" y="3279"/>
                    </a:lnTo>
                    <a:lnTo>
                      <a:pt x="735" y="3229"/>
                    </a:lnTo>
                    <a:lnTo>
                      <a:pt x="667" y="3176"/>
                    </a:lnTo>
                    <a:lnTo>
                      <a:pt x="602" y="3120"/>
                    </a:lnTo>
                    <a:lnTo>
                      <a:pt x="541" y="3062"/>
                    </a:lnTo>
                    <a:lnTo>
                      <a:pt x="481" y="2999"/>
                    </a:lnTo>
                    <a:lnTo>
                      <a:pt x="425" y="2935"/>
                    </a:lnTo>
                    <a:lnTo>
                      <a:pt x="372" y="2868"/>
                    </a:lnTo>
                    <a:lnTo>
                      <a:pt x="323" y="2797"/>
                    </a:lnTo>
                    <a:lnTo>
                      <a:pt x="276" y="2725"/>
                    </a:lnTo>
                    <a:lnTo>
                      <a:pt x="233" y="2651"/>
                    </a:lnTo>
                    <a:lnTo>
                      <a:pt x="194" y="2573"/>
                    </a:lnTo>
                    <a:lnTo>
                      <a:pt x="158" y="2495"/>
                    </a:lnTo>
                    <a:lnTo>
                      <a:pt x="126" y="2413"/>
                    </a:lnTo>
                    <a:lnTo>
                      <a:pt x="99" y="2331"/>
                    </a:lnTo>
                    <a:lnTo>
                      <a:pt x="74" y="2246"/>
                    </a:lnTo>
                    <a:lnTo>
                      <a:pt x="54" y="2160"/>
                    </a:lnTo>
                    <a:lnTo>
                      <a:pt x="38" y="2072"/>
                    </a:lnTo>
                    <a:lnTo>
                      <a:pt x="27" y="1982"/>
                    </a:lnTo>
                    <a:lnTo>
                      <a:pt x="20" y="1892"/>
                    </a:lnTo>
                    <a:lnTo>
                      <a:pt x="18" y="1801"/>
                    </a:lnTo>
                    <a:lnTo>
                      <a:pt x="20" y="1709"/>
                    </a:lnTo>
                    <a:lnTo>
                      <a:pt x="27" y="1619"/>
                    </a:lnTo>
                    <a:lnTo>
                      <a:pt x="38" y="1529"/>
                    </a:lnTo>
                    <a:lnTo>
                      <a:pt x="54" y="1441"/>
                    </a:lnTo>
                    <a:lnTo>
                      <a:pt x="74" y="1355"/>
                    </a:lnTo>
                    <a:lnTo>
                      <a:pt x="99" y="1270"/>
                    </a:lnTo>
                    <a:lnTo>
                      <a:pt x="126" y="1188"/>
                    </a:lnTo>
                    <a:lnTo>
                      <a:pt x="158" y="1106"/>
                    </a:lnTo>
                    <a:lnTo>
                      <a:pt x="194" y="1028"/>
                    </a:lnTo>
                    <a:lnTo>
                      <a:pt x="233" y="950"/>
                    </a:lnTo>
                    <a:lnTo>
                      <a:pt x="276" y="876"/>
                    </a:lnTo>
                    <a:lnTo>
                      <a:pt x="323" y="804"/>
                    </a:lnTo>
                    <a:lnTo>
                      <a:pt x="372" y="733"/>
                    </a:lnTo>
                    <a:lnTo>
                      <a:pt x="425" y="666"/>
                    </a:lnTo>
                    <a:lnTo>
                      <a:pt x="481" y="602"/>
                    </a:lnTo>
                    <a:lnTo>
                      <a:pt x="541" y="539"/>
                    </a:lnTo>
                    <a:lnTo>
                      <a:pt x="602" y="481"/>
                    </a:lnTo>
                    <a:lnTo>
                      <a:pt x="667" y="425"/>
                    </a:lnTo>
                    <a:lnTo>
                      <a:pt x="735" y="372"/>
                    </a:lnTo>
                    <a:lnTo>
                      <a:pt x="804" y="322"/>
                    </a:lnTo>
                    <a:lnTo>
                      <a:pt x="876" y="275"/>
                    </a:lnTo>
                    <a:lnTo>
                      <a:pt x="951" y="233"/>
                    </a:lnTo>
                    <a:lnTo>
                      <a:pt x="1028" y="194"/>
                    </a:lnTo>
                    <a:lnTo>
                      <a:pt x="1108" y="158"/>
                    </a:lnTo>
                    <a:lnTo>
                      <a:pt x="1188" y="125"/>
                    </a:lnTo>
                    <a:lnTo>
                      <a:pt x="1271" y="97"/>
                    </a:lnTo>
                    <a:lnTo>
                      <a:pt x="1356" y="73"/>
                    </a:lnTo>
                    <a:lnTo>
                      <a:pt x="1442" y="54"/>
                    </a:lnTo>
                    <a:lnTo>
                      <a:pt x="1530" y="38"/>
                    </a:lnTo>
                    <a:lnTo>
                      <a:pt x="1619" y="27"/>
                    </a:lnTo>
                    <a:lnTo>
                      <a:pt x="1710" y="20"/>
                    </a:lnTo>
                    <a:lnTo>
                      <a:pt x="1801" y="18"/>
                    </a:lnTo>
                    <a:lnTo>
                      <a:pt x="1892" y="20"/>
                    </a:lnTo>
                    <a:lnTo>
                      <a:pt x="1984" y="27"/>
                    </a:lnTo>
                    <a:lnTo>
                      <a:pt x="2072" y="38"/>
                    </a:lnTo>
                    <a:lnTo>
                      <a:pt x="2161" y="54"/>
                    </a:lnTo>
                    <a:lnTo>
                      <a:pt x="2247" y="73"/>
                    </a:lnTo>
                    <a:lnTo>
                      <a:pt x="2332" y="97"/>
                    </a:lnTo>
                    <a:lnTo>
                      <a:pt x="2414" y="125"/>
                    </a:lnTo>
                    <a:lnTo>
                      <a:pt x="2495" y="158"/>
                    </a:lnTo>
                    <a:lnTo>
                      <a:pt x="2574" y="194"/>
                    </a:lnTo>
                    <a:lnTo>
                      <a:pt x="2651" y="233"/>
                    </a:lnTo>
                    <a:lnTo>
                      <a:pt x="2726" y="275"/>
                    </a:lnTo>
                    <a:lnTo>
                      <a:pt x="2798" y="322"/>
                    </a:lnTo>
                    <a:lnTo>
                      <a:pt x="2868" y="372"/>
                    </a:lnTo>
                    <a:lnTo>
                      <a:pt x="2936" y="425"/>
                    </a:lnTo>
                    <a:lnTo>
                      <a:pt x="3000" y="481"/>
                    </a:lnTo>
                    <a:lnTo>
                      <a:pt x="3062" y="539"/>
                    </a:lnTo>
                    <a:lnTo>
                      <a:pt x="3122" y="602"/>
                    </a:lnTo>
                    <a:lnTo>
                      <a:pt x="3177" y="666"/>
                    </a:lnTo>
                    <a:lnTo>
                      <a:pt x="3230" y="733"/>
                    </a:lnTo>
                    <a:lnTo>
                      <a:pt x="3280" y="804"/>
                    </a:lnTo>
                    <a:lnTo>
                      <a:pt x="3327" y="876"/>
                    </a:lnTo>
                    <a:lnTo>
                      <a:pt x="3369" y="950"/>
                    </a:lnTo>
                    <a:lnTo>
                      <a:pt x="3409" y="1028"/>
                    </a:lnTo>
                    <a:lnTo>
                      <a:pt x="3444" y="1106"/>
                    </a:lnTo>
                    <a:lnTo>
                      <a:pt x="3476" y="1188"/>
                    </a:lnTo>
                    <a:lnTo>
                      <a:pt x="3505" y="1270"/>
                    </a:lnTo>
                    <a:lnTo>
                      <a:pt x="3529" y="1355"/>
                    </a:lnTo>
                    <a:lnTo>
                      <a:pt x="3549" y="1441"/>
                    </a:lnTo>
                    <a:lnTo>
                      <a:pt x="3564" y="1529"/>
                    </a:lnTo>
                    <a:lnTo>
                      <a:pt x="3575" y="1619"/>
                    </a:lnTo>
                    <a:lnTo>
                      <a:pt x="3582" y="1709"/>
                    </a:lnTo>
                    <a:lnTo>
                      <a:pt x="3585" y="1801"/>
                    </a:lnTo>
                    <a:close/>
                  </a:path>
                </a:pathLst>
              </a:custGeom>
              <a:solidFill>
                <a:srgbClr val="E56B5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1825" name="Freeform 1270">
                <a:extLst>
                  <a:ext uri="{FF2B5EF4-FFF2-40B4-BE49-F238E27FC236}">
                    <a16:creationId xmlns:a16="http://schemas.microsoft.com/office/drawing/2014/main" id="{0DF12CCD-A1EA-4195-AD67-F4F537DF4495}"/>
                  </a:ext>
                </a:extLst>
              </p:cNvPr>
              <p:cNvSpPr>
                <a:spLocks noEditPoints="1"/>
              </p:cNvSpPr>
              <p:nvPr/>
            </p:nvSpPr>
            <p:spPr bwMode="auto">
              <a:xfrm>
                <a:off x="3935" y="1995"/>
                <a:ext cx="721" cy="721"/>
              </a:xfrm>
              <a:custGeom>
                <a:avLst/>
                <a:gdLst>
                  <a:gd name="T0" fmla="*/ 433 w 3603"/>
                  <a:gd name="T1" fmla="*/ 714 h 3601"/>
                  <a:gd name="T2" fmla="*/ 516 w 3603"/>
                  <a:gd name="T3" fmla="*/ 685 h 3601"/>
                  <a:gd name="T4" fmla="*/ 590 w 3603"/>
                  <a:gd name="T5" fmla="*/ 639 h 3601"/>
                  <a:gd name="T6" fmla="*/ 649 w 3603"/>
                  <a:gd name="T7" fmla="*/ 576 h 3601"/>
                  <a:gd name="T8" fmla="*/ 692 w 3603"/>
                  <a:gd name="T9" fmla="*/ 501 h 3601"/>
                  <a:gd name="T10" fmla="*/ 717 w 3603"/>
                  <a:gd name="T11" fmla="*/ 415 h 3601"/>
                  <a:gd name="T12" fmla="*/ 719 w 3603"/>
                  <a:gd name="T13" fmla="*/ 324 h 3601"/>
                  <a:gd name="T14" fmla="*/ 699 w 3603"/>
                  <a:gd name="T15" fmla="*/ 237 h 3601"/>
                  <a:gd name="T16" fmla="*/ 659 w 3603"/>
                  <a:gd name="T17" fmla="*/ 159 h 3601"/>
                  <a:gd name="T18" fmla="*/ 603 w 3603"/>
                  <a:gd name="T19" fmla="*/ 94 h 3601"/>
                  <a:gd name="T20" fmla="*/ 532 w 3603"/>
                  <a:gd name="T21" fmla="*/ 43 h 3601"/>
                  <a:gd name="T22" fmla="*/ 450 w 3603"/>
                  <a:gd name="T23" fmla="*/ 11 h 3601"/>
                  <a:gd name="T24" fmla="*/ 360 w 3603"/>
                  <a:gd name="T25" fmla="*/ 0 h 3601"/>
                  <a:gd name="T26" fmla="*/ 271 w 3603"/>
                  <a:gd name="T27" fmla="*/ 11 h 3601"/>
                  <a:gd name="T28" fmla="*/ 189 w 3603"/>
                  <a:gd name="T29" fmla="*/ 43 h 3601"/>
                  <a:gd name="T30" fmla="*/ 118 w 3603"/>
                  <a:gd name="T31" fmla="*/ 94 h 3601"/>
                  <a:gd name="T32" fmla="*/ 62 w 3603"/>
                  <a:gd name="T33" fmla="*/ 159 h 3601"/>
                  <a:gd name="T34" fmla="*/ 22 w 3603"/>
                  <a:gd name="T35" fmla="*/ 237 h 3601"/>
                  <a:gd name="T36" fmla="*/ 2 w 3603"/>
                  <a:gd name="T37" fmla="*/ 324 h 3601"/>
                  <a:gd name="T38" fmla="*/ 4 w 3603"/>
                  <a:gd name="T39" fmla="*/ 415 h 3601"/>
                  <a:gd name="T40" fmla="*/ 28 w 3603"/>
                  <a:gd name="T41" fmla="*/ 501 h 3601"/>
                  <a:gd name="T42" fmla="*/ 72 w 3603"/>
                  <a:gd name="T43" fmla="*/ 576 h 3601"/>
                  <a:gd name="T44" fmla="*/ 131 w 3603"/>
                  <a:gd name="T45" fmla="*/ 639 h 3601"/>
                  <a:gd name="T46" fmla="*/ 204 w 3603"/>
                  <a:gd name="T47" fmla="*/ 685 h 3601"/>
                  <a:gd name="T48" fmla="*/ 288 w 3603"/>
                  <a:gd name="T49" fmla="*/ 714 h 3601"/>
                  <a:gd name="T50" fmla="*/ 707 w 3603"/>
                  <a:gd name="T51" fmla="*/ 361 h 3601"/>
                  <a:gd name="T52" fmla="*/ 696 w 3603"/>
                  <a:gd name="T53" fmla="*/ 447 h 3601"/>
                  <a:gd name="T54" fmla="*/ 665 w 3603"/>
                  <a:gd name="T55" fmla="*/ 526 h 3601"/>
                  <a:gd name="T56" fmla="*/ 617 w 3603"/>
                  <a:gd name="T57" fmla="*/ 594 h 3601"/>
                  <a:gd name="T58" fmla="*/ 554 w 3603"/>
                  <a:gd name="T59" fmla="*/ 648 h 3601"/>
                  <a:gd name="T60" fmla="*/ 480 w 3603"/>
                  <a:gd name="T61" fmla="*/ 686 h 3601"/>
                  <a:gd name="T62" fmla="*/ 396 w 3603"/>
                  <a:gd name="T63" fmla="*/ 706 h 3601"/>
                  <a:gd name="T64" fmla="*/ 308 w 3603"/>
                  <a:gd name="T65" fmla="*/ 703 h 3601"/>
                  <a:gd name="T66" fmla="*/ 226 w 3603"/>
                  <a:gd name="T67" fmla="*/ 680 h 3601"/>
                  <a:gd name="T68" fmla="*/ 153 w 3603"/>
                  <a:gd name="T69" fmla="*/ 638 h 3601"/>
                  <a:gd name="T70" fmla="*/ 93 w 3603"/>
                  <a:gd name="T71" fmla="*/ 581 h 3601"/>
                  <a:gd name="T72" fmla="*/ 48 w 3603"/>
                  <a:gd name="T73" fmla="*/ 511 h 3601"/>
                  <a:gd name="T74" fmla="*/ 21 w 3603"/>
                  <a:gd name="T75" fmla="*/ 430 h 3601"/>
                  <a:gd name="T76" fmla="*/ 14 w 3603"/>
                  <a:gd name="T77" fmla="*/ 343 h 3601"/>
                  <a:gd name="T78" fmla="*/ 29 w 3603"/>
                  <a:gd name="T79" fmla="*/ 257 h 3601"/>
                  <a:gd name="T80" fmla="*/ 64 w 3603"/>
                  <a:gd name="T81" fmla="*/ 181 h 3601"/>
                  <a:gd name="T82" fmla="*/ 115 w 3603"/>
                  <a:gd name="T83" fmla="*/ 115 h 3601"/>
                  <a:gd name="T84" fmla="*/ 181 w 3603"/>
                  <a:gd name="T85" fmla="*/ 64 h 3601"/>
                  <a:gd name="T86" fmla="*/ 257 w 3603"/>
                  <a:gd name="T87" fmla="*/ 29 h 3601"/>
                  <a:gd name="T88" fmla="*/ 343 w 3603"/>
                  <a:gd name="T89" fmla="*/ 14 h 3601"/>
                  <a:gd name="T90" fmla="*/ 430 w 3603"/>
                  <a:gd name="T91" fmla="*/ 21 h 3601"/>
                  <a:gd name="T92" fmla="*/ 511 w 3603"/>
                  <a:gd name="T93" fmla="*/ 48 h 3601"/>
                  <a:gd name="T94" fmla="*/ 581 w 3603"/>
                  <a:gd name="T95" fmla="*/ 93 h 3601"/>
                  <a:gd name="T96" fmla="*/ 638 w 3603"/>
                  <a:gd name="T97" fmla="*/ 153 h 3601"/>
                  <a:gd name="T98" fmla="*/ 680 w 3603"/>
                  <a:gd name="T99" fmla="*/ 225 h 3601"/>
                  <a:gd name="T100" fmla="*/ 703 w 3603"/>
                  <a:gd name="T101" fmla="*/ 308 h 360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603" h="3601">
                    <a:moveTo>
                      <a:pt x="1801" y="3601"/>
                    </a:moveTo>
                    <a:lnTo>
                      <a:pt x="1893" y="3599"/>
                    </a:lnTo>
                    <a:lnTo>
                      <a:pt x="1985" y="3592"/>
                    </a:lnTo>
                    <a:lnTo>
                      <a:pt x="2075" y="3581"/>
                    </a:lnTo>
                    <a:lnTo>
                      <a:pt x="2164" y="3565"/>
                    </a:lnTo>
                    <a:lnTo>
                      <a:pt x="2250" y="3545"/>
                    </a:lnTo>
                    <a:lnTo>
                      <a:pt x="2336" y="3521"/>
                    </a:lnTo>
                    <a:lnTo>
                      <a:pt x="2419" y="3492"/>
                    </a:lnTo>
                    <a:lnTo>
                      <a:pt x="2502" y="3460"/>
                    </a:lnTo>
                    <a:lnTo>
                      <a:pt x="2581" y="3423"/>
                    </a:lnTo>
                    <a:lnTo>
                      <a:pt x="2658" y="3384"/>
                    </a:lnTo>
                    <a:lnTo>
                      <a:pt x="2734" y="3340"/>
                    </a:lnTo>
                    <a:lnTo>
                      <a:pt x="2807" y="3294"/>
                    </a:lnTo>
                    <a:lnTo>
                      <a:pt x="2877" y="3243"/>
                    </a:lnTo>
                    <a:lnTo>
                      <a:pt x="2946" y="3189"/>
                    </a:lnTo>
                    <a:lnTo>
                      <a:pt x="3011" y="3133"/>
                    </a:lnTo>
                    <a:lnTo>
                      <a:pt x="3074" y="3073"/>
                    </a:lnTo>
                    <a:lnTo>
                      <a:pt x="3134" y="3010"/>
                    </a:lnTo>
                    <a:lnTo>
                      <a:pt x="3190" y="2945"/>
                    </a:lnTo>
                    <a:lnTo>
                      <a:pt x="3244" y="2877"/>
                    </a:lnTo>
                    <a:lnTo>
                      <a:pt x="3294" y="2806"/>
                    </a:lnTo>
                    <a:lnTo>
                      <a:pt x="3341" y="2733"/>
                    </a:lnTo>
                    <a:lnTo>
                      <a:pt x="3385" y="2658"/>
                    </a:lnTo>
                    <a:lnTo>
                      <a:pt x="3424" y="2580"/>
                    </a:lnTo>
                    <a:lnTo>
                      <a:pt x="3460" y="2501"/>
                    </a:lnTo>
                    <a:lnTo>
                      <a:pt x="3493" y="2418"/>
                    </a:lnTo>
                    <a:lnTo>
                      <a:pt x="3522" y="2335"/>
                    </a:lnTo>
                    <a:lnTo>
                      <a:pt x="3546" y="2250"/>
                    </a:lnTo>
                    <a:lnTo>
                      <a:pt x="3566" y="2162"/>
                    </a:lnTo>
                    <a:lnTo>
                      <a:pt x="3582" y="2074"/>
                    </a:lnTo>
                    <a:lnTo>
                      <a:pt x="3593" y="1984"/>
                    </a:lnTo>
                    <a:lnTo>
                      <a:pt x="3600" y="1893"/>
                    </a:lnTo>
                    <a:lnTo>
                      <a:pt x="3603" y="1801"/>
                    </a:lnTo>
                    <a:lnTo>
                      <a:pt x="3600" y="1708"/>
                    </a:lnTo>
                    <a:lnTo>
                      <a:pt x="3593" y="1617"/>
                    </a:lnTo>
                    <a:lnTo>
                      <a:pt x="3582" y="1527"/>
                    </a:lnTo>
                    <a:lnTo>
                      <a:pt x="3566" y="1439"/>
                    </a:lnTo>
                    <a:lnTo>
                      <a:pt x="3546" y="1351"/>
                    </a:lnTo>
                    <a:lnTo>
                      <a:pt x="3522" y="1266"/>
                    </a:lnTo>
                    <a:lnTo>
                      <a:pt x="3493" y="1183"/>
                    </a:lnTo>
                    <a:lnTo>
                      <a:pt x="3460" y="1100"/>
                    </a:lnTo>
                    <a:lnTo>
                      <a:pt x="3424" y="1021"/>
                    </a:lnTo>
                    <a:lnTo>
                      <a:pt x="3385" y="943"/>
                    </a:lnTo>
                    <a:lnTo>
                      <a:pt x="3341" y="868"/>
                    </a:lnTo>
                    <a:lnTo>
                      <a:pt x="3294" y="795"/>
                    </a:lnTo>
                    <a:lnTo>
                      <a:pt x="3244" y="724"/>
                    </a:lnTo>
                    <a:lnTo>
                      <a:pt x="3190" y="656"/>
                    </a:lnTo>
                    <a:lnTo>
                      <a:pt x="3134" y="591"/>
                    </a:lnTo>
                    <a:lnTo>
                      <a:pt x="3074" y="528"/>
                    </a:lnTo>
                    <a:lnTo>
                      <a:pt x="3011" y="468"/>
                    </a:lnTo>
                    <a:lnTo>
                      <a:pt x="2946" y="412"/>
                    </a:lnTo>
                    <a:lnTo>
                      <a:pt x="2877" y="358"/>
                    </a:lnTo>
                    <a:lnTo>
                      <a:pt x="2807" y="307"/>
                    </a:lnTo>
                    <a:lnTo>
                      <a:pt x="2734" y="261"/>
                    </a:lnTo>
                    <a:lnTo>
                      <a:pt x="2658" y="217"/>
                    </a:lnTo>
                    <a:lnTo>
                      <a:pt x="2581" y="178"/>
                    </a:lnTo>
                    <a:lnTo>
                      <a:pt x="2502" y="141"/>
                    </a:lnTo>
                    <a:lnTo>
                      <a:pt x="2419" y="109"/>
                    </a:lnTo>
                    <a:lnTo>
                      <a:pt x="2336" y="80"/>
                    </a:lnTo>
                    <a:lnTo>
                      <a:pt x="2250" y="56"/>
                    </a:lnTo>
                    <a:lnTo>
                      <a:pt x="2164" y="36"/>
                    </a:lnTo>
                    <a:lnTo>
                      <a:pt x="2075" y="20"/>
                    </a:lnTo>
                    <a:lnTo>
                      <a:pt x="1985" y="9"/>
                    </a:lnTo>
                    <a:lnTo>
                      <a:pt x="1893" y="2"/>
                    </a:lnTo>
                    <a:lnTo>
                      <a:pt x="1801" y="0"/>
                    </a:lnTo>
                    <a:lnTo>
                      <a:pt x="1709" y="2"/>
                    </a:lnTo>
                    <a:lnTo>
                      <a:pt x="1617" y="9"/>
                    </a:lnTo>
                    <a:lnTo>
                      <a:pt x="1528" y="20"/>
                    </a:lnTo>
                    <a:lnTo>
                      <a:pt x="1439" y="36"/>
                    </a:lnTo>
                    <a:lnTo>
                      <a:pt x="1352" y="56"/>
                    </a:lnTo>
                    <a:lnTo>
                      <a:pt x="1266" y="80"/>
                    </a:lnTo>
                    <a:lnTo>
                      <a:pt x="1183" y="109"/>
                    </a:lnTo>
                    <a:lnTo>
                      <a:pt x="1102" y="141"/>
                    </a:lnTo>
                    <a:lnTo>
                      <a:pt x="1021" y="178"/>
                    </a:lnTo>
                    <a:lnTo>
                      <a:pt x="944" y="217"/>
                    </a:lnTo>
                    <a:lnTo>
                      <a:pt x="868" y="261"/>
                    </a:lnTo>
                    <a:lnTo>
                      <a:pt x="795" y="307"/>
                    </a:lnTo>
                    <a:lnTo>
                      <a:pt x="725" y="358"/>
                    </a:lnTo>
                    <a:lnTo>
                      <a:pt x="656" y="412"/>
                    </a:lnTo>
                    <a:lnTo>
                      <a:pt x="591" y="468"/>
                    </a:lnTo>
                    <a:lnTo>
                      <a:pt x="529" y="528"/>
                    </a:lnTo>
                    <a:lnTo>
                      <a:pt x="468" y="591"/>
                    </a:lnTo>
                    <a:lnTo>
                      <a:pt x="412" y="656"/>
                    </a:lnTo>
                    <a:lnTo>
                      <a:pt x="359" y="724"/>
                    </a:lnTo>
                    <a:lnTo>
                      <a:pt x="309" y="795"/>
                    </a:lnTo>
                    <a:lnTo>
                      <a:pt x="261" y="868"/>
                    </a:lnTo>
                    <a:lnTo>
                      <a:pt x="218" y="943"/>
                    </a:lnTo>
                    <a:lnTo>
                      <a:pt x="178" y="1021"/>
                    </a:lnTo>
                    <a:lnTo>
                      <a:pt x="142" y="1100"/>
                    </a:lnTo>
                    <a:lnTo>
                      <a:pt x="110" y="1183"/>
                    </a:lnTo>
                    <a:lnTo>
                      <a:pt x="81" y="1266"/>
                    </a:lnTo>
                    <a:lnTo>
                      <a:pt x="56" y="1351"/>
                    </a:lnTo>
                    <a:lnTo>
                      <a:pt x="36" y="1439"/>
                    </a:lnTo>
                    <a:lnTo>
                      <a:pt x="20" y="1527"/>
                    </a:lnTo>
                    <a:lnTo>
                      <a:pt x="9" y="1617"/>
                    </a:lnTo>
                    <a:lnTo>
                      <a:pt x="2" y="1708"/>
                    </a:lnTo>
                    <a:lnTo>
                      <a:pt x="0" y="1801"/>
                    </a:lnTo>
                    <a:lnTo>
                      <a:pt x="2" y="1893"/>
                    </a:lnTo>
                    <a:lnTo>
                      <a:pt x="9" y="1984"/>
                    </a:lnTo>
                    <a:lnTo>
                      <a:pt x="20" y="2074"/>
                    </a:lnTo>
                    <a:lnTo>
                      <a:pt x="36" y="2162"/>
                    </a:lnTo>
                    <a:lnTo>
                      <a:pt x="56" y="2250"/>
                    </a:lnTo>
                    <a:lnTo>
                      <a:pt x="81" y="2335"/>
                    </a:lnTo>
                    <a:lnTo>
                      <a:pt x="110" y="2418"/>
                    </a:lnTo>
                    <a:lnTo>
                      <a:pt x="142" y="2501"/>
                    </a:lnTo>
                    <a:lnTo>
                      <a:pt x="178" y="2580"/>
                    </a:lnTo>
                    <a:lnTo>
                      <a:pt x="218" y="2658"/>
                    </a:lnTo>
                    <a:lnTo>
                      <a:pt x="261" y="2733"/>
                    </a:lnTo>
                    <a:lnTo>
                      <a:pt x="309" y="2806"/>
                    </a:lnTo>
                    <a:lnTo>
                      <a:pt x="359" y="2877"/>
                    </a:lnTo>
                    <a:lnTo>
                      <a:pt x="412" y="2945"/>
                    </a:lnTo>
                    <a:lnTo>
                      <a:pt x="468" y="3010"/>
                    </a:lnTo>
                    <a:lnTo>
                      <a:pt x="529" y="3073"/>
                    </a:lnTo>
                    <a:lnTo>
                      <a:pt x="591" y="3133"/>
                    </a:lnTo>
                    <a:lnTo>
                      <a:pt x="656" y="3189"/>
                    </a:lnTo>
                    <a:lnTo>
                      <a:pt x="725" y="3243"/>
                    </a:lnTo>
                    <a:lnTo>
                      <a:pt x="795" y="3294"/>
                    </a:lnTo>
                    <a:lnTo>
                      <a:pt x="868" y="3340"/>
                    </a:lnTo>
                    <a:lnTo>
                      <a:pt x="944" y="3384"/>
                    </a:lnTo>
                    <a:lnTo>
                      <a:pt x="1021" y="3423"/>
                    </a:lnTo>
                    <a:lnTo>
                      <a:pt x="1102" y="3460"/>
                    </a:lnTo>
                    <a:lnTo>
                      <a:pt x="1183" y="3492"/>
                    </a:lnTo>
                    <a:lnTo>
                      <a:pt x="1266" y="3521"/>
                    </a:lnTo>
                    <a:lnTo>
                      <a:pt x="1352" y="3545"/>
                    </a:lnTo>
                    <a:lnTo>
                      <a:pt x="1439" y="3565"/>
                    </a:lnTo>
                    <a:lnTo>
                      <a:pt x="1528" y="3581"/>
                    </a:lnTo>
                    <a:lnTo>
                      <a:pt x="1617" y="3592"/>
                    </a:lnTo>
                    <a:lnTo>
                      <a:pt x="1709" y="3599"/>
                    </a:lnTo>
                    <a:lnTo>
                      <a:pt x="1801" y="3601"/>
                    </a:lnTo>
                    <a:close/>
                    <a:moveTo>
                      <a:pt x="3534" y="1801"/>
                    </a:moveTo>
                    <a:lnTo>
                      <a:pt x="3532" y="1890"/>
                    </a:lnTo>
                    <a:lnTo>
                      <a:pt x="3525" y="1977"/>
                    </a:lnTo>
                    <a:lnTo>
                      <a:pt x="3514" y="2065"/>
                    </a:lnTo>
                    <a:lnTo>
                      <a:pt x="3498" y="2149"/>
                    </a:lnTo>
                    <a:lnTo>
                      <a:pt x="3479" y="2234"/>
                    </a:lnTo>
                    <a:lnTo>
                      <a:pt x="3455" y="2316"/>
                    </a:lnTo>
                    <a:lnTo>
                      <a:pt x="3428" y="2396"/>
                    </a:lnTo>
                    <a:lnTo>
                      <a:pt x="3397" y="2475"/>
                    </a:lnTo>
                    <a:lnTo>
                      <a:pt x="3363" y="2551"/>
                    </a:lnTo>
                    <a:lnTo>
                      <a:pt x="3325" y="2627"/>
                    </a:lnTo>
                    <a:lnTo>
                      <a:pt x="3282" y="2699"/>
                    </a:lnTo>
                    <a:lnTo>
                      <a:pt x="3237" y="2769"/>
                    </a:lnTo>
                    <a:lnTo>
                      <a:pt x="3189" y="2837"/>
                    </a:lnTo>
                    <a:lnTo>
                      <a:pt x="3138" y="2902"/>
                    </a:lnTo>
                    <a:lnTo>
                      <a:pt x="3083" y="2965"/>
                    </a:lnTo>
                    <a:lnTo>
                      <a:pt x="3026" y="3025"/>
                    </a:lnTo>
                    <a:lnTo>
                      <a:pt x="2966" y="3083"/>
                    </a:lnTo>
                    <a:lnTo>
                      <a:pt x="2904" y="3137"/>
                    </a:lnTo>
                    <a:lnTo>
                      <a:pt x="2837" y="3188"/>
                    </a:lnTo>
                    <a:lnTo>
                      <a:pt x="2770" y="3236"/>
                    </a:lnTo>
                    <a:lnTo>
                      <a:pt x="2699" y="3282"/>
                    </a:lnTo>
                    <a:lnTo>
                      <a:pt x="2627" y="3324"/>
                    </a:lnTo>
                    <a:lnTo>
                      <a:pt x="2552" y="3362"/>
                    </a:lnTo>
                    <a:lnTo>
                      <a:pt x="2475" y="3396"/>
                    </a:lnTo>
                    <a:lnTo>
                      <a:pt x="2397" y="3427"/>
                    </a:lnTo>
                    <a:lnTo>
                      <a:pt x="2317" y="3455"/>
                    </a:lnTo>
                    <a:lnTo>
                      <a:pt x="2234" y="3478"/>
                    </a:lnTo>
                    <a:lnTo>
                      <a:pt x="2151" y="3498"/>
                    </a:lnTo>
                    <a:lnTo>
                      <a:pt x="2065" y="3513"/>
                    </a:lnTo>
                    <a:lnTo>
                      <a:pt x="1978" y="3524"/>
                    </a:lnTo>
                    <a:lnTo>
                      <a:pt x="1890" y="3531"/>
                    </a:lnTo>
                    <a:lnTo>
                      <a:pt x="1801" y="3533"/>
                    </a:lnTo>
                    <a:lnTo>
                      <a:pt x="1712" y="3531"/>
                    </a:lnTo>
                    <a:lnTo>
                      <a:pt x="1624" y="3524"/>
                    </a:lnTo>
                    <a:lnTo>
                      <a:pt x="1538" y="3513"/>
                    </a:lnTo>
                    <a:lnTo>
                      <a:pt x="1452" y="3498"/>
                    </a:lnTo>
                    <a:lnTo>
                      <a:pt x="1368" y="3478"/>
                    </a:lnTo>
                    <a:lnTo>
                      <a:pt x="1286" y="3455"/>
                    </a:lnTo>
                    <a:lnTo>
                      <a:pt x="1206" y="3427"/>
                    </a:lnTo>
                    <a:lnTo>
                      <a:pt x="1127" y="3396"/>
                    </a:lnTo>
                    <a:lnTo>
                      <a:pt x="1050" y="3362"/>
                    </a:lnTo>
                    <a:lnTo>
                      <a:pt x="976" y="3324"/>
                    </a:lnTo>
                    <a:lnTo>
                      <a:pt x="903" y="3282"/>
                    </a:lnTo>
                    <a:lnTo>
                      <a:pt x="832" y="3236"/>
                    </a:lnTo>
                    <a:lnTo>
                      <a:pt x="765" y="3188"/>
                    </a:lnTo>
                    <a:lnTo>
                      <a:pt x="700" y="3137"/>
                    </a:lnTo>
                    <a:lnTo>
                      <a:pt x="636" y="3083"/>
                    </a:lnTo>
                    <a:lnTo>
                      <a:pt x="576" y="3025"/>
                    </a:lnTo>
                    <a:lnTo>
                      <a:pt x="519" y="2965"/>
                    </a:lnTo>
                    <a:lnTo>
                      <a:pt x="464" y="2902"/>
                    </a:lnTo>
                    <a:lnTo>
                      <a:pt x="413" y="2837"/>
                    </a:lnTo>
                    <a:lnTo>
                      <a:pt x="365" y="2769"/>
                    </a:lnTo>
                    <a:lnTo>
                      <a:pt x="320" y="2699"/>
                    </a:lnTo>
                    <a:lnTo>
                      <a:pt x="278" y="2627"/>
                    </a:lnTo>
                    <a:lnTo>
                      <a:pt x="239" y="2551"/>
                    </a:lnTo>
                    <a:lnTo>
                      <a:pt x="205" y="2475"/>
                    </a:lnTo>
                    <a:lnTo>
                      <a:pt x="174" y="2396"/>
                    </a:lnTo>
                    <a:lnTo>
                      <a:pt x="147" y="2316"/>
                    </a:lnTo>
                    <a:lnTo>
                      <a:pt x="124" y="2234"/>
                    </a:lnTo>
                    <a:lnTo>
                      <a:pt x="104" y="2149"/>
                    </a:lnTo>
                    <a:lnTo>
                      <a:pt x="89" y="2065"/>
                    </a:lnTo>
                    <a:lnTo>
                      <a:pt x="77" y="1977"/>
                    </a:lnTo>
                    <a:lnTo>
                      <a:pt x="71" y="1890"/>
                    </a:lnTo>
                    <a:lnTo>
                      <a:pt x="68" y="1801"/>
                    </a:lnTo>
                    <a:lnTo>
                      <a:pt x="71" y="1711"/>
                    </a:lnTo>
                    <a:lnTo>
                      <a:pt x="77" y="1624"/>
                    </a:lnTo>
                    <a:lnTo>
                      <a:pt x="89" y="1537"/>
                    </a:lnTo>
                    <a:lnTo>
                      <a:pt x="104" y="1452"/>
                    </a:lnTo>
                    <a:lnTo>
                      <a:pt x="124" y="1367"/>
                    </a:lnTo>
                    <a:lnTo>
                      <a:pt x="147" y="1285"/>
                    </a:lnTo>
                    <a:lnTo>
                      <a:pt x="174" y="1205"/>
                    </a:lnTo>
                    <a:lnTo>
                      <a:pt x="205" y="1126"/>
                    </a:lnTo>
                    <a:lnTo>
                      <a:pt x="239" y="1050"/>
                    </a:lnTo>
                    <a:lnTo>
                      <a:pt x="278" y="974"/>
                    </a:lnTo>
                    <a:lnTo>
                      <a:pt x="320" y="902"/>
                    </a:lnTo>
                    <a:lnTo>
                      <a:pt x="365" y="832"/>
                    </a:lnTo>
                    <a:lnTo>
                      <a:pt x="413" y="764"/>
                    </a:lnTo>
                    <a:lnTo>
                      <a:pt x="464" y="699"/>
                    </a:lnTo>
                    <a:lnTo>
                      <a:pt x="519" y="636"/>
                    </a:lnTo>
                    <a:lnTo>
                      <a:pt x="576" y="576"/>
                    </a:lnTo>
                    <a:lnTo>
                      <a:pt x="636" y="518"/>
                    </a:lnTo>
                    <a:lnTo>
                      <a:pt x="700" y="464"/>
                    </a:lnTo>
                    <a:lnTo>
                      <a:pt x="765" y="413"/>
                    </a:lnTo>
                    <a:lnTo>
                      <a:pt x="832" y="365"/>
                    </a:lnTo>
                    <a:lnTo>
                      <a:pt x="903" y="319"/>
                    </a:lnTo>
                    <a:lnTo>
                      <a:pt x="976" y="277"/>
                    </a:lnTo>
                    <a:lnTo>
                      <a:pt x="1050" y="239"/>
                    </a:lnTo>
                    <a:lnTo>
                      <a:pt x="1127" y="205"/>
                    </a:lnTo>
                    <a:lnTo>
                      <a:pt x="1206" y="174"/>
                    </a:lnTo>
                    <a:lnTo>
                      <a:pt x="1286" y="146"/>
                    </a:lnTo>
                    <a:lnTo>
                      <a:pt x="1368" y="123"/>
                    </a:lnTo>
                    <a:lnTo>
                      <a:pt x="1452" y="103"/>
                    </a:lnTo>
                    <a:lnTo>
                      <a:pt x="1538" y="88"/>
                    </a:lnTo>
                    <a:lnTo>
                      <a:pt x="1624" y="77"/>
                    </a:lnTo>
                    <a:lnTo>
                      <a:pt x="1712" y="71"/>
                    </a:lnTo>
                    <a:lnTo>
                      <a:pt x="1801" y="68"/>
                    </a:lnTo>
                    <a:lnTo>
                      <a:pt x="1890" y="71"/>
                    </a:lnTo>
                    <a:lnTo>
                      <a:pt x="1978" y="77"/>
                    </a:lnTo>
                    <a:lnTo>
                      <a:pt x="2065" y="88"/>
                    </a:lnTo>
                    <a:lnTo>
                      <a:pt x="2151" y="103"/>
                    </a:lnTo>
                    <a:lnTo>
                      <a:pt x="2234" y="123"/>
                    </a:lnTo>
                    <a:lnTo>
                      <a:pt x="2317" y="146"/>
                    </a:lnTo>
                    <a:lnTo>
                      <a:pt x="2397" y="174"/>
                    </a:lnTo>
                    <a:lnTo>
                      <a:pt x="2475" y="205"/>
                    </a:lnTo>
                    <a:lnTo>
                      <a:pt x="2552" y="239"/>
                    </a:lnTo>
                    <a:lnTo>
                      <a:pt x="2627" y="277"/>
                    </a:lnTo>
                    <a:lnTo>
                      <a:pt x="2699" y="319"/>
                    </a:lnTo>
                    <a:lnTo>
                      <a:pt x="2770" y="365"/>
                    </a:lnTo>
                    <a:lnTo>
                      <a:pt x="2837" y="413"/>
                    </a:lnTo>
                    <a:lnTo>
                      <a:pt x="2904" y="464"/>
                    </a:lnTo>
                    <a:lnTo>
                      <a:pt x="2966" y="518"/>
                    </a:lnTo>
                    <a:lnTo>
                      <a:pt x="3026" y="576"/>
                    </a:lnTo>
                    <a:lnTo>
                      <a:pt x="3083" y="636"/>
                    </a:lnTo>
                    <a:lnTo>
                      <a:pt x="3138" y="699"/>
                    </a:lnTo>
                    <a:lnTo>
                      <a:pt x="3189" y="764"/>
                    </a:lnTo>
                    <a:lnTo>
                      <a:pt x="3237" y="832"/>
                    </a:lnTo>
                    <a:lnTo>
                      <a:pt x="3282" y="902"/>
                    </a:lnTo>
                    <a:lnTo>
                      <a:pt x="3325" y="974"/>
                    </a:lnTo>
                    <a:lnTo>
                      <a:pt x="3363" y="1050"/>
                    </a:lnTo>
                    <a:lnTo>
                      <a:pt x="3397" y="1126"/>
                    </a:lnTo>
                    <a:lnTo>
                      <a:pt x="3428" y="1205"/>
                    </a:lnTo>
                    <a:lnTo>
                      <a:pt x="3455" y="1285"/>
                    </a:lnTo>
                    <a:lnTo>
                      <a:pt x="3479" y="1367"/>
                    </a:lnTo>
                    <a:lnTo>
                      <a:pt x="3498" y="1452"/>
                    </a:lnTo>
                    <a:lnTo>
                      <a:pt x="3514" y="1537"/>
                    </a:lnTo>
                    <a:lnTo>
                      <a:pt x="3525" y="1624"/>
                    </a:lnTo>
                    <a:lnTo>
                      <a:pt x="3532" y="1711"/>
                    </a:lnTo>
                    <a:lnTo>
                      <a:pt x="3534" y="1801"/>
                    </a:lnTo>
                    <a:close/>
                  </a:path>
                </a:pathLst>
              </a:custGeom>
              <a:solidFill>
                <a:srgbClr val="E67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1826" name="Freeform 1271">
                <a:extLst>
                  <a:ext uri="{FF2B5EF4-FFF2-40B4-BE49-F238E27FC236}">
                    <a16:creationId xmlns:a16="http://schemas.microsoft.com/office/drawing/2014/main" id="{609C0409-3BCB-448F-B156-8D0FDBD51A80}"/>
                  </a:ext>
                </a:extLst>
              </p:cNvPr>
              <p:cNvSpPr>
                <a:spLocks noEditPoints="1"/>
              </p:cNvSpPr>
              <p:nvPr/>
            </p:nvSpPr>
            <p:spPr bwMode="auto">
              <a:xfrm>
                <a:off x="3939" y="1999"/>
                <a:ext cx="713" cy="713"/>
              </a:xfrm>
              <a:custGeom>
                <a:avLst/>
                <a:gdLst>
                  <a:gd name="T0" fmla="*/ 706 w 3567"/>
                  <a:gd name="T1" fmla="*/ 285 h 3565"/>
                  <a:gd name="T2" fmla="*/ 678 w 3567"/>
                  <a:gd name="T3" fmla="*/ 202 h 3565"/>
                  <a:gd name="T4" fmla="*/ 631 w 3567"/>
                  <a:gd name="T5" fmla="*/ 130 h 3565"/>
                  <a:gd name="T6" fmla="*/ 570 w 3567"/>
                  <a:gd name="T7" fmla="*/ 71 h 3565"/>
                  <a:gd name="T8" fmla="*/ 495 w 3567"/>
                  <a:gd name="T9" fmla="*/ 28 h 3565"/>
                  <a:gd name="T10" fmla="*/ 411 w 3567"/>
                  <a:gd name="T11" fmla="*/ 4 h 3565"/>
                  <a:gd name="T12" fmla="*/ 320 w 3567"/>
                  <a:gd name="T13" fmla="*/ 2 h 3565"/>
                  <a:gd name="T14" fmla="*/ 234 w 3567"/>
                  <a:gd name="T15" fmla="*/ 21 h 3565"/>
                  <a:gd name="T16" fmla="*/ 157 w 3567"/>
                  <a:gd name="T17" fmla="*/ 61 h 3565"/>
                  <a:gd name="T18" fmla="*/ 93 w 3567"/>
                  <a:gd name="T19" fmla="*/ 117 h 3565"/>
                  <a:gd name="T20" fmla="*/ 43 w 3567"/>
                  <a:gd name="T21" fmla="*/ 186 h 3565"/>
                  <a:gd name="T22" fmla="*/ 11 w 3567"/>
                  <a:gd name="T23" fmla="*/ 267 h 3565"/>
                  <a:gd name="T24" fmla="*/ 0 w 3567"/>
                  <a:gd name="T25" fmla="*/ 357 h 3565"/>
                  <a:gd name="T26" fmla="*/ 11 w 3567"/>
                  <a:gd name="T27" fmla="*/ 446 h 3565"/>
                  <a:gd name="T28" fmla="*/ 43 w 3567"/>
                  <a:gd name="T29" fmla="*/ 527 h 3565"/>
                  <a:gd name="T30" fmla="*/ 93 w 3567"/>
                  <a:gd name="T31" fmla="*/ 596 h 3565"/>
                  <a:gd name="T32" fmla="*/ 157 w 3567"/>
                  <a:gd name="T33" fmla="*/ 652 h 3565"/>
                  <a:gd name="T34" fmla="*/ 234 w 3567"/>
                  <a:gd name="T35" fmla="*/ 692 h 3565"/>
                  <a:gd name="T36" fmla="*/ 320 w 3567"/>
                  <a:gd name="T37" fmla="*/ 711 h 3565"/>
                  <a:gd name="T38" fmla="*/ 411 w 3567"/>
                  <a:gd name="T39" fmla="*/ 709 h 3565"/>
                  <a:gd name="T40" fmla="*/ 495 w 3567"/>
                  <a:gd name="T41" fmla="*/ 685 h 3565"/>
                  <a:gd name="T42" fmla="*/ 570 w 3567"/>
                  <a:gd name="T43" fmla="*/ 642 h 3565"/>
                  <a:gd name="T44" fmla="*/ 631 w 3567"/>
                  <a:gd name="T45" fmla="*/ 583 h 3565"/>
                  <a:gd name="T46" fmla="*/ 678 w 3567"/>
                  <a:gd name="T47" fmla="*/ 511 h 3565"/>
                  <a:gd name="T48" fmla="*/ 706 w 3567"/>
                  <a:gd name="T49" fmla="*/ 428 h 3565"/>
                  <a:gd name="T50" fmla="*/ 692 w 3567"/>
                  <a:gd name="T51" fmla="*/ 357 h 3565"/>
                  <a:gd name="T52" fmla="*/ 682 w 3567"/>
                  <a:gd name="T53" fmla="*/ 441 h 3565"/>
                  <a:gd name="T54" fmla="*/ 652 w 3567"/>
                  <a:gd name="T55" fmla="*/ 517 h 3565"/>
                  <a:gd name="T56" fmla="*/ 605 w 3567"/>
                  <a:gd name="T57" fmla="*/ 583 h 3565"/>
                  <a:gd name="T58" fmla="*/ 544 w 3567"/>
                  <a:gd name="T59" fmla="*/ 635 h 3565"/>
                  <a:gd name="T60" fmla="*/ 472 w 3567"/>
                  <a:gd name="T61" fmla="*/ 672 h 3565"/>
                  <a:gd name="T62" fmla="*/ 391 w 3567"/>
                  <a:gd name="T63" fmla="*/ 691 h 3565"/>
                  <a:gd name="T64" fmla="*/ 305 w 3567"/>
                  <a:gd name="T65" fmla="*/ 689 h 3565"/>
                  <a:gd name="T66" fmla="*/ 226 w 3567"/>
                  <a:gd name="T67" fmla="*/ 666 h 3565"/>
                  <a:gd name="T68" fmla="*/ 155 w 3567"/>
                  <a:gd name="T69" fmla="*/ 626 h 3565"/>
                  <a:gd name="T70" fmla="*/ 97 w 3567"/>
                  <a:gd name="T71" fmla="*/ 570 h 3565"/>
                  <a:gd name="T72" fmla="*/ 53 w 3567"/>
                  <a:gd name="T73" fmla="*/ 502 h 3565"/>
                  <a:gd name="T74" fmla="*/ 27 w 3567"/>
                  <a:gd name="T75" fmla="*/ 424 h 3565"/>
                  <a:gd name="T76" fmla="*/ 21 w 3567"/>
                  <a:gd name="T77" fmla="*/ 339 h 3565"/>
                  <a:gd name="T78" fmla="*/ 35 w 3567"/>
                  <a:gd name="T79" fmla="*/ 257 h 3565"/>
                  <a:gd name="T80" fmla="*/ 69 w 3567"/>
                  <a:gd name="T81" fmla="*/ 182 h 3565"/>
                  <a:gd name="T82" fmla="*/ 119 w 3567"/>
                  <a:gd name="T83" fmla="*/ 119 h 3565"/>
                  <a:gd name="T84" fmla="*/ 182 w 3567"/>
                  <a:gd name="T85" fmla="*/ 69 h 3565"/>
                  <a:gd name="T86" fmla="*/ 257 w 3567"/>
                  <a:gd name="T87" fmla="*/ 35 h 3565"/>
                  <a:gd name="T88" fmla="*/ 339 w 3567"/>
                  <a:gd name="T89" fmla="*/ 21 h 3565"/>
                  <a:gd name="T90" fmla="*/ 424 w 3567"/>
                  <a:gd name="T91" fmla="*/ 27 h 3565"/>
                  <a:gd name="T92" fmla="*/ 502 w 3567"/>
                  <a:gd name="T93" fmla="*/ 53 h 3565"/>
                  <a:gd name="T94" fmla="*/ 570 w 3567"/>
                  <a:gd name="T95" fmla="*/ 97 h 3565"/>
                  <a:gd name="T96" fmla="*/ 626 w 3567"/>
                  <a:gd name="T97" fmla="*/ 155 h 3565"/>
                  <a:gd name="T98" fmla="*/ 666 w 3567"/>
                  <a:gd name="T99" fmla="*/ 226 h 3565"/>
                  <a:gd name="T100" fmla="*/ 689 w 3567"/>
                  <a:gd name="T101" fmla="*/ 305 h 356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567" h="3565">
                    <a:moveTo>
                      <a:pt x="3567" y="1783"/>
                    </a:moveTo>
                    <a:lnTo>
                      <a:pt x="3564" y="1691"/>
                    </a:lnTo>
                    <a:lnTo>
                      <a:pt x="3557" y="1601"/>
                    </a:lnTo>
                    <a:lnTo>
                      <a:pt x="3546" y="1511"/>
                    </a:lnTo>
                    <a:lnTo>
                      <a:pt x="3531" y="1423"/>
                    </a:lnTo>
                    <a:lnTo>
                      <a:pt x="3511" y="1337"/>
                    </a:lnTo>
                    <a:lnTo>
                      <a:pt x="3487" y="1252"/>
                    </a:lnTo>
                    <a:lnTo>
                      <a:pt x="3458" y="1170"/>
                    </a:lnTo>
                    <a:lnTo>
                      <a:pt x="3426" y="1088"/>
                    </a:lnTo>
                    <a:lnTo>
                      <a:pt x="3391" y="1010"/>
                    </a:lnTo>
                    <a:lnTo>
                      <a:pt x="3351" y="932"/>
                    </a:lnTo>
                    <a:lnTo>
                      <a:pt x="3309" y="858"/>
                    </a:lnTo>
                    <a:lnTo>
                      <a:pt x="3262" y="786"/>
                    </a:lnTo>
                    <a:lnTo>
                      <a:pt x="3212" y="715"/>
                    </a:lnTo>
                    <a:lnTo>
                      <a:pt x="3159" y="648"/>
                    </a:lnTo>
                    <a:lnTo>
                      <a:pt x="3104" y="584"/>
                    </a:lnTo>
                    <a:lnTo>
                      <a:pt x="3044" y="521"/>
                    </a:lnTo>
                    <a:lnTo>
                      <a:pt x="2982" y="463"/>
                    </a:lnTo>
                    <a:lnTo>
                      <a:pt x="2918" y="407"/>
                    </a:lnTo>
                    <a:lnTo>
                      <a:pt x="2850" y="354"/>
                    </a:lnTo>
                    <a:lnTo>
                      <a:pt x="2780" y="304"/>
                    </a:lnTo>
                    <a:lnTo>
                      <a:pt x="2708" y="257"/>
                    </a:lnTo>
                    <a:lnTo>
                      <a:pt x="2633" y="215"/>
                    </a:lnTo>
                    <a:lnTo>
                      <a:pt x="2556" y="176"/>
                    </a:lnTo>
                    <a:lnTo>
                      <a:pt x="2477" y="140"/>
                    </a:lnTo>
                    <a:lnTo>
                      <a:pt x="2396" y="107"/>
                    </a:lnTo>
                    <a:lnTo>
                      <a:pt x="2314" y="79"/>
                    </a:lnTo>
                    <a:lnTo>
                      <a:pt x="2229" y="55"/>
                    </a:lnTo>
                    <a:lnTo>
                      <a:pt x="2143" y="36"/>
                    </a:lnTo>
                    <a:lnTo>
                      <a:pt x="2054" y="20"/>
                    </a:lnTo>
                    <a:lnTo>
                      <a:pt x="1966" y="9"/>
                    </a:lnTo>
                    <a:lnTo>
                      <a:pt x="1874" y="2"/>
                    </a:lnTo>
                    <a:lnTo>
                      <a:pt x="1783" y="0"/>
                    </a:lnTo>
                    <a:lnTo>
                      <a:pt x="1692" y="2"/>
                    </a:lnTo>
                    <a:lnTo>
                      <a:pt x="1601" y="9"/>
                    </a:lnTo>
                    <a:lnTo>
                      <a:pt x="1512" y="20"/>
                    </a:lnTo>
                    <a:lnTo>
                      <a:pt x="1424" y="36"/>
                    </a:lnTo>
                    <a:lnTo>
                      <a:pt x="1338" y="55"/>
                    </a:lnTo>
                    <a:lnTo>
                      <a:pt x="1253" y="79"/>
                    </a:lnTo>
                    <a:lnTo>
                      <a:pt x="1170" y="107"/>
                    </a:lnTo>
                    <a:lnTo>
                      <a:pt x="1090" y="140"/>
                    </a:lnTo>
                    <a:lnTo>
                      <a:pt x="1010" y="176"/>
                    </a:lnTo>
                    <a:lnTo>
                      <a:pt x="933" y="215"/>
                    </a:lnTo>
                    <a:lnTo>
                      <a:pt x="858" y="257"/>
                    </a:lnTo>
                    <a:lnTo>
                      <a:pt x="786" y="304"/>
                    </a:lnTo>
                    <a:lnTo>
                      <a:pt x="717" y="354"/>
                    </a:lnTo>
                    <a:lnTo>
                      <a:pt x="649" y="407"/>
                    </a:lnTo>
                    <a:lnTo>
                      <a:pt x="584" y="463"/>
                    </a:lnTo>
                    <a:lnTo>
                      <a:pt x="523" y="521"/>
                    </a:lnTo>
                    <a:lnTo>
                      <a:pt x="463" y="584"/>
                    </a:lnTo>
                    <a:lnTo>
                      <a:pt x="407" y="648"/>
                    </a:lnTo>
                    <a:lnTo>
                      <a:pt x="354" y="715"/>
                    </a:lnTo>
                    <a:lnTo>
                      <a:pt x="305" y="786"/>
                    </a:lnTo>
                    <a:lnTo>
                      <a:pt x="258" y="858"/>
                    </a:lnTo>
                    <a:lnTo>
                      <a:pt x="215" y="932"/>
                    </a:lnTo>
                    <a:lnTo>
                      <a:pt x="176" y="1010"/>
                    </a:lnTo>
                    <a:lnTo>
                      <a:pt x="140" y="1088"/>
                    </a:lnTo>
                    <a:lnTo>
                      <a:pt x="108" y="1170"/>
                    </a:lnTo>
                    <a:lnTo>
                      <a:pt x="81" y="1252"/>
                    </a:lnTo>
                    <a:lnTo>
                      <a:pt x="56" y="1337"/>
                    </a:lnTo>
                    <a:lnTo>
                      <a:pt x="36" y="1423"/>
                    </a:lnTo>
                    <a:lnTo>
                      <a:pt x="20" y="1511"/>
                    </a:lnTo>
                    <a:lnTo>
                      <a:pt x="9" y="1601"/>
                    </a:lnTo>
                    <a:lnTo>
                      <a:pt x="2" y="1691"/>
                    </a:lnTo>
                    <a:lnTo>
                      <a:pt x="0" y="1783"/>
                    </a:lnTo>
                    <a:lnTo>
                      <a:pt x="2" y="1874"/>
                    </a:lnTo>
                    <a:lnTo>
                      <a:pt x="9" y="1964"/>
                    </a:lnTo>
                    <a:lnTo>
                      <a:pt x="20" y="2054"/>
                    </a:lnTo>
                    <a:lnTo>
                      <a:pt x="36" y="2142"/>
                    </a:lnTo>
                    <a:lnTo>
                      <a:pt x="56" y="2228"/>
                    </a:lnTo>
                    <a:lnTo>
                      <a:pt x="81" y="2313"/>
                    </a:lnTo>
                    <a:lnTo>
                      <a:pt x="108" y="2395"/>
                    </a:lnTo>
                    <a:lnTo>
                      <a:pt x="140" y="2477"/>
                    </a:lnTo>
                    <a:lnTo>
                      <a:pt x="176" y="2555"/>
                    </a:lnTo>
                    <a:lnTo>
                      <a:pt x="215" y="2633"/>
                    </a:lnTo>
                    <a:lnTo>
                      <a:pt x="258" y="2707"/>
                    </a:lnTo>
                    <a:lnTo>
                      <a:pt x="305" y="2779"/>
                    </a:lnTo>
                    <a:lnTo>
                      <a:pt x="354" y="2850"/>
                    </a:lnTo>
                    <a:lnTo>
                      <a:pt x="407" y="2917"/>
                    </a:lnTo>
                    <a:lnTo>
                      <a:pt x="463" y="2981"/>
                    </a:lnTo>
                    <a:lnTo>
                      <a:pt x="523" y="3044"/>
                    </a:lnTo>
                    <a:lnTo>
                      <a:pt x="584" y="3102"/>
                    </a:lnTo>
                    <a:lnTo>
                      <a:pt x="649" y="3158"/>
                    </a:lnTo>
                    <a:lnTo>
                      <a:pt x="717" y="3211"/>
                    </a:lnTo>
                    <a:lnTo>
                      <a:pt x="786" y="3261"/>
                    </a:lnTo>
                    <a:lnTo>
                      <a:pt x="858" y="3308"/>
                    </a:lnTo>
                    <a:lnTo>
                      <a:pt x="933" y="3350"/>
                    </a:lnTo>
                    <a:lnTo>
                      <a:pt x="1010" y="3389"/>
                    </a:lnTo>
                    <a:lnTo>
                      <a:pt x="1090" y="3425"/>
                    </a:lnTo>
                    <a:lnTo>
                      <a:pt x="1170" y="3458"/>
                    </a:lnTo>
                    <a:lnTo>
                      <a:pt x="1253" y="3486"/>
                    </a:lnTo>
                    <a:lnTo>
                      <a:pt x="1338" y="3510"/>
                    </a:lnTo>
                    <a:lnTo>
                      <a:pt x="1424" y="3529"/>
                    </a:lnTo>
                    <a:lnTo>
                      <a:pt x="1512" y="3545"/>
                    </a:lnTo>
                    <a:lnTo>
                      <a:pt x="1601" y="3556"/>
                    </a:lnTo>
                    <a:lnTo>
                      <a:pt x="1692" y="3563"/>
                    </a:lnTo>
                    <a:lnTo>
                      <a:pt x="1783" y="3565"/>
                    </a:lnTo>
                    <a:lnTo>
                      <a:pt x="1874" y="3563"/>
                    </a:lnTo>
                    <a:lnTo>
                      <a:pt x="1966" y="3556"/>
                    </a:lnTo>
                    <a:lnTo>
                      <a:pt x="2054" y="3545"/>
                    </a:lnTo>
                    <a:lnTo>
                      <a:pt x="2143" y="3529"/>
                    </a:lnTo>
                    <a:lnTo>
                      <a:pt x="2229" y="3510"/>
                    </a:lnTo>
                    <a:lnTo>
                      <a:pt x="2314" y="3486"/>
                    </a:lnTo>
                    <a:lnTo>
                      <a:pt x="2396" y="3458"/>
                    </a:lnTo>
                    <a:lnTo>
                      <a:pt x="2477" y="3425"/>
                    </a:lnTo>
                    <a:lnTo>
                      <a:pt x="2556" y="3389"/>
                    </a:lnTo>
                    <a:lnTo>
                      <a:pt x="2633" y="3350"/>
                    </a:lnTo>
                    <a:lnTo>
                      <a:pt x="2708" y="3308"/>
                    </a:lnTo>
                    <a:lnTo>
                      <a:pt x="2780" y="3261"/>
                    </a:lnTo>
                    <a:lnTo>
                      <a:pt x="2850" y="3211"/>
                    </a:lnTo>
                    <a:lnTo>
                      <a:pt x="2918" y="3158"/>
                    </a:lnTo>
                    <a:lnTo>
                      <a:pt x="2982" y="3102"/>
                    </a:lnTo>
                    <a:lnTo>
                      <a:pt x="3044" y="3044"/>
                    </a:lnTo>
                    <a:lnTo>
                      <a:pt x="3104" y="2981"/>
                    </a:lnTo>
                    <a:lnTo>
                      <a:pt x="3159" y="2917"/>
                    </a:lnTo>
                    <a:lnTo>
                      <a:pt x="3212" y="2850"/>
                    </a:lnTo>
                    <a:lnTo>
                      <a:pt x="3262" y="2779"/>
                    </a:lnTo>
                    <a:lnTo>
                      <a:pt x="3309" y="2707"/>
                    </a:lnTo>
                    <a:lnTo>
                      <a:pt x="3351" y="2633"/>
                    </a:lnTo>
                    <a:lnTo>
                      <a:pt x="3391" y="2555"/>
                    </a:lnTo>
                    <a:lnTo>
                      <a:pt x="3426" y="2477"/>
                    </a:lnTo>
                    <a:lnTo>
                      <a:pt x="3458" y="2395"/>
                    </a:lnTo>
                    <a:lnTo>
                      <a:pt x="3487" y="2313"/>
                    </a:lnTo>
                    <a:lnTo>
                      <a:pt x="3511" y="2228"/>
                    </a:lnTo>
                    <a:lnTo>
                      <a:pt x="3531" y="2142"/>
                    </a:lnTo>
                    <a:lnTo>
                      <a:pt x="3546" y="2054"/>
                    </a:lnTo>
                    <a:lnTo>
                      <a:pt x="3557" y="1964"/>
                    </a:lnTo>
                    <a:lnTo>
                      <a:pt x="3564" y="1874"/>
                    </a:lnTo>
                    <a:lnTo>
                      <a:pt x="3567" y="1783"/>
                    </a:lnTo>
                    <a:close/>
                    <a:moveTo>
                      <a:pt x="3464" y="1783"/>
                    </a:moveTo>
                    <a:lnTo>
                      <a:pt x="3462" y="1869"/>
                    </a:lnTo>
                    <a:lnTo>
                      <a:pt x="3456" y="1954"/>
                    </a:lnTo>
                    <a:lnTo>
                      <a:pt x="3445" y="2039"/>
                    </a:lnTo>
                    <a:lnTo>
                      <a:pt x="3430" y="2121"/>
                    </a:lnTo>
                    <a:lnTo>
                      <a:pt x="3412" y="2203"/>
                    </a:lnTo>
                    <a:lnTo>
                      <a:pt x="3389" y="2282"/>
                    </a:lnTo>
                    <a:lnTo>
                      <a:pt x="3363" y="2360"/>
                    </a:lnTo>
                    <a:lnTo>
                      <a:pt x="3333" y="2437"/>
                    </a:lnTo>
                    <a:lnTo>
                      <a:pt x="3299" y="2511"/>
                    </a:lnTo>
                    <a:lnTo>
                      <a:pt x="3261" y="2583"/>
                    </a:lnTo>
                    <a:lnTo>
                      <a:pt x="3221" y="2655"/>
                    </a:lnTo>
                    <a:lnTo>
                      <a:pt x="3177" y="2722"/>
                    </a:lnTo>
                    <a:lnTo>
                      <a:pt x="3131" y="2788"/>
                    </a:lnTo>
                    <a:lnTo>
                      <a:pt x="3080" y="2852"/>
                    </a:lnTo>
                    <a:lnTo>
                      <a:pt x="3028" y="2913"/>
                    </a:lnTo>
                    <a:lnTo>
                      <a:pt x="2972" y="2971"/>
                    </a:lnTo>
                    <a:lnTo>
                      <a:pt x="2914" y="3027"/>
                    </a:lnTo>
                    <a:lnTo>
                      <a:pt x="2852" y="3080"/>
                    </a:lnTo>
                    <a:lnTo>
                      <a:pt x="2789" y="3130"/>
                    </a:lnTo>
                    <a:lnTo>
                      <a:pt x="2724" y="3176"/>
                    </a:lnTo>
                    <a:lnTo>
                      <a:pt x="2655" y="3220"/>
                    </a:lnTo>
                    <a:lnTo>
                      <a:pt x="2585" y="3261"/>
                    </a:lnTo>
                    <a:lnTo>
                      <a:pt x="2512" y="3298"/>
                    </a:lnTo>
                    <a:lnTo>
                      <a:pt x="2437" y="3332"/>
                    </a:lnTo>
                    <a:lnTo>
                      <a:pt x="2361" y="3362"/>
                    </a:lnTo>
                    <a:lnTo>
                      <a:pt x="2284" y="3388"/>
                    </a:lnTo>
                    <a:lnTo>
                      <a:pt x="2203" y="3410"/>
                    </a:lnTo>
                    <a:lnTo>
                      <a:pt x="2122" y="3429"/>
                    </a:lnTo>
                    <a:lnTo>
                      <a:pt x="2039" y="3445"/>
                    </a:lnTo>
                    <a:lnTo>
                      <a:pt x="1955" y="3455"/>
                    </a:lnTo>
                    <a:lnTo>
                      <a:pt x="1869" y="3462"/>
                    </a:lnTo>
                    <a:lnTo>
                      <a:pt x="1783" y="3464"/>
                    </a:lnTo>
                    <a:lnTo>
                      <a:pt x="1697" y="3462"/>
                    </a:lnTo>
                    <a:lnTo>
                      <a:pt x="1611" y="3455"/>
                    </a:lnTo>
                    <a:lnTo>
                      <a:pt x="1527" y="3445"/>
                    </a:lnTo>
                    <a:lnTo>
                      <a:pt x="1444" y="3429"/>
                    </a:lnTo>
                    <a:lnTo>
                      <a:pt x="1363" y="3410"/>
                    </a:lnTo>
                    <a:lnTo>
                      <a:pt x="1284" y="3388"/>
                    </a:lnTo>
                    <a:lnTo>
                      <a:pt x="1205" y="3362"/>
                    </a:lnTo>
                    <a:lnTo>
                      <a:pt x="1129" y="3332"/>
                    </a:lnTo>
                    <a:lnTo>
                      <a:pt x="1054" y="3298"/>
                    </a:lnTo>
                    <a:lnTo>
                      <a:pt x="982" y="3261"/>
                    </a:lnTo>
                    <a:lnTo>
                      <a:pt x="912" y="3220"/>
                    </a:lnTo>
                    <a:lnTo>
                      <a:pt x="843" y="3176"/>
                    </a:lnTo>
                    <a:lnTo>
                      <a:pt x="777" y="3130"/>
                    </a:lnTo>
                    <a:lnTo>
                      <a:pt x="714" y="3080"/>
                    </a:lnTo>
                    <a:lnTo>
                      <a:pt x="652" y="3027"/>
                    </a:lnTo>
                    <a:lnTo>
                      <a:pt x="594" y="2971"/>
                    </a:lnTo>
                    <a:lnTo>
                      <a:pt x="539" y="2913"/>
                    </a:lnTo>
                    <a:lnTo>
                      <a:pt x="486" y="2852"/>
                    </a:lnTo>
                    <a:lnTo>
                      <a:pt x="436" y="2788"/>
                    </a:lnTo>
                    <a:lnTo>
                      <a:pt x="389" y="2722"/>
                    </a:lnTo>
                    <a:lnTo>
                      <a:pt x="345" y="2655"/>
                    </a:lnTo>
                    <a:lnTo>
                      <a:pt x="305" y="2583"/>
                    </a:lnTo>
                    <a:lnTo>
                      <a:pt x="267" y="2511"/>
                    </a:lnTo>
                    <a:lnTo>
                      <a:pt x="234" y="2437"/>
                    </a:lnTo>
                    <a:lnTo>
                      <a:pt x="204" y="2360"/>
                    </a:lnTo>
                    <a:lnTo>
                      <a:pt x="177" y="2282"/>
                    </a:lnTo>
                    <a:lnTo>
                      <a:pt x="155" y="2203"/>
                    </a:lnTo>
                    <a:lnTo>
                      <a:pt x="136" y="2121"/>
                    </a:lnTo>
                    <a:lnTo>
                      <a:pt x="121" y="2039"/>
                    </a:lnTo>
                    <a:lnTo>
                      <a:pt x="111" y="1954"/>
                    </a:lnTo>
                    <a:lnTo>
                      <a:pt x="104" y="1869"/>
                    </a:lnTo>
                    <a:lnTo>
                      <a:pt x="102" y="1783"/>
                    </a:lnTo>
                    <a:lnTo>
                      <a:pt x="104" y="1696"/>
                    </a:lnTo>
                    <a:lnTo>
                      <a:pt x="111" y="1611"/>
                    </a:lnTo>
                    <a:lnTo>
                      <a:pt x="121" y="1526"/>
                    </a:lnTo>
                    <a:lnTo>
                      <a:pt x="136" y="1444"/>
                    </a:lnTo>
                    <a:lnTo>
                      <a:pt x="155" y="1362"/>
                    </a:lnTo>
                    <a:lnTo>
                      <a:pt x="177" y="1283"/>
                    </a:lnTo>
                    <a:lnTo>
                      <a:pt x="204" y="1205"/>
                    </a:lnTo>
                    <a:lnTo>
                      <a:pt x="234" y="1128"/>
                    </a:lnTo>
                    <a:lnTo>
                      <a:pt x="267" y="1054"/>
                    </a:lnTo>
                    <a:lnTo>
                      <a:pt x="305" y="982"/>
                    </a:lnTo>
                    <a:lnTo>
                      <a:pt x="345" y="911"/>
                    </a:lnTo>
                    <a:lnTo>
                      <a:pt x="389" y="843"/>
                    </a:lnTo>
                    <a:lnTo>
                      <a:pt x="436" y="777"/>
                    </a:lnTo>
                    <a:lnTo>
                      <a:pt x="486" y="713"/>
                    </a:lnTo>
                    <a:lnTo>
                      <a:pt x="539" y="652"/>
                    </a:lnTo>
                    <a:lnTo>
                      <a:pt x="594" y="594"/>
                    </a:lnTo>
                    <a:lnTo>
                      <a:pt x="652" y="538"/>
                    </a:lnTo>
                    <a:lnTo>
                      <a:pt x="714" y="485"/>
                    </a:lnTo>
                    <a:lnTo>
                      <a:pt x="777" y="435"/>
                    </a:lnTo>
                    <a:lnTo>
                      <a:pt x="843" y="389"/>
                    </a:lnTo>
                    <a:lnTo>
                      <a:pt x="912" y="345"/>
                    </a:lnTo>
                    <a:lnTo>
                      <a:pt x="982" y="304"/>
                    </a:lnTo>
                    <a:lnTo>
                      <a:pt x="1054" y="267"/>
                    </a:lnTo>
                    <a:lnTo>
                      <a:pt x="1129" y="233"/>
                    </a:lnTo>
                    <a:lnTo>
                      <a:pt x="1205" y="203"/>
                    </a:lnTo>
                    <a:lnTo>
                      <a:pt x="1284" y="177"/>
                    </a:lnTo>
                    <a:lnTo>
                      <a:pt x="1363" y="155"/>
                    </a:lnTo>
                    <a:lnTo>
                      <a:pt x="1444" y="136"/>
                    </a:lnTo>
                    <a:lnTo>
                      <a:pt x="1527" y="120"/>
                    </a:lnTo>
                    <a:lnTo>
                      <a:pt x="1611" y="110"/>
                    </a:lnTo>
                    <a:lnTo>
                      <a:pt x="1697" y="103"/>
                    </a:lnTo>
                    <a:lnTo>
                      <a:pt x="1783" y="101"/>
                    </a:lnTo>
                    <a:lnTo>
                      <a:pt x="1869" y="103"/>
                    </a:lnTo>
                    <a:lnTo>
                      <a:pt x="1955" y="110"/>
                    </a:lnTo>
                    <a:lnTo>
                      <a:pt x="2039" y="120"/>
                    </a:lnTo>
                    <a:lnTo>
                      <a:pt x="2122" y="136"/>
                    </a:lnTo>
                    <a:lnTo>
                      <a:pt x="2203" y="155"/>
                    </a:lnTo>
                    <a:lnTo>
                      <a:pt x="2284" y="177"/>
                    </a:lnTo>
                    <a:lnTo>
                      <a:pt x="2361" y="203"/>
                    </a:lnTo>
                    <a:lnTo>
                      <a:pt x="2437" y="233"/>
                    </a:lnTo>
                    <a:lnTo>
                      <a:pt x="2512" y="267"/>
                    </a:lnTo>
                    <a:lnTo>
                      <a:pt x="2585" y="304"/>
                    </a:lnTo>
                    <a:lnTo>
                      <a:pt x="2655" y="345"/>
                    </a:lnTo>
                    <a:lnTo>
                      <a:pt x="2724" y="389"/>
                    </a:lnTo>
                    <a:lnTo>
                      <a:pt x="2789" y="435"/>
                    </a:lnTo>
                    <a:lnTo>
                      <a:pt x="2852" y="485"/>
                    </a:lnTo>
                    <a:lnTo>
                      <a:pt x="2914" y="538"/>
                    </a:lnTo>
                    <a:lnTo>
                      <a:pt x="2972" y="594"/>
                    </a:lnTo>
                    <a:lnTo>
                      <a:pt x="3028" y="652"/>
                    </a:lnTo>
                    <a:lnTo>
                      <a:pt x="3080" y="713"/>
                    </a:lnTo>
                    <a:lnTo>
                      <a:pt x="3131" y="777"/>
                    </a:lnTo>
                    <a:lnTo>
                      <a:pt x="3177" y="843"/>
                    </a:lnTo>
                    <a:lnTo>
                      <a:pt x="3221" y="911"/>
                    </a:lnTo>
                    <a:lnTo>
                      <a:pt x="3261" y="982"/>
                    </a:lnTo>
                    <a:lnTo>
                      <a:pt x="3299" y="1054"/>
                    </a:lnTo>
                    <a:lnTo>
                      <a:pt x="3333" y="1128"/>
                    </a:lnTo>
                    <a:lnTo>
                      <a:pt x="3363" y="1205"/>
                    </a:lnTo>
                    <a:lnTo>
                      <a:pt x="3389" y="1283"/>
                    </a:lnTo>
                    <a:lnTo>
                      <a:pt x="3412" y="1362"/>
                    </a:lnTo>
                    <a:lnTo>
                      <a:pt x="3430" y="1444"/>
                    </a:lnTo>
                    <a:lnTo>
                      <a:pt x="3445" y="1526"/>
                    </a:lnTo>
                    <a:lnTo>
                      <a:pt x="3456" y="1611"/>
                    </a:lnTo>
                    <a:lnTo>
                      <a:pt x="3462" y="1696"/>
                    </a:lnTo>
                    <a:lnTo>
                      <a:pt x="3464" y="1783"/>
                    </a:lnTo>
                    <a:close/>
                  </a:path>
                </a:pathLst>
              </a:custGeom>
              <a:solidFill>
                <a:srgbClr val="E7745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1827" name="Freeform 1272">
                <a:extLst>
                  <a:ext uri="{FF2B5EF4-FFF2-40B4-BE49-F238E27FC236}">
                    <a16:creationId xmlns:a16="http://schemas.microsoft.com/office/drawing/2014/main" id="{B3B5071C-5350-4C9D-AE20-8AD99C17F9D8}"/>
                  </a:ext>
                </a:extLst>
              </p:cNvPr>
              <p:cNvSpPr>
                <a:spLocks noEditPoints="1"/>
              </p:cNvSpPr>
              <p:nvPr/>
            </p:nvSpPr>
            <p:spPr bwMode="auto">
              <a:xfrm>
                <a:off x="3949" y="2009"/>
                <a:ext cx="693" cy="693"/>
              </a:xfrm>
              <a:custGeom>
                <a:avLst/>
                <a:gdLst>
                  <a:gd name="T0" fmla="*/ 686 w 3466"/>
                  <a:gd name="T1" fmla="*/ 277 h 3465"/>
                  <a:gd name="T2" fmla="*/ 659 w 3466"/>
                  <a:gd name="T3" fmla="*/ 196 h 3465"/>
                  <a:gd name="T4" fmla="*/ 614 w 3466"/>
                  <a:gd name="T5" fmla="*/ 126 h 3465"/>
                  <a:gd name="T6" fmla="*/ 554 w 3466"/>
                  <a:gd name="T7" fmla="*/ 69 h 3465"/>
                  <a:gd name="T8" fmla="*/ 481 w 3466"/>
                  <a:gd name="T9" fmla="*/ 27 h 3465"/>
                  <a:gd name="T10" fmla="*/ 399 w 3466"/>
                  <a:gd name="T11" fmla="*/ 4 h 3465"/>
                  <a:gd name="T12" fmla="*/ 311 w 3466"/>
                  <a:gd name="T13" fmla="*/ 2 h 3465"/>
                  <a:gd name="T14" fmla="*/ 228 w 3466"/>
                  <a:gd name="T15" fmla="*/ 21 h 3465"/>
                  <a:gd name="T16" fmla="*/ 153 w 3466"/>
                  <a:gd name="T17" fmla="*/ 59 h 3465"/>
                  <a:gd name="T18" fmla="*/ 90 w 3466"/>
                  <a:gd name="T19" fmla="*/ 114 h 3465"/>
                  <a:gd name="T20" fmla="*/ 42 w 3466"/>
                  <a:gd name="T21" fmla="*/ 181 h 3465"/>
                  <a:gd name="T22" fmla="*/ 11 w 3466"/>
                  <a:gd name="T23" fmla="*/ 260 h 3465"/>
                  <a:gd name="T24" fmla="*/ 0 w 3466"/>
                  <a:gd name="T25" fmla="*/ 347 h 3465"/>
                  <a:gd name="T26" fmla="*/ 11 w 3466"/>
                  <a:gd name="T27" fmla="*/ 433 h 3465"/>
                  <a:gd name="T28" fmla="*/ 42 w 3466"/>
                  <a:gd name="T29" fmla="*/ 512 h 3465"/>
                  <a:gd name="T30" fmla="*/ 90 w 3466"/>
                  <a:gd name="T31" fmla="*/ 579 h 3465"/>
                  <a:gd name="T32" fmla="*/ 153 w 3466"/>
                  <a:gd name="T33" fmla="*/ 634 h 3465"/>
                  <a:gd name="T34" fmla="*/ 228 w 3466"/>
                  <a:gd name="T35" fmla="*/ 672 h 3465"/>
                  <a:gd name="T36" fmla="*/ 311 w 3466"/>
                  <a:gd name="T37" fmla="*/ 691 h 3465"/>
                  <a:gd name="T38" fmla="*/ 399 w 3466"/>
                  <a:gd name="T39" fmla="*/ 689 h 3465"/>
                  <a:gd name="T40" fmla="*/ 481 w 3466"/>
                  <a:gd name="T41" fmla="*/ 666 h 3465"/>
                  <a:gd name="T42" fmla="*/ 554 w 3466"/>
                  <a:gd name="T43" fmla="*/ 624 h 3465"/>
                  <a:gd name="T44" fmla="*/ 614 w 3466"/>
                  <a:gd name="T45" fmla="*/ 567 h 3465"/>
                  <a:gd name="T46" fmla="*/ 659 w 3466"/>
                  <a:gd name="T47" fmla="*/ 497 h 3465"/>
                  <a:gd name="T48" fmla="*/ 686 w 3466"/>
                  <a:gd name="T49" fmla="*/ 416 h 3465"/>
                  <a:gd name="T50" fmla="*/ 673 w 3466"/>
                  <a:gd name="T51" fmla="*/ 347 h 3465"/>
                  <a:gd name="T52" fmla="*/ 662 w 3466"/>
                  <a:gd name="T53" fmla="*/ 428 h 3465"/>
                  <a:gd name="T54" fmla="*/ 633 w 3466"/>
                  <a:gd name="T55" fmla="*/ 502 h 3465"/>
                  <a:gd name="T56" fmla="*/ 588 w 3466"/>
                  <a:gd name="T57" fmla="*/ 566 h 3465"/>
                  <a:gd name="T58" fmla="*/ 529 w 3466"/>
                  <a:gd name="T59" fmla="*/ 617 h 3465"/>
                  <a:gd name="T60" fmla="*/ 459 w 3466"/>
                  <a:gd name="T61" fmla="*/ 653 h 3465"/>
                  <a:gd name="T62" fmla="*/ 380 w 3466"/>
                  <a:gd name="T63" fmla="*/ 671 h 3465"/>
                  <a:gd name="T64" fmla="*/ 297 w 3466"/>
                  <a:gd name="T65" fmla="*/ 669 h 3465"/>
                  <a:gd name="T66" fmla="*/ 220 w 3466"/>
                  <a:gd name="T67" fmla="*/ 647 h 3465"/>
                  <a:gd name="T68" fmla="*/ 152 w 3466"/>
                  <a:gd name="T69" fmla="*/ 608 h 3465"/>
                  <a:gd name="T70" fmla="*/ 95 w 3466"/>
                  <a:gd name="T71" fmla="*/ 554 h 3465"/>
                  <a:gd name="T72" fmla="*/ 53 w 3466"/>
                  <a:gd name="T73" fmla="*/ 488 h 3465"/>
                  <a:gd name="T74" fmla="*/ 27 w 3466"/>
                  <a:gd name="T75" fmla="*/ 412 h 3465"/>
                  <a:gd name="T76" fmla="*/ 21 w 3466"/>
                  <a:gd name="T77" fmla="*/ 330 h 3465"/>
                  <a:gd name="T78" fmla="*/ 35 w 3466"/>
                  <a:gd name="T79" fmla="*/ 250 h 3465"/>
                  <a:gd name="T80" fmla="*/ 68 w 3466"/>
                  <a:gd name="T81" fmla="*/ 177 h 3465"/>
                  <a:gd name="T82" fmla="*/ 116 w 3466"/>
                  <a:gd name="T83" fmla="*/ 116 h 3465"/>
                  <a:gd name="T84" fmla="*/ 178 w 3466"/>
                  <a:gd name="T85" fmla="*/ 68 h 3465"/>
                  <a:gd name="T86" fmla="*/ 250 w 3466"/>
                  <a:gd name="T87" fmla="*/ 35 h 3465"/>
                  <a:gd name="T88" fmla="*/ 330 w 3466"/>
                  <a:gd name="T89" fmla="*/ 21 h 3465"/>
                  <a:gd name="T90" fmla="*/ 412 w 3466"/>
                  <a:gd name="T91" fmla="*/ 27 h 3465"/>
                  <a:gd name="T92" fmla="*/ 488 w 3466"/>
                  <a:gd name="T93" fmla="*/ 53 h 3465"/>
                  <a:gd name="T94" fmla="*/ 554 w 3466"/>
                  <a:gd name="T95" fmla="*/ 95 h 3465"/>
                  <a:gd name="T96" fmla="*/ 608 w 3466"/>
                  <a:gd name="T97" fmla="*/ 151 h 3465"/>
                  <a:gd name="T98" fmla="*/ 647 w 3466"/>
                  <a:gd name="T99" fmla="*/ 220 h 3465"/>
                  <a:gd name="T100" fmla="*/ 669 w 3466"/>
                  <a:gd name="T101" fmla="*/ 297 h 346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466" h="3465">
                    <a:moveTo>
                      <a:pt x="3466" y="1733"/>
                    </a:moveTo>
                    <a:lnTo>
                      <a:pt x="3464" y="1643"/>
                    </a:lnTo>
                    <a:lnTo>
                      <a:pt x="3457" y="1556"/>
                    </a:lnTo>
                    <a:lnTo>
                      <a:pt x="3446" y="1469"/>
                    </a:lnTo>
                    <a:lnTo>
                      <a:pt x="3430" y="1384"/>
                    </a:lnTo>
                    <a:lnTo>
                      <a:pt x="3411" y="1299"/>
                    </a:lnTo>
                    <a:lnTo>
                      <a:pt x="3387" y="1217"/>
                    </a:lnTo>
                    <a:lnTo>
                      <a:pt x="3360" y="1137"/>
                    </a:lnTo>
                    <a:lnTo>
                      <a:pt x="3329" y="1058"/>
                    </a:lnTo>
                    <a:lnTo>
                      <a:pt x="3295" y="982"/>
                    </a:lnTo>
                    <a:lnTo>
                      <a:pt x="3257" y="906"/>
                    </a:lnTo>
                    <a:lnTo>
                      <a:pt x="3214" y="834"/>
                    </a:lnTo>
                    <a:lnTo>
                      <a:pt x="3169" y="764"/>
                    </a:lnTo>
                    <a:lnTo>
                      <a:pt x="3121" y="696"/>
                    </a:lnTo>
                    <a:lnTo>
                      <a:pt x="3070" y="631"/>
                    </a:lnTo>
                    <a:lnTo>
                      <a:pt x="3015" y="568"/>
                    </a:lnTo>
                    <a:lnTo>
                      <a:pt x="2958" y="508"/>
                    </a:lnTo>
                    <a:lnTo>
                      <a:pt x="2898" y="450"/>
                    </a:lnTo>
                    <a:lnTo>
                      <a:pt x="2836" y="396"/>
                    </a:lnTo>
                    <a:lnTo>
                      <a:pt x="2769" y="345"/>
                    </a:lnTo>
                    <a:lnTo>
                      <a:pt x="2702" y="297"/>
                    </a:lnTo>
                    <a:lnTo>
                      <a:pt x="2631" y="251"/>
                    </a:lnTo>
                    <a:lnTo>
                      <a:pt x="2559" y="209"/>
                    </a:lnTo>
                    <a:lnTo>
                      <a:pt x="2484" y="171"/>
                    </a:lnTo>
                    <a:lnTo>
                      <a:pt x="2407" y="137"/>
                    </a:lnTo>
                    <a:lnTo>
                      <a:pt x="2329" y="106"/>
                    </a:lnTo>
                    <a:lnTo>
                      <a:pt x="2249" y="78"/>
                    </a:lnTo>
                    <a:lnTo>
                      <a:pt x="2166" y="55"/>
                    </a:lnTo>
                    <a:lnTo>
                      <a:pt x="2083" y="35"/>
                    </a:lnTo>
                    <a:lnTo>
                      <a:pt x="1997" y="20"/>
                    </a:lnTo>
                    <a:lnTo>
                      <a:pt x="1910" y="9"/>
                    </a:lnTo>
                    <a:lnTo>
                      <a:pt x="1822" y="3"/>
                    </a:lnTo>
                    <a:lnTo>
                      <a:pt x="1733" y="0"/>
                    </a:lnTo>
                    <a:lnTo>
                      <a:pt x="1644" y="3"/>
                    </a:lnTo>
                    <a:lnTo>
                      <a:pt x="1556" y="9"/>
                    </a:lnTo>
                    <a:lnTo>
                      <a:pt x="1470" y="20"/>
                    </a:lnTo>
                    <a:lnTo>
                      <a:pt x="1384" y="35"/>
                    </a:lnTo>
                    <a:lnTo>
                      <a:pt x="1300" y="55"/>
                    </a:lnTo>
                    <a:lnTo>
                      <a:pt x="1218" y="78"/>
                    </a:lnTo>
                    <a:lnTo>
                      <a:pt x="1138" y="106"/>
                    </a:lnTo>
                    <a:lnTo>
                      <a:pt x="1059" y="137"/>
                    </a:lnTo>
                    <a:lnTo>
                      <a:pt x="982" y="171"/>
                    </a:lnTo>
                    <a:lnTo>
                      <a:pt x="908" y="209"/>
                    </a:lnTo>
                    <a:lnTo>
                      <a:pt x="835" y="251"/>
                    </a:lnTo>
                    <a:lnTo>
                      <a:pt x="764" y="297"/>
                    </a:lnTo>
                    <a:lnTo>
                      <a:pt x="697" y="345"/>
                    </a:lnTo>
                    <a:lnTo>
                      <a:pt x="632" y="396"/>
                    </a:lnTo>
                    <a:lnTo>
                      <a:pt x="568" y="450"/>
                    </a:lnTo>
                    <a:lnTo>
                      <a:pt x="508" y="508"/>
                    </a:lnTo>
                    <a:lnTo>
                      <a:pt x="451" y="568"/>
                    </a:lnTo>
                    <a:lnTo>
                      <a:pt x="396" y="631"/>
                    </a:lnTo>
                    <a:lnTo>
                      <a:pt x="345" y="696"/>
                    </a:lnTo>
                    <a:lnTo>
                      <a:pt x="297" y="764"/>
                    </a:lnTo>
                    <a:lnTo>
                      <a:pt x="252" y="834"/>
                    </a:lnTo>
                    <a:lnTo>
                      <a:pt x="210" y="906"/>
                    </a:lnTo>
                    <a:lnTo>
                      <a:pt x="171" y="982"/>
                    </a:lnTo>
                    <a:lnTo>
                      <a:pt x="137" y="1058"/>
                    </a:lnTo>
                    <a:lnTo>
                      <a:pt x="106" y="1137"/>
                    </a:lnTo>
                    <a:lnTo>
                      <a:pt x="79" y="1217"/>
                    </a:lnTo>
                    <a:lnTo>
                      <a:pt x="56" y="1299"/>
                    </a:lnTo>
                    <a:lnTo>
                      <a:pt x="36" y="1384"/>
                    </a:lnTo>
                    <a:lnTo>
                      <a:pt x="21" y="1469"/>
                    </a:lnTo>
                    <a:lnTo>
                      <a:pt x="9" y="1556"/>
                    </a:lnTo>
                    <a:lnTo>
                      <a:pt x="3" y="1643"/>
                    </a:lnTo>
                    <a:lnTo>
                      <a:pt x="0" y="1733"/>
                    </a:lnTo>
                    <a:lnTo>
                      <a:pt x="3" y="1822"/>
                    </a:lnTo>
                    <a:lnTo>
                      <a:pt x="9" y="1909"/>
                    </a:lnTo>
                    <a:lnTo>
                      <a:pt x="21" y="1997"/>
                    </a:lnTo>
                    <a:lnTo>
                      <a:pt x="36" y="2081"/>
                    </a:lnTo>
                    <a:lnTo>
                      <a:pt x="56" y="2166"/>
                    </a:lnTo>
                    <a:lnTo>
                      <a:pt x="79" y="2248"/>
                    </a:lnTo>
                    <a:lnTo>
                      <a:pt x="106" y="2328"/>
                    </a:lnTo>
                    <a:lnTo>
                      <a:pt x="137" y="2407"/>
                    </a:lnTo>
                    <a:lnTo>
                      <a:pt x="171" y="2483"/>
                    </a:lnTo>
                    <a:lnTo>
                      <a:pt x="210" y="2559"/>
                    </a:lnTo>
                    <a:lnTo>
                      <a:pt x="252" y="2631"/>
                    </a:lnTo>
                    <a:lnTo>
                      <a:pt x="297" y="2701"/>
                    </a:lnTo>
                    <a:lnTo>
                      <a:pt x="345" y="2769"/>
                    </a:lnTo>
                    <a:lnTo>
                      <a:pt x="396" y="2834"/>
                    </a:lnTo>
                    <a:lnTo>
                      <a:pt x="451" y="2897"/>
                    </a:lnTo>
                    <a:lnTo>
                      <a:pt x="508" y="2957"/>
                    </a:lnTo>
                    <a:lnTo>
                      <a:pt x="568" y="3015"/>
                    </a:lnTo>
                    <a:lnTo>
                      <a:pt x="632" y="3069"/>
                    </a:lnTo>
                    <a:lnTo>
                      <a:pt x="697" y="3120"/>
                    </a:lnTo>
                    <a:lnTo>
                      <a:pt x="764" y="3168"/>
                    </a:lnTo>
                    <a:lnTo>
                      <a:pt x="835" y="3214"/>
                    </a:lnTo>
                    <a:lnTo>
                      <a:pt x="908" y="3256"/>
                    </a:lnTo>
                    <a:lnTo>
                      <a:pt x="982" y="3294"/>
                    </a:lnTo>
                    <a:lnTo>
                      <a:pt x="1059" y="3328"/>
                    </a:lnTo>
                    <a:lnTo>
                      <a:pt x="1138" y="3359"/>
                    </a:lnTo>
                    <a:lnTo>
                      <a:pt x="1218" y="3387"/>
                    </a:lnTo>
                    <a:lnTo>
                      <a:pt x="1300" y="3410"/>
                    </a:lnTo>
                    <a:lnTo>
                      <a:pt x="1384" y="3430"/>
                    </a:lnTo>
                    <a:lnTo>
                      <a:pt x="1470" y="3445"/>
                    </a:lnTo>
                    <a:lnTo>
                      <a:pt x="1556" y="3456"/>
                    </a:lnTo>
                    <a:lnTo>
                      <a:pt x="1644" y="3463"/>
                    </a:lnTo>
                    <a:lnTo>
                      <a:pt x="1733" y="3465"/>
                    </a:lnTo>
                    <a:lnTo>
                      <a:pt x="1822" y="3463"/>
                    </a:lnTo>
                    <a:lnTo>
                      <a:pt x="1910" y="3456"/>
                    </a:lnTo>
                    <a:lnTo>
                      <a:pt x="1997" y="3445"/>
                    </a:lnTo>
                    <a:lnTo>
                      <a:pt x="2083" y="3430"/>
                    </a:lnTo>
                    <a:lnTo>
                      <a:pt x="2166" y="3410"/>
                    </a:lnTo>
                    <a:lnTo>
                      <a:pt x="2249" y="3387"/>
                    </a:lnTo>
                    <a:lnTo>
                      <a:pt x="2329" y="3359"/>
                    </a:lnTo>
                    <a:lnTo>
                      <a:pt x="2407" y="3328"/>
                    </a:lnTo>
                    <a:lnTo>
                      <a:pt x="2484" y="3294"/>
                    </a:lnTo>
                    <a:lnTo>
                      <a:pt x="2559" y="3256"/>
                    </a:lnTo>
                    <a:lnTo>
                      <a:pt x="2631" y="3214"/>
                    </a:lnTo>
                    <a:lnTo>
                      <a:pt x="2702" y="3168"/>
                    </a:lnTo>
                    <a:lnTo>
                      <a:pt x="2769" y="3120"/>
                    </a:lnTo>
                    <a:lnTo>
                      <a:pt x="2836" y="3069"/>
                    </a:lnTo>
                    <a:lnTo>
                      <a:pt x="2898" y="3015"/>
                    </a:lnTo>
                    <a:lnTo>
                      <a:pt x="2958" y="2957"/>
                    </a:lnTo>
                    <a:lnTo>
                      <a:pt x="3015" y="2897"/>
                    </a:lnTo>
                    <a:lnTo>
                      <a:pt x="3070" y="2834"/>
                    </a:lnTo>
                    <a:lnTo>
                      <a:pt x="3121" y="2769"/>
                    </a:lnTo>
                    <a:lnTo>
                      <a:pt x="3169" y="2701"/>
                    </a:lnTo>
                    <a:lnTo>
                      <a:pt x="3214" y="2631"/>
                    </a:lnTo>
                    <a:lnTo>
                      <a:pt x="3257" y="2559"/>
                    </a:lnTo>
                    <a:lnTo>
                      <a:pt x="3295" y="2483"/>
                    </a:lnTo>
                    <a:lnTo>
                      <a:pt x="3329" y="2407"/>
                    </a:lnTo>
                    <a:lnTo>
                      <a:pt x="3360" y="2328"/>
                    </a:lnTo>
                    <a:lnTo>
                      <a:pt x="3387" y="2248"/>
                    </a:lnTo>
                    <a:lnTo>
                      <a:pt x="3411" y="2166"/>
                    </a:lnTo>
                    <a:lnTo>
                      <a:pt x="3430" y="2081"/>
                    </a:lnTo>
                    <a:lnTo>
                      <a:pt x="3446" y="1997"/>
                    </a:lnTo>
                    <a:lnTo>
                      <a:pt x="3457" y="1909"/>
                    </a:lnTo>
                    <a:lnTo>
                      <a:pt x="3464" y="1822"/>
                    </a:lnTo>
                    <a:lnTo>
                      <a:pt x="3466" y="1733"/>
                    </a:lnTo>
                    <a:close/>
                    <a:moveTo>
                      <a:pt x="3364" y="1733"/>
                    </a:moveTo>
                    <a:lnTo>
                      <a:pt x="3361" y="1816"/>
                    </a:lnTo>
                    <a:lnTo>
                      <a:pt x="3355" y="1899"/>
                    </a:lnTo>
                    <a:lnTo>
                      <a:pt x="3345" y="1981"/>
                    </a:lnTo>
                    <a:lnTo>
                      <a:pt x="3331" y="2061"/>
                    </a:lnTo>
                    <a:lnTo>
                      <a:pt x="3312" y="2139"/>
                    </a:lnTo>
                    <a:lnTo>
                      <a:pt x="3291" y="2217"/>
                    </a:lnTo>
                    <a:lnTo>
                      <a:pt x="3265" y="2293"/>
                    </a:lnTo>
                    <a:lnTo>
                      <a:pt x="3236" y="2367"/>
                    </a:lnTo>
                    <a:lnTo>
                      <a:pt x="3203" y="2439"/>
                    </a:lnTo>
                    <a:lnTo>
                      <a:pt x="3167" y="2509"/>
                    </a:lnTo>
                    <a:lnTo>
                      <a:pt x="3128" y="2578"/>
                    </a:lnTo>
                    <a:lnTo>
                      <a:pt x="3085" y="2644"/>
                    </a:lnTo>
                    <a:lnTo>
                      <a:pt x="3040" y="2708"/>
                    </a:lnTo>
                    <a:lnTo>
                      <a:pt x="2991" y="2770"/>
                    </a:lnTo>
                    <a:lnTo>
                      <a:pt x="2940" y="2829"/>
                    </a:lnTo>
                    <a:lnTo>
                      <a:pt x="2886" y="2885"/>
                    </a:lnTo>
                    <a:lnTo>
                      <a:pt x="2829" y="2939"/>
                    </a:lnTo>
                    <a:lnTo>
                      <a:pt x="2770" y="2991"/>
                    </a:lnTo>
                    <a:lnTo>
                      <a:pt x="2709" y="3039"/>
                    </a:lnTo>
                    <a:lnTo>
                      <a:pt x="2645" y="3084"/>
                    </a:lnTo>
                    <a:lnTo>
                      <a:pt x="2578" y="3126"/>
                    </a:lnTo>
                    <a:lnTo>
                      <a:pt x="2510" y="3166"/>
                    </a:lnTo>
                    <a:lnTo>
                      <a:pt x="2440" y="3202"/>
                    </a:lnTo>
                    <a:lnTo>
                      <a:pt x="2368" y="3235"/>
                    </a:lnTo>
                    <a:lnTo>
                      <a:pt x="2294" y="3264"/>
                    </a:lnTo>
                    <a:lnTo>
                      <a:pt x="2218" y="3289"/>
                    </a:lnTo>
                    <a:lnTo>
                      <a:pt x="2141" y="3311"/>
                    </a:lnTo>
                    <a:lnTo>
                      <a:pt x="2062" y="3329"/>
                    </a:lnTo>
                    <a:lnTo>
                      <a:pt x="1981" y="3344"/>
                    </a:lnTo>
                    <a:lnTo>
                      <a:pt x="1900" y="3354"/>
                    </a:lnTo>
                    <a:lnTo>
                      <a:pt x="1817" y="3360"/>
                    </a:lnTo>
                    <a:lnTo>
                      <a:pt x="1733" y="3362"/>
                    </a:lnTo>
                    <a:lnTo>
                      <a:pt x="1650" y="3360"/>
                    </a:lnTo>
                    <a:lnTo>
                      <a:pt x="1566" y="3354"/>
                    </a:lnTo>
                    <a:lnTo>
                      <a:pt x="1485" y="3344"/>
                    </a:lnTo>
                    <a:lnTo>
                      <a:pt x="1404" y="3329"/>
                    </a:lnTo>
                    <a:lnTo>
                      <a:pt x="1326" y="3311"/>
                    </a:lnTo>
                    <a:lnTo>
                      <a:pt x="1249" y="3289"/>
                    </a:lnTo>
                    <a:lnTo>
                      <a:pt x="1172" y="3264"/>
                    </a:lnTo>
                    <a:lnTo>
                      <a:pt x="1099" y="3235"/>
                    </a:lnTo>
                    <a:lnTo>
                      <a:pt x="1027" y="3202"/>
                    </a:lnTo>
                    <a:lnTo>
                      <a:pt x="956" y="3166"/>
                    </a:lnTo>
                    <a:lnTo>
                      <a:pt x="888" y="3126"/>
                    </a:lnTo>
                    <a:lnTo>
                      <a:pt x="821" y="3084"/>
                    </a:lnTo>
                    <a:lnTo>
                      <a:pt x="758" y="3039"/>
                    </a:lnTo>
                    <a:lnTo>
                      <a:pt x="696" y="2991"/>
                    </a:lnTo>
                    <a:lnTo>
                      <a:pt x="637" y="2939"/>
                    </a:lnTo>
                    <a:lnTo>
                      <a:pt x="580" y="2885"/>
                    </a:lnTo>
                    <a:lnTo>
                      <a:pt x="526" y="2829"/>
                    </a:lnTo>
                    <a:lnTo>
                      <a:pt x="475" y="2770"/>
                    </a:lnTo>
                    <a:lnTo>
                      <a:pt x="427" y="2708"/>
                    </a:lnTo>
                    <a:lnTo>
                      <a:pt x="381" y="2644"/>
                    </a:lnTo>
                    <a:lnTo>
                      <a:pt x="339" y="2578"/>
                    </a:lnTo>
                    <a:lnTo>
                      <a:pt x="300" y="2509"/>
                    </a:lnTo>
                    <a:lnTo>
                      <a:pt x="264" y="2439"/>
                    </a:lnTo>
                    <a:lnTo>
                      <a:pt x="231" y="2367"/>
                    </a:lnTo>
                    <a:lnTo>
                      <a:pt x="201" y="2293"/>
                    </a:lnTo>
                    <a:lnTo>
                      <a:pt x="176" y="2217"/>
                    </a:lnTo>
                    <a:lnTo>
                      <a:pt x="154" y="2139"/>
                    </a:lnTo>
                    <a:lnTo>
                      <a:pt x="136" y="2061"/>
                    </a:lnTo>
                    <a:lnTo>
                      <a:pt x="122" y="1981"/>
                    </a:lnTo>
                    <a:lnTo>
                      <a:pt x="111" y="1899"/>
                    </a:lnTo>
                    <a:lnTo>
                      <a:pt x="105" y="1816"/>
                    </a:lnTo>
                    <a:lnTo>
                      <a:pt x="103" y="1733"/>
                    </a:lnTo>
                    <a:lnTo>
                      <a:pt x="105" y="1649"/>
                    </a:lnTo>
                    <a:lnTo>
                      <a:pt x="111" y="1566"/>
                    </a:lnTo>
                    <a:lnTo>
                      <a:pt x="122" y="1484"/>
                    </a:lnTo>
                    <a:lnTo>
                      <a:pt x="136" y="1404"/>
                    </a:lnTo>
                    <a:lnTo>
                      <a:pt x="154" y="1326"/>
                    </a:lnTo>
                    <a:lnTo>
                      <a:pt x="176" y="1248"/>
                    </a:lnTo>
                    <a:lnTo>
                      <a:pt x="201" y="1172"/>
                    </a:lnTo>
                    <a:lnTo>
                      <a:pt x="231" y="1098"/>
                    </a:lnTo>
                    <a:lnTo>
                      <a:pt x="264" y="1026"/>
                    </a:lnTo>
                    <a:lnTo>
                      <a:pt x="300" y="956"/>
                    </a:lnTo>
                    <a:lnTo>
                      <a:pt x="339" y="887"/>
                    </a:lnTo>
                    <a:lnTo>
                      <a:pt x="381" y="821"/>
                    </a:lnTo>
                    <a:lnTo>
                      <a:pt x="427" y="757"/>
                    </a:lnTo>
                    <a:lnTo>
                      <a:pt x="475" y="695"/>
                    </a:lnTo>
                    <a:lnTo>
                      <a:pt x="526" y="636"/>
                    </a:lnTo>
                    <a:lnTo>
                      <a:pt x="580" y="580"/>
                    </a:lnTo>
                    <a:lnTo>
                      <a:pt x="637" y="526"/>
                    </a:lnTo>
                    <a:lnTo>
                      <a:pt x="696" y="474"/>
                    </a:lnTo>
                    <a:lnTo>
                      <a:pt x="758" y="426"/>
                    </a:lnTo>
                    <a:lnTo>
                      <a:pt x="821" y="381"/>
                    </a:lnTo>
                    <a:lnTo>
                      <a:pt x="888" y="339"/>
                    </a:lnTo>
                    <a:lnTo>
                      <a:pt x="956" y="299"/>
                    </a:lnTo>
                    <a:lnTo>
                      <a:pt x="1027" y="263"/>
                    </a:lnTo>
                    <a:lnTo>
                      <a:pt x="1099" y="230"/>
                    </a:lnTo>
                    <a:lnTo>
                      <a:pt x="1172" y="201"/>
                    </a:lnTo>
                    <a:lnTo>
                      <a:pt x="1249" y="176"/>
                    </a:lnTo>
                    <a:lnTo>
                      <a:pt x="1326" y="154"/>
                    </a:lnTo>
                    <a:lnTo>
                      <a:pt x="1404" y="136"/>
                    </a:lnTo>
                    <a:lnTo>
                      <a:pt x="1485" y="121"/>
                    </a:lnTo>
                    <a:lnTo>
                      <a:pt x="1566" y="111"/>
                    </a:lnTo>
                    <a:lnTo>
                      <a:pt x="1650" y="105"/>
                    </a:lnTo>
                    <a:lnTo>
                      <a:pt x="1733" y="103"/>
                    </a:lnTo>
                    <a:lnTo>
                      <a:pt x="1817" y="105"/>
                    </a:lnTo>
                    <a:lnTo>
                      <a:pt x="1900" y="111"/>
                    </a:lnTo>
                    <a:lnTo>
                      <a:pt x="1981" y="121"/>
                    </a:lnTo>
                    <a:lnTo>
                      <a:pt x="2062" y="136"/>
                    </a:lnTo>
                    <a:lnTo>
                      <a:pt x="2141" y="154"/>
                    </a:lnTo>
                    <a:lnTo>
                      <a:pt x="2218" y="176"/>
                    </a:lnTo>
                    <a:lnTo>
                      <a:pt x="2294" y="201"/>
                    </a:lnTo>
                    <a:lnTo>
                      <a:pt x="2368" y="230"/>
                    </a:lnTo>
                    <a:lnTo>
                      <a:pt x="2440" y="263"/>
                    </a:lnTo>
                    <a:lnTo>
                      <a:pt x="2510" y="299"/>
                    </a:lnTo>
                    <a:lnTo>
                      <a:pt x="2578" y="339"/>
                    </a:lnTo>
                    <a:lnTo>
                      <a:pt x="2645" y="381"/>
                    </a:lnTo>
                    <a:lnTo>
                      <a:pt x="2709" y="426"/>
                    </a:lnTo>
                    <a:lnTo>
                      <a:pt x="2770" y="474"/>
                    </a:lnTo>
                    <a:lnTo>
                      <a:pt x="2829" y="526"/>
                    </a:lnTo>
                    <a:lnTo>
                      <a:pt x="2886" y="580"/>
                    </a:lnTo>
                    <a:lnTo>
                      <a:pt x="2940" y="636"/>
                    </a:lnTo>
                    <a:lnTo>
                      <a:pt x="2991" y="695"/>
                    </a:lnTo>
                    <a:lnTo>
                      <a:pt x="3040" y="757"/>
                    </a:lnTo>
                    <a:lnTo>
                      <a:pt x="3085" y="821"/>
                    </a:lnTo>
                    <a:lnTo>
                      <a:pt x="3128" y="887"/>
                    </a:lnTo>
                    <a:lnTo>
                      <a:pt x="3167" y="956"/>
                    </a:lnTo>
                    <a:lnTo>
                      <a:pt x="3203" y="1026"/>
                    </a:lnTo>
                    <a:lnTo>
                      <a:pt x="3236" y="1098"/>
                    </a:lnTo>
                    <a:lnTo>
                      <a:pt x="3265" y="1172"/>
                    </a:lnTo>
                    <a:lnTo>
                      <a:pt x="3291" y="1248"/>
                    </a:lnTo>
                    <a:lnTo>
                      <a:pt x="3312" y="1326"/>
                    </a:lnTo>
                    <a:lnTo>
                      <a:pt x="3331" y="1404"/>
                    </a:lnTo>
                    <a:lnTo>
                      <a:pt x="3345" y="1484"/>
                    </a:lnTo>
                    <a:lnTo>
                      <a:pt x="3355" y="1566"/>
                    </a:lnTo>
                    <a:lnTo>
                      <a:pt x="3361" y="1649"/>
                    </a:lnTo>
                    <a:lnTo>
                      <a:pt x="3364" y="1733"/>
                    </a:lnTo>
                    <a:close/>
                  </a:path>
                </a:pathLst>
              </a:custGeom>
              <a:solidFill>
                <a:srgbClr val="E778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1828" name="Freeform 1273">
                <a:extLst>
                  <a:ext uri="{FF2B5EF4-FFF2-40B4-BE49-F238E27FC236}">
                    <a16:creationId xmlns:a16="http://schemas.microsoft.com/office/drawing/2014/main" id="{39B98738-F188-4B73-B892-EC144F4AFEC3}"/>
                  </a:ext>
                </a:extLst>
              </p:cNvPr>
              <p:cNvSpPr>
                <a:spLocks noEditPoints="1"/>
              </p:cNvSpPr>
              <p:nvPr/>
            </p:nvSpPr>
            <p:spPr bwMode="auto">
              <a:xfrm>
                <a:off x="3959" y="2019"/>
                <a:ext cx="672" cy="673"/>
              </a:xfrm>
              <a:custGeom>
                <a:avLst/>
                <a:gdLst>
                  <a:gd name="T0" fmla="*/ 665 w 3362"/>
                  <a:gd name="T1" fmla="*/ 269 h 3363"/>
                  <a:gd name="T2" fmla="*/ 639 w 3362"/>
                  <a:gd name="T3" fmla="*/ 191 h 3363"/>
                  <a:gd name="T4" fmla="*/ 595 w 3362"/>
                  <a:gd name="T5" fmla="*/ 122 h 3363"/>
                  <a:gd name="T6" fmla="*/ 537 w 3362"/>
                  <a:gd name="T7" fmla="*/ 67 h 3363"/>
                  <a:gd name="T8" fmla="*/ 467 w 3362"/>
                  <a:gd name="T9" fmla="*/ 26 h 3363"/>
                  <a:gd name="T10" fmla="*/ 387 w 3362"/>
                  <a:gd name="T11" fmla="*/ 4 h 3363"/>
                  <a:gd name="T12" fmla="*/ 302 w 3362"/>
                  <a:gd name="T13" fmla="*/ 2 h 3363"/>
                  <a:gd name="T14" fmla="*/ 220 w 3362"/>
                  <a:gd name="T15" fmla="*/ 20 h 3363"/>
                  <a:gd name="T16" fmla="*/ 148 w 3362"/>
                  <a:gd name="T17" fmla="*/ 58 h 3363"/>
                  <a:gd name="T18" fmla="*/ 87 w 3362"/>
                  <a:gd name="T19" fmla="*/ 110 h 3363"/>
                  <a:gd name="T20" fmla="*/ 41 w 3362"/>
                  <a:gd name="T21" fmla="*/ 176 h 3363"/>
                  <a:gd name="T22" fmla="*/ 11 w 3362"/>
                  <a:gd name="T23" fmla="*/ 252 h 3363"/>
                  <a:gd name="T24" fmla="*/ 0 w 3362"/>
                  <a:gd name="T25" fmla="*/ 337 h 3363"/>
                  <a:gd name="T26" fmla="*/ 11 w 3362"/>
                  <a:gd name="T27" fmla="*/ 421 h 3363"/>
                  <a:gd name="T28" fmla="*/ 41 w 3362"/>
                  <a:gd name="T29" fmla="*/ 497 h 3363"/>
                  <a:gd name="T30" fmla="*/ 87 w 3362"/>
                  <a:gd name="T31" fmla="*/ 563 h 3363"/>
                  <a:gd name="T32" fmla="*/ 148 w 3362"/>
                  <a:gd name="T33" fmla="*/ 615 h 3363"/>
                  <a:gd name="T34" fmla="*/ 220 w 3362"/>
                  <a:gd name="T35" fmla="*/ 653 h 3363"/>
                  <a:gd name="T36" fmla="*/ 302 w 3362"/>
                  <a:gd name="T37" fmla="*/ 671 h 3363"/>
                  <a:gd name="T38" fmla="*/ 387 w 3362"/>
                  <a:gd name="T39" fmla="*/ 669 h 3363"/>
                  <a:gd name="T40" fmla="*/ 467 w 3362"/>
                  <a:gd name="T41" fmla="*/ 647 h 3363"/>
                  <a:gd name="T42" fmla="*/ 537 w 3362"/>
                  <a:gd name="T43" fmla="*/ 606 h 3363"/>
                  <a:gd name="T44" fmla="*/ 595 w 3362"/>
                  <a:gd name="T45" fmla="*/ 551 h 3363"/>
                  <a:gd name="T46" fmla="*/ 639 w 3362"/>
                  <a:gd name="T47" fmla="*/ 482 h 3363"/>
                  <a:gd name="T48" fmla="*/ 665 w 3362"/>
                  <a:gd name="T49" fmla="*/ 404 h 3363"/>
                  <a:gd name="T50" fmla="*/ 652 w 3362"/>
                  <a:gd name="T51" fmla="*/ 337 h 3363"/>
                  <a:gd name="T52" fmla="*/ 642 w 3362"/>
                  <a:gd name="T53" fmla="*/ 415 h 3363"/>
                  <a:gd name="T54" fmla="*/ 614 w 3362"/>
                  <a:gd name="T55" fmla="*/ 487 h 3363"/>
                  <a:gd name="T56" fmla="*/ 570 w 3362"/>
                  <a:gd name="T57" fmla="*/ 549 h 3363"/>
                  <a:gd name="T58" fmla="*/ 512 w 3362"/>
                  <a:gd name="T59" fmla="*/ 599 h 3363"/>
                  <a:gd name="T60" fmla="*/ 445 w 3362"/>
                  <a:gd name="T61" fmla="*/ 633 h 3363"/>
                  <a:gd name="T62" fmla="*/ 368 w 3362"/>
                  <a:gd name="T63" fmla="*/ 651 h 3363"/>
                  <a:gd name="T64" fmla="*/ 288 w 3362"/>
                  <a:gd name="T65" fmla="*/ 649 h 3363"/>
                  <a:gd name="T66" fmla="*/ 213 w 3362"/>
                  <a:gd name="T67" fmla="*/ 628 h 3363"/>
                  <a:gd name="T68" fmla="*/ 147 w 3362"/>
                  <a:gd name="T69" fmla="*/ 590 h 3363"/>
                  <a:gd name="T70" fmla="*/ 92 w 3362"/>
                  <a:gd name="T71" fmla="*/ 538 h 3363"/>
                  <a:gd name="T72" fmla="*/ 52 w 3362"/>
                  <a:gd name="T73" fmla="*/ 473 h 3363"/>
                  <a:gd name="T74" fmla="*/ 27 w 3362"/>
                  <a:gd name="T75" fmla="*/ 400 h 3363"/>
                  <a:gd name="T76" fmla="*/ 21 w 3362"/>
                  <a:gd name="T77" fmla="*/ 320 h 3363"/>
                  <a:gd name="T78" fmla="*/ 35 w 3362"/>
                  <a:gd name="T79" fmla="*/ 243 h 3363"/>
                  <a:gd name="T80" fmla="*/ 66 w 3362"/>
                  <a:gd name="T81" fmla="*/ 173 h 3363"/>
                  <a:gd name="T82" fmla="*/ 113 w 3362"/>
                  <a:gd name="T83" fmla="*/ 113 h 3363"/>
                  <a:gd name="T84" fmla="*/ 172 w 3362"/>
                  <a:gd name="T85" fmla="*/ 66 h 3363"/>
                  <a:gd name="T86" fmla="*/ 242 w 3362"/>
                  <a:gd name="T87" fmla="*/ 35 h 3363"/>
                  <a:gd name="T88" fmla="*/ 320 w 3362"/>
                  <a:gd name="T89" fmla="*/ 21 h 3363"/>
                  <a:gd name="T90" fmla="*/ 400 w 3362"/>
                  <a:gd name="T91" fmla="*/ 27 h 3363"/>
                  <a:gd name="T92" fmla="*/ 473 w 3362"/>
                  <a:gd name="T93" fmla="*/ 52 h 3363"/>
                  <a:gd name="T94" fmla="*/ 537 w 3362"/>
                  <a:gd name="T95" fmla="*/ 93 h 3363"/>
                  <a:gd name="T96" fmla="*/ 589 w 3362"/>
                  <a:gd name="T97" fmla="*/ 147 h 3363"/>
                  <a:gd name="T98" fmla="*/ 627 w 3362"/>
                  <a:gd name="T99" fmla="*/ 214 h 3363"/>
                  <a:gd name="T100" fmla="*/ 648 w 3362"/>
                  <a:gd name="T101" fmla="*/ 288 h 336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362" h="3363">
                    <a:moveTo>
                      <a:pt x="3362" y="1682"/>
                    </a:moveTo>
                    <a:lnTo>
                      <a:pt x="3360" y="1595"/>
                    </a:lnTo>
                    <a:lnTo>
                      <a:pt x="3354" y="1510"/>
                    </a:lnTo>
                    <a:lnTo>
                      <a:pt x="3343" y="1425"/>
                    </a:lnTo>
                    <a:lnTo>
                      <a:pt x="3328" y="1343"/>
                    </a:lnTo>
                    <a:lnTo>
                      <a:pt x="3310" y="1261"/>
                    </a:lnTo>
                    <a:lnTo>
                      <a:pt x="3287" y="1182"/>
                    </a:lnTo>
                    <a:lnTo>
                      <a:pt x="3261" y="1104"/>
                    </a:lnTo>
                    <a:lnTo>
                      <a:pt x="3231" y="1027"/>
                    </a:lnTo>
                    <a:lnTo>
                      <a:pt x="3197" y="953"/>
                    </a:lnTo>
                    <a:lnTo>
                      <a:pt x="3159" y="881"/>
                    </a:lnTo>
                    <a:lnTo>
                      <a:pt x="3119" y="810"/>
                    </a:lnTo>
                    <a:lnTo>
                      <a:pt x="3075" y="742"/>
                    </a:lnTo>
                    <a:lnTo>
                      <a:pt x="3029" y="676"/>
                    </a:lnTo>
                    <a:lnTo>
                      <a:pt x="2978" y="612"/>
                    </a:lnTo>
                    <a:lnTo>
                      <a:pt x="2926" y="551"/>
                    </a:lnTo>
                    <a:lnTo>
                      <a:pt x="2870" y="493"/>
                    </a:lnTo>
                    <a:lnTo>
                      <a:pt x="2812" y="437"/>
                    </a:lnTo>
                    <a:lnTo>
                      <a:pt x="2750" y="384"/>
                    </a:lnTo>
                    <a:lnTo>
                      <a:pt x="2687" y="334"/>
                    </a:lnTo>
                    <a:lnTo>
                      <a:pt x="2622" y="288"/>
                    </a:lnTo>
                    <a:lnTo>
                      <a:pt x="2553" y="244"/>
                    </a:lnTo>
                    <a:lnTo>
                      <a:pt x="2483" y="203"/>
                    </a:lnTo>
                    <a:lnTo>
                      <a:pt x="2410" y="166"/>
                    </a:lnTo>
                    <a:lnTo>
                      <a:pt x="2335" y="132"/>
                    </a:lnTo>
                    <a:lnTo>
                      <a:pt x="2259" y="102"/>
                    </a:lnTo>
                    <a:lnTo>
                      <a:pt x="2182" y="76"/>
                    </a:lnTo>
                    <a:lnTo>
                      <a:pt x="2101" y="54"/>
                    </a:lnTo>
                    <a:lnTo>
                      <a:pt x="2020" y="35"/>
                    </a:lnTo>
                    <a:lnTo>
                      <a:pt x="1937" y="19"/>
                    </a:lnTo>
                    <a:lnTo>
                      <a:pt x="1853" y="9"/>
                    </a:lnTo>
                    <a:lnTo>
                      <a:pt x="1767" y="2"/>
                    </a:lnTo>
                    <a:lnTo>
                      <a:pt x="1681" y="0"/>
                    </a:lnTo>
                    <a:lnTo>
                      <a:pt x="1595" y="2"/>
                    </a:lnTo>
                    <a:lnTo>
                      <a:pt x="1509" y="9"/>
                    </a:lnTo>
                    <a:lnTo>
                      <a:pt x="1425" y="19"/>
                    </a:lnTo>
                    <a:lnTo>
                      <a:pt x="1342" y="35"/>
                    </a:lnTo>
                    <a:lnTo>
                      <a:pt x="1261" y="54"/>
                    </a:lnTo>
                    <a:lnTo>
                      <a:pt x="1182" y="76"/>
                    </a:lnTo>
                    <a:lnTo>
                      <a:pt x="1103" y="102"/>
                    </a:lnTo>
                    <a:lnTo>
                      <a:pt x="1027" y="132"/>
                    </a:lnTo>
                    <a:lnTo>
                      <a:pt x="952" y="166"/>
                    </a:lnTo>
                    <a:lnTo>
                      <a:pt x="880" y="203"/>
                    </a:lnTo>
                    <a:lnTo>
                      <a:pt x="810" y="244"/>
                    </a:lnTo>
                    <a:lnTo>
                      <a:pt x="741" y="288"/>
                    </a:lnTo>
                    <a:lnTo>
                      <a:pt x="675" y="334"/>
                    </a:lnTo>
                    <a:lnTo>
                      <a:pt x="612" y="384"/>
                    </a:lnTo>
                    <a:lnTo>
                      <a:pt x="550" y="437"/>
                    </a:lnTo>
                    <a:lnTo>
                      <a:pt x="492" y="493"/>
                    </a:lnTo>
                    <a:lnTo>
                      <a:pt x="437" y="551"/>
                    </a:lnTo>
                    <a:lnTo>
                      <a:pt x="384" y="612"/>
                    </a:lnTo>
                    <a:lnTo>
                      <a:pt x="334" y="676"/>
                    </a:lnTo>
                    <a:lnTo>
                      <a:pt x="287" y="742"/>
                    </a:lnTo>
                    <a:lnTo>
                      <a:pt x="243" y="810"/>
                    </a:lnTo>
                    <a:lnTo>
                      <a:pt x="203" y="881"/>
                    </a:lnTo>
                    <a:lnTo>
                      <a:pt x="165" y="953"/>
                    </a:lnTo>
                    <a:lnTo>
                      <a:pt x="132" y="1027"/>
                    </a:lnTo>
                    <a:lnTo>
                      <a:pt x="102" y="1104"/>
                    </a:lnTo>
                    <a:lnTo>
                      <a:pt x="75" y="1182"/>
                    </a:lnTo>
                    <a:lnTo>
                      <a:pt x="53" y="1261"/>
                    </a:lnTo>
                    <a:lnTo>
                      <a:pt x="34" y="1343"/>
                    </a:lnTo>
                    <a:lnTo>
                      <a:pt x="19" y="1425"/>
                    </a:lnTo>
                    <a:lnTo>
                      <a:pt x="9" y="1510"/>
                    </a:lnTo>
                    <a:lnTo>
                      <a:pt x="2" y="1595"/>
                    </a:lnTo>
                    <a:lnTo>
                      <a:pt x="0" y="1682"/>
                    </a:lnTo>
                    <a:lnTo>
                      <a:pt x="2" y="1768"/>
                    </a:lnTo>
                    <a:lnTo>
                      <a:pt x="9" y="1853"/>
                    </a:lnTo>
                    <a:lnTo>
                      <a:pt x="19" y="1938"/>
                    </a:lnTo>
                    <a:lnTo>
                      <a:pt x="34" y="2020"/>
                    </a:lnTo>
                    <a:lnTo>
                      <a:pt x="53" y="2102"/>
                    </a:lnTo>
                    <a:lnTo>
                      <a:pt x="75" y="2181"/>
                    </a:lnTo>
                    <a:lnTo>
                      <a:pt x="102" y="2259"/>
                    </a:lnTo>
                    <a:lnTo>
                      <a:pt x="132" y="2336"/>
                    </a:lnTo>
                    <a:lnTo>
                      <a:pt x="165" y="2410"/>
                    </a:lnTo>
                    <a:lnTo>
                      <a:pt x="203" y="2482"/>
                    </a:lnTo>
                    <a:lnTo>
                      <a:pt x="243" y="2554"/>
                    </a:lnTo>
                    <a:lnTo>
                      <a:pt x="287" y="2621"/>
                    </a:lnTo>
                    <a:lnTo>
                      <a:pt x="334" y="2687"/>
                    </a:lnTo>
                    <a:lnTo>
                      <a:pt x="384" y="2751"/>
                    </a:lnTo>
                    <a:lnTo>
                      <a:pt x="437" y="2812"/>
                    </a:lnTo>
                    <a:lnTo>
                      <a:pt x="492" y="2870"/>
                    </a:lnTo>
                    <a:lnTo>
                      <a:pt x="550" y="2926"/>
                    </a:lnTo>
                    <a:lnTo>
                      <a:pt x="612" y="2979"/>
                    </a:lnTo>
                    <a:lnTo>
                      <a:pt x="675" y="3029"/>
                    </a:lnTo>
                    <a:lnTo>
                      <a:pt x="741" y="3075"/>
                    </a:lnTo>
                    <a:lnTo>
                      <a:pt x="810" y="3119"/>
                    </a:lnTo>
                    <a:lnTo>
                      <a:pt x="880" y="3160"/>
                    </a:lnTo>
                    <a:lnTo>
                      <a:pt x="952" y="3197"/>
                    </a:lnTo>
                    <a:lnTo>
                      <a:pt x="1027" y="3231"/>
                    </a:lnTo>
                    <a:lnTo>
                      <a:pt x="1103" y="3261"/>
                    </a:lnTo>
                    <a:lnTo>
                      <a:pt x="1182" y="3287"/>
                    </a:lnTo>
                    <a:lnTo>
                      <a:pt x="1261" y="3309"/>
                    </a:lnTo>
                    <a:lnTo>
                      <a:pt x="1342" y="3328"/>
                    </a:lnTo>
                    <a:lnTo>
                      <a:pt x="1425" y="3344"/>
                    </a:lnTo>
                    <a:lnTo>
                      <a:pt x="1509" y="3354"/>
                    </a:lnTo>
                    <a:lnTo>
                      <a:pt x="1595" y="3361"/>
                    </a:lnTo>
                    <a:lnTo>
                      <a:pt x="1681" y="3363"/>
                    </a:lnTo>
                    <a:lnTo>
                      <a:pt x="1767" y="3361"/>
                    </a:lnTo>
                    <a:lnTo>
                      <a:pt x="1853" y="3354"/>
                    </a:lnTo>
                    <a:lnTo>
                      <a:pt x="1937" y="3344"/>
                    </a:lnTo>
                    <a:lnTo>
                      <a:pt x="2020" y="3328"/>
                    </a:lnTo>
                    <a:lnTo>
                      <a:pt x="2101" y="3309"/>
                    </a:lnTo>
                    <a:lnTo>
                      <a:pt x="2182" y="3287"/>
                    </a:lnTo>
                    <a:lnTo>
                      <a:pt x="2259" y="3261"/>
                    </a:lnTo>
                    <a:lnTo>
                      <a:pt x="2335" y="3231"/>
                    </a:lnTo>
                    <a:lnTo>
                      <a:pt x="2410" y="3197"/>
                    </a:lnTo>
                    <a:lnTo>
                      <a:pt x="2483" y="3160"/>
                    </a:lnTo>
                    <a:lnTo>
                      <a:pt x="2553" y="3119"/>
                    </a:lnTo>
                    <a:lnTo>
                      <a:pt x="2622" y="3075"/>
                    </a:lnTo>
                    <a:lnTo>
                      <a:pt x="2687" y="3029"/>
                    </a:lnTo>
                    <a:lnTo>
                      <a:pt x="2750" y="2979"/>
                    </a:lnTo>
                    <a:lnTo>
                      <a:pt x="2812" y="2926"/>
                    </a:lnTo>
                    <a:lnTo>
                      <a:pt x="2870" y="2870"/>
                    </a:lnTo>
                    <a:lnTo>
                      <a:pt x="2926" y="2812"/>
                    </a:lnTo>
                    <a:lnTo>
                      <a:pt x="2978" y="2751"/>
                    </a:lnTo>
                    <a:lnTo>
                      <a:pt x="3029" y="2687"/>
                    </a:lnTo>
                    <a:lnTo>
                      <a:pt x="3075" y="2621"/>
                    </a:lnTo>
                    <a:lnTo>
                      <a:pt x="3119" y="2554"/>
                    </a:lnTo>
                    <a:lnTo>
                      <a:pt x="3159" y="2482"/>
                    </a:lnTo>
                    <a:lnTo>
                      <a:pt x="3197" y="2410"/>
                    </a:lnTo>
                    <a:lnTo>
                      <a:pt x="3231" y="2336"/>
                    </a:lnTo>
                    <a:lnTo>
                      <a:pt x="3261" y="2259"/>
                    </a:lnTo>
                    <a:lnTo>
                      <a:pt x="3287" y="2181"/>
                    </a:lnTo>
                    <a:lnTo>
                      <a:pt x="3310" y="2102"/>
                    </a:lnTo>
                    <a:lnTo>
                      <a:pt x="3328" y="2020"/>
                    </a:lnTo>
                    <a:lnTo>
                      <a:pt x="3343" y="1938"/>
                    </a:lnTo>
                    <a:lnTo>
                      <a:pt x="3354" y="1853"/>
                    </a:lnTo>
                    <a:lnTo>
                      <a:pt x="3360" y="1768"/>
                    </a:lnTo>
                    <a:lnTo>
                      <a:pt x="3362" y="1682"/>
                    </a:lnTo>
                    <a:close/>
                    <a:moveTo>
                      <a:pt x="3261" y="1682"/>
                    </a:moveTo>
                    <a:lnTo>
                      <a:pt x="3259" y="1763"/>
                    </a:lnTo>
                    <a:lnTo>
                      <a:pt x="3253" y="1843"/>
                    </a:lnTo>
                    <a:lnTo>
                      <a:pt x="3243" y="1922"/>
                    </a:lnTo>
                    <a:lnTo>
                      <a:pt x="3229" y="2000"/>
                    </a:lnTo>
                    <a:lnTo>
                      <a:pt x="3211" y="2076"/>
                    </a:lnTo>
                    <a:lnTo>
                      <a:pt x="3190" y="2151"/>
                    </a:lnTo>
                    <a:lnTo>
                      <a:pt x="3164" y="2224"/>
                    </a:lnTo>
                    <a:lnTo>
                      <a:pt x="3136" y="2296"/>
                    </a:lnTo>
                    <a:lnTo>
                      <a:pt x="3105" y="2366"/>
                    </a:lnTo>
                    <a:lnTo>
                      <a:pt x="3070" y="2434"/>
                    </a:lnTo>
                    <a:lnTo>
                      <a:pt x="3032" y="2500"/>
                    </a:lnTo>
                    <a:lnTo>
                      <a:pt x="2991" y="2565"/>
                    </a:lnTo>
                    <a:lnTo>
                      <a:pt x="2947" y="2626"/>
                    </a:lnTo>
                    <a:lnTo>
                      <a:pt x="2900" y="2686"/>
                    </a:lnTo>
                    <a:lnTo>
                      <a:pt x="2850" y="2744"/>
                    </a:lnTo>
                    <a:lnTo>
                      <a:pt x="2798" y="2798"/>
                    </a:lnTo>
                    <a:lnTo>
                      <a:pt x="2743" y="2850"/>
                    </a:lnTo>
                    <a:lnTo>
                      <a:pt x="2686" y="2900"/>
                    </a:lnTo>
                    <a:lnTo>
                      <a:pt x="2626" y="2947"/>
                    </a:lnTo>
                    <a:lnTo>
                      <a:pt x="2564" y="2991"/>
                    </a:lnTo>
                    <a:lnTo>
                      <a:pt x="2500" y="3032"/>
                    </a:lnTo>
                    <a:lnTo>
                      <a:pt x="2434" y="3070"/>
                    </a:lnTo>
                    <a:lnTo>
                      <a:pt x="2366" y="3105"/>
                    </a:lnTo>
                    <a:lnTo>
                      <a:pt x="2296" y="3137"/>
                    </a:lnTo>
                    <a:lnTo>
                      <a:pt x="2225" y="3165"/>
                    </a:lnTo>
                    <a:lnTo>
                      <a:pt x="2151" y="3190"/>
                    </a:lnTo>
                    <a:lnTo>
                      <a:pt x="2076" y="3211"/>
                    </a:lnTo>
                    <a:lnTo>
                      <a:pt x="2000" y="3229"/>
                    </a:lnTo>
                    <a:lnTo>
                      <a:pt x="1922" y="3243"/>
                    </a:lnTo>
                    <a:lnTo>
                      <a:pt x="1843" y="3253"/>
                    </a:lnTo>
                    <a:lnTo>
                      <a:pt x="1762" y="3259"/>
                    </a:lnTo>
                    <a:lnTo>
                      <a:pt x="1681" y="3261"/>
                    </a:lnTo>
                    <a:lnTo>
                      <a:pt x="1600" y="3259"/>
                    </a:lnTo>
                    <a:lnTo>
                      <a:pt x="1519" y="3253"/>
                    </a:lnTo>
                    <a:lnTo>
                      <a:pt x="1441" y="3243"/>
                    </a:lnTo>
                    <a:lnTo>
                      <a:pt x="1362" y="3229"/>
                    </a:lnTo>
                    <a:lnTo>
                      <a:pt x="1286" y="3211"/>
                    </a:lnTo>
                    <a:lnTo>
                      <a:pt x="1212" y="3190"/>
                    </a:lnTo>
                    <a:lnTo>
                      <a:pt x="1138" y="3165"/>
                    </a:lnTo>
                    <a:lnTo>
                      <a:pt x="1066" y="3137"/>
                    </a:lnTo>
                    <a:lnTo>
                      <a:pt x="997" y="3105"/>
                    </a:lnTo>
                    <a:lnTo>
                      <a:pt x="928" y="3070"/>
                    </a:lnTo>
                    <a:lnTo>
                      <a:pt x="862" y="3032"/>
                    </a:lnTo>
                    <a:lnTo>
                      <a:pt x="798" y="2991"/>
                    </a:lnTo>
                    <a:lnTo>
                      <a:pt x="736" y="2947"/>
                    </a:lnTo>
                    <a:lnTo>
                      <a:pt x="677" y="2900"/>
                    </a:lnTo>
                    <a:lnTo>
                      <a:pt x="619" y="2850"/>
                    </a:lnTo>
                    <a:lnTo>
                      <a:pt x="564" y="2798"/>
                    </a:lnTo>
                    <a:lnTo>
                      <a:pt x="512" y="2744"/>
                    </a:lnTo>
                    <a:lnTo>
                      <a:pt x="462" y="2686"/>
                    </a:lnTo>
                    <a:lnTo>
                      <a:pt x="416" y="2626"/>
                    </a:lnTo>
                    <a:lnTo>
                      <a:pt x="372" y="2565"/>
                    </a:lnTo>
                    <a:lnTo>
                      <a:pt x="330" y="2500"/>
                    </a:lnTo>
                    <a:lnTo>
                      <a:pt x="292" y="2434"/>
                    </a:lnTo>
                    <a:lnTo>
                      <a:pt x="258" y="2366"/>
                    </a:lnTo>
                    <a:lnTo>
                      <a:pt x="226" y="2296"/>
                    </a:lnTo>
                    <a:lnTo>
                      <a:pt x="198" y="2224"/>
                    </a:lnTo>
                    <a:lnTo>
                      <a:pt x="173" y="2151"/>
                    </a:lnTo>
                    <a:lnTo>
                      <a:pt x="151" y="2076"/>
                    </a:lnTo>
                    <a:lnTo>
                      <a:pt x="133" y="2000"/>
                    </a:lnTo>
                    <a:lnTo>
                      <a:pt x="120" y="1922"/>
                    </a:lnTo>
                    <a:lnTo>
                      <a:pt x="110" y="1843"/>
                    </a:lnTo>
                    <a:lnTo>
                      <a:pt x="104" y="1763"/>
                    </a:lnTo>
                    <a:lnTo>
                      <a:pt x="102" y="1682"/>
                    </a:lnTo>
                    <a:lnTo>
                      <a:pt x="104" y="1600"/>
                    </a:lnTo>
                    <a:lnTo>
                      <a:pt x="110" y="1520"/>
                    </a:lnTo>
                    <a:lnTo>
                      <a:pt x="120" y="1441"/>
                    </a:lnTo>
                    <a:lnTo>
                      <a:pt x="133" y="1363"/>
                    </a:lnTo>
                    <a:lnTo>
                      <a:pt x="151" y="1287"/>
                    </a:lnTo>
                    <a:lnTo>
                      <a:pt x="173" y="1212"/>
                    </a:lnTo>
                    <a:lnTo>
                      <a:pt x="198" y="1139"/>
                    </a:lnTo>
                    <a:lnTo>
                      <a:pt x="226" y="1067"/>
                    </a:lnTo>
                    <a:lnTo>
                      <a:pt x="258" y="997"/>
                    </a:lnTo>
                    <a:lnTo>
                      <a:pt x="292" y="929"/>
                    </a:lnTo>
                    <a:lnTo>
                      <a:pt x="330" y="863"/>
                    </a:lnTo>
                    <a:lnTo>
                      <a:pt x="372" y="798"/>
                    </a:lnTo>
                    <a:lnTo>
                      <a:pt x="416" y="737"/>
                    </a:lnTo>
                    <a:lnTo>
                      <a:pt x="462" y="677"/>
                    </a:lnTo>
                    <a:lnTo>
                      <a:pt x="512" y="619"/>
                    </a:lnTo>
                    <a:lnTo>
                      <a:pt x="564" y="565"/>
                    </a:lnTo>
                    <a:lnTo>
                      <a:pt x="619" y="513"/>
                    </a:lnTo>
                    <a:lnTo>
                      <a:pt x="677" y="463"/>
                    </a:lnTo>
                    <a:lnTo>
                      <a:pt x="736" y="416"/>
                    </a:lnTo>
                    <a:lnTo>
                      <a:pt x="798" y="372"/>
                    </a:lnTo>
                    <a:lnTo>
                      <a:pt x="862" y="331"/>
                    </a:lnTo>
                    <a:lnTo>
                      <a:pt x="928" y="293"/>
                    </a:lnTo>
                    <a:lnTo>
                      <a:pt x="997" y="258"/>
                    </a:lnTo>
                    <a:lnTo>
                      <a:pt x="1066" y="226"/>
                    </a:lnTo>
                    <a:lnTo>
                      <a:pt x="1138" y="198"/>
                    </a:lnTo>
                    <a:lnTo>
                      <a:pt x="1212" y="173"/>
                    </a:lnTo>
                    <a:lnTo>
                      <a:pt x="1286" y="152"/>
                    </a:lnTo>
                    <a:lnTo>
                      <a:pt x="1362" y="134"/>
                    </a:lnTo>
                    <a:lnTo>
                      <a:pt x="1441" y="120"/>
                    </a:lnTo>
                    <a:lnTo>
                      <a:pt x="1519" y="110"/>
                    </a:lnTo>
                    <a:lnTo>
                      <a:pt x="1600" y="104"/>
                    </a:lnTo>
                    <a:lnTo>
                      <a:pt x="1681" y="102"/>
                    </a:lnTo>
                    <a:lnTo>
                      <a:pt x="1762" y="104"/>
                    </a:lnTo>
                    <a:lnTo>
                      <a:pt x="1843" y="110"/>
                    </a:lnTo>
                    <a:lnTo>
                      <a:pt x="1922" y="120"/>
                    </a:lnTo>
                    <a:lnTo>
                      <a:pt x="2000" y="134"/>
                    </a:lnTo>
                    <a:lnTo>
                      <a:pt x="2076" y="152"/>
                    </a:lnTo>
                    <a:lnTo>
                      <a:pt x="2151" y="173"/>
                    </a:lnTo>
                    <a:lnTo>
                      <a:pt x="2225" y="198"/>
                    </a:lnTo>
                    <a:lnTo>
                      <a:pt x="2296" y="226"/>
                    </a:lnTo>
                    <a:lnTo>
                      <a:pt x="2366" y="258"/>
                    </a:lnTo>
                    <a:lnTo>
                      <a:pt x="2434" y="293"/>
                    </a:lnTo>
                    <a:lnTo>
                      <a:pt x="2500" y="331"/>
                    </a:lnTo>
                    <a:lnTo>
                      <a:pt x="2564" y="372"/>
                    </a:lnTo>
                    <a:lnTo>
                      <a:pt x="2626" y="416"/>
                    </a:lnTo>
                    <a:lnTo>
                      <a:pt x="2686" y="463"/>
                    </a:lnTo>
                    <a:lnTo>
                      <a:pt x="2743" y="513"/>
                    </a:lnTo>
                    <a:lnTo>
                      <a:pt x="2798" y="565"/>
                    </a:lnTo>
                    <a:lnTo>
                      <a:pt x="2850" y="619"/>
                    </a:lnTo>
                    <a:lnTo>
                      <a:pt x="2900" y="677"/>
                    </a:lnTo>
                    <a:lnTo>
                      <a:pt x="2947" y="737"/>
                    </a:lnTo>
                    <a:lnTo>
                      <a:pt x="2991" y="798"/>
                    </a:lnTo>
                    <a:lnTo>
                      <a:pt x="3032" y="863"/>
                    </a:lnTo>
                    <a:lnTo>
                      <a:pt x="3070" y="929"/>
                    </a:lnTo>
                    <a:lnTo>
                      <a:pt x="3105" y="997"/>
                    </a:lnTo>
                    <a:lnTo>
                      <a:pt x="3136" y="1067"/>
                    </a:lnTo>
                    <a:lnTo>
                      <a:pt x="3164" y="1139"/>
                    </a:lnTo>
                    <a:lnTo>
                      <a:pt x="3190" y="1212"/>
                    </a:lnTo>
                    <a:lnTo>
                      <a:pt x="3211" y="1287"/>
                    </a:lnTo>
                    <a:lnTo>
                      <a:pt x="3229" y="1363"/>
                    </a:lnTo>
                    <a:lnTo>
                      <a:pt x="3243" y="1441"/>
                    </a:lnTo>
                    <a:lnTo>
                      <a:pt x="3253" y="1520"/>
                    </a:lnTo>
                    <a:lnTo>
                      <a:pt x="3259" y="1600"/>
                    </a:lnTo>
                    <a:lnTo>
                      <a:pt x="3261" y="1682"/>
                    </a:lnTo>
                    <a:close/>
                  </a:path>
                </a:pathLst>
              </a:custGeom>
              <a:solidFill>
                <a:srgbClr val="E87C6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1829" name="Freeform 1274">
                <a:extLst>
                  <a:ext uri="{FF2B5EF4-FFF2-40B4-BE49-F238E27FC236}">
                    <a16:creationId xmlns:a16="http://schemas.microsoft.com/office/drawing/2014/main" id="{847FB21A-1269-4F30-BC1D-EF434322117D}"/>
                  </a:ext>
                </a:extLst>
              </p:cNvPr>
              <p:cNvSpPr>
                <a:spLocks noEditPoints="1"/>
              </p:cNvSpPr>
              <p:nvPr/>
            </p:nvSpPr>
            <p:spPr bwMode="auto">
              <a:xfrm>
                <a:off x="3969" y="2030"/>
                <a:ext cx="652" cy="651"/>
              </a:xfrm>
              <a:custGeom>
                <a:avLst/>
                <a:gdLst>
                  <a:gd name="T0" fmla="*/ 645 w 3261"/>
                  <a:gd name="T1" fmla="*/ 260 h 3259"/>
                  <a:gd name="T2" fmla="*/ 620 w 3261"/>
                  <a:gd name="T3" fmla="*/ 184 h 3259"/>
                  <a:gd name="T4" fmla="*/ 577 w 3261"/>
                  <a:gd name="T5" fmla="*/ 118 h 3259"/>
                  <a:gd name="T6" fmla="*/ 521 w 3261"/>
                  <a:gd name="T7" fmla="*/ 65 h 3259"/>
                  <a:gd name="T8" fmla="*/ 453 w 3261"/>
                  <a:gd name="T9" fmla="*/ 25 h 3259"/>
                  <a:gd name="T10" fmla="*/ 375 w 3261"/>
                  <a:gd name="T11" fmla="*/ 4 h 3259"/>
                  <a:gd name="T12" fmla="*/ 293 w 3261"/>
                  <a:gd name="T13" fmla="*/ 2 h 3259"/>
                  <a:gd name="T14" fmla="*/ 214 w 3261"/>
                  <a:gd name="T15" fmla="*/ 20 h 3259"/>
                  <a:gd name="T16" fmla="*/ 144 w 3261"/>
                  <a:gd name="T17" fmla="*/ 56 h 3259"/>
                  <a:gd name="T18" fmla="*/ 85 w 3261"/>
                  <a:gd name="T19" fmla="*/ 106 h 3259"/>
                  <a:gd name="T20" fmla="*/ 39 w 3261"/>
                  <a:gd name="T21" fmla="*/ 170 h 3259"/>
                  <a:gd name="T22" fmla="*/ 10 w 3261"/>
                  <a:gd name="T23" fmla="*/ 244 h 3259"/>
                  <a:gd name="T24" fmla="*/ 0 w 3261"/>
                  <a:gd name="T25" fmla="*/ 326 h 3259"/>
                  <a:gd name="T26" fmla="*/ 10 w 3261"/>
                  <a:gd name="T27" fmla="*/ 407 h 3259"/>
                  <a:gd name="T28" fmla="*/ 39 w 3261"/>
                  <a:gd name="T29" fmla="*/ 481 h 3259"/>
                  <a:gd name="T30" fmla="*/ 85 w 3261"/>
                  <a:gd name="T31" fmla="*/ 545 h 3259"/>
                  <a:gd name="T32" fmla="*/ 144 w 3261"/>
                  <a:gd name="T33" fmla="*/ 595 h 3259"/>
                  <a:gd name="T34" fmla="*/ 214 w 3261"/>
                  <a:gd name="T35" fmla="*/ 631 h 3259"/>
                  <a:gd name="T36" fmla="*/ 293 w 3261"/>
                  <a:gd name="T37" fmla="*/ 649 h 3259"/>
                  <a:gd name="T38" fmla="*/ 375 w 3261"/>
                  <a:gd name="T39" fmla="*/ 647 h 3259"/>
                  <a:gd name="T40" fmla="*/ 453 w 3261"/>
                  <a:gd name="T41" fmla="*/ 626 h 3259"/>
                  <a:gd name="T42" fmla="*/ 521 w 3261"/>
                  <a:gd name="T43" fmla="*/ 586 h 3259"/>
                  <a:gd name="T44" fmla="*/ 577 w 3261"/>
                  <a:gd name="T45" fmla="*/ 533 h 3259"/>
                  <a:gd name="T46" fmla="*/ 620 w 3261"/>
                  <a:gd name="T47" fmla="*/ 467 h 3259"/>
                  <a:gd name="T48" fmla="*/ 645 w 3261"/>
                  <a:gd name="T49" fmla="*/ 391 h 3259"/>
                  <a:gd name="T50" fmla="*/ 632 w 3261"/>
                  <a:gd name="T51" fmla="*/ 326 h 3259"/>
                  <a:gd name="T52" fmla="*/ 622 w 3261"/>
                  <a:gd name="T53" fmla="*/ 402 h 3259"/>
                  <a:gd name="T54" fmla="*/ 595 w 3261"/>
                  <a:gd name="T55" fmla="*/ 471 h 3259"/>
                  <a:gd name="T56" fmla="*/ 552 w 3261"/>
                  <a:gd name="T57" fmla="*/ 531 h 3259"/>
                  <a:gd name="T58" fmla="*/ 497 w 3261"/>
                  <a:gd name="T59" fmla="*/ 579 h 3259"/>
                  <a:gd name="T60" fmla="*/ 431 w 3261"/>
                  <a:gd name="T61" fmla="*/ 612 h 3259"/>
                  <a:gd name="T62" fmla="*/ 357 w 3261"/>
                  <a:gd name="T63" fmla="*/ 629 h 3259"/>
                  <a:gd name="T64" fmla="*/ 280 w 3261"/>
                  <a:gd name="T65" fmla="*/ 627 h 3259"/>
                  <a:gd name="T66" fmla="*/ 207 w 3261"/>
                  <a:gd name="T67" fmla="*/ 607 h 3259"/>
                  <a:gd name="T68" fmla="*/ 143 w 3261"/>
                  <a:gd name="T69" fmla="*/ 570 h 3259"/>
                  <a:gd name="T70" fmla="*/ 90 w 3261"/>
                  <a:gd name="T71" fmla="*/ 520 h 3259"/>
                  <a:gd name="T72" fmla="*/ 50 w 3261"/>
                  <a:gd name="T73" fmla="*/ 458 h 3259"/>
                  <a:gd name="T74" fmla="*/ 27 w 3261"/>
                  <a:gd name="T75" fmla="*/ 387 h 3259"/>
                  <a:gd name="T76" fmla="*/ 21 w 3261"/>
                  <a:gd name="T77" fmla="*/ 310 h 3259"/>
                  <a:gd name="T78" fmla="*/ 34 w 3261"/>
                  <a:gd name="T79" fmla="*/ 235 h 3259"/>
                  <a:gd name="T80" fmla="*/ 65 w 3261"/>
                  <a:gd name="T81" fmla="*/ 167 h 3259"/>
                  <a:gd name="T82" fmla="*/ 110 w 3261"/>
                  <a:gd name="T83" fmla="*/ 110 h 3259"/>
                  <a:gd name="T84" fmla="*/ 168 w 3261"/>
                  <a:gd name="T85" fmla="*/ 64 h 3259"/>
                  <a:gd name="T86" fmla="*/ 235 w 3261"/>
                  <a:gd name="T87" fmla="*/ 34 h 3259"/>
                  <a:gd name="T88" fmla="*/ 310 w 3261"/>
                  <a:gd name="T89" fmla="*/ 21 h 3259"/>
                  <a:gd name="T90" fmla="*/ 388 w 3261"/>
                  <a:gd name="T91" fmla="*/ 26 h 3259"/>
                  <a:gd name="T92" fmla="*/ 458 w 3261"/>
                  <a:gd name="T93" fmla="*/ 50 h 3259"/>
                  <a:gd name="T94" fmla="*/ 520 w 3261"/>
                  <a:gd name="T95" fmla="*/ 90 h 3259"/>
                  <a:gd name="T96" fmla="*/ 571 w 3261"/>
                  <a:gd name="T97" fmla="*/ 143 h 3259"/>
                  <a:gd name="T98" fmla="*/ 608 w 3261"/>
                  <a:gd name="T99" fmla="*/ 207 h 3259"/>
                  <a:gd name="T100" fmla="*/ 628 w 3261"/>
                  <a:gd name="T101" fmla="*/ 279 h 325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261" h="3259">
                    <a:moveTo>
                      <a:pt x="3261" y="1630"/>
                    </a:moveTo>
                    <a:lnTo>
                      <a:pt x="3258" y="1546"/>
                    </a:lnTo>
                    <a:lnTo>
                      <a:pt x="3252" y="1463"/>
                    </a:lnTo>
                    <a:lnTo>
                      <a:pt x="3242" y="1381"/>
                    </a:lnTo>
                    <a:lnTo>
                      <a:pt x="3228" y="1301"/>
                    </a:lnTo>
                    <a:lnTo>
                      <a:pt x="3209" y="1223"/>
                    </a:lnTo>
                    <a:lnTo>
                      <a:pt x="3188" y="1145"/>
                    </a:lnTo>
                    <a:lnTo>
                      <a:pt x="3162" y="1069"/>
                    </a:lnTo>
                    <a:lnTo>
                      <a:pt x="3133" y="995"/>
                    </a:lnTo>
                    <a:lnTo>
                      <a:pt x="3100" y="923"/>
                    </a:lnTo>
                    <a:lnTo>
                      <a:pt x="3064" y="853"/>
                    </a:lnTo>
                    <a:lnTo>
                      <a:pt x="3025" y="784"/>
                    </a:lnTo>
                    <a:lnTo>
                      <a:pt x="2982" y="718"/>
                    </a:lnTo>
                    <a:lnTo>
                      <a:pt x="2937" y="654"/>
                    </a:lnTo>
                    <a:lnTo>
                      <a:pt x="2888" y="592"/>
                    </a:lnTo>
                    <a:lnTo>
                      <a:pt x="2837" y="533"/>
                    </a:lnTo>
                    <a:lnTo>
                      <a:pt x="2783" y="477"/>
                    </a:lnTo>
                    <a:lnTo>
                      <a:pt x="2726" y="423"/>
                    </a:lnTo>
                    <a:lnTo>
                      <a:pt x="2667" y="371"/>
                    </a:lnTo>
                    <a:lnTo>
                      <a:pt x="2606" y="323"/>
                    </a:lnTo>
                    <a:lnTo>
                      <a:pt x="2542" y="278"/>
                    </a:lnTo>
                    <a:lnTo>
                      <a:pt x="2475" y="236"/>
                    </a:lnTo>
                    <a:lnTo>
                      <a:pt x="2407" y="196"/>
                    </a:lnTo>
                    <a:lnTo>
                      <a:pt x="2337" y="160"/>
                    </a:lnTo>
                    <a:lnTo>
                      <a:pt x="2265" y="127"/>
                    </a:lnTo>
                    <a:lnTo>
                      <a:pt x="2191" y="98"/>
                    </a:lnTo>
                    <a:lnTo>
                      <a:pt x="2115" y="73"/>
                    </a:lnTo>
                    <a:lnTo>
                      <a:pt x="2038" y="51"/>
                    </a:lnTo>
                    <a:lnTo>
                      <a:pt x="1959" y="33"/>
                    </a:lnTo>
                    <a:lnTo>
                      <a:pt x="1878" y="18"/>
                    </a:lnTo>
                    <a:lnTo>
                      <a:pt x="1797" y="8"/>
                    </a:lnTo>
                    <a:lnTo>
                      <a:pt x="1714" y="2"/>
                    </a:lnTo>
                    <a:lnTo>
                      <a:pt x="1630" y="0"/>
                    </a:lnTo>
                    <a:lnTo>
                      <a:pt x="1547" y="2"/>
                    </a:lnTo>
                    <a:lnTo>
                      <a:pt x="1463" y="8"/>
                    </a:lnTo>
                    <a:lnTo>
                      <a:pt x="1382" y="18"/>
                    </a:lnTo>
                    <a:lnTo>
                      <a:pt x="1301" y="33"/>
                    </a:lnTo>
                    <a:lnTo>
                      <a:pt x="1223" y="51"/>
                    </a:lnTo>
                    <a:lnTo>
                      <a:pt x="1146" y="73"/>
                    </a:lnTo>
                    <a:lnTo>
                      <a:pt x="1069" y="98"/>
                    </a:lnTo>
                    <a:lnTo>
                      <a:pt x="996" y="127"/>
                    </a:lnTo>
                    <a:lnTo>
                      <a:pt x="924" y="160"/>
                    </a:lnTo>
                    <a:lnTo>
                      <a:pt x="853" y="196"/>
                    </a:lnTo>
                    <a:lnTo>
                      <a:pt x="785" y="236"/>
                    </a:lnTo>
                    <a:lnTo>
                      <a:pt x="718" y="278"/>
                    </a:lnTo>
                    <a:lnTo>
                      <a:pt x="655" y="323"/>
                    </a:lnTo>
                    <a:lnTo>
                      <a:pt x="593" y="371"/>
                    </a:lnTo>
                    <a:lnTo>
                      <a:pt x="534" y="423"/>
                    </a:lnTo>
                    <a:lnTo>
                      <a:pt x="477" y="477"/>
                    </a:lnTo>
                    <a:lnTo>
                      <a:pt x="423" y="533"/>
                    </a:lnTo>
                    <a:lnTo>
                      <a:pt x="372" y="592"/>
                    </a:lnTo>
                    <a:lnTo>
                      <a:pt x="324" y="654"/>
                    </a:lnTo>
                    <a:lnTo>
                      <a:pt x="278" y="718"/>
                    </a:lnTo>
                    <a:lnTo>
                      <a:pt x="236" y="784"/>
                    </a:lnTo>
                    <a:lnTo>
                      <a:pt x="197" y="853"/>
                    </a:lnTo>
                    <a:lnTo>
                      <a:pt x="161" y="923"/>
                    </a:lnTo>
                    <a:lnTo>
                      <a:pt x="128" y="995"/>
                    </a:lnTo>
                    <a:lnTo>
                      <a:pt x="98" y="1069"/>
                    </a:lnTo>
                    <a:lnTo>
                      <a:pt x="73" y="1145"/>
                    </a:lnTo>
                    <a:lnTo>
                      <a:pt x="51" y="1223"/>
                    </a:lnTo>
                    <a:lnTo>
                      <a:pt x="33" y="1301"/>
                    </a:lnTo>
                    <a:lnTo>
                      <a:pt x="19" y="1381"/>
                    </a:lnTo>
                    <a:lnTo>
                      <a:pt x="8" y="1463"/>
                    </a:lnTo>
                    <a:lnTo>
                      <a:pt x="2" y="1546"/>
                    </a:lnTo>
                    <a:lnTo>
                      <a:pt x="0" y="1630"/>
                    </a:lnTo>
                    <a:lnTo>
                      <a:pt x="2" y="1713"/>
                    </a:lnTo>
                    <a:lnTo>
                      <a:pt x="8" y="1796"/>
                    </a:lnTo>
                    <a:lnTo>
                      <a:pt x="19" y="1878"/>
                    </a:lnTo>
                    <a:lnTo>
                      <a:pt x="33" y="1958"/>
                    </a:lnTo>
                    <a:lnTo>
                      <a:pt x="51" y="2036"/>
                    </a:lnTo>
                    <a:lnTo>
                      <a:pt x="73" y="2114"/>
                    </a:lnTo>
                    <a:lnTo>
                      <a:pt x="98" y="2190"/>
                    </a:lnTo>
                    <a:lnTo>
                      <a:pt x="128" y="2264"/>
                    </a:lnTo>
                    <a:lnTo>
                      <a:pt x="161" y="2336"/>
                    </a:lnTo>
                    <a:lnTo>
                      <a:pt x="197" y="2406"/>
                    </a:lnTo>
                    <a:lnTo>
                      <a:pt x="236" y="2475"/>
                    </a:lnTo>
                    <a:lnTo>
                      <a:pt x="278" y="2541"/>
                    </a:lnTo>
                    <a:lnTo>
                      <a:pt x="324" y="2605"/>
                    </a:lnTo>
                    <a:lnTo>
                      <a:pt x="372" y="2667"/>
                    </a:lnTo>
                    <a:lnTo>
                      <a:pt x="423" y="2726"/>
                    </a:lnTo>
                    <a:lnTo>
                      <a:pt x="477" y="2782"/>
                    </a:lnTo>
                    <a:lnTo>
                      <a:pt x="534" y="2836"/>
                    </a:lnTo>
                    <a:lnTo>
                      <a:pt x="593" y="2888"/>
                    </a:lnTo>
                    <a:lnTo>
                      <a:pt x="655" y="2936"/>
                    </a:lnTo>
                    <a:lnTo>
                      <a:pt x="718" y="2981"/>
                    </a:lnTo>
                    <a:lnTo>
                      <a:pt x="785" y="3023"/>
                    </a:lnTo>
                    <a:lnTo>
                      <a:pt x="853" y="3063"/>
                    </a:lnTo>
                    <a:lnTo>
                      <a:pt x="924" y="3099"/>
                    </a:lnTo>
                    <a:lnTo>
                      <a:pt x="996" y="3132"/>
                    </a:lnTo>
                    <a:lnTo>
                      <a:pt x="1069" y="3161"/>
                    </a:lnTo>
                    <a:lnTo>
                      <a:pt x="1146" y="3186"/>
                    </a:lnTo>
                    <a:lnTo>
                      <a:pt x="1223" y="3208"/>
                    </a:lnTo>
                    <a:lnTo>
                      <a:pt x="1301" y="3226"/>
                    </a:lnTo>
                    <a:lnTo>
                      <a:pt x="1382" y="3241"/>
                    </a:lnTo>
                    <a:lnTo>
                      <a:pt x="1463" y="3251"/>
                    </a:lnTo>
                    <a:lnTo>
                      <a:pt x="1547" y="3257"/>
                    </a:lnTo>
                    <a:lnTo>
                      <a:pt x="1630" y="3259"/>
                    </a:lnTo>
                    <a:lnTo>
                      <a:pt x="1714" y="3257"/>
                    </a:lnTo>
                    <a:lnTo>
                      <a:pt x="1797" y="3251"/>
                    </a:lnTo>
                    <a:lnTo>
                      <a:pt x="1878" y="3241"/>
                    </a:lnTo>
                    <a:lnTo>
                      <a:pt x="1959" y="3226"/>
                    </a:lnTo>
                    <a:lnTo>
                      <a:pt x="2038" y="3208"/>
                    </a:lnTo>
                    <a:lnTo>
                      <a:pt x="2115" y="3186"/>
                    </a:lnTo>
                    <a:lnTo>
                      <a:pt x="2191" y="3161"/>
                    </a:lnTo>
                    <a:lnTo>
                      <a:pt x="2265" y="3132"/>
                    </a:lnTo>
                    <a:lnTo>
                      <a:pt x="2337" y="3099"/>
                    </a:lnTo>
                    <a:lnTo>
                      <a:pt x="2407" y="3063"/>
                    </a:lnTo>
                    <a:lnTo>
                      <a:pt x="2475" y="3023"/>
                    </a:lnTo>
                    <a:lnTo>
                      <a:pt x="2542" y="2981"/>
                    </a:lnTo>
                    <a:lnTo>
                      <a:pt x="2606" y="2936"/>
                    </a:lnTo>
                    <a:lnTo>
                      <a:pt x="2667" y="2888"/>
                    </a:lnTo>
                    <a:lnTo>
                      <a:pt x="2726" y="2836"/>
                    </a:lnTo>
                    <a:lnTo>
                      <a:pt x="2783" y="2782"/>
                    </a:lnTo>
                    <a:lnTo>
                      <a:pt x="2837" y="2726"/>
                    </a:lnTo>
                    <a:lnTo>
                      <a:pt x="2888" y="2667"/>
                    </a:lnTo>
                    <a:lnTo>
                      <a:pt x="2937" y="2605"/>
                    </a:lnTo>
                    <a:lnTo>
                      <a:pt x="2982" y="2541"/>
                    </a:lnTo>
                    <a:lnTo>
                      <a:pt x="3025" y="2475"/>
                    </a:lnTo>
                    <a:lnTo>
                      <a:pt x="3064" y="2406"/>
                    </a:lnTo>
                    <a:lnTo>
                      <a:pt x="3100" y="2336"/>
                    </a:lnTo>
                    <a:lnTo>
                      <a:pt x="3133" y="2264"/>
                    </a:lnTo>
                    <a:lnTo>
                      <a:pt x="3162" y="2190"/>
                    </a:lnTo>
                    <a:lnTo>
                      <a:pt x="3188" y="2114"/>
                    </a:lnTo>
                    <a:lnTo>
                      <a:pt x="3209" y="2036"/>
                    </a:lnTo>
                    <a:lnTo>
                      <a:pt x="3228" y="1958"/>
                    </a:lnTo>
                    <a:lnTo>
                      <a:pt x="3242" y="1878"/>
                    </a:lnTo>
                    <a:lnTo>
                      <a:pt x="3252" y="1796"/>
                    </a:lnTo>
                    <a:lnTo>
                      <a:pt x="3258" y="1713"/>
                    </a:lnTo>
                    <a:lnTo>
                      <a:pt x="3261" y="1630"/>
                    </a:lnTo>
                    <a:close/>
                    <a:moveTo>
                      <a:pt x="3159" y="1630"/>
                    </a:moveTo>
                    <a:lnTo>
                      <a:pt x="3157" y="1708"/>
                    </a:lnTo>
                    <a:lnTo>
                      <a:pt x="3151" y="1786"/>
                    </a:lnTo>
                    <a:lnTo>
                      <a:pt x="3142" y="1863"/>
                    </a:lnTo>
                    <a:lnTo>
                      <a:pt x="3127" y="1938"/>
                    </a:lnTo>
                    <a:lnTo>
                      <a:pt x="3110" y="2011"/>
                    </a:lnTo>
                    <a:lnTo>
                      <a:pt x="3090" y="2084"/>
                    </a:lnTo>
                    <a:lnTo>
                      <a:pt x="3066" y="2155"/>
                    </a:lnTo>
                    <a:lnTo>
                      <a:pt x="3039" y="2224"/>
                    </a:lnTo>
                    <a:lnTo>
                      <a:pt x="3008" y="2292"/>
                    </a:lnTo>
                    <a:lnTo>
                      <a:pt x="2975" y="2358"/>
                    </a:lnTo>
                    <a:lnTo>
                      <a:pt x="2938" y="2422"/>
                    </a:lnTo>
                    <a:lnTo>
                      <a:pt x="2897" y="2484"/>
                    </a:lnTo>
                    <a:lnTo>
                      <a:pt x="2855" y="2544"/>
                    </a:lnTo>
                    <a:lnTo>
                      <a:pt x="2810" y="2601"/>
                    </a:lnTo>
                    <a:lnTo>
                      <a:pt x="2762" y="2657"/>
                    </a:lnTo>
                    <a:lnTo>
                      <a:pt x="2711" y="2710"/>
                    </a:lnTo>
                    <a:lnTo>
                      <a:pt x="2658" y="2761"/>
                    </a:lnTo>
                    <a:lnTo>
                      <a:pt x="2603" y="2809"/>
                    </a:lnTo>
                    <a:lnTo>
                      <a:pt x="2545" y="2854"/>
                    </a:lnTo>
                    <a:lnTo>
                      <a:pt x="2485" y="2897"/>
                    </a:lnTo>
                    <a:lnTo>
                      <a:pt x="2423" y="2937"/>
                    </a:lnTo>
                    <a:lnTo>
                      <a:pt x="2359" y="2973"/>
                    </a:lnTo>
                    <a:lnTo>
                      <a:pt x="2293" y="3007"/>
                    </a:lnTo>
                    <a:lnTo>
                      <a:pt x="2225" y="3037"/>
                    </a:lnTo>
                    <a:lnTo>
                      <a:pt x="2156" y="3065"/>
                    </a:lnTo>
                    <a:lnTo>
                      <a:pt x="2084" y="3090"/>
                    </a:lnTo>
                    <a:lnTo>
                      <a:pt x="2012" y="3110"/>
                    </a:lnTo>
                    <a:lnTo>
                      <a:pt x="1939" y="3127"/>
                    </a:lnTo>
                    <a:lnTo>
                      <a:pt x="1863" y="3140"/>
                    </a:lnTo>
                    <a:lnTo>
                      <a:pt x="1787" y="3150"/>
                    </a:lnTo>
                    <a:lnTo>
                      <a:pt x="1708" y="3156"/>
                    </a:lnTo>
                    <a:lnTo>
                      <a:pt x="1630" y="3158"/>
                    </a:lnTo>
                    <a:lnTo>
                      <a:pt x="1552" y="3156"/>
                    </a:lnTo>
                    <a:lnTo>
                      <a:pt x="1474" y="3150"/>
                    </a:lnTo>
                    <a:lnTo>
                      <a:pt x="1398" y="3140"/>
                    </a:lnTo>
                    <a:lnTo>
                      <a:pt x="1322" y="3127"/>
                    </a:lnTo>
                    <a:lnTo>
                      <a:pt x="1248" y="3110"/>
                    </a:lnTo>
                    <a:lnTo>
                      <a:pt x="1176" y="3090"/>
                    </a:lnTo>
                    <a:lnTo>
                      <a:pt x="1104" y="3065"/>
                    </a:lnTo>
                    <a:lnTo>
                      <a:pt x="1035" y="3037"/>
                    </a:lnTo>
                    <a:lnTo>
                      <a:pt x="968" y="3007"/>
                    </a:lnTo>
                    <a:lnTo>
                      <a:pt x="901" y="2973"/>
                    </a:lnTo>
                    <a:lnTo>
                      <a:pt x="838" y="2937"/>
                    </a:lnTo>
                    <a:lnTo>
                      <a:pt x="776" y="2897"/>
                    </a:lnTo>
                    <a:lnTo>
                      <a:pt x="715" y="2854"/>
                    </a:lnTo>
                    <a:lnTo>
                      <a:pt x="658" y="2809"/>
                    </a:lnTo>
                    <a:lnTo>
                      <a:pt x="603" y="2761"/>
                    </a:lnTo>
                    <a:lnTo>
                      <a:pt x="550" y="2710"/>
                    </a:lnTo>
                    <a:lnTo>
                      <a:pt x="498" y="2657"/>
                    </a:lnTo>
                    <a:lnTo>
                      <a:pt x="451" y="2601"/>
                    </a:lnTo>
                    <a:lnTo>
                      <a:pt x="405" y="2544"/>
                    </a:lnTo>
                    <a:lnTo>
                      <a:pt x="363" y="2484"/>
                    </a:lnTo>
                    <a:lnTo>
                      <a:pt x="323" y="2422"/>
                    </a:lnTo>
                    <a:lnTo>
                      <a:pt x="286" y="2358"/>
                    </a:lnTo>
                    <a:lnTo>
                      <a:pt x="252" y="2292"/>
                    </a:lnTo>
                    <a:lnTo>
                      <a:pt x="222" y="2224"/>
                    </a:lnTo>
                    <a:lnTo>
                      <a:pt x="195" y="2155"/>
                    </a:lnTo>
                    <a:lnTo>
                      <a:pt x="171" y="2084"/>
                    </a:lnTo>
                    <a:lnTo>
                      <a:pt x="150" y="2011"/>
                    </a:lnTo>
                    <a:lnTo>
                      <a:pt x="133" y="1938"/>
                    </a:lnTo>
                    <a:lnTo>
                      <a:pt x="120" y="1863"/>
                    </a:lnTo>
                    <a:lnTo>
                      <a:pt x="109" y="1786"/>
                    </a:lnTo>
                    <a:lnTo>
                      <a:pt x="103" y="1708"/>
                    </a:lnTo>
                    <a:lnTo>
                      <a:pt x="101" y="1630"/>
                    </a:lnTo>
                    <a:lnTo>
                      <a:pt x="103" y="1551"/>
                    </a:lnTo>
                    <a:lnTo>
                      <a:pt x="109" y="1474"/>
                    </a:lnTo>
                    <a:lnTo>
                      <a:pt x="120" y="1396"/>
                    </a:lnTo>
                    <a:lnTo>
                      <a:pt x="133" y="1322"/>
                    </a:lnTo>
                    <a:lnTo>
                      <a:pt x="150" y="1248"/>
                    </a:lnTo>
                    <a:lnTo>
                      <a:pt x="171" y="1175"/>
                    </a:lnTo>
                    <a:lnTo>
                      <a:pt x="195" y="1104"/>
                    </a:lnTo>
                    <a:lnTo>
                      <a:pt x="222" y="1035"/>
                    </a:lnTo>
                    <a:lnTo>
                      <a:pt x="252" y="967"/>
                    </a:lnTo>
                    <a:lnTo>
                      <a:pt x="286" y="901"/>
                    </a:lnTo>
                    <a:lnTo>
                      <a:pt x="323" y="837"/>
                    </a:lnTo>
                    <a:lnTo>
                      <a:pt x="363" y="775"/>
                    </a:lnTo>
                    <a:lnTo>
                      <a:pt x="405" y="715"/>
                    </a:lnTo>
                    <a:lnTo>
                      <a:pt x="451" y="658"/>
                    </a:lnTo>
                    <a:lnTo>
                      <a:pt x="498" y="602"/>
                    </a:lnTo>
                    <a:lnTo>
                      <a:pt x="550" y="549"/>
                    </a:lnTo>
                    <a:lnTo>
                      <a:pt x="603" y="498"/>
                    </a:lnTo>
                    <a:lnTo>
                      <a:pt x="658" y="450"/>
                    </a:lnTo>
                    <a:lnTo>
                      <a:pt x="715" y="405"/>
                    </a:lnTo>
                    <a:lnTo>
                      <a:pt x="776" y="362"/>
                    </a:lnTo>
                    <a:lnTo>
                      <a:pt x="838" y="322"/>
                    </a:lnTo>
                    <a:lnTo>
                      <a:pt x="901" y="286"/>
                    </a:lnTo>
                    <a:lnTo>
                      <a:pt x="968" y="252"/>
                    </a:lnTo>
                    <a:lnTo>
                      <a:pt x="1035" y="222"/>
                    </a:lnTo>
                    <a:lnTo>
                      <a:pt x="1104" y="194"/>
                    </a:lnTo>
                    <a:lnTo>
                      <a:pt x="1176" y="169"/>
                    </a:lnTo>
                    <a:lnTo>
                      <a:pt x="1248" y="149"/>
                    </a:lnTo>
                    <a:lnTo>
                      <a:pt x="1322" y="132"/>
                    </a:lnTo>
                    <a:lnTo>
                      <a:pt x="1398" y="119"/>
                    </a:lnTo>
                    <a:lnTo>
                      <a:pt x="1474" y="109"/>
                    </a:lnTo>
                    <a:lnTo>
                      <a:pt x="1552" y="103"/>
                    </a:lnTo>
                    <a:lnTo>
                      <a:pt x="1630" y="101"/>
                    </a:lnTo>
                    <a:lnTo>
                      <a:pt x="1708" y="103"/>
                    </a:lnTo>
                    <a:lnTo>
                      <a:pt x="1787" y="109"/>
                    </a:lnTo>
                    <a:lnTo>
                      <a:pt x="1863" y="119"/>
                    </a:lnTo>
                    <a:lnTo>
                      <a:pt x="1939" y="132"/>
                    </a:lnTo>
                    <a:lnTo>
                      <a:pt x="2012" y="149"/>
                    </a:lnTo>
                    <a:lnTo>
                      <a:pt x="2084" y="169"/>
                    </a:lnTo>
                    <a:lnTo>
                      <a:pt x="2156" y="194"/>
                    </a:lnTo>
                    <a:lnTo>
                      <a:pt x="2225" y="222"/>
                    </a:lnTo>
                    <a:lnTo>
                      <a:pt x="2293" y="252"/>
                    </a:lnTo>
                    <a:lnTo>
                      <a:pt x="2359" y="286"/>
                    </a:lnTo>
                    <a:lnTo>
                      <a:pt x="2423" y="322"/>
                    </a:lnTo>
                    <a:lnTo>
                      <a:pt x="2485" y="362"/>
                    </a:lnTo>
                    <a:lnTo>
                      <a:pt x="2545" y="405"/>
                    </a:lnTo>
                    <a:lnTo>
                      <a:pt x="2603" y="450"/>
                    </a:lnTo>
                    <a:lnTo>
                      <a:pt x="2658" y="498"/>
                    </a:lnTo>
                    <a:lnTo>
                      <a:pt x="2711" y="549"/>
                    </a:lnTo>
                    <a:lnTo>
                      <a:pt x="2762" y="602"/>
                    </a:lnTo>
                    <a:lnTo>
                      <a:pt x="2810" y="658"/>
                    </a:lnTo>
                    <a:lnTo>
                      <a:pt x="2855" y="715"/>
                    </a:lnTo>
                    <a:lnTo>
                      <a:pt x="2897" y="775"/>
                    </a:lnTo>
                    <a:lnTo>
                      <a:pt x="2938" y="837"/>
                    </a:lnTo>
                    <a:lnTo>
                      <a:pt x="2975" y="901"/>
                    </a:lnTo>
                    <a:lnTo>
                      <a:pt x="3008" y="967"/>
                    </a:lnTo>
                    <a:lnTo>
                      <a:pt x="3039" y="1035"/>
                    </a:lnTo>
                    <a:lnTo>
                      <a:pt x="3066" y="1104"/>
                    </a:lnTo>
                    <a:lnTo>
                      <a:pt x="3090" y="1175"/>
                    </a:lnTo>
                    <a:lnTo>
                      <a:pt x="3110" y="1248"/>
                    </a:lnTo>
                    <a:lnTo>
                      <a:pt x="3127" y="1322"/>
                    </a:lnTo>
                    <a:lnTo>
                      <a:pt x="3142" y="1396"/>
                    </a:lnTo>
                    <a:lnTo>
                      <a:pt x="3151" y="1474"/>
                    </a:lnTo>
                    <a:lnTo>
                      <a:pt x="3157" y="1551"/>
                    </a:lnTo>
                    <a:lnTo>
                      <a:pt x="3159" y="1630"/>
                    </a:lnTo>
                    <a:close/>
                  </a:path>
                </a:pathLst>
              </a:custGeom>
              <a:solidFill>
                <a:srgbClr val="E9806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1830" name="Freeform 1275">
                <a:extLst>
                  <a:ext uri="{FF2B5EF4-FFF2-40B4-BE49-F238E27FC236}">
                    <a16:creationId xmlns:a16="http://schemas.microsoft.com/office/drawing/2014/main" id="{33160138-8427-4AD3-9AAE-A9D543EBE649}"/>
                  </a:ext>
                </a:extLst>
              </p:cNvPr>
              <p:cNvSpPr>
                <a:spLocks noEditPoints="1"/>
              </p:cNvSpPr>
              <p:nvPr/>
            </p:nvSpPr>
            <p:spPr bwMode="auto">
              <a:xfrm>
                <a:off x="3979" y="2040"/>
                <a:ext cx="632" cy="631"/>
              </a:xfrm>
              <a:custGeom>
                <a:avLst/>
                <a:gdLst>
                  <a:gd name="T0" fmla="*/ 626 w 3159"/>
                  <a:gd name="T1" fmla="*/ 252 h 3159"/>
                  <a:gd name="T2" fmla="*/ 601 w 3159"/>
                  <a:gd name="T3" fmla="*/ 179 h 3159"/>
                  <a:gd name="T4" fmla="*/ 560 w 3159"/>
                  <a:gd name="T5" fmla="*/ 115 h 3159"/>
                  <a:gd name="T6" fmla="*/ 505 w 3159"/>
                  <a:gd name="T7" fmla="*/ 63 h 3159"/>
                  <a:gd name="T8" fmla="*/ 439 w 3159"/>
                  <a:gd name="T9" fmla="*/ 25 h 3159"/>
                  <a:gd name="T10" fmla="*/ 364 w 3159"/>
                  <a:gd name="T11" fmla="*/ 4 h 3159"/>
                  <a:gd name="T12" fmla="*/ 283 w 3159"/>
                  <a:gd name="T13" fmla="*/ 2 h 3159"/>
                  <a:gd name="T14" fmla="*/ 207 w 3159"/>
                  <a:gd name="T15" fmla="*/ 19 h 3159"/>
                  <a:gd name="T16" fmla="*/ 139 w 3159"/>
                  <a:gd name="T17" fmla="*/ 54 h 3159"/>
                  <a:gd name="T18" fmla="*/ 82 w 3159"/>
                  <a:gd name="T19" fmla="*/ 103 h 3159"/>
                  <a:gd name="T20" fmla="*/ 38 w 3159"/>
                  <a:gd name="T21" fmla="*/ 165 h 3159"/>
                  <a:gd name="T22" fmla="*/ 10 w 3159"/>
                  <a:gd name="T23" fmla="*/ 237 h 3159"/>
                  <a:gd name="T24" fmla="*/ 0 w 3159"/>
                  <a:gd name="T25" fmla="*/ 316 h 3159"/>
                  <a:gd name="T26" fmla="*/ 10 w 3159"/>
                  <a:gd name="T27" fmla="*/ 394 h 3159"/>
                  <a:gd name="T28" fmla="*/ 38 w 3159"/>
                  <a:gd name="T29" fmla="*/ 466 h 3159"/>
                  <a:gd name="T30" fmla="*/ 82 w 3159"/>
                  <a:gd name="T31" fmla="*/ 528 h 3159"/>
                  <a:gd name="T32" fmla="*/ 139 w 3159"/>
                  <a:gd name="T33" fmla="*/ 577 h 3159"/>
                  <a:gd name="T34" fmla="*/ 207 w 3159"/>
                  <a:gd name="T35" fmla="*/ 612 h 3159"/>
                  <a:gd name="T36" fmla="*/ 283 w 3159"/>
                  <a:gd name="T37" fmla="*/ 629 h 3159"/>
                  <a:gd name="T38" fmla="*/ 364 w 3159"/>
                  <a:gd name="T39" fmla="*/ 627 h 3159"/>
                  <a:gd name="T40" fmla="*/ 439 w 3159"/>
                  <a:gd name="T41" fmla="*/ 606 h 3159"/>
                  <a:gd name="T42" fmla="*/ 505 w 3159"/>
                  <a:gd name="T43" fmla="*/ 568 h 3159"/>
                  <a:gd name="T44" fmla="*/ 560 w 3159"/>
                  <a:gd name="T45" fmla="*/ 516 h 3159"/>
                  <a:gd name="T46" fmla="*/ 601 w 3159"/>
                  <a:gd name="T47" fmla="*/ 452 h 3159"/>
                  <a:gd name="T48" fmla="*/ 626 w 3159"/>
                  <a:gd name="T49" fmla="*/ 379 h 3159"/>
                  <a:gd name="T50" fmla="*/ 611 w 3159"/>
                  <a:gd name="T51" fmla="*/ 316 h 3159"/>
                  <a:gd name="T52" fmla="*/ 602 w 3159"/>
                  <a:gd name="T53" fmla="*/ 389 h 3159"/>
                  <a:gd name="T54" fmla="*/ 576 w 3159"/>
                  <a:gd name="T55" fmla="*/ 456 h 3159"/>
                  <a:gd name="T56" fmla="*/ 535 w 3159"/>
                  <a:gd name="T57" fmla="*/ 514 h 3159"/>
                  <a:gd name="T58" fmla="*/ 481 w 3159"/>
                  <a:gd name="T59" fmla="*/ 560 h 3159"/>
                  <a:gd name="T60" fmla="*/ 418 w 3159"/>
                  <a:gd name="T61" fmla="*/ 593 h 3159"/>
                  <a:gd name="T62" fmla="*/ 346 w 3159"/>
                  <a:gd name="T63" fmla="*/ 609 h 3159"/>
                  <a:gd name="T64" fmla="*/ 271 w 3159"/>
                  <a:gd name="T65" fmla="*/ 607 h 3159"/>
                  <a:gd name="T66" fmla="*/ 201 w 3159"/>
                  <a:gd name="T67" fmla="*/ 587 h 3159"/>
                  <a:gd name="T68" fmla="*/ 139 w 3159"/>
                  <a:gd name="T69" fmla="*/ 552 h 3159"/>
                  <a:gd name="T70" fmla="*/ 88 w 3159"/>
                  <a:gd name="T71" fmla="*/ 503 h 3159"/>
                  <a:gd name="T72" fmla="*/ 49 w 3159"/>
                  <a:gd name="T73" fmla="*/ 443 h 3159"/>
                  <a:gd name="T74" fmla="*/ 26 w 3159"/>
                  <a:gd name="T75" fmla="*/ 375 h 3159"/>
                  <a:gd name="T76" fmla="*/ 21 w 3159"/>
                  <a:gd name="T77" fmla="*/ 300 h 3159"/>
                  <a:gd name="T78" fmla="*/ 34 w 3159"/>
                  <a:gd name="T79" fmla="*/ 228 h 3159"/>
                  <a:gd name="T80" fmla="*/ 63 w 3159"/>
                  <a:gd name="T81" fmla="*/ 163 h 3159"/>
                  <a:gd name="T82" fmla="*/ 107 w 3159"/>
                  <a:gd name="T83" fmla="*/ 107 h 3159"/>
                  <a:gd name="T84" fmla="*/ 163 w 3159"/>
                  <a:gd name="T85" fmla="*/ 63 h 3159"/>
                  <a:gd name="T86" fmla="*/ 228 w 3159"/>
                  <a:gd name="T87" fmla="*/ 34 h 3159"/>
                  <a:gd name="T88" fmla="*/ 301 w 3159"/>
                  <a:gd name="T89" fmla="*/ 21 h 3159"/>
                  <a:gd name="T90" fmla="*/ 376 w 3159"/>
                  <a:gd name="T91" fmla="*/ 26 h 3159"/>
                  <a:gd name="T92" fmla="*/ 444 w 3159"/>
                  <a:gd name="T93" fmla="*/ 50 h 3159"/>
                  <a:gd name="T94" fmla="*/ 504 w 3159"/>
                  <a:gd name="T95" fmla="*/ 88 h 3159"/>
                  <a:gd name="T96" fmla="*/ 553 w 3159"/>
                  <a:gd name="T97" fmla="*/ 139 h 3159"/>
                  <a:gd name="T98" fmla="*/ 588 w 3159"/>
                  <a:gd name="T99" fmla="*/ 201 h 3159"/>
                  <a:gd name="T100" fmla="*/ 608 w 3159"/>
                  <a:gd name="T101" fmla="*/ 270 h 315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159" h="3159">
                    <a:moveTo>
                      <a:pt x="3159" y="1580"/>
                    </a:moveTo>
                    <a:lnTo>
                      <a:pt x="3157" y="1498"/>
                    </a:lnTo>
                    <a:lnTo>
                      <a:pt x="3151" y="1418"/>
                    </a:lnTo>
                    <a:lnTo>
                      <a:pt x="3141" y="1339"/>
                    </a:lnTo>
                    <a:lnTo>
                      <a:pt x="3127" y="1261"/>
                    </a:lnTo>
                    <a:lnTo>
                      <a:pt x="3109" y="1185"/>
                    </a:lnTo>
                    <a:lnTo>
                      <a:pt x="3088" y="1110"/>
                    </a:lnTo>
                    <a:lnTo>
                      <a:pt x="3062" y="1037"/>
                    </a:lnTo>
                    <a:lnTo>
                      <a:pt x="3034" y="965"/>
                    </a:lnTo>
                    <a:lnTo>
                      <a:pt x="3003" y="895"/>
                    </a:lnTo>
                    <a:lnTo>
                      <a:pt x="2968" y="827"/>
                    </a:lnTo>
                    <a:lnTo>
                      <a:pt x="2930" y="761"/>
                    </a:lnTo>
                    <a:lnTo>
                      <a:pt x="2889" y="696"/>
                    </a:lnTo>
                    <a:lnTo>
                      <a:pt x="2845" y="635"/>
                    </a:lnTo>
                    <a:lnTo>
                      <a:pt x="2798" y="575"/>
                    </a:lnTo>
                    <a:lnTo>
                      <a:pt x="2748" y="517"/>
                    </a:lnTo>
                    <a:lnTo>
                      <a:pt x="2696" y="463"/>
                    </a:lnTo>
                    <a:lnTo>
                      <a:pt x="2641" y="411"/>
                    </a:lnTo>
                    <a:lnTo>
                      <a:pt x="2584" y="361"/>
                    </a:lnTo>
                    <a:lnTo>
                      <a:pt x="2524" y="314"/>
                    </a:lnTo>
                    <a:lnTo>
                      <a:pt x="2462" y="270"/>
                    </a:lnTo>
                    <a:lnTo>
                      <a:pt x="2398" y="229"/>
                    </a:lnTo>
                    <a:lnTo>
                      <a:pt x="2332" y="191"/>
                    </a:lnTo>
                    <a:lnTo>
                      <a:pt x="2264" y="156"/>
                    </a:lnTo>
                    <a:lnTo>
                      <a:pt x="2194" y="124"/>
                    </a:lnTo>
                    <a:lnTo>
                      <a:pt x="2123" y="96"/>
                    </a:lnTo>
                    <a:lnTo>
                      <a:pt x="2049" y="71"/>
                    </a:lnTo>
                    <a:lnTo>
                      <a:pt x="1974" y="50"/>
                    </a:lnTo>
                    <a:lnTo>
                      <a:pt x="1898" y="32"/>
                    </a:lnTo>
                    <a:lnTo>
                      <a:pt x="1820" y="18"/>
                    </a:lnTo>
                    <a:lnTo>
                      <a:pt x="1741" y="8"/>
                    </a:lnTo>
                    <a:lnTo>
                      <a:pt x="1660" y="2"/>
                    </a:lnTo>
                    <a:lnTo>
                      <a:pt x="1579" y="0"/>
                    </a:lnTo>
                    <a:lnTo>
                      <a:pt x="1498" y="2"/>
                    </a:lnTo>
                    <a:lnTo>
                      <a:pt x="1417" y="8"/>
                    </a:lnTo>
                    <a:lnTo>
                      <a:pt x="1339" y="18"/>
                    </a:lnTo>
                    <a:lnTo>
                      <a:pt x="1260" y="32"/>
                    </a:lnTo>
                    <a:lnTo>
                      <a:pt x="1184" y="50"/>
                    </a:lnTo>
                    <a:lnTo>
                      <a:pt x="1110" y="71"/>
                    </a:lnTo>
                    <a:lnTo>
                      <a:pt x="1036" y="96"/>
                    </a:lnTo>
                    <a:lnTo>
                      <a:pt x="964" y="124"/>
                    </a:lnTo>
                    <a:lnTo>
                      <a:pt x="895" y="156"/>
                    </a:lnTo>
                    <a:lnTo>
                      <a:pt x="826" y="191"/>
                    </a:lnTo>
                    <a:lnTo>
                      <a:pt x="760" y="229"/>
                    </a:lnTo>
                    <a:lnTo>
                      <a:pt x="696" y="270"/>
                    </a:lnTo>
                    <a:lnTo>
                      <a:pt x="634" y="314"/>
                    </a:lnTo>
                    <a:lnTo>
                      <a:pt x="575" y="361"/>
                    </a:lnTo>
                    <a:lnTo>
                      <a:pt x="517" y="411"/>
                    </a:lnTo>
                    <a:lnTo>
                      <a:pt x="462" y="463"/>
                    </a:lnTo>
                    <a:lnTo>
                      <a:pt x="410" y="517"/>
                    </a:lnTo>
                    <a:lnTo>
                      <a:pt x="360" y="575"/>
                    </a:lnTo>
                    <a:lnTo>
                      <a:pt x="314" y="635"/>
                    </a:lnTo>
                    <a:lnTo>
                      <a:pt x="270" y="696"/>
                    </a:lnTo>
                    <a:lnTo>
                      <a:pt x="228" y="761"/>
                    </a:lnTo>
                    <a:lnTo>
                      <a:pt x="190" y="827"/>
                    </a:lnTo>
                    <a:lnTo>
                      <a:pt x="156" y="895"/>
                    </a:lnTo>
                    <a:lnTo>
                      <a:pt x="124" y="965"/>
                    </a:lnTo>
                    <a:lnTo>
                      <a:pt x="96" y="1037"/>
                    </a:lnTo>
                    <a:lnTo>
                      <a:pt x="71" y="1110"/>
                    </a:lnTo>
                    <a:lnTo>
                      <a:pt x="49" y="1185"/>
                    </a:lnTo>
                    <a:lnTo>
                      <a:pt x="31" y="1261"/>
                    </a:lnTo>
                    <a:lnTo>
                      <a:pt x="18" y="1339"/>
                    </a:lnTo>
                    <a:lnTo>
                      <a:pt x="8" y="1418"/>
                    </a:lnTo>
                    <a:lnTo>
                      <a:pt x="2" y="1498"/>
                    </a:lnTo>
                    <a:lnTo>
                      <a:pt x="0" y="1580"/>
                    </a:lnTo>
                    <a:lnTo>
                      <a:pt x="2" y="1661"/>
                    </a:lnTo>
                    <a:lnTo>
                      <a:pt x="8" y="1741"/>
                    </a:lnTo>
                    <a:lnTo>
                      <a:pt x="18" y="1820"/>
                    </a:lnTo>
                    <a:lnTo>
                      <a:pt x="31" y="1898"/>
                    </a:lnTo>
                    <a:lnTo>
                      <a:pt x="49" y="1974"/>
                    </a:lnTo>
                    <a:lnTo>
                      <a:pt x="71" y="2049"/>
                    </a:lnTo>
                    <a:lnTo>
                      <a:pt x="96" y="2122"/>
                    </a:lnTo>
                    <a:lnTo>
                      <a:pt x="124" y="2194"/>
                    </a:lnTo>
                    <a:lnTo>
                      <a:pt x="156" y="2264"/>
                    </a:lnTo>
                    <a:lnTo>
                      <a:pt x="190" y="2332"/>
                    </a:lnTo>
                    <a:lnTo>
                      <a:pt x="228" y="2398"/>
                    </a:lnTo>
                    <a:lnTo>
                      <a:pt x="270" y="2463"/>
                    </a:lnTo>
                    <a:lnTo>
                      <a:pt x="314" y="2524"/>
                    </a:lnTo>
                    <a:lnTo>
                      <a:pt x="360" y="2584"/>
                    </a:lnTo>
                    <a:lnTo>
                      <a:pt x="410" y="2642"/>
                    </a:lnTo>
                    <a:lnTo>
                      <a:pt x="462" y="2696"/>
                    </a:lnTo>
                    <a:lnTo>
                      <a:pt x="517" y="2748"/>
                    </a:lnTo>
                    <a:lnTo>
                      <a:pt x="575" y="2798"/>
                    </a:lnTo>
                    <a:lnTo>
                      <a:pt x="634" y="2845"/>
                    </a:lnTo>
                    <a:lnTo>
                      <a:pt x="696" y="2889"/>
                    </a:lnTo>
                    <a:lnTo>
                      <a:pt x="760" y="2930"/>
                    </a:lnTo>
                    <a:lnTo>
                      <a:pt x="826" y="2968"/>
                    </a:lnTo>
                    <a:lnTo>
                      <a:pt x="895" y="3003"/>
                    </a:lnTo>
                    <a:lnTo>
                      <a:pt x="964" y="3035"/>
                    </a:lnTo>
                    <a:lnTo>
                      <a:pt x="1036" y="3063"/>
                    </a:lnTo>
                    <a:lnTo>
                      <a:pt x="1110" y="3088"/>
                    </a:lnTo>
                    <a:lnTo>
                      <a:pt x="1184" y="3109"/>
                    </a:lnTo>
                    <a:lnTo>
                      <a:pt x="1260" y="3127"/>
                    </a:lnTo>
                    <a:lnTo>
                      <a:pt x="1339" y="3141"/>
                    </a:lnTo>
                    <a:lnTo>
                      <a:pt x="1417" y="3151"/>
                    </a:lnTo>
                    <a:lnTo>
                      <a:pt x="1498" y="3157"/>
                    </a:lnTo>
                    <a:lnTo>
                      <a:pt x="1579" y="3159"/>
                    </a:lnTo>
                    <a:lnTo>
                      <a:pt x="1660" y="3157"/>
                    </a:lnTo>
                    <a:lnTo>
                      <a:pt x="1741" y="3151"/>
                    </a:lnTo>
                    <a:lnTo>
                      <a:pt x="1820" y="3141"/>
                    </a:lnTo>
                    <a:lnTo>
                      <a:pt x="1898" y="3127"/>
                    </a:lnTo>
                    <a:lnTo>
                      <a:pt x="1974" y="3109"/>
                    </a:lnTo>
                    <a:lnTo>
                      <a:pt x="2049" y="3088"/>
                    </a:lnTo>
                    <a:lnTo>
                      <a:pt x="2123" y="3063"/>
                    </a:lnTo>
                    <a:lnTo>
                      <a:pt x="2194" y="3035"/>
                    </a:lnTo>
                    <a:lnTo>
                      <a:pt x="2264" y="3003"/>
                    </a:lnTo>
                    <a:lnTo>
                      <a:pt x="2332" y="2968"/>
                    </a:lnTo>
                    <a:lnTo>
                      <a:pt x="2398" y="2930"/>
                    </a:lnTo>
                    <a:lnTo>
                      <a:pt x="2462" y="2889"/>
                    </a:lnTo>
                    <a:lnTo>
                      <a:pt x="2524" y="2845"/>
                    </a:lnTo>
                    <a:lnTo>
                      <a:pt x="2584" y="2798"/>
                    </a:lnTo>
                    <a:lnTo>
                      <a:pt x="2641" y="2748"/>
                    </a:lnTo>
                    <a:lnTo>
                      <a:pt x="2696" y="2696"/>
                    </a:lnTo>
                    <a:lnTo>
                      <a:pt x="2748" y="2642"/>
                    </a:lnTo>
                    <a:lnTo>
                      <a:pt x="2798" y="2584"/>
                    </a:lnTo>
                    <a:lnTo>
                      <a:pt x="2845" y="2524"/>
                    </a:lnTo>
                    <a:lnTo>
                      <a:pt x="2889" y="2463"/>
                    </a:lnTo>
                    <a:lnTo>
                      <a:pt x="2930" y="2398"/>
                    </a:lnTo>
                    <a:lnTo>
                      <a:pt x="2968" y="2332"/>
                    </a:lnTo>
                    <a:lnTo>
                      <a:pt x="3003" y="2264"/>
                    </a:lnTo>
                    <a:lnTo>
                      <a:pt x="3034" y="2194"/>
                    </a:lnTo>
                    <a:lnTo>
                      <a:pt x="3062" y="2122"/>
                    </a:lnTo>
                    <a:lnTo>
                      <a:pt x="3088" y="2049"/>
                    </a:lnTo>
                    <a:lnTo>
                      <a:pt x="3109" y="1974"/>
                    </a:lnTo>
                    <a:lnTo>
                      <a:pt x="3127" y="1898"/>
                    </a:lnTo>
                    <a:lnTo>
                      <a:pt x="3141" y="1820"/>
                    </a:lnTo>
                    <a:lnTo>
                      <a:pt x="3151" y="1741"/>
                    </a:lnTo>
                    <a:lnTo>
                      <a:pt x="3157" y="1661"/>
                    </a:lnTo>
                    <a:lnTo>
                      <a:pt x="3159" y="1580"/>
                    </a:lnTo>
                    <a:close/>
                    <a:moveTo>
                      <a:pt x="3056" y="1580"/>
                    </a:moveTo>
                    <a:lnTo>
                      <a:pt x="3055" y="1656"/>
                    </a:lnTo>
                    <a:lnTo>
                      <a:pt x="3049" y="1730"/>
                    </a:lnTo>
                    <a:lnTo>
                      <a:pt x="3039" y="1805"/>
                    </a:lnTo>
                    <a:lnTo>
                      <a:pt x="3027" y="1877"/>
                    </a:lnTo>
                    <a:lnTo>
                      <a:pt x="3010" y="1948"/>
                    </a:lnTo>
                    <a:lnTo>
                      <a:pt x="2990" y="2019"/>
                    </a:lnTo>
                    <a:lnTo>
                      <a:pt x="2967" y="2088"/>
                    </a:lnTo>
                    <a:lnTo>
                      <a:pt x="2941" y="2154"/>
                    </a:lnTo>
                    <a:lnTo>
                      <a:pt x="2911" y="2220"/>
                    </a:lnTo>
                    <a:lnTo>
                      <a:pt x="2878" y="2284"/>
                    </a:lnTo>
                    <a:lnTo>
                      <a:pt x="2843" y="2345"/>
                    </a:lnTo>
                    <a:lnTo>
                      <a:pt x="2804" y="2406"/>
                    </a:lnTo>
                    <a:lnTo>
                      <a:pt x="2763" y="2464"/>
                    </a:lnTo>
                    <a:lnTo>
                      <a:pt x="2720" y="2519"/>
                    </a:lnTo>
                    <a:lnTo>
                      <a:pt x="2672" y="2573"/>
                    </a:lnTo>
                    <a:lnTo>
                      <a:pt x="2624" y="2625"/>
                    </a:lnTo>
                    <a:lnTo>
                      <a:pt x="2573" y="2673"/>
                    </a:lnTo>
                    <a:lnTo>
                      <a:pt x="2519" y="2720"/>
                    </a:lnTo>
                    <a:lnTo>
                      <a:pt x="2463" y="2763"/>
                    </a:lnTo>
                    <a:lnTo>
                      <a:pt x="2405" y="2804"/>
                    </a:lnTo>
                    <a:lnTo>
                      <a:pt x="2346" y="2843"/>
                    </a:lnTo>
                    <a:lnTo>
                      <a:pt x="2284" y="2879"/>
                    </a:lnTo>
                    <a:lnTo>
                      <a:pt x="2220" y="2911"/>
                    </a:lnTo>
                    <a:lnTo>
                      <a:pt x="2154" y="2941"/>
                    </a:lnTo>
                    <a:lnTo>
                      <a:pt x="2088" y="2967"/>
                    </a:lnTo>
                    <a:lnTo>
                      <a:pt x="2018" y="2990"/>
                    </a:lnTo>
                    <a:lnTo>
                      <a:pt x="1949" y="3010"/>
                    </a:lnTo>
                    <a:lnTo>
                      <a:pt x="1877" y="3027"/>
                    </a:lnTo>
                    <a:lnTo>
                      <a:pt x="1804" y="3040"/>
                    </a:lnTo>
                    <a:lnTo>
                      <a:pt x="1730" y="3050"/>
                    </a:lnTo>
                    <a:lnTo>
                      <a:pt x="1655" y="3055"/>
                    </a:lnTo>
                    <a:lnTo>
                      <a:pt x="1579" y="3057"/>
                    </a:lnTo>
                    <a:lnTo>
                      <a:pt x="1504" y="3055"/>
                    </a:lnTo>
                    <a:lnTo>
                      <a:pt x="1428" y="3050"/>
                    </a:lnTo>
                    <a:lnTo>
                      <a:pt x="1354" y="3040"/>
                    </a:lnTo>
                    <a:lnTo>
                      <a:pt x="1282" y="3027"/>
                    </a:lnTo>
                    <a:lnTo>
                      <a:pt x="1210" y="3010"/>
                    </a:lnTo>
                    <a:lnTo>
                      <a:pt x="1140" y="2990"/>
                    </a:lnTo>
                    <a:lnTo>
                      <a:pt x="1072" y="2967"/>
                    </a:lnTo>
                    <a:lnTo>
                      <a:pt x="1004" y="2941"/>
                    </a:lnTo>
                    <a:lnTo>
                      <a:pt x="939" y="2911"/>
                    </a:lnTo>
                    <a:lnTo>
                      <a:pt x="875" y="2879"/>
                    </a:lnTo>
                    <a:lnTo>
                      <a:pt x="813" y="2843"/>
                    </a:lnTo>
                    <a:lnTo>
                      <a:pt x="753" y="2804"/>
                    </a:lnTo>
                    <a:lnTo>
                      <a:pt x="696" y="2763"/>
                    </a:lnTo>
                    <a:lnTo>
                      <a:pt x="639" y="2720"/>
                    </a:lnTo>
                    <a:lnTo>
                      <a:pt x="586" y="2673"/>
                    </a:lnTo>
                    <a:lnTo>
                      <a:pt x="535" y="2625"/>
                    </a:lnTo>
                    <a:lnTo>
                      <a:pt x="486" y="2573"/>
                    </a:lnTo>
                    <a:lnTo>
                      <a:pt x="439" y="2519"/>
                    </a:lnTo>
                    <a:lnTo>
                      <a:pt x="395" y="2464"/>
                    </a:lnTo>
                    <a:lnTo>
                      <a:pt x="354" y="2406"/>
                    </a:lnTo>
                    <a:lnTo>
                      <a:pt x="316" y="2345"/>
                    </a:lnTo>
                    <a:lnTo>
                      <a:pt x="280" y="2284"/>
                    </a:lnTo>
                    <a:lnTo>
                      <a:pt x="247" y="2220"/>
                    </a:lnTo>
                    <a:lnTo>
                      <a:pt x="217" y="2154"/>
                    </a:lnTo>
                    <a:lnTo>
                      <a:pt x="191" y="2088"/>
                    </a:lnTo>
                    <a:lnTo>
                      <a:pt x="168" y="2019"/>
                    </a:lnTo>
                    <a:lnTo>
                      <a:pt x="148" y="1948"/>
                    </a:lnTo>
                    <a:lnTo>
                      <a:pt x="132" y="1877"/>
                    </a:lnTo>
                    <a:lnTo>
                      <a:pt x="119" y="1805"/>
                    </a:lnTo>
                    <a:lnTo>
                      <a:pt x="110" y="1730"/>
                    </a:lnTo>
                    <a:lnTo>
                      <a:pt x="104" y="1656"/>
                    </a:lnTo>
                    <a:lnTo>
                      <a:pt x="102" y="1580"/>
                    </a:lnTo>
                    <a:lnTo>
                      <a:pt x="104" y="1503"/>
                    </a:lnTo>
                    <a:lnTo>
                      <a:pt x="110" y="1429"/>
                    </a:lnTo>
                    <a:lnTo>
                      <a:pt x="119" y="1354"/>
                    </a:lnTo>
                    <a:lnTo>
                      <a:pt x="132" y="1282"/>
                    </a:lnTo>
                    <a:lnTo>
                      <a:pt x="148" y="1211"/>
                    </a:lnTo>
                    <a:lnTo>
                      <a:pt x="168" y="1140"/>
                    </a:lnTo>
                    <a:lnTo>
                      <a:pt x="191" y="1072"/>
                    </a:lnTo>
                    <a:lnTo>
                      <a:pt x="217" y="1005"/>
                    </a:lnTo>
                    <a:lnTo>
                      <a:pt x="247" y="939"/>
                    </a:lnTo>
                    <a:lnTo>
                      <a:pt x="280" y="875"/>
                    </a:lnTo>
                    <a:lnTo>
                      <a:pt x="316" y="814"/>
                    </a:lnTo>
                    <a:lnTo>
                      <a:pt x="354" y="753"/>
                    </a:lnTo>
                    <a:lnTo>
                      <a:pt x="395" y="695"/>
                    </a:lnTo>
                    <a:lnTo>
                      <a:pt x="439" y="640"/>
                    </a:lnTo>
                    <a:lnTo>
                      <a:pt x="486" y="586"/>
                    </a:lnTo>
                    <a:lnTo>
                      <a:pt x="535" y="534"/>
                    </a:lnTo>
                    <a:lnTo>
                      <a:pt x="586" y="486"/>
                    </a:lnTo>
                    <a:lnTo>
                      <a:pt x="639" y="440"/>
                    </a:lnTo>
                    <a:lnTo>
                      <a:pt x="696" y="396"/>
                    </a:lnTo>
                    <a:lnTo>
                      <a:pt x="753" y="355"/>
                    </a:lnTo>
                    <a:lnTo>
                      <a:pt x="813" y="316"/>
                    </a:lnTo>
                    <a:lnTo>
                      <a:pt x="875" y="280"/>
                    </a:lnTo>
                    <a:lnTo>
                      <a:pt x="939" y="248"/>
                    </a:lnTo>
                    <a:lnTo>
                      <a:pt x="1004" y="218"/>
                    </a:lnTo>
                    <a:lnTo>
                      <a:pt x="1072" y="192"/>
                    </a:lnTo>
                    <a:lnTo>
                      <a:pt x="1140" y="169"/>
                    </a:lnTo>
                    <a:lnTo>
                      <a:pt x="1210" y="149"/>
                    </a:lnTo>
                    <a:lnTo>
                      <a:pt x="1282" y="132"/>
                    </a:lnTo>
                    <a:lnTo>
                      <a:pt x="1354" y="119"/>
                    </a:lnTo>
                    <a:lnTo>
                      <a:pt x="1428" y="109"/>
                    </a:lnTo>
                    <a:lnTo>
                      <a:pt x="1504" y="104"/>
                    </a:lnTo>
                    <a:lnTo>
                      <a:pt x="1579" y="102"/>
                    </a:lnTo>
                    <a:lnTo>
                      <a:pt x="1655" y="104"/>
                    </a:lnTo>
                    <a:lnTo>
                      <a:pt x="1730" y="109"/>
                    </a:lnTo>
                    <a:lnTo>
                      <a:pt x="1804" y="119"/>
                    </a:lnTo>
                    <a:lnTo>
                      <a:pt x="1877" y="132"/>
                    </a:lnTo>
                    <a:lnTo>
                      <a:pt x="1949" y="149"/>
                    </a:lnTo>
                    <a:lnTo>
                      <a:pt x="2018" y="169"/>
                    </a:lnTo>
                    <a:lnTo>
                      <a:pt x="2088" y="192"/>
                    </a:lnTo>
                    <a:lnTo>
                      <a:pt x="2154" y="218"/>
                    </a:lnTo>
                    <a:lnTo>
                      <a:pt x="2220" y="248"/>
                    </a:lnTo>
                    <a:lnTo>
                      <a:pt x="2284" y="280"/>
                    </a:lnTo>
                    <a:lnTo>
                      <a:pt x="2346" y="316"/>
                    </a:lnTo>
                    <a:lnTo>
                      <a:pt x="2405" y="355"/>
                    </a:lnTo>
                    <a:lnTo>
                      <a:pt x="2463" y="396"/>
                    </a:lnTo>
                    <a:lnTo>
                      <a:pt x="2519" y="440"/>
                    </a:lnTo>
                    <a:lnTo>
                      <a:pt x="2573" y="486"/>
                    </a:lnTo>
                    <a:lnTo>
                      <a:pt x="2624" y="534"/>
                    </a:lnTo>
                    <a:lnTo>
                      <a:pt x="2672" y="586"/>
                    </a:lnTo>
                    <a:lnTo>
                      <a:pt x="2720" y="640"/>
                    </a:lnTo>
                    <a:lnTo>
                      <a:pt x="2763" y="695"/>
                    </a:lnTo>
                    <a:lnTo>
                      <a:pt x="2804" y="753"/>
                    </a:lnTo>
                    <a:lnTo>
                      <a:pt x="2843" y="814"/>
                    </a:lnTo>
                    <a:lnTo>
                      <a:pt x="2878" y="875"/>
                    </a:lnTo>
                    <a:lnTo>
                      <a:pt x="2911" y="939"/>
                    </a:lnTo>
                    <a:lnTo>
                      <a:pt x="2941" y="1005"/>
                    </a:lnTo>
                    <a:lnTo>
                      <a:pt x="2967" y="1072"/>
                    </a:lnTo>
                    <a:lnTo>
                      <a:pt x="2990" y="1140"/>
                    </a:lnTo>
                    <a:lnTo>
                      <a:pt x="3010" y="1211"/>
                    </a:lnTo>
                    <a:lnTo>
                      <a:pt x="3027" y="1282"/>
                    </a:lnTo>
                    <a:lnTo>
                      <a:pt x="3039" y="1354"/>
                    </a:lnTo>
                    <a:lnTo>
                      <a:pt x="3049" y="1429"/>
                    </a:lnTo>
                    <a:lnTo>
                      <a:pt x="3055" y="1503"/>
                    </a:lnTo>
                    <a:lnTo>
                      <a:pt x="3056" y="1580"/>
                    </a:lnTo>
                    <a:close/>
                  </a:path>
                </a:pathLst>
              </a:custGeom>
              <a:solidFill>
                <a:srgbClr val="EA85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1831" name="Freeform 1276">
                <a:extLst>
                  <a:ext uri="{FF2B5EF4-FFF2-40B4-BE49-F238E27FC236}">
                    <a16:creationId xmlns:a16="http://schemas.microsoft.com/office/drawing/2014/main" id="{92E5E17C-CF9F-481D-A6E2-5AFF50B10FFB}"/>
                  </a:ext>
                </a:extLst>
              </p:cNvPr>
              <p:cNvSpPr>
                <a:spLocks noEditPoints="1"/>
              </p:cNvSpPr>
              <p:nvPr/>
            </p:nvSpPr>
            <p:spPr bwMode="auto">
              <a:xfrm>
                <a:off x="3989" y="2050"/>
                <a:ext cx="612" cy="611"/>
              </a:xfrm>
              <a:custGeom>
                <a:avLst/>
                <a:gdLst>
                  <a:gd name="T0" fmla="*/ 606 w 3058"/>
                  <a:gd name="T1" fmla="*/ 244 h 3057"/>
                  <a:gd name="T2" fmla="*/ 582 w 3058"/>
                  <a:gd name="T3" fmla="*/ 173 h 3057"/>
                  <a:gd name="T4" fmla="*/ 542 w 3058"/>
                  <a:gd name="T5" fmla="*/ 111 h 3057"/>
                  <a:gd name="T6" fmla="*/ 489 w 3058"/>
                  <a:gd name="T7" fmla="*/ 61 h 3057"/>
                  <a:gd name="T8" fmla="*/ 425 w 3058"/>
                  <a:gd name="T9" fmla="*/ 24 h 3057"/>
                  <a:gd name="T10" fmla="*/ 353 w 3058"/>
                  <a:gd name="T11" fmla="*/ 4 h 3057"/>
                  <a:gd name="T12" fmla="*/ 275 w 3058"/>
                  <a:gd name="T13" fmla="*/ 2 h 3057"/>
                  <a:gd name="T14" fmla="*/ 201 w 3058"/>
                  <a:gd name="T15" fmla="*/ 19 h 3057"/>
                  <a:gd name="T16" fmla="*/ 135 w 3058"/>
                  <a:gd name="T17" fmla="*/ 52 h 3057"/>
                  <a:gd name="T18" fmla="*/ 79 w 3058"/>
                  <a:gd name="T19" fmla="*/ 100 h 3057"/>
                  <a:gd name="T20" fmla="*/ 37 w 3058"/>
                  <a:gd name="T21" fmla="*/ 160 h 3057"/>
                  <a:gd name="T22" fmla="*/ 10 w 3058"/>
                  <a:gd name="T23" fmla="*/ 229 h 3057"/>
                  <a:gd name="T24" fmla="*/ 0 w 3058"/>
                  <a:gd name="T25" fmla="*/ 306 h 3057"/>
                  <a:gd name="T26" fmla="*/ 10 w 3058"/>
                  <a:gd name="T27" fmla="*/ 382 h 3057"/>
                  <a:gd name="T28" fmla="*/ 37 w 3058"/>
                  <a:gd name="T29" fmla="*/ 451 h 3057"/>
                  <a:gd name="T30" fmla="*/ 79 w 3058"/>
                  <a:gd name="T31" fmla="*/ 511 h 3057"/>
                  <a:gd name="T32" fmla="*/ 135 w 3058"/>
                  <a:gd name="T33" fmla="*/ 559 h 3057"/>
                  <a:gd name="T34" fmla="*/ 201 w 3058"/>
                  <a:gd name="T35" fmla="*/ 592 h 3057"/>
                  <a:gd name="T36" fmla="*/ 275 w 3058"/>
                  <a:gd name="T37" fmla="*/ 609 h 3057"/>
                  <a:gd name="T38" fmla="*/ 353 w 3058"/>
                  <a:gd name="T39" fmla="*/ 607 h 3057"/>
                  <a:gd name="T40" fmla="*/ 425 w 3058"/>
                  <a:gd name="T41" fmla="*/ 587 h 3057"/>
                  <a:gd name="T42" fmla="*/ 489 w 3058"/>
                  <a:gd name="T43" fmla="*/ 550 h 3057"/>
                  <a:gd name="T44" fmla="*/ 542 w 3058"/>
                  <a:gd name="T45" fmla="*/ 500 h 3057"/>
                  <a:gd name="T46" fmla="*/ 582 w 3058"/>
                  <a:gd name="T47" fmla="*/ 438 h 3057"/>
                  <a:gd name="T48" fmla="*/ 606 w 3058"/>
                  <a:gd name="T49" fmla="*/ 367 h 3057"/>
                  <a:gd name="T50" fmla="*/ 592 w 3058"/>
                  <a:gd name="T51" fmla="*/ 306 h 3057"/>
                  <a:gd name="T52" fmla="*/ 583 w 3058"/>
                  <a:gd name="T53" fmla="*/ 377 h 3057"/>
                  <a:gd name="T54" fmla="*/ 557 w 3058"/>
                  <a:gd name="T55" fmla="*/ 442 h 3057"/>
                  <a:gd name="T56" fmla="*/ 517 w 3058"/>
                  <a:gd name="T57" fmla="*/ 497 h 3057"/>
                  <a:gd name="T58" fmla="*/ 466 w 3058"/>
                  <a:gd name="T59" fmla="*/ 542 h 3057"/>
                  <a:gd name="T60" fmla="*/ 404 w 3058"/>
                  <a:gd name="T61" fmla="*/ 573 h 3057"/>
                  <a:gd name="T62" fmla="*/ 335 w 3058"/>
                  <a:gd name="T63" fmla="*/ 589 h 3057"/>
                  <a:gd name="T64" fmla="*/ 263 w 3058"/>
                  <a:gd name="T65" fmla="*/ 587 h 3057"/>
                  <a:gd name="T66" fmla="*/ 195 w 3058"/>
                  <a:gd name="T67" fmla="*/ 568 h 3057"/>
                  <a:gd name="T68" fmla="*/ 135 w 3058"/>
                  <a:gd name="T69" fmla="*/ 534 h 3057"/>
                  <a:gd name="T70" fmla="*/ 86 w 3058"/>
                  <a:gd name="T71" fmla="*/ 487 h 3057"/>
                  <a:gd name="T72" fmla="*/ 49 w 3058"/>
                  <a:gd name="T73" fmla="*/ 429 h 3057"/>
                  <a:gd name="T74" fmla="*/ 26 w 3058"/>
                  <a:gd name="T75" fmla="*/ 363 h 3057"/>
                  <a:gd name="T76" fmla="*/ 21 w 3058"/>
                  <a:gd name="T77" fmla="*/ 291 h 3057"/>
                  <a:gd name="T78" fmla="*/ 33 w 3058"/>
                  <a:gd name="T79" fmla="*/ 221 h 3057"/>
                  <a:gd name="T80" fmla="*/ 62 w 3058"/>
                  <a:gd name="T81" fmla="*/ 158 h 3057"/>
                  <a:gd name="T82" fmla="*/ 104 w 3058"/>
                  <a:gd name="T83" fmla="*/ 104 h 3057"/>
                  <a:gd name="T84" fmla="*/ 158 w 3058"/>
                  <a:gd name="T85" fmla="*/ 62 h 3057"/>
                  <a:gd name="T86" fmla="*/ 221 w 3058"/>
                  <a:gd name="T87" fmla="*/ 33 h 3057"/>
                  <a:gd name="T88" fmla="*/ 291 w 3058"/>
                  <a:gd name="T89" fmla="*/ 21 h 3057"/>
                  <a:gd name="T90" fmla="*/ 363 w 3058"/>
                  <a:gd name="T91" fmla="*/ 26 h 3057"/>
                  <a:gd name="T92" fmla="*/ 430 w 3058"/>
                  <a:gd name="T93" fmla="*/ 48 h 3057"/>
                  <a:gd name="T94" fmla="*/ 488 w 3058"/>
                  <a:gd name="T95" fmla="*/ 86 h 3057"/>
                  <a:gd name="T96" fmla="*/ 535 w 3058"/>
                  <a:gd name="T97" fmla="*/ 135 h 3057"/>
                  <a:gd name="T98" fmla="*/ 569 w 3058"/>
                  <a:gd name="T99" fmla="*/ 194 h 3057"/>
                  <a:gd name="T100" fmla="*/ 588 w 3058"/>
                  <a:gd name="T101" fmla="*/ 262 h 305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058" h="3057">
                    <a:moveTo>
                      <a:pt x="3058" y="1529"/>
                    </a:moveTo>
                    <a:lnTo>
                      <a:pt x="3056" y="1450"/>
                    </a:lnTo>
                    <a:lnTo>
                      <a:pt x="3050" y="1373"/>
                    </a:lnTo>
                    <a:lnTo>
                      <a:pt x="3041" y="1295"/>
                    </a:lnTo>
                    <a:lnTo>
                      <a:pt x="3026" y="1221"/>
                    </a:lnTo>
                    <a:lnTo>
                      <a:pt x="3009" y="1147"/>
                    </a:lnTo>
                    <a:lnTo>
                      <a:pt x="2989" y="1074"/>
                    </a:lnTo>
                    <a:lnTo>
                      <a:pt x="2965" y="1003"/>
                    </a:lnTo>
                    <a:lnTo>
                      <a:pt x="2938" y="934"/>
                    </a:lnTo>
                    <a:lnTo>
                      <a:pt x="2907" y="866"/>
                    </a:lnTo>
                    <a:lnTo>
                      <a:pt x="2874" y="800"/>
                    </a:lnTo>
                    <a:lnTo>
                      <a:pt x="2837" y="736"/>
                    </a:lnTo>
                    <a:lnTo>
                      <a:pt x="2796" y="674"/>
                    </a:lnTo>
                    <a:lnTo>
                      <a:pt x="2754" y="614"/>
                    </a:lnTo>
                    <a:lnTo>
                      <a:pt x="2709" y="557"/>
                    </a:lnTo>
                    <a:lnTo>
                      <a:pt x="2661" y="501"/>
                    </a:lnTo>
                    <a:lnTo>
                      <a:pt x="2610" y="448"/>
                    </a:lnTo>
                    <a:lnTo>
                      <a:pt x="2557" y="397"/>
                    </a:lnTo>
                    <a:lnTo>
                      <a:pt x="2502" y="349"/>
                    </a:lnTo>
                    <a:lnTo>
                      <a:pt x="2444" y="304"/>
                    </a:lnTo>
                    <a:lnTo>
                      <a:pt x="2384" y="261"/>
                    </a:lnTo>
                    <a:lnTo>
                      <a:pt x="2322" y="221"/>
                    </a:lnTo>
                    <a:lnTo>
                      <a:pt x="2258" y="185"/>
                    </a:lnTo>
                    <a:lnTo>
                      <a:pt x="2192" y="151"/>
                    </a:lnTo>
                    <a:lnTo>
                      <a:pt x="2124" y="121"/>
                    </a:lnTo>
                    <a:lnTo>
                      <a:pt x="2055" y="93"/>
                    </a:lnTo>
                    <a:lnTo>
                      <a:pt x="1983" y="68"/>
                    </a:lnTo>
                    <a:lnTo>
                      <a:pt x="1911" y="48"/>
                    </a:lnTo>
                    <a:lnTo>
                      <a:pt x="1838" y="31"/>
                    </a:lnTo>
                    <a:lnTo>
                      <a:pt x="1762" y="18"/>
                    </a:lnTo>
                    <a:lnTo>
                      <a:pt x="1686" y="8"/>
                    </a:lnTo>
                    <a:lnTo>
                      <a:pt x="1607" y="2"/>
                    </a:lnTo>
                    <a:lnTo>
                      <a:pt x="1529" y="0"/>
                    </a:lnTo>
                    <a:lnTo>
                      <a:pt x="1451" y="2"/>
                    </a:lnTo>
                    <a:lnTo>
                      <a:pt x="1373" y="8"/>
                    </a:lnTo>
                    <a:lnTo>
                      <a:pt x="1297" y="18"/>
                    </a:lnTo>
                    <a:lnTo>
                      <a:pt x="1221" y="31"/>
                    </a:lnTo>
                    <a:lnTo>
                      <a:pt x="1147" y="48"/>
                    </a:lnTo>
                    <a:lnTo>
                      <a:pt x="1075" y="68"/>
                    </a:lnTo>
                    <a:lnTo>
                      <a:pt x="1003" y="93"/>
                    </a:lnTo>
                    <a:lnTo>
                      <a:pt x="934" y="121"/>
                    </a:lnTo>
                    <a:lnTo>
                      <a:pt x="867" y="151"/>
                    </a:lnTo>
                    <a:lnTo>
                      <a:pt x="800" y="185"/>
                    </a:lnTo>
                    <a:lnTo>
                      <a:pt x="737" y="221"/>
                    </a:lnTo>
                    <a:lnTo>
                      <a:pt x="675" y="261"/>
                    </a:lnTo>
                    <a:lnTo>
                      <a:pt x="614" y="304"/>
                    </a:lnTo>
                    <a:lnTo>
                      <a:pt x="557" y="349"/>
                    </a:lnTo>
                    <a:lnTo>
                      <a:pt x="502" y="397"/>
                    </a:lnTo>
                    <a:lnTo>
                      <a:pt x="449" y="448"/>
                    </a:lnTo>
                    <a:lnTo>
                      <a:pt x="397" y="501"/>
                    </a:lnTo>
                    <a:lnTo>
                      <a:pt x="350" y="557"/>
                    </a:lnTo>
                    <a:lnTo>
                      <a:pt x="304" y="614"/>
                    </a:lnTo>
                    <a:lnTo>
                      <a:pt x="262" y="674"/>
                    </a:lnTo>
                    <a:lnTo>
                      <a:pt x="222" y="736"/>
                    </a:lnTo>
                    <a:lnTo>
                      <a:pt x="185" y="800"/>
                    </a:lnTo>
                    <a:lnTo>
                      <a:pt x="151" y="866"/>
                    </a:lnTo>
                    <a:lnTo>
                      <a:pt x="121" y="934"/>
                    </a:lnTo>
                    <a:lnTo>
                      <a:pt x="94" y="1003"/>
                    </a:lnTo>
                    <a:lnTo>
                      <a:pt x="70" y="1074"/>
                    </a:lnTo>
                    <a:lnTo>
                      <a:pt x="49" y="1147"/>
                    </a:lnTo>
                    <a:lnTo>
                      <a:pt x="32" y="1221"/>
                    </a:lnTo>
                    <a:lnTo>
                      <a:pt x="19" y="1295"/>
                    </a:lnTo>
                    <a:lnTo>
                      <a:pt x="8" y="1373"/>
                    </a:lnTo>
                    <a:lnTo>
                      <a:pt x="2" y="1450"/>
                    </a:lnTo>
                    <a:lnTo>
                      <a:pt x="0" y="1529"/>
                    </a:lnTo>
                    <a:lnTo>
                      <a:pt x="2" y="1607"/>
                    </a:lnTo>
                    <a:lnTo>
                      <a:pt x="8" y="1685"/>
                    </a:lnTo>
                    <a:lnTo>
                      <a:pt x="19" y="1762"/>
                    </a:lnTo>
                    <a:lnTo>
                      <a:pt x="32" y="1837"/>
                    </a:lnTo>
                    <a:lnTo>
                      <a:pt x="49" y="1910"/>
                    </a:lnTo>
                    <a:lnTo>
                      <a:pt x="70" y="1983"/>
                    </a:lnTo>
                    <a:lnTo>
                      <a:pt x="94" y="2054"/>
                    </a:lnTo>
                    <a:lnTo>
                      <a:pt x="121" y="2123"/>
                    </a:lnTo>
                    <a:lnTo>
                      <a:pt x="151" y="2191"/>
                    </a:lnTo>
                    <a:lnTo>
                      <a:pt x="185" y="2257"/>
                    </a:lnTo>
                    <a:lnTo>
                      <a:pt x="222" y="2321"/>
                    </a:lnTo>
                    <a:lnTo>
                      <a:pt x="262" y="2383"/>
                    </a:lnTo>
                    <a:lnTo>
                      <a:pt x="304" y="2443"/>
                    </a:lnTo>
                    <a:lnTo>
                      <a:pt x="350" y="2500"/>
                    </a:lnTo>
                    <a:lnTo>
                      <a:pt x="397" y="2556"/>
                    </a:lnTo>
                    <a:lnTo>
                      <a:pt x="449" y="2609"/>
                    </a:lnTo>
                    <a:lnTo>
                      <a:pt x="502" y="2660"/>
                    </a:lnTo>
                    <a:lnTo>
                      <a:pt x="557" y="2708"/>
                    </a:lnTo>
                    <a:lnTo>
                      <a:pt x="614" y="2753"/>
                    </a:lnTo>
                    <a:lnTo>
                      <a:pt x="675" y="2796"/>
                    </a:lnTo>
                    <a:lnTo>
                      <a:pt x="737" y="2836"/>
                    </a:lnTo>
                    <a:lnTo>
                      <a:pt x="800" y="2872"/>
                    </a:lnTo>
                    <a:lnTo>
                      <a:pt x="867" y="2906"/>
                    </a:lnTo>
                    <a:lnTo>
                      <a:pt x="934" y="2936"/>
                    </a:lnTo>
                    <a:lnTo>
                      <a:pt x="1003" y="2964"/>
                    </a:lnTo>
                    <a:lnTo>
                      <a:pt x="1075" y="2989"/>
                    </a:lnTo>
                    <a:lnTo>
                      <a:pt x="1147" y="3009"/>
                    </a:lnTo>
                    <a:lnTo>
                      <a:pt x="1221" y="3026"/>
                    </a:lnTo>
                    <a:lnTo>
                      <a:pt x="1297" y="3039"/>
                    </a:lnTo>
                    <a:lnTo>
                      <a:pt x="1373" y="3049"/>
                    </a:lnTo>
                    <a:lnTo>
                      <a:pt x="1451" y="3055"/>
                    </a:lnTo>
                    <a:lnTo>
                      <a:pt x="1529" y="3057"/>
                    </a:lnTo>
                    <a:lnTo>
                      <a:pt x="1607" y="3055"/>
                    </a:lnTo>
                    <a:lnTo>
                      <a:pt x="1686" y="3049"/>
                    </a:lnTo>
                    <a:lnTo>
                      <a:pt x="1762" y="3039"/>
                    </a:lnTo>
                    <a:lnTo>
                      <a:pt x="1838" y="3026"/>
                    </a:lnTo>
                    <a:lnTo>
                      <a:pt x="1911" y="3009"/>
                    </a:lnTo>
                    <a:lnTo>
                      <a:pt x="1983" y="2989"/>
                    </a:lnTo>
                    <a:lnTo>
                      <a:pt x="2055" y="2964"/>
                    </a:lnTo>
                    <a:lnTo>
                      <a:pt x="2124" y="2936"/>
                    </a:lnTo>
                    <a:lnTo>
                      <a:pt x="2192" y="2906"/>
                    </a:lnTo>
                    <a:lnTo>
                      <a:pt x="2258" y="2872"/>
                    </a:lnTo>
                    <a:lnTo>
                      <a:pt x="2322" y="2836"/>
                    </a:lnTo>
                    <a:lnTo>
                      <a:pt x="2384" y="2796"/>
                    </a:lnTo>
                    <a:lnTo>
                      <a:pt x="2444" y="2753"/>
                    </a:lnTo>
                    <a:lnTo>
                      <a:pt x="2502" y="2708"/>
                    </a:lnTo>
                    <a:lnTo>
                      <a:pt x="2557" y="2660"/>
                    </a:lnTo>
                    <a:lnTo>
                      <a:pt x="2610" y="2609"/>
                    </a:lnTo>
                    <a:lnTo>
                      <a:pt x="2661" y="2556"/>
                    </a:lnTo>
                    <a:lnTo>
                      <a:pt x="2709" y="2500"/>
                    </a:lnTo>
                    <a:lnTo>
                      <a:pt x="2754" y="2443"/>
                    </a:lnTo>
                    <a:lnTo>
                      <a:pt x="2796" y="2383"/>
                    </a:lnTo>
                    <a:lnTo>
                      <a:pt x="2837" y="2321"/>
                    </a:lnTo>
                    <a:lnTo>
                      <a:pt x="2874" y="2257"/>
                    </a:lnTo>
                    <a:lnTo>
                      <a:pt x="2907" y="2191"/>
                    </a:lnTo>
                    <a:lnTo>
                      <a:pt x="2938" y="2123"/>
                    </a:lnTo>
                    <a:lnTo>
                      <a:pt x="2965" y="2054"/>
                    </a:lnTo>
                    <a:lnTo>
                      <a:pt x="2989" y="1983"/>
                    </a:lnTo>
                    <a:lnTo>
                      <a:pt x="3009" y="1910"/>
                    </a:lnTo>
                    <a:lnTo>
                      <a:pt x="3026" y="1837"/>
                    </a:lnTo>
                    <a:lnTo>
                      <a:pt x="3041" y="1762"/>
                    </a:lnTo>
                    <a:lnTo>
                      <a:pt x="3050" y="1685"/>
                    </a:lnTo>
                    <a:lnTo>
                      <a:pt x="3056" y="1607"/>
                    </a:lnTo>
                    <a:lnTo>
                      <a:pt x="3058" y="1529"/>
                    </a:lnTo>
                    <a:close/>
                    <a:moveTo>
                      <a:pt x="2956" y="1529"/>
                    </a:moveTo>
                    <a:lnTo>
                      <a:pt x="2954" y="1602"/>
                    </a:lnTo>
                    <a:lnTo>
                      <a:pt x="2948" y="1674"/>
                    </a:lnTo>
                    <a:lnTo>
                      <a:pt x="2939" y="1746"/>
                    </a:lnTo>
                    <a:lnTo>
                      <a:pt x="2927" y="1816"/>
                    </a:lnTo>
                    <a:lnTo>
                      <a:pt x="2911" y="1885"/>
                    </a:lnTo>
                    <a:lnTo>
                      <a:pt x="2892" y="1953"/>
                    </a:lnTo>
                    <a:lnTo>
                      <a:pt x="2870" y="2019"/>
                    </a:lnTo>
                    <a:lnTo>
                      <a:pt x="2844" y="2084"/>
                    </a:lnTo>
                    <a:lnTo>
                      <a:pt x="2815" y="2146"/>
                    </a:lnTo>
                    <a:lnTo>
                      <a:pt x="2783" y="2209"/>
                    </a:lnTo>
                    <a:lnTo>
                      <a:pt x="2749" y="2268"/>
                    </a:lnTo>
                    <a:lnTo>
                      <a:pt x="2712" y="2326"/>
                    </a:lnTo>
                    <a:lnTo>
                      <a:pt x="2673" y="2382"/>
                    </a:lnTo>
                    <a:lnTo>
                      <a:pt x="2631" y="2436"/>
                    </a:lnTo>
                    <a:lnTo>
                      <a:pt x="2585" y="2487"/>
                    </a:lnTo>
                    <a:lnTo>
                      <a:pt x="2538" y="2537"/>
                    </a:lnTo>
                    <a:lnTo>
                      <a:pt x="2489" y="2585"/>
                    </a:lnTo>
                    <a:lnTo>
                      <a:pt x="2437" y="2629"/>
                    </a:lnTo>
                    <a:lnTo>
                      <a:pt x="2382" y="2672"/>
                    </a:lnTo>
                    <a:lnTo>
                      <a:pt x="2327" y="2711"/>
                    </a:lnTo>
                    <a:lnTo>
                      <a:pt x="2269" y="2748"/>
                    </a:lnTo>
                    <a:lnTo>
                      <a:pt x="2209" y="2783"/>
                    </a:lnTo>
                    <a:lnTo>
                      <a:pt x="2148" y="2815"/>
                    </a:lnTo>
                    <a:lnTo>
                      <a:pt x="2085" y="2843"/>
                    </a:lnTo>
                    <a:lnTo>
                      <a:pt x="2019" y="2868"/>
                    </a:lnTo>
                    <a:lnTo>
                      <a:pt x="1953" y="2891"/>
                    </a:lnTo>
                    <a:lnTo>
                      <a:pt x="1886" y="2910"/>
                    </a:lnTo>
                    <a:lnTo>
                      <a:pt x="1816" y="2926"/>
                    </a:lnTo>
                    <a:lnTo>
                      <a:pt x="1746" y="2938"/>
                    </a:lnTo>
                    <a:lnTo>
                      <a:pt x="1675" y="2947"/>
                    </a:lnTo>
                    <a:lnTo>
                      <a:pt x="1602" y="2953"/>
                    </a:lnTo>
                    <a:lnTo>
                      <a:pt x="1529" y="2955"/>
                    </a:lnTo>
                    <a:lnTo>
                      <a:pt x="1456" y="2953"/>
                    </a:lnTo>
                    <a:lnTo>
                      <a:pt x="1383" y="2947"/>
                    </a:lnTo>
                    <a:lnTo>
                      <a:pt x="1312" y="2938"/>
                    </a:lnTo>
                    <a:lnTo>
                      <a:pt x="1242" y="2926"/>
                    </a:lnTo>
                    <a:lnTo>
                      <a:pt x="1172" y="2910"/>
                    </a:lnTo>
                    <a:lnTo>
                      <a:pt x="1105" y="2891"/>
                    </a:lnTo>
                    <a:lnTo>
                      <a:pt x="1039" y="2868"/>
                    </a:lnTo>
                    <a:lnTo>
                      <a:pt x="974" y="2843"/>
                    </a:lnTo>
                    <a:lnTo>
                      <a:pt x="911" y="2815"/>
                    </a:lnTo>
                    <a:lnTo>
                      <a:pt x="850" y="2783"/>
                    </a:lnTo>
                    <a:lnTo>
                      <a:pt x="789" y="2748"/>
                    </a:lnTo>
                    <a:lnTo>
                      <a:pt x="732" y="2711"/>
                    </a:lnTo>
                    <a:lnTo>
                      <a:pt x="676" y="2672"/>
                    </a:lnTo>
                    <a:lnTo>
                      <a:pt x="622" y="2629"/>
                    </a:lnTo>
                    <a:lnTo>
                      <a:pt x="570" y="2585"/>
                    </a:lnTo>
                    <a:lnTo>
                      <a:pt x="520" y="2537"/>
                    </a:lnTo>
                    <a:lnTo>
                      <a:pt x="473" y="2487"/>
                    </a:lnTo>
                    <a:lnTo>
                      <a:pt x="429" y="2436"/>
                    </a:lnTo>
                    <a:lnTo>
                      <a:pt x="386" y="2382"/>
                    </a:lnTo>
                    <a:lnTo>
                      <a:pt x="346" y="2326"/>
                    </a:lnTo>
                    <a:lnTo>
                      <a:pt x="309" y="2268"/>
                    </a:lnTo>
                    <a:lnTo>
                      <a:pt x="275" y="2209"/>
                    </a:lnTo>
                    <a:lnTo>
                      <a:pt x="244" y="2146"/>
                    </a:lnTo>
                    <a:lnTo>
                      <a:pt x="214" y="2084"/>
                    </a:lnTo>
                    <a:lnTo>
                      <a:pt x="189" y="2019"/>
                    </a:lnTo>
                    <a:lnTo>
                      <a:pt x="166" y="1953"/>
                    </a:lnTo>
                    <a:lnTo>
                      <a:pt x="147" y="1885"/>
                    </a:lnTo>
                    <a:lnTo>
                      <a:pt x="131" y="1816"/>
                    </a:lnTo>
                    <a:lnTo>
                      <a:pt x="119" y="1746"/>
                    </a:lnTo>
                    <a:lnTo>
                      <a:pt x="110" y="1674"/>
                    </a:lnTo>
                    <a:lnTo>
                      <a:pt x="104" y="1602"/>
                    </a:lnTo>
                    <a:lnTo>
                      <a:pt x="103" y="1529"/>
                    </a:lnTo>
                    <a:lnTo>
                      <a:pt x="104" y="1455"/>
                    </a:lnTo>
                    <a:lnTo>
                      <a:pt x="110" y="1383"/>
                    </a:lnTo>
                    <a:lnTo>
                      <a:pt x="119" y="1311"/>
                    </a:lnTo>
                    <a:lnTo>
                      <a:pt x="131" y="1241"/>
                    </a:lnTo>
                    <a:lnTo>
                      <a:pt x="147" y="1172"/>
                    </a:lnTo>
                    <a:lnTo>
                      <a:pt x="166" y="1104"/>
                    </a:lnTo>
                    <a:lnTo>
                      <a:pt x="189" y="1038"/>
                    </a:lnTo>
                    <a:lnTo>
                      <a:pt x="214" y="973"/>
                    </a:lnTo>
                    <a:lnTo>
                      <a:pt x="244" y="911"/>
                    </a:lnTo>
                    <a:lnTo>
                      <a:pt x="275" y="848"/>
                    </a:lnTo>
                    <a:lnTo>
                      <a:pt x="309" y="789"/>
                    </a:lnTo>
                    <a:lnTo>
                      <a:pt x="346" y="731"/>
                    </a:lnTo>
                    <a:lnTo>
                      <a:pt x="386" y="675"/>
                    </a:lnTo>
                    <a:lnTo>
                      <a:pt x="429" y="621"/>
                    </a:lnTo>
                    <a:lnTo>
                      <a:pt x="473" y="570"/>
                    </a:lnTo>
                    <a:lnTo>
                      <a:pt x="520" y="520"/>
                    </a:lnTo>
                    <a:lnTo>
                      <a:pt x="570" y="472"/>
                    </a:lnTo>
                    <a:lnTo>
                      <a:pt x="622" y="428"/>
                    </a:lnTo>
                    <a:lnTo>
                      <a:pt x="676" y="385"/>
                    </a:lnTo>
                    <a:lnTo>
                      <a:pt x="732" y="346"/>
                    </a:lnTo>
                    <a:lnTo>
                      <a:pt x="789" y="309"/>
                    </a:lnTo>
                    <a:lnTo>
                      <a:pt x="850" y="274"/>
                    </a:lnTo>
                    <a:lnTo>
                      <a:pt x="911" y="242"/>
                    </a:lnTo>
                    <a:lnTo>
                      <a:pt x="974" y="214"/>
                    </a:lnTo>
                    <a:lnTo>
                      <a:pt x="1039" y="189"/>
                    </a:lnTo>
                    <a:lnTo>
                      <a:pt x="1105" y="166"/>
                    </a:lnTo>
                    <a:lnTo>
                      <a:pt x="1172" y="147"/>
                    </a:lnTo>
                    <a:lnTo>
                      <a:pt x="1242" y="131"/>
                    </a:lnTo>
                    <a:lnTo>
                      <a:pt x="1312" y="119"/>
                    </a:lnTo>
                    <a:lnTo>
                      <a:pt x="1383" y="110"/>
                    </a:lnTo>
                    <a:lnTo>
                      <a:pt x="1456" y="104"/>
                    </a:lnTo>
                    <a:lnTo>
                      <a:pt x="1529" y="102"/>
                    </a:lnTo>
                    <a:lnTo>
                      <a:pt x="1602" y="104"/>
                    </a:lnTo>
                    <a:lnTo>
                      <a:pt x="1675" y="110"/>
                    </a:lnTo>
                    <a:lnTo>
                      <a:pt x="1746" y="119"/>
                    </a:lnTo>
                    <a:lnTo>
                      <a:pt x="1816" y="131"/>
                    </a:lnTo>
                    <a:lnTo>
                      <a:pt x="1886" y="147"/>
                    </a:lnTo>
                    <a:lnTo>
                      <a:pt x="1953" y="166"/>
                    </a:lnTo>
                    <a:lnTo>
                      <a:pt x="2019" y="189"/>
                    </a:lnTo>
                    <a:lnTo>
                      <a:pt x="2085" y="214"/>
                    </a:lnTo>
                    <a:lnTo>
                      <a:pt x="2148" y="242"/>
                    </a:lnTo>
                    <a:lnTo>
                      <a:pt x="2209" y="274"/>
                    </a:lnTo>
                    <a:lnTo>
                      <a:pt x="2269" y="309"/>
                    </a:lnTo>
                    <a:lnTo>
                      <a:pt x="2327" y="346"/>
                    </a:lnTo>
                    <a:lnTo>
                      <a:pt x="2382" y="385"/>
                    </a:lnTo>
                    <a:lnTo>
                      <a:pt x="2437" y="428"/>
                    </a:lnTo>
                    <a:lnTo>
                      <a:pt x="2489" y="472"/>
                    </a:lnTo>
                    <a:lnTo>
                      <a:pt x="2538" y="520"/>
                    </a:lnTo>
                    <a:lnTo>
                      <a:pt x="2585" y="570"/>
                    </a:lnTo>
                    <a:lnTo>
                      <a:pt x="2631" y="621"/>
                    </a:lnTo>
                    <a:lnTo>
                      <a:pt x="2673" y="675"/>
                    </a:lnTo>
                    <a:lnTo>
                      <a:pt x="2712" y="731"/>
                    </a:lnTo>
                    <a:lnTo>
                      <a:pt x="2749" y="789"/>
                    </a:lnTo>
                    <a:lnTo>
                      <a:pt x="2783" y="848"/>
                    </a:lnTo>
                    <a:lnTo>
                      <a:pt x="2815" y="911"/>
                    </a:lnTo>
                    <a:lnTo>
                      <a:pt x="2844" y="973"/>
                    </a:lnTo>
                    <a:lnTo>
                      <a:pt x="2870" y="1038"/>
                    </a:lnTo>
                    <a:lnTo>
                      <a:pt x="2892" y="1104"/>
                    </a:lnTo>
                    <a:lnTo>
                      <a:pt x="2911" y="1172"/>
                    </a:lnTo>
                    <a:lnTo>
                      <a:pt x="2927" y="1241"/>
                    </a:lnTo>
                    <a:lnTo>
                      <a:pt x="2939" y="1311"/>
                    </a:lnTo>
                    <a:lnTo>
                      <a:pt x="2948" y="1383"/>
                    </a:lnTo>
                    <a:lnTo>
                      <a:pt x="2954" y="1455"/>
                    </a:lnTo>
                    <a:lnTo>
                      <a:pt x="2956" y="1529"/>
                    </a:lnTo>
                    <a:close/>
                  </a:path>
                </a:pathLst>
              </a:custGeom>
              <a:solidFill>
                <a:srgbClr val="EA897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1832" name="Freeform 1277">
                <a:extLst>
                  <a:ext uri="{FF2B5EF4-FFF2-40B4-BE49-F238E27FC236}">
                    <a16:creationId xmlns:a16="http://schemas.microsoft.com/office/drawing/2014/main" id="{3E4273D9-9E0A-427C-B427-76693367AE56}"/>
                  </a:ext>
                </a:extLst>
              </p:cNvPr>
              <p:cNvSpPr>
                <a:spLocks noEditPoints="1"/>
              </p:cNvSpPr>
              <p:nvPr/>
            </p:nvSpPr>
            <p:spPr bwMode="auto">
              <a:xfrm>
                <a:off x="4000" y="2060"/>
                <a:ext cx="591" cy="591"/>
              </a:xfrm>
              <a:custGeom>
                <a:avLst/>
                <a:gdLst>
                  <a:gd name="T0" fmla="*/ 585 w 2954"/>
                  <a:gd name="T1" fmla="*/ 236 h 2955"/>
                  <a:gd name="T2" fmla="*/ 562 w 2954"/>
                  <a:gd name="T3" fmla="*/ 167 h 2955"/>
                  <a:gd name="T4" fmla="*/ 524 w 2954"/>
                  <a:gd name="T5" fmla="*/ 108 h 2955"/>
                  <a:gd name="T6" fmla="*/ 472 w 2954"/>
                  <a:gd name="T7" fmla="*/ 59 h 2955"/>
                  <a:gd name="T8" fmla="*/ 411 w 2954"/>
                  <a:gd name="T9" fmla="*/ 23 h 2955"/>
                  <a:gd name="T10" fmla="*/ 341 w 2954"/>
                  <a:gd name="T11" fmla="*/ 3 h 2955"/>
                  <a:gd name="T12" fmla="*/ 265 w 2954"/>
                  <a:gd name="T13" fmla="*/ 1 h 2955"/>
                  <a:gd name="T14" fmla="*/ 194 w 2954"/>
                  <a:gd name="T15" fmla="*/ 18 h 2955"/>
                  <a:gd name="T16" fmla="*/ 130 w 2954"/>
                  <a:gd name="T17" fmla="*/ 51 h 2955"/>
                  <a:gd name="T18" fmla="*/ 77 w 2954"/>
                  <a:gd name="T19" fmla="*/ 97 h 2955"/>
                  <a:gd name="T20" fmla="*/ 36 w 2954"/>
                  <a:gd name="T21" fmla="*/ 155 h 2955"/>
                  <a:gd name="T22" fmla="*/ 9 w 2954"/>
                  <a:gd name="T23" fmla="*/ 222 h 2955"/>
                  <a:gd name="T24" fmla="*/ 0 w 2954"/>
                  <a:gd name="T25" fmla="*/ 296 h 2955"/>
                  <a:gd name="T26" fmla="*/ 9 w 2954"/>
                  <a:gd name="T27" fmla="*/ 369 h 2955"/>
                  <a:gd name="T28" fmla="*/ 36 w 2954"/>
                  <a:gd name="T29" fmla="*/ 436 h 2955"/>
                  <a:gd name="T30" fmla="*/ 77 w 2954"/>
                  <a:gd name="T31" fmla="*/ 494 h 2955"/>
                  <a:gd name="T32" fmla="*/ 130 w 2954"/>
                  <a:gd name="T33" fmla="*/ 540 h 2955"/>
                  <a:gd name="T34" fmla="*/ 194 w 2954"/>
                  <a:gd name="T35" fmla="*/ 573 h 2955"/>
                  <a:gd name="T36" fmla="*/ 265 w 2954"/>
                  <a:gd name="T37" fmla="*/ 590 h 2955"/>
                  <a:gd name="T38" fmla="*/ 341 w 2954"/>
                  <a:gd name="T39" fmla="*/ 588 h 2955"/>
                  <a:gd name="T40" fmla="*/ 411 w 2954"/>
                  <a:gd name="T41" fmla="*/ 568 h 2955"/>
                  <a:gd name="T42" fmla="*/ 472 w 2954"/>
                  <a:gd name="T43" fmla="*/ 532 h 2955"/>
                  <a:gd name="T44" fmla="*/ 524 w 2954"/>
                  <a:gd name="T45" fmla="*/ 483 h 2955"/>
                  <a:gd name="T46" fmla="*/ 562 w 2954"/>
                  <a:gd name="T47" fmla="*/ 424 h 2955"/>
                  <a:gd name="T48" fmla="*/ 585 w 2954"/>
                  <a:gd name="T49" fmla="*/ 355 h 2955"/>
                  <a:gd name="T50" fmla="*/ 571 w 2954"/>
                  <a:gd name="T51" fmla="*/ 296 h 2955"/>
                  <a:gd name="T52" fmla="*/ 562 w 2954"/>
                  <a:gd name="T53" fmla="*/ 364 h 2955"/>
                  <a:gd name="T54" fmla="*/ 538 w 2954"/>
                  <a:gd name="T55" fmla="*/ 427 h 2955"/>
                  <a:gd name="T56" fmla="*/ 499 w 2954"/>
                  <a:gd name="T57" fmla="*/ 480 h 2955"/>
                  <a:gd name="T58" fmla="*/ 449 w 2954"/>
                  <a:gd name="T59" fmla="*/ 524 h 2955"/>
                  <a:gd name="T60" fmla="*/ 390 w 2954"/>
                  <a:gd name="T61" fmla="*/ 554 h 2955"/>
                  <a:gd name="T62" fmla="*/ 324 w 2954"/>
                  <a:gd name="T63" fmla="*/ 569 h 2955"/>
                  <a:gd name="T64" fmla="*/ 254 w 2954"/>
                  <a:gd name="T65" fmla="*/ 567 h 2955"/>
                  <a:gd name="T66" fmla="*/ 188 w 2954"/>
                  <a:gd name="T67" fmla="*/ 549 h 2955"/>
                  <a:gd name="T68" fmla="*/ 131 w 2954"/>
                  <a:gd name="T69" fmla="*/ 516 h 2955"/>
                  <a:gd name="T70" fmla="*/ 83 w 2954"/>
                  <a:gd name="T71" fmla="*/ 471 h 2955"/>
                  <a:gd name="T72" fmla="*/ 47 w 2954"/>
                  <a:gd name="T73" fmla="*/ 415 h 2955"/>
                  <a:gd name="T74" fmla="*/ 26 w 2954"/>
                  <a:gd name="T75" fmla="*/ 351 h 2955"/>
                  <a:gd name="T76" fmla="*/ 21 w 2954"/>
                  <a:gd name="T77" fmla="*/ 281 h 2955"/>
                  <a:gd name="T78" fmla="*/ 33 w 2954"/>
                  <a:gd name="T79" fmla="*/ 214 h 2955"/>
                  <a:gd name="T80" fmla="*/ 60 w 2954"/>
                  <a:gd name="T81" fmla="*/ 153 h 2955"/>
                  <a:gd name="T82" fmla="*/ 101 w 2954"/>
                  <a:gd name="T83" fmla="*/ 101 h 2955"/>
                  <a:gd name="T84" fmla="*/ 153 w 2954"/>
                  <a:gd name="T85" fmla="*/ 60 h 2955"/>
                  <a:gd name="T86" fmla="*/ 214 w 2954"/>
                  <a:gd name="T87" fmla="*/ 33 h 2955"/>
                  <a:gd name="T88" fmla="*/ 281 w 2954"/>
                  <a:gd name="T89" fmla="*/ 21 h 2955"/>
                  <a:gd name="T90" fmla="*/ 351 w 2954"/>
                  <a:gd name="T91" fmla="*/ 26 h 2955"/>
                  <a:gd name="T92" fmla="*/ 415 w 2954"/>
                  <a:gd name="T93" fmla="*/ 47 h 2955"/>
                  <a:gd name="T94" fmla="*/ 471 w 2954"/>
                  <a:gd name="T95" fmla="*/ 83 h 2955"/>
                  <a:gd name="T96" fmla="*/ 516 w 2954"/>
                  <a:gd name="T97" fmla="*/ 131 h 2955"/>
                  <a:gd name="T98" fmla="*/ 549 w 2954"/>
                  <a:gd name="T99" fmla="*/ 188 h 2955"/>
                  <a:gd name="T100" fmla="*/ 568 w 2954"/>
                  <a:gd name="T101" fmla="*/ 254 h 295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954" h="2955">
                    <a:moveTo>
                      <a:pt x="2954" y="1478"/>
                    </a:moveTo>
                    <a:lnTo>
                      <a:pt x="2953" y="1401"/>
                    </a:lnTo>
                    <a:lnTo>
                      <a:pt x="2947" y="1327"/>
                    </a:lnTo>
                    <a:lnTo>
                      <a:pt x="2937" y="1252"/>
                    </a:lnTo>
                    <a:lnTo>
                      <a:pt x="2925" y="1180"/>
                    </a:lnTo>
                    <a:lnTo>
                      <a:pt x="2908" y="1109"/>
                    </a:lnTo>
                    <a:lnTo>
                      <a:pt x="2888" y="1038"/>
                    </a:lnTo>
                    <a:lnTo>
                      <a:pt x="2865" y="970"/>
                    </a:lnTo>
                    <a:lnTo>
                      <a:pt x="2839" y="903"/>
                    </a:lnTo>
                    <a:lnTo>
                      <a:pt x="2809" y="837"/>
                    </a:lnTo>
                    <a:lnTo>
                      <a:pt x="2776" y="773"/>
                    </a:lnTo>
                    <a:lnTo>
                      <a:pt x="2741" y="712"/>
                    </a:lnTo>
                    <a:lnTo>
                      <a:pt x="2702" y="651"/>
                    </a:lnTo>
                    <a:lnTo>
                      <a:pt x="2661" y="593"/>
                    </a:lnTo>
                    <a:lnTo>
                      <a:pt x="2618" y="538"/>
                    </a:lnTo>
                    <a:lnTo>
                      <a:pt x="2570" y="484"/>
                    </a:lnTo>
                    <a:lnTo>
                      <a:pt x="2522" y="432"/>
                    </a:lnTo>
                    <a:lnTo>
                      <a:pt x="2471" y="384"/>
                    </a:lnTo>
                    <a:lnTo>
                      <a:pt x="2417" y="338"/>
                    </a:lnTo>
                    <a:lnTo>
                      <a:pt x="2361" y="294"/>
                    </a:lnTo>
                    <a:lnTo>
                      <a:pt x="2303" y="253"/>
                    </a:lnTo>
                    <a:lnTo>
                      <a:pt x="2244" y="214"/>
                    </a:lnTo>
                    <a:lnTo>
                      <a:pt x="2182" y="178"/>
                    </a:lnTo>
                    <a:lnTo>
                      <a:pt x="2118" y="146"/>
                    </a:lnTo>
                    <a:lnTo>
                      <a:pt x="2052" y="116"/>
                    </a:lnTo>
                    <a:lnTo>
                      <a:pt x="1986" y="90"/>
                    </a:lnTo>
                    <a:lnTo>
                      <a:pt x="1916" y="67"/>
                    </a:lnTo>
                    <a:lnTo>
                      <a:pt x="1847" y="47"/>
                    </a:lnTo>
                    <a:lnTo>
                      <a:pt x="1775" y="30"/>
                    </a:lnTo>
                    <a:lnTo>
                      <a:pt x="1702" y="17"/>
                    </a:lnTo>
                    <a:lnTo>
                      <a:pt x="1628" y="7"/>
                    </a:lnTo>
                    <a:lnTo>
                      <a:pt x="1553" y="2"/>
                    </a:lnTo>
                    <a:lnTo>
                      <a:pt x="1477" y="0"/>
                    </a:lnTo>
                    <a:lnTo>
                      <a:pt x="1402" y="2"/>
                    </a:lnTo>
                    <a:lnTo>
                      <a:pt x="1326" y="7"/>
                    </a:lnTo>
                    <a:lnTo>
                      <a:pt x="1252" y="17"/>
                    </a:lnTo>
                    <a:lnTo>
                      <a:pt x="1180" y="30"/>
                    </a:lnTo>
                    <a:lnTo>
                      <a:pt x="1108" y="47"/>
                    </a:lnTo>
                    <a:lnTo>
                      <a:pt x="1038" y="67"/>
                    </a:lnTo>
                    <a:lnTo>
                      <a:pt x="970" y="90"/>
                    </a:lnTo>
                    <a:lnTo>
                      <a:pt x="902" y="116"/>
                    </a:lnTo>
                    <a:lnTo>
                      <a:pt x="837" y="146"/>
                    </a:lnTo>
                    <a:lnTo>
                      <a:pt x="773" y="178"/>
                    </a:lnTo>
                    <a:lnTo>
                      <a:pt x="711" y="214"/>
                    </a:lnTo>
                    <a:lnTo>
                      <a:pt x="651" y="253"/>
                    </a:lnTo>
                    <a:lnTo>
                      <a:pt x="594" y="294"/>
                    </a:lnTo>
                    <a:lnTo>
                      <a:pt x="537" y="338"/>
                    </a:lnTo>
                    <a:lnTo>
                      <a:pt x="484" y="384"/>
                    </a:lnTo>
                    <a:lnTo>
                      <a:pt x="433" y="432"/>
                    </a:lnTo>
                    <a:lnTo>
                      <a:pt x="384" y="484"/>
                    </a:lnTo>
                    <a:lnTo>
                      <a:pt x="337" y="538"/>
                    </a:lnTo>
                    <a:lnTo>
                      <a:pt x="293" y="593"/>
                    </a:lnTo>
                    <a:lnTo>
                      <a:pt x="252" y="651"/>
                    </a:lnTo>
                    <a:lnTo>
                      <a:pt x="214" y="712"/>
                    </a:lnTo>
                    <a:lnTo>
                      <a:pt x="178" y="773"/>
                    </a:lnTo>
                    <a:lnTo>
                      <a:pt x="145" y="837"/>
                    </a:lnTo>
                    <a:lnTo>
                      <a:pt x="115" y="903"/>
                    </a:lnTo>
                    <a:lnTo>
                      <a:pt x="89" y="970"/>
                    </a:lnTo>
                    <a:lnTo>
                      <a:pt x="66" y="1038"/>
                    </a:lnTo>
                    <a:lnTo>
                      <a:pt x="46" y="1109"/>
                    </a:lnTo>
                    <a:lnTo>
                      <a:pt x="30" y="1180"/>
                    </a:lnTo>
                    <a:lnTo>
                      <a:pt x="17" y="1252"/>
                    </a:lnTo>
                    <a:lnTo>
                      <a:pt x="8" y="1327"/>
                    </a:lnTo>
                    <a:lnTo>
                      <a:pt x="2" y="1401"/>
                    </a:lnTo>
                    <a:lnTo>
                      <a:pt x="0" y="1478"/>
                    </a:lnTo>
                    <a:lnTo>
                      <a:pt x="2" y="1554"/>
                    </a:lnTo>
                    <a:lnTo>
                      <a:pt x="8" y="1628"/>
                    </a:lnTo>
                    <a:lnTo>
                      <a:pt x="17" y="1703"/>
                    </a:lnTo>
                    <a:lnTo>
                      <a:pt x="30" y="1775"/>
                    </a:lnTo>
                    <a:lnTo>
                      <a:pt x="46" y="1846"/>
                    </a:lnTo>
                    <a:lnTo>
                      <a:pt x="66" y="1917"/>
                    </a:lnTo>
                    <a:lnTo>
                      <a:pt x="89" y="1986"/>
                    </a:lnTo>
                    <a:lnTo>
                      <a:pt x="115" y="2052"/>
                    </a:lnTo>
                    <a:lnTo>
                      <a:pt x="145" y="2118"/>
                    </a:lnTo>
                    <a:lnTo>
                      <a:pt x="178" y="2182"/>
                    </a:lnTo>
                    <a:lnTo>
                      <a:pt x="214" y="2243"/>
                    </a:lnTo>
                    <a:lnTo>
                      <a:pt x="252" y="2304"/>
                    </a:lnTo>
                    <a:lnTo>
                      <a:pt x="293" y="2362"/>
                    </a:lnTo>
                    <a:lnTo>
                      <a:pt x="337" y="2417"/>
                    </a:lnTo>
                    <a:lnTo>
                      <a:pt x="384" y="2471"/>
                    </a:lnTo>
                    <a:lnTo>
                      <a:pt x="433" y="2523"/>
                    </a:lnTo>
                    <a:lnTo>
                      <a:pt x="484" y="2571"/>
                    </a:lnTo>
                    <a:lnTo>
                      <a:pt x="537" y="2618"/>
                    </a:lnTo>
                    <a:lnTo>
                      <a:pt x="594" y="2661"/>
                    </a:lnTo>
                    <a:lnTo>
                      <a:pt x="651" y="2702"/>
                    </a:lnTo>
                    <a:lnTo>
                      <a:pt x="711" y="2741"/>
                    </a:lnTo>
                    <a:lnTo>
                      <a:pt x="773" y="2777"/>
                    </a:lnTo>
                    <a:lnTo>
                      <a:pt x="837" y="2809"/>
                    </a:lnTo>
                    <a:lnTo>
                      <a:pt x="902" y="2839"/>
                    </a:lnTo>
                    <a:lnTo>
                      <a:pt x="970" y="2865"/>
                    </a:lnTo>
                    <a:lnTo>
                      <a:pt x="1038" y="2888"/>
                    </a:lnTo>
                    <a:lnTo>
                      <a:pt x="1108" y="2908"/>
                    </a:lnTo>
                    <a:lnTo>
                      <a:pt x="1180" y="2925"/>
                    </a:lnTo>
                    <a:lnTo>
                      <a:pt x="1252" y="2938"/>
                    </a:lnTo>
                    <a:lnTo>
                      <a:pt x="1326" y="2948"/>
                    </a:lnTo>
                    <a:lnTo>
                      <a:pt x="1402" y="2953"/>
                    </a:lnTo>
                    <a:lnTo>
                      <a:pt x="1477" y="2955"/>
                    </a:lnTo>
                    <a:lnTo>
                      <a:pt x="1553" y="2953"/>
                    </a:lnTo>
                    <a:lnTo>
                      <a:pt x="1628" y="2948"/>
                    </a:lnTo>
                    <a:lnTo>
                      <a:pt x="1702" y="2938"/>
                    </a:lnTo>
                    <a:lnTo>
                      <a:pt x="1775" y="2925"/>
                    </a:lnTo>
                    <a:lnTo>
                      <a:pt x="1847" y="2908"/>
                    </a:lnTo>
                    <a:lnTo>
                      <a:pt x="1916" y="2888"/>
                    </a:lnTo>
                    <a:lnTo>
                      <a:pt x="1986" y="2865"/>
                    </a:lnTo>
                    <a:lnTo>
                      <a:pt x="2052" y="2839"/>
                    </a:lnTo>
                    <a:lnTo>
                      <a:pt x="2118" y="2809"/>
                    </a:lnTo>
                    <a:lnTo>
                      <a:pt x="2182" y="2777"/>
                    </a:lnTo>
                    <a:lnTo>
                      <a:pt x="2244" y="2741"/>
                    </a:lnTo>
                    <a:lnTo>
                      <a:pt x="2303" y="2702"/>
                    </a:lnTo>
                    <a:lnTo>
                      <a:pt x="2361" y="2661"/>
                    </a:lnTo>
                    <a:lnTo>
                      <a:pt x="2417" y="2618"/>
                    </a:lnTo>
                    <a:lnTo>
                      <a:pt x="2471" y="2571"/>
                    </a:lnTo>
                    <a:lnTo>
                      <a:pt x="2522" y="2523"/>
                    </a:lnTo>
                    <a:lnTo>
                      <a:pt x="2570" y="2471"/>
                    </a:lnTo>
                    <a:lnTo>
                      <a:pt x="2618" y="2417"/>
                    </a:lnTo>
                    <a:lnTo>
                      <a:pt x="2661" y="2362"/>
                    </a:lnTo>
                    <a:lnTo>
                      <a:pt x="2702" y="2304"/>
                    </a:lnTo>
                    <a:lnTo>
                      <a:pt x="2741" y="2243"/>
                    </a:lnTo>
                    <a:lnTo>
                      <a:pt x="2776" y="2182"/>
                    </a:lnTo>
                    <a:lnTo>
                      <a:pt x="2809" y="2118"/>
                    </a:lnTo>
                    <a:lnTo>
                      <a:pt x="2839" y="2052"/>
                    </a:lnTo>
                    <a:lnTo>
                      <a:pt x="2865" y="1986"/>
                    </a:lnTo>
                    <a:lnTo>
                      <a:pt x="2888" y="1917"/>
                    </a:lnTo>
                    <a:lnTo>
                      <a:pt x="2908" y="1846"/>
                    </a:lnTo>
                    <a:lnTo>
                      <a:pt x="2925" y="1775"/>
                    </a:lnTo>
                    <a:lnTo>
                      <a:pt x="2937" y="1703"/>
                    </a:lnTo>
                    <a:lnTo>
                      <a:pt x="2947" y="1628"/>
                    </a:lnTo>
                    <a:lnTo>
                      <a:pt x="2953" y="1554"/>
                    </a:lnTo>
                    <a:lnTo>
                      <a:pt x="2954" y="1478"/>
                    </a:lnTo>
                    <a:close/>
                    <a:moveTo>
                      <a:pt x="2853" y="1478"/>
                    </a:moveTo>
                    <a:lnTo>
                      <a:pt x="2851" y="1548"/>
                    </a:lnTo>
                    <a:lnTo>
                      <a:pt x="2846" y="1618"/>
                    </a:lnTo>
                    <a:lnTo>
                      <a:pt x="2837" y="1687"/>
                    </a:lnTo>
                    <a:lnTo>
                      <a:pt x="2825" y="1755"/>
                    </a:lnTo>
                    <a:lnTo>
                      <a:pt x="2810" y="1821"/>
                    </a:lnTo>
                    <a:lnTo>
                      <a:pt x="2791" y="1886"/>
                    </a:lnTo>
                    <a:lnTo>
                      <a:pt x="2769" y="1951"/>
                    </a:lnTo>
                    <a:lnTo>
                      <a:pt x="2744" y="2013"/>
                    </a:lnTo>
                    <a:lnTo>
                      <a:pt x="2717" y="2073"/>
                    </a:lnTo>
                    <a:lnTo>
                      <a:pt x="2687" y="2133"/>
                    </a:lnTo>
                    <a:lnTo>
                      <a:pt x="2654" y="2191"/>
                    </a:lnTo>
                    <a:lnTo>
                      <a:pt x="2618" y="2246"/>
                    </a:lnTo>
                    <a:lnTo>
                      <a:pt x="2580" y="2300"/>
                    </a:lnTo>
                    <a:lnTo>
                      <a:pt x="2538" y="2353"/>
                    </a:lnTo>
                    <a:lnTo>
                      <a:pt x="2495" y="2402"/>
                    </a:lnTo>
                    <a:lnTo>
                      <a:pt x="2450" y="2450"/>
                    </a:lnTo>
                    <a:lnTo>
                      <a:pt x="2403" y="2495"/>
                    </a:lnTo>
                    <a:lnTo>
                      <a:pt x="2352" y="2539"/>
                    </a:lnTo>
                    <a:lnTo>
                      <a:pt x="2300" y="2580"/>
                    </a:lnTo>
                    <a:lnTo>
                      <a:pt x="2246" y="2618"/>
                    </a:lnTo>
                    <a:lnTo>
                      <a:pt x="2191" y="2654"/>
                    </a:lnTo>
                    <a:lnTo>
                      <a:pt x="2133" y="2687"/>
                    </a:lnTo>
                    <a:lnTo>
                      <a:pt x="2074" y="2718"/>
                    </a:lnTo>
                    <a:lnTo>
                      <a:pt x="2013" y="2745"/>
                    </a:lnTo>
                    <a:lnTo>
                      <a:pt x="1950" y="2770"/>
                    </a:lnTo>
                    <a:lnTo>
                      <a:pt x="1886" y="2791"/>
                    </a:lnTo>
                    <a:lnTo>
                      <a:pt x="1821" y="2810"/>
                    </a:lnTo>
                    <a:lnTo>
                      <a:pt x="1754" y="2825"/>
                    </a:lnTo>
                    <a:lnTo>
                      <a:pt x="1687" y="2837"/>
                    </a:lnTo>
                    <a:lnTo>
                      <a:pt x="1618" y="2846"/>
                    </a:lnTo>
                    <a:lnTo>
                      <a:pt x="1548" y="2851"/>
                    </a:lnTo>
                    <a:lnTo>
                      <a:pt x="1477" y="2853"/>
                    </a:lnTo>
                    <a:lnTo>
                      <a:pt x="1407" y="2851"/>
                    </a:lnTo>
                    <a:lnTo>
                      <a:pt x="1336" y="2846"/>
                    </a:lnTo>
                    <a:lnTo>
                      <a:pt x="1268" y="2837"/>
                    </a:lnTo>
                    <a:lnTo>
                      <a:pt x="1200" y="2825"/>
                    </a:lnTo>
                    <a:lnTo>
                      <a:pt x="1133" y="2810"/>
                    </a:lnTo>
                    <a:lnTo>
                      <a:pt x="1068" y="2791"/>
                    </a:lnTo>
                    <a:lnTo>
                      <a:pt x="1005" y="2770"/>
                    </a:lnTo>
                    <a:lnTo>
                      <a:pt x="941" y="2745"/>
                    </a:lnTo>
                    <a:lnTo>
                      <a:pt x="881" y="2718"/>
                    </a:lnTo>
                    <a:lnTo>
                      <a:pt x="822" y="2687"/>
                    </a:lnTo>
                    <a:lnTo>
                      <a:pt x="763" y="2654"/>
                    </a:lnTo>
                    <a:lnTo>
                      <a:pt x="708" y="2618"/>
                    </a:lnTo>
                    <a:lnTo>
                      <a:pt x="654" y="2580"/>
                    </a:lnTo>
                    <a:lnTo>
                      <a:pt x="602" y="2539"/>
                    </a:lnTo>
                    <a:lnTo>
                      <a:pt x="552" y="2495"/>
                    </a:lnTo>
                    <a:lnTo>
                      <a:pt x="504" y="2450"/>
                    </a:lnTo>
                    <a:lnTo>
                      <a:pt x="459" y="2402"/>
                    </a:lnTo>
                    <a:lnTo>
                      <a:pt x="416" y="2353"/>
                    </a:lnTo>
                    <a:lnTo>
                      <a:pt x="375" y="2300"/>
                    </a:lnTo>
                    <a:lnTo>
                      <a:pt x="336" y="2246"/>
                    </a:lnTo>
                    <a:lnTo>
                      <a:pt x="301" y="2191"/>
                    </a:lnTo>
                    <a:lnTo>
                      <a:pt x="268" y="2133"/>
                    </a:lnTo>
                    <a:lnTo>
                      <a:pt x="237" y="2073"/>
                    </a:lnTo>
                    <a:lnTo>
                      <a:pt x="210" y="2013"/>
                    </a:lnTo>
                    <a:lnTo>
                      <a:pt x="185" y="1951"/>
                    </a:lnTo>
                    <a:lnTo>
                      <a:pt x="163" y="1886"/>
                    </a:lnTo>
                    <a:lnTo>
                      <a:pt x="144" y="1821"/>
                    </a:lnTo>
                    <a:lnTo>
                      <a:pt x="129" y="1755"/>
                    </a:lnTo>
                    <a:lnTo>
                      <a:pt x="117" y="1687"/>
                    </a:lnTo>
                    <a:lnTo>
                      <a:pt x="108" y="1618"/>
                    </a:lnTo>
                    <a:lnTo>
                      <a:pt x="103" y="1548"/>
                    </a:lnTo>
                    <a:lnTo>
                      <a:pt x="101" y="1478"/>
                    </a:lnTo>
                    <a:lnTo>
                      <a:pt x="103" y="1407"/>
                    </a:lnTo>
                    <a:lnTo>
                      <a:pt x="108" y="1337"/>
                    </a:lnTo>
                    <a:lnTo>
                      <a:pt x="117" y="1268"/>
                    </a:lnTo>
                    <a:lnTo>
                      <a:pt x="129" y="1200"/>
                    </a:lnTo>
                    <a:lnTo>
                      <a:pt x="144" y="1134"/>
                    </a:lnTo>
                    <a:lnTo>
                      <a:pt x="163" y="1069"/>
                    </a:lnTo>
                    <a:lnTo>
                      <a:pt x="185" y="1004"/>
                    </a:lnTo>
                    <a:lnTo>
                      <a:pt x="210" y="942"/>
                    </a:lnTo>
                    <a:lnTo>
                      <a:pt x="237" y="882"/>
                    </a:lnTo>
                    <a:lnTo>
                      <a:pt x="268" y="822"/>
                    </a:lnTo>
                    <a:lnTo>
                      <a:pt x="301" y="764"/>
                    </a:lnTo>
                    <a:lnTo>
                      <a:pt x="336" y="709"/>
                    </a:lnTo>
                    <a:lnTo>
                      <a:pt x="375" y="655"/>
                    </a:lnTo>
                    <a:lnTo>
                      <a:pt x="416" y="602"/>
                    </a:lnTo>
                    <a:lnTo>
                      <a:pt x="459" y="553"/>
                    </a:lnTo>
                    <a:lnTo>
                      <a:pt x="504" y="505"/>
                    </a:lnTo>
                    <a:lnTo>
                      <a:pt x="552" y="460"/>
                    </a:lnTo>
                    <a:lnTo>
                      <a:pt x="602" y="416"/>
                    </a:lnTo>
                    <a:lnTo>
                      <a:pt x="654" y="375"/>
                    </a:lnTo>
                    <a:lnTo>
                      <a:pt x="708" y="337"/>
                    </a:lnTo>
                    <a:lnTo>
                      <a:pt x="763" y="301"/>
                    </a:lnTo>
                    <a:lnTo>
                      <a:pt x="822" y="268"/>
                    </a:lnTo>
                    <a:lnTo>
                      <a:pt x="881" y="237"/>
                    </a:lnTo>
                    <a:lnTo>
                      <a:pt x="941" y="210"/>
                    </a:lnTo>
                    <a:lnTo>
                      <a:pt x="1005" y="185"/>
                    </a:lnTo>
                    <a:lnTo>
                      <a:pt x="1068" y="164"/>
                    </a:lnTo>
                    <a:lnTo>
                      <a:pt x="1133" y="145"/>
                    </a:lnTo>
                    <a:lnTo>
                      <a:pt x="1200" y="130"/>
                    </a:lnTo>
                    <a:lnTo>
                      <a:pt x="1268" y="118"/>
                    </a:lnTo>
                    <a:lnTo>
                      <a:pt x="1336" y="109"/>
                    </a:lnTo>
                    <a:lnTo>
                      <a:pt x="1407" y="104"/>
                    </a:lnTo>
                    <a:lnTo>
                      <a:pt x="1477" y="102"/>
                    </a:lnTo>
                    <a:lnTo>
                      <a:pt x="1548" y="104"/>
                    </a:lnTo>
                    <a:lnTo>
                      <a:pt x="1618" y="109"/>
                    </a:lnTo>
                    <a:lnTo>
                      <a:pt x="1687" y="118"/>
                    </a:lnTo>
                    <a:lnTo>
                      <a:pt x="1754" y="130"/>
                    </a:lnTo>
                    <a:lnTo>
                      <a:pt x="1821" y="145"/>
                    </a:lnTo>
                    <a:lnTo>
                      <a:pt x="1886" y="164"/>
                    </a:lnTo>
                    <a:lnTo>
                      <a:pt x="1950" y="185"/>
                    </a:lnTo>
                    <a:lnTo>
                      <a:pt x="2013" y="210"/>
                    </a:lnTo>
                    <a:lnTo>
                      <a:pt x="2074" y="237"/>
                    </a:lnTo>
                    <a:lnTo>
                      <a:pt x="2133" y="268"/>
                    </a:lnTo>
                    <a:lnTo>
                      <a:pt x="2191" y="301"/>
                    </a:lnTo>
                    <a:lnTo>
                      <a:pt x="2246" y="337"/>
                    </a:lnTo>
                    <a:lnTo>
                      <a:pt x="2300" y="375"/>
                    </a:lnTo>
                    <a:lnTo>
                      <a:pt x="2352" y="416"/>
                    </a:lnTo>
                    <a:lnTo>
                      <a:pt x="2403" y="460"/>
                    </a:lnTo>
                    <a:lnTo>
                      <a:pt x="2450" y="505"/>
                    </a:lnTo>
                    <a:lnTo>
                      <a:pt x="2495" y="553"/>
                    </a:lnTo>
                    <a:lnTo>
                      <a:pt x="2538" y="602"/>
                    </a:lnTo>
                    <a:lnTo>
                      <a:pt x="2580" y="655"/>
                    </a:lnTo>
                    <a:lnTo>
                      <a:pt x="2618" y="709"/>
                    </a:lnTo>
                    <a:lnTo>
                      <a:pt x="2654" y="764"/>
                    </a:lnTo>
                    <a:lnTo>
                      <a:pt x="2687" y="822"/>
                    </a:lnTo>
                    <a:lnTo>
                      <a:pt x="2717" y="882"/>
                    </a:lnTo>
                    <a:lnTo>
                      <a:pt x="2744" y="942"/>
                    </a:lnTo>
                    <a:lnTo>
                      <a:pt x="2769" y="1004"/>
                    </a:lnTo>
                    <a:lnTo>
                      <a:pt x="2791" y="1069"/>
                    </a:lnTo>
                    <a:lnTo>
                      <a:pt x="2810" y="1134"/>
                    </a:lnTo>
                    <a:lnTo>
                      <a:pt x="2825" y="1200"/>
                    </a:lnTo>
                    <a:lnTo>
                      <a:pt x="2837" y="1268"/>
                    </a:lnTo>
                    <a:lnTo>
                      <a:pt x="2846" y="1337"/>
                    </a:lnTo>
                    <a:lnTo>
                      <a:pt x="2851" y="1407"/>
                    </a:lnTo>
                    <a:lnTo>
                      <a:pt x="2853" y="1478"/>
                    </a:lnTo>
                    <a:close/>
                  </a:path>
                </a:pathLst>
              </a:custGeom>
              <a:solidFill>
                <a:srgbClr val="EB8C7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1833" name="Freeform 1278">
                <a:extLst>
                  <a:ext uri="{FF2B5EF4-FFF2-40B4-BE49-F238E27FC236}">
                    <a16:creationId xmlns:a16="http://schemas.microsoft.com/office/drawing/2014/main" id="{7BD757F4-CFEF-4225-A083-F92A2F19A6CE}"/>
                  </a:ext>
                </a:extLst>
              </p:cNvPr>
              <p:cNvSpPr>
                <a:spLocks noEditPoints="1"/>
              </p:cNvSpPr>
              <p:nvPr/>
            </p:nvSpPr>
            <p:spPr bwMode="auto">
              <a:xfrm>
                <a:off x="4010" y="2070"/>
                <a:ext cx="571" cy="571"/>
              </a:xfrm>
              <a:custGeom>
                <a:avLst/>
                <a:gdLst>
                  <a:gd name="T0" fmla="*/ 565 w 2853"/>
                  <a:gd name="T1" fmla="*/ 228 h 2853"/>
                  <a:gd name="T2" fmla="*/ 543 w 2853"/>
                  <a:gd name="T3" fmla="*/ 162 h 2853"/>
                  <a:gd name="T4" fmla="*/ 506 w 2853"/>
                  <a:gd name="T5" fmla="*/ 104 h 2853"/>
                  <a:gd name="T6" fmla="*/ 456 w 2853"/>
                  <a:gd name="T7" fmla="*/ 57 h 2853"/>
                  <a:gd name="T8" fmla="*/ 397 w 2853"/>
                  <a:gd name="T9" fmla="*/ 22 h 2853"/>
                  <a:gd name="T10" fmla="*/ 329 w 2853"/>
                  <a:gd name="T11" fmla="*/ 3 h 2853"/>
                  <a:gd name="T12" fmla="*/ 256 w 2853"/>
                  <a:gd name="T13" fmla="*/ 2 h 2853"/>
                  <a:gd name="T14" fmla="*/ 187 w 2853"/>
                  <a:gd name="T15" fmla="*/ 17 h 2853"/>
                  <a:gd name="T16" fmla="*/ 126 w 2853"/>
                  <a:gd name="T17" fmla="*/ 49 h 2853"/>
                  <a:gd name="T18" fmla="*/ 74 w 2853"/>
                  <a:gd name="T19" fmla="*/ 94 h 2853"/>
                  <a:gd name="T20" fmla="*/ 34 w 2853"/>
                  <a:gd name="T21" fmla="*/ 149 h 2853"/>
                  <a:gd name="T22" fmla="*/ 9 w 2853"/>
                  <a:gd name="T23" fmla="*/ 214 h 2853"/>
                  <a:gd name="T24" fmla="*/ 0 w 2853"/>
                  <a:gd name="T25" fmla="*/ 286 h 2853"/>
                  <a:gd name="T26" fmla="*/ 9 w 2853"/>
                  <a:gd name="T27" fmla="*/ 357 h 2853"/>
                  <a:gd name="T28" fmla="*/ 34 w 2853"/>
                  <a:gd name="T29" fmla="*/ 422 h 2853"/>
                  <a:gd name="T30" fmla="*/ 74 w 2853"/>
                  <a:gd name="T31" fmla="*/ 477 h 2853"/>
                  <a:gd name="T32" fmla="*/ 126 w 2853"/>
                  <a:gd name="T33" fmla="*/ 522 h 2853"/>
                  <a:gd name="T34" fmla="*/ 187 w 2853"/>
                  <a:gd name="T35" fmla="*/ 554 h 2853"/>
                  <a:gd name="T36" fmla="*/ 256 w 2853"/>
                  <a:gd name="T37" fmla="*/ 569 h 2853"/>
                  <a:gd name="T38" fmla="*/ 329 w 2853"/>
                  <a:gd name="T39" fmla="*/ 568 h 2853"/>
                  <a:gd name="T40" fmla="*/ 397 w 2853"/>
                  <a:gd name="T41" fmla="*/ 549 h 2853"/>
                  <a:gd name="T42" fmla="*/ 456 w 2853"/>
                  <a:gd name="T43" fmla="*/ 514 h 2853"/>
                  <a:gd name="T44" fmla="*/ 506 w 2853"/>
                  <a:gd name="T45" fmla="*/ 467 h 2853"/>
                  <a:gd name="T46" fmla="*/ 543 w 2853"/>
                  <a:gd name="T47" fmla="*/ 409 h 2853"/>
                  <a:gd name="T48" fmla="*/ 565 w 2853"/>
                  <a:gd name="T49" fmla="*/ 343 h 2853"/>
                  <a:gd name="T50" fmla="*/ 551 w 2853"/>
                  <a:gd name="T51" fmla="*/ 286 h 2853"/>
                  <a:gd name="T52" fmla="*/ 542 w 2853"/>
                  <a:gd name="T53" fmla="*/ 352 h 2853"/>
                  <a:gd name="T54" fmla="*/ 519 w 2853"/>
                  <a:gd name="T55" fmla="*/ 412 h 2853"/>
                  <a:gd name="T56" fmla="*/ 482 w 2853"/>
                  <a:gd name="T57" fmla="*/ 464 h 2853"/>
                  <a:gd name="T58" fmla="*/ 434 w 2853"/>
                  <a:gd name="T59" fmla="*/ 505 h 2853"/>
                  <a:gd name="T60" fmla="*/ 376 w 2853"/>
                  <a:gd name="T61" fmla="*/ 535 h 2853"/>
                  <a:gd name="T62" fmla="*/ 313 w 2853"/>
                  <a:gd name="T63" fmla="*/ 549 h 2853"/>
                  <a:gd name="T64" fmla="*/ 245 w 2853"/>
                  <a:gd name="T65" fmla="*/ 548 h 2853"/>
                  <a:gd name="T66" fmla="*/ 182 w 2853"/>
                  <a:gd name="T67" fmla="*/ 530 h 2853"/>
                  <a:gd name="T68" fmla="*/ 127 w 2853"/>
                  <a:gd name="T69" fmla="*/ 498 h 2853"/>
                  <a:gd name="T70" fmla="*/ 81 w 2853"/>
                  <a:gd name="T71" fmla="*/ 454 h 2853"/>
                  <a:gd name="T72" fmla="*/ 46 w 2853"/>
                  <a:gd name="T73" fmla="*/ 400 h 2853"/>
                  <a:gd name="T74" fmla="*/ 26 w 2853"/>
                  <a:gd name="T75" fmla="*/ 339 h 2853"/>
                  <a:gd name="T76" fmla="*/ 21 w 2853"/>
                  <a:gd name="T77" fmla="*/ 272 h 2853"/>
                  <a:gd name="T78" fmla="*/ 32 w 2853"/>
                  <a:gd name="T79" fmla="*/ 207 h 2853"/>
                  <a:gd name="T80" fmla="*/ 59 w 2853"/>
                  <a:gd name="T81" fmla="*/ 148 h 2853"/>
                  <a:gd name="T82" fmla="*/ 98 w 2853"/>
                  <a:gd name="T83" fmla="*/ 98 h 2853"/>
                  <a:gd name="T84" fmla="*/ 148 w 2853"/>
                  <a:gd name="T85" fmla="*/ 59 h 2853"/>
                  <a:gd name="T86" fmla="*/ 207 w 2853"/>
                  <a:gd name="T87" fmla="*/ 32 h 2853"/>
                  <a:gd name="T88" fmla="*/ 272 w 2853"/>
                  <a:gd name="T89" fmla="*/ 21 h 2853"/>
                  <a:gd name="T90" fmla="*/ 339 w 2853"/>
                  <a:gd name="T91" fmla="*/ 26 h 2853"/>
                  <a:gd name="T92" fmla="*/ 400 w 2853"/>
                  <a:gd name="T93" fmla="*/ 47 h 2853"/>
                  <a:gd name="T94" fmla="*/ 454 w 2853"/>
                  <a:gd name="T95" fmla="*/ 81 h 2853"/>
                  <a:gd name="T96" fmla="*/ 498 w 2853"/>
                  <a:gd name="T97" fmla="*/ 127 h 2853"/>
                  <a:gd name="T98" fmla="*/ 530 w 2853"/>
                  <a:gd name="T99" fmla="*/ 182 h 2853"/>
                  <a:gd name="T100" fmla="*/ 548 w 2853"/>
                  <a:gd name="T101" fmla="*/ 245 h 285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853" h="2853">
                    <a:moveTo>
                      <a:pt x="2853" y="1427"/>
                    </a:moveTo>
                    <a:lnTo>
                      <a:pt x="2851" y="1353"/>
                    </a:lnTo>
                    <a:lnTo>
                      <a:pt x="2845" y="1281"/>
                    </a:lnTo>
                    <a:lnTo>
                      <a:pt x="2836" y="1209"/>
                    </a:lnTo>
                    <a:lnTo>
                      <a:pt x="2824" y="1139"/>
                    </a:lnTo>
                    <a:lnTo>
                      <a:pt x="2808" y="1070"/>
                    </a:lnTo>
                    <a:lnTo>
                      <a:pt x="2789" y="1002"/>
                    </a:lnTo>
                    <a:lnTo>
                      <a:pt x="2767" y="936"/>
                    </a:lnTo>
                    <a:lnTo>
                      <a:pt x="2741" y="871"/>
                    </a:lnTo>
                    <a:lnTo>
                      <a:pt x="2712" y="809"/>
                    </a:lnTo>
                    <a:lnTo>
                      <a:pt x="2680" y="746"/>
                    </a:lnTo>
                    <a:lnTo>
                      <a:pt x="2646" y="687"/>
                    </a:lnTo>
                    <a:lnTo>
                      <a:pt x="2609" y="629"/>
                    </a:lnTo>
                    <a:lnTo>
                      <a:pt x="2570" y="573"/>
                    </a:lnTo>
                    <a:lnTo>
                      <a:pt x="2528" y="519"/>
                    </a:lnTo>
                    <a:lnTo>
                      <a:pt x="2482" y="468"/>
                    </a:lnTo>
                    <a:lnTo>
                      <a:pt x="2435" y="418"/>
                    </a:lnTo>
                    <a:lnTo>
                      <a:pt x="2386" y="370"/>
                    </a:lnTo>
                    <a:lnTo>
                      <a:pt x="2334" y="326"/>
                    </a:lnTo>
                    <a:lnTo>
                      <a:pt x="2279" y="283"/>
                    </a:lnTo>
                    <a:lnTo>
                      <a:pt x="2224" y="244"/>
                    </a:lnTo>
                    <a:lnTo>
                      <a:pt x="2166" y="207"/>
                    </a:lnTo>
                    <a:lnTo>
                      <a:pt x="2106" y="172"/>
                    </a:lnTo>
                    <a:lnTo>
                      <a:pt x="2045" y="140"/>
                    </a:lnTo>
                    <a:lnTo>
                      <a:pt x="1982" y="112"/>
                    </a:lnTo>
                    <a:lnTo>
                      <a:pt x="1916" y="87"/>
                    </a:lnTo>
                    <a:lnTo>
                      <a:pt x="1850" y="64"/>
                    </a:lnTo>
                    <a:lnTo>
                      <a:pt x="1783" y="45"/>
                    </a:lnTo>
                    <a:lnTo>
                      <a:pt x="1713" y="29"/>
                    </a:lnTo>
                    <a:lnTo>
                      <a:pt x="1643" y="17"/>
                    </a:lnTo>
                    <a:lnTo>
                      <a:pt x="1572" y="8"/>
                    </a:lnTo>
                    <a:lnTo>
                      <a:pt x="1499" y="2"/>
                    </a:lnTo>
                    <a:lnTo>
                      <a:pt x="1426" y="0"/>
                    </a:lnTo>
                    <a:lnTo>
                      <a:pt x="1353" y="2"/>
                    </a:lnTo>
                    <a:lnTo>
                      <a:pt x="1280" y="8"/>
                    </a:lnTo>
                    <a:lnTo>
                      <a:pt x="1209" y="17"/>
                    </a:lnTo>
                    <a:lnTo>
                      <a:pt x="1139" y="29"/>
                    </a:lnTo>
                    <a:lnTo>
                      <a:pt x="1069" y="45"/>
                    </a:lnTo>
                    <a:lnTo>
                      <a:pt x="1002" y="64"/>
                    </a:lnTo>
                    <a:lnTo>
                      <a:pt x="936" y="87"/>
                    </a:lnTo>
                    <a:lnTo>
                      <a:pt x="871" y="112"/>
                    </a:lnTo>
                    <a:lnTo>
                      <a:pt x="808" y="140"/>
                    </a:lnTo>
                    <a:lnTo>
                      <a:pt x="747" y="172"/>
                    </a:lnTo>
                    <a:lnTo>
                      <a:pt x="686" y="207"/>
                    </a:lnTo>
                    <a:lnTo>
                      <a:pt x="629" y="244"/>
                    </a:lnTo>
                    <a:lnTo>
                      <a:pt x="573" y="283"/>
                    </a:lnTo>
                    <a:lnTo>
                      <a:pt x="519" y="326"/>
                    </a:lnTo>
                    <a:lnTo>
                      <a:pt x="467" y="370"/>
                    </a:lnTo>
                    <a:lnTo>
                      <a:pt x="417" y="418"/>
                    </a:lnTo>
                    <a:lnTo>
                      <a:pt x="370" y="468"/>
                    </a:lnTo>
                    <a:lnTo>
                      <a:pt x="326" y="519"/>
                    </a:lnTo>
                    <a:lnTo>
                      <a:pt x="283" y="573"/>
                    </a:lnTo>
                    <a:lnTo>
                      <a:pt x="243" y="629"/>
                    </a:lnTo>
                    <a:lnTo>
                      <a:pt x="206" y="687"/>
                    </a:lnTo>
                    <a:lnTo>
                      <a:pt x="172" y="746"/>
                    </a:lnTo>
                    <a:lnTo>
                      <a:pt x="141" y="809"/>
                    </a:lnTo>
                    <a:lnTo>
                      <a:pt x="111" y="871"/>
                    </a:lnTo>
                    <a:lnTo>
                      <a:pt x="86" y="936"/>
                    </a:lnTo>
                    <a:lnTo>
                      <a:pt x="63" y="1002"/>
                    </a:lnTo>
                    <a:lnTo>
                      <a:pt x="44" y="1070"/>
                    </a:lnTo>
                    <a:lnTo>
                      <a:pt x="28" y="1139"/>
                    </a:lnTo>
                    <a:lnTo>
                      <a:pt x="16" y="1209"/>
                    </a:lnTo>
                    <a:lnTo>
                      <a:pt x="7" y="1281"/>
                    </a:lnTo>
                    <a:lnTo>
                      <a:pt x="1" y="1353"/>
                    </a:lnTo>
                    <a:lnTo>
                      <a:pt x="0" y="1427"/>
                    </a:lnTo>
                    <a:lnTo>
                      <a:pt x="1" y="1500"/>
                    </a:lnTo>
                    <a:lnTo>
                      <a:pt x="7" y="1572"/>
                    </a:lnTo>
                    <a:lnTo>
                      <a:pt x="16" y="1644"/>
                    </a:lnTo>
                    <a:lnTo>
                      <a:pt x="28" y="1714"/>
                    </a:lnTo>
                    <a:lnTo>
                      <a:pt x="44" y="1783"/>
                    </a:lnTo>
                    <a:lnTo>
                      <a:pt x="63" y="1851"/>
                    </a:lnTo>
                    <a:lnTo>
                      <a:pt x="86" y="1917"/>
                    </a:lnTo>
                    <a:lnTo>
                      <a:pt x="111" y="1982"/>
                    </a:lnTo>
                    <a:lnTo>
                      <a:pt x="141" y="2044"/>
                    </a:lnTo>
                    <a:lnTo>
                      <a:pt x="172" y="2107"/>
                    </a:lnTo>
                    <a:lnTo>
                      <a:pt x="206" y="2166"/>
                    </a:lnTo>
                    <a:lnTo>
                      <a:pt x="243" y="2224"/>
                    </a:lnTo>
                    <a:lnTo>
                      <a:pt x="283" y="2280"/>
                    </a:lnTo>
                    <a:lnTo>
                      <a:pt x="326" y="2334"/>
                    </a:lnTo>
                    <a:lnTo>
                      <a:pt x="370" y="2385"/>
                    </a:lnTo>
                    <a:lnTo>
                      <a:pt x="417" y="2435"/>
                    </a:lnTo>
                    <a:lnTo>
                      <a:pt x="467" y="2483"/>
                    </a:lnTo>
                    <a:lnTo>
                      <a:pt x="519" y="2527"/>
                    </a:lnTo>
                    <a:lnTo>
                      <a:pt x="573" y="2570"/>
                    </a:lnTo>
                    <a:lnTo>
                      <a:pt x="629" y="2609"/>
                    </a:lnTo>
                    <a:lnTo>
                      <a:pt x="686" y="2646"/>
                    </a:lnTo>
                    <a:lnTo>
                      <a:pt x="747" y="2681"/>
                    </a:lnTo>
                    <a:lnTo>
                      <a:pt x="808" y="2713"/>
                    </a:lnTo>
                    <a:lnTo>
                      <a:pt x="871" y="2741"/>
                    </a:lnTo>
                    <a:lnTo>
                      <a:pt x="936" y="2766"/>
                    </a:lnTo>
                    <a:lnTo>
                      <a:pt x="1002" y="2789"/>
                    </a:lnTo>
                    <a:lnTo>
                      <a:pt x="1069" y="2808"/>
                    </a:lnTo>
                    <a:lnTo>
                      <a:pt x="1139" y="2824"/>
                    </a:lnTo>
                    <a:lnTo>
                      <a:pt x="1209" y="2836"/>
                    </a:lnTo>
                    <a:lnTo>
                      <a:pt x="1280" y="2845"/>
                    </a:lnTo>
                    <a:lnTo>
                      <a:pt x="1353" y="2851"/>
                    </a:lnTo>
                    <a:lnTo>
                      <a:pt x="1426" y="2853"/>
                    </a:lnTo>
                    <a:lnTo>
                      <a:pt x="1499" y="2851"/>
                    </a:lnTo>
                    <a:lnTo>
                      <a:pt x="1572" y="2845"/>
                    </a:lnTo>
                    <a:lnTo>
                      <a:pt x="1643" y="2836"/>
                    </a:lnTo>
                    <a:lnTo>
                      <a:pt x="1713" y="2824"/>
                    </a:lnTo>
                    <a:lnTo>
                      <a:pt x="1783" y="2808"/>
                    </a:lnTo>
                    <a:lnTo>
                      <a:pt x="1850" y="2789"/>
                    </a:lnTo>
                    <a:lnTo>
                      <a:pt x="1916" y="2766"/>
                    </a:lnTo>
                    <a:lnTo>
                      <a:pt x="1982" y="2741"/>
                    </a:lnTo>
                    <a:lnTo>
                      <a:pt x="2045" y="2713"/>
                    </a:lnTo>
                    <a:lnTo>
                      <a:pt x="2106" y="2681"/>
                    </a:lnTo>
                    <a:lnTo>
                      <a:pt x="2166" y="2646"/>
                    </a:lnTo>
                    <a:lnTo>
                      <a:pt x="2224" y="2609"/>
                    </a:lnTo>
                    <a:lnTo>
                      <a:pt x="2279" y="2570"/>
                    </a:lnTo>
                    <a:lnTo>
                      <a:pt x="2334" y="2527"/>
                    </a:lnTo>
                    <a:lnTo>
                      <a:pt x="2386" y="2483"/>
                    </a:lnTo>
                    <a:lnTo>
                      <a:pt x="2435" y="2435"/>
                    </a:lnTo>
                    <a:lnTo>
                      <a:pt x="2482" y="2385"/>
                    </a:lnTo>
                    <a:lnTo>
                      <a:pt x="2528" y="2334"/>
                    </a:lnTo>
                    <a:lnTo>
                      <a:pt x="2570" y="2280"/>
                    </a:lnTo>
                    <a:lnTo>
                      <a:pt x="2609" y="2224"/>
                    </a:lnTo>
                    <a:lnTo>
                      <a:pt x="2646" y="2166"/>
                    </a:lnTo>
                    <a:lnTo>
                      <a:pt x="2680" y="2107"/>
                    </a:lnTo>
                    <a:lnTo>
                      <a:pt x="2712" y="2044"/>
                    </a:lnTo>
                    <a:lnTo>
                      <a:pt x="2741" y="1982"/>
                    </a:lnTo>
                    <a:lnTo>
                      <a:pt x="2767" y="1917"/>
                    </a:lnTo>
                    <a:lnTo>
                      <a:pt x="2789" y="1851"/>
                    </a:lnTo>
                    <a:lnTo>
                      <a:pt x="2808" y="1783"/>
                    </a:lnTo>
                    <a:lnTo>
                      <a:pt x="2824" y="1714"/>
                    </a:lnTo>
                    <a:lnTo>
                      <a:pt x="2836" y="1644"/>
                    </a:lnTo>
                    <a:lnTo>
                      <a:pt x="2845" y="1572"/>
                    </a:lnTo>
                    <a:lnTo>
                      <a:pt x="2851" y="1500"/>
                    </a:lnTo>
                    <a:lnTo>
                      <a:pt x="2853" y="1427"/>
                    </a:lnTo>
                    <a:close/>
                    <a:moveTo>
                      <a:pt x="2751" y="1427"/>
                    </a:moveTo>
                    <a:lnTo>
                      <a:pt x="2750" y="1495"/>
                    </a:lnTo>
                    <a:lnTo>
                      <a:pt x="2745" y="1562"/>
                    </a:lnTo>
                    <a:lnTo>
                      <a:pt x="2736" y="1628"/>
                    </a:lnTo>
                    <a:lnTo>
                      <a:pt x="2724" y="1694"/>
                    </a:lnTo>
                    <a:lnTo>
                      <a:pt x="2709" y="1757"/>
                    </a:lnTo>
                    <a:lnTo>
                      <a:pt x="2691" y="1820"/>
                    </a:lnTo>
                    <a:lnTo>
                      <a:pt x="2670" y="1882"/>
                    </a:lnTo>
                    <a:lnTo>
                      <a:pt x="2647" y="1942"/>
                    </a:lnTo>
                    <a:lnTo>
                      <a:pt x="2620" y="2000"/>
                    </a:lnTo>
                    <a:lnTo>
                      <a:pt x="2591" y="2058"/>
                    </a:lnTo>
                    <a:lnTo>
                      <a:pt x="2559" y="2113"/>
                    </a:lnTo>
                    <a:lnTo>
                      <a:pt x="2524" y="2167"/>
                    </a:lnTo>
                    <a:lnTo>
                      <a:pt x="2487" y="2219"/>
                    </a:lnTo>
                    <a:lnTo>
                      <a:pt x="2448" y="2269"/>
                    </a:lnTo>
                    <a:lnTo>
                      <a:pt x="2407" y="2317"/>
                    </a:lnTo>
                    <a:lnTo>
                      <a:pt x="2363" y="2363"/>
                    </a:lnTo>
                    <a:lnTo>
                      <a:pt x="2316" y="2407"/>
                    </a:lnTo>
                    <a:lnTo>
                      <a:pt x="2269" y="2448"/>
                    </a:lnTo>
                    <a:lnTo>
                      <a:pt x="2219" y="2488"/>
                    </a:lnTo>
                    <a:lnTo>
                      <a:pt x="2167" y="2525"/>
                    </a:lnTo>
                    <a:lnTo>
                      <a:pt x="2113" y="2559"/>
                    </a:lnTo>
                    <a:lnTo>
                      <a:pt x="2057" y="2591"/>
                    </a:lnTo>
                    <a:lnTo>
                      <a:pt x="2001" y="2620"/>
                    </a:lnTo>
                    <a:lnTo>
                      <a:pt x="1942" y="2647"/>
                    </a:lnTo>
                    <a:lnTo>
                      <a:pt x="1881" y="2671"/>
                    </a:lnTo>
                    <a:lnTo>
                      <a:pt x="1820" y="2692"/>
                    </a:lnTo>
                    <a:lnTo>
                      <a:pt x="1758" y="2710"/>
                    </a:lnTo>
                    <a:lnTo>
                      <a:pt x="1693" y="2724"/>
                    </a:lnTo>
                    <a:lnTo>
                      <a:pt x="1628" y="2736"/>
                    </a:lnTo>
                    <a:lnTo>
                      <a:pt x="1562" y="2744"/>
                    </a:lnTo>
                    <a:lnTo>
                      <a:pt x="1494" y="2749"/>
                    </a:lnTo>
                    <a:lnTo>
                      <a:pt x="1426" y="2751"/>
                    </a:lnTo>
                    <a:lnTo>
                      <a:pt x="1358" y="2749"/>
                    </a:lnTo>
                    <a:lnTo>
                      <a:pt x="1290" y="2744"/>
                    </a:lnTo>
                    <a:lnTo>
                      <a:pt x="1224" y="2736"/>
                    </a:lnTo>
                    <a:lnTo>
                      <a:pt x="1160" y="2724"/>
                    </a:lnTo>
                    <a:lnTo>
                      <a:pt x="1095" y="2710"/>
                    </a:lnTo>
                    <a:lnTo>
                      <a:pt x="1032" y="2692"/>
                    </a:lnTo>
                    <a:lnTo>
                      <a:pt x="971" y="2671"/>
                    </a:lnTo>
                    <a:lnTo>
                      <a:pt x="910" y="2647"/>
                    </a:lnTo>
                    <a:lnTo>
                      <a:pt x="852" y="2620"/>
                    </a:lnTo>
                    <a:lnTo>
                      <a:pt x="795" y="2591"/>
                    </a:lnTo>
                    <a:lnTo>
                      <a:pt x="740" y="2559"/>
                    </a:lnTo>
                    <a:lnTo>
                      <a:pt x="685" y="2525"/>
                    </a:lnTo>
                    <a:lnTo>
                      <a:pt x="634" y="2488"/>
                    </a:lnTo>
                    <a:lnTo>
                      <a:pt x="584" y="2448"/>
                    </a:lnTo>
                    <a:lnTo>
                      <a:pt x="536" y="2407"/>
                    </a:lnTo>
                    <a:lnTo>
                      <a:pt x="489" y="2363"/>
                    </a:lnTo>
                    <a:lnTo>
                      <a:pt x="445" y="2317"/>
                    </a:lnTo>
                    <a:lnTo>
                      <a:pt x="404" y="2269"/>
                    </a:lnTo>
                    <a:lnTo>
                      <a:pt x="365" y="2219"/>
                    </a:lnTo>
                    <a:lnTo>
                      <a:pt x="328" y="2167"/>
                    </a:lnTo>
                    <a:lnTo>
                      <a:pt x="293" y="2113"/>
                    </a:lnTo>
                    <a:lnTo>
                      <a:pt x="261" y="2058"/>
                    </a:lnTo>
                    <a:lnTo>
                      <a:pt x="232" y="2000"/>
                    </a:lnTo>
                    <a:lnTo>
                      <a:pt x="206" y="1942"/>
                    </a:lnTo>
                    <a:lnTo>
                      <a:pt x="182" y="1882"/>
                    </a:lnTo>
                    <a:lnTo>
                      <a:pt x="161" y="1820"/>
                    </a:lnTo>
                    <a:lnTo>
                      <a:pt x="144" y="1757"/>
                    </a:lnTo>
                    <a:lnTo>
                      <a:pt x="129" y="1694"/>
                    </a:lnTo>
                    <a:lnTo>
                      <a:pt x="117" y="1628"/>
                    </a:lnTo>
                    <a:lnTo>
                      <a:pt x="108" y="1562"/>
                    </a:lnTo>
                    <a:lnTo>
                      <a:pt x="103" y="1495"/>
                    </a:lnTo>
                    <a:lnTo>
                      <a:pt x="101" y="1427"/>
                    </a:lnTo>
                    <a:lnTo>
                      <a:pt x="103" y="1358"/>
                    </a:lnTo>
                    <a:lnTo>
                      <a:pt x="108" y="1291"/>
                    </a:lnTo>
                    <a:lnTo>
                      <a:pt x="117" y="1225"/>
                    </a:lnTo>
                    <a:lnTo>
                      <a:pt x="129" y="1159"/>
                    </a:lnTo>
                    <a:lnTo>
                      <a:pt x="144" y="1096"/>
                    </a:lnTo>
                    <a:lnTo>
                      <a:pt x="161" y="1033"/>
                    </a:lnTo>
                    <a:lnTo>
                      <a:pt x="182" y="971"/>
                    </a:lnTo>
                    <a:lnTo>
                      <a:pt x="206" y="911"/>
                    </a:lnTo>
                    <a:lnTo>
                      <a:pt x="232" y="853"/>
                    </a:lnTo>
                    <a:lnTo>
                      <a:pt x="261" y="795"/>
                    </a:lnTo>
                    <a:lnTo>
                      <a:pt x="293" y="740"/>
                    </a:lnTo>
                    <a:lnTo>
                      <a:pt x="328" y="686"/>
                    </a:lnTo>
                    <a:lnTo>
                      <a:pt x="365" y="634"/>
                    </a:lnTo>
                    <a:lnTo>
                      <a:pt x="404" y="584"/>
                    </a:lnTo>
                    <a:lnTo>
                      <a:pt x="445" y="536"/>
                    </a:lnTo>
                    <a:lnTo>
                      <a:pt x="489" y="490"/>
                    </a:lnTo>
                    <a:lnTo>
                      <a:pt x="536" y="446"/>
                    </a:lnTo>
                    <a:lnTo>
                      <a:pt x="584" y="405"/>
                    </a:lnTo>
                    <a:lnTo>
                      <a:pt x="634" y="365"/>
                    </a:lnTo>
                    <a:lnTo>
                      <a:pt x="685" y="328"/>
                    </a:lnTo>
                    <a:lnTo>
                      <a:pt x="740" y="294"/>
                    </a:lnTo>
                    <a:lnTo>
                      <a:pt x="795" y="262"/>
                    </a:lnTo>
                    <a:lnTo>
                      <a:pt x="852" y="233"/>
                    </a:lnTo>
                    <a:lnTo>
                      <a:pt x="910" y="206"/>
                    </a:lnTo>
                    <a:lnTo>
                      <a:pt x="971" y="182"/>
                    </a:lnTo>
                    <a:lnTo>
                      <a:pt x="1032" y="161"/>
                    </a:lnTo>
                    <a:lnTo>
                      <a:pt x="1095" y="143"/>
                    </a:lnTo>
                    <a:lnTo>
                      <a:pt x="1160" y="129"/>
                    </a:lnTo>
                    <a:lnTo>
                      <a:pt x="1224" y="117"/>
                    </a:lnTo>
                    <a:lnTo>
                      <a:pt x="1290" y="109"/>
                    </a:lnTo>
                    <a:lnTo>
                      <a:pt x="1358" y="104"/>
                    </a:lnTo>
                    <a:lnTo>
                      <a:pt x="1426" y="102"/>
                    </a:lnTo>
                    <a:lnTo>
                      <a:pt x="1494" y="104"/>
                    </a:lnTo>
                    <a:lnTo>
                      <a:pt x="1562" y="109"/>
                    </a:lnTo>
                    <a:lnTo>
                      <a:pt x="1628" y="117"/>
                    </a:lnTo>
                    <a:lnTo>
                      <a:pt x="1693" y="129"/>
                    </a:lnTo>
                    <a:lnTo>
                      <a:pt x="1758" y="143"/>
                    </a:lnTo>
                    <a:lnTo>
                      <a:pt x="1820" y="161"/>
                    </a:lnTo>
                    <a:lnTo>
                      <a:pt x="1881" y="182"/>
                    </a:lnTo>
                    <a:lnTo>
                      <a:pt x="1942" y="206"/>
                    </a:lnTo>
                    <a:lnTo>
                      <a:pt x="2001" y="233"/>
                    </a:lnTo>
                    <a:lnTo>
                      <a:pt x="2057" y="262"/>
                    </a:lnTo>
                    <a:lnTo>
                      <a:pt x="2113" y="294"/>
                    </a:lnTo>
                    <a:lnTo>
                      <a:pt x="2167" y="328"/>
                    </a:lnTo>
                    <a:lnTo>
                      <a:pt x="2219" y="365"/>
                    </a:lnTo>
                    <a:lnTo>
                      <a:pt x="2269" y="405"/>
                    </a:lnTo>
                    <a:lnTo>
                      <a:pt x="2316" y="446"/>
                    </a:lnTo>
                    <a:lnTo>
                      <a:pt x="2363" y="490"/>
                    </a:lnTo>
                    <a:lnTo>
                      <a:pt x="2407" y="536"/>
                    </a:lnTo>
                    <a:lnTo>
                      <a:pt x="2448" y="584"/>
                    </a:lnTo>
                    <a:lnTo>
                      <a:pt x="2487" y="634"/>
                    </a:lnTo>
                    <a:lnTo>
                      <a:pt x="2524" y="686"/>
                    </a:lnTo>
                    <a:lnTo>
                      <a:pt x="2559" y="740"/>
                    </a:lnTo>
                    <a:lnTo>
                      <a:pt x="2591" y="795"/>
                    </a:lnTo>
                    <a:lnTo>
                      <a:pt x="2620" y="853"/>
                    </a:lnTo>
                    <a:lnTo>
                      <a:pt x="2647" y="911"/>
                    </a:lnTo>
                    <a:lnTo>
                      <a:pt x="2670" y="971"/>
                    </a:lnTo>
                    <a:lnTo>
                      <a:pt x="2691" y="1033"/>
                    </a:lnTo>
                    <a:lnTo>
                      <a:pt x="2709" y="1096"/>
                    </a:lnTo>
                    <a:lnTo>
                      <a:pt x="2724" y="1159"/>
                    </a:lnTo>
                    <a:lnTo>
                      <a:pt x="2736" y="1225"/>
                    </a:lnTo>
                    <a:lnTo>
                      <a:pt x="2745" y="1291"/>
                    </a:lnTo>
                    <a:lnTo>
                      <a:pt x="2750" y="1358"/>
                    </a:lnTo>
                    <a:lnTo>
                      <a:pt x="2751" y="1427"/>
                    </a:lnTo>
                    <a:close/>
                  </a:path>
                </a:pathLst>
              </a:custGeom>
              <a:solidFill>
                <a:srgbClr val="EB8F7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1834" name="Freeform 1279">
                <a:extLst>
                  <a:ext uri="{FF2B5EF4-FFF2-40B4-BE49-F238E27FC236}">
                    <a16:creationId xmlns:a16="http://schemas.microsoft.com/office/drawing/2014/main" id="{890A0120-8D1E-4875-B8B1-77A221C046B5}"/>
                  </a:ext>
                </a:extLst>
              </p:cNvPr>
              <p:cNvSpPr>
                <a:spLocks noEditPoints="1"/>
              </p:cNvSpPr>
              <p:nvPr/>
            </p:nvSpPr>
            <p:spPr bwMode="auto">
              <a:xfrm>
                <a:off x="4020" y="2080"/>
                <a:ext cx="550" cy="551"/>
              </a:xfrm>
              <a:custGeom>
                <a:avLst/>
                <a:gdLst>
                  <a:gd name="T0" fmla="*/ 544 w 2752"/>
                  <a:gd name="T1" fmla="*/ 220 h 2751"/>
                  <a:gd name="T2" fmla="*/ 523 w 2752"/>
                  <a:gd name="T3" fmla="*/ 156 h 2751"/>
                  <a:gd name="T4" fmla="*/ 487 w 2752"/>
                  <a:gd name="T5" fmla="*/ 100 h 2751"/>
                  <a:gd name="T6" fmla="*/ 439 w 2752"/>
                  <a:gd name="T7" fmla="*/ 55 h 2751"/>
                  <a:gd name="T8" fmla="*/ 382 w 2752"/>
                  <a:gd name="T9" fmla="*/ 22 h 2751"/>
                  <a:gd name="T10" fmla="*/ 317 w 2752"/>
                  <a:gd name="T11" fmla="*/ 3 h 2751"/>
                  <a:gd name="T12" fmla="*/ 247 w 2752"/>
                  <a:gd name="T13" fmla="*/ 1 h 2751"/>
                  <a:gd name="T14" fmla="*/ 181 w 2752"/>
                  <a:gd name="T15" fmla="*/ 17 h 2751"/>
                  <a:gd name="T16" fmla="*/ 121 w 2752"/>
                  <a:gd name="T17" fmla="*/ 47 h 2751"/>
                  <a:gd name="T18" fmla="*/ 72 w 2752"/>
                  <a:gd name="T19" fmla="*/ 90 h 2751"/>
                  <a:gd name="T20" fmla="*/ 33 w 2752"/>
                  <a:gd name="T21" fmla="*/ 144 h 2751"/>
                  <a:gd name="T22" fmla="*/ 9 w 2752"/>
                  <a:gd name="T23" fmla="*/ 207 h 2751"/>
                  <a:gd name="T24" fmla="*/ 0 w 2752"/>
                  <a:gd name="T25" fmla="*/ 276 h 2751"/>
                  <a:gd name="T26" fmla="*/ 9 w 2752"/>
                  <a:gd name="T27" fmla="*/ 344 h 2751"/>
                  <a:gd name="T28" fmla="*/ 33 w 2752"/>
                  <a:gd name="T29" fmla="*/ 407 h 2751"/>
                  <a:gd name="T30" fmla="*/ 72 w 2752"/>
                  <a:gd name="T31" fmla="*/ 461 h 2751"/>
                  <a:gd name="T32" fmla="*/ 121 w 2752"/>
                  <a:gd name="T33" fmla="*/ 504 h 2751"/>
                  <a:gd name="T34" fmla="*/ 181 w 2752"/>
                  <a:gd name="T35" fmla="*/ 534 h 2751"/>
                  <a:gd name="T36" fmla="*/ 247 w 2752"/>
                  <a:gd name="T37" fmla="*/ 550 h 2751"/>
                  <a:gd name="T38" fmla="*/ 317 w 2752"/>
                  <a:gd name="T39" fmla="*/ 548 h 2751"/>
                  <a:gd name="T40" fmla="*/ 382 w 2752"/>
                  <a:gd name="T41" fmla="*/ 529 h 2751"/>
                  <a:gd name="T42" fmla="*/ 439 w 2752"/>
                  <a:gd name="T43" fmla="*/ 496 h 2751"/>
                  <a:gd name="T44" fmla="*/ 487 w 2752"/>
                  <a:gd name="T45" fmla="*/ 451 h 2751"/>
                  <a:gd name="T46" fmla="*/ 523 w 2752"/>
                  <a:gd name="T47" fmla="*/ 395 h 2751"/>
                  <a:gd name="T48" fmla="*/ 544 w 2752"/>
                  <a:gd name="T49" fmla="*/ 331 h 2751"/>
                  <a:gd name="T50" fmla="*/ 530 w 2752"/>
                  <a:gd name="T51" fmla="*/ 276 h 2751"/>
                  <a:gd name="T52" fmla="*/ 522 w 2752"/>
                  <a:gd name="T53" fmla="*/ 339 h 2751"/>
                  <a:gd name="T54" fmla="*/ 499 w 2752"/>
                  <a:gd name="T55" fmla="*/ 397 h 2751"/>
                  <a:gd name="T56" fmla="*/ 463 w 2752"/>
                  <a:gd name="T57" fmla="*/ 447 h 2751"/>
                  <a:gd name="T58" fmla="*/ 417 w 2752"/>
                  <a:gd name="T59" fmla="*/ 487 h 2751"/>
                  <a:gd name="T60" fmla="*/ 363 w 2752"/>
                  <a:gd name="T61" fmla="*/ 515 h 2751"/>
                  <a:gd name="T62" fmla="*/ 301 w 2752"/>
                  <a:gd name="T63" fmla="*/ 529 h 2751"/>
                  <a:gd name="T64" fmla="*/ 236 w 2752"/>
                  <a:gd name="T65" fmla="*/ 528 h 2751"/>
                  <a:gd name="T66" fmla="*/ 176 w 2752"/>
                  <a:gd name="T67" fmla="*/ 511 h 2751"/>
                  <a:gd name="T68" fmla="*/ 123 w 2752"/>
                  <a:gd name="T69" fmla="*/ 480 h 2751"/>
                  <a:gd name="T70" fmla="*/ 79 w 2752"/>
                  <a:gd name="T71" fmla="*/ 438 h 2751"/>
                  <a:gd name="T72" fmla="*/ 46 w 2752"/>
                  <a:gd name="T73" fmla="*/ 386 h 2751"/>
                  <a:gd name="T74" fmla="*/ 26 w 2752"/>
                  <a:gd name="T75" fmla="*/ 327 h 2751"/>
                  <a:gd name="T76" fmla="*/ 21 w 2752"/>
                  <a:gd name="T77" fmla="*/ 262 h 2751"/>
                  <a:gd name="T78" fmla="*/ 32 w 2752"/>
                  <a:gd name="T79" fmla="*/ 200 h 2751"/>
                  <a:gd name="T80" fmla="*/ 57 w 2752"/>
                  <a:gd name="T81" fmla="*/ 143 h 2751"/>
                  <a:gd name="T82" fmla="*/ 95 w 2752"/>
                  <a:gd name="T83" fmla="*/ 95 h 2751"/>
                  <a:gd name="T84" fmla="*/ 143 w 2752"/>
                  <a:gd name="T85" fmla="*/ 57 h 2751"/>
                  <a:gd name="T86" fmla="*/ 199 w 2752"/>
                  <a:gd name="T87" fmla="*/ 32 h 2751"/>
                  <a:gd name="T88" fmla="*/ 262 w 2752"/>
                  <a:gd name="T89" fmla="*/ 21 h 2751"/>
                  <a:gd name="T90" fmla="*/ 326 w 2752"/>
                  <a:gd name="T91" fmla="*/ 25 h 2751"/>
                  <a:gd name="T92" fmla="*/ 386 w 2752"/>
                  <a:gd name="T93" fmla="*/ 46 h 2751"/>
                  <a:gd name="T94" fmla="*/ 437 w 2752"/>
                  <a:gd name="T95" fmla="*/ 79 h 2751"/>
                  <a:gd name="T96" fmla="*/ 479 w 2752"/>
                  <a:gd name="T97" fmla="*/ 123 h 2751"/>
                  <a:gd name="T98" fmla="*/ 510 w 2752"/>
                  <a:gd name="T99" fmla="*/ 176 h 2751"/>
                  <a:gd name="T100" fmla="*/ 527 w 2752"/>
                  <a:gd name="T101" fmla="*/ 237 h 275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752" h="2751">
                    <a:moveTo>
                      <a:pt x="2752" y="1376"/>
                    </a:moveTo>
                    <a:lnTo>
                      <a:pt x="2750" y="1305"/>
                    </a:lnTo>
                    <a:lnTo>
                      <a:pt x="2745" y="1235"/>
                    </a:lnTo>
                    <a:lnTo>
                      <a:pt x="2736" y="1166"/>
                    </a:lnTo>
                    <a:lnTo>
                      <a:pt x="2724" y="1098"/>
                    </a:lnTo>
                    <a:lnTo>
                      <a:pt x="2709" y="1032"/>
                    </a:lnTo>
                    <a:lnTo>
                      <a:pt x="2690" y="967"/>
                    </a:lnTo>
                    <a:lnTo>
                      <a:pt x="2668" y="902"/>
                    </a:lnTo>
                    <a:lnTo>
                      <a:pt x="2643" y="840"/>
                    </a:lnTo>
                    <a:lnTo>
                      <a:pt x="2616" y="780"/>
                    </a:lnTo>
                    <a:lnTo>
                      <a:pt x="2586" y="720"/>
                    </a:lnTo>
                    <a:lnTo>
                      <a:pt x="2553" y="662"/>
                    </a:lnTo>
                    <a:lnTo>
                      <a:pt x="2517" y="607"/>
                    </a:lnTo>
                    <a:lnTo>
                      <a:pt x="2479" y="553"/>
                    </a:lnTo>
                    <a:lnTo>
                      <a:pt x="2437" y="500"/>
                    </a:lnTo>
                    <a:lnTo>
                      <a:pt x="2394" y="451"/>
                    </a:lnTo>
                    <a:lnTo>
                      <a:pt x="2349" y="403"/>
                    </a:lnTo>
                    <a:lnTo>
                      <a:pt x="2302" y="358"/>
                    </a:lnTo>
                    <a:lnTo>
                      <a:pt x="2251" y="314"/>
                    </a:lnTo>
                    <a:lnTo>
                      <a:pt x="2199" y="273"/>
                    </a:lnTo>
                    <a:lnTo>
                      <a:pt x="2145" y="235"/>
                    </a:lnTo>
                    <a:lnTo>
                      <a:pt x="2090" y="199"/>
                    </a:lnTo>
                    <a:lnTo>
                      <a:pt x="2032" y="166"/>
                    </a:lnTo>
                    <a:lnTo>
                      <a:pt x="1973" y="135"/>
                    </a:lnTo>
                    <a:lnTo>
                      <a:pt x="1912" y="108"/>
                    </a:lnTo>
                    <a:lnTo>
                      <a:pt x="1849" y="83"/>
                    </a:lnTo>
                    <a:lnTo>
                      <a:pt x="1785" y="62"/>
                    </a:lnTo>
                    <a:lnTo>
                      <a:pt x="1720" y="43"/>
                    </a:lnTo>
                    <a:lnTo>
                      <a:pt x="1653" y="28"/>
                    </a:lnTo>
                    <a:lnTo>
                      <a:pt x="1586" y="16"/>
                    </a:lnTo>
                    <a:lnTo>
                      <a:pt x="1517" y="7"/>
                    </a:lnTo>
                    <a:lnTo>
                      <a:pt x="1447" y="2"/>
                    </a:lnTo>
                    <a:lnTo>
                      <a:pt x="1376" y="0"/>
                    </a:lnTo>
                    <a:lnTo>
                      <a:pt x="1306" y="2"/>
                    </a:lnTo>
                    <a:lnTo>
                      <a:pt x="1235" y="7"/>
                    </a:lnTo>
                    <a:lnTo>
                      <a:pt x="1167" y="16"/>
                    </a:lnTo>
                    <a:lnTo>
                      <a:pt x="1099" y="28"/>
                    </a:lnTo>
                    <a:lnTo>
                      <a:pt x="1032" y="43"/>
                    </a:lnTo>
                    <a:lnTo>
                      <a:pt x="967" y="62"/>
                    </a:lnTo>
                    <a:lnTo>
                      <a:pt x="904" y="83"/>
                    </a:lnTo>
                    <a:lnTo>
                      <a:pt x="840" y="108"/>
                    </a:lnTo>
                    <a:lnTo>
                      <a:pt x="780" y="135"/>
                    </a:lnTo>
                    <a:lnTo>
                      <a:pt x="721" y="166"/>
                    </a:lnTo>
                    <a:lnTo>
                      <a:pt x="662" y="199"/>
                    </a:lnTo>
                    <a:lnTo>
                      <a:pt x="607" y="235"/>
                    </a:lnTo>
                    <a:lnTo>
                      <a:pt x="553" y="273"/>
                    </a:lnTo>
                    <a:lnTo>
                      <a:pt x="501" y="314"/>
                    </a:lnTo>
                    <a:lnTo>
                      <a:pt x="451" y="358"/>
                    </a:lnTo>
                    <a:lnTo>
                      <a:pt x="403" y="403"/>
                    </a:lnTo>
                    <a:lnTo>
                      <a:pt x="358" y="451"/>
                    </a:lnTo>
                    <a:lnTo>
                      <a:pt x="315" y="500"/>
                    </a:lnTo>
                    <a:lnTo>
                      <a:pt x="274" y="553"/>
                    </a:lnTo>
                    <a:lnTo>
                      <a:pt x="235" y="607"/>
                    </a:lnTo>
                    <a:lnTo>
                      <a:pt x="200" y="662"/>
                    </a:lnTo>
                    <a:lnTo>
                      <a:pt x="167" y="720"/>
                    </a:lnTo>
                    <a:lnTo>
                      <a:pt x="136" y="780"/>
                    </a:lnTo>
                    <a:lnTo>
                      <a:pt x="109" y="840"/>
                    </a:lnTo>
                    <a:lnTo>
                      <a:pt x="84" y="902"/>
                    </a:lnTo>
                    <a:lnTo>
                      <a:pt x="62" y="967"/>
                    </a:lnTo>
                    <a:lnTo>
                      <a:pt x="43" y="1032"/>
                    </a:lnTo>
                    <a:lnTo>
                      <a:pt x="28" y="1098"/>
                    </a:lnTo>
                    <a:lnTo>
                      <a:pt x="16" y="1166"/>
                    </a:lnTo>
                    <a:lnTo>
                      <a:pt x="7" y="1235"/>
                    </a:lnTo>
                    <a:lnTo>
                      <a:pt x="2" y="1305"/>
                    </a:lnTo>
                    <a:lnTo>
                      <a:pt x="0" y="1376"/>
                    </a:lnTo>
                    <a:lnTo>
                      <a:pt x="2" y="1446"/>
                    </a:lnTo>
                    <a:lnTo>
                      <a:pt x="7" y="1516"/>
                    </a:lnTo>
                    <a:lnTo>
                      <a:pt x="16" y="1585"/>
                    </a:lnTo>
                    <a:lnTo>
                      <a:pt x="28" y="1653"/>
                    </a:lnTo>
                    <a:lnTo>
                      <a:pt x="43" y="1719"/>
                    </a:lnTo>
                    <a:lnTo>
                      <a:pt x="62" y="1784"/>
                    </a:lnTo>
                    <a:lnTo>
                      <a:pt x="84" y="1849"/>
                    </a:lnTo>
                    <a:lnTo>
                      <a:pt x="109" y="1911"/>
                    </a:lnTo>
                    <a:lnTo>
                      <a:pt x="136" y="1971"/>
                    </a:lnTo>
                    <a:lnTo>
                      <a:pt x="167" y="2031"/>
                    </a:lnTo>
                    <a:lnTo>
                      <a:pt x="200" y="2089"/>
                    </a:lnTo>
                    <a:lnTo>
                      <a:pt x="235" y="2144"/>
                    </a:lnTo>
                    <a:lnTo>
                      <a:pt x="274" y="2198"/>
                    </a:lnTo>
                    <a:lnTo>
                      <a:pt x="315" y="2251"/>
                    </a:lnTo>
                    <a:lnTo>
                      <a:pt x="358" y="2300"/>
                    </a:lnTo>
                    <a:lnTo>
                      <a:pt x="403" y="2348"/>
                    </a:lnTo>
                    <a:lnTo>
                      <a:pt x="451" y="2393"/>
                    </a:lnTo>
                    <a:lnTo>
                      <a:pt x="501" y="2437"/>
                    </a:lnTo>
                    <a:lnTo>
                      <a:pt x="553" y="2478"/>
                    </a:lnTo>
                    <a:lnTo>
                      <a:pt x="607" y="2516"/>
                    </a:lnTo>
                    <a:lnTo>
                      <a:pt x="662" y="2552"/>
                    </a:lnTo>
                    <a:lnTo>
                      <a:pt x="721" y="2585"/>
                    </a:lnTo>
                    <a:lnTo>
                      <a:pt x="780" y="2616"/>
                    </a:lnTo>
                    <a:lnTo>
                      <a:pt x="840" y="2643"/>
                    </a:lnTo>
                    <a:lnTo>
                      <a:pt x="904" y="2668"/>
                    </a:lnTo>
                    <a:lnTo>
                      <a:pt x="967" y="2689"/>
                    </a:lnTo>
                    <a:lnTo>
                      <a:pt x="1032" y="2708"/>
                    </a:lnTo>
                    <a:lnTo>
                      <a:pt x="1099" y="2723"/>
                    </a:lnTo>
                    <a:lnTo>
                      <a:pt x="1167" y="2735"/>
                    </a:lnTo>
                    <a:lnTo>
                      <a:pt x="1235" y="2744"/>
                    </a:lnTo>
                    <a:lnTo>
                      <a:pt x="1306" y="2749"/>
                    </a:lnTo>
                    <a:lnTo>
                      <a:pt x="1376" y="2751"/>
                    </a:lnTo>
                    <a:lnTo>
                      <a:pt x="1447" y="2749"/>
                    </a:lnTo>
                    <a:lnTo>
                      <a:pt x="1517" y="2744"/>
                    </a:lnTo>
                    <a:lnTo>
                      <a:pt x="1586" y="2735"/>
                    </a:lnTo>
                    <a:lnTo>
                      <a:pt x="1653" y="2723"/>
                    </a:lnTo>
                    <a:lnTo>
                      <a:pt x="1720" y="2708"/>
                    </a:lnTo>
                    <a:lnTo>
                      <a:pt x="1785" y="2689"/>
                    </a:lnTo>
                    <a:lnTo>
                      <a:pt x="1849" y="2668"/>
                    </a:lnTo>
                    <a:lnTo>
                      <a:pt x="1912" y="2643"/>
                    </a:lnTo>
                    <a:lnTo>
                      <a:pt x="1973" y="2616"/>
                    </a:lnTo>
                    <a:lnTo>
                      <a:pt x="2032" y="2585"/>
                    </a:lnTo>
                    <a:lnTo>
                      <a:pt x="2090" y="2552"/>
                    </a:lnTo>
                    <a:lnTo>
                      <a:pt x="2145" y="2516"/>
                    </a:lnTo>
                    <a:lnTo>
                      <a:pt x="2199" y="2478"/>
                    </a:lnTo>
                    <a:lnTo>
                      <a:pt x="2251" y="2437"/>
                    </a:lnTo>
                    <a:lnTo>
                      <a:pt x="2302" y="2393"/>
                    </a:lnTo>
                    <a:lnTo>
                      <a:pt x="2349" y="2348"/>
                    </a:lnTo>
                    <a:lnTo>
                      <a:pt x="2394" y="2300"/>
                    </a:lnTo>
                    <a:lnTo>
                      <a:pt x="2437" y="2251"/>
                    </a:lnTo>
                    <a:lnTo>
                      <a:pt x="2479" y="2198"/>
                    </a:lnTo>
                    <a:lnTo>
                      <a:pt x="2517" y="2144"/>
                    </a:lnTo>
                    <a:lnTo>
                      <a:pt x="2553" y="2089"/>
                    </a:lnTo>
                    <a:lnTo>
                      <a:pt x="2586" y="2031"/>
                    </a:lnTo>
                    <a:lnTo>
                      <a:pt x="2616" y="1971"/>
                    </a:lnTo>
                    <a:lnTo>
                      <a:pt x="2643" y="1911"/>
                    </a:lnTo>
                    <a:lnTo>
                      <a:pt x="2668" y="1849"/>
                    </a:lnTo>
                    <a:lnTo>
                      <a:pt x="2690" y="1784"/>
                    </a:lnTo>
                    <a:lnTo>
                      <a:pt x="2709" y="1719"/>
                    </a:lnTo>
                    <a:lnTo>
                      <a:pt x="2724" y="1653"/>
                    </a:lnTo>
                    <a:lnTo>
                      <a:pt x="2736" y="1585"/>
                    </a:lnTo>
                    <a:lnTo>
                      <a:pt x="2745" y="1516"/>
                    </a:lnTo>
                    <a:lnTo>
                      <a:pt x="2750" y="1446"/>
                    </a:lnTo>
                    <a:lnTo>
                      <a:pt x="2752" y="1376"/>
                    </a:lnTo>
                    <a:close/>
                    <a:moveTo>
                      <a:pt x="2650" y="1376"/>
                    </a:moveTo>
                    <a:lnTo>
                      <a:pt x="2648" y="1441"/>
                    </a:lnTo>
                    <a:lnTo>
                      <a:pt x="2643" y="1506"/>
                    </a:lnTo>
                    <a:lnTo>
                      <a:pt x="2635" y="1569"/>
                    </a:lnTo>
                    <a:lnTo>
                      <a:pt x="2624" y="1632"/>
                    </a:lnTo>
                    <a:lnTo>
                      <a:pt x="2610" y="1694"/>
                    </a:lnTo>
                    <a:lnTo>
                      <a:pt x="2593" y="1754"/>
                    </a:lnTo>
                    <a:lnTo>
                      <a:pt x="2573" y="1814"/>
                    </a:lnTo>
                    <a:lnTo>
                      <a:pt x="2550" y="1871"/>
                    </a:lnTo>
                    <a:lnTo>
                      <a:pt x="2525" y="1927"/>
                    </a:lnTo>
                    <a:lnTo>
                      <a:pt x="2497" y="1982"/>
                    </a:lnTo>
                    <a:lnTo>
                      <a:pt x="2465" y="2036"/>
                    </a:lnTo>
                    <a:lnTo>
                      <a:pt x="2432" y="2088"/>
                    </a:lnTo>
                    <a:lnTo>
                      <a:pt x="2397" y="2137"/>
                    </a:lnTo>
                    <a:lnTo>
                      <a:pt x="2359" y="2185"/>
                    </a:lnTo>
                    <a:lnTo>
                      <a:pt x="2319" y="2232"/>
                    </a:lnTo>
                    <a:lnTo>
                      <a:pt x="2277" y="2276"/>
                    </a:lnTo>
                    <a:lnTo>
                      <a:pt x="2232" y="2318"/>
                    </a:lnTo>
                    <a:lnTo>
                      <a:pt x="2186" y="2358"/>
                    </a:lnTo>
                    <a:lnTo>
                      <a:pt x="2138" y="2396"/>
                    </a:lnTo>
                    <a:lnTo>
                      <a:pt x="2089" y="2432"/>
                    </a:lnTo>
                    <a:lnTo>
                      <a:pt x="2036" y="2465"/>
                    </a:lnTo>
                    <a:lnTo>
                      <a:pt x="1983" y="2495"/>
                    </a:lnTo>
                    <a:lnTo>
                      <a:pt x="1929" y="2523"/>
                    </a:lnTo>
                    <a:lnTo>
                      <a:pt x="1871" y="2549"/>
                    </a:lnTo>
                    <a:lnTo>
                      <a:pt x="1814" y="2572"/>
                    </a:lnTo>
                    <a:lnTo>
                      <a:pt x="1755" y="2591"/>
                    </a:lnTo>
                    <a:lnTo>
                      <a:pt x="1695" y="2609"/>
                    </a:lnTo>
                    <a:lnTo>
                      <a:pt x="1633" y="2624"/>
                    </a:lnTo>
                    <a:lnTo>
                      <a:pt x="1570" y="2635"/>
                    </a:lnTo>
                    <a:lnTo>
                      <a:pt x="1507" y="2643"/>
                    </a:lnTo>
                    <a:lnTo>
                      <a:pt x="1441" y="2648"/>
                    </a:lnTo>
                    <a:lnTo>
                      <a:pt x="1376" y="2649"/>
                    </a:lnTo>
                    <a:lnTo>
                      <a:pt x="1311" y="2648"/>
                    </a:lnTo>
                    <a:lnTo>
                      <a:pt x="1246" y="2643"/>
                    </a:lnTo>
                    <a:lnTo>
                      <a:pt x="1182" y="2635"/>
                    </a:lnTo>
                    <a:lnTo>
                      <a:pt x="1120" y="2624"/>
                    </a:lnTo>
                    <a:lnTo>
                      <a:pt x="1057" y="2609"/>
                    </a:lnTo>
                    <a:lnTo>
                      <a:pt x="997" y="2591"/>
                    </a:lnTo>
                    <a:lnTo>
                      <a:pt x="938" y="2572"/>
                    </a:lnTo>
                    <a:lnTo>
                      <a:pt x="881" y="2549"/>
                    </a:lnTo>
                    <a:lnTo>
                      <a:pt x="824" y="2523"/>
                    </a:lnTo>
                    <a:lnTo>
                      <a:pt x="769" y="2495"/>
                    </a:lnTo>
                    <a:lnTo>
                      <a:pt x="716" y="2465"/>
                    </a:lnTo>
                    <a:lnTo>
                      <a:pt x="664" y="2432"/>
                    </a:lnTo>
                    <a:lnTo>
                      <a:pt x="614" y="2396"/>
                    </a:lnTo>
                    <a:lnTo>
                      <a:pt x="566" y="2358"/>
                    </a:lnTo>
                    <a:lnTo>
                      <a:pt x="520" y="2318"/>
                    </a:lnTo>
                    <a:lnTo>
                      <a:pt x="476" y="2276"/>
                    </a:lnTo>
                    <a:lnTo>
                      <a:pt x="433" y="2232"/>
                    </a:lnTo>
                    <a:lnTo>
                      <a:pt x="393" y="2185"/>
                    </a:lnTo>
                    <a:lnTo>
                      <a:pt x="356" y="2137"/>
                    </a:lnTo>
                    <a:lnTo>
                      <a:pt x="320" y="2088"/>
                    </a:lnTo>
                    <a:lnTo>
                      <a:pt x="287" y="2036"/>
                    </a:lnTo>
                    <a:lnTo>
                      <a:pt x="256" y="1982"/>
                    </a:lnTo>
                    <a:lnTo>
                      <a:pt x="228" y="1927"/>
                    </a:lnTo>
                    <a:lnTo>
                      <a:pt x="202" y="1871"/>
                    </a:lnTo>
                    <a:lnTo>
                      <a:pt x="180" y="1814"/>
                    </a:lnTo>
                    <a:lnTo>
                      <a:pt x="160" y="1754"/>
                    </a:lnTo>
                    <a:lnTo>
                      <a:pt x="143" y="1694"/>
                    </a:lnTo>
                    <a:lnTo>
                      <a:pt x="128" y="1632"/>
                    </a:lnTo>
                    <a:lnTo>
                      <a:pt x="117" y="1569"/>
                    </a:lnTo>
                    <a:lnTo>
                      <a:pt x="109" y="1506"/>
                    </a:lnTo>
                    <a:lnTo>
                      <a:pt x="104" y="1441"/>
                    </a:lnTo>
                    <a:lnTo>
                      <a:pt x="103" y="1376"/>
                    </a:lnTo>
                    <a:lnTo>
                      <a:pt x="104" y="1310"/>
                    </a:lnTo>
                    <a:lnTo>
                      <a:pt x="109" y="1245"/>
                    </a:lnTo>
                    <a:lnTo>
                      <a:pt x="117" y="1182"/>
                    </a:lnTo>
                    <a:lnTo>
                      <a:pt x="128" y="1119"/>
                    </a:lnTo>
                    <a:lnTo>
                      <a:pt x="143" y="1057"/>
                    </a:lnTo>
                    <a:lnTo>
                      <a:pt x="160" y="997"/>
                    </a:lnTo>
                    <a:lnTo>
                      <a:pt x="180" y="937"/>
                    </a:lnTo>
                    <a:lnTo>
                      <a:pt x="202" y="880"/>
                    </a:lnTo>
                    <a:lnTo>
                      <a:pt x="228" y="824"/>
                    </a:lnTo>
                    <a:lnTo>
                      <a:pt x="256" y="769"/>
                    </a:lnTo>
                    <a:lnTo>
                      <a:pt x="287" y="715"/>
                    </a:lnTo>
                    <a:lnTo>
                      <a:pt x="320" y="663"/>
                    </a:lnTo>
                    <a:lnTo>
                      <a:pt x="356" y="614"/>
                    </a:lnTo>
                    <a:lnTo>
                      <a:pt x="393" y="566"/>
                    </a:lnTo>
                    <a:lnTo>
                      <a:pt x="433" y="519"/>
                    </a:lnTo>
                    <a:lnTo>
                      <a:pt x="476" y="475"/>
                    </a:lnTo>
                    <a:lnTo>
                      <a:pt x="520" y="433"/>
                    </a:lnTo>
                    <a:lnTo>
                      <a:pt x="566" y="393"/>
                    </a:lnTo>
                    <a:lnTo>
                      <a:pt x="614" y="355"/>
                    </a:lnTo>
                    <a:lnTo>
                      <a:pt x="664" y="319"/>
                    </a:lnTo>
                    <a:lnTo>
                      <a:pt x="716" y="286"/>
                    </a:lnTo>
                    <a:lnTo>
                      <a:pt x="769" y="256"/>
                    </a:lnTo>
                    <a:lnTo>
                      <a:pt x="824" y="228"/>
                    </a:lnTo>
                    <a:lnTo>
                      <a:pt x="881" y="202"/>
                    </a:lnTo>
                    <a:lnTo>
                      <a:pt x="938" y="179"/>
                    </a:lnTo>
                    <a:lnTo>
                      <a:pt x="997" y="160"/>
                    </a:lnTo>
                    <a:lnTo>
                      <a:pt x="1057" y="142"/>
                    </a:lnTo>
                    <a:lnTo>
                      <a:pt x="1120" y="127"/>
                    </a:lnTo>
                    <a:lnTo>
                      <a:pt x="1182" y="116"/>
                    </a:lnTo>
                    <a:lnTo>
                      <a:pt x="1246" y="108"/>
                    </a:lnTo>
                    <a:lnTo>
                      <a:pt x="1311" y="103"/>
                    </a:lnTo>
                    <a:lnTo>
                      <a:pt x="1376" y="102"/>
                    </a:lnTo>
                    <a:lnTo>
                      <a:pt x="1441" y="103"/>
                    </a:lnTo>
                    <a:lnTo>
                      <a:pt x="1507" y="108"/>
                    </a:lnTo>
                    <a:lnTo>
                      <a:pt x="1570" y="116"/>
                    </a:lnTo>
                    <a:lnTo>
                      <a:pt x="1633" y="127"/>
                    </a:lnTo>
                    <a:lnTo>
                      <a:pt x="1695" y="142"/>
                    </a:lnTo>
                    <a:lnTo>
                      <a:pt x="1755" y="160"/>
                    </a:lnTo>
                    <a:lnTo>
                      <a:pt x="1814" y="179"/>
                    </a:lnTo>
                    <a:lnTo>
                      <a:pt x="1871" y="202"/>
                    </a:lnTo>
                    <a:lnTo>
                      <a:pt x="1929" y="228"/>
                    </a:lnTo>
                    <a:lnTo>
                      <a:pt x="1983" y="256"/>
                    </a:lnTo>
                    <a:lnTo>
                      <a:pt x="2036" y="286"/>
                    </a:lnTo>
                    <a:lnTo>
                      <a:pt x="2089" y="319"/>
                    </a:lnTo>
                    <a:lnTo>
                      <a:pt x="2138" y="355"/>
                    </a:lnTo>
                    <a:lnTo>
                      <a:pt x="2186" y="393"/>
                    </a:lnTo>
                    <a:lnTo>
                      <a:pt x="2232" y="433"/>
                    </a:lnTo>
                    <a:lnTo>
                      <a:pt x="2277" y="475"/>
                    </a:lnTo>
                    <a:lnTo>
                      <a:pt x="2319" y="519"/>
                    </a:lnTo>
                    <a:lnTo>
                      <a:pt x="2359" y="566"/>
                    </a:lnTo>
                    <a:lnTo>
                      <a:pt x="2397" y="614"/>
                    </a:lnTo>
                    <a:lnTo>
                      <a:pt x="2432" y="663"/>
                    </a:lnTo>
                    <a:lnTo>
                      <a:pt x="2465" y="715"/>
                    </a:lnTo>
                    <a:lnTo>
                      <a:pt x="2497" y="769"/>
                    </a:lnTo>
                    <a:lnTo>
                      <a:pt x="2525" y="824"/>
                    </a:lnTo>
                    <a:lnTo>
                      <a:pt x="2550" y="880"/>
                    </a:lnTo>
                    <a:lnTo>
                      <a:pt x="2573" y="937"/>
                    </a:lnTo>
                    <a:lnTo>
                      <a:pt x="2593" y="997"/>
                    </a:lnTo>
                    <a:lnTo>
                      <a:pt x="2610" y="1057"/>
                    </a:lnTo>
                    <a:lnTo>
                      <a:pt x="2624" y="1119"/>
                    </a:lnTo>
                    <a:lnTo>
                      <a:pt x="2635" y="1182"/>
                    </a:lnTo>
                    <a:lnTo>
                      <a:pt x="2643" y="1245"/>
                    </a:lnTo>
                    <a:lnTo>
                      <a:pt x="2648" y="1310"/>
                    </a:lnTo>
                    <a:lnTo>
                      <a:pt x="2650" y="1376"/>
                    </a:lnTo>
                    <a:close/>
                  </a:path>
                </a:pathLst>
              </a:custGeom>
              <a:solidFill>
                <a:srgbClr val="EC91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1835" name="Freeform 1280">
                <a:extLst>
                  <a:ext uri="{FF2B5EF4-FFF2-40B4-BE49-F238E27FC236}">
                    <a16:creationId xmlns:a16="http://schemas.microsoft.com/office/drawing/2014/main" id="{945BD9B8-441C-4CD7-9C24-AECC2F667207}"/>
                  </a:ext>
                </a:extLst>
              </p:cNvPr>
              <p:cNvSpPr>
                <a:spLocks noEditPoints="1"/>
              </p:cNvSpPr>
              <p:nvPr/>
            </p:nvSpPr>
            <p:spPr bwMode="auto">
              <a:xfrm>
                <a:off x="4030" y="2091"/>
                <a:ext cx="530" cy="529"/>
              </a:xfrm>
              <a:custGeom>
                <a:avLst/>
                <a:gdLst>
                  <a:gd name="T0" fmla="*/ 525 w 2650"/>
                  <a:gd name="T1" fmla="*/ 211 h 2649"/>
                  <a:gd name="T2" fmla="*/ 504 w 2650"/>
                  <a:gd name="T3" fmla="*/ 150 h 2649"/>
                  <a:gd name="T4" fmla="*/ 469 w 2650"/>
                  <a:gd name="T5" fmla="*/ 96 h 2649"/>
                  <a:gd name="T6" fmla="*/ 424 w 2650"/>
                  <a:gd name="T7" fmla="*/ 53 h 2649"/>
                  <a:gd name="T8" fmla="*/ 368 w 2650"/>
                  <a:gd name="T9" fmla="*/ 21 h 2649"/>
                  <a:gd name="T10" fmla="*/ 305 w 2650"/>
                  <a:gd name="T11" fmla="*/ 3 h 2649"/>
                  <a:gd name="T12" fmla="*/ 238 w 2650"/>
                  <a:gd name="T13" fmla="*/ 1 h 2649"/>
                  <a:gd name="T14" fmla="*/ 174 w 2650"/>
                  <a:gd name="T15" fmla="*/ 16 h 2649"/>
                  <a:gd name="T16" fmla="*/ 117 w 2650"/>
                  <a:gd name="T17" fmla="*/ 45 h 2649"/>
                  <a:gd name="T18" fmla="*/ 69 w 2650"/>
                  <a:gd name="T19" fmla="*/ 87 h 2649"/>
                  <a:gd name="T20" fmla="*/ 32 w 2650"/>
                  <a:gd name="T21" fmla="*/ 138 h 2649"/>
                  <a:gd name="T22" fmla="*/ 9 w 2650"/>
                  <a:gd name="T23" fmla="*/ 198 h 2649"/>
                  <a:gd name="T24" fmla="*/ 0 w 2650"/>
                  <a:gd name="T25" fmla="*/ 265 h 2649"/>
                  <a:gd name="T26" fmla="*/ 9 w 2650"/>
                  <a:gd name="T27" fmla="*/ 331 h 2649"/>
                  <a:gd name="T28" fmla="*/ 32 w 2650"/>
                  <a:gd name="T29" fmla="*/ 391 h 2649"/>
                  <a:gd name="T30" fmla="*/ 69 w 2650"/>
                  <a:gd name="T31" fmla="*/ 442 h 2649"/>
                  <a:gd name="T32" fmla="*/ 117 w 2650"/>
                  <a:gd name="T33" fmla="*/ 484 h 2649"/>
                  <a:gd name="T34" fmla="*/ 174 w 2650"/>
                  <a:gd name="T35" fmla="*/ 513 h 2649"/>
                  <a:gd name="T36" fmla="*/ 238 w 2650"/>
                  <a:gd name="T37" fmla="*/ 528 h 2649"/>
                  <a:gd name="T38" fmla="*/ 305 w 2650"/>
                  <a:gd name="T39" fmla="*/ 526 h 2649"/>
                  <a:gd name="T40" fmla="*/ 368 w 2650"/>
                  <a:gd name="T41" fmla="*/ 508 h 2649"/>
                  <a:gd name="T42" fmla="*/ 424 w 2650"/>
                  <a:gd name="T43" fmla="*/ 476 h 2649"/>
                  <a:gd name="T44" fmla="*/ 469 w 2650"/>
                  <a:gd name="T45" fmla="*/ 433 h 2649"/>
                  <a:gd name="T46" fmla="*/ 504 w 2650"/>
                  <a:gd name="T47" fmla="*/ 379 h 2649"/>
                  <a:gd name="T48" fmla="*/ 525 w 2650"/>
                  <a:gd name="T49" fmla="*/ 318 h 2649"/>
                  <a:gd name="T50" fmla="*/ 510 w 2650"/>
                  <a:gd name="T51" fmla="*/ 265 h 2649"/>
                  <a:gd name="T52" fmla="*/ 502 w 2650"/>
                  <a:gd name="T53" fmla="*/ 326 h 2649"/>
                  <a:gd name="T54" fmla="*/ 480 w 2650"/>
                  <a:gd name="T55" fmla="*/ 381 h 2649"/>
                  <a:gd name="T56" fmla="*/ 446 w 2650"/>
                  <a:gd name="T57" fmla="*/ 429 h 2649"/>
                  <a:gd name="T58" fmla="*/ 402 w 2650"/>
                  <a:gd name="T59" fmla="*/ 467 h 2649"/>
                  <a:gd name="T60" fmla="*/ 349 w 2650"/>
                  <a:gd name="T61" fmla="*/ 494 h 2649"/>
                  <a:gd name="T62" fmla="*/ 290 w 2650"/>
                  <a:gd name="T63" fmla="*/ 507 h 2649"/>
                  <a:gd name="T64" fmla="*/ 228 w 2650"/>
                  <a:gd name="T65" fmla="*/ 506 h 2649"/>
                  <a:gd name="T66" fmla="*/ 170 w 2650"/>
                  <a:gd name="T67" fmla="*/ 489 h 2649"/>
                  <a:gd name="T68" fmla="*/ 119 w 2650"/>
                  <a:gd name="T69" fmla="*/ 460 h 2649"/>
                  <a:gd name="T70" fmla="*/ 76 w 2650"/>
                  <a:gd name="T71" fmla="*/ 420 h 2649"/>
                  <a:gd name="T72" fmla="*/ 45 w 2650"/>
                  <a:gd name="T73" fmla="*/ 370 h 2649"/>
                  <a:gd name="T74" fmla="*/ 25 w 2650"/>
                  <a:gd name="T75" fmla="*/ 314 h 2649"/>
                  <a:gd name="T76" fmla="*/ 21 w 2650"/>
                  <a:gd name="T77" fmla="*/ 252 h 2649"/>
                  <a:gd name="T78" fmla="*/ 31 w 2650"/>
                  <a:gd name="T79" fmla="*/ 192 h 2649"/>
                  <a:gd name="T80" fmla="*/ 56 w 2650"/>
                  <a:gd name="T81" fmla="*/ 138 h 2649"/>
                  <a:gd name="T82" fmla="*/ 92 w 2650"/>
                  <a:gd name="T83" fmla="*/ 92 h 2649"/>
                  <a:gd name="T84" fmla="*/ 138 w 2650"/>
                  <a:gd name="T85" fmla="*/ 56 h 2649"/>
                  <a:gd name="T86" fmla="*/ 192 w 2650"/>
                  <a:gd name="T87" fmla="*/ 31 h 2649"/>
                  <a:gd name="T88" fmla="*/ 253 w 2650"/>
                  <a:gd name="T89" fmla="*/ 21 h 2649"/>
                  <a:gd name="T90" fmla="*/ 314 w 2650"/>
                  <a:gd name="T91" fmla="*/ 25 h 2649"/>
                  <a:gd name="T92" fmla="*/ 371 w 2650"/>
                  <a:gd name="T93" fmla="*/ 44 h 2649"/>
                  <a:gd name="T94" fmla="*/ 421 w 2650"/>
                  <a:gd name="T95" fmla="*/ 76 h 2649"/>
                  <a:gd name="T96" fmla="*/ 461 w 2650"/>
                  <a:gd name="T97" fmla="*/ 118 h 2649"/>
                  <a:gd name="T98" fmla="*/ 490 w 2650"/>
                  <a:gd name="T99" fmla="*/ 169 h 2649"/>
                  <a:gd name="T100" fmla="*/ 507 w 2650"/>
                  <a:gd name="T101" fmla="*/ 227 h 264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650" h="2649">
                    <a:moveTo>
                      <a:pt x="2650" y="1325"/>
                    </a:moveTo>
                    <a:lnTo>
                      <a:pt x="2649" y="1256"/>
                    </a:lnTo>
                    <a:lnTo>
                      <a:pt x="2644" y="1189"/>
                    </a:lnTo>
                    <a:lnTo>
                      <a:pt x="2635" y="1123"/>
                    </a:lnTo>
                    <a:lnTo>
                      <a:pt x="2623" y="1057"/>
                    </a:lnTo>
                    <a:lnTo>
                      <a:pt x="2608" y="994"/>
                    </a:lnTo>
                    <a:lnTo>
                      <a:pt x="2590" y="931"/>
                    </a:lnTo>
                    <a:lnTo>
                      <a:pt x="2569" y="869"/>
                    </a:lnTo>
                    <a:lnTo>
                      <a:pt x="2546" y="809"/>
                    </a:lnTo>
                    <a:lnTo>
                      <a:pt x="2519" y="751"/>
                    </a:lnTo>
                    <a:lnTo>
                      <a:pt x="2490" y="693"/>
                    </a:lnTo>
                    <a:lnTo>
                      <a:pt x="2458" y="638"/>
                    </a:lnTo>
                    <a:lnTo>
                      <a:pt x="2423" y="584"/>
                    </a:lnTo>
                    <a:lnTo>
                      <a:pt x="2386" y="532"/>
                    </a:lnTo>
                    <a:lnTo>
                      <a:pt x="2347" y="482"/>
                    </a:lnTo>
                    <a:lnTo>
                      <a:pt x="2306" y="434"/>
                    </a:lnTo>
                    <a:lnTo>
                      <a:pt x="2262" y="388"/>
                    </a:lnTo>
                    <a:lnTo>
                      <a:pt x="2215" y="344"/>
                    </a:lnTo>
                    <a:lnTo>
                      <a:pt x="2168" y="303"/>
                    </a:lnTo>
                    <a:lnTo>
                      <a:pt x="2118" y="263"/>
                    </a:lnTo>
                    <a:lnTo>
                      <a:pt x="2066" y="226"/>
                    </a:lnTo>
                    <a:lnTo>
                      <a:pt x="2012" y="192"/>
                    </a:lnTo>
                    <a:lnTo>
                      <a:pt x="1956" y="160"/>
                    </a:lnTo>
                    <a:lnTo>
                      <a:pt x="1900" y="131"/>
                    </a:lnTo>
                    <a:lnTo>
                      <a:pt x="1841" y="104"/>
                    </a:lnTo>
                    <a:lnTo>
                      <a:pt x="1780" y="80"/>
                    </a:lnTo>
                    <a:lnTo>
                      <a:pt x="1719" y="59"/>
                    </a:lnTo>
                    <a:lnTo>
                      <a:pt x="1657" y="41"/>
                    </a:lnTo>
                    <a:lnTo>
                      <a:pt x="1592" y="27"/>
                    </a:lnTo>
                    <a:lnTo>
                      <a:pt x="1527" y="15"/>
                    </a:lnTo>
                    <a:lnTo>
                      <a:pt x="1461" y="7"/>
                    </a:lnTo>
                    <a:lnTo>
                      <a:pt x="1393" y="2"/>
                    </a:lnTo>
                    <a:lnTo>
                      <a:pt x="1325" y="0"/>
                    </a:lnTo>
                    <a:lnTo>
                      <a:pt x="1257" y="2"/>
                    </a:lnTo>
                    <a:lnTo>
                      <a:pt x="1189" y="7"/>
                    </a:lnTo>
                    <a:lnTo>
                      <a:pt x="1123" y="15"/>
                    </a:lnTo>
                    <a:lnTo>
                      <a:pt x="1059" y="27"/>
                    </a:lnTo>
                    <a:lnTo>
                      <a:pt x="994" y="41"/>
                    </a:lnTo>
                    <a:lnTo>
                      <a:pt x="931" y="59"/>
                    </a:lnTo>
                    <a:lnTo>
                      <a:pt x="870" y="80"/>
                    </a:lnTo>
                    <a:lnTo>
                      <a:pt x="809" y="104"/>
                    </a:lnTo>
                    <a:lnTo>
                      <a:pt x="751" y="131"/>
                    </a:lnTo>
                    <a:lnTo>
                      <a:pt x="694" y="160"/>
                    </a:lnTo>
                    <a:lnTo>
                      <a:pt x="639" y="192"/>
                    </a:lnTo>
                    <a:lnTo>
                      <a:pt x="584" y="226"/>
                    </a:lnTo>
                    <a:lnTo>
                      <a:pt x="533" y="263"/>
                    </a:lnTo>
                    <a:lnTo>
                      <a:pt x="483" y="303"/>
                    </a:lnTo>
                    <a:lnTo>
                      <a:pt x="435" y="344"/>
                    </a:lnTo>
                    <a:lnTo>
                      <a:pt x="388" y="388"/>
                    </a:lnTo>
                    <a:lnTo>
                      <a:pt x="344" y="434"/>
                    </a:lnTo>
                    <a:lnTo>
                      <a:pt x="303" y="482"/>
                    </a:lnTo>
                    <a:lnTo>
                      <a:pt x="264" y="532"/>
                    </a:lnTo>
                    <a:lnTo>
                      <a:pt x="227" y="584"/>
                    </a:lnTo>
                    <a:lnTo>
                      <a:pt x="192" y="638"/>
                    </a:lnTo>
                    <a:lnTo>
                      <a:pt x="160" y="693"/>
                    </a:lnTo>
                    <a:lnTo>
                      <a:pt x="131" y="751"/>
                    </a:lnTo>
                    <a:lnTo>
                      <a:pt x="105" y="809"/>
                    </a:lnTo>
                    <a:lnTo>
                      <a:pt x="81" y="869"/>
                    </a:lnTo>
                    <a:lnTo>
                      <a:pt x="60" y="931"/>
                    </a:lnTo>
                    <a:lnTo>
                      <a:pt x="43" y="994"/>
                    </a:lnTo>
                    <a:lnTo>
                      <a:pt x="28" y="1057"/>
                    </a:lnTo>
                    <a:lnTo>
                      <a:pt x="16" y="1123"/>
                    </a:lnTo>
                    <a:lnTo>
                      <a:pt x="7" y="1189"/>
                    </a:lnTo>
                    <a:lnTo>
                      <a:pt x="2" y="1256"/>
                    </a:lnTo>
                    <a:lnTo>
                      <a:pt x="0" y="1325"/>
                    </a:lnTo>
                    <a:lnTo>
                      <a:pt x="2" y="1393"/>
                    </a:lnTo>
                    <a:lnTo>
                      <a:pt x="7" y="1460"/>
                    </a:lnTo>
                    <a:lnTo>
                      <a:pt x="16" y="1526"/>
                    </a:lnTo>
                    <a:lnTo>
                      <a:pt x="28" y="1592"/>
                    </a:lnTo>
                    <a:lnTo>
                      <a:pt x="43" y="1655"/>
                    </a:lnTo>
                    <a:lnTo>
                      <a:pt x="60" y="1718"/>
                    </a:lnTo>
                    <a:lnTo>
                      <a:pt x="81" y="1780"/>
                    </a:lnTo>
                    <a:lnTo>
                      <a:pt x="105" y="1840"/>
                    </a:lnTo>
                    <a:lnTo>
                      <a:pt x="131" y="1898"/>
                    </a:lnTo>
                    <a:lnTo>
                      <a:pt x="160" y="1956"/>
                    </a:lnTo>
                    <a:lnTo>
                      <a:pt x="192" y="2011"/>
                    </a:lnTo>
                    <a:lnTo>
                      <a:pt x="227" y="2065"/>
                    </a:lnTo>
                    <a:lnTo>
                      <a:pt x="264" y="2117"/>
                    </a:lnTo>
                    <a:lnTo>
                      <a:pt x="303" y="2167"/>
                    </a:lnTo>
                    <a:lnTo>
                      <a:pt x="344" y="2215"/>
                    </a:lnTo>
                    <a:lnTo>
                      <a:pt x="388" y="2261"/>
                    </a:lnTo>
                    <a:lnTo>
                      <a:pt x="435" y="2305"/>
                    </a:lnTo>
                    <a:lnTo>
                      <a:pt x="483" y="2346"/>
                    </a:lnTo>
                    <a:lnTo>
                      <a:pt x="533" y="2386"/>
                    </a:lnTo>
                    <a:lnTo>
                      <a:pt x="584" y="2423"/>
                    </a:lnTo>
                    <a:lnTo>
                      <a:pt x="639" y="2457"/>
                    </a:lnTo>
                    <a:lnTo>
                      <a:pt x="694" y="2489"/>
                    </a:lnTo>
                    <a:lnTo>
                      <a:pt x="751" y="2518"/>
                    </a:lnTo>
                    <a:lnTo>
                      <a:pt x="809" y="2545"/>
                    </a:lnTo>
                    <a:lnTo>
                      <a:pt x="870" y="2569"/>
                    </a:lnTo>
                    <a:lnTo>
                      <a:pt x="931" y="2590"/>
                    </a:lnTo>
                    <a:lnTo>
                      <a:pt x="994" y="2608"/>
                    </a:lnTo>
                    <a:lnTo>
                      <a:pt x="1059" y="2622"/>
                    </a:lnTo>
                    <a:lnTo>
                      <a:pt x="1123" y="2634"/>
                    </a:lnTo>
                    <a:lnTo>
                      <a:pt x="1189" y="2642"/>
                    </a:lnTo>
                    <a:lnTo>
                      <a:pt x="1257" y="2647"/>
                    </a:lnTo>
                    <a:lnTo>
                      <a:pt x="1325" y="2649"/>
                    </a:lnTo>
                    <a:lnTo>
                      <a:pt x="1393" y="2647"/>
                    </a:lnTo>
                    <a:lnTo>
                      <a:pt x="1461" y="2642"/>
                    </a:lnTo>
                    <a:lnTo>
                      <a:pt x="1527" y="2634"/>
                    </a:lnTo>
                    <a:lnTo>
                      <a:pt x="1592" y="2622"/>
                    </a:lnTo>
                    <a:lnTo>
                      <a:pt x="1657" y="2608"/>
                    </a:lnTo>
                    <a:lnTo>
                      <a:pt x="1719" y="2590"/>
                    </a:lnTo>
                    <a:lnTo>
                      <a:pt x="1780" y="2569"/>
                    </a:lnTo>
                    <a:lnTo>
                      <a:pt x="1841" y="2545"/>
                    </a:lnTo>
                    <a:lnTo>
                      <a:pt x="1900" y="2518"/>
                    </a:lnTo>
                    <a:lnTo>
                      <a:pt x="1956" y="2489"/>
                    </a:lnTo>
                    <a:lnTo>
                      <a:pt x="2012" y="2457"/>
                    </a:lnTo>
                    <a:lnTo>
                      <a:pt x="2066" y="2423"/>
                    </a:lnTo>
                    <a:lnTo>
                      <a:pt x="2118" y="2386"/>
                    </a:lnTo>
                    <a:lnTo>
                      <a:pt x="2168" y="2346"/>
                    </a:lnTo>
                    <a:lnTo>
                      <a:pt x="2215" y="2305"/>
                    </a:lnTo>
                    <a:lnTo>
                      <a:pt x="2262" y="2261"/>
                    </a:lnTo>
                    <a:lnTo>
                      <a:pt x="2306" y="2215"/>
                    </a:lnTo>
                    <a:lnTo>
                      <a:pt x="2347" y="2167"/>
                    </a:lnTo>
                    <a:lnTo>
                      <a:pt x="2386" y="2117"/>
                    </a:lnTo>
                    <a:lnTo>
                      <a:pt x="2423" y="2065"/>
                    </a:lnTo>
                    <a:lnTo>
                      <a:pt x="2458" y="2011"/>
                    </a:lnTo>
                    <a:lnTo>
                      <a:pt x="2490" y="1956"/>
                    </a:lnTo>
                    <a:lnTo>
                      <a:pt x="2519" y="1898"/>
                    </a:lnTo>
                    <a:lnTo>
                      <a:pt x="2546" y="1840"/>
                    </a:lnTo>
                    <a:lnTo>
                      <a:pt x="2569" y="1780"/>
                    </a:lnTo>
                    <a:lnTo>
                      <a:pt x="2590" y="1718"/>
                    </a:lnTo>
                    <a:lnTo>
                      <a:pt x="2608" y="1655"/>
                    </a:lnTo>
                    <a:lnTo>
                      <a:pt x="2623" y="1592"/>
                    </a:lnTo>
                    <a:lnTo>
                      <a:pt x="2635" y="1526"/>
                    </a:lnTo>
                    <a:lnTo>
                      <a:pt x="2644" y="1460"/>
                    </a:lnTo>
                    <a:lnTo>
                      <a:pt x="2649" y="1393"/>
                    </a:lnTo>
                    <a:lnTo>
                      <a:pt x="2650" y="1325"/>
                    </a:lnTo>
                    <a:close/>
                    <a:moveTo>
                      <a:pt x="2548" y="1325"/>
                    </a:moveTo>
                    <a:lnTo>
                      <a:pt x="2546" y="1388"/>
                    </a:lnTo>
                    <a:lnTo>
                      <a:pt x="2542" y="1449"/>
                    </a:lnTo>
                    <a:lnTo>
                      <a:pt x="2534" y="1510"/>
                    </a:lnTo>
                    <a:lnTo>
                      <a:pt x="2523" y="1571"/>
                    </a:lnTo>
                    <a:lnTo>
                      <a:pt x="2510" y="1630"/>
                    </a:lnTo>
                    <a:lnTo>
                      <a:pt x="2493" y="1688"/>
                    </a:lnTo>
                    <a:lnTo>
                      <a:pt x="2474" y="1745"/>
                    </a:lnTo>
                    <a:lnTo>
                      <a:pt x="2452" y="1801"/>
                    </a:lnTo>
                    <a:lnTo>
                      <a:pt x="2428" y="1855"/>
                    </a:lnTo>
                    <a:lnTo>
                      <a:pt x="2400" y="1907"/>
                    </a:lnTo>
                    <a:lnTo>
                      <a:pt x="2371" y="1959"/>
                    </a:lnTo>
                    <a:lnTo>
                      <a:pt x="2339" y="2008"/>
                    </a:lnTo>
                    <a:lnTo>
                      <a:pt x="2305" y="2056"/>
                    </a:lnTo>
                    <a:lnTo>
                      <a:pt x="2269" y="2102"/>
                    </a:lnTo>
                    <a:lnTo>
                      <a:pt x="2231" y="2146"/>
                    </a:lnTo>
                    <a:lnTo>
                      <a:pt x="2190" y="2189"/>
                    </a:lnTo>
                    <a:lnTo>
                      <a:pt x="2147" y="2230"/>
                    </a:lnTo>
                    <a:lnTo>
                      <a:pt x="2103" y="2268"/>
                    </a:lnTo>
                    <a:lnTo>
                      <a:pt x="2057" y="2304"/>
                    </a:lnTo>
                    <a:lnTo>
                      <a:pt x="2008" y="2338"/>
                    </a:lnTo>
                    <a:lnTo>
                      <a:pt x="1959" y="2371"/>
                    </a:lnTo>
                    <a:lnTo>
                      <a:pt x="1908" y="2400"/>
                    </a:lnTo>
                    <a:lnTo>
                      <a:pt x="1856" y="2427"/>
                    </a:lnTo>
                    <a:lnTo>
                      <a:pt x="1801" y="2451"/>
                    </a:lnTo>
                    <a:lnTo>
                      <a:pt x="1746" y="2473"/>
                    </a:lnTo>
                    <a:lnTo>
                      <a:pt x="1689" y="2492"/>
                    </a:lnTo>
                    <a:lnTo>
                      <a:pt x="1631" y="2508"/>
                    </a:lnTo>
                    <a:lnTo>
                      <a:pt x="1571" y="2522"/>
                    </a:lnTo>
                    <a:lnTo>
                      <a:pt x="1511" y="2533"/>
                    </a:lnTo>
                    <a:lnTo>
                      <a:pt x="1451" y="2540"/>
                    </a:lnTo>
                    <a:lnTo>
                      <a:pt x="1388" y="2545"/>
                    </a:lnTo>
                    <a:lnTo>
                      <a:pt x="1325" y="2547"/>
                    </a:lnTo>
                    <a:lnTo>
                      <a:pt x="1263" y="2545"/>
                    </a:lnTo>
                    <a:lnTo>
                      <a:pt x="1200" y="2540"/>
                    </a:lnTo>
                    <a:lnTo>
                      <a:pt x="1139" y="2533"/>
                    </a:lnTo>
                    <a:lnTo>
                      <a:pt x="1079" y="2522"/>
                    </a:lnTo>
                    <a:lnTo>
                      <a:pt x="1020" y="2508"/>
                    </a:lnTo>
                    <a:lnTo>
                      <a:pt x="961" y="2492"/>
                    </a:lnTo>
                    <a:lnTo>
                      <a:pt x="905" y="2473"/>
                    </a:lnTo>
                    <a:lnTo>
                      <a:pt x="850" y="2451"/>
                    </a:lnTo>
                    <a:lnTo>
                      <a:pt x="795" y="2427"/>
                    </a:lnTo>
                    <a:lnTo>
                      <a:pt x="742" y="2400"/>
                    </a:lnTo>
                    <a:lnTo>
                      <a:pt x="691" y="2371"/>
                    </a:lnTo>
                    <a:lnTo>
                      <a:pt x="642" y="2338"/>
                    </a:lnTo>
                    <a:lnTo>
                      <a:pt x="593" y="2304"/>
                    </a:lnTo>
                    <a:lnTo>
                      <a:pt x="547" y="2268"/>
                    </a:lnTo>
                    <a:lnTo>
                      <a:pt x="503" y="2230"/>
                    </a:lnTo>
                    <a:lnTo>
                      <a:pt x="461" y="2189"/>
                    </a:lnTo>
                    <a:lnTo>
                      <a:pt x="421" y="2146"/>
                    </a:lnTo>
                    <a:lnTo>
                      <a:pt x="381" y="2102"/>
                    </a:lnTo>
                    <a:lnTo>
                      <a:pt x="345" y="2056"/>
                    </a:lnTo>
                    <a:lnTo>
                      <a:pt x="311" y="2008"/>
                    </a:lnTo>
                    <a:lnTo>
                      <a:pt x="280" y="1959"/>
                    </a:lnTo>
                    <a:lnTo>
                      <a:pt x="250" y="1907"/>
                    </a:lnTo>
                    <a:lnTo>
                      <a:pt x="223" y="1855"/>
                    </a:lnTo>
                    <a:lnTo>
                      <a:pt x="198" y="1801"/>
                    </a:lnTo>
                    <a:lnTo>
                      <a:pt x="176" y="1745"/>
                    </a:lnTo>
                    <a:lnTo>
                      <a:pt x="157" y="1688"/>
                    </a:lnTo>
                    <a:lnTo>
                      <a:pt x="141" y="1630"/>
                    </a:lnTo>
                    <a:lnTo>
                      <a:pt x="127" y="1571"/>
                    </a:lnTo>
                    <a:lnTo>
                      <a:pt x="116" y="1510"/>
                    </a:lnTo>
                    <a:lnTo>
                      <a:pt x="109" y="1449"/>
                    </a:lnTo>
                    <a:lnTo>
                      <a:pt x="104" y="1388"/>
                    </a:lnTo>
                    <a:lnTo>
                      <a:pt x="102" y="1325"/>
                    </a:lnTo>
                    <a:lnTo>
                      <a:pt x="104" y="1261"/>
                    </a:lnTo>
                    <a:lnTo>
                      <a:pt x="109" y="1200"/>
                    </a:lnTo>
                    <a:lnTo>
                      <a:pt x="116" y="1139"/>
                    </a:lnTo>
                    <a:lnTo>
                      <a:pt x="127" y="1078"/>
                    </a:lnTo>
                    <a:lnTo>
                      <a:pt x="141" y="1019"/>
                    </a:lnTo>
                    <a:lnTo>
                      <a:pt x="157" y="961"/>
                    </a:lnTo>
                    <a:lnTo>
                      <a:pt x="176" y="904"/>
                    </a:lnTo>
                    <a:lnTo>
                      <a:pt x="198" y="848"/>
                    </a:lnTo>
                    <a:lnTo>
                      <a:pt x="223" y="795"/>
                    </a:lnTo>
                    <a:lnTo>
                      <a:pt x="250" y="742"/>
                    </a:lnTo>
                    <a:lnTo>
                      <a:pt x="280" y="690"/>
                    </a:lnTo>
                    <a:lnTo>
                      <a:pt x="311" y="641"/>
                    </a:lnTo>
                    <a:lnTo>
                      <a:pt x="345" y="593"/>
                    </a:lnTo>
                    <a:lnTo>
                      <a:pt x="381" y="547"/>
                    </a:lnTo>
                    <a:lnTo>
                      <a:pt x="421" y="503"/>
                    </a:lnTo>
                    <a:lnTo>
                      <a:pt x="461" y="460"/>
                    </a:lnTo>
                    <a:lnTo>
                      <a:pt x="503" y="419"/>
                    </a:lnTo>
                    <a:lnTo>
                      <a:pt x="547" y="381"/>
                    </a:lnTo>
                    <a:lnTo>
                      <a:pt x="593" y="345"/>
                    </a:lnTo>
                    <a:lnTo>
                      <a:pt x="642" y="311"/>
                    </a:lnTo>
                    <a:lnTo>
                      <a:pt x="691" y="278"/>
                    </a:lnTo>
                    <a:lnTo>
                      <a:pt x="742" y="249"/>
                    </a:lnTo>
                    <a:lnTo>
                      <a:pt x="795" y="222"/>
                    </a:lnTo>
                    <a:lnTo>
                      <a:pt x="850" y="198"/>
                    </a:lnTo>
                    <a:lnTo>
                      <a:pt x="905" y="176"/>
                    </a:lnTo>
                    <a:lnTo>
                      <a:pt x="961" y="157"/>
                    </a:lnTo>
                    <a:lnTo>
                      <a:pt x="1020" y="141"/>
                    </a:lnTo>
                    <a:lnTo>
                      <a:pt x="1079" y="127"/>
                    </a:lnTo>
                    <a:lnTo>
                      <a:pt x="1139" y="116"/>
                    </a:lnTo>
                    <a:lnTo>
                      <a:pt x="1200" y="109"/>
                    </a:lnTo>
                    <a:lnTo>
                      <a:pt x="1263" y="104"/>
                    </a:lnTo>
                    <a:lnTo>
                      <a:pt x="1325" y="102"/>
                    </a:lnTo>
                    <a:lnTo>
                      <a:pt x="1388" y="104"/>
                    </a:lnTo>
                    <a:lnTo>
                      <a:pt x="1451" y="109"/>
                    </a:lnTo>
                    <a:lnTo>
                      <a:pt x="1511" y="116"/>
                    </a:lnTo>
                    <a:lnTo>
                      <a:pt x="1571" y="127"/>
                    </a:lnTo>
                    <a:lnTo>
                      <a:pt x="1631" y="141"/>
                    </a:lnTo>
                    <a:lnTo>
                      <a:pt x="1689" y="157"/>
                    </a:lnTo>
                    <a:lnTo>
                      <a:pt x="1746" y="176"/>
                    </a:lnTo>
                    <a:lnTo>
                      <a:pt x="1801" y="198"/>
                    </a:lnTo>
                    <a:lnTo>
                      <a:pt x="1856" y="222"/>
                    </a:lnTo>
                    <a:lnTo>
                      <a:pt x="1908" y="249"/>
                    </a:lnTo>
                    <a:lnTo>
                      <a:pt x="1959" y="278"/>
                    </a:lnTo>
                    <a:lnTo>
                      <a:pt x="2008" y="311"/>
                    </a:lnTo>
                    <a:lnTo>
                      <a:pt x="2057" y="345"/>
                    </a:lnTo>
                    <a:lnTo>
                      <a:pt x="2103" y="381"/>
                    </a:lnTo>
                    <a:lnTo>
                      <a:pt x="2147" y="419"/>
                    </a:lnTo>
                    <a:lnTo>
                      <a:pt x="2190" y="460"/>
                    </a:lnTo>
                    <a:lnTo>
                      <a:pt x="2231" y="503"/>
                    </a:lnTo>
                    <a:lnTo>
                      <a:pt x="2269" y="547"/>
                    </a:lnTo>
                    <a:lnTo>
                      <a:pt x="2305" y="593"/>
                    </a:lnTo>
                    <a:lnTo>
                      <a:pt x="2339" y="641"/>
                    </a:lnTo>
                    <a:lnTo>
                      <a:pt x="2371" y="690"/>
                    </a:lnTo>
                    <a:lnTo>
                      <a:pt x="2400" y="742"/>
                    </a:lnTo>
                    <a:lnTo>
                      <a:pt x="2428" y="795"/>
                    </a:lnTo>
                    <a:lnTo>
                      <a:pt x="2452" y="848"/>
                    </a:lnTo>
                    <a:lnTo>
                      <a:pt x="2474" y="904"/>
                    </a:lnTo>
                    <a:lnTo>
                      <a:pt x="2493" y="961"/>
                    </a:lnTo>
                    <a:lnTo>
                      <a:pt x="2510" y="1019"/>
                    </a:lnTo>
                    <a:lnTo>
                      <a:pt x="2523" y="1078"/>
                    </a:lnTo>
                    <a:lnTo>
                      <a:pt x="2534" y="1139"/>
                    </a:lnTo>
                    <a:lnTo>
                      <a:pt x="2542" y="1200"/>
                    </a:lnTo>
                    <a:lnTo>
                      <a:pt x="2546" y="1261"/>
                    </a:lnTo>
                    <a:lnTo>
                      <a:pt x="2548" y="1325"/>
                    </a:lnTo>
                    <a:close/>
                  </a:path>
                </a:pathLst>
              </a:custGeom>
              <a:solidFill>
                <a:srgbClr val="EC94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1836" name="Freeform 1281">
                <a:extLst>
                  <a:ext uri="{FF2B5EF4-FFF2-40B4-BE49-F238E27FC236}">
                    <a16:creationId xmlns:a16="http://schemas.microsoft.com/office/drawing/2014/main" id="{E06DDF21-98E9-4638-9E66-39D81E656CD8}"/>
                  </a:ext>
                </a:extLst>
              </p:cNvPr>
              <p:cNvSpPr>
                <a:spLocks noEditPoints="1"/>
              </p:cNvSpPr>
              <p:nvPr/>
            </p:nvSpPr>
            <p:spPr bwMode="auto">
              <a:xfrm>
                <a:off x="4041" y="2101"/>
                <a:ext cx="509" cy="509"/>
              </a:xfrm>
              <a:custGeom>
                <a:avLst/>
                <a:gdLst>
                  <a:gd name="T0" fmla="*/ 504 w 2547"/>
                  <a:gd name="T1" fmla="*/ 203 h 2547"/>
                  <a:gd name="T2" fmla="*/ 484 w 2547"/>
                  <a:gd name="T3" fmla="*/ 144 h 2547"/>
                  <a:gd name="T4" fmla="*/ 451 w 2547"/>
                  <a:gd name="T5" fmla="*/ 93 h 2547"/>
                  <a:gd name="T6" fmla="*/ 407 w 2547"/>
                  <a:gd name="T7" fmla="*/ 51 h 2547"/>
                  <a:gd name="T8" fmla="*/ 354 w 2547"/>
                  <a:gd name="T9" fmla="*/ 20 h 2547"/>
                  <a:gd name="T10" fmla="*/ 293 w 2547"/>
                  <a:gd name="T11" fmla="*/ 3 h 2547"/>
                  <a:gd name="T12" fmla="*/ 228 w 2547"/>
                  <a:gd name="T13" fmla="*/ 1 h 2547"/>
                  <a:gd name="T14" fmla="*/ 167 w 2547"/>
                  <a:gd name="T15" fmla="*/ 15 h 2547"/>
                  <a:gd name="T16" fmla="*/ 112 w 2547"/>
                  <a:gd name="T17" fmla="*/ 43 h 2547"/>
                  <a:gd name="T18" fmla="*/ 66 w 2547"/>
                  <a:gd name="T19" fmla="*/ 83 h 2547"/>
                  <a:gd name="T20" fmla="*/ 31 w 2547"/>
                  <a:gd name="T21" fmla="*/ 133 h 2547"/>
                  <a:gd name="T22" fmla="*/ 8 w 2547"/>
                  <a:gd name="T23" fmla="*/ 191 h 2547"/>
                  <a:gd name="T24" fmla="*/ 0 w 2547"/>
                  <a:gd name="T25" fmla="*/ 255 h 2547"/>
                  <a:gd name="T26" fmla="*/ 8 w 2547"/>
                  <a:gd name="T27" fmla="*/ 318 h 2547"/>
                  <a:gd name="T28" fmla="*/ 31 w 2547"/>
                  <a:gd name="T29" fmla="*/ 376 h 2547"/>
                  <a:gd name="T30" fmla="*/ 66 w 2547"/>
                  <a:gd name="T31" fmla="*/ 426 h 2547"/>
                  <a:gd name="T32" fmla="*/ 112 w 2547"/>
                  <a:gd name="T33" fmla="*/ 466 h 2547"/>
                  <a:gd name="T34" fmla="*/ 167 w 2547"/>
                  <a:gd name="T35" fmla="*/ 494 h 2547"/>
                  <a:gd name="T36" fmla="*/ 228 w 2547"/>
                  <a:gd name="T37" fmla="*/ 508 h 2547"/>
                  <a:gd name="T38" fmla="*/ 293 w 2547"/>
                  <a:gd name="T39" fmla="*/ 506 h 2547"/>
                  <a:gd name="T40" fmla="*/ 354 w 2547"/>
                  <a:gd name="T41" fmla="*/ 489 h 2547"/>
                  <a:gd name="T42" fmla="*/ 407 w 2547"/>
                  <a:gd name="T43" fmla="*/ 458 h 2547"/>
                  <a:gd name="T44" fmla="*/ 451 w 2547"/>
                  <a:gd name="T45" fmla="*/ 416 h 2547"/>
                  <a:gd name="T46" fmla="*/ 484 w 2547"/>
                  <a:gd name="T47" fmla="*/ 365 h 2547"/>
                  <a:gd name="T48" fmla="*/ 504 w 2547"/>
                  <a:gd name="T49" fmla="*/ 306 h 2547"/>
                  <a:gd name="T50" fmla="*/ 489 w 2547"/>
                  <a:gd name="T51" fmla="*/ 255 h 2547"/>
                  <a:gd name="T52" fmla="*/ 481 w 2547"/>
                  <a:gd name="T53" fmla="*/ 313 h 2547"/>
                  <a:gd name="T54" fmla="*/ 460 w 2547"/>
                  <a:gd name="T55" fmla="*/ 366 h 2547"/>
                  <a:gd name="T56" fmla="*/ 428 w 2547"/>
                  <a:gd name="T57" fmla="*/ 412 h 2547"/>
                  <a:gd name="T58" fmla="*/ 385 w 2547"/>
                  <a:gd name="T59" fmla="*/ 449 h 2547"/>
                  <a:gd name="T60" fmla="*/ 335 w 2547"/>
                  <a:gd name="T61" fmla="*/ 474 h 2547"/>
                  <a:gd name="T62" fmla="*/ 278 w 2547"/>
                  <a:gd name="T63" fmla="*/ 487 h 2547"/>
                  <a:gd name="T64" fmla="*/ 219 w 2547"/>
                  <a:gd name="T65" fmla="*/ 486 h 2547"/>
                  <a:gd name="T66" fmla="*/ 163 w 2547"/>
                  <a:gd name="T67" fmla="*/ 470 h 2547"/>
                  <a:gd name="T68" fmla="*/ 115 w 2547"/>
                  <a:gd name="T69" fmla="*/ 442 h 2547"/>
                  <a:gd name="T70" fmla="*/ 74 w 2547"/>
                  <a:gd name="T71" fmla="*/ 403 h 2547"/>
                  <a:gd name="T72" fmla="*/ 43 w 2547"/>
                  <a:gd name="T73" fmla="*/ 356 h 2547"/>
                  <a:gd name="T74" fmla="*/ 25 w 2547"/>
                  <a:gd name="T75" fmla="*/ 302 h 2547"/>
                  <a:gd name="T76" fmla="*/ 21 w 2547"/>
                  <a:gd name="T77" fmla="*/ 242 h 2547"/>
                  <a:gd name="T78" fmla="*/ 31 w 2547"/>
                  <a:gd name="T79" fmla="*/ 185 h 2547"/>
                  <a:gd name="T80" fmla="*/ 54 w 2547"/>
                  <a:gd name="T81" fmla="*/ 133 h 2547"/>
                  <a:gd name="T82" fmla="*/ 89 w 2547"/>
                  <a:gd name="T83" fmla="*/ 89 h 2547"/>
                  <a:gd name="T84" fmla="*/ 133 w 2547"/>
                  <a:gd name="T85" fmla="*/ 54 h 2547"/>
                  <a:gd name="T86" fmla="*/ 185 w 2547"/>
                  <a:gd name="T87" fmla="*/ 31 h 2547"/>
                  <a:gd name="T88" fmla="*/ 242 w 2547"/>
                  <a:gd name="T89" fmla="*/ 21 h 2547"/>
                  <a:gd name="T90" fmla="*/ 302 w 2547"/>
                  <a:gd name="T91" fmla="*/ 25 h 2547"/>
                  <a:gd name="T92" fmla="*/ 356 w 2547"/>
                  <a:gd name="T93" fmla="*/ 43 h 2547"/>
                  <a:gd name="T94" fmla="*/ 403 w 2547"/>
                  <a:gd name="T95" fmla="*/ 74 h 2547"/>
                  <a:gd name="T96" fmla="*/ 442 w 2547"/>
                  <a:gd name="T97" fmla="*/ 114 h 2547"/>
                  <a:gd name="T98" fmla="*/ 470 w 2547"/>
                  <a:gd name="T99" fmla="*/ 163 h 2547"/>
                  <a:gd name="T100" fmla="*/ 486 w 2547"/>
                  <a:gd name="T101" fmla="*/ 219 h 254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547" h="2547">
                    <a:moveTo>
                      <a:pt x="2547" y="1274"/>
                    </a:moveTo>
                    <a:lnTo>
                      <a:pt x="2545" y="1208"/>
                    </a:lnTo>
                    <a:lnTo>
                      <a:pt x="2540" y="1143"/>
                    </a:lnTo>
                    <a:lnTo>
                      <a:pt x="2532" y="1080"/>
                    </a:lnTo>
                    <a:lnTo>
                      <a:pt x="2521" y="1017"/>
                    </a:lnTo>
                    <a:lnTo>
                      <a:pt x="2507" y="955"/>
                    </a:lnTo>
                    <a:lnTo>
                      <a:pt x="2490" y="895"/>
                    </a:lnTo>
                    <a:lnTo>
                      <a:pt x="2470" y="835"/>
                    </a:lnTo>
                    <a:lnTo>
                      <a:pt x="2447" y="778"/>
                    </a:lnTo>
                    <a:lnTo>
                      <a:pt x="2422" y="722"/>
                    </a:lnTo>
                    <a:lnTo>
                      <a:pt x="2394" y="667"/>
                    </a:lnTo>
                    <a:lnTo>
                      <a:pt x="2362" y="613"/>
                    </a:lnTo>
                    <a:lnTo>
                      <a:pt x="2329" y="561"/>
                    </a:lnTo>
                    <a:lnTo>
                      <a:pt x="2294" y="512"/>
                    </a:lnTo>
                    <a:lnTo>
                      <a:pt x="2256" y="464"/>
                    </a:lnTo>
                    <a:lnTo>
                      <a:pt x="2216" y="417"/>
                    </a:lnTo>
                    <a:lnTo>
                      <a:pt x="2174" y="373"/>
                    </a:lnTo>
                    <a:lnTo>
                      <a:pt x="2129" y="331"/>
                    </a:lnTo>
                    <a:lnTo>
                      <a:pt x="2083" y="291"/>
                    </a:lnTo>
                    <a:lnTo>
                      <a:pt x="2035" y="253"/>
                    </a:lnTo>
                    <a:lnTo>
                      <a:pt x="1986" y="217"/>
                    </a:lnTo>
                    <a:lnTo>
                      <a:pt x="1933" y="184"/>
                    </a:lnTo>
                    <a:lnTo>
                      <a:pt x="1880" y="154"/>
                    </a:lnTo>
                    <a:lnTo>
                      <a:pt x="1826" y="126"/>
                    </a:lnTo>
                    <a:lnTo>
                      <a:pt x="1769" y="100"/>
                    </a:lnTo>
                    <a:lnTo>
                      <a:pt x="1711" y="77"/>
                    </a:lnTo>
                    <a:lnTo>
                      <a:pt x="1652" y="58"/>
                    </a:lnTo>
                    <a:lnTo>
                      <a:pt x="1592" y="40"/>
                    </a:lnTo>
                    <a:lnTo>
                      <a:pt x="1530" y="25"/>
                    </a:lnTo>
                    <a:lnTo>
                      <a:pt x="1467" y="14"/>
                    </a:lnTo>
                    <a:lnTo>
                      <a:pt x="1404" y="6"/>
                    </a:lnTo>
                    <a:lnTo>
                      <a:pt x="1338" y="1"/>
                    </a:lnTo>
                    <a:lnTo>
                      <a:pt x="1273" y="0"/>
                    </a:lnTo>
                    <a:lnTo>
                      <a:pt x="1208" y="1"/>
                    </a:lnTo>
                    <a:lnTo>
                      <a:pt x="1143" y="6"/>
                    </a:lnTo>
                    <a:lnTo>
                      <a:pt x="1079" y="14"/>
                    </a:lnTo>
                    <a:lnTo>
                      <a:pt x="1017" y="25"/>
                    </a:lnTo>
                    <a:lnTo>
                      <a:pt x="954" y="40"/>
                    </a:lnTo>
                    <a:lnTo>
                      <a:pt x="894" y="58"/>
                    </a:lnTo>
                    <a:lnTo>
                      <a:pt x="835" y="77"/>
                    </a:lnTo>
                    <a:lnTo>
                      <a:pt x="778" y="100"/>
                    </a:lnTo>
                    <a:lnTo>
                      <a:pt x="721" y="126"/>
                    </a:lnTo>
                    <a:lnTo>
                      <a:pt x="666" y="154"/>
                    </a:lnTo>
                    <a:lnTo>
                      <a:pt x="613" y="184"/>
                    </a:lnTo>
                    <a:lnTo>
                      <a:pt x="561" y="217"/>
                    </a:lnTo>
                    <a:lnTo>
                      <a:pt x="511" y="253"/>
                    </a:lnTo>
                    <a:lnTo>
                      <a:pt x="463" y="291"/>
                    </a:lnTo>
                    <a:lnTo>
                      <a:pt x="417" y="331"/>
                    </a:lnTo>
                    <a:lnTo>
                      <a:pt x="373" y="373"/>
                    </a:lnTo>
                    <a:lnTo>
                      <a:pt x="330" y="417"/>
                    </a:lnTo>
                    <a:lnTo>
                      <a:pt x="290" y="464"/>
                    </a:lnTo>
                    <a:lnTo>
                      <a:pt x="253" y="512"/>
                    </a:lnTo>
                    <a:lnTo>
                      <a:pt x="217" y="561"/>
                    </a:lnTo>
                    <a:lnTo>
                      <a:pt x="184" y="613"/>
                    </a:lnTo>
                    <a:lnTo>
                      <a:pt x="153" y="667"/>
                    </a:lnTo>
                    <a:lnTo>
                      <a:pt x="125" y="722"/>
                    </a:lnTo>
                    <a:lnTo>
                      <a:pt x="99" y="778"/>
                    </a:lnTo>
                    <a:lnTo>
                      <a:pt x="77" y="835"/>
                    </a:lnTo>
                    <a:lnTo>
                      <a:pt x="57" y="895"/>
                    </a:lnTo>
                    <a:lnTo>
                      <a:pt x="40" y="955"/>
                    </a:lnTo>
                    <a:lnTo>
                      <a:pt x="25" y="1017"/>
                    </a:lnTo>
                    <a:lnTo>
                      <a:pt x="14" y="1080"/>
                    </a:lnTo>
                    <a:lnTo>
                      <a:pt x="6" y="1143"/>
                    </a:lnTo>
                    <a:lnTo>
                      <a:pt x="1" y="1208"/>
                    </a:lnTo>
                    <a:lnTo>
                      <a:pt x="0" y="1274"/>
                    </a:lnTo>
                    <a:lnTo>
                      <a:pt x="1" y="1339"/>
                    </a:lnTo>
                    <a:lnTo>
                      <a:pt x="6" y="1404"/>
                    </a:lnTo>
                    <a:lnTo>
                      <a:pt x="14" y="1467"/>
                    </a:lnTo>
                    <a:lnTo>
                      <a:pt x="25" y="1530"/>
                    </a:lnTo>
                    <a:lnTo>
                      <a:pt x="40" y="1592"/>
                    </a:lnTo>
                    <a:lnTo>
                      <a:pt x="57" y="1652"/>
                    </a:lnTo>
                    <a:lnTo>
                      <a:pt x="77" y="1712"/>
                    </a:lnTo>
                    <a:lnTo>
                      <a:pt x="99" y="1769"/>
                    </a:lnTo>
                    <a:lnTo>
                      <a:pt x="125" y="1825"/>
                    </a:lnTo>
                    <a:lnTo>
                      <a:pt x="153" y="1880"/>
                    </a:lnTo>
                    <a:lnTo>
                      <a:pt x="184" y="1934"/>
                    </a:lnTo>
                    <a:lnTo>
                      <a:pt x="217" y="1986"/>
                    </a:lnTo>
                    <a:lnTo>
                      <a:pt x="253" y="2035"/>
                    </a:lnTo>
                    <a:lnTo>
                      <a:pt x="290" y="2083"/>
                    </a:lnTo>
                    <a:lnTo>
                      <a:pt x="330" y="2130"/>
                    </a:lnTo>
                    <a:lnTo>
                      <a:pt x="373" y="2174"/>
                    </a:lnTo>
                    <a:lnTo>
                      <a:pt x="417" y="2216"/>
                    </a:lnTo>
                    <a:lnTo>
                      <a:pt x="463" y="2256"/>
                    </a:lnTo>
                    <a:lnTo>
                      <a:pt x="511" y="2294"/>
                    </a:lnTo>
                    <a:lnTo>
                      <a:pt x="561" y="2330"/>
                    </a:lnTo>
                    <a:lnTo>
                      <a:pt x="613" y="2363"/>
                    </a:lnTo>
                    <a:lnTo>
                      <a:pt x="666" y="2393"/>
                    </a:lnTo>
                    <a:lnTo>
                      <a:pt x="721" y="2421"/>
                    </a:lnTo>
                    <a:lnTo>
                      <a:pt x="778" y="2447"/>
                    </a:lnTo>
                    <a:lnTo>
                      <a:pt x="835" y="2470"/>
                    </a:lnTo>
                    <a:lnTo>
                      <a:pt x="894" y="2489"/>
                    </a:lnTo>
                    <a:lnTo>
                      <a:pt x="954" y="2507"/>
                    </a:lnTo>
                    <a:lnTo>
                      <a:pt x="1017" y="2522"/>
                    </a:lnTo>
                    <a:lnTo>
                      <a:pt x="1079" y="2533"/>
                    </a:lnTo>
                    <a:lnTo>
                      <a:pt x="1143" y="2541"/>
                    </a:lnTo>
                    <a:lnTo>
                      <a:pt x="1208" y="2546"/>
                    </a:lnTo>
                    <a:lnTo>
                      <a:pt x="1273" y="2547"/>
                    </a:lnTo>
                    <a:lnTo>
                      <a:pt x="1338" y="2546"/>
                    </a:lnTo>
                    <a:lnTo>
                      <a:pt x="1404" y="2541"/>
                    </a:lnTo>
                    <a:lnTo>
                      <a:pt x="1467" y="2533"/>
                    </a:lnTo>
                    <a:lnTo>
                      <a:pt x="1530" y="2522"/>
                    </a:lnTo>
                    <a:lnTo>
                      <a:pt x="1592" y="2507"/>
                    </a:lnTo>
                    <a:lnTo>
                      <a:pt x="1652" y="2489"/>
                    </a:lnTo>
                    <a:lnTo>
                      <a:pt x="1711" y="2470"/>
                    </a:lnTo>
                    <a:lnTo>
                      <a:pt x="1769" y="2447"/>
                    </a:lnTo>
                    <a:lnTo>
                      <a:pt x="1826" y="2421"/>
                    </a:lnTo>
                    <a:lnTo>
                      <a:pt x="1880" y="2393"/>
                    </a:lnTo>
                    <a:lnTo>
                      <a:pt x="1933" y="2363"/>
                    </a:lnTo>
                    <a:lnTo>
                      <a:pt x="1986" y="2330"/>
                    </a:lnTo>
                    <a:lnTo>
                      <a:pt x="2035" y="2294"/>
                    </a:lnTo>
                    <a:lnTo>
                      <a:pt x="2083" y="2256"/>
                    </a:lnTo>
                    <a:lnTo>
                      <a:pt x="2129" y="2216"/>
                    </a:lnTo>
                    <a:lnTo>
                      <a:pt x="2174" y="2174"/>
                    </a:lnTo>
                    <a:lnTo>
                      <a:pt x="2216" y="2130"/>
                    </a:lnTo>
                    <a:lnTo>
                      <a:pt x="2256" y="2083"/>
                    </a:lnTo>
                    <a:lnTo>
                      <a:pt x="2294" y="2035"/>
                    </a:lnTo>
                    <a:lnTo>
                      <a:pt x="2329" y="1986"/>
                    </a:lnTo>
                    <a:lnTo>
                      <a:pt x="2362" y="1934"/>
                    </a:lnTo>
                    <a:lnTo>
                      <a:pt x="2394" y="1880"/>
                    </a:lnTo>
                    <a:lnTo>
                      <a:pt x="2422" y="1825"/>
                    </a:lnTo>
                    <a:lnTo>
                      <a:pt x="2447" y="1769"/>
                    </a:lnTo>
                    <a:lnTo>
                      <a:pt x="2470" y="1712"/>
                    </a:lnTo>
                    <a:lnTo>
                      <a:pt x="2490" y="1652"/>
                    </a:lnTo>
                    <a:lnTo>
                      <a:pt x="2507" y="1592"/>
                    </a:lnTo>
                    <a:lnTo>
                      <a:pt x="2521" y="1530"/>
                    </a:lnTo>
                    <a:lnTo>
                      <a:pt x="2532" y="1467"/>
                    </a:lnTo>
                    <a:lnTo>
                      <a:pt x="2540" y="1404"/>
                    </a:lnTo>
                    <a:lnTo>
                      <a:pt x="2545" y="1339"/>
                    </a:lnTo>
                    <a:lnTo>
                      <a:pt x="2547" y="1274"/>
                    </a:lnTo>
                    <a:close/>
                    <a:moveTo>
                      <a:pt x="2445" y="1274"/>
                    </a:moveTo>
                    <a:lnTo>
                      <a:pt x="2444" y="1334"/>
                    </a:lnTo>
                    <a:lnTo>
                      <a:pt x="2439" y="1393"/>
                    </a:lnTo>
                    <a:lnTo>
                      <a:pt x="2432" y="1452"/>
                    </a:lnTo>
                    <a:lnTo>
                      <a:pt x="2422" y="1510"/>
                    </a:lnTo>
                    <a:lnTo>
                      <a:pt x="2409" y="1566"/>
                    </a:lnTo>
                    <a:lnTo>
                      <a:pt x="2393" y="1622"/>
                    </a:lnTo>
                    <a:lnTo>
                      <a:pt x="2374" y="1676"/>
                    </a:lnTo>
                    <a:lnTo>
                      <a:pt x="2353" y="1730"/>
                    </a:lnTo>
                    <a:lnTo>
                      <a:pt x="2329" y="1782"/>
                    </a:lnTo>
                    <a:lnTo>
                      <a:pt x="2303" y="1832"/>
                    </a:lnTo>
                    <a:lnTo>
                      <a:pt x="2275" y="1881"/>
                    </a:lnTo>
                    <a:lnTo>
                      <a:pt x="2245" y="1929"/>
                    </a:lnTo>
                    <a:lnTo>
                      <a:pt x="2213" y="1975"/>
                    </a:lnTo>
                    <a:lnTo>
                      <a:pt x="2178" y="2019"/>
                    </a:lnTo>
                    <a:lnTo>
                      <a:pt x="2140" y="2061"/>
                    </a:lnTo>
                    <a:lnTo>
                      <a:pt x="2102" y="2103"/>
                    </a:lnTo>
                    <a:lnTo>
                      <a:pt x="2061" y="2141"/>
                    </a:lnTo>
                    <a:lnTo>
                      <a:pt x="2019" y="2178"/>
                    </a:lnTo>
                    <a:lnTo>
                      <a:pt x="1975" y="2212"/>
                    </a:lnTo>
                    <a:lnTo>
                      <a:pt x="1928" y="2245"/>
                    </a:lnTo>
                    <a:lnTo>
                      <a:pt x="1881" y="2275"/>
                    </a:lnTo>
                    <a:lnTo>
                      <a:pt x="1832" y="2303"/>
                    </a:lnTo>
                    <a:lnTo>
                      <a:pt x="1782" y="2330"/>
                    </a:lnTo>
                    <a:lnTo>
                      <a:pt x="1729" y="2353"/>
                    </a:lnTo>
                    <a:lnTo>
                      <a:pt x="1676" y="2374"/>
                    </a:lnTo>
                    <a:lnTo>
                      <a:pt x="1622" y="2393"/>
                    </a:lnTo>
                    <a:lnTo>
                      <a:pt x="1566" y="2408"/>
                    </a:lnTo>
                    <a:lnTo>
                      <a:pt x="1509" y="2421"/>
                    </a:lnTo>
                    <a:lnTo>
                      <a:pt x="1452" y="2432"/>
                    </a:lnTo>
                    <a:lnTo>
                      <a:pt x="1393" y="2439"/>
                    </a:lnTo>
                    <a:lnTo>
                      <a:pt x="1333" y="2444"/>
                    </a:lnTo>
                    <a:lnTo>
                      <a:pt x="1273" y="2445"/>
                    </a:lnTo>
                    <a:lnTo>
                      <a:pt x="1213" y="2444"/>
                    </a:lnTo>
                    <a:lnTo>
                      <a:pt x="1153" y="2439"/>
                    </a:lnTo>
                    <a:lnTo>
                      <a:pt x="1095" y="2432"/>
                    </a:lnTo>
                    <a:lnTo>
                      <a:pt x="1037" y="2421"/>
                    </a:lnTo>
                    <a:lnTo>
                      <a:pt x="981" y="2408"/>
                    </a:lnTo>
                    <a:lnTo>
                      <a:pt x="924" y="2393"/>
                    </a:lnTo>
                    <a:lnTo>
                      <a:pt x="870" y="2374"/>
                    </a:lnTo>
                    <a:lnTo>
                      <a:pt x="817" y="2353"/>
                    </a:lnTo>
                    <a:lnTo>
                      <a:pt x="766" y="2330"/>
                    </a:lnTo>
                    <a:lnTo>
                      <a:pt x="714" y="2303"/>
                    </a:lnTo>
                    <a:lnTo>
                      <a:pt x="666" y="2275"/>
                    </a:lnTo>
                    <a:lnTo>
                      <a:pt x="618" y="2245"/>
                    </a:lnTo>
                    <a:lnTo>
                      <a:pt x="573" y="2212"/>
                    </a:lnTo>
                    <a:lnTo>
                      <a:pt x="527" y="2178"/>
                    </a:lnTo>
                    <a:lnTo>
                      <a:pt x="485" y="2141"/>
                    </a:lnTo>
                    <a:lnTo>
                      <a:pt x="445" y="2103"/>
                    </a:lnTo>
                    <a:lnTo>
                      <a:pt x="406" y="2061"/>
                    </a:lnTo>
                    <a:lnTo>
                      <a:pt x="369" y="2019"/>
                    </a:lnTo>
                    <a:lnTo>
                      <a:pt x="334" y="1975"/>
                    </a:lnTo>
                    <a:lnTo>
                      <a:pt x="301" y="1929"/>
                    </a:lnTo>
                    <a:lnTo>
                      <a:pt x="271" y="1881"/>
                    </a:lnTo>
                    <a:lnTo>
                      <a:pt x="243" y="1832"/>
                    </a:lnTo>
                    <a:lnTo>
                      <a:pt x="217" y="1782"/>
                    </a:lnTo>
                    <a:lnTo>
                      <a:pt x="194" y="1730"/>
                    </a:lnTo>
                    <a:lnTo>
                      <a:pt x="173" y="1676"/>
                    </a:lnTo>
                    <a:lnTo>
                      <a:pt x="154" y="1622"/>
                    </a:lnTo>
                    <a:lnTo>
                      <a:pt x="138" y="1566"/>
                    </a:lnTo>
                    <a:lnTo>
                      <a:pt x="125" y="1510"/>
                    </a:lnTo>
                    <a:lnTo>
                      <a:pt x="115" y="1452"/>
                    </a:lnTo>
                    <a:lnTo>
                      <a:pt x="107" y="1393"/>
                    </a:lnTo>
                    <a:lnTo>
                      <a:pt x="103" y="1334"/>
                    </a:lnTo>
                    <a:lnTo>
                      <a:pt x="101" y="1274"/>
                    </a:lnTo>
                    <a:lnTo>
                      <a:pt x="103" y="1213"/>
                    </a:lnTo>
                    <a:lnTo>
                      <a:pt x="107" y="1154"/>
                    </a:lnTo>
                    <a:lnTo>
                      <a:pt x="115" y="1095"/>
                    </a:lnTo>
                    <a:lnTo>
                      <a:pt x="125" y="1037"/>
                    </a:lnTo>
                    <a:lnTo>
                      <a:pt x="138" y="981"/>
                    </a:lnTo>
                    <a:lnTo>
                      <a:pt x="154" y="925"/>
                    </a:lnTo>
                    <a:lnTo>
                      <a:pt x="173" y="871"/>
                    </a:lnTo>
                    <a:lnTo>
                      <a:pt x="194" y="817"/>
                    </a:lnTo>
                    <a:lnTo>
                      <a:pt x="217" y="766"/>
                    </a:lnTo>
                    <a:lnTo>
                      <a:pt x="243" y="715"/>
                    </a:lnTo>
                    <a:lnTo>
                      <a:pt x="271" y="666"/>
                    </a:lnTo>
                    <a:lnTo>
                      <a:pt x="301" y="618"/>
                    </a:lnTo>
                    <a:lnTo>
                      <a:pt x="334" y="572"/>
                    </a:lnTo>
                    <a:lnTo>
                      <a:pt x="369" y="528"/>
                    </a:lnTo>
                    <a:lnTo>
                      <a:pt x="406" y="486"/>
                    </a:lnTo>
                    <a:lnTo>
                      <a:pt x="445" y="444"/>
                    </a:lnTo>
                    <a:lnTo>
                      <a:pt x="485" y="406"/>
                    </a:lnTo>
                    <a:lnTo>
                      <a:pt x="527" y="369"/>
                    </a:lnTo>
                    <a:lnTo>
                      <a:pt x="573" y="335"/>
                    </a:lnTo>
                    <a:lnTo>
                      <a:pt x="618" y="302"/>
                    </a:lnTo>
                    <a:lnTo>
                      <a:pt x="666" y="272"/>
                    </a:lnTo>
                    <a:lnTo>
                      <a:pt x="714" y="244"/>
                    </a:lnTo>
                    <a:lnTo>
                      <a:pt x="766" y="217"/>
                    </a:lnTo>
                    <a:lnTo>
                      <a:pt x="817" y="194"/>
                    </a:lnTo>
                    <a:lnTo>
                      <a:pt x="870" y="173"/>
                    </a:lnTo>
                    <a:lnTo>
                      <a:pt x="924" y="154"/>
                    </a:lnTo>
                    <a:lnTo>
                      <a:pt x="981" y="139"/>
                    </a:lnTo>
                    <a:lnTo>
                      <a:pt x="1037" y="126"/>
                    </a:lnTo>
                    <a:lnTo>
                      <a:pt x="1095" y="115"/>
                    </a:lnTo>
                    <a:lnTo>
                      <a:pt x="1153" y="108"/>
                    </a:lnTo>
                    <a:lnTo>
                      <a:pt x="1213" y="103"/>
                    </a:lnTo>
                    <a:lnTo>
                      <a:pt x="1273" y="102"/>
                    </a:lnTo>
                    <a:lnTo>
                      <a:pt x="1333" y="103"/>
                    </a:lnTo>
                    <a:lnTo>
                      <a:pt x="1393" y="108"/>
                    </a:lnTo>
                    <a:lnTo>
                      <a:pt x="1452" y="115"/>
                    </a:lnTo>
                    <a:lnTo>
                      <a:pt x="1509" y="126"/>
                    </a:lnTo>
                    <a:lnTo>
                      <a:pt x="1566" y="139"/>
                    </a:lnTo>
                    <a:lnTo>
                      <a:pt x="1622" y="154"/>
                    </a:lnTo>
                    <a:lnTo>
                      <a:pt x="1676" y="173"/>
                    </a:lnTo>
                    <a:lnTo>
                      <a:pt x="1729" y="194"/>
                    </a:lnTo>
                    <a:lnTo>
                      <a:pt x="1782" y="217"/>
                    </a:lnTo>
                    <a:lnTo>
                      <a:pt x="1832" y="244"/>
                    </a:lnTo>
                    <a:lnTo>
                      <a:pt x="1881" y="272"/>
                    </a:lnTo>
                    <a:lnTo>
                      <a:pt x="1928" y="302"/>
                    </a:lnTo>
                    <a:lnTo>
                      <a:pt x="1975" y="335"/>
                    </a:lnTo>
                    <a:lnTo>
                      <a:pt x="2019" y="369"/>
                    </a:lnTo>
                    <a:lnTo>
                      <a:pt x="2061" y="406"/>
                    </a:lnTo>
                    <a:lnTo>
                      <a:pt x="2102" y="444"/>
                    </a:lnTo>
                    <a:lnTo>
                      <a:pt x="2140" y="486"/>
                    </a:lnTo>
                    <a:lnTo>
                      <a:pt x="2178" y="528"/>
                    </a:lnTo>
                    <a:lnTo>
                      <a:pt x="2213" y="572"/>
                    </a:lnTo>
                    <a:lnTo>
                      <a:pt x="2245" y="618"/>
                    </a:lnTo>
                    <a:lnTo>
                      <a:pt x="2275" y="666"/>
                    </a:lnTo>
                    <a:lnTo>
                      <a:pt x="2303" y="715"/>
                    </a:lnTo>
                    <a:lnTo>
                      <a:pt x="2329" y="766"/>
                    </a:lnTo>
                    <a:lnTo>
                      <a:pt x="2353" y="817"/>
                    </a:lnTo>
                    <a:lnTo>
                      <a:pt x="2374" y="871"/>
                    </a:lnTo>
                    <a:lnTo>
                      <a:pt x="2393" y="925"/>
                    </a:lnTo>
                    <a:lnTo>
                      <a:pt x="2409" y="981"/>
                    </a:lnTo>
                    <a:lnTo>
                      <a:pt x="2422" y="1037"/>
                    </a:lnTo>
                    <a:lnTo>
                      <a:pt x="2432" y="1095"/>
                    </a:lnTo>
                    <a:lnTo>
                      <a:pt x="2439" y="1154"/>
                    </a:lnTo>
                    <a:lnTo>
                      <a:pt x="2444" y="1213"/>
                    </a:lnTo>
                    <a:lnTo>
                      <a:pt x="2445" y="1274"/>
                    </a:lnTo>
                    <a:close/>
                  </a:path>
                </a:pathLst>
              </a:custGeom>
              <a:solidFill>
                <a:srgbClr val="ED988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1837" name="Freeform 1282">
                <a:extLst>
                  <a:ext uri="{FF2B5EF4-FFF2-40B4-BE49-F238E27FC236}">
                    <a16:creationId xmlns:a16="http://schemas.microsoft.com/office/drawing/2014/main" id="{AFF13D07-45A3-4B11-B2AA-2F7EBE96A39A}"/>
                  </a:ext>
                </a:extLst>
              </p:cNvPr>
              <p:cNvSpPr>
                <a:spLocks noEditPoints="1"/>
              </p:cNvSpPr>
              <p:nvPr/>
            </p:nvSpPr>
            <p:spPr bwMode="auto">
              <a:xfrm>
                <a:off x="4051" y="2111"/>
                <a:ext cx="489" cy="489"/>
              </a:xfrm>
              <a:custGeom>
                <a:avLst/>
                <a:gdLst>
                  <a:gd name="T0" fmla="*/ 484 w 2446"/>
                  <a:gd name="T1" fmla="*/ 195 h 2445"/>
                  <a:gd name="T2" fmla="*/ 465 w 2446"/>
                  <a:gd name="T3" fmla="*/ 139 h 2445"/>
                  <a:gd name="T4" fmla="*/ 433 w 2446"/>
                  <a:gd name="T5" fmla="*/ 89 h 2445"/>
                  <a:gd name="T6" fmla="*/ 391 w 2446"/>
                  <a:gd name="T7" fmla="*/ 49 h 2445"/>
                  <a:gd name="T8" fmla="*/ 340 w 2446"/>
                  <a:gd name="T9" fmla="*/ 19 h 2445"/>
                  <a:gd name="T10" fmla="*/ 282 w 2446"/>
                  <a:gd name="T11" fmla="*/ 3 h 2445"/>
                  <a:gd name="T12" fmla="*/ 220 w 2446"/>
                  <a:gd name="T13" fmla="*/ 1 h 2445"/>
                  <a:gd name="T14" fmla="*/ 161 w 2446"/>
                  <a:gd name="T15" fmla="*/ 15 h 2445"/>
                  <a:gd name="T16" fmla="*/ 108 w 2446"/>
                  <a:gd name="T17" fmla="*/ 42 h 2445"/>
                  <a:gd name="T18" fmla="*/ 64 w 2446"/>
                  <a:gd name="T19" fmla="*/ 80 h 2445"/>
                  <a:gd name="T20" fmla="*/ 30 w 2446"/>
                  <a:gd name="T21" fmla="*/ 128 h 2445"/>
                  <a:gd name="T22" fmla="*/ 8 w 2446"/>
                  <a:gd name="T23" fmla="*/ 183 h 2445"/>
                  <a:gd name="T24" fmla="*/ 0 w 2446"/>
                  <a:gd name="T25" fmla="*/ 245 h 2445"/>
                  <a:gd name="T26" fmla="*/ 8 w 2446"/>
                  <a:gd name="T27" fmla="*/ 306 h 2445"/>
                  <a:gd name="T28" fmla="*/ 30 w 2446"/>
                  <a:gd name="T29" fmla="*/ 361 h 2445"/>
                  <a:gd name="T30" fmla="*/ 64 w 2446"/>
                  <a:gd name="T31" fmla="*/ 409 h 2445"/>
                  <a:gd name="T32" fmla="*/ 108 w 2446"/>
                  <a:gd name="T33" fmla="*/ 447 h 2445"/>
                  <a:gd name="T34" fmla="*/ 161 w 2446"/>
                  <a:gd name="T35" fmla="*/ 474 h 2445"/>
                  <a:gd name="T36" fmla="*/ 220 w 2446"/>
                  <a:gd name="T37" fmla="*/ 488 h 2445"/>
                  <a:gd name="T38" fmla="*/ 282 w 2446"/>
                  <a:gd name="T39" fmla="*/ 486 h 2445"/>
                  <a:gd name="T40" fmla="*/ 340 w 2446"/>
                  <a:gd name="T41" fmla="*/ 470 h 2445"/>
                  <a:gd name="T42" fmla="*/ 391 w 2446"/>
                  <a:gd name="T43" fmla="*/ 440 h 2445"/>
                  <a:gd name="T44" fmla="*/ 433 w 2446"/>
                  <a:gd name="T45" fmla="*/ 400 h 2445"/>
                  <a:gd name="T46" fmla="*/ 465 w 2446"/>
                  <a:gd name="T47" fmla="*/ 351 h 2445"/>
                  <a:gd name="T48" fmla="*/ 484 w 2446"/>
                  <a:gd name="T49" fmla="*/ 294 h 2445"/>
                  <a:gd name="T50" fmla="*/ 469 w 2446"/>
                  <a:gd name="T51" fmla="*/ 245 h 2445"/>
                  <a:gd name="T52" fmla="*/ 461 w 2446"/>
                  <a:gd name="T53" fmla="*/ 301 h 2445"/>
                  <a:gd name="T54" fmla="*/ 442 w 2446"/>
                  <a:gd name="T55" fmla="*/ 351 h 2445"/>
                  <a:gd name="T56" fmla="*/ 410 w 2446"/>
                  <a:gd name="T57" fmla="*/ 395 h 2445"/>
                  <a:gd name="T58" fmla="*/ 370 w 2446"/>
                  <a:gd name="T59" fmla="*/ 430 h 2445"/>
                  <a:gd name="T60" fmla="*/ 322 w 2446"/>
                  <a:gd name="T61" fmla="*/ 455 h 2445"/>
                  <a:gd name="T62" fmla="*/ 267 w 2446"/>
                  <a:gd name="T63" fmla="*/ 468 h 2445"/>
                  <a:gd name="T64" fmla="*/ 210 w 2446"/>
                  <a:gd name="T65" fmla="*/ 466 h 2445"/>
                  <a:gd name="T66" fmla="*/ 157 w 2446"/>
                  <a:gd name="T67" fmla="*/ 451 h 2445"/>
                  <a:gd name="T68" fmla="*/ 111 w 2446"/>
                  <a:gd name="T69" fmla="*/ 424 h 2445"/>
                  <a:gd name="T70" fmla="*/ 72 w 2446"/>
                  <a:gd name="T71" fmla="*/ 387 h 2445"/>
                  <a:gd name="T72" fmla="*/ 43 w 2446"/>
                  <a:gd name="T73" fmla="*/ 342 h 2445"/>
                  <a:gd name="T74" fmla="*/ 25 w 2446"/>
                  <a:gd name="T75" fmla="*/ 290 h 2445"/>
                  <a:gd name="T76" fmla="*/ 21 w 2446"/>
                  <a:gd name="T77" fmla="*/ 233 h 2445"/>
                  <a:gd name="T78" fmla="*/ 31 w 2446"/>
                  <a:gd name="T79" fmla="*/ 178 h 2445"/>
                  <a:gd name="T80" fmla="*/ 53 w 2446"/>
                  <a:gd name="T81" fmla="*/ 128 h 2445"/>
                  <a:gd name="T82" fmla="*/ 86 w 2446"/>
                  <a:gd name="T83" fmla="*/ 86 h 2445"/>
                  <a:gd name="T84" fmla="*/ 128 w 2446"/>
                  <a:gd name="T85" fmla="*/ 53 h 2445"/>
                  <a:gd name="T86" fmla="*/ 178 w 2446"/>
                  <a:gd name="T87" fmla="*/ 30 h 2445"/>
                  <a:gd name="T88" fmla="*/ 233 w 2446"/>
                  <a:gd name="T89" fmla="*/ 21 h 2445"/>
                  <a:gd name="T90" fmla="*/ 290 w 2446"/>
                  <a:gd name="T91" fmla="*/ 25 h 2445"/>
                  <a:gd name="T92" fmla="*/ 342 w 2446"/>
                  <a:gd name="T93" fmla="*/ 43 h 2445"/>
                  <a:gd name="T94" fmla="*/ 387 w 2446"/>
                  <a:gd name="T95" fmla="*/ 71 h 2445"/>
                  <a:gd name="T96" fmla="*/ 424 w 2446"/>
                  <a:gd name="T97" fmla="*/ 110 h 2445"/>
                  <a:gd name="T98" fmla="*/ 451 w 2446"/>
                  <a:gd name="T99" fmla="*/ 157 h 2445"/>
                  <a:gd name="T100" fmla="*/ 466 w 2446"/>
                  <a:gd name="T101" fmla="*/ 210 h 244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446" h="2445">
                    <a:moveTo>
                      <a:pt x="2446" y="1223"/>
                    </a:moveTo>
                    <a:lnTo>
                      <a:pt x="2444" y="1159"/>
                    </a:lnTo>
                    <a:lnTo>
                      <a:pt x="2440" y="1098"/>
                    </a:lnTo>
                    <a:lnTo>
                      <a:pt x="2432" y="1037"/>
                    </a:lnTo>
                    <a:lnTo>
                      <a:pt x="2421" y="976"/>
                    </a:lnTo>
                    <a:lnTo>
                      <a:pt x="2408" y="917"/>
                    </a:lnTo>
                    <a:lnTo>
                      <a:pt x="2391" y="859"/>
                    </a:lnTo>
                    <a:lnTo>
                      <a:pt x="2372" y="802"/>
                    </a:lnTo>
                    <a:lnTo>
                      <a:pt x="2350" y="746"/>
                    </a:lnTo>
                    <a:lnTo>
                      <a:pt x="2326" y="693"/>
                    </a:lnTo>
                    <a:lnTo>
                      <a:pt x="2298" y="640"/>
                    </a:lnTo>
                    <a:lnTo>
                      <a:pt x="2269" y="588"/>
                    </a:lnTo>
                    <a:lnTo>
                      <a:pt x="2237" y="539"/>
                    </a:lnTo>
                    <a:lnTo>
                      <a:pt x="2203" y="491"/>
                    </a:lnTo>
                    <a:lnTo>
                      <a:pt x="2167" y="445"/>
                    </a:lnTo>
                    <a:lnTo>
                      <a:pt x="2129" y="401"/>
                    </a:lnTo>
                    <a:lnTo>
                      <a:pt x="2088" y="358"/>
                    </a:lnTo>
                    <a:lnTo>
                      <a:pt x="2045" y="317"/>
                    </a:lnTo>
                    <a:lnTo>
                      <a:pt x="2001" y="279"/>
                    </a:lnTo>
                    <a:lnTo>
                      <a:pt x="1955" y="243"/>
                    </a:lnTo>
                    <a:lnTo>
                      <a:pt x="1906" y="209"/>
                    </a:lnTo>
                    <a:lnTo>
                      <a:pt x="1857" y="176"/>
                    </a:lnTo>
                    <a:lnTo>
                      <a:pt x="1806" y="147"/>
                    </a:lnTo>
                    <a:lnTo>
                      <a:pt x="1754" y="120"/>
                    </a:lnTo>
                    <a:lnTo>
                      <a:pt x="1699" y="96"/>
                    </a:lnTo>
                    <a:lnTo>
                      <a:pt x="1644" y="74"/>
                    </a:lnTo>
                    <a:lnTo>
                      <a:pt x="1587" y="55"/>
                    </a:lnTo>
                    <a:lnTo>
                      <a:pt x="1529" y="39"/>
                    </a:lnTo>
                    <a:lnTo>
                      <a:pt x="1469" y="25"/>
                    </a:lnTo>
                    <a:lnTo>
                      <a:pt x="1409" y="14"/>
                    </a:lnTo>
                    <a:lnTo>
                      <a:pt x="1349" y="7"/>
                    </a:lnTo>
                    <a:lnTo>
                      <a:pt x="1286" y="2"/>
                    </a:lnTo>
                    <a:lnTo>
                      <a:pt x="1223" y="0"/>
                    </a:lnTo>
                    <a:lnTo>
                      <a:pt x="1161" y="2"/>
                    </a:lnTo>
                    <a:lnTo>
                      <a:pt x="1098" y="7"/>
                    </a:lnTo>
                    <a:lnTo>
                      <a:pt x="1037" y="14"/>
                    </a:lnTo>
                    <a:lnTo>
                      <a:pt x="977" y="25"/>
                    </a:lnTo>
                    <a:lnTo>
                      <a:pt x="918" y="39"/>
                    </a:lnTo>
                    <a:lnTo>
                      <a:pt x="859" y="55"/>
                    </a:lnTo>
                    <a:lnTo>
                      <a:pt x="803" y="74"/>
                    </a:lnTo>
                    <a:lnTo>
                      <a:pt x="748" y="96"/>
                    </a:lnTo>
                    <a:lnTo>
                      <a:pt x="693" y="120"/>
                    </a:lnTo>
                    <a:lnTo>
                      <a:pt x="640" y="147"/>
                    </a:lnTo>
                    <a:lnTo>
                      <a:pt x="589" y="176"/>
                    </a:lnTo>
                    <a:lnTo>
                      <a:pt x="540" y="209"/>
                    </a:lnTo>
                    <a:lnTo>
                      <a:pt x="491" y="243"/>
                    </a:lnTo>
                    <a:lnTo>
                      <a:pt x="445" y="279"/>
                    </a:lnTo>
                    <a:lnTo>
                      <a:pt x="401" y="317"/>
                    </a:lnTo>
                    <a:lnTo>
                      <a:pt x="359" y="358"/>
                    </a:lnTo>
                    <a:lnTo>
                      <a:pt x="319" y="401"/>
                    </a:lnTo>
                    <a:lnTo>
                      <a:pt x="279" y="445"/>
                    </a:lnTo>
                    <a:lnTo>
                      <a:pt x="243" y="491"/>
                    </a:lnTo>
                    <a:lnTo>
                      <a:pt x="209" y="539"/>
                    </a:lnTo>
                    <a:lnTo>
                      <a:pt x="178" y="588"/>
                    </a:lnTo>
                    <a:lnTo>
                      <a:pt x="148" y="640"/>
                    </a:lnTo>
                    <a:lnTo>
                      <a:pt x="121" y="693"/>
                    </a:lnTo>
                    <a:lnTo>
                      <a:pt x="96" y="746"/>
                    </a:lnTo>
                    <a:lnTo>
                      <a:pt x="74" y="802"/>
                    </a:lnTo>
                    <a:lnTo>
                      <a:pt x="55" y="859"/>
                    </a:lnTo>
                    <a:lnTo>
                      <a:pt x="39" y="917"/>
                    </a:lnTo>
                    <a:lnTo>
                      <a:pt x="25" y="976"/>
                    </a:lnTo>
                    <a:lnTo>
                      <a:pt x="14" y="1037"/>
                    </a:lnTo>
                    <a:lnTo>
                      <a:pt x="7" y="1098"/>
                    </a:lnTo>
                    <a:lnTo>
                      <a:pt x="2" y="1159"/>
                    </a:lnTo>
                    <a:lnTo>
                      <a:pt x="0" y="1223"/>
                    </a:lnTo>
                    <a:lnTo>
                      <a:pt x="2" y="1286"/>
                    </a:lnTo>
                    <a:lnTo>
                      <a:pt x="7" y="1347"/>
                    </a:lnTo>
                    <a:lnTo>
                      <a:pt x="14" y="1408"/>
                    </a:lnTo>
                    <a:lnTo>
                      <a:pt x="25" y="1469"/>
                    </a:lnTo>
                    <a:lnTo>
                      <a:pt x="39" y="1528"/>
                    </a:lnTo>
                    <a:lnTo>
                      <a:pt x="55" y="1586"/>
                    </a:lnTo>
                    <a:lnTo>
                      <a:pt x="74" y="1643"/>
                    </a:lnTo>
                    <a:lnTo>
                      <a:pt x="96" y="1699"/>
                    </a:lnTo>
                    <a:lnTo>
                      <a:pt x="121" y="1753"/>
                    </a:lnTo>
                    <a:lnTo>
                      <a:pt x="148" y="1805"/>
                    </a:lnTo>
                    <a:lnTo>
                      <a:pt x="178" y="1857"/>
                    </a:lnTo>
                    <a:lnTo>
                      <a:pt x="209" y="1906"/>
                    </a:lnTo>
                    <a:lnTo>
                      <a:pt x="243" y="1954"/>
                    </a:lnTo>
                    <a:lnTo>
                      <a:pt x="279" y="2000"/>
                    </a:lnTo>
                    <a:lnTo>
                      <a:pt x="319" y="2044"/>
                    </a:lnTo>
                    <a:lnTo>
                      <a:pt x="359" y="2087"/>
                    </a:lnTo>
                    <a:lnTo>
                      <a:pt x="401" y="2128"/>
                    </a:lnTo>
                    <a:lnTo>
                      <a:pt x="445" y="2166"/>
                    </a:lnTo>
                    <a:lnTo>
                      <a:pt x="491" y="2202"/>
                    </a:lnTo>
                    <a:lnTo>
                      <a:pt x="540" y="2236"/>
                    </a:lnTo>
                    <a:lnTo>
                      <a:pt x="589" y="2269"/>
                    </a:lnTo>
                    <a:lnTo>
                      <a:pt x="640" y="2298"/>
                    </a:lnTo>
                    <a:lnTo>
                      <a:pt x="693" y="2325"/>
                    </a:lnTo>
                    <a:lnTo>
                      <a:pt x="748" y="2349"/>
                    </a:lnTo>
                    <a:lnTo>
                      <a:pt x="803" y="2371"/>
                    </a:lnTo>
                    <a:lnTo>
                      <a:pt x="859" y="2390"/>
                    </a:lnTo>
                    <a:lnTo>
                      <a:pt x="918" y="2406"/>
                    </a:lnTo>
                    <a:lnTo>
                      <a:pt x="977" y="2420"/>
                    </a:lnTo>
                    <a:lnTo>
                      <a:pt x="1037" y="2431"/>
                    </a:lnTo>
                    <a:lnTo>
                      <a:pt x="1098" y="2438"/>
                    </a:lnTo>
                    <a:lnTo>
                      <a:pt x="1161" y="2443"/>
                    </a:lnTo>
                    <a:lnTo>
                      <a:pt x="1223" y="2445"/>
                    </a:lnTo>
                    <a:lnTo>
                      <a:pt x="1286" y="2443"/>
                    </a:lnTo>
                    <a:lnTo>
                      <a:pt x="1349" y="2438"/>
                    </a:lnTo>
                    <a:lnTo>
                      <a:pt x="1409" y="2431"/>
                    </a:lnTo>
                    <a:lnTo>
                      <a:pt x="1469" y="2420"/>
                    </a:lnTo>
                    <a:lnTo>
                      <a:pt x="1529" y="2406"/>
                    </a:lnTo>
                    <a:lnTo>
                      <a:pt x="1587" y="2390"/>
                    </a:lnTo>
                    <a:lnTo>
                      <a:pt x="1644" y="2371"/>
                    </a:lnTo>
                    <a:lnTo>
                      <a:pt x="1699" y="2349"/>
                    </a:lnTo>
                    <a:lnTo>
                      <a:pt x="1754" y="2325"/>
                    </a:lnTo>
                    <a:lnTo>
                      <a:pt x="1806" y="2298"/>
                    </a:lnTo>
                    <a:lnTo>
                      <a:pt x="1857" y="2269"/>
                    </a:lnTo>
                    <a:lnTo>
                      <a:pt x="1906" y="2236"/>
                    </a:lnTo>
                    <a:lnTo>
                      <a:pt x="1955" y="2202"/>
                    </a:lnTo>
                    <a:lnTo>
                      <a:pt x="2001" y="2166"/>
                    </a:lnTo>
                    <a:lnTo>
                      <a:pt x="2045" y="2128"/>
                    </a:lnTo>
                    <a:lnTo>
                      <a:pt x="2088" y="2087"/>
                    </a:lnTo>
                    <a:lnTo>
                      <a:pt x="2129" y="2044"/>
                    </a:lnTo>
                    <a:lnTo>
                      <a:pt x="2167" y="2000"/>
                    </a:lnTo>
                    <a:lnTo>
                      <a:pt x="2203" y="1954"/>
                    </a:lnTo>
                    <a:lnTo>
                      <a:pt x="2237" y="1906"/>
                    </a:lnTo>
                    <a:lnTo>
                      <a:pt x="2269" y="1857"/>
                    </a:lnTo>
                    <a:lnTo>
                      <a:pt x="2298" y="1805"/>
                    </a:lnTo>
                    <a:lnTo>
                      <a:pt x="2326" y="1753"/>
                    </a:lnTo>
                    <a:lnTo>
                      <a:pt x="2350" y="1699"/>
                    </a:lnTo>
                    <a:lnTo>
                      <a:pt x="2372" y="1643"/>
                    </a:lnTo>
                    <a:lnTo>
                      <a:pt x="2391" y="1586"/>
                    </a:lnTo>
                    <a:lnTo>
                      <a:pt x="2408" y="1528"/>
                    </a:lnTo>
                    <a:lnTo>
                      <a:pt x="2421" y="1469"/>
                    </a:lnTo>
                    <a:lnTo>
                      <a:pt x="2432" y="1408"/>
                    </a:lnTo>
                    <a:lnTo>
                      <a:pt x="2440" y="1347"/>
                    </a:lnTo>
                    <a:lnTo>
                      <a:pt x="2444" y="1286"/>
                    </a:lnTo>
                    <a:lnTo>
                      <a:pt x="2446" y="1223"/>
                    </a:lnTo>
                    <a:close/>
                    <a:moveTo>
                      <a:pt x="2345" y="1223"/>
                    </a:moveTo>
                    <a:lnTo>
                      <a:pt x="2343" y="1280"/>
                    </a:lnTo>
                    <a:lnTo>
                      <a:pt x="2339" y="1337"/>
                    </a:lnTo>
                    <a:lnTo>
                      <a:pt x="2332" y="1393"/>
                    </a:lnTo>
                    <a:lnTo>
                      <a:pt x="2321" y="1449"/>
                    </a:lnTo>
                    <a:lnTo>
                      <a:pt x="2308" y="1503"/>
                    </a:lnTo>
                    <a:lnTo>
                      <a:pt x="2293" y="1556"/>
                    </a:lnTo>
                    <a:lnTo>
                      <a:pt x="2276" y="1607"/>
                    </a:lnTo>
                    <a:lnTo>
                      <a:pt x="2256" y="1659"/>
                    </a:lnTo>
                    <a:lnTo>
                      <a:pt x="2234" y="1709"/>
                    </a:lnTo>
                    <a:lnTo>
                      <a:pt x="2209" y="1757"/>
                    </a:lnTo>
                    <a:lnTo>
                      <a:pt x="2182" y="1803"/>
                    </a:lnTo>
                    <a:lnTo>
                      <a:pt x="2153" y="1850"/>
                    </a:lnTo>
                    <a:lnTo>
                      <a:pt x="2121" y="1893"/>
                    </a:lnTo>
                    <a:lnTo>
                      <a:pt x="2088" y="1935"/>
                    </a:lnTo>
                    <a:lnTo>
                      <a:pt x="2053" y="1976"/>
                    </a:lnTo>
                    <a:lnTo>
                      <a:pt x="2016" y="2015"/>
                    </a:lnTo>
                    <a:lnTo>
                      <a:pt x="1977" y="2053"/>
                    </a:lnTo>
                    <a:lnTo>
                      <a:pt x="1937" y="2088"/>
                    </a:lnTo>
                    <a:lnTo>
                      <a:pt x="1893" y="2121"/>
                    </a:lnTo>
                    <a:lnTo>
                      <a:pt x="1850" y="2152"/>
                    </a:lnTo>
                    <a:lnTo>
                      <a:pt x="1805" y="2181"/>
                    </a:lnTo>
                    <a:lnTo>
                      <a:pt x="1758" y="2208"/>
                    </a:lnTo>
                    <a:lnTo>
                      <a:pt x="1709" y="2232"/>
                    </a:lnTo>
                    <a:lnTo>
                      <a:pt x="1659" y="2256"/>
                    </a:lnTo>
                    <a:lnTo>
                      <a:pt x="1609" y="2276"/>
                    </a:lnTo>
                    <a:lnTo>
                      <a:pt x="1557" y="2293"/>
                    </a:lnTo>
                    <a:lnTo>
                      <a:pt x="1503" y="2308"/>
                    </a:lnTo>
                    <a:lnTo>
                      <a:pt x="1449" y="2321"/>
                    </a:lnTo>
                    <a:lnTo>
                      <a:pt x="1394" y="2331"/>
                    </a:lnTo>
                    <a:lnTo>
                      <a:pt x="1338" y="2338"/>
                    </a:lnTo>
                    <a:lnTo>
                      <a:pt x="1281" y="2342"/>
                    </a:lnTo>
                    <a:lnTo>
                      <a:pt x="1223" y="2343"/>
                    </a:lnTo>
                    <a:lnTo>
                      <a:pt x="1166" y="2342"/>
                    </a:lnTo>
                    <a:lnTo>
                      <a:pt x="1108" y="2338"/>
                    </a:lnTo>
                    <a:lnTo>
                      <a:pt x="1052" y="2331"/>
                    </a:lnTo>
                    <a:lnTo>
                      <a:pt x="997" y="2321"/>
                    </a:lnTo>
                    <a:lnTo>
                      <a:pt x="943" y="2308"/>
                    </a:lnTo>
                    <a:lnTo>
                      <a:pt x="890" y="2293"/>
                    </a:lnTo>
                    <a:lnTo>
                      <a:pt x="838" y="2276"/>
                    </a:lnTo>
                    <a:lnTo>
                      <a:pt x="787" y="2256"/>
                    </a:lnTo>
                    <a:lnTo>
                      <a:pt x="738" y="2232"/>
                    </a:lnTo>
                    <a:lnTo>
                      <a:pt x="689" y="2208"/>
                    </a:lnTo>
                    <a:lnTo>
                      <a:pt x="642" y="2181"/>
                    </a:lnTo>
                    <a:lnTo>
                      <a:pt x="597" y="2152"/>
                    </a:lnTo>
                    <a:lnTo>
                      <a:pt x="553" y="2121"/>
                    </a:lnTo>
                    <a:lnTo>
                      <a:pt x="510" y="2088"/>
                    </a:lnTo>
                    <a:lnTo>
                      <a:pt x="469" y="2053"/>
                    </a:lnTo>
                    <a:lnTo>
                      <a:pt x="431" y="2015"/>
                    </a:lnTo>
                    <a:lnTo>
                      <a:pt x="394" y="1976"/>
                    </a:lnTo>
                    <a:lnTo>
                      <a:pt x="359" y="1935"/>
                    </a:lnTo>
                    <a:lnTo>
                      <a:pt x="325" y="1893"/>
                    </a:lnTo>
                    <a:lnTo>
                      <a:pt x="293" y="1850"/>
                    </a:lnTo>
                    <a:lnTo>
                      <a:pt x="264" y="1803"/>
                    </a:lnTo>
                    <a:lnTo>
                      <a:pt x="237" y="1757"/>
                    </a:lnTo>
                    <a:lnTo>
                      <a:pt x="213" y="1709"/>
                    </a:lnTo>
                    <a:lnTo>
                      <a:pt x="190" y="1659"/>
                    </a:lnTo>
                    <a:lnTo>
                      <a:pt x="171" y="1607"/>
                    </a:lnTo>
                    <a:lnTo>
                      <a:pt x="153" y="1556"/>
                    </a:lnTo>
                    <a:lnTo>
                      <a:pt x="138" y="1503"/>
                    </a:lnTo>
                    <a:lnTo>
                      <a:pt x="126" y="1449"/>
                    </a:lnTo>
                    <a:lnTo>
                      <a:pt x="116" y="1393"/>
                    </a:lnTo>
                    <a:lnTo>
                      <a:pt x="108" y="1337"/>
                    </a:lnTo>
                    <a:lnTo>
                      <a:pt x="103" y="1280"/>
                    </a:lnTo>
                    <a:lnTo>
                      <a:pt x="102" y="1223"/>
                    </a:lnTo>
                    <a:lnTo>
                      <a:pt x="103" y="1165"/>
                    </a:lnTo>
                    <a:lnTo>
                      <a:pt x="108" y="1108"/>
                    </a:lnTo>
                    <a:lnTo>
                      <a:pt x="116" y="1052"/>
                    </a:lnTo>
                    <a:lnTo>
                      <a:pt x="126" y="996"/>
                    </a:lnTo>
                    <a:lnTo>
                      <a:pt x="138" y="942"/>
                    </a:lnTo>
                    <a:lnTo>
                      <a:pt x="153" y="889"/>
                    </a:lnTo>
                    <a:lnTo>
                      <a:pt x="171" y="838"/>
                    </a:lnTo>
                    <a:lnTo>
                      <a:pt x="190" y="786"/>
                    </a:lnTo>
                    <a:lnTo>
                      <a:pt x="213" y="736"/>
                    </a:lnTo>
                    <a:lnTo>
                      <a:pt x="237" y="688"/>
                    </a:lnTo>
                    <a:lnTo>
                      <a:pt x="264" y="642"/>
                    </a:lnTo>
                    <a:lnTo>
                      <a:pt x="293" y="595"/>
                    </a:lnTo>
                    <a:lnTo>
                      <a:pt x="325" y="552"/>
                    </a:lnTo>
                    <a:lnTo>
                      <a:pt x="359" y="510"/>
                    </a:lnTo>
                    <a:lnTo>
                      <a:pt x="394" y="469"/>
                    </a:lnTo>
                    <a:lnTo>
                      <a:pt x="431" y="430"/>
                    </a:lnTo>
                    <a:lnTo>
                      <a:pt x="469" y="392"/>
                    </a:lnTo>
                    <a:lnTo>
                      <a:pt x="510" y="357"/>
                    </a:lnTo>
                    <a:lnTo>
                      <a:pt x="553" y="324"/>
                    </a:lnTo>
                    <a:lnTo>
                      <a:pt x="597" y="293"/>
                    </a:lnTo>
                    <a:lnTo>
                      <a:pt x="642" y="264"/>
                    </a:lnTo>
                    <a:lnTo>
                      <a:pt x="689" y="237"/>
                    </a:lnTo>
                    <a:lnTo>
                      <a:pt x="738" y="213"/>
                    </a:lnTo>
                    <a:lnTo>
                      <a:pt x="787" y="189"/>
                    </a:lnTo>
                    <a:lnTo>
                      <a:pt x="838" y="169"/>
                    </a:lnTo>
                    <a:lnTo>
                      <a:pt x="890" y="152"/>
                    </a:lnTo>
                    <a:lnTo>
                      <a:pt x="943" y="137"/>
                    </a:lnTo>
                    <a:lnTo>
                      <a:pt x="997" y="124"/>
                    </a:lnTo>
                    <a:lnTo>
                      <a:pt x="1052" y="115"/>
                    </a:lnTo>
                    <a:lnTo>
                      <a:pt x="1108" y="107"/>
                    </a:lnTo>
                    <a:lnTo>
                      <a:pt x="1166" y="103"/>
                    </a:lnTo>
                    <a:lnTo>
                      <a:pt x="1223" y="102"/>
                    </a:lnTo>
                    <a:lnTo>
                      <a:pt x="1281" y="103"/>
                    </a:lnTo>
                    <a:lnTo>
                      <a:pt x="1338" y="107"/>
                    </a:lnTo>
                    <a:lnTo>
                      <a:pt x="1394" y="115"/>
                    </a:lnTo>
                    <a:lnTo>
                      <a:pt x="1449" y="124"/>
                    </a:lnTo>
                    <a:lnTo>
                      <a:pt x="1503" y="137"/>
                    </a:lnTo>
                    <a:lnTo>
                      <a:pt x="1557" y="152"/>
                    </a:lnTo>
                    <a:lnTo>
                      <a:pt x="1609" y="169"/>
                    </a:lnTo>
                    <a:lnTo>
                      <a:pt x="1659" y="189"/>
                    </a:lnTo>
                    <a:lnTo>
                      <a:pt x="1709" y="213"/>
                    </a:lnTo>
                    <a:lnTo>
                      <a:pt x="1758" y="237"/>
                    </a:lnTo>
                    <a:lnTo>
                      <a:pt x="1805" y="264"/>
                    </a:lnTo>
                    <a:lnTo>
                      <a:pt x="1850" y="293"/>
                    </a:lnTo>
                    <a:lnTo>
                      <a:pt x="1893" y="324"/>
                    </a:lnTo>
                    <a:lnTo>
                      <a:pt x="1937" y="357"/>
                    </a:lnTo>
                    <a:lnTo>
                      <a:pt x="1977" y="392"/>
                    </a:lnTo>
                    <a:lnTo>
                      <a:pt x="2016" y="430"/>
                    </a:lnTo>
                    <a:lnTo>
                      <a:pt x="2053" y="469"/>
                    </a:lnTo>
                    <a:lnTo>
                      <a:pt x="2088" y="510"/>
                    </a:lnTo>
                    <a:lnTo>
                      <a:pt x="2121" y="552"/>
                    </a:lnTo>
                    <a:lnTo>
                      <a:pt x="2153" y="595"/>
                    </a:lnTo>
                    <a:lnTo>
                      <a:pt x="2182" y="642"/>
                    </a:lnTo>
                    <a:lnTo>
                      <a:pt x="2209" y="688"/>
                    </a:lnTo>
                    <a:lnTo>
                      <a:pt x="2234" y="736"/>
                    </a:lnTo>
                    <a:lnTo>
                      <a:pt x="2256" y="786"/>
                    </a:lnTo>
                    <a:lnTo>
                      <a:pt x="2276" y="838"/>
                    </a:lnTo>
                    <a:lnTo>
                      <a:pt x="2293" y="889"/>
                    </a:lnTo>
                    <a:lnTo>
                      <a:pt x="2308" y="942"/>
                    </a:lnTo>
                    <a:lnTo>
                      <a:pt x="2321" y="996"/>
                    </a:lnTo>
                    <a:lnTo>
                      <a:pt x="2332" y="1052"/>
                    </a:lnTo>
                    <a:lnTo>
                      <a:pt x="2339" y="1108"/>
                    </a:lnTo>
                    <a:lnTo>
                      <a:pt x="2343" y="1165"/>
                    </a:lnTo>
                    <a:lnTo>
                      <a:pt x="2345" y="1223"/>
                    </a:lnTo>
                    <a:close/>
                  </a:path>
                </a:pathLst>
              </a:custGeom>
              <a:solidFill>
                <a:srgbClr val="EE9B8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1838" name="Freeform 1283">
                <a:extLst>
                  <a:ext uri="{FF2B5EF4-FFF2-40B4-BE49-F238E27FC236}">
                    <a16:creationId xmlns:a16="http://schemas.microsoft.com/office/drawing/2014/main" id="{5C0078F5-DEF0-44FA-98EF-38D1560B9E4F}"/>
                  </a:ext>
                </a:extLst>
              </p:cNvPr>
              <p:cNvSpPr>
                <a:spLocks noEditPoints="1"/>
              </p:cNvSpPr>
              <p:nvPr/>
            </p:nvSpPr>
            <p:spPr bwMode="auto">
              <a:xfrm>
                <a:off x="4061" y="2121"/>
                <a:ext cx="469" cy="469"/>
              </a:xfrm>
              <a:custGeom>
                <a:avLst/>
                <a:gdLst>
                  <a:gd name="T0" fmla="*/ 464 w 2344"/>
                  <a:gd name="T1" fmla="*/ 187 h 2343"/>
                  <a:gd name="T2" fmla="*/ 446 w 2344"/>
                  <a:gd name="T3" fmla="*/ 133 h 2343"/>
                  <a:gd name="T4" fmla="*/ 416 w 2344"/>
                  <a:gd name="T5" fmla="*/ 85 h 2343"/>
                  <a:gd name="T6" fmla="*/ 375 w 2344"/>
                  <a:gd name="T7" fmla="*/ 47 h 2343"/>
                  <a:gd name="T8" fmla="*/ 326 w 2344"/>
                  <a:gd name="T9" fmla="*/ 18 h 2343"/>
                  <a:gd name="T10" fmla="*/ 270 w 2344"/>
                  <a:gd name="T11" fmla="*/ 3 h 2343"/>
                  <a:gd name="T12" fmla="*/ 210 w 2344"/>
                  <a:gd name="T13" fmla="*/ 1 h 2343"/>
                  <a:gd name="T14" fmla="*/ 154 w 2344"/>
                  <a:gd name="T15" fmla="*/ 14 h 2343"/>
                  <a:gd name="T16" fmla="*/ 103 w 2344"/>
                  <a:gd name="T17" fmla="*/ 40 h 2343"/>
                  <a:gd name="T18" fmla="*/ 61 w 2344"/>
                  <a:gd name="T19" fmla="*/ 77 h 2343"/>
                  <a:gd name="T20" fmla="*/ 28 w 2344"/>
                  <a:gd name="T21" fmla="*/ 123 h 2343"/>
                  <a:gd name="T22" fmla="*/ 7 w 2344"/>
                  <a:gd name="T23" fmla="*/ 176 h 2343"/>
                  <a:gd name="T24" fmla="*/ 0 w 2344"/>
                  <a:gd name="T25" fmla="*/ 235 h 2343"/>
                  <a:gd name="T26" fmla="*/ 7 w 2344"/>
                  <a:gd name="T27" fmla="*/ 293 h 2343"/>
                  <a:gd name="T28" fmla="*/ 28 w 2344"/>
                  <a:gd name="T29" fmla="*/ 346 h 2343"/>
                  <a:gd name="T30" fmla="*/ 61 w 2344"/>
                  <a:gd name="T31" fmla="*/ 392 h 2343"/>
                  <a:gd name="T32" fmla="*/ 103 w 2344"/>
                  <a:gd name="T33" fmla="*/ 429 h 2343"/>
                  <a:gd name="T34" fmla="*/ 154 w 2344"/>
                  <a:gd name="T35" fmla="*/ 455 h 2343"/>
                  <a:gd name="T36" fmla="*/ 210 w 2344"/>
                  <a:gd name="T37" fmla="*/ 468 h 2343"/>
                  <a:gd name="T38" fmla="*/ 270 w 2344"/>
                  <a:gd name="T39" fmla="*/ 466 h 2343"/>
                  <a:gd name="T40" fmla="*/ 326 w 2344"/>
                  <a:gd name="T41" fmla="*/ 451 h 2343"/>
                  <a:gd name="T42" fmla="*/ 375 w 2344"/>
                  <a:gd name="T43" fmla="*/ 422 h 2343"/>
                  <a:gd name="T44" fmla="*/ 416 w 2344"/>
                  <a:gd name="T45" fmla="*/ 384 h 2343"/>
                  <a:gd name="T46" fmla="*/ 446 w 2344"/>
                  <a:gd name="T47" fmla="*/ 336 h 2343"/>
                  <a:gd name="T48" fmla="*/ 464 w 2344"/>
                  <a:gd name="T49" fmla="*/ 282 h 2343"/>
                  <a:gd name="T50" fmla="*/ 449 w 2344"/>
                  <a:gd name="T51" fmla="*/ 235 h 2343"/>
                  <a:gd name="T52" fmla="*/ 442 w 2344"/>
                  <a:gd name="T53" fmla="*/ 288 h 2343"/>
                  <a:gd name="T54" fmla="*/ 423 w 2344"/>
                  <a:gd name="T55" fmla="*/ 336 h 2343"/>
                  <a:gd name="T56" fmla="*/ 393 w 2344"/>
                  <a:gd name="T57" fmla="*/ 379 h 2343"/>
                  <a:gd name="T58" fmla="*/ 354 w 2344"/>
                  <a:gd name="T59" fmla="*/ 412 h 2343"/>
                  <a:gd name="T60" fmla="*/ 308 w 2344"/>
                  <a:gd name="T61" fmla="*/ 436 h 2343"/>
                  <a:gd name="T62" fmla="*/ 257 w 2344"/>
                  <a:gd name="T63" fmla="*/ 448 h 2343"/>
                  <a:gd name="T64" fmla="*/ 202 w 2344"/>
                  <a:gd name="T65" fmla="*/ 446 h 2343"/>
                  <a:gd name="T66" fmla="*/ 151 w 2344"/>
                  <a:gd name="T67" fmla="*/ 432 h 2343"/>
                  <a:gd name="T68" fmla="*/ 106 w 2344"/>
                  <a:gd name="T69" fmla="*/ 406 h 2343"/>
                  <a:gd name="T70" fmla="*/ 69 w 2344"/>
                  <a:gd name="T71" fmla="*/ 371 h 2343"/>
                  <a:gd name="T72" fmla="*/ 42 w 2344"/>
                  <a:gd name="T73" fmla="*/ 327 h 2343"/>
                  <a:gd name="T74" fmla="*/ 25 w 2344"/>
                  <a:gd name="T75" fmla="*/ 278 h 2343"/>
                  <a:gd name="T76" fmla="*/ 21 w 2344"/>
                  <a:gd name="T77" fmla="*/ 223 h 2343"/>
                  <a:gd name="T78" fmla="*/ 30 w 2344"/>
                  <a:gd name="T79" fmla="*/ 171 h 2343"/>
                  <a:gd name="T80" fmla="*/ 51 w 2344"/>
                  <a:gd name="T81" fmla="*/ 124 h 2343"/>
                  <a:gd name="T82" fmla="*/ 83 w 2344"/>
                  <a:gd name="T83" fmla="*/ 83 h 2343"/>
                  <a:gd name="T84" fmla="*/ 123 w 2344"/>
                  <a:gd name="T85" fmla="*/ 51 h 2343"/>
                  <a:gd name="T86" fmla="*/ 171 w 2344"/>
                  <a:gd name="T87" fmla="*/ 30 h 2343"/>
                  <a:gd name="T88" fmla="*/ 223 w 2344"/>
                  <a:gd name="T89" fmla="*/ 21 h 2343"/>
                  <a:gd name="T90" fmla="*/ 278 w 2344"/>
                  <a:gd name="T91" fmla="*/ 25 h 2343"/>
                  <a:gd name="T92" fmla="*/ 327 w 2344"/>
                  <a:gd name="T93" fmla="*/ 41 h 2343"/>
                  <a:gd name="T94" fmla="*/ 371 w 2344"/>
                  <a:gd name="T95" fmla="*/ 69 h 2343"/>
                  <a:gd name="T96" fmla="*/ 406 w 2344"/>
                  <a:gd name="T97" fmla="*/ 106 h 2343"/>
                  <a:gd name="T98" fmla="*/ 432 w 2344"/>
                  <a:gd name="T99" fmla="*/ 151 h 2343"/>
                  <a:gd name="T100" fmla="*/ 446 w 2344"/>
                  <a:gd name="T101" fmla="*/ 202 h 234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344" h="2343">
                    <a:moveTo>
                      <a:pt x="2344" y="1172"/>
                    </a:moveTo>
                    <a:lnTo>
                      <a:pt x="2343" y="1111"/>
                    </a:lnTo>
                    <a:lnTo>
                      <a:pt x="2338" y="1052"/>
                    </a:lnTo>
                    <a:lnTo>
                      <a:pt x="2331" y="993"/>
                    </a:lnTo>
                    <a:lnTo>
                      <a:pt x="2321" y="935"/>
                    </a:lnTo>
                    <a:lnTo>
                      <a:pt x="2308" y="879"/>
                    </a:lnTo>
                    <a:lnTo>
                      <a:pt x="2292" y="823"/>
                    </a:lnTo>
                    <a:lnTo>
                      <a:pt x="2273" y="769"/>
                    </a:lnTo>
                    <a:lnTo>
                      <a:pt x="2252" y="715"/>
                    </a:lnTo>
                    <a:lnTo>
                      <a:pt x="2228" y="664"/>
                    </a:lnTo>
                    <a:lnTo>
                      <a:pt x="2202" y="613"/>
                    </a:lnTo>
                    <a:lnTo>
                      <a:pt x="2174" y="564"/>
                    </a:lnTo>
                    <a:lnTo>
                      <a:pt x="2144" y="516"/>
                    </a:lnTo>
                    <a:lnTo>
                      <a:pt x="2112" y="470"/>
                    </a:lnTo>
                    <a:lnTo>
                      <a:pt x="2077" y="426"/>
                    </a:lnTo>
                    <a:lnTo>
                      <a:pt x="2039" y="384"/>
                    </a:lnTo>
                    <a:lnTo>
                      <a:pt x="2001" y="342"/>
                    </a:lnTo>
                    <a:lnTo>
                      <a:pt x="1960" y="304"/>
                    </a:lnTo>
                    <a:lnTo>
                      <a:pt x="1918" y="267"/>
                    </a:lnTo>
                    <a:lnTo>
                      <a:pt x="1874" y="233"/>
                    </a:lnTo>
                    <a:lnTo>
                      <a:pt x="1827" y="200"/>
                    </a:lnTo>
                    <a:lnTo>
                      <a:pt x="1780" y="170"/>
                    </a:lnTo>
                    <a:lnTo>
                      <a:pt x="1731" y="142"/>
                    </a:lnTo>
                    <a:lnTo>
                      <a:pt x="1681" y="115"/>
                    </a:lnTo>
                    <a:lnTo>
                      <a:pt x="1628" y="92"/>
                    </a:lnTo>
                    <a:lnTo>
                      <a:pt x="1575" y="71"/>
                    </a:lnTo>
                    <a:lnTo>
                      <a:pt x="1521" y="52"/>
                    </a:lnTo>
                    <a:lnTo>
                      <a:pt x="1465" y="37"/>
                    </a:lnTo>
                    <a:lnTo>
                      <a:pt x="1408" y="24"/>
                    </a:lnTo>
                    <a:lnTo>
                      <a:pt x="1351" y="13"/>
                    </a:lnTo>
                    <a:lnTo>
                      <a:pt x="1292" y="6"/>
                    </a:lnTo>
                    <a:lnTo>
                      <a:pt x="1232" y="1"/>
                    </a:lnTo>
                    <a:lnTo>
                      <a:pt x="1172" y="0"/>
                    </a:lnTo>
                    <a:lnTo>
                      <a:pt x="1112" y="1"/>
                    </a:lnTo>
                    <a:lnTo>
                      <a:pt x="1052" y="6"/>
                    </a:lnTo>
                    <a:lnTo>
                      <a:pt x="994" y="13"/>
                    </a:lnTo>
                    <a:lnTo>
                      <a:pt x="936" y="24"/>
                    </a:lnTo>
                    <a:lnTo>
                      <a:pt x="880" y="37"/>
                    </a:lnTo>
                    <a:lnTo>
                      <a:pt x="823" y="52"/>
                    </a:lnTo>
                    <a:lnTo>
                      <a:pt x="769" y="71"/>
                    </a:lnTo>
                    <a:lnTo>
                      <a:pt x="716" y="92"/>
                    </a:lnTo>
                    <a:lnTo>
                      <a:pt x="665" y="115"/>
                    </a:lnTo>
                    <a:lnTo>
                      <a:pt x="613" y="142"/>
                    </a:lnTo>
                    <a:lnTo>
                      <a:pt x="565" y="170"/>
                    </a:lnTo>
                    <a:lnTo>
                      <a:pt x="517" y="200"/>
                    </a:lnTo>
                    <a:lnTo>
                      <a:pt x="472" y="233"/>
                    </a:lnTo>
                    <a:lnTo>
                      <a:pt x="426" y="267"/>
                    </a:lnTo>
                    <a:lnTo>
                      <a:pt x="384" y="304"/>
                    </a:lnTo>
                    <a:lnTo>
                      <a:pt x="344" y="342"/>
                    </a:lnTo>
                    <a:lnTo>
                      <a:pt x="305" y="384"/>
                    </a:lnTo>
                    <a:lnTo>
                      <a:pt x="268" y="426"/>
                    </a:lnTo>
                    <a:lnTo>
                      <a:pt x="233" y="470"/>
                    </a:lnTo>
                    <a:lnTo>
                      <a:pt x="200" y="516"/>
                    </a:lnTo>
                    <a:lnTo>
                      <a:pt x="170" y="564"/>
                    </a:lnTo>
                    <a:lnTo>
                      <a:pt x="142" y="613"/>
                    </a:lnTo>
                    <a:lnTo>
                      <a:pt x="116" y="664"/>
                    </a:lnTo>
                    <a:lnTo>
                      <a:pt x="93" y="715"/>
                    </a:lnTo>
                    <a:lnTo>
                      <a:pt x="72" y="769"/>
                    </a:lnTo>
                    <a:lnTo>
                      <a:pt x="53" y="823"/>
                    </a:lnTo>
                    <a:lnTo>
                      <a:pt x="37" y="879"/>
                    </a:lnTo>
                    <a:lnTo>
                      <a:pt x="24" y="935"/>
                    </a:lnTo>
                    <a:lnTo>
                      <a:pt x="14" y="993"/>
                    </a:lnTo>
                    <a:lnTo>
                      <a:pt x="6" y="1052"/>
                    </a:lnTo>
                    <a:lnTo>
                      <a:pt x="2" y="1111"/>
                    </a:lnTo>
                    <a:lnTo>
                      <a:pt x="0" y="1172"/>
                    </a:lnTo>
                    <a:lnTo>
                      <a:pt x="2" y="1232"/>
                    </a:lnTo>
                    <a:lnTo>
                      <a:pt x="6" y="1291"/>
                    </a:lnTo>
                    <a:lnTo>
                      <a:pt x="14" y="1350"/>
                    </a:lnTo>
                    <a:lnTo>
                      <a:pt x="24" y="1408"/>
                    </a:lnTo>
                    <a:lnTo>
                      <a:pt x="37" y="1464"/>
                    </a:lnTo>
                    <a:lnTo>
                      <a:pt x="53" y="1520"/>
                    </a:lnTo>
                    <a:lnTo>
                      <a:pt x="72" y="1574"/>
                    </a:lnTo>
                    <a:lnTo>
                      <a:pt x="93" y="1628"/>
                    </a:lnTo>
                    <a:lnTo>
                      <a:pt x="116" y="1680"/>
                    </a:lnTo>
                    <a:lnTo>
                      <a:pt x="142" y="1730"/>
                    </a:lnTo>
                    <a:lnTo>
                      <a:pt x="170" y="1779"/>
                    </a:lnTo>
                    <a:lnTo>
                      <a:pt x="200" y="1827"/>
                    </a:lnTo>
                    <a:lnTo>
                      <a:pt x="233" y="1873"/>
                    </a:lnTo>
                    <a:lnTo>
                      <a:pt x="268" y="1917"/>
                    </a:lnTo>
                    <a:lnTo>
                      <a:pt x="305" y="1959"/>
                    </a:lnTo>
                    <a:lnTo>
                      <a:pt x="344" y="2001"/>
                    </a:lnTo>
                    <a:lnTo>
                      <a:pt x="384" y="2039"/>
                    </a:lnTo>
                    <a:lnTo>
                      <a:pt x="426" y="2076"/>
                    </a:lnTo>
                    <a:lnTo>
                      <a:pt x="472" y="2110"/>
                    </a:lnTo>
                    <a:lnTo>
                      <a:pt x="517" y="2143"/>
                    </a:lnTo>
                    <a:lnTo>
                      <a:pt x="565" y="2173"/>
                    </a:lnTo>
                    <a:lnTo>
                      <a:pt x="613" y="2201"/>
                    </a:lnTo>
                    <a:lnTo>
                      <a:pt x="665" y="2228"/>
                    </a:lnTo>
                    <a:lnTo>
                      <a:pt x="716" y="2251"/>
                    </a:lnTo>
                    <a:lnTo>
                      <a:pt x="769" y="2272"/>
                    </a:lnTo>
                    <a:lnTo>
                      <a:pt x="823" y="2291"/>
                    </a:lnTo>
                    <a:lnTo>
                      <a:pt x="880" y="2306"/>
                    </a:lnTo>
                    <a:lnTo>
                      <a:pt x="936" y="2319"/>
                    </a:lnTo>
                    <a:lnTo>
                      <a:pt x="994" y="2330"/>
                    </a:lnTo>
                    <a:lnTo>
                      <a:pt x="1052" y="2337"/>
                    </a:lnTo>
                    <a:lnTo>
                      <a:pt x="1112" y="2342"/>
                    </a:lnTo>
                    <a:lnTo>
                      <a:pt x="1172" y="2343"/>
                    </a:lnTo>
                    <a:lnTo>
                      <a:pt x="1232" y="2342"/>
                    </a:lnTo>
                    <a:lnTo>
                      <a:pt x="1292" y="2337"/>
                    </a:lnTo>
                    <a:lnTo>
                      <a:pt x="1351" y="2330"/>
                    </a:lnTo>
                    <a:lnTo>
                      <a:pt x="1408" y="2319"/>
                    </a:lnTo>
                    <a:lnTo>
                      <a:pt x="1465" y="2306"/>
                    </a:lnTo>
                    <a:lnTo>
                      <a:pt x="1521" y="2291"/>
                    </a:lnTo>
                    <a:lnTo>
                      <a:pt x="1575" y="2272"/>
                    </a:lnTo>
                    <a:lnTo>
                      <a:pt x="1628" y="2251"/>
                    </a:lnTo>
                    <a:lnTo>
                      <a:pt x="1681" y="2228"/>
                    </a:lnTo>
                    <a:lnTo>
                      <a:pt x="1731" y="2201"/>
                    </a:lnTo>
                    <a:lnTo>
                      <a:pt x="1780" y="2173"/>
                    </a:lnTo>
                    <a:lnTo>
                      <a:pt x="1827" y="2143"/>
                    </a:lnTo>
                    <a:lnTo>
                      <a:pt x="1874" y="2110"/>
                    </a:lnTo>
                    <a:lnTo>
                      <a:pt x="1918" y="2076"/>
                    </a:lnTo>
                    <a:lnTo>
                      <a:pt x="1960" y="2039"/>
                    </a:lnTo>
                    <a:lnTo>
                      <a:pt x="2001" y="2001"/>
                    </a:lnTo>
                    <a:lnTo>
                      <a:pt x="2039" y="1959"/>
                    </a:lnTo>
                    <a:lnTo>
                      <a:pt x="2077" y="1917"/>
                    </a:lnTo>
                    <a:lnTo>
                      <a:pt x="2112" y="1873"/>
                    </a:lnTo>
                    <a:lnTo>
                      <a:pt x="2144" y="1827"/>
                    </a:lnTo>
                    <a:lnTo>
                      <a:pt x="2174" y="1779"/>
                    </a:lnTo>
                    <a:lnTo>
                      <a:pt x="2202" y="1730"/>
                    </a:lnTo>
                    <a:lnTo>
                      <a:pt x="2228" y="1680"/>
                    </a:lnTo>
                    <a:lnTo>
                      <a:pt x="2252" y="1628"/>
                    </a:lnTo>
                    <a:lnTo>
                      <a:pt x="2273" y="1574"/>
                    </a:lnTo>
                    <a:lnTo>
                      <a:pt x="2292" y="1520"/>
                    </a:lnTo>
                    <a:lnTo>
                      <a:pt x="2308" y="1464"/>
                    </a:lnTo>
                    <a:lnTo>
                      <a:pt x="2321" y="1408"/>
                    </a:lnTo>
                    <a:lnTo>
                      <a:pt x="2331" y="1350"/>
                    </a:lnTo>
                    <a:lnTo>
                      <a:pt x="2338" y="1291"/>
                    </a:lnTo>
                    <a:lnTo>
                      <a:pt x="2343" y="1232"/>
                    </a:lnTo>
                    <a:lnTo>
                      <a:pt x="2344" y="1172"/>
                    </a:lnTo>
                    <a:close/>
                    <a:moveTo>
                      <a:pt x="2242" y="1172"/>
                    </a:moveTo>
                    <a:lnTo>
                      <a:pt x="2240" y="1227"/>
                    </a:lnTo>
                    <a:lnTo>
                      <a:pt x="2236" y="1281"/>
                    </a:lnTo>
                    <a:lnTo>
                      <a:pt x="2230" y="1334"/>
                    </a:lnTo>
                    <a:lnTo>
                      <a:pt x="2220" y="1388"/>
                    </a:lnTo>
                    <a:lnTo>
                      <a:pt x="2208" y="1439"/>
                    </a:lnTo>
                    <a:lnTo>
                      <a:pt x="2194" y="1490"/>
                    </a:lnTo>
                    <a:lnTo>
                      <a:pt x="2177" y="1539"/>
                    </a:lnTo>
                    <a:lnTo>
                      <a:pt x="2158" y="1588"/>
                    </a:lnTo>
                    <a:lnTo>
                      <a:pt x="2137" y="1636"/>
                    </a:lnTo>
                    <a:lnTo>
                      <a:pt x="2113" y="1681"/>
                    </a:lnTo>
                    <a:lnTo>
                      <a:pt x="2088" y="1726"/>
                    </a:lnTo>
                    <a:lnTo>
                      <a:pt x="2059" y="1769"/>
                    </a:lnTo>
                    <a:lnTo>
                      <a:pt x="2029" y="1812"/>
                    </a:lnTo>
                    <a:lnTo>
                      <a:pt x="1998" y="1852"/>
                    </a:lnTo>
                    <a:lnTo>
                      <a:pt x="1964" y="1891"/>
                    </a:lnTo>
                    <a:lnTo>
                      <a:pt x="1929" y="1928"/>
                    </a:lnTo>
                    <a:lnTo>
                      <a:pt x="1892" y="1963"/>
                    </a:lnTo>
                    <a:lnTo>
                      <a:pt x="1852" y="1998"/>
                    </a:lnTo>
                    <a:lnTo>
                      <a:pt x="1812" y="2029"/>
                    </a:lnTo>
                    <a:lnTo>
                      <a:pt x="1770" y="2059"/>
                    </a:lnTo>
                    <a:lnTo>
                      <a:pt x="1727" y="2087"/>
                    </a:lnTo>
                    <a:lnTo>
                      <a:pt x="1683" y="2112"/>
                    </a:lnTo>
                    <a:lnTo>
                      <a:pt x="1636" y="2136"/>
                    </a:lnTo>
                    <a:lnTo>
                      <a:pt x="1589" y="2157"/>
                    </a:lnTo>
                    <a:lnTo>
                      <a:pt x="1540" y="2176"/>
                    </a:lnTo>
                    <a:lnTo>
                      <a:pt x="1491" y="2193"/>
                    </a:lnTo>
                    <a:lnTo>
                      <a:pt x="1439" y="2208"/>
                    </a:lnTo>
                    <a:lnTo>
                      <a:pt x="1388" y="2220"/>
                    </a:lnTo>
                    <a:lnTo>
                      <a:pt x="1335" y="2229"/>
                    </a:lnTo>
                    <a:lnTo>
                      <a:pt x="1282" y="2236"/>
                    </a:lnTo>
                    <a:lnTo>
                      <a:pt x="1227" y="2240"/>
                    </a:lnTo>
                    <a:lnTo>
                      <a:pt x="1172" y="2242"/>
                    </a:lnTo>
                    <a:lnTo>
                      <a:pt x="1117" y="2240"/>
                    </a:lnTo>
                    <a:lnTo>
                      <a:pt x="1062" y="2236"/>
                    </a:lnTo>
                    <a:lnTo>
                      <a:pt x="1009" y="2229"/>
                    </a:lnTo>
                    <a:lnTo>
                      <a:pt x="957" y="2220"/>
                    </a:lnTo>
                    <a:lnTo>
                      <a:pt x="905" y="2208"/>
                    </a:lnTo>
                    <a:lnTo>
                      <a:pt x="854" y="2193"/>
                    </a:lnTo>
                    <a:lnTo>
                      <a:pt x="804" y="2176"/>
                    </a:lnTo>
                    <a:lnTo>
                      <a:pt x="756" y="2157"/>
                    </a:lnTo>
                    <a:lnTo>
                      <a:pt x="709" y="2136"/>
                    </a:lnTo>
                    <a:lnTo>
                      <a:pt x="662" y="2112"/>
                    </a:lnTo>
                    <a:lnTo>
                      <a:pt x="617" y="2087"/>
                    </a:lnTo>
                    <a:lnTo>
                      <a:pt x="574" y="2059"/>
                    </a:lnTo>
                    <a:lnTo>
                      <a:pt x="532" y="2029"/>
                    </a:lnTo>
                    <a:lnTo>
                      <a:pt x="492" y="1998"/>
                    </a:lnTo>
                    <a:lnTo>
                      <a:pt x="452" y="1963"/>
                    </a:lnTo>
                    <a:lnTo>
                      <a:pt x="415" y="1928"/>
                    </a:lnTo>
                    <a:lnTo>
                      <a:pt x="380" y="1891"/>
                    </a:lnTo>
                    <a:lnTo>
                      <a:pt x="347" y="1852"/>
                    </a:lnTo>
                    <a:lnTo>
                      <a:pt x="315" y="1812"/>
                    </a:lnTo>
                    <a:lnTo>
                      <a:pt x="285" y="1769"/>
                    </a:lnTo>
                    <a:lnTo>
                      <a:pt x="257" y="1726"/>
                    </a:lnTo>
                    <a:lnTo>
                      <a:pt x="231" y="1681"/>
                    </a:lnTo>
                    <a:lnTo>
                      <a:pt x="208" y="1636"/>
                    </a:lnTo>
                    <a:lnTo>
                      <a:pt x="186" y="1588"/>
                    </a:lnTo>
                    <a:lnTo>
                      <a:pt x="167" y="1539"/>
                    </a:lnTo>
                    <a:lnTo>
                      <a:pt x="150" y="1490"/>
                    </a:lnTo>
                    <a:lnTo>
                      <a:pt x="136" y="1439"/>
                    </a:lnTo>
                    <a:lnTo>
                      <a:pt x="124" y="1388"/>
                    </a:lnTo>
                    <a:lnTo>
                      <a:pt x="115" y="1334"/>
                    </a:lnTo>
                    <a:lnTo>
                      <a:pt x="108" y="1281"/>
                    </a:lnTo>
                    <a:lnTo>
                      <a:pt x="104" y="1227"/>
                    </a:lnTo>
                    <a:lnTo>
                      <a:pt x="103" y="1172"/>
                    </a:lnTo>
                    <a:lnTo>
                      <a:pt x="104" y="1116"/>
                    </a:lnTo>
                    <a:lnTo>
                      <a:pt x="108" y="1062"/>
                    </a:lnTo>
                    <a:lnTo>
                      <a:pt x="115" y="1009"/>
                    </a:lnTo>
                    <a:lnTo>
                      <a:pt x="124" y="955"/>
                    </a:lnTo>
                    <a:lnTo>
                      <a:pt x="136" y="904"/>
                    </a:lnTo>
                    <a:lnTo>
                      <a:pt x="150" y="853"/>
                    </a:lnTo>
                    <a:lnTo>
                      <a:pt x="167" y="804"/>
                    </a:lnTo>
                    <a:lnTo>
                      <a:pt x="186" y="755"/>
                    </a:lnTo>
                    <a:lnTo>
                      <a:pt x="208" y="707"/>
                    </a:lnTo>
                    <a:lnTo>
                      <a:pt x="231" y="662"/>
                    </a:lnTo>
                    <a:lnTo>
                      <a:pt x="257" y="617"/>
                    </a:lnTo>
                    <a:lnTo>
                      <a:pt x="285" y="574"/>
                    </a:lnTo>
                    <a:lnTo>
                      <a:pt x="315" y="531"/>
                    </a:lnTo>
                    <a:lnTo>
                      <a:pt x="347" y="491"/>
                    </a:lnTo>
                    <a:lnTo>
                      <a:pt x="380" y="452"/>
                    </a:lnTo>
                    <a:lnTo>
                      <a:pt x="415" y="415"/>
                    </a:lnTo>
                    <a:lnTo>
                      <a:pt x="452" y="380"/>
                    </a:lnTo>
                    <a:lnTo>
                      <a:pt x="492" y="345"/>
                    </a:lnTo>
                    <a:lnTo>
                      <a:pt x="532" y="314"/>
                    </a:lnTo>
                    <a:lnTo>
                      <a:pt x="574" y="284"/>
                    </a:lnTo>
                    <a:lnTo>
                      <a:pt x="617" y="257"/>
                    </a:lnTo>
                    <a:lnTo>
                      <a:pt x="662" y="231"/>
                    </a:lnTo>
                    <a:lnTo>
                      <a:pt x="709" y="207"/>
                    </a:lnTo>
                    <a:lnTo>
                      <a:pt x="756" y="186"/>
                    </a:lnTo>
                    <a:lnTo>
                      <a:pt x="804" y="167"/>
                    </a:lnTo>
                    <a:lnTo>
                      <a:pt x="854" y="150"/>
                    </a:lnTo>
                    <a:lnTo>
                      <a:pt x="905" y="135"/>
                    </a:lnTo>
                    <a:lnTo>
                      <a:pt x="957" y="123"/>
                    </a:lnTo>
                    <a:lnTo>
                      <a:pt x="1009" y="114"/>
                    </a:lnTo>
                    <a:lnTo>
                      <a:pt x="1062" y="107"/>
                    </a:lnTo>
                    <a:lnTo>
                      <a:pt x="1117" y="103"/>
                    </a:lnTo>
                    <a:lnTo>
                      <a:pt x="1172" y="101"/>
                    </a:lnTo>
                    <a:lnTo>
                      <a:pt x="1227" y="103"/>
                    </a:lnTo>
                    <a:lnTo>
                      <a:pt x="1282" y="107"/>
                    </a:lnTo>
                    <a:lnTo>
                      <a:pt x="1335" y="114"/>
                    </a:lnTo>
                    <a:lnTo>
                      <a:pt x="1388" y="123"/>
                    </a:lnTo>
                    <a:lnTo>
                      <a:pt x="1439" y="135"/>
                    </a:lnTo>
                    <a:lnTo>
                      <a:pt x="1491" y="150"/>
                    </a:lnTo>
                    <a:lnTo>
                      <a:pt x="1540" y="167"/>
                    </a:lnTo>
                    <a:lnTo>
                      <a:pt x="1589" y="186"/>
                    </a:lnTo>
                    <a:lnTo>
                      <a:pt x="1636" y="207"/>
                    </a:lnTo>
                    <a:lnTo>
                      <a:pt x="1683" y="231"/>
                    </a:lnTo>
                    <a:lnTo>
                      <a:pt x="1727" y="257"/>
                    </a:lnTo>
                    <a:lnTo>
                      <a:pt x="1770" y="284"/>
                    </a:lnTo>
                    <a:lnTo>
                      <a:pt x="1812" y="314"/>
                    </a:lnTo>
                    <a:lnTo>
                      <a:pt x="1852" y="345"/>
                    </a:lnTo>
                    <a:lnTo>
                      <a:pt x="1892" y="380"/>
                    </a:lnTo>
                    <a:lnTo>
                      <a:pt x="1929" y="415"/>
                    </a:lnTo>
                    <a:lnTo>
                      <a:pt x="1964" y="452"/>
                    </a:lnTo>
                    <a:lnTo>
                      <a:pt x="1998" y="491"/>
                    </a:lnTo>
                    <a:lnTo>
                      <a:pt x="2029" y="531"/>
                    </a:lnTo>
                    <a:lnTo>
                      <a:pt x="2059" y="574"/>
                    </a:lnTo>
                    <a:lnTo>
                      <a:pt x="2088" y="617"/>
                    </a:lnTo>
                    <a:lnTo>
                      <a:pt x="2113" y="662"/>
                    </a:lnTo>
                    <a:lnTo>
                      <a:pt x="2137" y="707"/>
                    </a:lnTo>
                    <a:lnTo>
                      <a:pt x="2158" y="755"/>
                    </a:lnTo>
                    <a:lnTo>
                      <a:pt x="2177" y="804"/>
                    </a:lnTo>
                    <a:lnTo>
                      <a:pt x="2194" y="853"/>
                    </a:lnTo>
                    <a:lnTo>
                      <a:pt x="2208" y="904"/>
                    </a:lnTo>
                    <a:lnTo>
                      <a:pt x="2220" y="955"/>
                    </a:lnTo>
                    <a:lnTo>
                      <a:pt x="2230" y="1009"/>
                    </a:lnTo>
                    <a:lnTo>
                      <a:pt x="2236" y="1062"/>
                    </a:lnTo>
                    <a:lnTo>
                      <a:pt x="2240" y="1116"/>
                    </a:lnTo>
                    <a:lnTo>
                      <a:pt x="2242" y="1172"/>
                    </a:lnTo>
                    <a:close/>
                  </a:path>
                </a:pathLst>
              </a:custGeom>
              <a:solidFill>
                <a:srgbClr val="EE9F8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1839" name="Freeform 1284">
                <a:extLst>
                  <a:ext uri="{FF2B5EF4-FFF2-40B4-BE49-F238E27FC236}">
                    <a16:creationId xmlns:a16="http://schemas.microsoft.com/office/drawing/2014/main" id="{B5AA5298-E869-49EE-A2CC-7629D9966CAB}"/>
                  </a:ext>
                </a:extLst>
              </p:cNvPr>
              <p:cNvSpPr>
                <a:spLocks noEditPoints="1"/>
              </p:cNvSpPr>
              <p:nvPr/>
            </p:nvSpPr>
            <p:spPr bwMode="auto">
              <a:xfrm>
                <a:off x="4071" y="2131"/>
                <a:ext cx="449" cy="449"/>
              </a:xfrm>
              <a:custGeom>
                <a:avLst/>
                <a:gdLst>
                  <a:gd name="T0" fmla="*/ 444 w 2243"/>
                  <a:gd name="T1" fmla="*/ 179 h 2241"/>
                  <a:gd name="T2" fmla="*/ 427 w 2243"/>
                  <a:gd name="T3" fmla="*/ 127 h 2241"/>
                  <a:gd name="T4" fmla="*/ 398 w 2243"/>
                  <a:gd name="T5" fmla="*/ 82 h 2241"/>
                  <a:gd name="T6" fmla="*/ 359 w 2243"/>
                  <a:gd name="T7" fmla="*/ 44 h 2241"/>
                  <a:gd name="T8" fmla="*/ 312 w 2243"/>
                  <a:gd name="T9" fmla="*/ 17 h 2241"/>
                  <a:gd name="T10" fmla="*/ 259 w 2243"/>
                  <a:gd name="T11" fmla="*/ 2 h 2241"/>
                  <a:gd name="T12" fmla="*/ 201 w 2243"/>
                  <a:gd name="T13" fmla="*/ 1 h 2241"/>
                  <a:gd name="T14" fmla="*/ 147 w 2243"/>
                  <a:gd name="T15" fmla="*/ 13 h 2241"/>
                  <a:gd name="T16" fmla="*/ 99 w 2243"/>
                  <a:gd name="T17" fmla="*/ 38 h 2241"/>
                  <a:gd name="T18" fmla="*/ 58 w 2243"/>
                  <a:gd name="T19" fmla="*/ 74 h 2241"/>
                  <a:gd name="T20" fmla="*/ 27 w 2243"/>
                  <a:gd name="T21" fmla="*/ 117 h 2241"/>
                  <a:gd name="T22" fmla="*/ 7 w 2243"/>
                  <a:gd name="T23" fmla="*/ 168 h 2241"/>
                  <a:gd name="T24" fmla="*/ 0 w 2243"/>
                  <a:gd name="T25" fmla="*/ 225 h 2241"/>
                  <a:gd name="T26" fmla="*/ 7 w 2243"/>
                  <a:gd name="T27" fmla="*/ 281 h 2241"/>
                  <a:gd name="T28" fmla="*/ 27 w 2243"/>
                  <a:gd name="T29" fmla="*/ 332 h 2241"/>
                  <a:gd name="T30" fmla="*/ 58 w 2243"/>
                  <a:gd name="T31" fmla="*/ 375 h 2241"/>
                  <a:gd name="T32" fmla="*/ 99 w 2243"/>
                  <a:gd name="T33" fmla="*/ 411 h 2241"/>
                  <a:gd name="T34" fmla="*/ 147 w 2243"/>
                  <a:gd name="T35" fmla="*/ 436 h 2241"/>
                  <a:gd name="T36" fmla="*/ 201 w 2243"/>
                  <a:gd name="T37" fmla="*/ 448 h 2241"/>
                  <a:gd name="T38" fmla="*/ 259 w 2243"/>
                  <a:gd name="T39" fmla="*/ 447 h 2241"/>
                  <a:gd name="T40" fmla="*/ 312 w 2243"/>
                  <a:gd name="T41" fmla="*/ 432 h 2241"/>
                  <a:gd name="T42" fmla="*/ 359 w 2243"/>
                  <a:gd name="T43" fmla="*/ 405 h 2241"/>
                  <a:gd name="T44" fmla="*/ 398 w 2243"/>
                  <a:gd name="T45" fmla="*/ 367 h 2241"/>
                  <a:gd name="T46" fmla="*/ 427 w 2243"/>
                  <a:gd name="T47" fmla="*/ 322 h 2241"/>
                  <a:gd name="T48" fmla="*/ 444 w 2243"/>
                  <a:gd name="T49" fmla="*/ 270 h 2241"/>
                  <a:gd name="T50" fmla="*/ 428 w 2243"/>
                  <a:gd name="T51" fmla="*/ 225 h 2241"/>
                  <a:gd name="T52" fmla="*/ 422 w 2243"/>
                  <a:gd name="T53" fmla="*/ 275 h 2241"/>
                  <a:gd name="T54" fmla="*/ 404 w 2243"/>
                  <a:gd name="T55" fmla="*/ 322 h 2241"/>
                  <a:gd name="T56" fmla="*/ 376 w 2243"/>
                  <a:gd name="T57" fmla="*/ 362 h 2241"/>
                  <a:gd name="T58" fmla="*/ 339 w 2243"/>
                  <a:gd name="T59" fmla="*/ 394 h 2241"/>
                  <a:gd name="T60" fmla="*/ 295 w 2243"/>
                  <a:gd name="T61" fmla="*/ 416 h 2241"/>
                  <a:gd name="T62" fmla="*/ 245 w 2243"/>
                  <a:gd name="T63" fmla="*/ 428 h 2241"/>
                  <a:gd name="T64" fmla="*/ 193 w 2243"/>
                  <a:gd name="T65" fmla="*/ 426 h 2241"/>
                  <a:gd name="T66" fmla="*/ 145 w 2243"/>
                  <a:gd name="T67" fmla="*/ 413 h 2241"/>
                  <a:gd name="T68" fmla="*/ 102 w 2243"/>
                  <a:gd name="T69" fmla="*/ 388 h 2241"/>
                  <a:gd name="T70" fmla="*/ 67 w 2243"/>
                  <a:gd name="T71" fmla="*/ 354 h 2241"/>
                  <a:gd name="T72" fmla="*/ 40 w 2243"/>
                  <a:gd name="T73" fmla="*/ 313 h 2241"/>
                  <a:gd name="T74" fmla="*/ 25 w 2243"/>
                  <a:gd name="T75" fmla="*/ 265 h 2241"/>
                  <a:gd name="T76" fmla="*/ 21 w 2243"/>
                  <a:gd name="T77" fmla="*/ 214 h 2241"/>
                  <a:gd name="T78" fmla="*/ 30 w 2243"/>
                  <a:gd name="T79" fmla="*/ 164 h 2241"/>
                  <a:gd name="T80" fmla="*/ 50 w 2243"/>
                  <a:gd name="T81" fmla="*/ 119 h 2241"/>
                  <a:gd name="T82" fmla="*/ 80 w 2243"/>
                  <a:gd name="T83" fmla="*/ 80 h 2241"/>
                  <a:gd name="T84" fmla="*/ 119 w 2243"/>
                  <a:gd name="T85" fmla="*/ 50 h 2241"/>
                  <a:gd name="T86" fmla="*/ 164 w 2243"/>
                  <a:gd name="T87" fmla="*/ 30 h 2241"/>
                  <a:gd name="T88" fmla="*/ 214 w 2243"/>
                  <a:gd name="T89" fmla="*/ 21 h 2241"/>
                  <a:gd name="T90" fmla="*/ 266 w 2243"/>
                  <a:gd name="T91" fmla="*/ 25 h 2241"/>
                  <a:gd name="T92" fmla="*/ 313 w 2243"/>
                  <a:gd name="T93" fmla="*/ 40 h 2241"/>
                  <a:gd name="T94" fmla="*/ 354 w 2243"/>
                  <a:gd name="T95" fmla="*/ 67 h 2241"/>
                  <a:gd name="T96" fmla="*/ 388 w 2243"/>
                  <a:gd name="T97" fmla="*/ 102 h 2241"/>
                  <a:gd name="T98" fmla="*/ 412 w 2243"/>
                  <a:gd name="T99" fmla="*/ 145 h 2241"/>
                  <a:gd name="T100" fmla="*/ 426 w 2243"/>
                  <a:gd name="T101" fmla="*/ 194 h 224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243" h="2241">
                    <a:moveTo>
                      <a:pt x="2243" y="1121"/>
                    </a:moveTo>
                    <a:lnTo>
                      <a:pt x="2241" y="1063"/>
                    </a:lnTo>
                    <a:lnTo>
                      <a:pt x="2237" y="1006"/>
                    </a:lnTo>
                    <a:lnTo>
                      <a:pt x="2230" y="950"/>
                    </a:lnTo>
                    <a:lnTo>
                      <a:pt x="2219" y="894"/>
                    </a:lnTo>
                    <a:lnTo>
                      <a:pt x="2206" y="840"/>
                    </a:lnTo>
                    <a:lnTo>
                      <a:pt x="2191" y="787"/>
                    </a:lnTo>
                    <a:lnTo>
                      <a:pt x="2174" y="736"/>
                    </a:lnTo>
                    <a:lnTo>
                      <a:pt x="2154" y="684"/>
                    </a:lnTo>
                    <a:lnTo>
                      <a:pt x="2132" y="634"/>
                    </a:lnTo>
                    <a:lnTo>
                      <a:pt x="2107" y="586"/>
                    </a:lnTo>
                    <a:lnTo>
                      <a:pt x="2080" y="540"/>
                    </a:lnTo>
                    <a:lnTo>
                      <a:pt x="2051" y="493"/>
                    </a:lnTo>
                    <a:lnTo>
                      <a:pt x="2019" y="450"/>
                    </a:lnTo>
                    <a:lnTo>
                      <a:pt x="1986" y="408"/>
                    </a:lnTo>
                    <a:lnTo>
                      <a:pt x="1951" y="367"/>
                    </a:lnTo>
                    <a:lnTo>
                      <a:pt x="1914" y="328"/>
                    </a:lnTo>
                    <a:lnTo>
                      <a:pt x="1875" y="290"/>
                    </a:lnTo>
                    <a:lnTo>
                      <a:pt x="1835" y="255"/>
                    </a:lnTo>
                    <a:lnTo>
                      <a:pt x="1791" y="222"/>
                    </a:lnTo>
                    <a:lnTo>
                      <a:pt x="1748" y="191"/>
                    </a:lnTo>
                    <a:lnTo>
                      <a:pt x="1703" y="162"/>
                    </a:lnTo>
                    <a:lnTo>
                      <a:pt x="1656" y="135"/>
                    </a:lnTo>
                    <a:lnTo>
                      <a:pt x="1607" y="111"/>
                    </a:lnTo>
                    <a:lnTo>
                      <a:pt x="1557" y="87"/>
                    </a:lnTo>
                    <a:lnTo>
                      <a:pt x="1507" y="67"/>
                    </a:lnTo>
                    <a:lnTo>
                      <a:pt x="1455" y="50"/>
                    </a:lnTo>
                    <a:lnTo>
                      <a:pt x="1401" y="35"/>
                    </a:lnTo>
                    <a:lnTo>
                      <a:pt x="1347" y="22"/>
                    </a:lnTo>
                    <a:lnTo>
                      <a:pt x="1292" y="12"/>
                    </a:lnTo>
                    <a:lnTo>
                      <a:pt x="1236" y="5"/>
                    </a:lnTo>
                    <a:lnTo>
                      <a:pt x="1179" y="1"/>
                    </a:lnTo>
                    <a:lnTo>
                      <a:pt x="1121" y="0"/>
                    </a:lnTo>
                    <a:lnTo>
                      <a:pt x="1064" y="1"/>
                    </a:lnTo>
                    <a:lnTo>
                      <a:pt x="1006" y="5"/>
                    </a:lnTo>
                    <a:lnTo>
                      <a:pt x="950" y="12"/>
                    </a:lnTo>
                    <a:lnTo>
                      <a:pt x="895" y="22"/>
                    </a:lnTo>
                    <a:lnTo>
                      <a:pt x="841" y="35"/>
                    </a:lnTo>
                    <a:lnTo>
                      <a:pt x="788" y="50"/>
                    </a:lnTo>
                    <a:lnTo>
                      <a:pt x="736" y="67"/>
                    </a:lnTo>
                    <a:lnTo>
                      <a:pt x="685" y="87"/>
                    </a:lnTo>
                    <a:lnTo>
                      <a:pt x="636" y="111"/>
                    </a:lnTo>
                    <a:lnTo>
                      <a:pt x="587" y="135"/>
                    </a:lnTo>
                    <a:lnTo>
                      <a:pt x="540" y="162"/>
                    </a:lnTo>
                    <a:lnTo>
                      <a:pt x="495" y="191"/>
                    </a:lnTo>
                    <a:lnTo>
                      <a:pt x="451" y="222"/>
                    </a:lnTo>
                    <a:lnTo>
                      <a:pt x="408" y="255"/>
                    </a:lnTo>
                    <a:lnTo>
                      <a:pt x="367" y="290"/>
                    </a:lnTo>
                    <a:lnTo>
                      <a:pt x="329" y="328"/>
                    </a:lnTo>
                    <a:lnTo>
                      <a:pt x="292" y="367"/>
                    </a:lnTo>
                    <a:lnTo>
                      <a:pt x="257" y="408"/>
                    </a:lnTo>
                    <a:lnTo>
                      <a:pt x="223" y="450"/>
                    </a:lnTo>
                    <a:lnTo>
                      <a:pt x="191" y="493"/>
                    </a:lnTo>
                    <a:lnTo>
                      <a:pt x="162" y="540"/>
                    </a:lnTo>
                    <a:lnTo>
                      <a:pt x="135" y="586"/>
                    </a:lnTo>
                    <a:lnTo>
                      <a:pt x="111" y="634"/>
                    </a:lnTo>
                    <a:lnTo>
                      <a:pt x="88" y="684"/>
                    </a:lnTo>
                    <a:lnTo>
                      <a:pt x="69" y="736"/>
                    </a:lnTo>
                    <a:lnTo>
                      <a:pt x="51" y="787"/>
                    </a:lnTo>
                    <a:lnTo>
                      <a:pt x="36" y="840"/>
                    </a:lnTo>
                    <a:lnTo>
                      <a:pt x="23" y="894"/>
                    </a:lnTo>
                    <a:lnTo>
                      <a:pt x="14" y="950"/>
                    </a:lnTo>
                    <a:lnTo>
                      <a:pt x="6" y="1006"/>
                    </a:lnTo>
                    <a:lnTo>
                      <a:pt x="1" y="1063"/>
                    </a:lnTo>
                    <a:lnTo>
                      <a:pt x="0" y="1121"/>
                    </a:lnTo>
                    <a:lnTo>
                      <a:pt x="1" y="1178"/>
                    </a:lnTo>
                    <a:lnTo>
                      <a:pt x="6" y="1235"/>
                    </a:lnTo>
                    <a:lnTo>
                      <a:pt x="14" y="1291"/>
                    </a:lnTo>
                    <a:lnTo>
                      <a:pt x="23" y="1347"/>
                    </a:lnTo>
                    <a:lnTo>
                      <a:pt x="36" y="1401"/>
                    </a:lnTo>
                    <a:lnTo>
                      <a:pt x="51" y="1454"/>
                    </a:lnTo>
                    <a:lnTo>
                      <a:pt x="69" y="1505"/>
                    </a:lnTo>
                    <a:lnTo>
                      <a:pt x="88" y="1557"/>
                    </a:lnTo>
                    <a:lnTo>
                      <a:pt x="111" y="1607"/>
                    </a:lnTo>
                    <a:lnTo>
                      <a:pt x="135" y="1655"/>
                    </a:lnTo>
                    <a:lnTo>
                      <a:pt x="162" y="1701"/>
                    </a:lnTo>
                    <a:lnTo>
                      <a:pt x="191" y="1748"/>
                    </a:lnTo>
                    <a:lnTo>
                      <a:pt x="223" y="1791"/>
                    </a:lnTo>
                    <a:lnTo>
                      <a:pt x="257" y="1833"/>
                    </a:lnTo>
                    <a:lnTo>
                      <a:pt x="292" y="1874"/>
                    </a:lnTo>
                    <a:lnTo>
                      <a:pt x="329" y="1913"/>
                    </a:lnTo>
                    <a:lnTo>
                      <a:pt x="367" y="1951"/>
                    </a:lnTo>
                    <a:lnTo>
                      <a:pt x="408" y="1986"/>
                    </a:lnTo>
                    <a:lnTo>
                      <a:pt x="451" y="2019"/>
                    </a:lnTo>
                    <a:lnTo>
                      <a:pt x="495" y="2050"/>
                    </a:lnTo>
                    <a:lnTo>
                      <a:pt x="540" y="2079"/>
                    </a:lnTo>
                    <a:lnTo>
                      <a:pt x="587" y="2106"/>
                    </a:lnTo>
                    <a:lnTo>
                      <a:pt x="636" y="2130"/>
                    </a:lnTo>
                    <a:lnTo>
                      <a:pt x="685" y="2154"/>
                    </a:lnTo>
                    <a:lnTo>
                      <a:pt x="736" y="2174"/>
                    </a:lnTo>
                    <a:lnTo>
                      <a:pt x="788" y="2191"/>
                    </a:lnTo>
                    <a:lnTo>
                      <a:pt x="841" y="2206"/>
                    </a:lnTo>
                    <a:lnTo>
                      <a:pt x="895" y="2219"/>
                    </a:lnTo>
                    <a:lnTo>
                      <a:pt x="950" y="2229"/>
                    </a:lnTo>
                    <a:lnTo>
                      <a:pt x="1006" y="2236"/>
                    </a:lnTo>
                    <a:lnTo>
                      <a:pt x="1064" y="2240"/>
                    </a:lnTo>
                    <a:lnTo>
                      <a:pt x="1121" y="2241"/>
                    </a:lnTo>
                    <a:lnTo>
                      <a:pt x="1179" y="2240"/>
                    </a:lnTo>
                    <a:lnTo>
                      <a:pt x="1236" y="2236"/>
                    </a:lnTo>
                    <a:lnTo>
                      <a:pt x="1292" y="2229"/>
                    </a:lnTo>
                    <a:lnTo>
                      <a:pt x="1347" y="2219"/>
                    </a:lnTo>
                    <a:lnTo>
                      <a:pt x="1401" y="2206"/>
                    </a:lnTo>
                    <a:lnTo>
                      <a:pt x="1455" y="2191"/>
                    </a:lnTo>
                    <a:lnTo>
                      <a:pt x="1507" y="2174"/>
                    </a:lnTo>
                    <a:lnTo>
                      <a:pt x="1557" y="2154"/>
                    </a:lnTo>
                    <a:lnTo>
                      <a:pt x="1607" y="2130"/>
                    </a:lnTo>
                    <a:lnTo>
                      <a:pt x="1656" y="2106"/>
                    </a:lnTo>
                    <a:lnTo>
                      <a:pt x="1703" y="2079"/>
                    </a:lnTo>
                    <a:lnTo>
                      <a:pt x="1748" y="2050"/>
                    </a:lnTo>
                    <a:lnTo>
                      <a:pt x="1791" y="2019"/>
                    </a:lnTo>
                    <a:lnTo>
                      <a:pt x="1835" y="1986"/>
                    </a:lnTo>
                    <a:lnTo>
                      <a:pt x="1875" y="1951"/>
                    </a:lnTo>
                    <a:lnTo>
                      <a:pt x="1914" y="1913"/>
                    </a:lnTo>
                    <a:lnTo>
                      <a:pt x="1951" y="1874"/>
                    </a:lnTo>
                    <a:lnTo>
                      <a:pt x="1986" y="1833"/>
                    </a:lnTo>
                    <a:lnTo>
                      <a:pt x="2019" y="1791"/>
                    </a:lnTo>
                    <a:lnTo>
                      <a:pt x="2051" y="1748"/>
                    </a:lnTo>
                    <a:lnTo>
                      <a:pt x="2080" y="1701"/>
                    </a:lnTo>
                    <a:lnTo>
                      <a:pt x="2107" y="1655"/>
                    </a:lnTo>
                    <a:lnTo>
                      <a:pt x="2132" y="1607"/>
                    </a:lnTo>
                    <a:lnTo>
                      <a:pt x="2154" y="1557"/>
                    </a:lnTo>
                    <a:lnTo>
                      <a:pt x="2174" y="1505"/>
                    </a:lnTo>
                    <a:lnTo>
                      <a:pt x="2191" y="1454"/>
                    </a:lnTo>
                    <a:lnTo>
                      <a:pt x="2206" y="1401"/>
                    </a:lnTo>
                    <a:lnTo>
                      <a:pt x="2219" y="1347"/>
                    </a:lnTo>
                    <a:lnTo>
                      <a:pt x="2230" y="1291"/>
                    </a:lnTo>
                    <a:lnTo>
                      <a:pt x="2237" y="1235"/>
                    </a:lnTo>
                    <a:lnTo>
                      <a:pt x="2241" y="1178"/>
                    </a:lnTo>
                    <a:lnTo>
                      <a:pt x="2243" y="1121"/>
                    </a:lnTo>
                    <a:close/>
                    <a:moveTo>
                      <a:pt x="2140" y="1121"/>
                    </a:moveTo>
                    <a:lnTo>
                      <a:pt x="2139" y="1173"/>
                    </a:lnTo>
                    <a:lnTo>
                      <a:pt x="2135" y="1225"/>
                    </a:lnTo>
                    <a:lnTo>
                      <a:pt x="2128" y="1275"/>
                    </a:lnTo>
                    <a:lnTo>
                      <a:pt x="2120" y="1325"/>
                    </a:lnTo>
                    <a:lnTo>
                      <a:pt x="2108" y="1375"/>
                    </a:lnTo>
                    <a:lnTo>
                      <a:pt x="2095" y="1424"/>
                    </a:lnTo>
                    <a:lnTo>
                      <a:pt x="2079" y="1471"/>
                    </a:lnTo>
                    <a:lnTo>
                      <a:pt x="2060" y="1517"/>
                    </a:lnTo>
                    <a:lnTo>
                      <a:pt x="2040" y="1563"/>
                    </a:lnTo>
                    <a:lnTo>
                      <a:pt x="2017" y="1606"/>
                    </a:lnTo>
                    <a:lnTo>
                      <a:pt x="1992" y="1649"/>
                    </a:lnTo>
                    <a:lnTo>
                      <a:pt x="1966" y="1690"/>
                    </a:lnTo>
                    <a:lnTo>
                      <a:pt x="1938" y="1730"/>
                    </a:lnTo>
                    <a:lnTo>
                      <a:pt x="1908" y="1769"/>
                    </a:lnTo>
                    <a:lnTo>
                      <a:pt x="1876" y="1806"/>
                    </a:lnTo>
                    <a:lnTo>
                      <a:pt x="1842" y="1841"/>
                    </a:lnTo>
                    <a:lnTo>
                      <a:pt x="1806" y="1875"/>
                    </a:lnTo>
                    <a:lnTo>
                      <a:pt x="1769" y="1906"/>
                    </a:lnTo>
                    <a:lnTo>
                      <a:pt x="1731" y="1937"/>
                    </a:lnTo>
                    <a:lnTo>
                      <a:pt x="1691" y="1966"/>
                    </a:lnTo>
                    <a:lnTo>
                      <a:pt x="1650" y="1992"/>
                    </a:lnTo>
                    <a:lnTo>
                      <a:pt x="1606" y="2017"/>
                    </a:lnTo>
                    <a:lnTo>
                      <a:pt x="1563" y="2039"/>
                    </a:lnTo>
                    <a:lnTo>
                      <a:pt x="1518" y="2059"/>
                    </a:lnTo>
                    <a:lnTo>
                      <a:pt x="1472" y="2077"/>
                    </a:lnTo>
                    <a:lnTo>
                      <a:pt x="1425" y="2093"/>
                    </a:lnTo>
                    <a:lnTo>
                      <a:pt x="1376" y="2107"/>
                    </a:lnTo>
                    <a:lnTo>
                      <a:pt x="1327" y="2118"/>
                    </a:lnTo>
                    <a:lnTo>
                      <a:pt x="1277" y="2127"/>
                    </a:lnTo>
                    <a:lnTo>
                      <a:pt x="1226" y="2134"/>
                    </a:lnTo>
                    <a:lnTo>
                      <a:pt x="1173" y="2138"/>
                    </a:lnTo>
                    <a:lnTo>
                      <a:pt x="1121" y="2139"/>
                    </a:lnTo>
                    <a:lnTo>
                      <a:pt x="1069" y="2138"/>
                    </a:lnTo>
                    <a:lnTo>
                      <a:pt x="1018" y="2134"/>
                    </a:lnTo>
                    <a:lnTo>
                      <a:pt x="966" y="2127"/>
                    </a:lnTo>
                    <a:lnTo>
                      <a:pt x="916" y="2118"/>
                    </a:lnTo>
                    <a:lnTo>
                      <a:pt x="867" y="2107"/>
                    </a:lnTo>
                    <a:lnTo>
                      <a:pt x="819" y="2093"/>
                    </a:lnTo>
                    <a:lnTo>
                      <a:pt x="771" y="2077"/>
                    </a:lnTo>
                    <a:lnTo>
                      <a:pt x="725" y="2059"/>
                    </a:lnTo>
                    <a:lnTo>
                      <a:pt x="680" y="2039"/>
                    </a:lnTo>
                    <a:lnTo>
                      <a:pt x="636" y="2017"/>
                    </a:lnTo>
                    <a:lnTo>
                      <a:pt x="592" y="1992"/>
                    </a:lnTo>
                    <a:lnTo>
                      <a:pt x="551" y="1966"/>
                    </a:lnTo>
                    <a:lnTo>
                      <a:pt x="512" y="1937"/>
                    </a:lnTo>
                    <a:lnTo>
                      <a:pt x="473" y="1906"/>
                    </a:lnTo>
                    <a:lnTo>
                      <a:pt x="436" y="1875"/>
                    </a:lnTo>
                    <a:lnTo>
                      <a:pt x="400" y="1841"/>
                    </a:lnTo>
                    <a:lnTo>
                      <a:pt x="367" y="1806"/>
                    </a:lnTo>
                    <a:lnTo>
                      <a:pt x="335" y="1769"/>
                    </a:lnTo>
                    <a:lnTo>
                      <a:pt x="305" y="1730"/>
                    </a:lnTo>
                    <a:lnTo>
                      <a:pt x="276" y="1690"/>
                    </a:lnTo>
                    <a:lnTo>
                      <a:pt x="250" y="1649"/>
                    </a:lnTo>
                    <a:lnTo>
                      <a:pt x="226" y="1606"/>
                    </a:lnTo>
                    <a:lnTo>
                      <a:pt x="202" y="1563"/>
                    </a:lnTo>
                    <a:lnTo>
                      <a:pt x="182" y="1517"/>
                    </a:lnTo>
                    <a:lnTo>
                      <a:pt x="164" y="1471"/>
                    </a:lnTo>
                    <a:lnTo>
                      <a:pt x="148" y="1424"/>
                    </a:lnTo>
                    <a:lnTo>
                      <a:pt x="134" y="1375"/>
                    </a:lnTo>
                    <a:lnTo>
                      <a:pt x="123" y="1325"/>
                    </a:lnTo>
                    <a:lnTo>
                      <a:pt x="114" y="1275"/>
                    </a:lnTo>
                    <a:lnTo>
                      <a:pt x="107" y="1225"/>
                    </a:lnTo>
                    <a:lnTo>
                      <a:pt x="104" y="1173"/>
                    </a:lnTo>
                    <a:lnTo>
                      <a:pt x="102" y="1121"/>
                    </a:lnTo>
                    <a:lnTo>
                      <a:pt x="104" y="1068"/>
                    </a:lnTo>
                    <a:lnTo>
                      <a:pt x="107" y="1016"/>
                    </a:lnTo>
                    <a:lnTo>
                      <a:pt x="114" y="966"/>
                    </a:lnTo>
                    <a:lnTo>
                      <a:pt x="123" y="916"/>
                    </a:lnTo>
                    <a:lnTo>
                      <a:pt x="134" y="866"/>
                    </a:lnTo>
                    <a:lnTo>
                      <a:pt x="148" y="818"/>
                    </a:lnTo>
                    <a:lnTo>
                      <a:pt x="164" y="770"/>
                    </a:lnTo>
                    <a:lnTo>
                      <a:pt x="182" y="724"/>
                    </a:lnTo>
                    <a:lnTo>
                      <a:pt x="202" y="678"/>
                    </a:lnTo>
                    <a:lnTo>
                      <a:pt x="226" y="635"/>
                    </a:lnTo>
                    <a:lnTo>
                      <a:pt x="250" y="592"/>
                    </a:lnTo>
                    <a:lnTo>
                      <a:pt x="276" y="551"/>
                    </a:lnTo>
                    <a:lnTo>
                      <a:pt x="305" y="511"/>
                    </a:lnTo>
                    <a:lnTo>
                      <a:pt x="335" y="472"/>
                    </a:lnTo>
                    <a:lnTo>
                      <a:pt x="367" y="435"/>
                    </a:lnTo>
                    <a:lnTo>
                      <a:pt x="400" y="400"/>
                    </a:lnTo>
                    <a:lnTo>
                      <a:pt x="436" y="366"/>
                    </a:lnTo>
                    <a:lnTo>
                      <a:pt x="473" y="335"/>
                    </a:lnTo>
                    <a:lnTo>
                      <a:pt x="512" y="304"/>
                    </a:lnTo>
                    <a:lnTo>
                      <a:pt x="551" y="275"/>
                    </a:lnTo>
                    <a:lnTo>
                      <a:pt x="592" y="249"/>
                    </a:lnTo>
                    <a:lnTo>
                      <a:pt x="636" y="224"/>
                    </a:lnTo>
                    <a:lnTo>
                      <a:pt x="680" y="202"/>
                    </a:lnTo>
                    <a:lnTo>
                      <a:pt x="725" y="182"/>
                    </a:lnTo>
                    <a:lnTo>
                      <a:pt x="771" y="164"/>
                    </a:lnTo>
                    <a:lnTo>
                      <a:pt x="819" y="148"/>
                    </a:lnTo>
                    <a:lnTo>
                      <a:pt x="867" y="134"/>
                    </a:lnTo>
                    <a:lnTo>
                      <a:pt x="916" y="123"/>
                    </a:lnTo>
                    <a:lnTo>
                      <a:pt x="966" y="114"/>
                    </a:lnTo>
                    <a:lnTo>
                      <a:pt x="1018" y="107"/>
                    </a:lnTo>
                    <a:lnTo>
                      <a:pt x="1069" y="103"/>
                    </a:lnTo>
                    <a:lnTo>
                      <a:pt x="1121" y="102"/>
                    </a:lnTo>
                    <a:lnTo>
                      <a:pt x="1173" y="103"/>
                    </a:lnTo>
                    <a:lnTo>
                      <a:pt x="1226" y="107"/>
                    </a:lnTo>
                    <a:lnTo>
                      <a:pt x="1277" y="114"/>
                    </a:lnTo>
                    <a:lnTo>
                      <a:pt x="1327" y="123"/>
                    </a:lnTo>
                    <a:lnTo>
                      <a:pt x="1376" y="134"/>
                    </a:lnTo>
                    <a:lnTo>
                      <a:pt x="1425" y="148"/>
                    </a:lnTo>
                    <a:lnTo>
                      <a:pt x="1472" y="164"/>
                    </a:lnTo>
                    <a:lnTo>
                      <a:pt x="1518" y="182"/>
                    </a:lnTo>
                    <a:lnTo>
                      <a:pt x="1563" y="202"/>
                    </a:lnTo>
                    <a:lnTo>
                      <a:pt x="1606" y="224"/>
                    </a:lnTo>
                    <a:lnTo>
                      <a:pt x="1650" y="249"/>
                    </a:lnTo>
                    <a:lnTo>
                      <a:pt x="1691" y="275"/>
                    </a:lnTo>
                    <a:lnTo>
                      <a:pt x="1731" y="304"/>
                    </a:lnTo>
                    <a:lnTo>
                      <a:pt x="1769" y="335"/>
                    </a:lnTo>
                    <a:lnTo>
                      <a:pt x="1806" y="366"/>
                    </a:lnTo>
                    <a:lnTo>
                      <a:pt x="1842" y="400"/>
                    </a:lnTo>
                    <a:lnTo>
                      <a:pt x="1876" y="435"/>
                    </a:lnTo>
                    <a:lnTo>
                      <a:pt x="1908" y="472"/>
                    </a:lnTo>
                    <a:lnTo>
                      <a:pt x="1938" y="511"/>
                    </a:lnTo>
                    <a:lnTo>
                      <a:pt x="1966" y="551"/>
                    </a:lnTo>
                    <a:lnTo>
                      <a:pt x="1992" y="592"/>
                    </a:lnTo>
                    <a:lnTo>
                      <a:pt x="2017" y="635"/>
                    </a:lnTo>
                    <a:lnTo>
                      <a:pt x="2040" y="678"/>
                    </a:lnTo>
                    <a:lnTo>
                      <a:pt x="2060" y="724"/>
                    </a:lnTo>
                    <a:lnTo>
                      <a:pt x="2079" y="770"/>
                    </a:lnTo>
                    <a:lnTo>
                      <a:pt x="2095" y="818"/>
                    </a:lnTo>
                    <a:lnTo>
                      <a:pt x="2108" y="866"/>
                    </a:lnTo>
                    <a:lnTo>
                      <a:pt x="2120" y="916"/>
                    </a:lnTo>
                    <a:lnTo>
                      <a:pt x="2128" y="966"/>
                    </a:lnTo>
                    <a:lnTo>
                      <a:pt x="2135" y="1016"/>
                    </a:lnTo>
                    <a:lnTo>
                      <a:pt x="2139" y="1068"/>
                    </a:lnTo>
                    <a:lnTo>
                      <a:pt x="2140" y="1121"/>
                    </a:lnTo>
                    <a:close/>
                  </a:path>
                </a:pathLst>
              </a:custGeom>
              <a:solidFill>
                <a:srgbClr val="EFA28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1840" name="Freeform 1285">
                <a:extLst>
                  <a:ext uri="{FF2B5EF4-FFF2-40B4-BE49-F238E27FC236}">
                    <a16:creationId xmlns:a16="http://schemas.microsoft.com/office/drawing/2014/main" id="{B8A380D1-368F-4429-875A-6B972DE10F4B}"/>
                  </a:ext>
                </a:extLst>
              </p:cNvPr>
              <p:cNvSpPr>
                <a:spLocks noEditPoints="1"/>
              </p:cNvSpPr>
              <p:nvPr/>
            </p:nvSpPr>
            <p:spPr bwMode="auto">
              <a:xfrm>
                <a:off x="4081" y="2141"/>
                <a:ext cx="428" cy="429"/>
              </a:xfrm>
              <a:custGeom>
                <a:avLst/>
                <a:gdLst>
                  <a:gd name="T0" fmla="*/ 424 w 2139"/>
                  <a:gd name="T1" fmla="*/ 171 h 2141"/>
                  <a:gd name="T2" fmla="*/ 407 w 2139"/>
                  <a:gd name="T3" fmla="*/ 121 h 2141"/>
                  <a:gd name="T4" fmla="*/ 379 w 2139"/>
                  <a:gd name="T5" fmla="*/ 78 h 2141"/>
                  <a:gd name="T6" fmla="*/ 342 w 2139"/>
                  <a:gd name="T7" fmla="*/ 43 h 2141"/>
                  <a:gd name="T8" fmla="*/ 297 w 2139"/>
                  <a:gd name="T9" fmla="*/ 17 h 2141"/>
                  <a:gd name="T10" fmla="*/ 247 w 2139"/>
                  <a:gd name="T11" fmla="*/ 3 h 2141"/>
                  <a:gd name="T12" fmla="*/ 192 w 2139"/>
                  <a:gd name="T13" fmla="*/ 1 h 2141"/>
                  <a:gd name="T14" fmla="*/ 140 w 2139"/>
                  <a:gd name="T15" fmla="*/ 13 h 2141"/>
                  <a:gd name="T16" fmla="*/ 94 w 2139"/>
                  <a:gd name="T17" fmla="*/ 37 h 2141"/>
                  <a:gd name="T18" fmla="*/ 55 w 2139"/>
                  <a:gd name="T19" fmla="*/ 70 h 2141"/>
                  <a:gd name="T20" fmla="*/ 26 w 2139"/>
                  <a:gd name="T21" fmla="*/ 112 h 2141"/>
                  <a:gd name="T22" fmla="*/ 7 w 2139"/>
                  <a:gd name="T23" fmla="*/ 161 h 2141"/>
                  <a:gd name="T24" fmla="*/ 0 w 2139"/>
                  <a:gd name="T25" fmla="*/ 215 h 2141"/>
                  <a:gd name="T26" fmla="*/ 7 w 2139"/>
                  <a:gd name="T27" fmla="*/ 268 h 2141"/>
                  <a:gd name="T28" fmla="*/ 26 w 2139"/>
                  <a:gd name="T29" fmla="*/ 317 h 2141"/>
                  <a:gd name="T30" fmla="*/ 55 w 2139"/>
                  <a:gd name="T31" fmla="*/ 359 h 2141"/>
                  <a:gd name="T32" fmla="*/ 94 w 2139"/>
                  <a:gd name="T33" fmla="*/ 392 h 2141"/>
                  <a:gd name="T34" fmla="*/ 140 w 2139"/>
                  <a:gd name="T35" fmla="*/ 416 h 2141"/>
                  <a:gd name="T36" fmla="*/ 192 w 2139"/>
                  <a:gd name="T37" fmla="*/ 428 h 2141"/>
                  <a:gd name="T38" fmla="*/ 247 w 2139"/>
                  <a:gd name="T39" fmla="*/ 426 h 2141"/>
                  <a:gd name="T40" fmla="*/ 297 w 2139"/>
                  <a:gd name="T41" fmla="*/ 412 h 2141"/>
                  <a:gd name="T42" fmla="*/ 342 w 2139"/>
                  <a:gd name="T43" fmla="*/ 386 h 2141"/>
                  <a:gd name="T44" fmla="*/ 379 w 2139"/>
                  <a:gd name="T45" fmla="*/ 351 h 2141"/>
                  <a:gd name="T46" fmla="*/ 407 w 2139"/>
                  <a:gd name="T47" fmla="*/ 308 h 2141"/>
                  <a:gd name="T48" fmla="*/ 424 w 2139"/>
                  <a:gd name="T49" fmla="*/ 258 h 2141"/>
                  <a:gd name="T50" fmla="*/ 408 w 2139"/>
                  <a:gd name="T51" fmla="*/ 215 h 2141"/>
                  <a:gd name="T52" fmla="*/ 402 w 2139"/>
                  <a:gd name="T53" fmla="*/ 263 h 2141"/>
                  <a:gd name="T54" fmla="*/ 384 w 2139"/>
                  <a:gd name="T55" fmla="*/ 307 h 2141"/>
                  <a:gd name="T56" fmla="*/ 357 w 2139"/>
                  <a:gd name="T57" fmla="*/ 345 h 2141"/>
                  <a:gd name="T58" fmla="*/ 322 w 2139"/>
                  <a:gd name="T59" fmla="*/ 375 h 2141"/>
                  <a:gd name="T60" fmla="*/ 281 w 2139"/>
                  <a:gd name="T61" fmla="*/ 397 h 2141"/>
                  <a:gd name="T62" fmla="*/ 234 w 2139"/>
                  <a:gd name="T63" fmla="*/ 407 h 2141"/>
                  <a:gd name="T64" fmla="*/ 184 w 2139"/>
                  <a:gd name="T65" fmla="*/ 406 h 2141"/>
                  <a:gd name="T66" fmla="*/ 138 w 2139"/>
                  <a:gd name="T67" fmla="*/ 393 h 2141"/>
                  <a:gd name="T68" fmla="*/ 98 w 2139"/>
                  <a:gd name="T69" fmla="*/ 370 h 2141"/>
                  <a:gd name="T70" fmla="*/ 64 w 2139"/>
                  <a:gd name="T71" fmla="*/ 338 h 2141"/>
                  <a:gd name="T72" fmla="*/ 39 w 2139"/>
                  <a:gd name="T73" fmla="*/ 299 h 2141"/>
                  <a:gd name="T74" fmla="*/ 24 w 2139"/>
                  <a:gd name="T75" fmla="*/ 253 h 2141"/>
                  <a:gd name="T76" fmla="*/ 20 w 2139"/>
                  <a:gd name="T77" fmla="*/ 204 h 2141"/>
                  <a:gd name="T78" fmla="*/ 29 w 2139"/>
                  <a:gd name="T79" fmla="*/ 157 h 2141"/>
                  <a:gd name="T80" fmla="*/ 48 w 2139"/>
                  <a:gd name="T81" fmla="*/ 114 h 2141"/>
                  <a:gd name="T82" fmla="*/ 77 w 2139"/>
                  <a:gd name="T83" fmla="*/ 77 h 2141"/>
                  <a:gd name="T84" fmla="*/ 114 w 2139"/>
                  <a:gd name="T85" fmla="*/ 48 h 2141"/>
                  <a:gd name="T86" fmla="*/ 156 w 2139"/>
                  <a:gd name="T87" fmla="*/ 29 h 2141"/>
                  <a:gd name="T88" fmla="*/ 204 w 2139"/>
                  <a:gd name="T89" fmla="*/ 21 h 2141"/>
                  <a:gd name="T90" fmla="*/ 253 w 2139"/>
                  <a:gd name="T91" fmla="*/ 24 h 2141"/>
                  <a:gd name="T92" fmla="*/ 298 w 2139"/>
                  <a:gd name="T93" fmla="*/ 40 h 2141"/>
                  <a:gd name="T94" fmla="*/ 337 w 2139"/>
                  <a:gd name="T95" fmla="*/ 65 h 2141"/>
                  <a:gd name="T96" fmla="*/ 369 w 2139"/>
                  <a:gd name="T97" fmla="*/ 99 h 2141"/>
                  <a:gd name="T98" fmla="*/ 392 w 2139"/>
                  <a:gd name="T99" fmla="*/ 139 h 2141"/>
                  <a:gd name="T100" fmla="*/ 405 w 2139"/>
                  <a:gd name="T101" fmla="*/ 185 h 214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139" h="2141">
                    <a:moveTo>
                      <a:pt x="2139" y="1071"/>
                    </a:moveTo>
                    <a:lnTo>
                      <a:pt x="2137" y="1015"/>
                    </a:lnTo>
                    <a:lnTo>
                      <a:pt x="2133" y="961"/>
                    </a:lnTo>
                    <a:lnTo>
                      <a:pt x="2127" y="908"/>
                    </a:lnTo>
                    <a:lnTo>
                      <a:pt x="2117" y="854"/>
                    </a:lnTo>
                    <a:lnTo>
                      <a:pt x="2105" y="803"/>
                    </a:lnTo>
                    <a:lnTo>
                      <a:pt x="2091" y="752"/>
                    </a:lnTo>
                    <a:lnTo>
                      <a:pt x="2074" y="703"/>
                    </a:lnTo>
                    <a:lnTo>
                      <a:pt x="2055" y="654"/>
                    </a:lnTo>
                    <a:lnTo>
                      <a:pt x="2034" y="606"/>
                    </a:lnTo>
                    <a:lnTo>
                      <a:pt x="2010" y="561"/>
                    </a:lnTo>
                    <a:lnTo>
                      <a:pt x="1985" y="516"/>
                    </a:lnTo>
                    <a:lnTo>
                      <a:pt x="1956" y="473"/>
                    </a:lnTo>
                    <a:lnTo>
                      <a:pt x="1926" y="430"/>
                    </a:lnTo>
                    <a:lnTo>
                      <a:pt x="1895" y="390"/>
                    </a:lnTo>
                    <a:lnTo>
                      <a:pt x="1861" y="351"/>
                    </a:lnTo>
                    <a:lnTo>
                      <a:pt x="1826" y="314"/>
                    </a:lnTo>
                    <a:lnTo>
                      <a:pt x="1789" y="279"/>
                    </a:lnTo>
                    <a:lnTo>
                      <a:pt x="1749" y="244"/>
                    </a:lnTo>
                    <a:lnTo>
                      <a:pt x="1709" y="213"/>
                    </a:lnTo>
                    <a:lnTo>
                      <a:pt x="1667" y="183"/>
                    </a:lnTo>
                    <a:lnTo>
                      <a:pt x="1624" y="156"/>
                    </a:lnTo>
                    <a:lnTo>
                      <a:pt x="1580" y="130"/>
                    </a:lnTo>
                    <a:lnTo>
                      <a:pt x="1533" y="106"/>
                    </a:lnTo>
                    <a:lnTo>
                      <a:pt x="1486" y="85"/>
                    </a:lnTo>
                    <a:lnTo>
                      <a:pt x="1437" y="66"/>
                    </a:lnTo>
                    <a:lnTo>
                      <a:pt x="1388" y="49"/>
                    </a:lnTo>
                    <a:lnTo>
                      <a:pt x="1336" y="34"/>
                    </a:lnTo>
                    <a:lnTo>
                      <a:pt x="1285" y="22"/>
                    </a:lnTo>
                    <a:lnTo>
                      <a:pt x="1232" y="13"/>
                    </a:lnTo>
                    <a:lnTo>
                      <a:pt x="1179" y="6"/>
                    </a:lnTo>
                    <a:lnTo>
                      <a:pt x="1124" y="2"/>
                    </a:lnTo>
                    <a:lnTo>
                      <a:pt x="1069" y="0"/>
                    </a:lnTo>
                    <a:lnTo>
                      <a:pt x="1014" y="2"/>
                    </a:lnTo>
                    <a:lnTo>
                      <a:pt x="959" y="6"/>
                    </a:lnTo>
                    <a:lnTo>
                      <a:pt x="906" y="13"/>
                    </a:lnTo>
                    <a:lnTo>
                      <a:pt x="854" y="22"/>
                    </a:lnTo>
                    <a:lnTo>
                      <a:pt x="802" y="34"/>
                    </a:lnTo>
                    <a:lnTo>
                      <a:pt x="751" y="49"/>
                    </a:lnTo>
                    <a:lnTo>
                      <a:pt x="701" y="66"/>
                    </a:lnTo>
                    <a:lnTo>
                      <a:pt x="653" y="85"/>
                    </a:lnTo>
                    <a:lnTo>
                      <a:pt x="606" y="106"/>
                    </a:lnTo>
                    <a:lnTo>
                      <a:pt x="559" y="130"/>
                    </a:lnTo>
                    <a:lnTo>
                      <a:pt x="514" y="156"/>
                    </a:lnTo>
                    <a:lnTo>
                      <a:pt x="471" y="183"/>
                    </a:lnTo>
                    <a:lnTo>
                      <a:pt x="429" y="213"/>
                    </a:lnTo>
                    <a:lnTo>
                      <a:pt x="389" y="244"/>
                    </a:lnTo>
                    <a:lnTo>
                      <a:pt x="349" y="279"/>
                    </a:lnTo>
                    <a:lnTo>
                      <a:pt x="312" y="314"/>
                    </a:lnTo>
                    <a:lnTo>
                      <a:pt x="277" y="351"/>
                    </a:lnTo>
                    <a:lnTo>
                      <a:pt x="244" y="390"/>
                    </a:lnTo>
                    <a:lnTo>
                      <a:pt x="212" y="430"/>
                    </a:lnTo>
                    <a:lnTo>
                      <a:pt x="182" y="473"/>
                    </a:lnTo>
                    <a:lnTo>
                      <a:pt x="154" y="516"/>
                    </a:lnTo>
                    <a:lnTo>
                      <a:pt x="128" y="561"/>
                    </a:lnTo>
                    <a:lnTo>
                      <a:pt x="105" y="606"/>
                    </a:lnTo>
                    <a:lnTo>
                      <a:pt x="83" y="654"/>
                    </a:lnTo>
                    <a:lnTo>
                      <a:pt x="64" y="703"/>
                    </a:lnTo>
                    <a:lnTo>
                      <a:pt x="47" y="752"/>
                    </a:lnTo>
                    <a:lnTo>
                      <a:pt x="33" y="803"/>
                    </a:lnTo>
                    <a:lnTo>
                      <a:pt x="21" y="854"/>
                    </a:lnTo>
                    <a:lnTo>
                      <a:pt x="12" y="908"/>
                    </a:lnTo>
                    <a:lnTo>
                      <a:pt x="5" y="961"/>
                    </a:lnTo>
                    <a:lnTo>
                      <a:pt x="1" y="1015"/>
                    </a:lnTo>
                    <a:lnTo>
                      <a:pt x="0" y="1071"/>
                    </a:lnTo>
                    <a:lnTo>
                      <a:pt x="1" y="1126"/>
                    </a:lnTo>
                    <a:lnTo>
                      <a:pt x="5" y="1180"/>
                    </a:lnTo>
                    <a:lnTo>
                      <a:pt x="12" y="1233"/>
                    </a:lnTo>
                    <a:lnTo>
                      <a:pt x="21" y="1287"/>
                    </a:lnTo>
                    <a:lnTo>
                      <a:pt x="33" y="1338"/>
                    </a:lnTo>
                    <a:lnTo>
                      <a:pt x="47" y="1389"/>
                    </a:lnTo>
                    <a:lnTo>
                      <a:pt x="64" y="1438"/>
                    </a:lnTo>
                    <a:lnTo>
                      <a:pt x="83" y="1487"/>
                    </a:lnTo>
                    <a:lnTo>
                      <a:pt x="105" y="1535"/>
                    </a:lnTo>
                    <a:lnTo>
                      <a:pt x="128" y="1580"/>
                    </a:lnTo>
                    <a:lnTo>
                      <a:pt x="154" y="1625"/>
                    </a:lnTo>
                    <a:lnTo>
                      <a:pt x="182" y="1668"/>
                    </a:lnTo>
                    <a:lnTo>
                      <a:pt x="212" y="1711"/>
                    </a:lnTo>
                    <a:lnTo>
                      <a:pt x="244" y="1751"/>
                    </a:lnTo>
                    <a:lnTo>
                      <a:pt x="277" y="1790"/>
                    </a:lnTo>
                    <a:lnTo>
                      <a:pt x="312" y="1827"/>
                    </a:lnTo>
                    <a:lnTo>
                      <a:pt x="349" y="1862"/>
                    </a:lnTo>
                    <a:lnTo>
                      <a:pt x="389" y="1897"/>
                    </a:lnTo>
                    <a:lnTo>
                      <a:pt x="429" y="1928"/>
                    </a:lnTo>
                    <a:lnTo>
                      <a:pt x="471" y="1958"/>
                    </a:lnTo>
                    <a:lnTo>
                      <a:pt x="514" y="1986"/>
                    </a:lnTo>
                    <a:lnTo>
                      <a:pt x="559" y="2011"/>
                    </a:lnTo>
                    <a:lnTo>
                      <a:pt x="606" y="2035"/>
                    </a:lnTo>
                    <a:lnTo>
                      <a:pt x="653" y="2056"/>
                    </a:lnTo>
                    <a:lnTo>
                      <a:pt x="701" y="2075"/>
                    </a:lnTo>
                    <a:lnTo>
                      <a:pt x="751" y="2092"/>
                    </a:lnTo>
                    <a:lnTo>
                      <a:pt x="802" y="2107"/>
                    </a:lnTo>
                    <a:lnTo>
                      <a:pt x="854" y="2119"/>
                    </a:lnTo>
                    <a:lnTo>
                      <a:pt x="906" y="2128"/>
                    </a:lnTo>
                    <a:lnTo>
                      <a:pt x="959" y="2135"/>
                    </a:lnTo>
                    <a:lnTo>
                      <a:pt x="1014" y="2139"/>
                    </a:lnTo>
                    <a:lnTo>
                      <a:pt x="1069" y="2141"/>
                    </a:lnTo>
                    <a:lnTo>
                      <a:pt x="1124" y="2139"/>
                    </a:lnTo>
                    <a:lnTo>
                      <a:pt x="1179" y="2135"/>
                    </a:lnTo>
                    <a:lnTo>
                      <a:pt x="1232" y="2128"/>
                    </a:lnTo>
                    <a:lnTo>
                      <a:pt x="1285" y="2119"/>
                    </a:lnTo>
                    <a:lnTo>
                      <a:pt x="1336" y="2107"/>
                    </a:lnTo>
                    <a:lnTo>
                      <a:pt x="1388" y="2092"/>
                    </a:lnTo>
                    <a:lnTo>
                      <a:pt x="1437" y="2075"/>
                    </a:lnTo>
                    <a:lnTo>
                      <a:pt x="1486" y="2056"/>
                    </a:lnTo>
                    <a:lnTo>
                      <a:pt x="1533" y="2035"/>
                    </a:lnTo>
                    <a:lnTo>
                      <a:pt x="1580" y="2011"/>
                    </a:lnTo>
                    <a:lnTo>
                      <a:pt x="1624" y="1986"/>
                    </a:lnTo>
                    <a:lnTo>
                      <a:pt x="1667" y="1958"/>
                    </a:lnTo>
                    <a:lnTo>
                      <a:pt x="1709" y="1928"/>
                    </a:lnTo>
                    <a:lnTo>
                      <a:pt x="1749" y="1897"/>
                    </a:lnTo>
                    <a:lnTo>
                      <a:pt x="1789" y="1862"/>
                    </a:lnTo>
                    <a:lnTo>
                      <a:pt x="1826" y="1827"/>
                    </a:lnTo>
                    <a:lnTo>
                      <a:pt x="1861" y="1790"/>
                    </a:lnTo>
                    <a:lnTo>
                      <a:pt x="1895" y="1751"/>
                    </a:lnTo>
                    <a:lnTo>
                      <a:pt x="1926" y="1711"/>
                    </a:lnTo>
                    <a:lnTo>
                      <a:pt x="1956" y="1668"/>
                    </a:lnTo>
                    <a:lnTo>
                      <a:pt x="1985" y="1625"/>
                    </a:lnTo>
                    <a:lnTo>
                      <a:pt x="2010" y="1580"/>
                    </a:lnTo>
                    <a:lnTo>
                      <a:pt x="2034" y="1535"/>
                    </a:lnTo>
                    <a:lnTo>
                      <a:pt x="2055" y="1487"/>
                    </a:lnTo>
                    <a:lnTo>
                      <a:pt x="2074" y="1438"/>
                    </a:lnTo>
                    <a:lnTo>
                      <a:pt x="2091" y="1389"/>
                    </a:lnTo>
                    <a:lnTo>
                      <a:pt x="2105" y="1338"/>
                    </a:lnTo>
                    <a:lnTo>
                      <a:pt x="2117" y="1287"/>
                    </a:lnTo>
                    <a:lnTo>
                      <a:pt x="2127" y="1233"/>
                    </a:lnTo>
                    <a:lnTo>
                      <a:pt x="2133" y="1180"/>
                    </a:lnTo>
                    <a:lnTo>
                      <a:pt x="2137" y="1126"/>
                    </a:lnTo>
                    <a:lnTo>
                      <a:pt x="2139" y="1071"/>
                    </a:lnTo>
                    <a:close/>
                    <a:moveTo>
                      <a:pt x="2037" y="1071"/>
                    </a:moveTo>
                    <a:lnTo>
                      <a:pt x="2036" y="1121"/>
                    </a:lnTo>
                    <a:lnTo>
                      <a:pt x="2032" y="1169"/>
                    </a:lnTo>
                    <a:lnTo>
                      <a:pt x="2026" y="1218"/>
                    </a:lnTo>
                    <a:lnTo>
                      <a:pt x="2018" y="1265"/>
                    </a:lnTo>
                    <a:lnTo>
                      <a:pt x="2007" y="1313"/>
                    </a:lnTo>
                    <a:lnTo>
                      <a:pt x="1994" y="1358"/>
                    </a:lnTo>
                    <a:lnTo>
                      <a:pt x="1979" y="1403"/>
                    </a:lnTo>
                    <a:lnTo>
                      <a:pt x="1961" y="1447"/>
                    </a:lnTo>
                    <a:lnTo>
                      <a:pt x="1941" y="1491"/>
                    </a:lnTo>
                    <a:lnTo>
                      <a:pt x="1920" y="1532"/>
                    </a:lnTo>
                    <a:lnTo>
                      <a:pt x="1897" y="1572"/>
                    </a:lnTo>
                    <a:lnTo>
                      <a:pt x="1872" y="1612"/>
                    </a:lnTo>
                    <a:lnTo>
                      <a:pt x="1845" y="1649"/>
                    </a:lnTo>
                    <a:lnTo>
                      <a:pt x="1816" y="1686"/>
                    </a:lnTo>
                    <a:lnTo>
                      <a:pt x="1786" y="1722"/>
                    </a:lnTo>
                    <a:lnTo>
                      <a:pt x="1753" y="1755"/>
                    </a:lnTo>
                    <a:lnTo>
                      <a:pt x="1720" y="1787"/>
                    </a:lnTo>
                    <a:lnTo>
                      <a:pt x="1685" y="1817"/>
                    </a:lnTo>
                    <a:lnTo>
                      <a:pt x="1648" y="1846"/>
                    </a:lnTo>
                    <a:lnTo>
                      <a:pt x="1611" y="1873"/>
                    </a:lnTo>
                    <a:lnTo>
                      <a:pt x="1572" y="1899"/>
                    </a:lnTo>
                    <a:lnTo>
                      <a:pt x="1530" y="1922"/>
                    </a:lnTo>
                    <a:lnTo>
                      <a:pt x="1489" y="1943"/>
                    </a:lnTo>
                    <a:lnTo>
                      <a:pt x="1446" y="1963"/>
                    </a:lnTo>
                    <a:lnTo>
                      <a:pt x="1402" y="1980"/>
                    </a:lnTo>
                    <a:lnTo>
                      <a:pt x="1357" y="1995"/>
                    </a:lnTo>
                    <a:lnTo>
                      <a:pt x="1311" y="2008"/>
                    </a:lnTo>
                    <a:lnTo>
                      <a:pt x="1264" y="2019"/>
                    </a:lnTo>
                    <a:lnTo>
                      <a:pt x="1217" y="2027"/>
                    </a:lnTo>
                    <a:lnTo>
                      <a:pt x="1169" y="2033"/>
                    </a:lnTo>
                    <a:lnTo>
                      <a:pt x="1119" y="2037"/>
                    </a:lnTo>
                    <a:lnTo>
                      <a:pt x="1069" y="2038"/>
                    </a:lnTo>
                    <a:lnTo>
                      <a:pt x="1020" y="2037"/>
                    </a:lnTo>
                    <a:lnTo>
                      <a:pt x="971" y="2033"/>
                    </a:lnTo>
                    <a:lnTo>
                      <a:pt x="921" y="2027"/>
                    </a:lnTo>
                    <a:lnTo>
                      <a:pt x="874" y="2019"/>
                    </a:lnTo>
                    <a:lnTo>
                      <a:pt x="827" y="2008"/>
                    </a:lnTo>
                    <a:lnTo>
                      <a:pt x="782" y="1995"/>
                    </a:lnTo>
                    <a:lnTo>
                      <a:pt x="736" y="1980"/>
                    </a:lnTo>
                    <a:lnTo>
                      <a:pt x="692" y="1963"/>
                    </a:lnTo>
                    <a:lnTo>
                      <a:pt x="650" y="1943"/>
                    </a:lnTo>
                    <a:lnTo>
                      <a:pt x="608" y="1922"/>
                    </a:lnTo>
                    <a:lnTo>
                      <a:pt x="568" y="1899"/>
                    </a:lnTo>
                    <a:lnTo>
                      <a:pt x="528" y="1873"/>
                    </a:lnTo>
                    <a:lnTo>
                      <a:pt x="490" y="1846"/>
                    </a:lnTo>
                    <a:lnTo>
                      <a:pt x="453" y="1817"/>
                    </a:lnTo>
                    <a:lnTo>
                      <a:pt x="419" y="1787"/>
                    </a:lnTo>
                    <a:lnTo>
                      <a:pt x="385" y="1755"/>
                    </a:lnTo>
                    <a:lnTo>
                      <a:pt x="352" y="1722"/>
                    </a:lnTo>
                    <a:lnTo>
                      <a:pt x="322" y="1686"/>
                    </a:lnTo>
                    <a:lnTo>
                      <a:pt x="293" y="1649"/>
                    </a:lnTo>
                    <a:lnTo>
                      <a:pt x="266" y="1612"/>
                    </a:lnTo>
                    <a:lnTo>
                      <a:pt x="241" y="1572"/>
                    </a:lnTo>
                    <a:lnTo>
                      <a:pt x="218" y="1532"/>
                    </a:lnTo>
                    <a:lnTo>
                      <a:pt x="197" y="1491"/>
                    </a:lnTo>
                    <a:lnTo>
                      <a:pt x="178" y="1447"/>
                    </a:lnTo>
                    <a:lnTo>
                      <a:pt x="160" y="1403"/>
                    </a:lnTo>
                    <a:lnTo>
                      <a:pt x="144" y="1358"/>
                    </a:lnTo>
                    <a:lnTo>
                      <a:pt x="131" y="1313"/>
                    </a:lnTo>
                    <a:lnTo>
                      <a:pt x="120" y="1265"/>
                    </a:lnTo>
                    <a:lnTo>
                      <a:pt x="112" y="1218"/>
                    </a:lnTo>
                    <a:lnTo>
                      <a:pt x="106" y="1169"/>
                    </a:lnTo>
                    <a:lnTo>
                      <a:pt x="102" y="1121"/>
                    </a:lnTo>
                    <a:lnTo>
                      <a:pt x="101" y="1071"/>
                    </a:lnTo>
                    <a:lnTo>
                      <a:pt x="102" y="1020"/>
                    </a:lnTo>
                    <a:lnTo>
                      <a:pt x="106" y="972"/>
                    </a:lnTo>
                    <a:lnTo>
                      <a:pt x="112" y="923"/>
                    </a:lnTo>
                    <a:lnTo>
                      <a:pt x="120" y="876"/>
                    </a:lnTo>
                    <a:lnTo>
                      <a:pt x="131" y="828"/>
                    </a:lnTo>
                    <a:lnTo>
                      <a:pt x="144" y="783"/>
                    </a:lnTo>
                    <a:lnTo>
                      <a:pt x="160" y="738"/>
                    </a:lnTo>
                    <a:lnTo>
                      <a:pt x="178" y="694"/>
                    </a:lnTo>
                    <a:lnTo>
                      <a:pt x="197" y="650"/>
                    </a:lnTo>
                    <a:lnTo>
                      <a:pt x="218" y="609"/>
                    </a:lnTo>
                    <a:lnTo>
                      <a:pt x="241" y="569"/>
                    </a:lnTo>
                    <a:lnTo>
                      <a:pt x="266" y="529"/>
                    </a:lnTo>
                    <a:lnTo>
                      <a:pt x="293" y="492"/>
                    </a:lnTo>
                    <a:lnTo>
                      <a:pt x="322" y="455"/>
                    </a:lnTo>
                    <a:lnTo>
                      <a:pt x="352" y="419"/>
                    </a:lnTo>
                    <a:lnTo>
                      <a:pt x="385" y="386"/>
                    </a:lnTo>
                    <a:lnTo>
                      <a:pt x="419" y="354"/>
                    </a:lnTo>
                    <a:lnTo>
                      <a:pt x="453" y="324"/>
                    </a:lnTo>
                    <a:lnTo>
                      <a:pt x="490" y="295"/>
                    </a:lnTo>
                    <a:lnTo>
                      <a:pt x="528" y="268"/>
                    </a:lnTo>
                    <a:lnTo>
                      <a:pt x="568" y="242"/>
                    </a:lnTo>
                    <a:lnTo>
                      <a:pt x="608" y="219"/>
                    </a:lnTo>
                    <a:lnTo>
                      <a:pt x="650" y="198"/>
                    </a:lnTo>
                    <a:lnTo>
                      <a:pt x="692" y="178"/>
                    </a:lnTo>
                    <a:lnTo>
                      <a:pt x="736" y="161"/>
                    </a:lnTo>
                    <a:lnTo>
                      <a:pt x="782" y="146"/>
                    </a:lnTo>
                    <a:lnTo>
                      <a:pt x="827" y="133"/>
                    </a:lnTo>
                    <a:lnTo>
                      <a:pt x="874" y="122"/>
                    </a:lnTo>
                    <a:lnTo>
                      <a:pt x="921" y="114"/>
                    </a:lnTo>
                    <a:lnTo>
                      <a:pt x="971" y="108"/>
                    </a:lnTo>
                    <a:lnTo>
                      <a:pt x="1020" y="104"/>
                    </a:lnTo>
                    <a:lnTo>
                      <a:pt x="1069" y="103"/>
                    </a:lnTo>
                    <a:lnTo>
                      <a:pt x="1119" y="104"/>
                    </a:lnTo>
                    <a:lnTo>
                      <a:pt x="1169" y="108"/>
                    </a:lnTo>
                    <a:lnTo>
                      <a:pt x="1217" y="114"/>
                    </a:lnTo>
                    <a:lnTo>
                      <a:pt x="1264" y="122"/>
                    </a:lnTo>
                    <a:lnTo>
                      <a:pt x="1311" y="133"/>
                    </a:lnTo>
                    <a:lnTo>
                      <a:pt x="1357" y="146"/>
                    </a:lnTo>
                    <a:lnTo>
                      <a:pt x="1402" y="161"/>
                    </a:lnTo>
                    <a:lnTo>
                      <a:pt x="1446" y="178"/>
                    </a:lnTo>
                    <a:lnTo>
                      <a:pt x="1489" y="198"/>
                    </a:lnTo>
                    <a:lnTo>
                      <a:pt x="1530" y="219"/>
                    </a:lnTo>
                    <a:lnTo>
                      <a:pt x="1572" y="242"/>
                    </a:lnTo>
                    <a:lnTo>
                      <a:pt x="1611" y="268"/>
                    </a:lnTo>
                    <a:lnTo>
                      <a:pt x="1648" y="295"/>
                    </a:lnTo>
                    <a:lnTo>
                      <a:pt x="1685" y="324"/>
                    </a:lnTo>
                    <a:lnTo>
                      <a:pt x="1720" y="354"/>
                    </a:lnTo>
                    <a:lnTo>
                      <a:pt x="1753" y="386"/>
                    </a:lnTo>
                    <a:lnTo>
                      <a:pt x="1786" y="419"/>
                    </a:lnTo>
                    <a:lnTo>
                      <a:pt x="1816" y="455"/>
                    </a:lnTo>
                    <a:lnTo>
                      <a:pt x="1845" y="492"/>
                    </a:lnTo>
                    <a:lnTo>
                      <a:pt x="1872" y="529"/>
                    </a:lnTo>
                    <a:lnTo>
                      <a:pt x="1897" y="569"/>
                    </a:lnTo>
                    <a:lnTo>
                      <a:pt x="1920" y="609"/>
                    </a:lnTo>
                    <a:lnTo>
                      <a:pt x="1941" y="650"/>
                    </a:lnTo>
                    <a:lnTo>
                      <a:pt x="1961" y="694"/>
                    </a:lnTo>
                    <a:lnTo>
                      <a:pt x="1979" y="738"/>
                    </a:lnTo>
                    <a:lnTo>
                      <a:pt x="1994" y="783"/>
                    </a:lnTo>
                    <a:lnTo>
                      <a:pt x="2007" y="828"/>
                    </a:lnTo>
                    <a:lnTo>
                      <a:pt x="2018" y="876"/>
                    </a:lnTo>
                    <a:lnTo>
                      <a:pt x="2026" y="923"/>
                    </a:lnTo>
                    <a:lnTo>
                      <a:pt x="2032" y="972"/>
                    </a:lnTo>
                    <a:lnTo>
                      <a:pt x="2036" y="1020"/>
                    </a:lnTo>
                    <a:lnTo>
                      <a:pt x="2037" y="1071"/>
                    </a:lnTo>
                    <a:close/>
                  </a:path>
                </a:pathLst>
              </a:custGeom>
              <a:solidFill>
                <a:srgbClr val="F0A6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1841" name="Freeform 1286">
                <a:extLst>
                  <a:ext uri="{FF2B5EF4-FFF2-40B4-BE49-F238E27FC236}">
                    <a16:creationId xmlns:a16="http://schemas.microsoft.com/office/drawing/2014/main" id="{D60898FA-31FF-466D-B947-31CF93C61DC4}"/>
                  </a:ext>
                </a:extLst>
              </p:cNvPr>
              <p:cNvSpPr>
                <a:spLocks noEditPoints="1"/>
              </p:cNvSpPr>
              <p:nvPr/>
            </p:nvSpPr>
            <p:spPr bwMode="auto">
              <a:xfrm>
                <a:off x="4091" y="2152"/>
                <a:ext cx="408" cy="407"/>
              </a:xfrm>
              <a:custGeom>
                <a:avLst/>
                <a:gdLst>
                  <a:gd name="T0" fmla="*/ 404 w 2038"/>
                  <a:gd name="T1" fmla="*/ 163 h 2037"/>
                  <a:gd name="T2" fmla="*/ 388 w 2038"/>
                  <a:gd name="T3" fmla="*/ 115 h 2037"/>
                  <a:gd name="T4" fmla="*/ 362 w 2038"/>
                  <a:gd name="T5" fmla="*/ 74 h 2037"/>
                  <a:gd name="T6" fmla="*/ 326 w 2038"/>
                  <a:gd name="T7" fmla="*/ 40 h 2037"/>
                  <a:gd name="T8" fmla="*/ 283 w 2038"/>
                  <a:gd name="T9" fmla="*/ 16 h 2037"/>
                  <a:gd name="T10" fmla="*/ 235 w 2038"/>
                  <a:gd name="T11" fmla="*/ 2 h 2037"/>
                  <a:gd name="T12" fmla="*/ 183 w 2038"/>
                  <a:gd name="T13" fmla="*/ 1 h 2037"/>
                  <a:gd name="T14" fmla="*/ 134 w 2038"/>
                  <a:gd name="T15" fmla="*/ 12 h 2037"/>
                  <a:gd name="T16" fmla="*/ 90 w 2038"/>
                  <a:gd name="T17" fmla="*/ 35 h 2037"/>
                  <a:gd name="T18" fmla="*/ 53 w 2038"/>
                  <a:gd name="T19" fmla="*/ 67 h 2037"/>
                  <a:gd name="T20" fmla="*/ 25 w 2038"/>
                  <a:gd name="T21" fmla="*/ 106 h 2037"/>
                  <a:gd name="T22" fmla="*/ 6 w 2038"/>
                  <a:gd name="T23" fmla="*/ 153 h 2037"/>
                  <a:gd name="T24" fmla="*/ 0 w 2038"/>
                  <a:gd name="T25" fmla="*/ 204 h 2037"/>
                  <a:gd name="T26" fmla="*/ 6 w 2038"/>
                  <a:gd name="T27" fmla="*/ 254 h 2037"/>
                  <a:gd name="T28" fmla="*/ 25 w 2038"/>
                  <a:gd name="T29" fmla="*/ 301 h 2037"/>
                  <a:gd name="T30" fmla="*/ 53 w 2038"/>
                  <a:gd name="T31" fmla="*/ 340 h 2037"/>
                  <a:gd name="T32" fmla="*/ 90 w 2038"/>
                  <a:gd name="T33" fmla="*/ 372 h 2037"/>
                  <a:gd name="T34" fmla="*/ 134 w 2038"/>
                  <a:gd name="T35" fmla="*/ 395 h 2037"/>
                  <a:gd name="T36" fmla="*/ 183 w 2038"/>
                  <a:gd name="T37" fmla="*/ 406 h 2037"/>
                  <a:gd name="T38" fmla="*/ 235 w 2038"/>
                  <a:gd name="T39" fmla="*/ 405 h 2037"/>
                  <a:gd name="T40" fmla="*/ 283 w 2038"/>
                  <a:gd name="T41" fmla="*/ 391 h 2037"/>
                  <a:gd name="T42" fmla="*/ 326 w 2038"/>
                  <a:gd name="T43" fmla="*/ 367 h 2037"/>
                  <a:gd name="T44" fmla="*/ 362 w 2038"/>
                  <a:gd name="T45" fmla="*/ 333 h 2037"/>
                  <a:gd name="T46" fmla="*/ 388 w 2038"/>
                  <a:gd name="T47" fmla="*/ 292 h 2037"/>
                  <a:gd name="T48" fmla="*/ 404 w 2038"/>
                  <a:gd name="T49" fmla="*/ 244 h 2037"/>
                  <a:gd name="T50" fmla="*/ 388 w 2038"/>
                  <a:gd name="T51" fmla="*/ 204 h 2037"/>
                  <a:gd name="T52" fmla="*/ 382 w 2038"/>
                  <a:gd name="T53" fmla="*/ 249 h 2037"/>
                  <a:gd name="T54" fmla="*/ 366 w 2038"/>
                  <a:gd name="T55" fmla="*/ 291 h 2037"/>
                  <a:gd name="T56" fmla="*/ 340 w 2038"/>
                  <a:gd name="T57" fmla="*/ 327 h 2037"/>
                  <a:gd name="T58" fmla="*/ 307 w 2038"/>
                  <a:gd name="T59" fmla="*/ 355 h 2037"/>
                  <a:gd name="T60" fmla="*/ 267 w 2038"/>
                  <a:gd name="T61" fmla="*/ 376 h 2037"/>
                  <a:gd name="T62" fmla="*/ 223 w 2038"/>
                  <a:gd name="T63" fmla="*/ 386 h 2037"/>
                  <a:gd name="T64" fmla="*/ 176 w 2038"/>
                  <a:gd name="T65" fmla="*/ 385 h 2037"/>
                  <a:gd name="T66" fmla="*/ 133 w 2038"/>
                  <a:gd name="T67" fmla="*/ 372 h 2037"/>
                  <a:gd name="T68" fmla="*/ 94 w 2038"/>
                  <a:gd name="T69" fmla="*/ 350 h 2037"/>
                  <a:gd name="T70" fmla="*/ 62 w 2038"/>
                  <a:gd name="T71" fmla="*/ 320 h 2037"/>
                  <a:gd name="T72" fmla="*/ 39 w 2038"/>
                  <a:gd name="T73" fmla="*/ 283 h 2037"/>
                  <a:gd name="T74" fmla="*/ 24 w 2038"/>
                  <a:gd name="T75" fmla="*/ 240 h 2037"/>
                  <a:gd name="T76" fmla="*/ 21 w 2038"/>
                  <a:gd name="T77" fmla="*/ 194 h 2037"/>
                  <a:gd name="T78" fmla="*/ 29 w 2038"/>
                  <a:gd name="T79" fmla="*/ 149 h 2037"/>
                  <a:gd name="T80" fmla="*/ 47 w 2038"/>
                  <a:gd name="T81" fmla="*/ 108 h 2037"/>
                  <a:gd name="T82" fmla="*/ 74 w 2038"/>
                  <a:gd name="T83" fmla="*/ 74 h 2037"/>
                  <a:gd name="T84" fmla="*/ 109 w 2038"/>
                  <a:gd name="T85" fmla="*/ 47 h 2037"/>
                  <a:gd name="T86" fmla="*/ 150 w 2038"/>
                  <a:gd name="T87" fmla="*/ 28 h 2037"/>
                  <a:gd name="T88" fmla="*/ 195 w 2038"/>
                  <a:gd name="T89" fmla="*/ 21 h 2037"/>
                  <a:gd name="T90" fmla="*/ 241 w 2038"/>
                  <a:gd name="T91" fmla="*/ 24 h 2037"/>
                  <a:gd name="T92" fmla="*/ 284 w 2038"/>
                  <a:gd name="T93" fmla="*/ 38 h 2037"/>
                  <a:gd name="T94" fmla="*/ 321 w 2038"/>
                  <a:gd name="T95" fmla="*/ 62 h 2037"/>
                  <a:gd name="T96" fmla="*/ 351 w 2038"/>
                  <a:gd name="T97" fmla="*/ 94 h 2037"/>
                  <a:gd name="T98" fmla="*/ 373 w 2038"/>
                  <a:gd name="T99" fmla="*/ 132 h 2037"/>
                  <a:gd name="T100" fmla="*/ 386 w 2038"/>
                  <a:gd name="T101" fmla="*/ 176 h 203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038" h="2037">
                    <a:moveTo>
                      <a:pt x="2038" y="1019"/>
                    </a:moveTo>
                    <a:lnTo>
                      <a:pt x="2037" y="966"/>
                    </a:lnTo>
                    <a:lnTo>
                      <a:pt x="2033" y="914"/>
                    </a:lnTo>
                    <a:lnTo>
                      <a:pt x="2026" y="864"/>
                    </a:lnTo>
                    <a:lnTo>
                      <a:pt x="2018" y="814"/>
                    </a:lnTo>
                    <a:lnTo>
                      <a:pt x="2006" y="764"/>
                    </a:lnTo>
                    <a:lnTo>
                      <a:pt x="1993" y="716"/>
                    </a:lnTo>
                    <a:lnTo>
                      <a:pt x="1977" y="668"/>
                    </a:lnTo>
                    <a:lnTo>
                      <a:pt x="1958" y="622"/>
                    </a:lnTo>
                    <a:lnTo>
                      <a:pt x="1938" y="576"/>
                    </a:lnTo>
                    <a:lnTo>
                      <a:pt x="1915" y="533"/>
                    </a:lnTo>
                    <a:lnTo>
                      <a:pt x="1890" y="490"/>
                    </a:lnTo>
                    <a:lnTo>
                      <a:pt x="1864" y="449"/>
                    </a:lnTo>
                    <a:lnTo>
                      <a:pt x="1836" y="409"/>
                    </a:lnTo>
                    <a:lnTo>
                      <a:pt x="1806" y="370"/>
                    </a:lnTo>
                    <a:lnTo>
                      <a:pt x="1774" y="333"/>
                    </a:lnTo>
                    <a:lnTo>
                      <a:pt x="1740" y="298"/>
                    </a:lnTo>
                    <a:lnTo>
                      <a:pt x="1704" y="264"/>
                    </a:lnTo>
                    <a:lnTo>
                      <a:pt x="1667" y="233"/>
                    </a:lnTo>
                    <a:lnTo>
                      <a:pt x="1629" y="202"/>
                    </a:lnTo>
                    <a:lnTo>
                      <a:pt x="1589" y="173"/>
                    </a:lnTo>
                    <a:lnTo>
                      <a:pt x="1548" y="147"/>
                    </a:lnTo>
                    <a:lnTo>
                      <a:pt x="1504" y="122"/>
                    </a:lnTo>
                    <a:lnTo>
                      <a:pt x="1461" y="100"/>
                    </a:lnTo>
                    <a:lnTo>
                      <a:pt x="1416" y="80"/>
                    </a:lnTo>
                    <a:lnTo>
                      <a:pt x="1370" y="62"/>
                    </a:lnTo>
                    <a:lnTo>
                      <a:pt x="1323" y="46"/>
                    </a:lnTo>
                    <a:lnTo>
                      <a:pt x="1274" y="32"/>
                    </a:lnTo>
                    <a:lnTo>
                      <a:pt x="1225" y="21"/>
                    </a:lnTo>
                    <a:lnTo>
                      <a:pt x="1175" y="12"/>
                    </a:lnTo>
                    <a:lnTo>
                      <a:pt x="1124" y="5"/>
                    </a:lnTo>
                    <a:lnTo>
                      <a:pt x="1071" y="1"/>
                    </a:lnTo>
                    <a:lnTo>
                      <a:pt x="1019" y="0"/>
                    </a:lnTo>
                    <a:lnTo>
                      <a:pt x="967" y="1"/>
                    </a:lnTo>
                    <a:lnTo>
                      <a:pt x="916" y="5"/>
                    </a:lnTo>
                    <a:lnTo>
                      <a:pt x="864" y="12"/>
                    </a:lnTo>
                    <a:lnTo>
                      <a:pt x="814" y="21"/>
                    </a:lnTo>
                    <a:lnTo>
                      <a:pt x="765" y="32"/>
                    </a:lnTo>
                    <a:lnTo>
                      <a:pt x="717" y="46"/>
                    </a:lnTo>
                    <a:lnTo>
                      <a:pt x="669" y="62"/>
                    </a:lnTo>
                    <a:lnTo>
                      <a:pt x="623" y="80"/>
                    </a:lnTo>
                    <a:lnTo>
                      <a:pt x="578" y="100"/>
                    </a:lnTo>
                    <a:lnTo>
                      <a:pt x="534" y="122"/>
                    </a:lnTo>
                    <a:lnTo>
                      <a:pt x="490" y="147"/>
                    </a:lnTo>
                    <a:lnTo>
                      <a:pt x="449" y="173"/>
                    </a:lnTo>
                    <a:lnTo>
                      <a:pt x="410" y="202"/>
                    </a:lnTo>
                    <a:lnTo>
                      <a:pt x="371" y="233"/>
                    </a:lnTo>
                    <a:lnTo>
                      <a:pt x="334" y="264"/>
                    </a:lnTo>
                    <a:lnTo>
                      <a:pt x="298" y="298"/>
                    </a:lnTo>
                    <a:lnTo>
                      <a:pt x="265" y="333"/>
                    </a:lnTo>
                    <a:lnTo>
                      <a:pt x="233" y="370"/>
                    </a:lnTo>
                    <a:lnTo>
                      <a:pt x="203" y="409"/>
                    </a:lnTo>
                    <a:lnTo>
                      <a:pt x="174" y="449"/>
                    </a:lnTo>
                    <a:lnTo>
                      <a:pt x="148" y="490"/>
                    </a:lnTo>
                    <a:lnTo>
                      <a:pt x="124" y="533"/>
                    </a:lnTo>
                    <a:lnTo>
                      <a:pt x="100" y="576"/>
                    </a:lnTo>
                    <a:lnTo>
                      <a:pt x="80" y="622"/>
                    </a:lnTo>
                    <a:lnTo>
                      <a:pt x="62" y="668"/>
                    </a:lnTo>
                    <a:lnTo>
                      <a:pt x="46" y="716"/>
                    </a:lnTo>
                    <a:lnTo>
                      <a:pt x="32" y="764"/>
                    </a:lnTo>
                    <a:lnTo>
                      <a:pt x="21" y="814"/>
                    </a:lnTo>
                    <a:lnTo>
                      <a:pt x="12" y="864"/>
                    </a:lnTo>
                    <a:lnTo>
                      <a:pt x="5" y="914"/>
                    </a:lnTo>
                    <a:lnTo>
                      <a:pt x="2" y="966"/>
                    </a:lnTo>
                    <a:lnTo>
                      <a:pt x="0" y="1019"/>
                    </a:lnTo>
                    <a:lnTo>
                      <a:pt x="2" y="1071"/>
                    </a:lnTo>
                    <a:lnTo>
                      <a:pt x="5" y="1123"/>
                    </a:lnTo>
                    <a:lnTo>
                      <a:pt x="12" y="1173"/>
                    </a:lnTo>
                    <a:lnTo>
                      <a:pt x="21" y="1223"/>
                    </a:lnTo>
                    <a:lnTo>
                      <a:pt x="32" y="1273"/>
                    </a:lnTo>
                    <a:lnTo>
                      <a:pt x="46" y="1322"/>
                    </a:lnTo>
                    <a:lnTo>
                      <a:pt x="62" y="1369"/>
                    </a:lnTo>
                    <a:lnTo>
                      <a:pt x="80" y="1415"/>
                    </a:lnTo>
                    <a:lnTo>
                      <a:pt x="100" y="1461"/>
                    </a:lnTo>
                    <a:lnTo>
                      <a:pt x="124" y="1504"/>
                    </a:lnTo>
                    <a:lnTo>
                      <a:pt x="148" y="1547"/>
                    </a:lnTo>
                    <a:lnTo>
                      <a:pt x="174" y="1588"/>
                    </a:lnTo>
                    <a:lnTo>
                      <a:pt x="203" y="1628"/>
                    </a:lnTo>
                    <a:lnTo>
                      <a:pt x="233" y="1667"/>
                    </a:lnTo>
                    <a:lnTo>
                      <a:pt x="265" y="1704"/>
                    </a:lnTo>
                    <a:lnTo>
                      <a:pt x="298" y="1739"/>
                    </a:lnTo>
                    <a:lnTo>
                      <a:pt x="334" y="1773"/>
                    </a:lnTo>
                    <a:lnTo>
                      <a:pt x="371" y="1804"/>
                    </a:lnTo>
                    <a:lnTo>
                      <a:pt x="410" y="1835"/>
                    </a:lnTo>
                    <a:lnTo>
                      <a:pt x="449" y="1864"/>
                    </a:lnTo>
                    <a:lnTo>
                      <a:pt x="490" y="1890"/>
                    </a:lnTo>
                    <a:lnTo>
                      <a:pt x="534" y="1915"/>
                    </a:lnTo>
                    <a:lnTo>
                      <a:pt x="578" y="1937"/>
                    </a:lnTo>
                    <a:lnTo>
                      <a:pt x="623" y="1957"/>
                    </a:lnTo>
                    <a:lnTo>
                      <a:pt x="669" y="1975"/>
                    </a:lnTo>
                    <a:lnTo>
                      <a:pt x="717" y="1991"/>
                    </a:lnTo>
                    <a:lnTo>
                      <a:pt x="765" y="2005"/>
                    </a:lnTo>
                    <a:lnTo>
                      <a:pt x="814" y="2016"/>
                    </a:lnTo>
                    <a:lnTo>
                      <a:pt x="864" y="2025"/>
                    </a:lnTo>
                    <a:lnTo>
                      <a:pt x="916" y="2032"/>
                    </a:lnTo>
                    <a:lnTo>
                      <a:pt x="967" y="2036"/>
                    </a:lnTo>
                    <a:lnTo>
                      <a:pt x="1019" y="2037"/>
                    </a:lnTo>
                    <a:lnTo>
                      <a:pt x="1071" y="2036"/>
                    </a:lnTo>
                    <a:lnTo>
                      <a:pt x="1124" y="2032"/>
                    </a:lnTo>
                    <a:lnTo>
                      <a:pt x="1175" y="2025"/>
                    </a:lnTo>
                    <a:lnTo>
                      <a:pt x="1225" y="2016"/>
                    </a:lnTo>
                    <a:lnTo>
                      <a:pt x="1274" y="2005"/>
                    </a:lnTo>
                    <a:lnTo>
                      <a:pt x="1323" y="1991"/>
                    </a:lnTo>
                    <a:lnTo>
                      <a:pt x="1370" y="1975"/>
                    </a:lnTo>
                    <a:lnTo>
                      <a:pt x="1416" y="1957"/>
                    </a:lnTo>
                    <a:lnTo>
                      <a:pt x="1461" y="1937"/>
                    </a:lnTo>
                    <a:lnTo>
                      <a:pt x="1504" y="1915"/>
                    </a:lnTo>
                    <a:lnTo>
                      <a:pt x="1548" y="1890"/>
                    </a:lnTo>
                    <a:lnTo>
                      <a:pt x="1589" y="1864"/>
                    </a:lnTo>
                    <a:lnTo>
                      <a:pt x="1629" y="1835"/>
                    </a:lnTo>
                    <a:lnTo>
                      <a:pt x="1667" y="1804"/>
                    </a:lnTo>
                    <a:lnTo>
                      <a:pt x="1704" y="1773"/>
                    </a:lnTo>
                    <a:lnTo>
                      <a:pt x="1740" y="1739"/>
                    </a:lnTo>
                    <a:lnTo>
                      <a:pt x="1774" y="1704"/>
                    </a:lnTo>
                    <a:lnTo>
                      <a:pt x="1806" y="1667"/>
                    </a:lnTo>
                    <a:lnTo>
                      <a:pt x="1836" y="1628"/>
                    </a:lnTo>
                    <a:lnTo>
                      <a:pt x="1864" y="1588"/>
                    </a:lnTo>
                    <a:lnTo>
                      <a:pt x="1890" y="1547"/>
                    </a:lnTo>
                    <a:lnTo>
                      <a:pt x="1915" y="1504"/>
                    </a:lnTo>
                    <a:lnTo>
                      <a:pt x="1938" y="1461"/>
                    </a:lnTo>
                    <a:lnTo>
                      <a:pt x="1958" y="1415"/>
                    </a:lnTo>
                    <a:lnTo>
                      <a:pt x="1977" y="1369"/>
                    </a:lnTo>
                    <a:lnTo>
                      <a:pt x="1993" y="1322"/>
                    </a:lnTo>
                    <a:lnTo>
                      <a:pt x="2006" y="1273"/>
                    </a:lnTo>
                    <a:lnTo>
                      <a:pt x="2018" y="1223"/>
                    </a:lnTo>
                    <a:lnTo>
                      <a:pt x="2026" y="1173"/>
                    </a:lnTo>
                    <a:lnTo>
                      <a:pt x="2033" y="1123"/>
                    </a:lnTo>
                    <a:lnTo>
                      <a:pt x="2037" y="1071"/>
                    </a:lnTo>
                    <a:lnTo>
                      <a:pt x="2038" y="1019"/>
                    </a:lnTo>
                    <a:close/>
                    <a:moveTo>
                      <a:pt x="1937" y="1019"/>
                    </a:moveTo>
                    <a:lnTo>
                      <a:pt x="1936" y="1066"/>
                    </a:lnTo>
                    <a:lnTo>
                      <a:pt x="1932" y="1112"/>
                    </a:lnTo>
                    <a:lnTo>
                      <a:pt x="1926" y="1158"/>
                    </a:lnTo>
                    <a:lnTo>
                      <a:pt x="1917" y="1203"/>
                    </a:lnTo>
                    <a:lnTo>
                      <a:pt x="1907" y="1248"/>
                    </a:lnTo>
                    <a:lnTo>
                      <a:pt x="1895" y="1291"/>
                    </a:lnTo>
                    <a:lnTo>
                      <a:pt x="1880" y="1334"/>
                    </a:lnTo>
                    <a:lnTo>
                      <a:pt x="1864" y="1375"/>
                    </a:lnTo>
                    <a:lnTo>
                      <a:pt x="1846" y="1416"/>
                    </a:lnTo>
                    <a:lnTo>
                      <a:pt x="1826" y="1456"/>
                    </a:lnTo>
                    <a:lnTo>
                      <a:pt x="1804" y="1494"/>
                    </a:lnTo>
                    <a:lnTo>
                      <a:pt x="1780" y="1531"/>
                    </a:lnTo>
                    <a:lnTo>
                      <a:pt x="1754" y="1567"/>
                    </a:lnTo>
                    <a:lnTo>
                      <a:pt x="1727" y="1601"/>
                    </a:lnTo>
                    <a:lnTo>
                      <a:pt x="1698" y="1635"/>
                    </a:lnTo>
                    <a:lnTo>
                      <a:pt x="1667" y="1667"/>
                    </a:lnTo>
                    <a:lnTo>
                      <a:pt x="1636" y="1697"/>
                    </a:lnTo>
                    <a:lnTo>
                      <a:pt x="1603" y="1726"/>
                    </a:lnTo>
                    <a:lnTo>
                      <a:pt x="1568" y="1753"/>
                    </a:lnTo>
                    <a:lnTo>
                      <a:pt x="1532" y="1779"/>
                    </a:lnTo>
                    <a:lnTo>
                      <a:pt x="1494" y="1802"/>
                    </a:lnTo>
                    <a:lnTo>
                      <a:pt x="1456" y="1824"/>
                    </a:lnTo>
                    <a:lnTo>
                      <a:pt x="1417" y="1846"/>
                    </a:lnTo>
                    <a:lnTo>
                      <a:pt x="1376" y="1864"/>
                    </a:lnTo>
                    <a:lnTo>
                      <a:pt x="1335" y="1880"/>
                    </a:lnTo>
                    <a:lnTo>
                      <a:pt x="1292" y="1895"/>
                    </a:lnTo>
                    <a:lnTo>
                      <a:pt x="1248" y="1907"/>
                    </a:lnTo>
                    <a:lnTo>
                      <a:pt x="1204" y="1917"/>
                    </a:lnTo>
                    <a:lnTo>
                      <a:pt x="1159" y="1925"/>
                    </a:lnTo>
                    <a:lnTo>
                      <a:pt x="1112" y="1931"/>
                    </a:lnTo>
                    <a:lnTo>
                      <a:pt x="1066" y="1934"/>
                    </a:lnTo>
                    <a:lnTo>
                      <a:pt x="1019" y="1936"/>
                    </a:lnTo>
                    <a:lnTo>
                      <a:pt x="972" y="1934"/>
                    </a:lnTo>
                    <a:lnTo>
                      <a:pt x="926" y="1931"/>
                    </a:lnTo>
                    <a:lnTo>
                      <a:pt x="879" y="1925"/>
                    </a:lnTo>
                    <a:lnTo>
                      <a:pt x="834" y="1917"/>
                    </a:lnTo>
                    <a:lnTo>
                      <a:pt x="790" y="1907"/>
                    </a:lnTo>
                    <a:lnTo>
                      <a:pt x="747" y="1895"/>
                    </a:lnTo>
                    <a:lnTo>
                      <a:pt x="703" y="1880"/>
                    </a:lnTo>
                    <a:lnTo>
                      <a:pt x="662" y="1864"/>
                    </a:lnTo>
                    <a:lnTo>
                      <a:pt x="622" y="1846"/>
                    </a:lnTo>
                    <a:lnTo>
                      <a:pt x="582" y="1824"/>
                    </a:lnTo>
                    <a:lnTo>
                      <a:pt x="544" y="1802"/>
                    </a:lnTo>
                    <a:lnTo>
                      <a:pt x="506" y="1779"/>
                    </a:lnTo>
                    <a:lnTo>
                      <a:pt x="470" y="1753"/>
                    </a:lnTo>
                    <a:lnTo>
                      <a:pt x="436" y="1726"/>
                    </a:lnTo>
                    <a:lnTo>
                      <a:pt x="403" y="1697"/>
                    </a:lnTo>
                    <a:lnTo>
                      <a:pt x="371" y="1667"/>
                    </a:lnTo>
                    <a:lnTo>
                      <a:pt x="341" y="1635"/>
                    </a:lnTo>
                    <a:lnTo>
                      <a:pt x="312" y="1601"/>
                    </a:lnTo>
                    <a:lnTo>
                      <a:pt x="284" y="1567"/>
                    </a:lnTo>
                    <a:lnTo>
                      <a:pt x="258" y="1531"/>
                    </a:lnTo>
                    <a:lnTo>
                      <a:pt x="235" y="1494"/>
                    </a:lnTo>
                    <a:lnTo>
                      <a:pt x="213" y="1456"/>
                    </a:lnTo>
                    <a:lnTo>
                      <a:pt x="193" y="1416"/>
                    </a:lnTo>
                    <a:lnTo>
                      <a:pt x="174" y="1375"/>
                    </a:lnTo>
                    <a:lnTo>
                      <a:pt x="158" y="1334"/>
                    </a:lnTo>
                    <a:lnTo>
                      <a:pt x="144" y="1291"/>
                    </a:lnTo>
                    <a:lnTo>
                      <a:pt x="131" y="1248"/>
                    </a:lnTo>
                    <a:lnTo>
                      <a:pt x="121" y="1203"/>
                    </a:lnTo>
                    <a:lnTo>
                      <a:pt x="113" y="1158"/>
                    </a:lnTo>
                    <a:lnTo>
                      <a:pt x="106" y="1112"/>
                    </a:lnTo>
                    <a:lnTo>
                      <a:pt x="103" y="1066"/>
                    </a:lnTo>
                    <a:lnTo>
                      <a:pt x="102" y="1019"/>
                    </a:lnTo>
                    <a:lnTo>
                      <a:pt x="103" y="971"/>
                    </a:lnTo>
                    <a:lnTo>
                      <a:pt x="106" y="925"/>
                    </a:lnTo>
                    <a:lnTo>
                      <a:pt x="113" y="879"/>
                    </a:lnTo>
                    <a:lnTo>
                      <a:pt x="121" y="834"/>
                    </a:lnTo>
                    <a:lnTo>
                      <a:pt x="131" y="789"/>
                    </a:lnTo>
                    <a:lnTo>
                      <a:pt x="144" y="746"/>
                    </a:lnTo>
                    <a:lnTo>
                      <a:pt x="158" y="703"/>
                    </a:lnTo>
                    <a:lnTo>
                      <a:pt x="174" y="662"/>
                    </a:lnTo>
                    <a:lnTo>
                      <a:pt x="193" y="621"/>
                    </a:lnTo>
                    <a:lnTo>
                      <a:pt x="213" y="581"/>
                    </a:lnTo>
                    <a:lnTo>
                      <a:pt x="235" y="543"/>
                    </a:lnTo>
                    <a:lnTo>
                      <a:pt x="258" y="506"/>
                    </a:lnTo>
                    <a:lnTo>
                      <a:pt x="284" y="470"/>
                    </a:lnTo>
                    <a:lnTo>
                      <a:pt x="312" y="436"/>
                    </a:lnTo>
                    <a:lnTo>
                      <a:pt x="341" y="402"/>
                    </a:lnTo>
                    <a:lnTo>
                      <a:pt x="371" y="370"/>
                    </a:lnTo>
                    <a:lnTo>
                      <a:pt x="403" y="340"/>
                    </a:lnTo>
                    <a:lnTo>
                      <a:pt x="436" y="311"/>
                    </a:lnTo>
                    <a:lnTo>
                      <a:pt x="470" y="284"/>
                    </a:lnTo>
                    <a:lnTo>
                      <a:pt x="506" y="258"/>
                    </a:lnTo>
                    <a:lnTo>
                      <a:pt x="544" y="235"/>
                    </a:lnTo>
                    <a:lnTo>
                      <a:pt x="582" y="213"/>
                    </a:lnTo>
                    <a:lnTo>
                      <a:pt x="622" y="191"/>
                    </a:lnTo>
                    <a:lnTo>
                      <a:pt x="662" y="173"/>
                    </a:lnTo>
                    <a:lnTo>
                      <a:pt x="703" y="157"/>
                    </a:lnTo>
                    <a:lnTo>
                      <a:pt x="747" y="142"/>
                    </a:lnTo>
                    <a:lnTo>
                      <a:pt x="790" y="130"/>
                    </a:lnTo>
                    <a:lnTo>
                      <a:pt x="834" y="120"/>
                    </a:lnTo>
                    <a:lnTo>
                      <a:pt x="879" y="112"/>
                    </a:lnTo>
                    <a:lnTo>
                      <a:pt x="926" y="106"/>
                    </a:lnTo>
                    <a:lnTo>
                      <a:pt x="972" y="103"/>
                    </a:lnTo>
                    <a:lnTo>
                      <a:pt x="1019" y="101"/>
                    </a:lnTo>
                    <a:lnTo>
                      <a:pt x="1066" y="103"/>
                    </a:lnTo>
                    <a:lnTo>
                      <a:pt x="1112" y="106"/>
                    </a:lnTo>
                    <a:lnTo>
                      <a:pt x="1159" y="112"/>
                    </a:lnTo>
                    <a:lnTo>
                      <a:pt x="1204" y="120"/>
                    </a:lnTo>
                    <a:lnTo>
                      <a:pt x="1248" y="130"/>
                    </a:lnTo>
                    <a:lnTo>
                      <a:pt x="1292" y="142"/>
                    </a:lnTo>
                    <a:lnTo>
                      <a:pt x="1335" y="157"/>
                    </a:lnTo>
                    <a:lnTo>
                      <a:pt x="1376" y="173"/>
                    </a:lnTo>
                    <a:lnTo>
                      <a:pt x="1417" y="191"/>
                    </a:lnTo>
                    <a:lnTo>
                      <a:pt x="1456" y="213"/>
                    </a:lnTo>
                    <a:lnTo>
                      <a:pt x="1494" y="235"/>
                    </a:lnTo>
                    <a:lnTo>
                      <a:pt x="1532" y="258"/>
                    </a:lnTo>
                    <a:lnTo>
                      <a:pt x="1568" y="284"/>
                    </a:lnTo>
                    <a:lnTo>
                      <a:pt x="1603" y="311"/>
                    </a:lnTo>
                    <a:lnTo>
                      <a:pt x="1636" y="340"/>
                    </a:lnTo>
                    <a:lnTo>
                      <a:pt x="1667" y="370"/>
                    </a:lnTo>
                    <a:lnTo>
                      <a:pt x="1698" y="402"/>
                    </a:lnTo>
                    <a:lnTo>
                      <a:pt x="1727" y="436"/>
                    </a:lnTo>
                    <a:lnTo>
                      <a:pt x="1754" y="470"/>
                    </a:lnTo>
                    <a:lnTo>
                      <a:pt x="1780" y="506"/>
                    </a:lnTo>
                    <a:lnTo>
                      <a:pt x="1804" y="543"/>
                    </a:lnTo>
                    <a:lnTo>
                      <a:pt x="1826" y="581"/>
                    </a:lnTo>
                    <a:lnTo>
                      <a:pt x="1846" y="621"/>
                    </a:lnTo>
                    <a:lnTo>
                      <a:pt x="1864" y="662"/>
                    </a:lnTo>
                    <a:lnTo>
                      <a:pt x="1880" y="703"/>
                    </a:lnTo>
                    <a:lnTo>
                      <a:pt x="1895" y="746"/>
                    </a:lnTo>
                    <a:lnTo>
                      <a:pt x="1907" y="789"/>
                    </a:lnTo>
                    <a:lnTo>
                      <a:pt x="1917" y="834"/>
                    </a:lnTo>
                    <a:lnTo>
                      <a:pt x="1926" y="879"/>
                    </a:lnTo>
                    <a:lnTo>
                      <a:pt x="1932" y="925"/>
                    </a:lnTo>
                    <a:lnTo>
                      <a:pt x="1936" y="971"/>
                    </a:lnTo>
                    <a:lnTo>
                      <a:pt x="1937" y="1019"/>
                    </a:lnTo>
                    <a:close/>
                  </a:path>
                </a:pathLst>
              </a:custGeom>
              <a:solidFill>
                <a:srgbClr val="F0A9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1842" name="Freeform 1287">
                <a:extLst>
                  <a:ext uri="{FF2B5EF4-FFF2-40B4-BE49-F238E27FC236}">
                    <a16:creationId xmlns:a16="http://schemas.microsoft.com/office/drawing/2014/main" id="{61AFB8BC-EE1A-4FF5-91CE-4A17B32AD5DA}"/>
                  </a:ext>
                </a:extLst>
              </p:cNvPr>
              <p:cNvSpPr>
                <a:spLocks noEditPoints="1"/>
              </p:cNvSpPr>
              <p:nvPr/>
            </p:nvSpPr>
            <p:spPr bwMode="auto">
              <a:xfrm>
                <a:off x="4102" y="2162"/>
                <a:ext cx="387" cy="387"/>
              </a:xfrm>
              <a:custGeom>
                <a:avLst/>
                <a:gdLst>
                  <a:gd name="T0" fmla="*/ 383 w 1936"/>
                  <a:gd name="T1" fmla="*/ 155 h 1935"/>
                  <a:gd name="T2" fmla="*/ 368 w 1936"/>
                  <a:gd name="T3" fmla="*/ 109 h 1935"/>
                  <a:gd name="T4" fmla="*/ 343 w 1936"/>
                  <a:gd name="T5" fmla="*/ 70 h 1935"/>
                  <a:gd name="T6" fmla="*/ 309 w 1936"/>
                  <a:gd name="T7" fmla="*/ 38 h 1935"/>
                  <a:gd name="T8" fmla="*/ 269 w 1936"/>
                  <a:gd name="T9" fmla="*/ 15 h 1935"/>
                  <a:gd name="T10" fmla="*/ 223 w 1936"/>
                  <a:gd name="T11" fmla="*/ 2 h 1935"/>
                  <a:gd name="T12" fmla="*/ 174 w 1936"/>
                  <a:gd name="T13" fmla="*/ 1 h 1935"/>
                  <a:gd name="T14" fmla="*/ 127 w 1936"/>
                  <a:gd name="T15" fmla="*/ 12 h 1935"/>
                  <a:gd name="T16" fmla="*/ 85 w 1936"/>
                  <a:gd name="T17" fmla="*/ 33 h 1935"/>
                  <a:gd name="T18" fmla="*/ 50 w 1936"/>
                  <a:gd name="T19" fmla="*/ 63 h 1935"/>
                  <a:gd name="T20" fmla="*/ 23 w 1936"/>
                  <a:gd name="T21" fmla="*/ 101 h 1935"/>
                  <a:gd name="T22" fmla="*/ 6 w 1936"/>
                  <a:gd name="T23" fmla="*/ 145 h 1935"/>
                  <a:gd name="T24" fmla="*/ 0 w 1936"/>
                  <a:gd name="T25" fmla="*/ 194 h 1935"/>
                  <a:gd name="T26" fmla="*/ 6 w 1936"/>
                  <a:gd name="T27" fmla="*/ 242 h 1935"/>
                  <a:gd name="T28" fmla="*/ 23 w 1936"/>
                  <a:gd name="T29" fmla="*/ 286 h 1935"/>
                  <a:gd name="T30" fmla="*/ 50 w 1936"/>
                  <a:gd name="T31" fmla="*/ 324 h 1935"/>
                  <a:gd name="T32" fmla="*/ 85 w 1936"/>
                  <a:gd name="T33" fmla="*/ 354 h 1935"/>
                  <a:gd name="T34" fmla="*/ 127 w 1936"/>
                  <a:gd name="T35" fmla="*/ 375 h 1935"/>
                  <a:gd name="T36" fmla="*/ 174 w 1936"/>
                  <a:gd name="T37" fmla="*/ 386 h 1935"/>
                  <a:gd name="T38" fmla="*/ 223 w 1936"/>
                  <a:gd name="T39" fmla="*/ 385 h 1935"/>
                  <a:gd name="T40" fmla="*/ 269 w 1936"/>
                  <a:gd name="T41" fmla="*/ 372 h 1935"/>
                  <a:gd name="T42" fmla="*/ 309 w 1936"/>
                  <a:gd name="T43" fmla="*/ 349 h 1935"/>
                  <a:gd name="T44" fmla="*/ 343 w 1936"/>
                  <a:gd name="T45" fmla="*/ 317 h 1935"/>
                  <a:gd name="T46" fmla="*/ 368 w 1936"/>
                  <a:gd name="T47" fmla="*/ 278 h 1935"/>
                  <a:gd name="T48" fmla="*/ 383 w 1936"/>
                  <a:gd name="T49" fmla="*/ 232 h 1935"/>
                  <a:gd name="T50" fmla="*/ 367 w 1936"/>
                  <a:gd name="T51" fmla="*/ 194 h 1935"/>
                  <a:gd name="T52" fmla="*/ 361 w 1936"/>
                  <a:gd name="T53" fmla="*/ 237 h 1935"/>
                  <a:gd name="T54" fmla="*/ 346 w 1936"/>
                  <a:gd name="T55" fmla="*/ 276 h 1935"/>
                  <a:gd name="T56" fmla="*/ 322 w 1936"/>
                  <a:gd name="T57" fmla="*/ 310 h 1935"/>
                  <a:gd name="T58" fmla="*/ 290 w 1936"/>
                  <a:gd name="T59" fmla="*/ 337 h 1935"/>
                  <a:gd name="T60" fmla="*/ 253 w 1936"/>
                  <a:gd name="T61" fmla="*/ 356 h 1935"/>
                  <a:gd name="T62" fmla="*/ 211 w 1936"/>
                  <a:gd name="T63" fmla="*/ 366 h 1935"/>
                  <a:gd name="T64" fmla="*/ 167 w 1936"/>
                  <a:gd name="T65" fmla="*/ 365 h 1935"/>
                  <a:gd name="T66" fmla="*/ 126 w 1936"/>
                  <a:gd name="T67" fmla="*/ 353 h 1935"/>
                  <a:gd name="T68" fmla="*/ 90 w 1936"/>
                  <a:gd name="T69" fmla="*/ 332 h 1935"/>
                  <a:gd name="T70" fmla="*/ 60 w 1936"/>
                  <a:gd name="T71" fmla="*/ 304 h 1935"/>
                  <a:gd name="T72" fmla="*/ 37 w 1936"/>
                  <a:gd name="T73" fmla="*/ 269 h 1935"/>
                  <a:gd name="T74" fmla="*/ 24 w 1936"/>
                  <a:gd name="T75" fmla="*/ 228 h 1935"/>
                  <a:gd name="T76" fmla="*/ 21 w 1936"/>
                  <a:gd name="T77" fmla="*/ 185 h 1935"/>
                  <a:gd name="T78" fmla="*/ 28 w 1936"/>
                  <a:gd name="T79" fmla="*/ 142 h 1935"/>
                  <a:gd name="T80" fmla="*/ 45 w 1936"/>
                  <a:gd name="T81" fmla="*/ 104 h 1935"/>
                  <a:gd name="T82" fmla="*/ 71 w 1936"/>
                  <a:gd name="T83" fmla="*/ 71 h 1935"/>
                  <a:gd name="T84" fmla="*/ 104 w 1936"/>
                  <a:gd name="T85" fmla="*/ 45 h 1935"/>
                  <a:gd name="T86" fmla="*/ 142 w 1936"/>
                  <a:gd name="T87" fmla="*/ 28 h 1935"/>
                  <a:gd name="T88" fmla="*/ 185 w 1936"/>
                  <a:gd name="T89" fmla="*/ 20 h 1935"/>
                  <a:gd name="T90" fmla="*/ 228 w 1936"/>
                  <a:gd name="T91" fmla="*/ 24 h 1935"/>
                  <a:gd name="T92" fmla="*/ 269 w 1936"/>
                  <a:gd name="T93" fmla="*/ 37 h 1935"/>
                  <a:gd name="T94" fmla="*/ 304 w 1936"/>
                  <a:gd name="T95" fmla="*/ 60 h 1935"/>
                  <a:gd name="T96" fmla="*/ 332 w 1936"/>
                  <a:gd name="T97" fmla="*/ 90 h 1935"/>
                  <a:gd name="T98" fmla="*/ 353 w 1936"/>
                  <a:gd name="T99" fmla="*/ 126 h 1935"/>
                  <a:gd name="T100" fmla="*/ 365 w 1936"/>
                  <a:gd name="T101" fmla="*/ 167 h 193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936" h="1935">
                    <a:moveTo>
                      <a:pt x="1936" y="968"/>
                    </a:moveTo>
                    <a:lnTo>
                      <a:pt x="1935" y="917"/>
                    </a:lnTo>
                    <a:lnTo>
                      <a:pt x="1931" y="869"/>
                    </a:lnTo>
                    <a:lnTo>
                      <a:pt x="1925" y="820"/>
                    </a:lnTo>
                    <a:lnTo>
                      <a:pt x="1917" y="773"/>
                    </a:lnTo>
                    <a:lnTo>
                      <a:pt x="1906" y="725"/>
                    </a:lnTo>
                    <a:lnTo>
                      <a:pt x="1893" y="680"/>
                    </a:lnTo>
                    <a:lnTo>
                      <a:pt x="1878" y="635"/>
                    </a:lnTo>
                    <a:lnTo>
                      <a:pt x="1860" y="591"/>
                    </a:lnTo>
                    <a:lnTo>
                      <a:pt x="1840" y="547"/>
                    </a:lnTo>
                    <a:lnTo>
                      <a:pt x="1819" y="506"/>
                    </a:lnTo>
                    <a:lnTo>
                      <a:pt x="1796" y="466"/>
                    </a:lnTo>
                    <a:lnTo>
                      <a:pt x="1771" y="426"/>
                    </a:lnTo>
                    <a:lnTo>
                      <a:pt x="1744" y="389"/>
                    </a:lnTo>
                    <a:lnTo>
                      <a:pt x="1715" y="352"/>
                    </a:lnTo>
                    <a:lnTo>
                      <a:pt x="1685" y="316"/>
                    </a:lnTo>
                    <a:lnTo>
                      <a:pt x="1652" y="283"/>
                    </a:lnTo>
                    <a:lnTo>
                      <a:pt x="1619" y="251"/>
                    </a:lnTo>
                    <a:lnTo>
                      <a:pt x="1584" y="221"/>
                    </a:lnTo>
                    <a:lnTo>
                      <a:pt x="1547" y="192"/>
                    </a:lnTo>
                    <a:lnTo>
                      <a:pt x="1510" y="165"/>
                    </a:lnTo>
                    <a:lnTo>
                      <a:pt x="1471" y="139"/>
                    </a:lnTo>
                    <a:lnTo>
                      <a:pt x="1429" y="116"/>
                    </a:lnTo>
                    <a:lnTo>
                      <a:pt x="1388" y="95"/>
                    </a:lnTo>
                    <a:lnTo>
                      <a:pt x="1345" y="75"/>
                    </a:lnTo>
                    <a:lnTo>
                      <a:pt x="1301" y="58"/>
                    </a:lnTo>
                    <a:lnTo>
                      <a:pt x="1256" y="43"/>
                    </a:lnTo>
                    <a:lnTo>
                      <a:pt x="1210" y="30"/>
                    </a:lnTo>
                    <a:lnTo>
                      <a:pt x="1163" y="19"/>
                    </a:lnTo>
                    <a:lnTo>
                      <a:pt x="1116" y="11"/>
                    </a:lnTo>
                    <a:lnTo>
                      <a:pt x="1068" y="5"/>
                    </a:lnTo>
                    <a:lnTo>
                      <a:pt x="1018" y="1"/>
                    </a:lnTo>
                    <a:lnTo>
                      <a:pt x="968" y="0"/>
                    </a:lnTo>
                    <a:lnTo>
                      <a:pt x="919" y="1"/>
                    </a:lnTo>
                    <a:lnTo>
                      <a:pt x="870" y="5"/>
                    </a:lnTo>
                    <a:lnTo>
                      <a:pt x="820" y="11"/>
                    </a:lnTo>
                    <a:lnTo>
                      <a:pt x="773" y="19"/>
                    </a:lnTo>
                    <a:lnTo>
                      <a:pt x="726" y="30"/>
                    </a:lnTo>
                    <a:lnTo>
                      <a:pt x="681" y="43"/>
                    </a:lnTo>
                    <a:lnTo>
                      <a:pt x="635" y="58"/>
                    </a:lnTo>
                    <a:lnTo>
                      <a:pt x="591" y="75"/>
                    </a:lnTo>
                    <a:lnTo>
                      <a:pt x="549" y="95"/>
                    </a:lnTo>
                    <a:lnTo>
                      <a:pt x="507" y="116"/>
                    </a:lnTo>
                    <a:lnTo>
                      <a:pt x="467" y="139"/>
                    </a:lnTo>
                    <a:lnTo>
                      <a:pt x="427" y="165"/>
                    </a:lnTo>
                    <a:lnTo>
                      <a:pt x="389" y="192"/>
                    </a:lnTo>
                    <a:lnTo>
                      <a:pt x="352" y="221"/>
                    </a:lnTo>
                    <a:lnTo>
                      <a:pt x="318" y="251"/>
                    </a:lnTo>
                    <a:lnTo>
                      <a:pt x="284" y="283"/>
                    </a:lnTo>
                    <a:lnTo>
                      <a:pt x="251" y="316"/>
                    </a:lnTo>
                    <a:lnTo>
                      <a:pt x="221" y="352"/>
                    </a:lnTo>
                    <a:lnTo>
                      <a:pt x="192" y="389"/>
                    </a:lnTo>
                    <a:lnTo>
                      <a:pt x="165" y="426"/>
                    </a:lnTo>
                    <a:lnTo>
                      <a:pt x="140" y="466"/>
                    </a:lnTo>
                    <a:lnTo>
                      <a:pt x="117" y="506"/>
                    </a:lnTo>
                    <a:lnTo>
                      <a:pt x="96" y="547"/>
                    </a:lnTo>
                    <a:lnTo>
                      <a:pt x="77" y="591"/>
                    </a:lnTo>
                    <a:lnTo>
                      <a:pt x="59" y="635"/>
                    </a:lnTo>
                    <a:lnTo>
                      <a:pt x="43" y="680"/>
                    </a:lnTo>
                    <a:lnTo>
                      <a:pt x="30" y="725"/>
                    </a:lnTo>
                    <a:lnTo>
                      <a:pt x="20" y="773"/>
                    </a:lnTo>
                    <a:lnTo>
                      <a:pt x="11" y="820"/>
                    </a:lnTo>
                    <a:lnTo>
                      <a:pt x="5" y="869"/>
                    </a:lnTo>
                    <a:lnTo>
                      <a:pt x="1" y="917"/>
                    </a:lnTo>
                    <a:lnTo>
                      <a:pt x="0" y="968"/>
                    </a:lnTo>
                    <a:lnTo>
                      <a:pt x="1" y="1018"/>
                    </a:lnTo>
                    <a:lnTo>
                      <a:pt x="5" y="1066"/>
                    </a:lnTo>
                    <a:lnTo>
                      <a:pt x="11" y="1115"/>
                    </a:lnTo>
                    <a:lnTo>
                      <a:pt x="20" y="1162"/>
                    </a:lnTo>
                    <a:lnTo>
                      <a:pt x="30" y="1210"/>
                    </a:lnTo>
                    <a:lnTo>
                      <a:pt x="43" y="1255"/>
                    </a:lnTo>
                    <a:lnTo>
                      <a:pt x="59" y="1300"/>
                    </a:lnTo>
                    <a:lnTo>
                      <a:pt x="77" y="1344"/>
                    </a:lnTo>
                    <a:lnTo>
                      <a:pt x="96" y="1388"/>
                    </a:lnTo>
                    <a:lnTo>
                      <a:pt x="117" y="1429"/>
                    </a:lnTo>
                    <a:lnTo>
                      <a:pt x="140" y="1469"/>
                    </a:lnTo>
                    <a:lnTo>
                      <a:pt x="165" y="1509"/>
                    </a:lnTo>
                    <a:lnTo>
                      <a:pt x="192" y="1546"/>
                    </a:lnTo>
                    <a:lnTo>
                      <a:pt x="221" y="1583"/>
                    </a:lnTo>
                    <a:lnTo>
                      <a:pt x="251" y="1619"/>
                    </a:lnTo>
                    <a:lnTo>
                      <a:pt x="284" y="1652"/>
                    </a:lnTo>
                    <a:lnTo>
                      <a:pt x="318" y="1684"/>
                    </a:lnTo>
                    <a:lnTo>
                      <a:pt x="352" y="1714"/>
                    </a:lnTo>
                    <a:lnTo>
                      <a:pt x="389" y="1743"/>
                    </a:lnTo>
                    <a:lnTo>
                      <a:pt x="427" y="1770"/>
                    </a:lnTo>
                    <a:lnTo>
                      <a:pt x="467" y="1796"/>
                    </a:lnTo>
                    <a:lnTo>
                      <a:pt x="507" y="1819"/>
                    </a:lnTo>
                    <a:lnTo>
                      <a:pt x="549" y="1840"/>
                    </a:lnTo>
                    <a:lnTo>
                      <a:pt x="591" y="1860"/>
                    </a:lnTo>
                    <a:lnTo>
                      <a:pt x="635" y="1877"/>
                    </a:lnTo>
                    <a:lnTo>
                      <a:pt x="681" y="1892"/>
                    </a:lnTo>
                    <a:lnTo>
                      <a:pt x="726" y="1905"/>
                    </a:lnTo>
                    <a:lnTo>
                      <a:pt x="773" y="1916"/>
                    </a:lnTo>
                    <a:lnTo>
                      <a:pt x="820" y="1924"/>
                    </a:lnTo>
                    <a:lnTo>
                      <a:pt x="870" y="1930"/>
                    </a:lnTo>
                    <a:lnTo>
                      <a:pt x="919" y="1934"/>
                    </a:lnTo>
                    <a:lnTo>
                      <a:pt x="968" y="1935"/>
                    </a:lnTo>
                    <a:lnTo>
                      <a:pt x="1018" y="1934"/>
                    </a:lnTo>
                    <a:lnTo>
                      <a:pt x="1068" y="1930"/>
                    </a:lnTo>
                    <a:lnTo>
                      <a:pt x="1116" y="1924"/>
                    </a:lnTo>
                    <a:lnTo>
                      <a:pt x="1163" y="1916"/>
                    </a:lnTo>
                    <a:lnTo>
                      <a:pt x="1210" y="1905"/>
                    </a:lnTo>
                    <a:lnTo>
                      <a:pt x="1256" y="1892"/>
                    </a:lnTo>
                    <a:lnTo>
                      <a:pt x="1301" y="1877"/>
                    </a:lnTo>
                    <a:lnTo>
                      <a:pt x="1345" y="1860"/>
                    </a:lnTo>
                    <a:lnTo>
                      <a:pt x="1388" y="1840"/>
                    </a:lnTo>
                    <a:lnTo>
                      <a:pt x="1429" y="1819"/>
                    </a:lnTo>
                    <a:lnTo>
                      <a:pt x="1471" y="1796"/>
                    </a:lnTo>
                    <a:lnTo>
                      <a:pt x="1510" y="1770"/>
                    </a:lnTo>
                    <a:lnTo>
                      <a:pt x="1547" y="1743"/>
                    </a:lnTo>
                    <a:lnTo>
                      <a:pt x="1584" y="1714"/>
                    </a:lnTo>
                    <a:lnTo>
                      <a:pt x="1619" y="1684"/>
                    </a:lnTo>
                    <a:lnTo>
                      <a:pt x="1652" y="1652"/>
                    </a:lnTo>
                    <a:lnTo>
                      <a:pt x="1685" y="1619"/>
                    </a:lnTo>
                    <a:lnTo>
                      <a:pt x="1715" y="1583"/>
                    </a:lnTo>
                    <a:lnTo>
                      <a:pt x="1744" y="1546"/>
                    </a:lnTo>
                    <a:lnTo>
                      <a:pt x="1771" y="1509"/>
                    </a:lnTo>
                    <a:lnTo>
                      <a:pt x="1796" y="1469"/>
                    </a:lnTo>
                    <a:lnTo>
                      <a:pt x="1819" y="1429"/>
                    </a:lnTo>
                    <a:lnTo>
                      <a:pt x="1840" y="1388"/>
                    </a:lnTo>
                    <a:lnTo>
                      <a:pt x="1860" y="1344"/>
                    </a:lnTo>
                    <a:lnTo>
                      <a:pt x="1878" y="1300"/>
                    </a:lnTo>
                    <a:lnTo>
                      <a:pt x="1893" y="1255"/>
                    </a:lnTo>
                    <a:lnTo>
                      <a:pt x="1906" y="1210"/>
                    </a:lnTo>
                    <a:lnTo>
                      <a:pt x="1917" y="1162"/>
                    </a:lnTo>
                    <a:lnTo>
                      <a:pt x="1925" y="1115"/>
                    </a:lnTo>
                    <a:lnTo>
                      <a:pt x="1931" y="1066"/>
                    </a:lnTo>
                    <a:lnTo>
                      <a:pt x="1935" y="1018"/>
                    </a:lnTo>
                    <a:lnTo>
                      <a:pt x="1936" y="968"/>
                    </a:lnTo>
                    <a:close/>
                    <a:moveTo>
                      <a:pt x="1834" y="968"/>
                    </a:moveTo>
                    <a:lnTo>
                      <a:pt x="1833" y="1012"/>
                    </a:lnTo>
                    <a:lnTo>
                      <a:pt x="1830" y="1056"/>
                    </a:lnTo>
                    <a:lnTo>
                      <a:pt x="1824" y="1099"/>
                    </a:lnTo>
                    <a:lnTo>
                      <a:pt x="1817" y="1142"/>
                    </a:lnTo>
                    <a:lnTo>
                      <a:pt x="1807" y="1184"/>
                    </a:lnTo>
                    <a:lnTo>
                      <a:pt x="1795" y="1225"/>
                    </a:lnTo>
                    <a:lnTo>
                      <a:pt x="1782" y="1265"/>
                    </a:lnTo>
                    <a:lnTo>
                      <a:pt x="1766" y="1304"/>
                    </a:lnTo>
                    <a:lnTo>
                      <a:pt x="1749" y="1343"/>
                    </a:lnTo>
                    <a:lnTo>
                      <a:pt x="1730" y="1381"/>
                    </a:lnTo>
                    <a:lnTo>
                      <a:pt x="1709" y="1417"/>
                    </a:lnTo>
                    <a:lnTo>
                      <a:pt x="1687" y="1452"/>
                    </a:lnTo>
                    <a:lnTo>
                      <a:pt x="1662" y="1486"/>
                    </a:lnTo>
                    <a:lnTo>
                      <a:pt x="1636" y="1518"/>
                    </a:lnTo>
                    <a:lnTo>
                      <a:pt x="1609" y="1550"/>
                    </a:lnTo>
                    <a:lnTo>
                      <a:pt x="1581" y="1579"/>
                    </a:lnTo>
                    <a:lnTo>
                      <a:pt x="1551" y="1609"/>
                    </a:lnTo>
                    <a:lnTo>
                      <a:pt x="1519" y="1636"/>
                    </a:lnTo>
                    <a:lnTo>
                      <a:pt x="1487" y="1662"/>
                    </a:lnTo>
                    <a:lnTo>
                      <a:pt x="1452" y="1686"/>
                    </a:lnTo>
                    <a:lnTo>
                      <a:pt x="1417" y="1708"/>
                    </a:lnTo>
                    <a:lnTo>
                      <a:pt x="1381" y="1729"/>
                    </a:lnTo>
                    <a:lnTo>
                      <a:pt x="1344" y="1748"/>
                    </a:lnTo>
                    <a:lnTo>
                      <a:pt x="1306" y="1765"/>
                    </a:lnTo>
                    <a:lnTo>
                      <a:pt x="1266" y="1781"/>
                    </a:lnTo>
                    <a:lnTo>
                      <a:pt x="1225" y="1795"/>
                    </a:lnTo>
                    <a:lnTo>
                      <a:pt x="1185" y="1807"/>
                    </a:lnTo>
                    <a:lnTo>
                      <a:pt x="1143" y="1816"/>
                    </a:lnTo>
                    <a:lnTo>
                      <a:pt x="1100" y="1824"/>
                    </a:lnTo>
                    <a:lnTo>
                      <a:pt x="1056" y="1829"/>
                    </a:lnTo>
                    <a:lnTo>
                      <a:pt x="1013" y="1833"/>
                    </a:lnTo>
                    <a:lnTo>
                      <a:pt x="968" y="1834"/>
                    </a:lnTo>
                    <a:lnTo>
                      <a:pt x="924" y="1833"/>
                    </a:lnTo>
                    <a:lnTo>
                      <a:pt x="880" y="1829"/>
                    </a:lnTo>
                    <a:lnTo>
                      <a:pt x="836" y="1824"/>
                    </a:lnTo>
                    <a:lnTo>
                      <a:pt x="794" y="1816"/>
                    </a:lnTo>
                    <a:lnTo>
                      <a:pt x="752" y="1807"/>
                    </a:lnTo>
                    <a:lnTo>
                      <a:pt x="711" y="1795"/>
                    </a:lnTo>
                    <a:lnTo>
                      <a:pt x="671" y="1781"/>
                    </a:lnTo>
                    <a:lnTo>
                      <a:pt x="631" y="1765"/>
                    </a:lnTo>
                    <a:lnTo>
                      <a:pt x="593" y="1748"/>
                    </a:lnTo>
                    <a:lnTo>
                      <a:pt x="555" y="1729"/>
                    </a:lnTo>
                    <a:lnTo>
                      <a:pt x="519" y="1708"/>
                    </a:lnTo>
                    <a:lnTo>
                      <a:pt x="484" y="1686"/>
                    </a:lnTo>
                    <a:lnTo>
                      <a:pt x="450" y="1662"/>
                    </a:lnTo>
                    <a:lnTo>
                      <a:pt x="417" y="1636"/>
                    </a:lnTo>
                    <a:lnTo>
                      <a:pt x="386" y="1609"/>
                    </a:lnTo>
                    <a:lnTo>
                      <a:pt x="356" y="1579"/>
                    </a:lnTo>
                    <a:lnTo>
                      <a:pt x="327" y="1550"/>
                    </a:lnTo>
                    <a:lnTo>
                      <a:pt x="300" y="1518"/>
                    </a:lnTo>
                    <a:lnTo>
                      <a:pt x="275" y="1486"/>
                    </a:lnTo>
                    <a:lnTo>
                      <a:pt x="250" y="1452"/>
                    </a:lnTo>
                    <a:lnTo>
                      <a:pt x="227" y="1417"/>
                    </a:lnTo>
                    <a:lnTo>
                      <a:pt x="206" y="1381"/>
                    </a:lnTo>
                    <a:lnTo>
                      <a:pt x="187" y="1343"/>
                    </a:lnTo>
                    <a:lnTo>
                      <a:pt x="170" y="1304"/>
                    </a:lnTo>
                    <a:lnTo>
                      <a:pt x="155" y="1265"/>
                    </a:lnTo>
                    <a:lnTo>
                      <a:pt x="141" y="1225"/>
                    </a:lnTo>
                    <a:lnTo>
                      <a:pt x="129" y="1184"/>
                    </a:lnTo>
                    <a:lnTo>
                      <a:pt x="120" y="1142"/>
                    </a:lnTo>
                    <a:lnTo>
                      <a:pt x="112" y="1099"/>
                    </a:lnTo>
                    <a:lnTo>
                      <a:pt x="107" y="1056"/>
                    </a:lnTo>
                    <a:lnTo>
                      <a:pt x="103" y="1012"/>
                    </a:lnTo>
                    <a:lnTo>
                      <a:pt x="102" y="968"/>
                    </a:lnTo>
                    <a:lnTo>
                      <a:pt x="103" y="923"/>
                    </a:lnTo>
                    <a:lnTo>
                      <a:pt x="107" y="879"/>
                    </a:lnTo>
                    <a:lnTo>
                      <a:pt x="112" y="836"/>
                    </a:lnTo>
                    <a:lnTo>
                      <a:pt x="120" y="793"/>
                    </a:lnTo>
                    <a:lnTo>
                      <a:pt x="129" y="751"/>
                    </a:lnTo>
                    <a:lnTo>
                      <a:pt x="141" y="710"/>
                    </a:lnTo>
                    <a:lnTo>
                      <a:pt x="155" y="670"/>
                    </a:lnTo>
                    <a:lnTo>
                      <a:pt x="170" y="631"/>
                    </a:lnTo>
                    <a:lnTo>
                      <a:pt x="187" y="592"/>
                    </a:lnTo>
                    <a:lnTo>
                      <a:pt x="206" y="554"/>
                    </a:lnTo>
                    <a:lnTo>
                      <a:pt x="227" y="518"/>
                    </a:lnTo>
                    <a:lnTo>
                      <a:pt x="250" y="483"/>
                    </a:lnTo>
                    <a:lnTo>
                      <a:pt x="275" y="449"/>
                    </a:lnTo>
                    <a:lnTo>
                      <a:pt x="300" y="417"/>
                    </a:lnTo>
                    <a:lnTo>
                      <a:pt x="327" y="386"/>
                    </a:lnTo>
                    <a:lnTo>
                      <a:pt x="356" y="356"/>
                    </a:lnTo>
                    <a:lnTo>
                      <a:pt x="386" y="326"/>
                    </a:lnTo>
                    <a:lnTo>
                      <a:pt x="417" y="299"/>
                    </a:lnTo>
                    <a:lnTo>
                      <a:pt x="450" y="273"/>
                    </a:lnTo>
                    <a:lnTo>
                      <a:pt x="484" y="249"/>
                    </a:lnTo>
                    <a:lnTo>
                      <a:pt x="519" y="227"/>
                    </a:lnTo>
                    <a:lnTo>
                      <a:pt x="555" y="206"/>
                    </a:lnTo>
                    <a:lnTo>
                      <a:pt x="593" y="187"/>
                    </a:lnTo>
                    <a:lnTo>
                      <a:pt x="631" y="170"/>
                    </a:lnTo>
                    <a:lnTo>
                      <a:pt x="671" y="154"/>
                    </a:lnTo>
                    <a:lnTo>
                      <a:pt x="711" y="140"/>
                    </a:lnTo>
                    <a:lnTo>
                      <a:pt x="752" y="128"/>
                    </a:lnTo>
                    <a:lnTo>
                      <a:pt x="794" y="119"/>
                    </a:lnTo>
                    <a:lnTo>
                      <a:pt x="836" y="111"/>
                    </a:lnTo>
                    <a:lnTo>
                      <a:pt x="880" y="106"/>
                    </a:lnTo>
                    <a:lnTo>
                      <a:pt x="924" y="102"/>
                    </a:lnTo>
                    <a:lnTo>
                      <a:pt x="968" y="101"/>
                    </a:lnTo>
                    <a:lnTo>
                      <a:pt x="1013" y="102"/>
                    </a:lnTo>
                    <a:lnTo>
                      <a:pt x="1056" y="106"/>
                    </a:lnTo>
                    <a:lnTo>
                      <a:pt x="1100" y="111"/>
                    </a:lnTo>
                    <a:lnTo>
                      <a:pt x="1143" y="119"/>
                    </a:lnTo>
                    <a:lnTo>
                      <a:pt x="1185" y="128"/>
                    </a:lnTo>
                    <a:lnTo>
                      <a:pt x="1225" y="140"/>
                    </a:lnTo>
                    <a:lnTo>
                      <a:pt x="1266" y="154"/>
                    </a:lnTo>
                    <a:lnTo>
                      <a:pt x="1306" y="170"/>
                    </a:lnTo>
                    <a:lnTo>
                      <a:pt x="1344" y="187"/>
                    </a:lnTo>
                    <a:lnTo>
                      <a:pt x="1381" y="206"/>
                    </a:lnTo>
                    <a:lnTo>
                      <a:pt x="1417" y="227"/>
                    </a:lnTo>
                    <a:lnTo>
                      <a:pt x="1452" y="249"/>
                    </a:lnTo>
                    <a:lnTo>
                      <a:pt x="1487" y="273"/>
                    </a:lnTo>
                    <a:lnTo>
                      <a:pt x="1519" y="299"/>
                    </a:lnTo>
                    <a:lnTo>
                      <a:pt x="1551" y="326"/>
                    </a:lnTo>
                    <a:lnTo>
                      <a:pt x="1581" y="356"/>
                    </a:lnTo>
                    <a:lnTo>
                      <a:pt x="1609" y="386"/>
                    </a:lnTo>
                    <a:lnTo>
                      <a:pt x="1636" y="417"/>
                    </a:lnTo>
                    <a:lnTo>
                      <a:pt x="1662" y="449"/>
                    </a:lnTo>
                    <a:lnTo>
                      <a:pt x="1687" y="483"/>
                    </a:lnTo>
                    <a:lnTo>
                      <a:pt x="1709" y="518"/>
                    </a:lnTo>
                    <a:lnTo>
                      <a:pt x="1730" y="554"/>
                    </a:lnTo>
                    <a:lnTo>
                      <a:pt x="1749" y="592"/>
                    </a:lnTo>
                    <a:lnTo>
                      <a:pt x="1766" y="631"/>
                    </a:lnTo>
                    <a:lnTo>
                      <a:pt x="1782" y="670"/>
                    </a:lnTo>
                    <a:lnTo>
                      <a:pt x="1795" y="710"/>
                    </a:lnTo>
                    <a:lnTo>
                      <a:pt x="1807" y="751"/>
                    </a:lnTo>
                    <a:lnTo>
                      <a:pt x="1817" y="793"/>
                    </a:lnTo>
                    <a:lnTo>
                      <a:pt x="1824" y="836"/>
                    </a:lnTo>
                    <a:lnTo>
                      <a:pt x="1830" y="879"/>
                    </a:lnTo>
                    <a:lnTo>
                      <a:pt x="1833" y="923"/>
                    </a:lnTo>
                    <a:lnTo>
                      <a:pt x="1834" y="968"/>
                    </a:lnTo>
                    <a:close/>
                  </a:path>
                </a:pathLst>
              </a:custGeom>
              <a:solidFill>
                <a:srgbClr val="F1AC9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1843" name="Freeform 1288">
                <a:extLst>
                  <a:ext uri="{FF2B5EF4-FFF2-40B4-BE49-F238E27FC236}">
                    <a16:creationId xmlns:a16="http://schemas.microsoft.com/office/drawing/2014/main" id="{CDB003A9-7A5B-4E07-BA19-0A1F9849C73C}"/>
                  </a:ext>
                </a:extLst>
              </p:cNvPr>
              <p:cNvSpPr>
                <a:spLocks noEditPoints="1"/>
              </p:cNvSpPr>
              <p:nvPr/>
            </p:nvSpPr>
            <p:spPr bwMode="auto">
              <a:xfrm>
                <a:off x="4112" y="2172"/>
                <a:ext cx="367" cy="367"/>
              </a:xfrm>
              <a:custGeom>
                <a:avLst/>
                <a:gdLst>
                  <a:gd name="T0" fmla="*/ 363 w 1835"/>
                  <a:gd name="T1" fmla="*/ 147 h 1835"/>
                  <a:gd name="T2" fmla="*/ 349 w 1835"/>
                  <a:gd name="T3" fmla="*/ 104 h 1835"/>
                  <a:gd name="T4" fmla="*/ 325 w 1835"/>
                  <a:gd name="T5" fmla="*/ 67 h 1835"/>
                  <a:gd name="T6" fmla="*/ 293 w 1835"/>
                  <a:gd name="T7" fmla="*/ 37 h 1835"/>
                  <a:gd name="T8" fmla="*/ 255 w 1835"/>
                  <a:gd name="T9" fmla="*/ 14 h 1835"/>
                  <a:gd name="T10" fmla="*/ 211 w 1835"/>
                  <a:gd name="T11" fmla="*/ 2 h 1835"/>
                  <a:gd name="T12" fmla="*/ 165 w 1835"/>
                  <a:gd name="T13" fmla="*/ 1 h 1835"/>
                  <a:gd name="T14" fmla="*/ 120 w 1835"/>
                  <a:gd name="T15" fmla="*/ 11 h 1835"/>
                  <a:gd name="T16" fmla="*/ 81 w 1835"/>
                  <a:gd name="T17" fmla="*/ 31 h 1835"/>
                  <a:gd name="T18" fmla="*/ 48 w 1835"/>
                  <a:gd name="T19" fmla="*/ 60 h 1835"/>
                  <a:gd name="T20" fmla="*/ 22 w 1835"/>
                  <a:gd name="T21" fmla="*/ 96 h 1835"/>
                  <a:gd name="T22" fmla="*/ 6 w 1835"/>
                  <a:gd name="T23" fmla="*/ 138 h 1835"/>
                  <a:gd name="T24" fmla="*/ 0 w 1835"/>
                  <a:gd name="T25" fmla="*/ 184 h 1835"/>
                  <a:gd name="T26" fmla="*/ 6 w 1835"/>
                  <a:gd name="T27" fmla="*/ 229 h 1835"/>
                  <a:gd name="T28" fmla="*/ 22 w 1835"/>
                  <a:gd name="T29" fmla="*/ 271 h 1835"/>
                  <a:gd name="T30" fmla="*/ 48 w 1835"/>
                  <a:gd name="T31" fmla="*/ 307 h 1835"/>
                  <a:gd name="T32" fmla="*/ 81 w 1835"/>
                  <a:gd name="T33" fmla="*/ 336 h 1835"/>
                  <a:gd name="T34" fmla="*/ 120 w 1835"/>
                  <a:gd name="T35" fmla="*/ 356 h 1835"/>
                  <a:gd name="T36" fmla="*/ 165 w 1835"/>
                  <a:gd name="T37" fmla="*/ 366 h 1835"/>
                  <a:gd name="T38" fmla="*/ 211 w 1835"/>
                  <a:gd name="T39" fmla="*/ 365 h 1835"/>
                  <a:gd name="T40" fmla="*/ 255 w 1835"/>
                  <a:gd name="T41" fmla="*/ 353 h 1835"/>
                  <a:gd name="T42" fmla="*/ 293 w 1835"/>
                  <a:gd name="T43" fmla="*/ 330 h 1835"/>
                  <a:gd name="T44" fmla="*/ 325 w 1835"/>
                  <a:gd name="T45" fmla="*/ 300 h 1835"/>
                  <a:gd name="T46" fmla="*/ 349 w 1835"/>
                  <a:gd name="T47" fmla="*/ 263 h 1835"/>
                  <a:gd name="T48" fmla="*/ 363 w 1835"/>
                  <a:gd name="T49" fmla="*/ 220 h 1835"/>
                  <a:gd name="T50" fmla="*/ 346 w 1835"/>
                  <a:gd name="T51" fmla="*/ 184 h 1835"/>
                  <a:gd name="T52" fmla="*/ 341 w 1835"/>
                  <a:gd name="T53" fmla="*/ 224 h 1835"/>
                  <a:gd name="T54" fmla="*/ 327 w 1835"/>
                  <a:gd name="T55" fmla="*/ 261 h 1835"/>
                  <a:gd name="T56" fmla="*/ 304 w 1835"/>
                  <a:gd name="T57" fmla="*/ 293 h 1835"/>
                  <a:gd name="T58" fmla="*/ 275 w 1835"/>
                  <a:gd name="T59" fmla="*/ 319 h 1835"/>
                  <a:gd name="T60" fmla="*/ 239 w 1835"/>
                  <a:gd name="T61" fmla="*/ 337 h 1835"/>
                  <a:gd name="T62" fmla="*/ 200 w 1835"/>
                  <a:gd name="T63" fmla="*/ 346 h 1835"/>
                  <a:gd name="T64" fmla="*/ 159 w 1835"/>
                  <a:gd name="T65" fmla="*/ 345 h 1835"/>
                  <a:gd name="T66" fmla="*/ 120 w 1835"/>
                  <a:gd name="T67" fmla="*/ 334 h 1835"/>
                  <a:gd name="T68" fmla="*/ 86 w 1835"/>
                  <a:gd name="T69" fmla="*/ 314 h 1835"/>
                  <a:gd name="T70" fmla="*/ 58 w 1835"/>
                  <a:gd name="T71" fmla="*/ 287 h 1835"/>
                  <a:gd name="T72" fmla="*/ 36 w 1835"/>
                  <a:gd name="T73" fmla="*/ 254 h 1835"/>
                  <a:gd name="T74" fmla="*/ 24 w 1835"/>
                  <a:gd name="T75" fmla="*/ 216 h 1835"/>
                  <a:gd name="T76" fmla="*/ 21 w 1835"/>
                  <a:gd name="T77" fmla="*/ 175 h 1835"/>
                  <a:gd name="T78" fmla="*/ 28 w 1835"/>
                  <a:gd name="T79" fmla="*/ 135 h 1835"/>
                  <a:gd name="T80" fmla="*/ 44 w 1835"/>
                  <a:gd name="T81" fmla="*/ 99 h 1835"/>
                  <a:gd name="T82" fmla="*/ 68 w 1835"/>
                  <a:gd name="T83" fmla="*/ 68 h 1835"/>
                  <a:gd name="T84" fmla="*/ 99 w 1835"/>
                  <a:gd name="T85" fmla="*/ 44 h 1835"/>
                  <a:gd name="T86" fmla="*/ 135 w 1835"/>
                  <a:gd name="T87" fmla="*/ 28 h 1835"/>
                  <a:gd name="T88" fmla="*/ 175 w 1835"/>
                  <a:gd name="T89" fmla="*/ 21 h 1835"/>
                  <a:gd name="T90" fmla="*/ 216 w 1835"/>
                  <a:gd name="T91" fmla="*/ 24 h 1835"/>
                  <a:gd name="T92" fmla="*/ 254 w 1835"/>
                  <a:gd name="T93" fmla="*/ 37 h 1835"/>
                  <a:gd name="T94" fmla="*/ 287 w 1835"/>
                  <a:gd name="T95" fmla="*/ 58 h 1835"/>
                  <a:gd name="T96" fmla="*/ 314 w 1835"/>
                  <a:gd name="T97" fmla="*/ 86 h 1835"/>
                  <a:gd name="T98" fmla="*/ 334 w 1835"/>
                  <a:gd name="T99" fmla="*/ 120 h 1835"/>
                  <a:gd name="T100" fmla="*/ 345 w 1835"/>
                  <a:gd name="T101" fmla="*/ 159 h 183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835" h="1835">
                    <a:moveTo>
                      <a:pt x="1835" y="918"/>
                    </a:moveTo>
                    <a:lnTo>
                      <a:pt x="1834" y="870"/>
                    </a:lnTo>
                    <a:lnTo>
                      <a:pt x="1830" y="824"/>
                    </a:lnTo>
                    <a:lnTo>
                      <a:pt x="1824" y="778"/>
                    </a:lnTo>
                    <a:lnTo>
                      <a:pt x="1815" y="733"/>
                    </a:lnTo>
                    <a:lnTo>
                      <a:pt x="1805" y="688"/>
                    </a:lnTo>
                    <a:lnTo>
                      <a:pt x="1793" y="645"/>
                    </a:lnTo>
                    <a:lnTo>
                      <a:pt x="1778" y="602"/>
                    </a:lnTo>
                    <a:lnTo>
                      <a:pt x="1762" y="561"/>
                    </a:lnTo>
                    <a:lnTo>
                      <a:pt x="1744" y="520"/>
                    </a:lnTo>
                    <a:lnTo>
                      <a:pt x="1724" y="480"/>
                    </a:lnTo>
                    <a:lnTo>
                      <a:pt x="1702" y="442"/>
                    </a:lnTo>
                    <a:lnTo>
                      <a:pt x="1678" y="405"/>
                    </a:lnTo>
                    <a:lnTo>
                      <a:pt x="1652" y="369"/>
                    </a:lnTo>
                    <a:lnTo>
                      <a:pt x="1625" y="335"/>
                    </a:lnTo>
                    <a:lnTo>
                      <a:pt x="1596" y="301"/>
                    </a:lnTo>
                    <a:lnTo>
                      <a:pt x="1565" y="269"/>
                    </a:lnTo>
                    <a:lnTo>
                      <a:pt x="1534" y="239"/>
                    </a:lnTo>
                    <a:lnTo>
                      <a:pt x="1501" y="210"/>
                    </a:lnTo>
                    <a:lnTo>
                      <a:pt x="1466" y="183"/>
                    </a:lnTo>
                    <a:lnTo>
                      <a:pt x="1430" y="157"/>
                    </a:lnTo>
                    <a:lnTo>
                      <a:pt x="1392" y="134"/>
                    </a:lnTo>
                    <a:lnTo>
                      <a:pt x="1354" y="112"/>
                    </a:lnTo>
                    <a:lnTo>
                      <a:pt x="1315" y="90"/>
                    </a:lnTo>
                    <a:lnTo>
                      <a:pt x="1274" y="72"/>
                    </a:lnTo>
                    <a:lnTo>
                      <a:pt x="1233" y="56"/>
                    </a:lnTo>
                    <a:lnTo>
                      <a:pt x="1190" y="41"/>
                    </a:lnTo>
                    <a:lnTo>
                      <a:pt x="1146" y="29"/>
                    </a:lnTo>
                    <a:lnTo>
                      <a:pt x="1102" y="19"/>
                    </a:lnTo>
                    <a:lnTo>
                      <a:pt x="1057" y="11"/>
                    </a:lnTo>
                    <a:lnTo>
                      <a:pt x="1010" y="5"/>
                    </a:lnTo>
                    <a:lnTo>
                      <a:pt x="964" y="2"/>
                    </a:lnTo>
                    <a:lnTo>
                      <a:pt x="917" y="0"/>
                    </a:lnTo>
                    <a:lnTo>
                      <a:pt x="870" y="2"/>
                    </a:lnTo>
                    <a:lnTo>
                      <a:pt x="824" y="5"/>
                    </a:lnTo>
                    <a:lnTo>
                      <a:pt x="777" y="11"/>
                    </a:lnTo>
                    <a:lnTo>
                      <a:pt x="732" y="19"/>
                    </a:lnTo>
                    <a:lnTo>
                      <a:pt x="688" y="29"/>
                    </a:lnTo>
                    <a:lnTo>
                      <a:pt x="645" y="41"/>
                    </a:lnTo>
                    <a:lnTo>
                      <a:pt x="601" y="56"/>
                    </a:lnTo>
                    <a:lnTo>
                      <a:pt x="560" y="72"/>
                    </a:lnTo>
                    <a:lnTo>
                      <a:pt x="520" y="90"/>
                    </a:lnTo>
                    <a:lnTo>
                      <a:pt x="480" y="112"/>
                    </a:lnTo>
                    <a:lnTo>
                      <a:pt x="442" y="134"/>
                    </a:lnTo>
                    <a:lnTo>
                      <a:pt x="404" y="157"/>
                    </a:lnTo>
                    <a:lnTo>
                      <a:pt x="368" y="183"/>
                    </a:lnTo>
                    <a:lnTo>
                      <a:pt x="334" y="210"/>
                    </a:lnTo>
                    <a:lnTo>
                      <a:pt x="301" y="239"/>
                    </a:lnTo>
                    <a:lnTo>
                      <a:pt x="269" y="269"/>
                    </a:lnTo>
                    <a:lnTo>
                      <a:pt x="239" y="301"/>
                    </a:lnTo>
                    <a:lnTo>
                      <a:pt x="210" y="335"/>
                    </a:lnTo>
                    <a:lnTo>
                      <a:pt x="182" y="369"/>
                    </a:lnTo>
                    <a:lnTo>
                      <a:pt x="156" y="405"/>
                    </a:lnTo>
                    <a:lnTo>
                      <a:pt x="133" y="442"/>
                    </a:lnTo>
                    <a:lnTo>
                      <a:pt x="111" y="480"/>
                    </a:lnTo>
                    <a:lnTo>
                      <a:pt x="91" y="520"/>
                    </a:lnTo>
                    <a:lnTo>
                      <a:pt x="72" y="561"/>
                    </a:lnTo>
                    <a:lnTo>
                      <a:pt x="56" y="602"/>
                    </a:lnTo>
                    <a:lnTo>
                      <a:pt x="42" y="645"/>
                    </a:lnTo>
                    <a:lnTo>
                      <a:pt x="29" y="688"/>
                    </a:lnTo>
                    <a:lnTo>
                      <a:pt x="19" y="733"/>
                    </a:lnTo>
                    <a:lnTo>
                      <a:pt x="11" y="778"/>
                    </a:lnTo>
                    <a:lnTo>
                      <a:pt x="4" y="824"/>
                    </a:lnTo>
                    <a:lnTo>
                      <a:pt x="1" y="870"/>
                    </a:lnTo>
                    <a:lnTo>
                      <a:pt x="0" y="918"/>
                    </a:lnTo>
                    <a:lnTo>
                      <a:pt x="1" y="965"/>
                    </a:lnTo>
                    <a:lnTo>
                      <a:pt x="4" y="1011"/>
                    </a:lnTo>
                    <a:lnTo>
                      <a:pt x="11" y="1057"/>
                    </a:lnTo>
                    <a:lnTo>
                      <a:pt x="19" y="1102"/>
                    </a:lnTo>
                    <a:lnTo>
                      <a:pt x="29" y="1147"/>
                    </a:lnTo>
                    <a:lnTo>
                      <a:pt x="42" y="1190"/>
                    </a:lnTo>
                    <a:lnTo>
                      <a:pt x="56" y="1233"/>
                    </a:lnTo>
                    <a:lnTo>
                      <a:pt x="72" y="1274"/>
                    </a:lnTo>
                    <a:lnTo>
                      <a:pt x="91" y="1315"/>
                    </a:lnTo>
                    <a:lnTo>
                      <a:pt x="111" y="1355"/>
                    </a:lnTo>
                    <a:lnTo>
                      <a:pt x="133" y="1393"/>
                    </a:lnTo>
                    <a:lnTo>
                      <a:pt x="156" y="1430"/>
                    </a:lnTo>
                    <a:lnTo>
                      <a:pt x="182" y="1466"/>
                    </a:lnTo>
                    <a:lnTo>
                      <a:pt x="210" y="1500"/>
                    </a:lnTo>
                    <a:lnTo>
                      <a:pt x="239" y="1534"/>
                    </a:lnTo>
                    <a:lnTo>
                      <a:pt x="269" y="1566"/>
                    </a:lnTo>
                    <a:lnTo>
                      <a:pt x="301" y="1596"/>
                    </a:lnTo>
                    <a:lnTo>
                      <a:pt x="334" y="1625"/>
                    </a:lnTo>
                    <a:lnTo>
                      <a:pt x="368" y="1652"/>
                    </a:lnTo>
                    <a:lnTo>
                      <a:pt x="404" y="1678"/>
                    </a:lnTo>
                    <a:lnTo>
                      <a:pt x="442" y="1701"/>
                    </a:lnTo>
                    <a:lnTo>
                      <a:pt x="480" y="1723"/>
                    </a:lnTo>
                    <a:lnTo>
                      <a:pt x="520" y="1745"/>
                    </a:lnTo>
                    <a:lnTo>
                      <a:pt x="560" y="1763"/>
                    </a:lnTo>
                    <a:lnTo>
                      <a:pt x="601" y="1779"/>
                    </a:lnTo>
                    <a:lnTo>
                      <a:pt x="645" y="1794"/>
                    </a:lnTo>
                    <a:lnTo>
                      <a:pt x="688" y="1806"/>
                    </a:lnTo>
                    <a:lnTo>
                      <a:pt x="732" y="1816"/>
                    </a:lnTo>
                    <a:lnTo>
                      <a:pt x="777" y="1824"/>
                    </a:lnTo>
                    <a:lnTo>
                      <a:pt x="824" y="1830"/>
                    </a:lnTo>
                    <a:lnTo>
                      <a:pt x="870" y="1833"/>
                    </a:lnTo>
                    <a:lnTo>
                      <a:pt x="917" y="1835"/>
                    </a:lnTo>
                    <a:lnTo>
                      <a:pt x="964" y="1833"/>
                    </a:lnTo>
                    <a:lnTo>
                      <a:pt x="1010" y="1830"/>
                    </a:lnTo>
                    <a:lnTo>
                      <a:pt x="1057" y="1824"/>
                    </a:lnTo>
                    <a:lnTo>
                      <a:pt x="1102" y="1816"/>
                    </a:lnTo>
                    <a:lnTo>
                      <a:pt x="1146" y="1806"/>
                    </a:lnTo>
                    <a:lnTo>
                      <a:pt x="1190" y="1794"/>
                    </a:lnTo>
                    <a:lnTo>
                      <a:pt x="1233" y="1779"/>
                    </a:lnTo>
                    <a:lnTo>
                      <a:pt x="1274" y="1763"/>
                    </a:lnTo>
                    <a:lnTo>
                      <a:pt x="1315" y="1745"/>
                    </a:lnTo>
                    <a:lnTo>
                      <a:pt x="1354" y="1723"/>
                    </a:lnTo>
                    <a:lnTo>
                      <a:pt x="1392" y="1701"/>
                    </a:lnTo>
                    <a:lnTo>
                      <a:pt x="1430" y="1678"/>
                    </a:lnTo>
                    <a:lnTo>
                      <a:pt x="1466" y="1652"/>
                    </a:lnTo>
                    <a:lnTo>
                      <a:pt x="1501" y="1625"/>
                    </a:lnTo>
                    <a:lnTo>
                      <a:pt x="1534" y="1596"/>
                    </a:lnTo>
                    <a:lnTo>
                      <a:pt x="1565" y="1566"/>
                    </a:lnTo>
                    <a:lnTo>
                      <a:pt x="1596" y="1534"/>
                    </a:lnTo>
                    <a:lnTo>
                      <a:pt x="1625" y="1500"/>
                    </a:lnTo>
                    <a:lnTo>
                      <a:pt x="1652" y="1466"/>
                    </a:lnTo>
                    <a:lnTo>
                      <a:pt x="1678" y="1430"/>
                    </a:lnTo>
                    <a:lnTo>
                      <a:pt x="1702" y="1393"/>
                    </a:lnTo>
                    <a:lnTo>
                      <a:pt x="1724" y="1355"/>
                    </a:lnTo>
                    <a:lnTo>
                      <a:pt x="1744" y="1315"/>
                    </a:lnTo>
                    <a:lnTo>
                      <a:pt x="1762" y="1274"/>
                    </a:lnTo>
                    <a:lnTo>
                      <a:pt x="1778" y="1233"/>
                    </a:lnTo>
                    <a:lnTo>
                      <a:pt x="1793" y="1190"/>
                    </a:lnTo>
                    <a:lnTo>
                      <a:pt x="1805" y="1147"/>
                    </a:lnTo>
                    <a:lnTo>
                      <a:pt x="1815" y="1102"/>
                    </a:lnTo>
                    <a:lnTo>
                      <a:pt x="1824" y="1057"/>
                    </a:lnTo>
                    <a:lnTo>
                      <a:pt x="1830" y="1011"/>
                    </a:lnTo>
                    <a:lnTo>
                      <a:pt x="1834" y="965"/>
                    </a:lnTo>
                    <a:lnTo>
                      <a:pt x="1835" y="918"/>
                    </a:lnTo>
                    <a:close/>
                    <a:moveTo>
                      <a:pt x="1732" y="918"/>
                    </a:moveTo>
                    <a:lnTo>
                      <a:pt x="1731" y="960"/>
                    </a:lnTo>
                    <a:lnTo>
                      <a:pt x="1728" y="1001"/>
                    </a:lnTo>
                    <a:lnTo>
                      <a:pt x="1723" y="1042"/>
                    </a:lnTo>
                    <a:lnTo>
                      <a:pt x="1716" y="1081"/>
                    </a:lnTo>
                    <a:lnTo>
                      <a:pt x="1707" y="1121"/>
                    </a:lnTo>
                    <a:lnTo>
                      <a:pt x="1696" y="1160"/>
                    </a:lnTo>
                    <a:lnTo>
                      <a:pt x="1683" y="1198"/>
                    </a:lnTo>
                    <a:lnTo>
                      <a:pt x="1669" y="1235"/>
                    </a:lnTo>
                    <a:lnTo>
                      <a:pt x="1652" y="1271"/>
                    </a:lnTo>
                    <a:lnTo>
                      <a:pt x="1634" y="1306"/>
                    </a:lnTo>
                    <a:lnTo>
                      <a:pt x="1614" y="1341"/>
                    </a:lnTo>
                    <a:lnTo>
                      <a:pt x="1593" y="1374"/>
                    </a:lnTo>
                    <a:lnTo>
                      <a:pt x="1570" y="1405"/>
                    </a:lnTo>
                    <a:lnTo>
                      <a:pt x="1546" y="1436"/>
                    </a:lnTo>
                    <a:lnTo>
                      <a:pt x="1521" y="1465"/>
                    </a:lnTo>
                    <a:lnTo>
                      <a:pt x="1494" y="1494"/>
                    </a:lnTo>
                    <a:lnTo>
                      <a:pt x="1466" y="1520"/>
                    </a:lnTo>
                    <a:lnTo>
                      <a:pt x="1436" y="1547"/>
                    </a:lnTo>
                    <a:lnTo>
                      <a:pt x="1404" y="1571"/>
                    </a:lnTo>
                    <a:lnTo>
                      <a:pt x="1373" y="1594"/>
                    </a:lnTo>
                    <a:lnTo>
                      <a:pt x="1340" y="1615"/>
                    </a:lnTo>
                    <a:lnTo>
                      <a:pt x="1306" y="1634"/>
                    </a:lnTo>
                    <a:lnTo>
                      <a:pt x="1271" y="1652"/>
                    </a:lnTo>
                    <a:lnTo>
                      <a:pt x="1235" y="1668"/>
                    </a:lnTo>
                    <a:lnTo>
                      <a:pt x="1197" y="1683"/>
                    </a:lnTo>
                    <a:lnTo>
                      <a:pt x="1159" y="1696"/>
                    </a:lnTo>
                    <a:lnTo>
                      <a:pt x="1121" y="1707"/>
                    </a:lnTo>
                    <a:lnTo>
                      <a:pt x="1082" y="1716"/>
                    </a:lnTo>
                    <a:lnTo>
                      <a:pt x="1042" y="1723"/>
                    </a:lnTo>
                    <a:lnTo>
                      <a:pt x="1000" y="1728"/>
                    </a:lnTo>
                    <a:lnTo>
                      <a:pt x="959" y="1731"/>
                    </a:lnTo>
                    <a:lnTo>
                      <a:pt x="917" y="1732"/>
                    </a:lnTo>
                    <a:lnTo>
                      <a:pt x="875" y="1731"/>
                    </a:lnTo>
                    <a:lnTo>
                      <a:pt x="834" y="1728"/>
                    </a:lnTo>
                    <a:lnTo>
                      <a:pt x="793" y="1723"/>
                    </a:lnTo>
                    <a:lnTo>
                      <a:pt x="753" y="1716"/>
                    </a:lnTo>
                    <a:lnTo>
                      <a:pt x="713" y="1707"/>
                    </a:lnTo>
                    <a:lnTo>
                      <a:pt x="675" y="1696"/>
                    </a:lnTo>
                    <a:lnTo>
                      <a:pt x="637" y="1683"/>
                    </a:lnTo>
                    <a:lnTo>
                      <a:pt x="599" y="1668"/>
                    </a:lnTo>
                    <a:lnTo>
                      <a:pt x="564" y="1652"/>
                    </a:lnTo>
                    <a:lnTo>
                      <a:pt x="529" y="1634"/>
                    </a:lnTo>
                    <a:lnTo>
                      <a:pt x="495" y="1615"/>
                    </a:lnTo>
                    <a:lnTo>
                      <a:pt x="462" y="1594"/>
                    </a:lnTo>
                    <a:lnTo>
                      <a:pt x="430" y="1571"/>
                    </a:lnTo>
                    <a:lnTo>
                      <a:pt x="398" y="1547"/>
                    </a:lnTo>
                    <a:lnTo>
                      <a:pt x="369" y="1520"/>
                    </a:lnTo>
                    <a:lnTo>
                      <a:pt x="341" y="1494"/>
                    </a:lnTo>
                    <a:lnTo>
                      <a:pt x="314" y="1465"/>
                    </a:lnTo>
                    <a:lnTo>
                      <a:pt x="288" y="1436"/>
                    </a:lnTo>
                    <a:lnTo>
                      <a:pt x="264" y="1405"/>
                    </a:lnTo>
                    <a:lnTo>
                      <a:pt x="242" y="1374"/>
                    </a:lnTo>
                    <a:lnTo>
                      <a:pt x="220" y="1341"/>
                    </a:lnTo>
                    <a:lnTo>
                      <a:pt x="200" y="1306"/>
                    </a:lnTo>
                    <a:lnTo>
                      <a:pt x="182" y="1271"/>
                    </a:lnTo>
                    <a:lnTo>
                      <a:pt x="166" y="1235"/>
                    </a:lnTo>
                    <a:lnTo>
                      <a:pt x="151" y="1198"/>
                    </a:lnTo>
                    <a:lnTo>
                      <a:pt x="138" y="1160"/>
                    </a:lnTo>
                    <a:lnTo>
                      <a:pt x="128" y="1121"/>
                    </a:lnTo>
                    <a:lnTo>
                      <a:pt x="118" y="1081"/>
                    </a:lnTo>
                    <a:lnTo>
                      <a:pt x="111" y="1042"/>
                    </a:lnTo>
                    <a:lnTo>
                      <a:pt x="106" y="1001"/>
                    </a:lnTo>
                    <a:lnTo>
                      <a:pt x="103" y="960"/>
                    </a:lnTo>
                    <a:lnTo>
                      <a:pt x="102" y="918"/>
                    </a:lnTo>
                    <a:lnTo>
                      <a:pt x="103" y="875"/>
                    </a:lnTo>
                    <a:lnTo>
                      <a:pt x="106" y="834"/>
                    </a:lnTo>
                    <a:lnTo>
                      <a:pt x="111" y="793"/>
                    </a:lnTo>
                    <a:lnTo>
                      <a:pt x="118" y="754"/>
                    </a:lnTo>
                    <a:lnTo>
                      <a:pt x="128" y="714"/>
                    </a:lnTo>
                    <a:lnTo>
                      <a:pt x="138" y="675"/>
                    </a:lnTo>
                    <a:lnTo>
                      <a:pt x="151" y="637"/>
                    </a:lnTo>
                    <a:lnTo>
                      <a:pt x="166" y="600"/>
                    </a:lnTo>
                    <a:lnTo>
                      <a:pt x="182" y="564"/>
                    </a:lnTo>
                    <a:lnTo>
                      <a:pt x="200" y="529"/>
                    </a:lnTo>
                    <a:lnTo>
                      <a:pt x="220" y="494"/>
                    </a:lnTo>
                    <a:lnTo>
                      <a:pt x="242" y="461"/>
                    </a:lnTo>
                    <a:lnTo>
                      <a:pt x="264" y="430"/>
                    </a:lnTo>
                    <a:lnTo>
                      <a:pt x="288" y="399"/>
                    </a:lnTo>
                    <a:lnTo>
                      <a:pt x="314" y="370"/>
                    </a:lnTo>
                    <a:lnTo>
                      <a:pt x="341" y="341"/>
                    </a:lnTo>
                    <a:lnTo>
                      <a:pt x="369" y="315"/>
                    </a:lnTo>
                    <a:lnTo>
                      <a:pt x="398" y="288"/>
                    </a:lnTo>
                    <a:lnTo>
                      <a:pt x="430" y="264"/>
                    </a:lnTo>
                    <a:lnTo>
                      <a:pt x="462" y="241"/>
                    </a:lnTo>
                    <a:lnTo>
                      <a:pt x="495" y="220"/>
                    </a:lnTo>
                    <a:lnTo>
                      <a:pt x="529" y="201"/>
                    </a:lnTo>
                    <a:lnTo>
                      <a:pt x="564" y="183"/>
                    </a:lnTo>
                    <a:lnTo>
                      <a:pt x="599" y="167"/>
                    </a:lnTo>
                    <a:lnTo>
                      <a:pt x="637" y="152"/>
                    </a:lnTo>
                    <a:lnTo>
                      <a:pt x="675" y="139"/>
                    </a:lnTo>
                    <a:lnTo>
                      <a:pt x="713" y="128"/>
                    </a:lnTo>
                    <a:lnTo>
                      <a:pt x="753" y="119"/>
                    </a:lnTo>
                    <a:lnTo>
                      <a:pt x="793" y="112"/>
                    </a:lnTo>
                    <a:lnTo>
                      <a:pt x="834" y="107"/>
                    </a:lnTo>
                    <a:lnTo>
                      <a:pt x="875" y="104"/>
                    </a:lnTo>
                    <a:lnTo>
                      <a:pt x="917" y="103"/>
                    </a:lnTo>
                    <a:lnTo>
                      <a:pt x="959" y="104"/>
                    </a:lnTo>
                    <a:lnTo>
                      <a:pt x="1000" y="107"/>
                    </a:lnTo>
                    <a:lnTo>
                      <a:pt x="1042" y="112"/>
                    </a:lnTo>
                    <a:lnTo>
                      <a:pt x="1082" y="119"/>
                    </a:lnTo>
                    <a:lnTo>
                      <a:pt x="1121" y="128"/>
                    </a:lnTo>
                    <a:lnTo>
                      <a:pt x="1159" y="139"/>
                    </a:lnTo>
                    <a:lnTo>
                      <a:pt x="1197" y="152"/>
                    </a:lnTo>
                    <a:lnTo>
                      <a:pt x="1235" y="167"/>
                    </a:lnTo>
                    <a:lnTo>
                      <a:pt x="1271" y="183"/>
                    </a:lnTo>
                    <a:lnTo>
                      <a:pt x="1306" y="201"/>
                    </a:lnTo>
                    <a:lnTo>
                      <a:pt x="1340" y="220"/>
                    </a:lnTo>
                    <a:lnTo>
                      <a:pt x="1373" y="241"/>
                    </a:lnTo>
                    <a:lnTo>
                      <a:pt x="1404" y="264"/>
                    </a:lnTo>
                    <a:lnTo>
                      <a:pt x="1436" y="288"/>
                    </a:lnTo>
                    <a:lnTo>
                      <a:pt x="1466" y="315"/>
                    </a:lnTo>
                    <a:lnTo>
                      <a:pt x="1494" y="341"/>
                    </a:lnTo>
                    <a:lnTo>
                      <a:pt x="1521" y="370"/>
                    </a:lnTo>
                    <a:lnTo>
                      <a:pt x="1546" y="399"/>
                    </a:lnTo>
                    <a:lnTo>
                      <a:pt x="1570" y="430"/>
                    </a:lnTo>
                    <a:lnTo>
                      <a:pt x="1593" y="461"/>
                    </a:lnTo>
                    <a:lnTo>
                      <a:pt x="1614" y="494"/>
                    </a:lnTo>
                    <a:lnTo>
                      <a:pt x="1634" y="529"/>
                    </a:lnTo>
                    <a:lnTo>
                      <a:pt x="1652" y="564"/>
                    </a:lnTo>
                    <a:lnTo>
                      <a:pt x="1669" y="600"/>
                    </a:lnTo>
                    <a:lnTo>
                      <a:pt x="1683" y="637"/>
                    </a:lnTo>
                    <a:lnTo>
                      <a:pt x="1696" y="675"/>
                    </a:lnTo>
                    <a:lnTo>
                      <a:pt x="1707" y="714"/>
                    </a:lnTo>
                    <a:lnTo>
                      <a:pt x="1716" y="754"/>
                    </a:lnTo>
                    <a:lnTo>
                      <a:pt x="1723" y="793"/>
                    </a:lnTo>
                    <a:lnTo>
                      <a:pt x="1728" y="834"/>
                    </a:lnTo>
                    <a:lnTo>
                      <a:pt x="1731" y="875"/>
                    </a:lnTo>
                    <a:lnTo>
                      <a:pt x="1732" y="918"/>
                    </a:lnTo>
                    <a:close/>
                  </a:path>
                </a:pathLst>
              </a:custGeom>
              <a:solidFill>
                <a:srgbClr val="F2AF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1844" name="Freeform 1289">
                <a:extLst>
                  <a:ext uri="{FF2B5EF4-FFF2-40B4-BE49-F238E27FC236}">
                    <a16:creationId xmlns:a16="http://schemas.microsoft.com/office/drawing/2014/main" id="{3F5E05D6-485C-4366-9F22-BAE8AA19C6D5}"/>
                  </a:ext>
                </a:extLst>
              </p:cNvPr>
              <p:cNvSpPr>
                <a:spLocks noEditPoints="1"/>
              </p:cNvSpPr>
              <p:nvPr/>
            </p:nvSpPr>
            <p:spPr bwMode="auto">
              <a:xfrm>
                <a:off x="4122" y="2182"/>
                <a:ext cx="346" cy="347"/>
              </a:xfrm>
              <a:custGeom>
                <a:avLst/>
                <a:gdLst>
                  <a:gd name="T0" fmla="*/ 343 w 1732"/>
                  <a:gd name="T1" fmla="*/ 139 h 1733"/>
                  <a:gd name="T2" fmla="*/ 329 w 1732"/>
                  <a:gd name="T3" fmla="*/ 98 h 1733"/>
                  <a:gd name="T4" fmla="*/ 306 w 1732"/>
                  <a:gd name="T5" fmla="*/ 63 h 1733"/>
                  <a:gd name="T6" fmla="*/ 277 w 1732"/>
                  <a:gd name="T7" fmla="*/ 34 h 1733"/>
                  <a:gd name="T8" fmla="*/ 241 w 1732"/>
                  <a:gd name="T9" fmla="*/ 14 h 1733"/>
                  <a:gd name="T10" fmla="*/ 199 w 1732"/>
                  <a:gd name="T11" fmla="*/ 2 h 1733"/>
                  <a:gd name="T12" fmla="*/ 155 w 1732"/>
                  <a:gd name="T13" fmla="*/ 1 h 1733"/>
                  <a:gd name="T14" fmla="*/ 114 w 1732"/>
                  <a:gd name="T15" fmla="*/ 11 h 1733"/>
                  <a:gd name="T16" fmla="*/ 76 w 1732"/>
                  <a:gd name="T17" fmla="*/ 30 h 1733"/>
                  <a:gd name="T18" fmla="*/ 45 w 1732"/>
                  <a:gd name="T19" fmla="*/ 57 h 1733"/>
                  <a:gd name="T20" fmla="*/ 21 w 1732"/>
                  <a:gd name="T21" fmla="*/ 91 h 1733"/>
                  <a:gd name="T22" fmla="*/ 5 w 1732"/>
                  <a:gd name="T23" fmla="*/ 130 h 1733"/>
                  <a:gd name="T24" fmla="*/ 0 w 1732"/>
                  <a:gd name="T25" fmla="*/ 174 h 1733"/>
                  <a:gd name="T26" fmla="*/ 5 w 1732"/>
                  <a:gd name="T27" fmla="*/ 217 h 1733"/>
                  <a:gd name="T28" fmla="*/ 21 w 1732"/>
                  <a:gd name="T29" fmla="*/ 256 h 1733"/>
                  <a:gd name="T30" fmla="*/ 45 w 1732"/>
                  <a:gd name="T31" fmla="*/ 290 h 1733"/>
                  <a:gd name="T32" fmla="*/ 76 w 1732"/>
                  <a:gd name="T33" fmla="*/ 317 h 1733"/>
                  <a:gd name="T34" fmla="*/ 114 w 1732"/>
                  <a:gd name="T35" fmla="*/ 336 h 1733"/>
                  <a:gd name="T36" fmla="*/ 155 w 1732"/>
                  <a:gd name="T37" fmla="*/ 346 h 1733"/>
                  <a:gd name="T38" fmla="*/ 199 w 1732"/>
                  <a:gd name="T39" fmla="*/ 345 h 1733"/>
                  <a:gd name="T40" fmla="*/ 241 w 1732"/>
                  <a:gd name="T41" fmla="*/ 333 h 1733"/>
                  <a:gd name="T42" fmla="*/ 277 w 1732"/>
                  <a:gd name="T43" fmla="*/ 313 h 1733"/>
                  <a:gd name="T44" fmla="*/ 306 w 1732"/>
                  <a:gd name="T45" fmla="*/ 284 h 1733"/>
                  <a:gd name="T46" fmla="*/ 329 w 1732"/>
                  <a:gd name="T47" fmla="*/ 249 h 1733"/>
                  <a:gd name="T48" fmla="*/ 343 w 1732"/>
                  <a:gd name="T49" fmla="*/ 208 h 1733"/>
                  <a:gd name="T50" fmla="*/ 326 w 1732"/>
                  <a:gd name="T51" fmla="*/ 174 h 1733"/>
                  <a:gd name="T52" fmla="*/ 321 w 1732"/>
                  <a:gd name="T53" fmla="*/ 212 h 1733"/>
                  <a:gd name="T54" fmla="*/ 307 w 1732"/>
                  <a:gd name="T55" fmla="*/ 246 h 1733"/>
                  <a:gd name="T56" fmla="*/ 286 w 1732"/>
                  <a:gd name="T57" fmla="*/ 276 h 1733"/>
                  <a:gd name="T58" fmla="*/ 258 w 1732"/>
                  <a:gd name="T59" fmla="*/ 301 h 1733"/>
                  <a:gd name="T60" fmla="*/ 226 w 1732"/>
                  <a:gd name="T61" fmla="*/ 317 h 1733"/>
                  <a:gd name="T62" fmla="*/ 189 w 1732"/>
                  <a:gd name="T63" fmla="*/ 326 h 1733"/>
                  <a:gd name="T64" fmla="*/ 150 w 1732"/>
                  <a:gd name="T65" fmla="*/ 325 h 1733"/>
                  <a:gd name="T66" fmla="*/ 114 w 1732"/>
                  <a:gd name="T67" fmla="*/ 315 h 1733"/>
                  <a:gd name="T68" fmla="*/ 82 w 1732"/>
                  <a:gd name="T69" fmla="*/ 296 h 1733"/>
                  <a:gd name="T70" fmla="*/ 55 w 1732"/>
                  <a:gd name="T71" fmla="*/ 271 h 1733"/>
                  <a:gd name="T72" fmla="*/ 36 w 1732"/>
                  <a:gd name="T73" fmla="*/ 240 h 1733"/>
                  <a:gd name="T74" fmla="*/ 23 w 1732"/>
                  <a:gd name="T75" fmla="*/ 204 h 1733"/>
                  <a:gd name="T76" fmla="*/ 21 w 1732"/>
                  <a:gd name="T77" fmla="*/ 166 h 1733"/>
                  <a:gd name="T78" fmla="*/ 27 w 1732"/>
                  <a:gd name="T79" fmla="*/ 128 h 1733"/>
                  <a:gd name="T80" fmla="*/ 43 w 1732"/>
                  <a:gd name="T81" fmla="*/ 94 h 1733"/>
                  <a:gd name="T82" fmla="*/ 65 w 1732"/>
                  <a:gd name="T83" fmla="*/ 65 h 1733"/>
                  <a:gd name="T84" fmla="*/ 94 w 1732"/>
                  <a:gd name="T85" fmla="*/ 43 h 1733"/>
                  <a:gd name="T86" fmla="*/ 128 w 1732"/>
                  <a:gd name="T87" fmla="*/ 27 h 1733"/>
                  <a:gd name="T88" fmla="*/ 165 w 1732"/>
                  <a:gd name="T89" fmla="*/ 21 h 1733"/>
                  <a:gd name="T90" fmla="*/ 204 w 1732"/>
                  <a:gd name="T91" fmla="*/ 24 h 1733"/>
                  <a:gd name="T92" fmla="*/ 239 w 1732"/>
                  <a:gd name="T93" fmla="*/ 36 h 1733"/>
                  <a:gd name="T94" fmla="*/ 270 w 1732"/>
                  <a:gd name="T95" fmla="*/ 55 h 1733"/>
                  <a:gd name="T96" fmla="*/ 295 w 1732"/>
                  <a:gd name="T97" fmla="*/ 82 h 1733"/>
                  <a:gd name="T98" fmla="*/ 314 w 1732"/>
                  <a:gd name="T99" fmla="*/ 114 h 1733"/>
                  <a:gd name="T100" fmla="*/ 324 w 1732"/>
                  <a:gd name="T101" fmla="*/ 150 h 173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732" h="1733">
                    <a:moveTo>
                      <a:pt x="1732" y="867"/>
                    </a:moveTo>
                    <a:lnTo>
                      <a:pt x="1731" y="822"/>
                    </a:lnTo>
                    <a:lnTo>
                      <a:pt x="1728" y="778"/>
                    </a:lnTo>
                    <a:lnTo>
                      <a:pt x="1722" y="735"/>
                    </a:lnTo>
                    <a:lnTo>
                      <a:pt x="1715" y="692"/>
                    </a:lnTo>
                    <a:lnTo>
                      <a:pt x="1705" y="650"/>
                    </a:lnTo>
                    <a:lnTo>
                      <a:pt x="1693" y="609"/>
                    </a:lnTo>
                    <a:lnTo>
                      <a:pt x="1680" y="569"/>
                    </a:lnTo>
                    <a:lnTo>
                      <a:pt x="1664" y="530"/>
                    </a:lnTo>
                    <a:lnTo>
                      <a:pt x="1647" y="491"/>
                    </a:lnTo>
                    <a:lnTo>
                      <a:pt x="1628" y="453"/>
                    </a:lnTo>
                    <a:lnTo>
                      <a:pt x="1607" y="417"/>
                    </a:lnTo>
                    <a:lnTo>
                      <a:pt x="1585" y="382"/>
                    </a:lnTo>
                    <a:lnTo>
                      <a:pt x="1560" y="348"/>
                    </a:lnTo>
                    <a:lnTo>
                      <a:pt x="1534" y="316"/>
                    </a:lnTo>
                    <a:lnTo>
                      <a:pt x="1507" y="285"/>
                    </a:lnTo>
                    <a:lnTo>
                      <a:pt x="1479" y="255"/>
                    </a:lnTo>
                    <a:lnTo>
                      <a:pt x="1449" y="225"/>
                    </a:lnTo>
                    <a:lnTo>
                      <a:pt x="1417" y="198"/>
                    </a:lnTo>
                    <a:lnTo>
                      <a:pt x="1385" y="172"/>
                    </a:lnTo>
                    <a:lnTo>
                      <a:pt x="1350" y="148"/>
                    </a:lnTo>
                    <a:lnTo>
                      <a:pt x="1315" y="126"/>
                    </a:lnTo>
                    <a:lnTo>
                      <a:pt x="1279" y="105"/>
                    </a:lnTo>
                    <a:lnTo>
                      <a:pt x="1242" y="86"/>
                    </a:lnTo>
                    <a:lnTo>
                      <a:pt x="1204" y="69"/>
                    </a:lnTo>
                    <a:lnTo>
                      <a:pt x="1164" y="53"/>
                    </a:lnTo>
                    <a:lnTo>
                      <a:pt x="1123" y="39"/>
                    </a:lnTo>
                    <a:lnTo>
                      <a:pt x="1083" y="27"/>
                    </a:lnTo>
                    <a:lnTo>
                      <a:pt x="1041" y="18"/>
                    </a:lnTo>
                    <a:lnTo>
                      <a:pt x="998" y="10"/>
                    </a:lnTo>
                    <a:lnTo>
                      <a:pt x="954" y="5"/>
                    </a:lnTo>
                    <a:lnTo>
                      <a:pt x="911" y="1"/>
                    </a:lnTo>
                    <a:lnTo>
                      <a:pt x="866" y="0"/>
                    </a:lnTo>
                    <a:lnTo>
                      <a:pt x="822" y="1"/>
                    </a:lnTo>
                    <a:lnTo>
                      <a:pt x="778" y="5"/>
                    </a:lnTo>
                    <a:lnTo>
                      <a:pt x="734" y="10"/>
                    </a:lnTo>
                    <a:lnTo>
                      <a:pt x="692" y="18"/>
                    </a:lnTo>
                    <a:lnTo>
                      <a:pt x="650" y="27"/>
                    </a:lnTo>
                    <a:lnTo>
                      <a:pt x="609" y="39"/>
                    </a:lnTo>
                    <a:lnTo>
                      <a:pt x="569" y="53"/>
                    </a:lnTo>
                    <a:lnTo>
                      <a:pt x="529" y="69"/>
                    </a:lnTo>
                    <a:lnTo>
                      <a:pt x="491" y="86"/>
                    </a:lnTo>
                    <a:lnTo>
                      <a:pt x="453" y="105"/>
                    </a:lnTo>
                    <a:lnTo>
                      <a:pt x="417" y="126"/>
                    </a:lnTo>
                    <a:lnTo>
                      <a:pt x="382" y="148"/>
                    </a:lnTo>
                    <a:lnTo>
                      <a:pt x="348" y="172"/>
                    </a:lnTo>
                    <a:lnTo>
                      <a:pt x="315" y="198"/>
                    </a:lnTo>
                    <a:lnTo>
                      <a:pt x="284" y="225"/>
                    </a:lnTo>
                    <a:lnTo>
                      <a:pt x="254" y="255"/>
                    </a:lnTo>
                    <a:lnTo>
                      <a:pt x="225" y="285"/>
                    </a:lnTo>
                    <a:lnTo>
                      <a:pt x="198" y="316"/>
                    </a:lnTo>
                    <a:lnTo>
                      <a:pt x="173" y="348"/>
                    </a:lnTo>
                    <a:lnTo>
                      <a:pt x="148" y="382"/>
                    </a:lnTo>
                    <a:lnTo>
                      <a:pt x="125" y="417"/>
                    </a:lnTo>
                    <a:lnTo>
                      <a:pt x="104" y="453"/>
                    </a:lnTo>
                    <a:lnTo>
                      <a:pt x="85" y="491"/>
                    </a:lnTo>
                    <a:lnTo>
                      <a:pt x="68" y="530"/>
                    </a:lnTo>
                    <a:lnTo>
                      <a:pt x="53" y="569"/>
                    </a:lnTo>
                    <a:lnTo>
                      <a:pt x="39" y="609"/>
                    </a:lnTo>
                    <a:lnTo>
                      <a:pt x="27" y="650"/>
                    </a:lnTo>
                    <a:lnTo>
                      <a:pt x="18" y="692"/>
                    </a:lnTo>
                    <a:lnTo>
                      <a:pt x="10" y="735"/>
                    </a:lnTo>
                    <a:lnTo>
                      <a:pt x="5" y="778"/>
                    </a:lnTo>
                    <a:lnTo>
                      <a:pt x="1" y="822"/>
                    </a:lnTo>
                    <a:lnTo>
                      <a:pt x="0" y="867"/>
                    </a:lnTo>
                    <a:lnTo>
                      <a:pt x="1" y="911"/>
                    </a:lnTo>
                    <a:lnTo>
                      <a:pt x="5" y="955"/>
                    </a:lnTo>
                    <a:lnTo>
                      <a:pt x="10" y="998"/>
                    </a:lnTo>
                    <a:lnTo>
                      <a:pt x="18" y="1041"/>
                    </a:lnTo>
                    <a:lnTo>
                      <a:pt x="27" y="1083"/>
                    </a:lnTo>
                    <a:lnTo>
                      <a:pt x="39" y="1124"/>
                    </a:lnTo>
                    <a:lnTo>
                      <a:pt x="53" y="1164"/>
                    </a:lnTo>
                    <a:lnTo>
                      <a:pt x="68" y="1203"/>
                    </a:lnTo>
                    <a:lnTo>
                      <a:pt x="85" y="1242"/>
                    </a:lnTo>
                    <a:lnTo>
                      <a:pt x="104" y="1280"/>
                    </a:lnTo>
                    <a:lnTo>
                      <a:pt x="125" y="1316"/>
                    </a:lnTo>
                    <a:lnTo>
                      <a:pt x="148" y="1351"/>
                    </a:lnTo>
                    <a:lnTo>
                      <a:pt x="173" y="1385"/>
                    </a:lnTo>
                    <a:lnTo>
                      <a:pt x="198" y="1417"/>
                    </a:lnTo>
                    <a:lnTo>
                      <a:pt x="225" y="1449"/>
                    </a:lnTo>
                    <a:lnTo>
                      <a:pt x="254" y="1478"/>
                    </a:lnTo>
                    <a:lnTo>
                      <a:pt x="284" y="1508"/>
                    </a:lnTo>
                    <a:lnTo>
                      <a:pt x="315" y="1535"/>
                    </a:lnTo>
                    <a:lnTo>
                      <a:pt x="348" y="1561"/>
                    </a:lnTo>
                    <a:lnTo>
                      <a:pt x="382" y="1585"/>
                    </a:lnTo>
                    <a:lnTo>
                      <a:pt x="417" y="1607"/>
                    </a:lnTo>
                    <a:lnTo>
                      <a:pt x="453" y="1628"/>
                    </a:lnTo>
                    <a:lnTo>
                      <a:pt x="491" y="1647"/>
                    </a:lnTo>
                    <a:lnTo>
                      <a:pt x="529" y="1664"/>
                    </a:lnTo>
                    <a:lnTo>
                      <a:pt x="569" y="1680"/>
                    </a:lnTo>
                    <a:lnTo>
                      <a:pt x="609" y="1694"/>
                    </a:lnTo>
                    <a:lnTo>
                      <a:pt x="650" y="1706"/>
                    </a:lnTo>
                    <a:lnTo>
                      <a:pt x="692" y="1715"/>
                    </a:lnTo>
                    <a:lnTo>
                      <a:pt x="734" y="1723"/>
                    </a:lnTo>
                    <a:lnTo>
                      <a:pt x="778" y="1728"/>
                    </a:lnTo>
                    <a:lnTo>
                      <a:pt x="822" y="1732"/>
                    </a:lnTo>
                    <a:lnTo>
                      <a:pt x="866" y="1733"/>
                    </a:lnTo>
                    <a:lnTo>
                      <a:pt x="911" y="1732"/>
                    </a:lnTo>
                    <a:lnTo>
                      <a:pt x="954" y="1728"/>
                    </a:lnTo>
                    <a:lnTo>
                      <a:pt x="998" y="1723"/>
                    </a:lnTo>
                    <a:lnTo>
                      <a:pt x="1041" y="1715"/>
                    </a:lnTo>
                    <a:lnTo>
                      <a:pt x="1083" y="1706"/>
                    </a:lnTo>
                    <a:lnTo>
                      <a:pt x="1123" y="1694"/>
                    </a:lnTo>
                    <a:lnTo>
                      <a:pt x="1164" y="1680"/>
                    </a:lnTo>
                    <a:lnTo>
                      <a:pt x="1204" y="1664"/>
                    </a:lnTo>
                    <a:lnTo>
                      <a:pt x="1242" y="1647"/>
                    </a:lnTo>
                    <a:lnTo>
                      <a:pt x="1279" y="1628"/>
                    </a:lnTo>
                    <a:lnTo>
                      <a:pt x="1315" y="1607"/>
                    </a:lnTo>
                    <a:lnTo>
                      <a:pt x="1350" y="1585"/>
                    </a:lnTo>
                    <a:lnTo>
                      <a:pt x="1385" y="1561"/>
                    </a:lnTo>
                    <a:lnTo>
                      <a:pt x="1417" y="1535"/>
                    </a:lnTo>
                    <a:lnTo>
                      <a:pt x="1449" y="1508"/>
                    </a:lnTo>
                    <a:lnTo>
                      <a:pt x="1479" y="1478"/>
                    </a:lnTo>
                    <a:lnTo>
                      <a:pt x="1507" y="1449"/>
                    </a:lnTo>
                    <a:lnTo>
                      <a:pt x="1534" y="1417"/>
                    </a:lnTo>
                    <a:lnTo>
                      <a:pt x="1560" y="1385"/>
                    </a:lnTo>
                    <a:lnTo>
                      <a:pt x="1585" y="1351"/>
                    </a:lnTo>
                    <a:lnTo>
                      <a:pt x="1607" y="1316"/>
                    </a:lnTo>
                    <a:lnTo>
                      <a:pt x="1628" y="1280"/>
                    </a:lnTo>
                    <a:lnTo>
                      <a:pt x="1647" y="1242"/>
                    </a:lnTo>
                    <a:lnTo>
                      <a:pt x="1664" y="1203"/>
                    </a:lnTo>
                    <a:lnTo>
                      <a:pt x="1680" y="1164"/>
                    </a:lnTo>
                    <a:lnTo>
                      <a:pt x="1693" y="1124"/>
                    </a:lnTo>
                    <a:lnTo>
                      <a:pt x="1705" y="1083"/>
                    </a:lnTo>
                    <a:lnTo>
                      <a:pt x="1715" y="1041"/>
                    </a:lnTo>
                    <a:lnTo>
                      <a:pt x="1722" y="998"/>
                    </a:lnTo>
                    <a:lnTo>
                      <a:pt x="1728" y="955"/>
                    </a:lnTo>
                    <a:lnTo>
                      <a:pt x="1731" y="911"/>
                    </a:lnTo>
                    <a:lnTo>
                      <a:pt x="1732" y="867"/>
                    </a:lnTo>
                    <a:close/>
                    <a:moveTo>
                      <a:pt x="1631" y="867"/>
                    </a:moveTo>
                    <a:lnTo>
                      <a:pt x="1630" y="906"/>
                    </a:lnTo>
                    <a:lnTo>
                      <a:pt x="1627" y="945"/>
                    </a:lnTo>
                    <a:lnTo>
                      <a:pt x="1622" y="983"/>
                    </a:lnTo>
                    <a:lnTo>
                      <a:pt x="1615" y="1020"/>
                    </a:lnTo>
                    <a:lnTo>
                      <a:pt x="1607" y="1057"/>
                    </a:lnTo>
                    <a:lnTo>
                      <a:pt x="1596" y="1094"/>
                    </a:lnTo>
                    <a:lnTo>
                      <a:pt x="1584" y="1129"/>
                    </a:lnTo>
                    <a:lnTo>
                      <a:pt x="1571" y="1164"/>
                    </a:lnTo>
                    <a:lnTo>
                      <a:pt x="1555" y="1198"/>
                    </a:lnTo>
                    <a:lnTo>
                      <a:pt x="1538" y="1230"/>
                    </a:lnTo>
                    <a:lnTo>
                      <a:pt x="1520" y="1262"/>
                    </a:lnTo>
                    <a:lnTo>
                      <a:pt x="1500" y="1294"/>
                    </a:lnTo>
                    <a:lnTo>
                      <a:pt x="1479" y="1324"/>
                    </a:lnTo>
                    <a:lnTo>
                      <a:pt x="1456" y="1353"/>
                    </a:lnTo>
                    <a:lnTo>
                      <a:pt x="1432" y="1380"/>
                    </a:lnTo>
                    <a:lnTo>
                      <a:pt x="1407" y="1407"/>
                    </a:lnTo>
                    <a:lnTo>
                      <a:pt x="1380" y="1432"/>
                    </a:lnTo>
                    <a:lnTo>
                      <a:pt x="1352" y="1456"/>
                    </a:lnTo>
                    <a:lnTo>
                      <a:pt x="1323" y="1478"/>
                    </a:lnTo>
                    <a:lnTo>
                      <a:pt x="1293" y="1501"/>
                    </a:lnTo>
                    <a:lnTo>
                      <a:pt x="1262" y="1520"/>
                    </a:lnTo>
                    <a:lnTo>
                      <a:pt x="1231" y="1539"/>
                    </a:lnTo>
                    <a:lnTo>
                      <a:pt x="1198" y="1555"/>
                    </a:lnTo>
                    <a:lnTo>
                      <a:pt x="1164" y="1571"/>
                    </a:lnTo>
                    <a:lnTo>
                      <a:pt x="1129" y="1584"/>
                    </a:lnTo>
                    <a:lnTo>
                      <a:pt x="1093" y="1596"/>
                    </a:lnTo>
                    <a:lnTo>
                      <a:pt x="1057" y="1607"/>
                    </a:lnTo>
                    <a:lnTo>
                      <a:pt x="1020" y="1615"/>
                    </a:lnTo>
                    <a:lnTo>
                      <a:pt x="983" y="1622"/>
                    </a:lnTo>
                    <a:lnTo>
                      <a:pt x="944" y="1627"/>
                    </a:lnTo>
                    <a:lnTo>
                      <a:pt x="905" y="1629"/>
                    </a:lnTo>
                    <a:lnTo>
                      <a:pt x="866" y="1630"/>
                    </a:lnTo>
                    <a:lnTo>
                      <a:pt x="827" y="1629"/>
                    </a:lnTo>
                    <a:lnTo>
                      <a:pt x="788" y="1627"/>
                    </a:lnTo>
                    <a:lnTo>
                      <a:pt x="749" y="1622"/>
                    </a:lnTo>
                    <a:lnTo>
                      <a:pt x="712" y="1615"/>
                    </a:lnTo>
                    <a:lnTo>
                      <a:pt x="675" y="1607"/>
                    </a:lnTo>
                    <a:lnTo>
                      <a:pt x="639" y="1596"/>
                    </a:lnTo>
                    <a:lnTo>
                      <a:pt x="604" y="1584"/>
                    </a:lnTo>
                    <a:lnTo>
                      <a:pt x="569" y="1571"/>
                    </a:lnTo>
                    <a:lnTo>
                      <a:pt x="535" y="1555"/>
                    </a:lnTo>
                    <a:lnTo>
                      <a:pt x="502" y="1539"/>
                    </a:lnTo>
                    <a:lnTo>
                      <a:pt x="470" y="1520"/>
                    </a:lnTo>
                    <a:lnTo>
                      <a:pt x="439" y="1501"/>
                    </a:lnTo>
                    <a:lnTo>
                      <a:pt x="409" y="1478"/>
                    </a:lnTo>
                    <a:lnTo>
                      <a:pt x="380" y="1456"/>
                    </a:lnTo>
                    <a:lnTo>
                      <a:pt x="352" y="1432"/>
                    </a:lnTo>
                    <a:lnTo>
                      <a:pt x="325" y="1407"/>
                    </a:lnTo>
                    <a:lnTo>
                      <a:pt x="300" y="1380"/>
                    </a:lnTo>
                    <a:lnTo>
                      <a:pt x="276" y="1353"/>
                    </a:lnTo>
                    <a:lnTo>
                      <a:pt x="254" y="1324"/>
                    </a:lnTo>
                    <a:lnTo>
                      <a:pt x="233" y="1294"/>
                    </a:lnTo>
                    <a:lnTo>
                      <a:pt x="213" y="1262"/>
                    </a:lnTo>
                    <a:lnTo>
                      <a:pt x="195" y="1230"/>
                    </a:lnTo>
                    <a:lnTo>
                      <a:pt x="178" y="1198"/>
                    </a:lnTo>
                    <a:lnTo>
                      <a:pt x="162" y="1164"/>
                    </a:lnTo>
                    <a:lnTo>
                      <a:pt x="148" y="1129"/>
                    </a:lnTo>
                    <a:lnTo>
                      <a:pt x="136" y="1094"/>
                    </a:lnTo>
                    <a:lnTo>
                      <a:pt x="126" y="1057"/>
                    </a:lnTo>
                    <a:lnTo>
                      <a:pt x="117" y="1020"/>
                    </a:lnTo>
                    <a:lnTo>
                      <a:pt x="110" y="983"/>
                    </a:lnTo>
                    <a:lnTo>
                      <a:pt x="106" y="945"/>
                    </a:lnTo>
                    <a:lnTo>
                      <a:pt x="103" y="906"/>
                    </a:lnTo>
                    <a:lnTo>
                      <a:pt x="102" y="867"/>
                    </a:lnTo>
                    <a:lnTo>
                      <a:pt x="103" y="827"/>
                    </a:lnTo>
                    <a:lnTo>
                      <a:pt x="106" y="788"/>
                    </a:lnTo>
                    <a:lnTo>
                      <a:pt x="110" y="750"/>
                    </a:lnTo>
                    <a:lnTo>
                      <a:pt x="117" y="713"/>
                    </a:lnTo>
                    <a:lnTo>
                      <a:pt x="126" y="676"/>
                    </a:lnTo>
                    <a:lnTo>
                      <a:pt x="136" y="639"/>
                    </a:lnTo>
                    <a:lnTo>
                      <a:pt x="148" y="604"/>
                    </a:lnTo>
                    <a:lnTo>
                      <a:pt x="162" y="569"/>
                    </a:lnTo>
                    <a:lnTo>
                      <a:pt x="178" y="535"/>
                    </a:lnTo>
                    <a:lnTo>
                      <a:pt x="195" y="503"/>
                    </a:lnTo>
                    <a:lnTo>
                      <a:pt x="213" y="471"/>
                    </a:lnTo>
                    <a:lnTo>
                      <a:pt x="233" y="439"/>
                    </a:lnTo>
                    <a:lnTo>
                      <a:pt x="254" y="409"/>
                    </a:lnTo>
                    <a:lnTo>
                      <a:pt x="276" y="380"/>
                    </a:lnTo>
                    <a:lnTo>
                      <a:pt x="300" y="353"/>
                    </a:lnTo>
                    <a:lnTo>
                      <a:pt x="325" y="326"/>
                    </a:lnTo>
                    <a:lnTo>
                      <a:pt x="352" y="301"/>
                    </a:lnTo>
                    <a:lnTo>
                      <a:pt x="380" y="277"/>
                    </a:lnTo>
                    <a:lnTo>
                      <a:pt x="409" y="255"/>
                    </a:lnTo>
                    <a:lnTo>
                      <a:pt x="439" y="232"/>
                    </a:lnTo>
                    <a:lnTo>
                      <a:pt x="470" y="213"/>
                    </a:lnTo>
                    <a:lnTo>
                      <a:pt x="502" y="194"/>
                    </a:lnTo>
                    <a:lnTo>
                      <a:pt x="535" y="178"/>
                    </a:lnTo>
                    <a:lnTo>
                      <a:pt x="569" y="162"/>
                    </a:lnTo>
                    <a:lnTo>
                      <a:pt x="604" y="149"/>
                    </a:lnTo>
                    <a:lnTo>
                      <a:pt x="639" y="137"/>
                    </a:lnTo>
                    <a:lnTo>
                      <a:pt x="675" y="126"/>
                    </a:lnTo>
                    <a:lnTo>
                      <a:pt x="712" y="118"/>
                    </a:lnTo>
                    <a:lnTo>
                      <a:pt x="749" y="111"/>
                    </a:lnTo>
                    <a:lnTo>
                      <a:pt x="788" y="106"/>
                    </a:lnTo>
                    <a:lnTo>
                      <a:pt x="827" y="104"/>
                    </a:lnTo>
                    <a:lnTo>
                      <a:pt x="866" y="103"/>
                    </a:lnTo>
                    <a:lnTo>
                      <a:pt x="905" y="104"/>
                    </a:lnTo>
                    <a:lnTo>
                      <a:pt x="944" y="106"/>
                    </a:lnTo>
                    <a:lnTo>
                      <a:pt x="983" y="111"/>
                    </a:lnTo>
                    <a:lnTo>
                      <a:pt x="1020" y="118"/>
                    </a:lnTo>
                    <a:lnTo>
                      <a:pt x="1057" y="126"/>
                    </a:lnTo>
                    <a:lnTo>
                      <a:pt x="1093" y="137"/>
                    </a:lnTo>
                    <a:lnTo>
                      <a:pt x="1129" y="149"/>
                    </a:lnTo>
                    <a:lnTo>
                      <a:pt x="1164" y="162"/>
                    </a:lnTo>
                    <a:lnTo>
                      <a:pt x="1198" y="178"/>
                    </a:lnTo>
                    <a:lnTo>
                      <a:pt x="1231" y="194"/>
                    </a:lnTo>
                    <a:lnTo>
                      <a:pt x="1262" y="213"/>
                    </a:lnTo>
                    <a:lnTo>
                      <a:pt x="1293" y="232"/>
                    </a:lnTo>
                    <a:lnTo>
                      <a:pt x="1323" y="255"/>
                    </a:lnTo>
                    <a:lnTo>
                      <a:pt x="1352" y="277"/>
                    </a:lnTo>
                    <a:lnTo>
                      <a:pt x="1380" y="301"/>
                    </a:lnTo>
                    <a:lnTo>
                      <a:pt x="1407" y="326"/>
                    </a:lnTo>
                    <a:lnTo>
                      <a:pt x="1432" y="353"/>
                    </a:lnTo>
                    <a:lnTo>
                      <a:pt x="1456" y="380"/>
                    </a:lnTo>
                    <a:lnTo>
                      <a:pt x="1479" y="409"/>
                    </a:lnTo>
                    <a:lnTo>
                      <a:pt x="1500" y="439"/>
                    </a:lnTo>
                    <a:lnTo>
                      <a:pt x="1520" y="471"/>
                    </a:lnTo>
                    <a:lnTo>
                      <a:pt x="1538" y="503"/>
                    </a:lnTo>
                    <a:lnTo>
                      <a:pt x="1555" y="535"/>
                    </a:lnTo>
                    <a:lnTo>
                      <a:pt x="1571" y="569"/>
                    </a:lnTo>
                    <a:lnTo>
                      <a:pt x="1584" y="604"/>
                    </a:lnTo>
                    <a:lnTo>
                      <a:pt x="1596" y="639"/>
                    </a:lnTo>
                    <a:lnTo>
                      <a:pt x="1607" y="676"/>
                    </a:lnTo>
                    <a:lnTo>
                      <a:pt x="1615" y="713"/>
                    </a:lnTo>
                    <a:lnTo>
                      <a:pt x="1622" y="750"/>
                    </a:lnTo>
                    <a:lnTo>
                      <a:pt x="1627" y="788"/>
                    </a:lnTo>
                    <a:lnTo>
                      <a:pt x="1630" y="827"/>
                    </a:lnTo>
                    <a:lnTo>
                      <a:pt x="1631" y="867"/>
                    </a:lnTo>
                    <a:close/>
                  </a:path>
                </a:pathLst>
              </a:custGeom>
              <a:solidFill>
                <a:srgbClr val="F2B3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1845" name="Freeform 1290">
                <a:extLst>
                  <a:ext uri="{FF2B5EF4-FFF2-40B4-BE49-F238E27FC236}">
                    <a16:creationId xmlns:a16="http://schemas.microsoft.com/office/drawing/2014/main" id="{B1FEB0DF-112A-4F25-8197-03EEDA6ABE39}"/>
                  </a:ext>
                </a:extLst>
              </p:cNvPr>
              <p:cNvSpPr>
                <a:spLocks noEditPoints="1"/>
              </p:cNvSpPr>
              <p:nvPr/>
            </p:nvSpPr>
            <p:spPr bwMode="auto">
              <a:xfrm>
                <a:off x="4132" y="2193"/>
                <a:ext cx="326" cy="325"/>
              </a:xfrm>
              <a:custGeom>
                <a:avLst/>
                <a:gdLst>
                  <a:gd name="T0" fmla="*/ 323 w 1630"/>
                  <a:gd name="T1" fmla="*/ 130 h 1629"/>
                  <a:gd name="T2" fmla="*/ 310 w 1630"/>
                  <a:gd name="T3" fmla="*/ 92 h 1629"/>
                  <a:gd name="T4" fmla="*/ 289 w 1630"/>
                  <a:gd name="T5" fmla="*/ 59 h 1629"/>
                  <a:gd name="T6" fmla="*/ 260 w 1630"/>
                  <a:gd name="T7" fmla="*/ 32 h 1629"/>
                  <a:gd name="T8" fmla="*/ 227 w 1630"/>
                  <a:gd name="T9" fmla="*/ 13 h 1629"/>
                  <a:gd name="T10" fmla="*/ 188 w 1630"/>
                  <a:gd name="T11" fmla="*/ 2 h 1629"/>
                  <a:gd name="T12" fmla="*/ 146 w 1630"/>
                  <a:gd name="T13" fmla="*/ 1 h 1629"/>
                  <a:gd name="T14" fmla="*/ 107 w 1630"/>
                  <a:gd name="T15" fmla="*/ 10 h 1629"/>
                  <a:gd name="T16" fmla="*/ 72 w 1630"/>
                  <a:gd name="T17" fmla="*/ 28 h 1629"/>
                  <a:gd name="T18" fmla="*/ 42 w 1630"/>
                  <a:gd name="T19" fmla="*/ 53 h 1629"/>
                  <a:gd name="T20" fmla="*/ 20 w 1630"/>
                  <a:gd name="T21" fmla="*/ 85 h 1629"/>
                  <a:gd name="T22" fmla="*/ 5 w 1630"/>
                  <a:gd name="T23" fmla="*/ 122 h 1629"/>
                  <a:gd name="T24" fmla="*/ 0 w 1630"/>
                  <a:gd name="T25" fmla="*/ 163 h 1629"/>
                  <a:gd name="T26" fmla="*/ 5 w 1630"/>
                  <a:gd name="T27" fmla="*/ 203 h 1629"/>
                  <a:gd name="T28" fmla="*/ 20 w 1630"/>
                  <a:gd name="T29" fmla="*/ 240 h 1629"/>
                  <a:gd name="T30" fmla="*/ 42 w 1630"/>
                  <a:gd name="T31" fmla="*/ 272 h 1629"/>
                  <a:gd name="T32" fmla="*/ 72 w 1630"/>
                  <a:gd name="T33" fmla="*/ 297 h 1629"/>
                  <a:gd name="T34" fmla="*/ 107 w 1630"/>
                  <a:gd name="T35" fmla="*/ 315 h 1629"/>
                  <a:gd name="T36" fmla="*/ 146 w 1630"/>
                  <a:gd name="T37" fmla="*/ 324 h 1629"/>
                  <a:gd name="T38" fmla="*/ 188 w 1630"/>
                  <a:gd name="T39" fmla="*/ 323 h 1629"/>
                  <a:gd name="T40" fmla="*/ 227 w 1630"/>
                  <a:gd name="T41" fmla="*/ 312 h 1629"/>
                  <a:gd name="T42" fmla="*/ 260 w 1630"/>
                  <a:gd name="T43" fmla="*/ 293 h 1629"/>
                  <a:gd name="T44" fmla="*/ 289 w 1630"/>
                  <a:gd name="T45" fmla="*/ 266 h 1629"/>
                  <a:gd name="T46" fmla="*/ 310 w 1630"/>
                  <a:gd name="T47" fmla="*/ 233 h 1629"/>
                  <a:gd name="T48" fmla="*/ 323 w 1630"/>
                  <a:gd name="T49" fmla="*/ 195 h 1629"/>
                  <a:gd name="T50" fmla="*/ 306 w 1630"/>
                  <a:gd name="T51" fmla="*/ 163 h 1629"/>
                  <a:gd name="T52" fmla="*/ 301 w 1630"/>
                  <a:gd name="T53" fmla="*/ 198 h 1629"/>
                  <a:gd name="T54" fmla="*/ 288 w 1630"/>
                  <a:gd name="T55" fmla="*/ 230 h 1629"/>
                  <a:gd name="T56" fmla="*/ 269 w 1630"/>
                  <a:gd name="T57" fmla="*/ 258 h 1629"/>
                  <a:gd name="T58" fmla="*/ 243 w 1630"/>
                  <a:gd name="T59" fmla="*/ 281 h 1629"/>
                  <a:gd name="T60" fmla="*/ 212 w 1630"/>
                  <a:gd name="T61" fmla="*/ 296 h 1629"/>
                  <a:gd name="T62" fmla="*/ 178 w 1630"/>
                  <a:gd name="T63" fmla="*/ 304 h 1629"/>
                  <a:gd name="T64" fmla="*/ 141 w 1630"/>
                  <a:gd name="T65" fmla="*/ 303 h 1629"/>
                  <a:gd name="T66" fmla="*/ 108 w 1630"/>
                  <a:gd name="T67" fmla="*/ 294 h 1629"/>
                  <a:gd name="T68" fmla="*/ 78 w 1630"/>
                  <a:gd name="T69" fmla="*/ 277 h 1629"/>
                  <a:gd name="T70" fmla="*/ 53 w 1630"/>
                  <a:gd name="T71" fmla="*/ 253 h 1629"/>
                  <a:gd name="T72" fmla="*/ 34 w 1630"/>
                  <a:gd name="T73" fmla="*/ 224 h 1629"/>
                  <a:gd name="T74" fmla="*/ 23 w 1630"/>
                  <a:gd name="T75" fmla="*/ 191 h 1629"/>
                  <a:gd name="T76" fmla="*/ 20 w 1630"/>
                  <a:gd name="T77" fmla="*/ 155 h 1629"/>
                  <a:gd name="T78" fmla="*/ 27 w 1630"/>
                  <a:gd name="T79" fmla="*/ 120 h 1629"/>
                  <a:gd name="T80" fmla="*/ 41 w 1630"/>
                  <a:gd name="T81" fmla="*/ 89 h 1629"/>
                  <a:gd name="T82" fmla="*/ 62 w 1630"/>
                  <a:gd name="T83" fmla="*/ 62 h 1629"/>
                  <a:gd name="T84" fmla="*/ 89 w 1630"/>
                  <a:gd name="T85" fmla="*/ 41 h 1629"/>
                  <a:gd name="T86" fmla="*/ 121 w 1630"/>
                  <a:gd name="T87" fmla="*/ 27 h 1629"/>
                  <a:gd name="T88" fmla="*/ 156 w 1630"/>
                  <a:gd name="T89" fmla="*/ 20 h 1629"/>
                  <a:gd name="T90" fmla="*/ 192 w 1630"/>
                  <a:gd name="T91" fmla="*/ 23 h 1629"/>
                  <a:gd name="T92" fmla="*/ 225 w 1630"/>
                  <a:gd name="T93" fmla="*/ 34 h 1629"/>
                  <a:gd name="T94" fmla="*/ 254 w 1630"/>
                  <a:gd name="T95" fmla="*/ 53 h 1629"/>
                  <a:gd name="T96" fmla="*/ 277 w 1630"/>
                  <a:gd name="T97" fmla="*/ 77 h 1629"/>
                  <a:gd name="T98" fmla="*/ 294 w 1630"/>
                  <a:gd name="T99" fmla="*/ 107 h 1629"/>
                  <a:gd name="T100" fmla="*/ 304 w 1630"/>
                  <a:gd name="T101" fmla="*/ 141 h 162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630" h="1629">
                    <a:moveTo>
                      <a:pt x="1630" y="815"/>
                    </a:moveTo>
                    <a:lnTo>
                      <a:pt x="1629" y="772"/>
                    </a:lnTo>
                    <a:lnTo>
                      <a:pt x="1626" y="731"/>
                    </a:lnTo>
                    <a:lnTo>
                      <a:pt x="1621" y="690"/>
                    </a:lnTo>
                    <a:lnTo>
                      <a:pt x="1614" y="651"/>
                    </a:lnTo>
                    <a:lnTo>
                      <a:pt x="1605" y="611"/>
                    </a:lnTo>
                    <a:lnTo>
                      <a:pt x="1594" y="572"/>
                    </a:lnTo>
                    <a:lnTo>
                      <a:pt x="1581" y="534"/>
                    </a:lnTo>
                    <a:lnTo>
                      <a:pt x="1567" y="497"/>
                    </a:lnTo>
                    <a:lnTo>
                      <a:pt x="1550" y="461"/>
                    </a:lnTo>
                    <a:lnTo>
                      <a:pt x="1532" y="426"/>
                    </a:lnTo>
                    <a:lnTo>
                      <a:pt x="1512" y="391"/>
                    </a:lnTo>
                    <a:lnTo>
                      <a:pt x="1491" y="358"/>
                    </a:lnTo>
                    <a:lnTo>
                      <a:pt x="1468" y="327"/>
                    </a:lnTo>
                    <a:lnTo>
                      <a:pt x="1444" y="296"/>
                    </a:lnTo>
                    <a:lnTo>
                      <a:pt x="1419" y="267"/>
                    </a:lnTo>
                    <a:lnTo>
                      <a:pt x="1392" y="238"/>
                    </a:lnTo>
                    <a:lnTo>
                      <a:pt x="1364" y="212"/>
                    </a:lnTo>
                    <a:lnTo>
                      <a:pt x="1334" y="185"/>
                    </a:lnTo>
                    <a:lnTo>
                      <a:pt x="1302" y="161"/>
                    </a:lnTo>
                    <a:lnTo>
                      <a:pt x="1271" y="138"/>
                    </a:lnTo>
                    <a:lnTo>
                      <a:pt x="1238" y="117"/>
                    </a:lnTo>
                    <a:lnTo>
                      <a:pt x="1204" y="98"/>
                    </a:lnTo>
                    <a:lnTo>
                      <a:pt x="1169" y="80"/>
                    </a:lnTo>
                    <a:lnTo>
                      <a:pt x="1133" y="64"/>
                    </a:lnTo>
                    <a:lnTo>
                      <a:pt x="1095" y="49"/>
                    </a:lnTo>
                    <a:lnTo>
                      <a:pt x="1057" y="36"/>
                    </a:lnTo>
                    <a:lnTo>
                      <a:pt x="1019" y="25"/>
                    </a:lnTo>
                    <a:lnTo>
                      <a:pt x="980" y="16"/>
                    </a:lnTo>
                    <a:lnTo>
                      <a:pt x="940" y="9"/>
                    </a:lnTo>
                    <a:lnTo>
                      <a:pt x="898" y="4"/>
                    </a:lnTo>
                    <a:lnTo>
                      <a:pt x="857" y="1"/>
                    </a:lnTo>
                    <a:lnTo>
                      <a:pt x="815" y="0"/>
                    </a:lnTo>
                    <a:lnTo>
                      <a:pt x="773" y="1"/>
                    </a:lnTo>
                    <a:lnTo>
                      <a:pt x="732" y="4"/>
                    </a:lnTo>
                    <a:lnTo>
                      <a:pt x="691" y="9"/>
                    </a:lnTo>
                    <a:lnTo>
                      <a:pt x="651" y="16"/>
                    </a:lnTo>
                    <a:lnTo>
                      <a:pt x="611" y="25"/>
                    </a:lnTo>
                    <a:lnTo>
                      <a:pt x="573" y="36"/>
                    </a:lnTo>
                    <a:lnTo>
                      <a:pt x="535" y="49"/>
                    </a:lnTo>
                    <a:lnTo>
                      <a:pt x="497" y="64"/>
                    </a:lnTo>
                    <a:lnTo>
                      <a:pt x="462" y="80"/>
                    </a:lnTo>
                    <a:lnTo>
                      <a:pt x="427" y="98"/>
                    </a:lnTo>
                    <a:lnTo>
                      <a:pt x="393" y="117"/>
                    </a:lnTo>
                    <a:lnTo>
                      <a:pt x="360" y="138"/>
                    </a:lnTo>
                    <a:lnTo>
                      <a:pt x="328" y="161"/>
                    </a:lnTo>
                    <a:lnTo>
                      <a:pt x="296" y="185"/>
                    </a:lnTo>
                    <a:lnTo>
                      <a:pt x="267" y="212"/>
                    </a:lnTo>
                    <a:lnTo>
                      <a:pt x="239" y="238"/>
                    </a:lnTo>
                    <a:lnTo>
                      <a:pt x="212" y="267"/>
                    </a:lnTo>
                    <a:lnTo>
                      <a:pt x="186" y="296"/>
                    </a:lnTo>
                    <a:lnTo>
                      <a:pt x="162" y="327"/>
                    </a:lnTo>
                    <a:lnTo>
                      <a:pt x="140" y="358"/>
                    </a:lnTo>
                    <a:lnTo>
                      <a:pt x="118" y="391"/>
                    </a:lnTo>
                    <a:lnTo>
                      <a:pt x="98" y="426"/>
                    </a:lnTo>
                    <a:lnTo>
                      <a:pt x="80" y="461"/>
                    </a:lnTo>
                    <a:lnTo>
                      <a:pt x="64" y="497"/>
                    </a:lnTo>
                    <a:lnTo>
                      <a:pt x="49" y="534"/>
                    </a:lnTo>
                    <a:lnTo>
                      <a:pt x="36" y="572"/>
                    </a:lnTo>
                    <a:lnTo>
                      <a:pt x="26" y="611"/>
                    </a:lnTo>
                    <a:lnTo>
                      <a:pt x="17" y="651"/>
                    </a:lnTo>
                    <a:lnTo>
                      <a:pt x="9" y="690"/>
                    </a:lnTo>
                    <a:lnTo>
                      <a:pt x="4" y="731"/>
                    </a:lnTo>
                    <a:lnTo>
                      <a:pt x="1" y="772"/>
                    </a:lnTo>
                    <a:lnTo>
                      <a:pt x="0" y="815"/>
                    </a:lnTo>
                    <a:lnTo>
                      <a:pt x="1" y="857"/>
                    </a:lnTo>
                    <a:lnTo>
                      <a:pt x="4" y="898"/>
                    </a:lnTo>
                    <a:lnTo>
                      <a:pt x="9" y="939"/>
                    </a:lnTo>
                    <a:lnTo>
                      <a:pt x="17" y="978"/>
                    </a:lnTo>
                    <a:lnTo>
                      <a:pt x="26" y="1018"/>
                    </a:lnTo>
                    <a:lnTo>
                      <a:pt x="36" y="1057"/>
                    </a:lnTo>
                    <a:lnTo>
                      <a:pt x="49" y="1095"/>
                    </a:lnTo>
                    <a:lnTo>
                      <a:pt x="64" y="1132"/>
                    </a:lnTo>
                    <a:lnTo>
                      <a:pt x="80" y="1168"/>
                    </a:lnTo>
                    <a:lnTo>
                      <a:pt x="98" y="1203"/>
                    </a:lnTo>
                    <a:lnTo>
                      <a:pt x="118" y="1238"/>
                    </a:lnTo>
                    <a:lnTo>
                      <a:pt x="140" y="1271"/>
                    </a:lnTo>
                    <a:lnTo>
                      <a:pt x="162" y="1302"/>
                    </a:lnTo>
                    <a:lnTo>
                      <a:pt x="186" y="1333"/>
                    </a:lnTo>
                    <a:lnTo>
                      <a:pt x="212" y="1362"/>
                    </a:lnTo>
                    <a:lnTo>
                      <a:pt x="239" y="1391"/>
                    </a:lnTo>
                    <a:lnTo>
                      <a:pt x="267" y="1417"/>
                    </a:lnTo>
                    <a:lnTo>
                      <a:pt x="296" y="1444"/>
                    </a:lnTo>
                    <a:lnTo>
                      <a:pt x="328" y="1468"/>
                    </a:lnTo>
                    <a:lnTo>
                      <a:pt x="360" y="1491"/>
                    </a:lnTo>
                    <a:lnTo>
                      <a:pt x="393" y="1512"/>
                    </a:lnTo>
                    <a:lnTo>
                      <a:pt x="427" y="1531"/>
                    </a:lnTo>
                    <a:lnTo>
                      <a:pt x="462" y="1549"/>
                    </a:lnTo>
                    <a:lnTo>
                      <a:pt x="497" y="1565"/>
                    </a:lnTo>
                    <a:lnTo>
                      <a:pt x="535" y="1580"/>
                    </a:lnTo>
                    <a:lnTo>
                      <a:pt x="573" y="1593"/>
                    </a:lnTo>
                    <a:lnTo>
                      <a:pt x="611" y="1604"/>
                    </a:lnTo>
                    <a:lnTo>
                      <a:pt x="651" y="1613"/>
                    </a:lnTo>
                    <a:lnTo>
                      <a:pt x="691" y="1620"/>
                    </a:lnTo>
                    <a:lnTo>
                      <a:pt x="732" y="1625"/>
                    </a:lnTo>
                    <a:lnTo>
                      <a:pt x="773" y="1628"/>
                    </a:lnTo>
                    <a:lnTo>
                      <a:pt x="815" y="1629"/>
                    </a:lnTo>
                    <a:lnTo>
                      <a:pt x="857" y="1628"/>
                    </a:lnTo>
                    <a:lnTo>
                      <a:pt x="898" y="1625"/>
                    </a:lnTo>
                    <a:lnTo>
                      <a:pt x="940" y="1620"/>
                    </a:lnTo>
                    <a:lnTo>
                      <a:pt x="980" y="1613"/>
                    </a:lnTo>
                    <a:lnTo>
                      <a:pt x="1019" y="1604"/>
                    </a:lnTo>
                    <a:lnTo>
                      <a:pt x="1057" y="1593"/>
                    </a:lnTo>
                    <a:lnTo>
                      <a:pt x="1095" y="1580"/>
                    </a:lnTo>
                    <a:lnTo>
                      <a:pt x="1133" y="1565"/>
                    </a:lnTo>
                    <a:lnTo>
                      <a:pt x="1169" y="1549"/>
                    </a:lnTo>
                    <a:lnTo>
                      <a:pt x="1204" y="1531"/>
                    </a:lnTo>
                    <a:lnTo>
                      <a:pt x="1238" y="1512"/>
                    </a:lnTo>
                    <a:lnTo>
                      <a:pt x="1271" y="1491"/>
                    </a:lnTo>
                    <a:lnTo>
                      <a:pt x="1302" y="1468"/>
                    </a:lnTo>
                    <a:lnTo>
                      <a:pt x="1334" y="1444"/>
                    </a:lnTo>
                    <a:lnTo>
                      <a:pt x="1364" y="1417"/>
                    </a:lnTo>
                    <a:lnTo>
                      <a:pt x="1392" y="1391"/>
                    </a:lnTo>
                    <a:lnTo>
                      <a:pt x="1419" y="1362"/>
                    </a:lnTo>
                    <a:lnTo>
                      <a:pt x="1444" y="1333"/>
                    </a:lnTo>
                    <a:lnTo>
                      <a:pt x="1468" y="1302"/>
                    </a:lnTo>
                    <a:lnTo>
                      <a:pt x="1491" y="1271"/>
                    </a:lnTo>
                    <a:lnTo>
                      <a:pt x="1512" y="1238"/>
                    </a:lnTo>
                    <a:lnTo>
                      <a:pt x="1532" y="1203"/>
                    </a:lnTo>
                    <a:lnTo>
                      <a:pt x="1550" y="1168"/>
                    </a:lnTo>
                    <a:lnTo>
                      <a:pt x="1567" y="1132"/>
                    </a:lnTo>
                    <a:lnTo>
                      <a:pt x="1581" y="1095"/>
                    </a:lnTo>
                    <a:lnTo>
                      <a:pt x="1594" y="1057"/>
                    </a:lnTo>
                    <a:lnTo>
                      <a:pt x="1605" y="1018"/>
                    </a:lnTo>
                    <a:lnTo>
                      <a:pt x="1614" y="978"/>
                    </a:lnTo>
                    <a:lnTo>
                      <a:pt x="1621" y="939"/>
                    </a:lnTo>
                    <a:lnTo>
                      <a:pt x="1626" y="898"/>
                    </a:lnTo>
                    <a:lnTo>
                      <a:pt x="1629" y="857"/>
                    </a:lnTo>
                    <a:lnTo>
                      <a:pt x="1630" y="815"/>
                    </a:lnTo>
                    <a:close/>
                    <a:moveTo>
                      <a:pt x="1529" y="815"/>
                    </a:moveTo>
                    <a:lnTo>
                      <a:pt x="1528" y="852"/>
                    </a:lnTo>
                    <a:lnTo>
                      <a:pt x="1525" y="888"/>
                    </a:lnTo>
                    <a:lnTo>
                      <a:pt x="1521" y="923"/>
                    </a:lnTo>
                    <a:lnTo>
                      <a:pt x="1515" y="958"/>
                    </a:lnTo>
                    <a:lnTo>
                      <a:pt x="1506" y="992"/>
                    </a:lnTo>
                    <a:lnTo>
                      <a:pt x="1496" y="1027"/>
                    </a:lnTo>
                    <a:lnTo>
                      <a:pt x="1485" y="1060"/>
                    </a:lnTo>
                    <a:lnTo>
                      <a:pt x="1472" y="1092"/>
                    </a:lnTo>
                    <a:lnTo>
                      <a:pt x="1458" y="1124"/>
                    </a:lnTo>
                    <a:lnTo>
                      <a:pt x="1442" y="1154"/>
                    </a:lnTo>
                    <a:lnTo>
                      <a:pt x="1425" y="1184"/>
                    </a:lnTo>
                    <a:lnTo>
                      <a:pt x="1407" y="1213"/>
                    </a:lnTo>
                    <a:lnTo>
                      <a:pt x="1387" y="1242"/>
                    </a:lnTo>
                    <a:lnTo>
                      <a:pt x="1366" y="1268"/>
                    </a:lnTo>
                    <a:lnTo>
                      <a:pt x="1344" y="1294"/>
                    </a:lnTo>
                    <a:lnTo>
                      <a:pt x="1320" y="1319"/>
                    </a:lnTo>
                    <a:lnTo>
                      <a:pt x="1294" y="1342"/>
                    </a:lnTo>
                    <a:lnTo>
                      <a:pt x="1269" y="1365"/>
                    </a:lnTo>
                    <a:lnTo>
                      <a:pt x="1242" y="1386"/>
                    </a:lnTo>
                    <a:lnTo>
                      <a:pt x="1214" y="1406"/>
                    </a:lnTo>
                    <a:lnTo>
                      <a:pt x="1185" y="1424"/>
                    </a:lnTo>
                    <a:lnTo>
                      <a:pt x="1155" y="1442"/>
                    </a:lnTo>
                    <a:lnTo>
                      <a:pt x="1125" y="1458"/>
                    </a:lnTo>
                    <a:lnTo>
                      <a:pt x="1092" y="1472"/>
                    </a:lnTo>
                    <a:lnTo>
                      <a:pt x="1060" y="1485"/>
                    </a:lnTo>
                    <a:lnTo>
                      <a:pt x="1027" y="1496"/>
                    </a:lnTo>
                    <a:lnTo>
                      <a:pt x="994" y="1505"/>
                    </a:lnTo>
                    <a:lnTo>
                      <a:pt x="959" y="1513"/>
                    </a:lnTo>
                    <a:lnTo>
                      <a:pt x="924" y="1520"/>
                    </a:lnTo>
                    <a:lnTo>
                      <a:pt x="888" y="1524"/>
                    </a:lnTo>
                    <a:lnTo>
                      <a:pt x="852" y="1527"/>
                    </a:lnTo>
                    <a:lnTo>
                      <a:pt x="815" y="1528"/>
                    </a:lnTo>
                    <a:lnTo>
                      <a:pt x="779" y="1527"/>
                    </a:lnTo>
                    <a:lnTo>
                      <a:pt x="743" y="1524"/>
                    </a:lnTo>
                    <a:lnTo>
                      <a:pt x="706" y="1520"/>
                    </a:lnTo>
                    <a:lnTo>
                      <a:pt x="671" y="1513"/>
                    </a:lnTo>
                    <a:lnTo>
                      <a:pt x="637" y="1505"/>
                    </a:lnTo>
                    <a:lnTo>
                      <a:pt x="603" y="1496"/>
                    </a:lnTo>
                    <a:lnTo>
                      <a:pt x="570" y="1485"/>
                    </a:lnTo>
                    <a:lnTo>
                      <a:pt x="538" y="1472"/>
                    </a:lnTo>
                    <a:lnTo>
                      <a:pt x="505" y="1458"/>
                    </a:lnTo>
                    <a:lnTo>
                      <a:pt x="475" y="1442"/>
                    </a:lnTo>
                    <a:lnTo>
                      <a:pt x="445" y="1424"/>
                    </a:lnTo>
                    <a:lnTo>
                      <a:pt x="416" y="1406"/>
                    </a:lnTo>
                    <a:lnTo>
                      <a:pt x="389" y="1386"/>
                    </a:lnTo>
                    <a:lnTo>
                      <a:pt x="362" y="1365"/>
                    </a:lnTo>
                    <a:lnTo>
                      <a:pt x="336" y="1342"/>
                    </a:lnTo>
                    <a:lnTo>
                      <a:pt x="311" y="1319"/>
                    </a:lnTo>
                    <a:lnTo>
                      <a:pt x="287" y="1294"/>
                    </a:lnTo>
                    <a:lnTo>
                      <a:pt x="264" y="1268"/>
                    </a:lnTo>
                    <a:lnTo>
                      <a:pt x="243" y="1242"/>
                    </a:lnTo>
                    <a:lnTo>
                      <a:pt x="224" y="1213"/>
                    </a:lnTo>
                    <a:lnTo>
                      <a:pt x="205" y="1184"/>
                    </a:lnTo>
                    <a:lnTo>
                      <a:pt x="188" y="1154"/>
                    </a:lnTo>
                    <a:lnTo>
                      <a:pt x="172" y="1124"/>
                    </a:lnTo>
                    <a:lnTo>
                      <a:pt x="158" y="1092"/>
                    </a:lnTo>
                    <a:lnTo>
                      <a:pt x="145" y="1060"/>
                    </a:lnTo>
                    <a:lnTo>
                      <a:pt x="134" y="1027"/>
                    </a:lnTo>
                    <a:lnTo>
                      <a:pt x="125" y="992"/>
                    </a:lnTo>
                    <a:lnTo>
                      <a:pt x="117" y="958"/>
                    </a:lnTo>
                    <a:lnTo>
                      <a:pt x="111" y="923"/>
                    </a:lnTo>
                    <a:lnTo>
                      <a:pt x="105" y="888"/>
                    </a:lnTo>
                    <a:lnTo>
                      <a:pt x="102" y="852"/>
                    </a:lnTo>
                    <a:lnTo>
                      <a:pt x="101" y="815"/>
                    </a:lnTo>
                    <a:lnTo>
                      <a:pt x="102" y="777"/>
                    </a:lnTo>
                    <a:lnTo>
                      <a:pt x="105" y="741"/>
                    </a:lnTo>
                    <a:lnTo>
                      <a:pt x="111" y="706"/>
                    </a:lnTo>
                    <a:lnTo>
                      <a:pt x="117" y="671"/>
                    </a:lnTo>
                    <a:lnTo>
                      <a:pt x="125" y="637"/>
                    </a:lnTo>
                    <a:lnTo>
                      <a:pt x="134" y="602"/>
                    </a:lnTo>
                    <a:lnTo>
                      <a:pt x="145" y="569"/>
                    </a:lnTo>
                    <a:lnTo>
                      <a:pt x="158" y="537"/>
                    </a:lnTo>
                    <a:lnTo>
                      <a:pt x="172" y="505"/>
                    </a:lnTo>
                    <a:lnTo>
                      <a:pt x="188" y="475"/>
                    </a:lnTo>
                    <a:lnTo>
                      <a:pt x="205" y="445"/>
                    </a:lnTo>
                    <a:lnTo>
                      <a:pt x="224" y="416"/>
                    </a:lnTo>
                    <a:lnTo>
                      <a:pt x="243" y="387"/>
                    </a:lnTo>
                    <a:lnTo>
                      <a:pt x="264" y="361"/>
                    </a:lnTo>
                    <a:lnTo>
                      <a:pt x="287" y="335"/>
                    </a:lnTo>
                    <a:lnTo>
                      <a:pt x="311" y="310"/>
                    </a:lnTo>
                    <a:lnTo>
                      <a:pt x="336" y="287"/>
                    </a:lnTo>
                    <a:lnTo>
                      <a:pt x="362" y="264"/>
                    </a:lnTo>
                    <a:lnTo>
                      <a:pt x="389" y="243"/>
                    </a:lnTo>
                    <a:lnTo>
                      <a:pt x="416" y="223"/>
                    </a:lnTo>
                    <a:lnTo>
                      <a:pt x="445" y="205"/>
                    </a:lnTo>
                    <a:lnTo>
                      <a:pt x="475" y="187"/>
                    </a:lnTo>
                    <a:lnTo>
                      <a:pt x="505" y="171"/>
                    </a:lnTo>
                    <a:lnTo>
                      <a:pt x="538" y="157"/>
                    </a:lnTo>
                    <a:lnTo>
                      <a:pt x="570" y="144"/>
                    </a:lnTo>
                    <a:lnTo>
                      <a:pt x="603" y="133"/>
                    </a:lnTo>
                    <a:lnTo>
                      <a:pt x="637" y="124"/>
                    </a:lnTo>
                    <a:lnTo>
                      <a:pt x="671" y="116"/>
                    </a:lnTo>
                    <a:lnTo>
                      <a:pt x="706" y="109"/>
                    </a:lnTo>
                    <a:lnTo>
                      <a:pt x="743" y="105"/>
                    </a:lnTo>
                    <a:lnTo>
                      <a:pt x="779" y="102"/>
                    </a:lnTo>
                    <a:lnTo>
                      <a:pt x="815" y="101"/>
                    </a:lnTo>
                    <a:lnTo>
                      <a:pt x="852" y="102"/>
                    </a:lnTo>
                    <a:lnTo>
                      <a:pt x="888" y="105"/>
                    </a:lnTo>
                    <a:lnTo>
                      <a:pt x="924" y="109"/>
                    </a:lnTo>
                    <a:lnTo>
                      <a:pt x="959" y="116"/>
                    </a:lnTo>
                    <a:lnTo>
                      <a:pt x="994" y="124"/>
                    </a:lnTo>
                    <a:lnTo>
                      <a:pt x="1027" y="133"/>
                    </a:lnTo>
                    <a:lnTo>
                      <a:pt x="1060" y="144"/>
                    </a:lnTo>
                    <a:lnTo>
                      <a:pt x="1092" y="157"/>
                    </a:lnTo>
                    <a:lnTo>
                      <a:pt x="1125" y="171"/>
                    </a:lnTo>
                    <a:lnTo>
                      <a:pt x="1155" y="187"/>
                    </a:lnTo>
                    <a:lnTo>
                      <a:pt x="1185" y="205"/>
                    </a:lnTo>
                    <a:lnTo>
                      <a:pt x="1214" y="223"/>
                    </a:lnTo>
                    <a:lnTo>
                      <a:pt x="1242" y="243"/>
                    </a:lnTo>
                    <a:lnTo>
                      <a:pt x="1269" y="264"/>
                    </a:lnTo>
                    <a:lnTo>
                      <a:pt x="1294" y="287"/>
                    </a:lnTo>
                    <a:lnTo>
                      <a:pt x="1320" y="310"/>
                    </a:lnTo>
                    <a:lnTo>
                      <a:pt x="1344" y="335"/>
                    </a:lnTo>
                    <a:lnTo>
                      <a:pt x="1366" y="361"/>
                    </a:lnTo>
                    <a:lnTo>
                      <a:pt x="1387" y="387"/>
                    </a:lnTo>
                    <a:lnTo>
                      <a:pt x="1407" y="416"/>
                    </a:lnTo>
                    <a:lnTo>
                      <a:pt x="1425" y="445"/>
                    </a:lnTo>
                    <a:lnTo>
                      <a:pt x="1442" y="475"/>
                    </a:lnTo>
                    <a:lnTo>
                      <a:pt x="1458" y="505"/>
                    </a:lnTo>
                    <a:lnTo>
                      <a:pt x="1472" y="537"/>
                    </a:lnTo>
                    <a:lnTo>
                      <a:pt x="1485" y="569"/>
                    </a:lnTo>
                    <a:lnTo>
                      <a:pt x="1496" y="602"/>
                    </a:lnTo>
                    <a:lnTo>
                      <a:pt x="1506" y="637"/>
                    </a:lnTo>
                    <a:lnTo>
                      <a:pt x="1515" y="671"/>
                    </a:lnTo>
                    <a:lnTo>
                      <a:pt x="1521" y="706"/>
                    </a:lnTo>
                    <a:lnTo>
                      <a:pt x="1525" y="741"/>
                    </a:lnTo>
                    <a:lnTo>
                      <a:pt x="1528" y="777"/>
                    </a:lnTo>
                    <a:lnTo>
                      <a:pt x="1529" y="815"/>
                    </a:lnTo>
                    <a:close/>
                  </a:path>
                </a:pathLst>
              </a:custGeom>
              <a:solidFill>
                <a:srgbClr val="F3B8A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1846" name="Freeform 1291">
                <a:extLst>
                  <a:ext uri="{FF2B5EF4-FFF2-40B4-BE49-F238E27FC236}">
                    <a16:creationId xmlns:a16="http://schemas.microsoft.com/office/drawing/2014/main" id="{7777606D-DA8C-4DCD-B687-D9D19281B9D5}"/>
                  </a:ext>
                </a:extLst>
              </p:cNvPr>
              <p:cNvSpPr>
                <a:spLocks noEditPoints="1"/>
              </p:cNvSpPr>
              <p:nvPr/>
            </p:nvSpPr>
            <p:spPr bwMode="auto">
              <a:xfrm>
                <a:off x="4142" y="2203"/>
                <a:ext cx="306" cy="305"/>
              </a:xfrm>
              <a:custGeom>
                <a:avLst/>
                <a:gdLst>
                  <a:gd name="T0" fmla="*/ 303 w 1529"/>
                  <a:gd name="T1" fmla="*/ 122 h 1527"/>
                  <a:gd name="T2" fmla="*/ 291 w 1529"/>
                  <a:gd name="T3" fmla="*/ 86 h 1527"/>
                  <a:gd name="T4" fmla="*/ 271 w 1529"/>
                  <a:gd name="T5" fmla="*/ 55 h 1527"/>
                  <a:gd name="T6" fmla="*/ 244 w 1529"/>
                  <a:gd name="T7" fmla="*/ 30 h 1527"/>
                  <a:gd name="T8" fmla="*/ 213 w 1529"/>
                  <a:gd name="T9" fmla="*/ 12 h 1527"/>
                  <a:gd name="T10" fmla="*/ 176 w 1529"/>
                  <a:gd name="T11" fmla="*/ 2 h 1527"/>
                  <a:gd name="T12" fmla="*/ 137 w 1529"/>
                  <a:gd name="T13" fmla="*/ 1 h 1527"/>
                  <a:gd name="T14" fmla="*/ 100 w 1529"/>
                  <a:gd name="T15" fmla="*/ 9 h 1527"/>
                  <a:gd name="T16" fmla="*/ 67 w 1529"/>
                  <a:gd name="T17" fmla="*/ 26 h 1527"/>
                  <a:gd name="T18" fmla="*/ 40 w 1529"/>
                  <a:gd name="T19" fmla="*/ 50 h 1527"/>
                  <a:gd name="T20" fmla="*/ 19 w 1529"/>
                  <a:gd name="T21" fmla="*/ 80 h 1527"/>
                  <a:gd name="T22" fmla="*/ 5 w 1529"/>
                  <a:gd name="T23" fmla="*/ 114 h 1527"/>
                  <a:gd name="T24" fmla="*/ 0 w 1529"/>
                  <a:gd name="T25" fmla="*/ 153 h 1527"/>
                  <a:gd name="T26" fmla="*/ 5 w 1529"/>
                  <a:gd name="T27" fmla="*/ 191 h 1527"/>
                  <a:gd name="T28" fmla="*/ 19 w 1529"/>
                  <a:gd name="T29" fmla="*/ 225 h 1527"/>
                  <a:gd name="T30" fmla="*/ 40 w 1529"/>
                  <a:gd name="T31" fmla="*/ 255 h 1527"/>
                  <a:gd name="T32" fmla="*/ 67 w 1529"/>
                  <a:gd name="T33" fmla="*/ 279 h 1527"/>
                  <a:gd name="T34" fmla="*/ 100 w 1529"/>
                  <a:gd name="T35" fmla="*/ 296 h 1527"/>
                  <a:gd name="T36" fmla="*/ 137 w 1529"/>
                  <a:gd name="T37" fmla="*/ 304 h 1527"/>
                  <a:gd name="T38" fmla="*/ 176 w 1529"/>
                  <a:gd name="T39" fmla="*/ 303 h 1527"/>
                  <a:gd name="T40" fmla="*/ 213 w 1529"/>
                  <a:gd name="T41" fmla="*/ 293 h 1527"/>
                  <a:gd name="T42" fmla="*/ 244 w 1529"/>
                  <a:gd name="T43" fmla="*/ 275 h 1527"/>
                  <a:gd name="T44" fmla="*/ 271 w 1529"/>
                  <a:gd name="T45" fmla="*/ 250 h 1527"/>
                  <a:gd name="T46" fmla="*/ 291 w 1529"/>
                  <a:gd name="T47" fmla="*/ 219 h 1527"/>
                  <a:gd name="T48" fmla="*/ 303 w 1529"/>
                  <a:gd name="T49" fmla="*/ 183 h 1527"/>
                  <a:gd name="T50" fmla="*/ 285 w 1529"/>
                  <a:gd name="T51" fmla="*/ 153 h 1527"/>
                  <a:gd name="T52" fmla="*/ 281 w 1529"/>
                  <a:gd name="T53" fmla="*/ 186 h 1527"/>
                  <a:gd name="T54" fmla="*/ 270 w 1529"/>
                  <a:gd name="T55" fmla="*/ 216 h 1527"/>
                  <a:gd name="T56" fmla="*/ 251 w 1529"/>
                  <a:gd name="T57" fmla="*/ 241 h 1527"/>
                  <a:gd name="T58" fmla="*/ 227 w 1529"/>
                  <a:gd name="T59" fmla="*/ 262 h 1527"/>
                  <a:gd name="T60" fmla="*/ 199 w 1529"/>
                  <a:gd name="T61" fmla="*/ 277 h 1527"/>
                  <a:gd name="T62" fmla="*/ 167 w 1529"/>
                  <a:gd name="T63" fmla="*/ 284 h 1527"/>
                  <a:gd name="T64" fmla="*/ 133 w 1529"/>
                  <a:gd name="T65" fmla="*/ 283 h 1527"/>
                  <a:gd name="T66" fmla="*/ 101 w 1529"/>
                  <a:gd name="T67" fmla="*/ 274 h 1527"/>
                  <a:gd name="T68" fmla="*/ 74 w 1529"/>
                  <a:gd name="T69" fmla="*/ 258 h 1527"/>
                  <a:gd name="T70" fmla="*/ 51 w 1529"/>
                  <a:gd name="T71" fmla="*/ 237 h 1527"/>
                  <a:gd name="T72" fmla="*/ 33 w 1529"/>
                  <a:gd name="T73" fmla="*/ 210 h 1527"/>
                  <a:gd name="T74" fmla="*/ 23 w 1529"/>
                  <a:gd name="T75" fmla="*/ 179 h 1527"/>
                  <a:gd name="T76" fmla="*/ 21 w 1529"/>
                  <a:gd name="T77" fmla="*/ 146 h 1527"/>
                  <a:gd name="T78" fmla="*/ 26 w 1529"/>
                  <a:gd name="T79" fmla="*/ 113 h 1527"/>
                  <a:gd name="T80" fmla="*/ 40 w 1529"/>
                  <a:gd name="T81" fmla="*/ 84 h 1527"/>
                  <a:gd name="T82" fmla="*/ 59 w 1529"/>
                  <a:gd name="T83" fmla="*/ 59 h 1527"/>
                  <a:gd name="T84" fmla="*/ 84 w 1529"/>
                  <a:gd name="T85" fmla="*/ 39 h 1527"/>
                  <a:gd name="T86" fmla="*/ 113 w 1529"/>
                  <a:gd name="T87" fmla="*/ 26 h 1527"/>
                  <a:gd name="T88" fmla="*/ 146 w 1529"/>
                  <a:gd name="T89" fmla="*/ 20 h 1527"/>
                  <a:gd name="T90" fmla="*/ 180 w 1529"/>
                  <a:gd name="T91" fmla="*/ 23 h 1527"/>
                  <a:gd name="T92" fmla="*/ 210 w 1529"/>
                  <a:gd name="T93" fmla="*/ 33 h 1527"/>
                  <a:gd name="T94" fmla="*/ 237 w 1529"/>
                  <a:gd name="T95" fmla="*/ 50 h 1527"/>
                  <a:gd name="T96" fmla="*/ 259 w 1529"/>
                  <a:gd name="T97" fmla="*/ 74 h 1527"/>
                  <a:gd name="T98" fmla="*/ 275 w 1529"/>
                  <a:gd name="T99" fmla="*/ 101 h 1527"/>
                  <a:gd name="T100" fmla="*/ 284 w 1529"/>
                  <a:gd name="T101" fmla="*/ 132 h 152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529" h="1527">
                    <a:moveTo>
                      <a:pt x="1529" y="764"/>
                    </a:moveTo>
                    <a:lnTo>
                      <a:pt x="1528" y="724"/>
                    </a:lnTo>
                    <a:lnTo>
                      <a:pt x="1525" y="685"/>
                    </a:lnTo>
                    <a:lnTo>
                      <a:pt x="1520" y="647"/>
                    </a:lnTo>
                    <a:lnTo>
                      <a:pt x="1513" y="610"/>
                    </a:lnTo>
                    <a:lnTo>
                      <a:pt x="1505" y="573"/>
                    </a:lnTo>
                    <a:lnTo>
                      <a:pt x="1494" y="536"/>
                    </a:lnTo>
                    <a:lnTo>
                      <a:pt x="1482" y="501"/>
                    </a:lnTo>
                    <a:lnTo>
                      <a:pt x="1469" y="466"/>
                    </a:lnTo>
                    <a:lnTo>
                      <a:pt x="1453" y="432"/>
                    </a:lnTo>
                    <a:lnTo>
                      <a:pt x="1436" y="400"/>
                    </a:lnTo>
                    <a:lnTo>
                      <a:pt x="1418" y="368"/>
                    </a:lnTo>
                    <a:lnTo>
                      <a:pt x="1398" y="336"/>
                    </a:lnTo>
                    <a:lnTo>
                      <a:pt x="1377" y="306"/>
                    </a:lnTo>
                    <a:lnTo>
                      <a:pt x="1354" y="277"/>
                    </a:lnTo>
                    <a:lnTo>
                      <a:pt x="1330" y="250"/>
                    </a:lnTo>
                    <a:lnTo>
                      <a:pt x="1305" y="223"/>
                    </a:lnTo>
                    <a:lnTo>
                      <a:pt x="1278" y="198"/>
                    </a:lnTo>
                    <a:lnTo>
                      <a:pt x="1250" y="174"/>
                    </a:lnTo>
                    <a:lnTo>
                      <a:pt x="1221" y="152"/>
                    </a:lnTo>
                    <a:lnTo>
                      <a:pt x="1191" y="129"/>
                    </a:lnTo>
                    <a:lnTo>
                      <a:pt x="1160" y="110"/>
                    </a:lnTo>
                    <a:lnTo>
                      <a:pt x="1129" y="91"/>
                    </a:lnTo>
                    <a:lnTo>
                      <a:pt x="1096" y="75"/>
                    </a:lnTo>
                    <a:lnTo>
                      <a:pt x="1062" y="59"/>
                    </a:lnTo>
                    <a:lnTo>
                      <a:pt x="1027" y="46"/>
                    </a:lnTo>
                    <a:lnTo>
                      <a:pt x="991" y="34"/>
                    </a:lnTo>
                    <a:lnTo>
                      <a:pt x="955" y="23"/>
                    </a:lnTo>
                    <a:lnTo>
                      <a:pt x="918" y="15"/>
                    </a:lnTo>
                    <a:lnTo>
                      <a:pt x="881" y="8"/>
                    </a:lnTo>
                    <a:lnTo>
                      <a:pt x="842" y="3"/>
                    </a:lnTo>
                    <a:lnTo>
                      <a:pt x="803" y="1"/>
                    </a:lnTo>
                    <a:lnTo>
                      <a:pt x="764" y="0"/>
                    </a:lnTo>
                    <a:lnTo>
                      <a:pt x="725" y="1"/>
                    </a:lnTo>
                    <a:lnTo>
                      <a:pt x="686" y="3"/>
                    </a:lnTo>
                    <a:lnTo>
                      <a:pt x="647" y="8"/>
                    </a:lnTo>
                    <a:lnTo>
                      <a:pt x="610" y="15"/>
                    </a:lnTo>
                    <a:lnTo>
                      <a:pt x="573" y="23"/>
                    </a:lnTo>
                    <a:lnTo>
                      <a:pt x="537" y="34"/>
                    </a:lnTo>
                    <a:lnTo>
                      <a:pt x="502" y="46"/>
                    </a:lnTo>
                    <a:lnTo>
                      <a:pt x="467" y="59"/>
                    </a:lnTo>
                    <a:lnTo>
                      <a:pt x="433" y="75"/>
                    </a:lnTo>
                    <a:lnTo>
                      <a:pt x="400" y="91"/>
                    </a:lnTo>
                    <a:lnTo>
                      <a:pt x="368" y="110"/>
                    </a:lnTo>
                    <a:lnTo>
                      <a:pt x="337" y="129"/>
                    </a:lnTo>
                    <a:lnTo>
                      <a:pt x="307" y="152"/>
                    </a:lnTo>
                    <a:lnTo>
                      <a:pt x="278" y="174"/>
                    </a:lnTo>
                    <a:lnTo>
                      <a:pt x="250" y="198"/>
                    </a:lnTo>
                    <a:lnTo>
                      <a:pt x="223" y="223"/>
                    </a:lnTo>
                    <a:lnTo>
                      <a:pt x="198" y="250"/>
                    </a:lnTo>
                    <a:lnTo>
                      <a:pt x="174" y="277"/>
                    </a:lnTo>
                    <a:lnTo>
                      <a:pt x="152" y="306"/>
                    </a:lnTo>
                    <a:lnTo>
                      <a:pt x="131" y="336"/>
                    </a:lnTo>
                    <a:lnTo>
                      <a:pt x="111" y="368"/>
                    </a:lnTo>
                    <a:lnTo>
                      <a:pt x="93" y="400"/>
                    </a:lnTo>
                    <a:lnTo>
                      <a:pt x="76" y="432"/>
                    </a:lnTo>
                    <a:lnTo>
                      <a:pt x="60" y="466"/>
                    </a:lnTo>
                    <a:lnTo>
                      <a:pt x="46" y="501"/>
                    </a:lnTo>
                    <a:lnTo>
                      <a:pt x="34" y="536"/>
                    </a:lnTo>
                    <a:lnTo>
                      <a:pt x="24" y="573"/>
                    </a:lnTo>
                    <a:lnTo>
                      <a:pt x="15" y="610"/>
                    </a:lnTo>
                    <a:lnTo>
                      <a:pt x="8" y="647"/>
                    </a:lnTo>
                    <a:lnTo>
                      <a:pt x="4" y="685"/>
                    </a:lnTo>
                    <a:lnTo>
                      <a:pt x="1" y="724"/>
                    </a:lnTo>
                    <a:lnTo>
                      <a:pt x="0" y="764"/>
                    </a:lnTo>
                    <a:lnTo>
                      <a:pt x="1" y="803"/>
                    </a:lnTo>
                    <a:lnTo>
                      <a:pt x="4" y="842"/>
                    </a:lnTo>
                    <a:lnTo>
                      <a:pt x="8" y="880"/>
                    </a:lnTo>
                    <a:lnTo>
                      <a:pt x="15" y="917"/>
                    </a:lnTo>
                    <a:lnTo>
                      <a:pt x="24" y="954"/>
                    </a:lnTo>
                    <a:lnTo>
                      <a:pt x="34" y="991"/>
                    </a:lnTo>
                    <a:lnTo>
                      <a:pt x="46" y="1026"/>
                    </a:lnTo>
                    <a:lnTo>
                      <a:pt x="60" y="1061"/>
                    </a:lnTo>
                    <a:lnTo>
                      <a:pt x="76" y="1095"/>
                    </a:lnTo>
                    <a:lnTo>
                      <a:pt x="93" y="1127"/>
                    </a:lnTo>
                    <a:lnTo>
                      <a:pt x="111" y="1159"/>
                    </a:lnTo>
                    <a:lnTo>
                      <a:pt x="131" y="1191"/>
                    </a:lnTo>
                    <a:lnTo>
                      <a:pt x="152" y="1221"/>
                    </a:lnTo>
                    <a:lnTo>
                      <a:pt x="174" y="1250"/>
                    </a:lnTo>
                    <a:lnTo>
                      <a:pt x="198" y="1277"/>
                    </a:lnTo>
                    <a:lnTo>
                      <a:pt x="223" y="1304"/>
                    </a:lnTo>
                    <a:lnTo>
                      <a:pt x="250" y="1329"/>
                    </a:lnTo>
                    <a:lnTo>
                      <a:pt x="278" y="1353"/>
                    </a:lnTo>
                    <a:lnTo>
                      <a:pt x="307" y="1375"/>
                    </a:lnTo>
                    <a:lnTo>
                      <a:pt x="337" y="1398"/>
                    </a:lnTo>
                    <a:lnTo>
                      <a:pt x="368" y="1417"/>
                    </a:lnTo>
                    <a:lnTo>
                      <a:pt x="400" y="1436"/>
                    </a:lnTo>
                    <a:lnTo>
                      <a:pt x="433" y="1452"/>
                    </a:lnTo>
                    <a:lnTo>
                      <a:pt x="467" y="1468"/>
                    </a:lnTo>
                    <a:lnTo>
                      <a:pt x="502" y="1481"/>
                    </a:lnTo>
                    <a:lnTo>
                      <a:pt x="537" y="1493"/>
                    </a:lnTo>
                    <a:lnTo>
                      <a:pt x="573" y="1504"/>
                    </a:lnTo>
                    <a:lnTo>
                      <a:pt x="610" y="1512"/>
                    </a:lnTo>
                    <a:lnTo>
                      <a:pt x="647" y="1519"/>
                    </a:lnTo>
                    <a:lnTo>
                      <a:pt x="686" y="1524"/>
                    </a:lnTo>
                    <a:lnTo>
                      <a:pt x="725" y="1526"/>
                    </a:lnTo>
                    <a:lnTo>
                      <a:pt x="764" y="1527"/>
                    </a:lnTo>
                    <a:lnTo>
                      <a:pt x="803" y="1526"/>
                    </a:lnTo>
                    <a:lnTo>
                      <a:pt x="842" y="1524"/>
                    </a:lnTo>
                    <a:lnTo>
                      <a:pt x="881" y="1519"/>
                    </a:lnTo>
                    <a:lnTo>
                      <a:pt x="918" y="1512"/>
                    </a:lnTo>
                    <a:lnTo>
                      <a:pt x="955" y="1504"/>
                    </a:lnTo>
                    <a:lnTo>
                      <a:pt x="991" y="1493"/>
                    </a:lnTo>
                    <a:lnTo>
                      <a:pt x="1027" y="1481"/>
                    </a:lnTo>
                    <a:lnTo>
                      <a:pt x="1062" y="1468"/>
                    </a:lnTo>
                    <a:lnTo>
                      <a:pt x="1096" y="1452"/>
                    </a:lnTo>
                    <a:lnTo>
                      <a:pt x="1129" y="1436"/>
                    </a:lnTo>
                    <a:lnTo>
                      <a:pt x="1160" y="1417"/>
                    </a:lnTo>
                    <a:lnTo>
                      <a:pt x="1191" y="1398"/>
                    </a:lnTo>
                    <a:lnTo>
                      <a:pt x="1221" y="1375"/>
                    </a:lnTo>
                    <a:lnTo>
                      <a:pt x="1250" y="1353"/>
                    </a:lnTo>
                    <a:lnTo>
                      <a:pt x="1278" y="1329"/>
                    </a:lnTo>
                    <a:lnTo>
                      <a:pt x="1305" y="1304"/>
                    </a:lnTo>
                    <a:lnTo>
                      <a:pt x="1330" y="1277"/>
                    </a:lnTo>
                    <a:lnTo>
                      <a:pt x="1354" y="1250"/>
                    </a:lnTo>
                    <a:lnTo>
                      <a:pt x="1377" y="1221"/>
                    </a:lnTo>
                    <a:lnTo>
                      <a:pt x="1398" y="1191"/>
                    </a:lnTo>
                    <a:lnTo>
                      <a:pt x="1418" y="1159"/>
                    </a:lnTo>
                    <a:lnTo>
                      <a:pt x="1436" y="1127"/>
                    </a:lnTo>
                    <a:lnTo>
                      <a:pt x="1453" y="1095"/>
                    </a:lnTo>
                    <a:lnTo>
                      <a:pt x="1469" y="1061"/>
                    </a:lnTo>
                    <a:lnTo>
                      <a:pt x="1482" y="1026"/>
                    </a:lnTo>
                    <a:lnTo>
                      <a:pt x="1494" y="991"/>
                    </a:lnTo>
                    <a:lnTo>
                      <a:pt x="1505" y="954"/>
                    </a:lnTo>
                    <a:lnTo>
                      <a:pt x="1513" y="917"/>
                    </a:lnTo>
                    <a:lnTo>
                      <a:pt x="1520" y="880"/>
                    </a:lnTo>
                    <a:lnTo>
                      <a:pt x="1525" y="842"/>
                    </a:lnTo>
                    <a:lnTo>
                      <a:pt x="1528" y="803"/>
                    </a:lnTo>
                    <a:lnTo>
                      <a:pt x="1529" y="764"/>
                    </a:lnTo>
                    <a:close/>
                    <a:moveTo>
                      <a:pt x="1426" y="764"/>
                    </a:moveTo>
                    <a:lnTo>
                      <a:pt x="1425" y="798"/>
                    </a:lnTo>
                    <a:lnTo>
                      <a:pt x="1423" y="831"/>
                    </a:lnTo>
                    <a:lnTo>
                      <a:pt x="1419" y="864"/>
                    </a:lnTo>
                    <a:lnTo>
                      <a:pt x="1413" y="897"/>
                    </a:lnTo>
                    <a:lnTo>
                      <a:pt x="1406" y="929"/>
                    </a:lnTo>
                    <a:lnTo>
                      <a:pt x="1397" y="960"/>
                    </a:lnTo>
                    <a:lnTo>
                      <a:pt x="1386" y="992"/>
                    </a:lnTo>
                    <a:lnTo>
                      <a:pt x="1374" y="1022"/>
                    </a:lnTo>
                    <a:lnTo>
                      <a:pt x="1361" y="1051"/>
                    </a:lnTo>
                    <a:lnTo>
                      <a:pt x="1347" y="1079"/>
                    </a:lnTo>
                    <a:lnTo>
                      <a:pt x="1331" y="1107"/>
                    </a:lnTo>
                    <a:lnTo>
                      <a:pt x="1314" y="1133"/>
                    </a:lnTo>
                    <a:lnTo>
                      <a:pt x="1295" y="1159"/>
                    </a:lnTo>
                    <a:lnTo>
                      <a:pt x="1276" y="1185"/>
                    </a:lnTo>
                    <a:lnTo>
                      <a:pt x="1254" y="1209"/>
                    </a:lnTo>
                    <a:lnTo>
                      <a:pt x="1232" y="1232"/>
                    </a:lnTo>
                    <a:lnTo>
                      <a:pt x="1209" y="1254"/>
                    </a:lnTo>
                    <a:lnTo>
                      <a:pt x="1185" y="1275"/>
                    </a:lnTo>
                    <a:lnTo>
                      <a:pt x="1160" y="1294"/>
                    </a:lnTo>
                    <a:lnTo>
                      <a:pt x="1135" y="1313"/>
                    </a:lnTo>
                    <a:lnTo>
                      <a:pt x="1108" y="1330"/>
                    </a:lnTo>
                    <a:lnTo>
                      <a:pt x="1080" y="1346"/>
                    </a:lnTo>
                    <a:lnTo>
                      <a:pt x="1051" y="1360"/>
                    </a:lnTo>
                    <a:lnTo>
                      <a:pt x="1022" y="1373"/>
                    </a:lnTo>
                    <a:lnTo>
                      <a:pt x="992" y="1386"/>
                    </a:lnTo>
                    <a:lnTo>
                      <a:pt x="961" y="1396"/>
                    </a:lnTo>
                    <a:lnTo>
                      <a:pt x="930" y="1405"/>
                    </a:lnTo>
                    <a:lnTo>
                      <a:pt x="898" y="1413"/>
                    </a:lnTo>
                    <a:lnTo>
                      <a:pt x="866" y="1418"/>
                    </a:lnTo>
                    <a:lnTo>
                      <a:pt x="832" y="1423"/>
                    </a:lnTo>
                    <a:lnTo>
                      <a:pt x="798" y="1425"/>
                    </a:lnTo>
                    <a:lnTo>
                      <a:pt x="764" y="1426"/>
                    </a:lnTo>
                    <a:lnTo>
                      <a:pt x="730" y="1425"/>
                    </a:lnTo>
                    <a:lnTo>
                      <a:pt x="697" y="1423"/>
                    </a:lnTo>
                    <a:lnTo>
                      <a:pt x="664" y="1418"/>
                    </a:lnTo>
                    <a:lnTo>
                      <a:pt x="630" y="1413"/>
                    </a:lnTo>
                    <a:lnTo>
                      <a:pt x="598" y="1405"/>
                    </a:lnTo>
                    <a:lnTo>
                      <a:pt x="567" y="1396"/>
                    </a:lnTo>
                    <a:lnTo>
                      <a:pt x="537" y="1386"/>
                    </a:lnTo>
                    <a:lnTo>
                      <a:pt x="507" y="1373"/>
                    </a:lnTo>
                    <a:lnTo>
                      <a:pt x="477" y="1360"/>
                    </a:lnTo>
                    <a:lnTo>
                      <a:pt x="448" y="1346"/>
                    </a:lnTo>
                    <a:lnTo>
                      <a:pt x="420" y="1330"/>
                    </a:lnTo>
                    <a:lnTo>
                      <a:pt x="394" y="1313"/>
                    </a:lnTo>
                    <a:lnTo>
                      <a:pt x="368" y="1294"/>
                    </a:lnTo>
                    <a:lnTo>
                      <a:pt x="343" y="1275"/>
                    </a:lnTo>
                    <a:lnTo>
                      <a:pt x="319" y="1254"/>
                    </a:lnTo>
                    <a:lnTo>
                      <a:pt x="296" y="1232"/>
                    </a:lnTo>
                    <a:lnTo>
                      <a:pt x="274" y="1209"/>
                    </a:lnTo>
                    <a:lnTo>
                      <a:pt x="253" y="1185"/>
                    </a:lnTo>
                    <a:lnTo>
                      <a:pt x="233" y="1159"/>
                    </a:lnTo>
                    <a:lnTo>
                      <a:pt x="215" y="1133"/>
                    </a:lnTo>
                    <a:lnTo>
                      <a:pt x="198" y="1107"/>
                    </a:lnTo>
                    <a:lnTo>
                      <a:pt x="182" y="1079"/>
                    </a:lnTo>
                    <a:lnTo>
                      <a:pt x="167" y="1051"/>
                    </a:lnTo>
                    <a:lnTo>
                      <a:pt x="154" y="1022"/>
                    </a:lnTo>
                    <a:lnTo>
                      <a:pt x="142" y="992"/>
                    </a:lnTo>
                    <a:lnTo>
                      <a:pt x="132" y="960"/>
                    </a:lnTo>
                    <a:lnTo>
                      <a:pt x="123" y="929"/>
                    </a:lnTo>
                    <a:lnTo>
                      <a:pt x="116" y="897"/>
                    </a:lnTo>
                    <a:lnTo>
                      <a:pt x="110" y="864"/>
                    </a:lnTo>
                    <a:lnTo>
                      <a:pt x="106" y="831"/>
                    </a:lnTo>
                    <a:lnTo>
                      <a:pt x="103" y="798"/>
                    </a:lnTo>
                    <a:lnTo>
                      <a:pt x="102" y="764"/>
                    </a:lnTo>
                    <a:lnTo>
                      <a:pt x="103" y="729"/>
                    </a:lnTo>
                    <a:lnTo>
                      <a:pt x="106" y="696"/>
                    </a:lnTo>
                    <a:lnTo>
                      <a:pt x="110" y="663"/>
                    </a:lnTo>
                    <a:lnTo>
                      <a:pt x="116" y="630"/>
                    </a:lnTo>
                    <a:lnTo>
                      <a:pt x="123" y="598"/>
                    </a:lnTo>
                    <a:lnTo>
                      <a:pt x="132" y="567"/>
                    </a:lnTo>
                    <a:lnTo>
                      <a:pt x="142" y="535"/>
                    </a:lnTo>
                    <a:lnTo>
                      <a:pt x="154" y="505"/>
                    </a:lnTo>
                    <a:lnTo>
                      <a:pt x="167" y="476"/>
                    </a:lnTo>
                    <a:lnTo>
                      <a:pt x="182" y="448"/>
                    </a:lnTo>
                    <a:lnTo>
                      <a:pt x="198" y="420"/>
                    </a:lnTo>
                    <a:lnTo>
                      <a:pt x="215" y="394"/>
                    </a:lnTo>
                    <a:lnTo>
                      <a:pt x="233" y="368"/>
                    </a:lnTo>
                    <a:lnTo>
                      <a:pt x="253" y="342"/>
                    </a:lnTo>
                    <a:lnTo>
                      <a:pt x="274" y="318"/>
                    </a:lnTo>
                    <a:lnTo>
                      <a:pt x="296" y="295"/>
                    </a:lnTo>
                    <a:lnTo>
                      <a:pt x="319" y="273"/>
                    </a:lnTo>
                    <a:lnTo>
                      <a:pt x="343" y="252"/>
                    </a:lnTo>
                    <a:lnTo>
                      <a:pt x="368" y="233"/>
                    </a:lnTo>
                    <a:lnTo>
                      <a:pt x="394" y="214"/>
                    </a:lnTo>
                    <a:lnTo>
                      <a:pt x="420" y="197"/>
                    </a:lnTo>
                    <a:lnTo>
                      <a:pt x="448" y="181"/>
                    </a:lnTo>
                    <a:lnTo>
                      <a:pt x="477" y="167"/>
                    </a:lnTo>
                    <a:lnTo>
                      <a:pt x="507" y="154"/>
                    </a:lnTo>
                    <a:lnTo>
                      <a:pt x="537" y="141"/>
                    </a:lnTo>
                    <a:lnTo>
                      <a:pt x="567" y="131"/>
                    </a:lnTo>
                    <a:lnTo>
                      <a:pt x="598" y="122"/>
                    </a:lnTo>
                    <a:lnTo>
                      <a:pt x="630" y="114"/>
                    </a:lnTo>
                    <a:lnTo>
                      <a:pt x="664" y="109"/>
                    </a:lnTo>
                    <a:lnTo>
                      <a:pt x="697" y="104"/>
                    </a:lnTo>
                    <a:lnTo>
                      <a:pt x="730" y="102"/>
                    </a:lnTo>
                    <a:lnTo>
                      <a:pt x="764" y="101"/>
                    </a:lnTo>
                    <a:lnTo>
                      <a:pt x="798" y="102"/>
                    </a:lnTo>
                    <a:lnTo>
                      <a:pt x="832" y="104"/>
                    </a:lnTo>
                    <a:lnTo>
                      <a:pt x="866" y="109"/>
                    </a:lnTo>
                    <a:lnTo>
                      <a:pt x="898" y="114"/>
                    </a:lnTo>
                    <a:lnTo>
                      <a:pt x="930" y="122"/>
                    </a:lnTo>
                    <a:lnTo>
                      <a:pt x="961" y="131"/>
                    </a:lnTo>
                    <a:lnTo>
                      <a:pt x="992" y="141"/>
                    </a:lnTo>
                    <a:lnTo>
                      <a:pt x="1022" y="154"/>
                    </a:lnTo>
                    <a:lnTo>
                      <a:pt x="1051" y="167"/>
                    </a:lnTo>
                    <a:lnTo>
                      <a:pt x="1080" y="181"/>
                    </a:lnTo>
                    <a:lnTo>
                      <a:pt x="1108" y="197"/>
                    </a:lnTo>
                    <a:lnTo>
                      <a:pt x="1135" y="214"/>
                    </a:lnTo>
                    <a:lnTo>
                      <a:pt x="1160" y="233"/>
                    </a:lnTo>
                    <a:lnTo>
                      <a:pt x="1185" y="252"/>
                    </a:lnTo>
                    <a:lnTo>
                      <a:pt x="1209" y="273"/>
                    </a:lnTo>
                    <a:lnTo>
                      <a:pt x="1232" y="295"/>
                    </a:lnTo>
                    <a:lnTo>
                      <a:pt x="1254" y="318"/>
                    </a:lnTo>
                    <a:lnTo>
                      <a:pt x="1276" y="342"/>
                    </a:lnTo>
                    <a:lnTo>
                      <a:pt x="1295" y="368"/>
                    </a:lnTo>
                    <a:lnTo>
                      <a:pt x="1314" y="394"/>
                    </a:lnTo>
                    <a:lnTo>
                      <a:pt x="1331" y="420"/>
                    </a:lnTo>
                    <a:lnTo>
                      <a:pt x="1347" y="448"/>
                    </a:lnTo>
                    <a:lnTo>
                      <a:pt x="1361" y="476"/>
                    </a:lnTo>
                    <a:lnTo>
                      <a:pt x="1374" y="505"/>
                    </a:lnTo>
                    <a:lnTo>
                      <a:pt x="1386" y="535"/>
                    </a:lnTo>
                    <a:lnTo>
                      <a:pt x="1397" y="567"/>
                    </a:lnTo>
                    <a:lnTo>
                      <a:pt x="1406" y="598"/>
                    </a:lnTo>
                    <a:lnTo>
                      <a:pt x="1413" y="630"/>
                    </a:lnTo>
                    <a:lnTo>
                      <a:pt x="1419" y="663"/>
                    </a:lnTo>
                    <a:lnTo>
                      <a:pt x="1423" y="696"/>
                    </a:lnTo>
                    <a:lnTo>
                      <a:pt x="1425" y="729"/>
                    </a:lnTo>
                    <a:lnTo>
                      <a:pt x="1426" y="764"/>
                    </a:lnTo>
                    <a:close/>
                  </a:path>
                </a:pathLst>
              </a:custGeom>
              <a:solidFill>
                <a:srgbClr val="F4BCA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1847" name="Freeform 1292">
                <a:extLst>
                  <a:ext uri="{FF2B5EF4-FFF2-40B4-BE49-F238E27FC236}">
                    <a16:creationId xmlns:a16="http://schemas.microsoft.com/office/drawing/2014/main" id="{6B0341D4-ADB1-4D47-9864-CC63412B5922}"/>
                  </a:ext>
                </a:extLst>
              </p:cNvPr>
              <p:cNvSpPr>
                <a:spLocks noEditPoints="1"/>
              </p:cNvSpPr>
              <p:nvPr/>
            </p:nvSpPr>
            <p:spPr bwMode="auto">
              <a:xfrm>
                <a:off x="4152" y="2213"/>
                <a:ext cx="286" cy="285"/>
              </a:xfrm>
              <a:custGeom>
                <a:avLst/>
                <a:gdLst>
                  <a:gd name="T0" fmla="*/ 283 w 1428"/>
                  <a:gd name="T1" fmla="*/ 114 h 1427"/>
                  <a:gd name="T2" fmla="*/ 272 w 1428"/>
                  <a:gd name="T3" fmla="*/ 81 h 1427"/>
                  <a:gd name="T4" fmla="*/ 253 w 1428"/>
                  <a:gd name="T5" fmla="*/ 52 h 1427"/>
                  <a:gd name="T6" fmla="*/ 229 w 1428"/>
                  <a:gd name="T7" fmla="*/ 28 h 1427"/>
                  <a:gd name="T8" fmla="*/ 198 w 1428"/>
                  <a:gd name="T9" fmla="*/ 11 h 1427"/>
                  <a:gd name="T10" fmla="*/ 165 w 1428"/>
                  <a:gd name="T11" fmla="*/ 2 h 1427"/>
                  <a:gd name="T12" fmla="*/ 129 w 1428"/>
                  <a:gd name="T13" fmla="*/ 1 h 1427"/>
                  <a:gd name="T14" fmla="*/ 94 w 1428"/>
                  <a:gd name="T15" fmla="*/ 9 h 1427"/>
                  <a:gd name="T16" fmla="*/ 63 w 1428"/>
                  <a:gd name="T17" fmla="*/ 24 h 1427"/>
                  <a:gd name="T18" fmla="*/ 37 w 1428"/>
                  <a:gd name="T19" fmla="*/ 47 h 1427"/>
                  <a:gd name="T20" fmla="*/ 17 w 1428"/>
                  <a:gd name="T21" fmla="*/ 75 h 1427"/>
                  <a:gd name="T22" fmla="*/ 5 w 1428"/>
                  <a:gd name="T23" fmla="*/ 107 h 1427"/>
                  <a:gd name="T24" fmla="*/ 0 w 1428"/>
                  <a:gd name="T25" fmla="*/ 143 h 1427"/>
                  <a:gd name="T26" fmla="*/ 5 w 1428"/>
                  <a:gd name="T27" fmla="*/ 178 h 1427"/>
                  <a:gd name="T28" fmla="*/ 17 w 1428"/>
                  <a:gd name="T29" fmla="*/ 210 h 1427"/>
                  <a:gd name="T30" fmla="*/ 37 w 1428"/>
                  <a:gd name="T31" fmla="*/ 238 h 1427"/>
                  <a:gd name="T32" fmla="*/ 63 w 1428"/>
                  <a:gd name="T33" fmla="*/ 261 h 1427"/>
                  <a:gd name="T34" fmla="*/ 94 w 1428"/>
                  <a:gd name="T35" fmla="*/ 276 h 1427"/>
                  <a:gd name="T36" fmla="*/ 129 w 1428"/>
                  <a:gd name="T37" fmla="*/ 284 h 1427"/>
                  <a:gd name="T38" fmla="*/ 165 w 1428"/>
                  <a:gd name="T39" fmla="*/ 283 h 1427"/>
                  <a:gd name="T40" fmla="*/ 198 w 1428"/>
                  <a:gd name="T41" fmla="*/ 274 h 1427"/>
                  <a:gd name="T42" fmla="*/ 229 w 1428"/>
                  <a:gd name="T43" fmla="*/ 257 h 1427"/>
                  <a:gd name="T44" fmla="*/ 253 w 1428"/>
                  <a:gd name="T45" fmla="*/ 233 h 1427"/>
                  <a:gd name="T46" fmla="*/ 272 w 1428"/>
                  <a:gd name="T47" fmla="*/ 204 h 1427"/>
                  <a:gd name="T48" fmla="*/ 283 w 1428"/>
                  <a:gd name="T49" fmla="*/ 171 h 1427"/>
                  <a:gd name="T50" fmla="*/ 266 w 1428"/>
                  <a:gd name="T51" fmla="*/ 143 h 1427"/>
                  <a:gd name="T52" fmla="*/ 262 w 1428"/>
                  <a:gd name="T53" fmla="*/ 173 h 1427"/>
                  <a:gd name="T54" fmla="*/ 251 w 1428"/>
                  <a:gd name="T55" fmla="*/ 201 h 1427"/>
                  <a:gd name="T56" fmla="*/ 234 w 1428"/>
                  <a:gd name="T57" fmla="*/ 224 h 1427"/>
                  <a:gd name="T58" fmla="*/ 211 w 1428"/>
                  <a:gd name="T59" fmla="*/ 244 h 1427"/>
                  <a:gd name="T60" fmla="*/ 185 w 1428"/>
                  <a:gd name="T61" fmla="*/ 257 h 1427"/>
                  <a:gd name="T62" fmla="*/ 155 w 1428"/>
                  <a:gd name="T63" fmla="*/ 264 h 1427"/>
                  <a:gd name="T64" fmla="*/ 125 w 1428"/>
                  <a:gd name="T65" fmla="*/ 263 h 1427"/>
                  <a:gd name="T66" fmla="*/ 95 w 1428"/>
                  <a:gd name="T67" fmla="*/ 255 h 1427"/>
                  <a:gd name="T68" fmla="*/ 70 w 1428"/>
                  <a:gd name="T69" fmla="*/ 240 h 1427"/>
                  <a:gd name="T70" fmla="*/ 49 w 1428"/>
                  <a:gd name="T71" fmla="*/ 220 h 1427"/>
                  <a:gd name="T72" fmla="*/ 33 w 1428"/>
                  <a:gd name="T73" fmla="*/ 196 h 1427"/>
                  <a:gd name="T74" fmla="*/ 23 w 1428"/>
                  <a:gd name="T75" fmla="*/ 167 h 1427"/>
                  <a:gd name="T76" fmla="*/ 21 w 1428"/>
                  <a:gd name="T77" fmla="*/ 136 h 1427"/>
                  <a:gd name="T78" fmla="*/ 26 w 1428"/>
                  <a:gd name="T79" fmla="*/ 106 h 1427"/>
                  <a:gd name="T80" fmla="*/ 38 w 1428"/>
                  <a:gd name="T81" fmla="*/ 79 h 1427"/>
                  <a:gd name="T82" fmla="*/ 56 w 1428"/>
                  <a:gd name="T83" fmla="*/ 56 h 1427"/>
                  <a:gd name="T84" fmla="*/ 80 w 1428"/>
                  <a:gd name="T85" fmla="*/ 38 h 1427"/>
                  <a:gd name="T86" fmla="*/ 107 w 1428"/>
                  <a:gd name="T87" fmla="*/ 26 h 1427"/>
                  <a:gd name="T88" fmla="*/ 137 w 1428"/>
                  <a:gd name="T89" fmla="*/ 21 h 1427"/>
                  <a:gd name="T90" fmla="*/ 168 w 1428"/>
                  <a:gd name="T91" fmla="*/ 23 h 1427"/>
                  <a:gd name="T92" fmla="*/ 196 w 1428"/>
                  <a:gd name="T93" fmla="*/ 33 h 1427"/>
                  <a:gd name="T94" fmla="*/ 221 w 1428"/>
                  <a:gd name="T95" fmla="*/ 48 h 1427"/>
                  <a:gd name="T96" fmla="*/ 241 w 1428"/>
                  <a:gd name="T97" fmla="*/ 70 h 1427"/>
                  <a:gd name="T98" fmla="*/ 256 w 1428"/>
                  <a:gd name="T99" fmla="*/ 95 h 1427"/>
                  <a:gd name="T100" fmla="*/ 264 w 1428"/>
                  <a:gd name="T101" fmla="*/ 124 h 142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428" h="1427">
                    <a:moveTo>
                      <a:pt x="1428" y="714"/>
                    </a:moveTo>
                    <a:lnTo>
                      <a:pt x="1427" y="676"/>
                    </a:lnTo>
                    <a:lnTo>
                      <a:pt x="1424" y="640"/>
                    </a:lnTo>
                    <a:lnTo>
                      <a:pt x="1420" y="605"/>
                    </a:lnTo>
                    <a:lnTo>
                      <a:pt x="1414" y="570"/>
                    </a:lnTo>
                    <a:lnTo>
                      <a:pt x="1405" y="536"/>
                    </a:lnTo>
                    <a:lnTo>
                      <a:pt x="1395" y="501"/>
                    </a:lnTo>
                    <a:lnTo>
                      <a:pt x="1384" y="468"/>
                    </a:lnTo>
                    <a:lnTo>
                      <a:pt x="1371" y="436"/>
                    </a:lnTo>
                    <a:lnTo>
                      <a:pt x="1357" y="404"/>
                    </a:lnTo>
                    <a:lnTo>
                      <a:pt x="1341" y="374"/>
                    </a:lnTo>
                    <a:lnTo>
                      <a:pt x="1324" y="344"/>
                    </a:lnTo>
                    <a:lnTo>
                      <a:pt x="1306" y="315"/>
                    </a:lnTo>
                    <a:lnTo>
                      <a:pt x="1286" y="286"/>
                    </a:lnTo>
                    <a:lnTo>
                      <a:pt x="1265" y="260"/>
                    </a:lnTo>
                    <a:lnTo>
                      <a:pt x="1243" y="234"/>
                    </a:lnTo>
                    <a:lnTo>
                      <a:pt x="1219" y="209"/>
                    </a:lnTo>
                    <a:lnTo>
                      <a:pt x="1193" y="186"/>
                    </a:lnTo>
                    <a:lnTo>
                      <a:pt x="1168" y="163"/>
                    </a:lnTo>
                    <a:lnTo>
                      <a:pt x="1141" y="142"/>
                    </a:lnTo>
                    <a:lnTo>
                      <a:pt x="1113" y="122"/>
                    </a:lnTo>
                    <a:lnTo>
                      <a:pt x="1084" y="104"/>
                    </a:lnTo>
                    <a:lnTo>
                      <a:pt x="1054" y="86"/>
                    </a:lnTo>
                    <a:lnTo>
                      <a:pt x="1024" y="70"/>
                    </a:lnTo>
                    <a:lnTo>
                      <a:pt x="991" y="56"/>
                    </a:lnTo>
                    <a:lnTo>
                      <a:pt x="959" y="43"/>
                    </a:lnTo>
                    <a:lnTo>
                      <a:pt x="926" y="32"/>
                    </a:lnTo>
                    <a:lnTo>
                      <a:pt x="893" y="23"/>
                    </a:lnTo>
                    <a:lnTo>
                      <a:pt x="858" y="15"/>
                    </a:lnTo>
                    <a:lnTo>
                      <a:pt x="823" y="8"/>
                    </a:lnTo>
                    <a:lnTo>
                      <a:pt x="787" y="4"/>
                    </a:lnTo>
                    <a:lnTo>
                      <a:pt x="751" y="1"/>
                    </a:lnTo>
                    <a:lnTo>
                      <a:pt x="714" y="0"/>
                    </a:lnTo>
                    <a:lnTo>
                      <a:pt x="678" y="1"/>
                    </a:lnTo>
                    <a:lnTo>
                      <a:pt x="642" y="4"/>
                    </a:lnTo>
                    <a:lnTo>
                      <a:pt x="605" y="8"/>
                    </a:lnTo>
                    <a:lnTo>
                      <a:pt x="570" y="15"/>
                    </a:lnTo>
                    <a:lnTo>
                      <a:pt x="536" y="23"/>
                    </a:lnTo>
                    <a:lnTo>
                      <a:pt x="502" y="32"/>
                    </a:lnTo>
                    <a:lnTo>
                      <a:pt x="469" y="43"/>
                    </a:lnTo>
                    <a:lnTo>
                      <a:pt x="437" y="56"/>
                    </a:lnTo>
                    <a:lnTo>
                      <a:pt x="404" y="70"/>
                    </a:lnTo>
                    <a:lnTo>
                      <a:pt x="374" y="86"/>
                    </a:lnTo>
                    <a:lnTo>
                      <a:pt x="344" y="104"/>
                    </a:lnTo>
                    <a:lnTo>
                      <a:pt x="315" y="122"/>
                    </a:lnTo>
                    <a:lnTo>
                      <a:pt x="288" y="142"/>
                    </a:lnTo>
                    <a:lnTo>
                      <a:pt x="261" y="163"/>
                    </a:lnTo>
                    <a:lnTo>
                      <a:pt x="235" y="186"/>
                    </a:lnTo>
                    <a:lnTo>
                      <a:pt x="210" y="209"/>
                    </a:lnTo>
                    <a:lnTo>
                      <a:pt x="186" y="234"/>
                    </a:lnTo>
                    <a:lnTo>
                      <a:pt x="163" y="260"/>
                    </a:lnTo>
                    <a:lnTo>
                      <a:pt x="142" y="286"/>
                    </a:lnTo>
                    <a:lnTo>
                      <a:pt x="123" y="315"/>
                    </a:lnTo>
                    <a:lnTo>
                      <a:pt x="104" y="344"/>
                    </a:lnTo>
                    <a:lnTo>
                      <a:pt x="87" y="374"/>
                    </a:lnTo>
                    <a:lnTo>
                      <a:pt x="71" y="404"/>
                    </a:lnTo>
                    <a:lnTo>
                      <a:pt x="57" y="436"/>
                    </a:lnTo>
                    <a:lnTo>
                      <a:pt x="44" y="468"/>
                    </a:lnTo>
                    <a:lnTo>
                      <a:pt x="33" y="501"/>
                    </a:lnTo>
                    <a:lnTo>
                      <a:pt x="24" y="536"/>
                    </a:lnTo>
                    <a:lnTo>
                      <a:pt x="16" y="570"/>
                    </a:lnTo>
                    <a:lnTo>
                      <a:pt x="10" y="605"/>
                    </a:lnTo>
                    <a:lnTo>
                      <a:pt x="4" y="640"/>
                    </a:lnTo>
                    <a:lnTo>
                      <a:pt x="1" y="676"/>
                    </a:lnTo>
                    <a:lnTo>
                      <a:pt x="0" y="714"/>
                    </a:lnTo>
                    <a:lnTo>
                      <a:pt x="1" y="751"/>
                    </a:lnTo>
                    <a:lnTo>
                      <a:pt x="4" y="787"/>
                    </a:lnTo>
                    <a:lnTo>
                      <a:pt x="10" y="822"/>
                    </a:lnTo>
                    <a:lnTo>
                      <a:pt x="16" y="857"/>
                    </a:lnTo>
                    <a:lnTo>
                      <a:pt x="24" y="891"/>
                    </a:lnTo>
                    <a:lnTo>
                      <a:pt x="33" y="926"/>
                    </a:lnTo>
                    <a:lnTo>
                      <a:pt x="44" y="959"/>
                    </a:lnTo>
                    <a:lnTo>
                      <a:pt x="57" y="991"/>
                    </a:lnTo>
                    <a:lnTo>
                      <a:pt x="71" y="1023"/>
                    </a:lnTo>
                    <a:lnTo>
                      <a:pt x="87" y="1053"/>
                    </a:lnTo>
                    <a:lnTo>
                      <a:pt x="104" y="1083"/>
                    </a:lnTo>
                    <a:lnTo>
                      <a:pt x="123" y="1112"/>
                    </a:lnTo>
                    <a:lnTo>
                      <a:pt x="142" y="1141"/>
                    </a:lnTo>
                    <a:lnTo>
                      <a:pt x="163" y="1167"/>
                    </a:lnTo>
                    <a:lnTo>
                      <a:pt x="186" y="1193"/>
                    </a:lnTo>
                    <a:lnTo>
                      <a:pt x="210" y="1218"/>
                    </a:lnTo>
                    <a:lnTo>
                      <a:pt x="235" y="1241"/>
                    </a:lnTo>
                    <a:lnTo>
                      <a:pt x="261" y="1264"/>
                    </a:lnTo>
                    <a:lnTo>
                      <a:pt x="288" y="1285"/>
                    </a:lnTo>
                    <a:lnTo>
                      <a:pt x="315" y="1305"/>
                    </a:lnTo>
                    <a:lnTo>
                      <a:pt x="344" y="1323"/>
                    </a:lnTo>
                    <a:lnTo>
                      <a:pt x="374" y="1341"/>
                    </a:lnTo>
                    <a:lnTo>
                      <a:pt x="404" y="1357"/>
                    </a:lnTo>
                    <a:lnTo>
                      <a:pt x="437" y="1371"/>
                    </a:lnTo>
                    <a:lnTo>
                      <a:pt x="469" y="1384"/>
                    </a:lnTo>
                    <a:lnTo>
                      <a:pt x="502" y="1395"/>
                    </a:lnTo>
                    <a:lnTo>
                      <a:pt x="536" y="1404"/>
                    </a:lnTo>
                    <a:lnTo>
                      <a:pt x="570" y="1412"/>
                    </a:lnTo>
                    <a:lnTo>
                      <a:pt x="605" y="1419"/>
                    </a:lnTo>
                    <a:lnTo>
                      <a:pt x="642" y="1423"/>
                    </a:lnTo>
                    <a:lnTo>
                      <a:pt x="678" y="1426"/>
                    </a:lnTo>
                    <a:lnTo>
                      <a:pt x="714" y="1427"/>
                    </a:lnTo>
                    <a:lnTo>
                      <a:pt x="751" y="1426"/>
                    </a:lnTo>
                    <a:lnTo>
                      <a:pt x="787" y="1423"/>
                    </a:lnTo>
                    <a:lnTo>
                      <a:pt x="823" y="1419"/>
                    </a:lnTo>
                    <a:lnTo>
                      <a:pt x="858" y="1412"/>
                    </a:lnTo>
                    <a:lnTo>
                      <a:pt x="893" y="1404"/>
                    </a:lnTo>
                    <a:lnTo>
                      <a:pt x="926" y="1395"/>
                    </a:lnTo>
                    <a:lnTo>
                      <a:pt x="959" y="1384"/>
                    </a:lnTo>
                    <a:lnTo>
                      <a:pt x="991" y="1371"/>
                    </a:lnTo>
                    <a:lnTo>
                      <a:pt x="1024" y="1357"/>
                    </a:lnTo>
                    <a:lnTo>
                      <a:pt x="1054" y="1341"/>
                    </a:lnTo>
                    <a:lnTo>
                      <a:pt x="1084" y="1323"/>
                    </a:lnTo>
                    <a:lnTo>
                      <a:pt x="1113" y="1305"/>
                    </a:lnTo>
                    <a:lnTo>
                      <a:pt x="1141" y="1285"/>
                    </a:lnTo>
                    <a:lnTo>
                      <a:pt x="1168" y="1264"/>
                    </a:lnTo>
                    <a:lnTo>
                      <a:pt x="1193" y="1241"/>
                    </a:lnTo>
                    <a:lnTo>
                      <a:pt x="1219" y="1218"/>
                    </a:lnTo>
                    <a:lnTo>
                      <a:pt x="1243" y="1193"/>
                    </a:lnTo>
                    <a:lnTo>
                      <a:pt x="1265" y="1167"/>
                    </a:lnTo>
                    <a:lnTo>
                      <a:pt x="1286" y="1141"/>
                    </a:lnTo>
                    <a:lnTo>
                      <a:pt x="1306" y="1112"/>
                    </a:lnTo>
                    <a:lnTo>
                      <a:pt x="1324" y="1083"/>
                    </a:lnTo>
                    <a:lnTo>
                      <a:pt x="1341" y="1053"/>
                    </a:lnTo>
                    <a:lnTo>
                      <a:pt x="1357" y="1023"/>
                    </a:lnTo>
                    <a:lnTo>
                      <a:pt x="1371" y="991"/>
                    </a:lnTo>
                    <a:lnTo>
                      <a:pt x="1384" y="959"/>
                    </a:lnTo>
                    <a:lnTo>
                      <a:pt x="1395" y="926"/>
                    </a:lnTo>
                    <a:lnTo>
                      <a:pt x="1405" y="891"/>
                    </a:lnTo>
                    <a:lnTo>
                      <a:pt x="1414" y="857"/>
                    </a:lnTo>
                    <a:lnTo>
                      <a:pt x="1420" y="822"/>
                    </a:lnTo>
                    <a:lnTo>
                      <a:pt x="1424" y="787"/>
                    </a:lnTo>
                    <a:lnTo>
                      <a:pt x="1427" y="751"/>
                    </a:lnTo>
                    <a:lnTo>
                      <a:pt x="1428" y="714"/>
                    </a:lnTo>
                    <a:close/>
                    <a:moveTo>
                      <a:pt x="1326" y="714"/>
                    </a:moveTo>
                    <a:lnTo>
                      <a:pt x="1325" y="745"/>
                    </a:lnTo>
                    <a:lnTo>
                      <a:pt x="1322" y="776"/>
                    </a:lnTo>
                    <a:lnTo>
                      <a:pt x="1319" y="807"/>
                    </a:lnTo>
                    <a:lnTo>
                      <a:pt x="1313" y="837"/>
                    </a:lnTo>
                    <a:lnTo>
                      <a:pt x="1306" y="866"/>
                    </a:lnTo>
                    <a:lnTo>
                      <a:pt x="1298" y="895"/>
                    </a:lnTo>
                    <a:lnTo>
                      <a:pt x="1289" y="924"/>
                    </a:lnTo>
                    <a:lnTo>
                      <a:pt x="1278" y="952"/>
                    </a:lnTo>
                    <a:lnTo>
                      <a:pt x="1266" y="979"/>
                    </a:lnTo>
                    <a:lnTo>
                      <a:pt x="1252" y="1005"/>
                    </a:lnTo>
                    <a:lnTo>
                      <a:pt x="1237" y="1030"/>
                    </a:lnTo>
                    <a:lnTo>
                      <a:pt x="1222" y="1055"/>
                    </a:lnTo>
                    <a:lnTo>
                      <a:pt x="1204" y="1079"/>
                    </a:lnTo>
                    <a:lnTo>
                      <a:pt x="1186" y="1102"/>
                    </a:lnTo>
                    <a:lnTo>
                      <a:pt x="1166" y="1124"/>
                    </a:lnTo>
                    <a:lnTo>
                      <a:pt x="1146" y="1146"/>
                    </a:lnTo>
                    <a:lnTo>
                      <a:pt x="1125" y="1166"/>
                    </a:lnTo>
                    <a:lnTo>
                      <a:pt x="1103" y="1185"/>
                    </a:lnTo>
                    <a:lnTo>
                      <a:pt x="1080" y="1204"/>
                    </a:lnTo>
                    <a:lnTo>
                      <a:pt x="1056" y="1220"/>
                    </a:lnTo>
                    <a:lnTo>
                      <a:pt x="1032" y="1236"/>
                    </a:lnTo>
                    <a:lnTo>
                      <a:pt x="1005" y="1251"/>
                    </a:lnTo>
                    <a:lnTo>
                      <a:pt x="979" y="1264"/>
                    </a:lnTo>
                    <a:lnTo>
                      <a:pt x="952" y="1277"/>
                    </a:lnTo>
                    <a:lnTo>
                      <a:pt x="924" y="1287"/>
                    </a:lnTo>
                    <a:lnTo>
                      <a:pt x="896" y="1297"/>
                    </a:lnTo>
                    <a:lnTo>
                      <a:pt x="867" y="1305"/>
                    </a:lnTo>
                    <a:lnTo>
                      <a:pt x="838" y="1312"/>
                    </a:lnTo>
                    <a:lnTo>
                      <a:pt x="807" y="1317"/>
                    </a:lnTo>
                    <a:lnTo>
                      <a:pt x="776" y="1321"/>
                    </a:lnTo>
                    <a:lnTo>
                      <a:pt x="745" y="1324"/>
                    </a:lnTo>
                    <a:lnTo>
                      <a:pt x="714" y="1324"/>
                    </a:lnTo>
                    <a:lnTo>
                      <a:pt x="683" y="1324"/>
                    </a:lnTo>
                    <a:lnTo>
                      <a:pt x="652" y="1321"/>
                    </a:lnTo>
                    <a:lnTo>
                      <a:pt x="622" y="1317"/>
                    </a:lnTo>
                    <a:lnTo>
                      <a:pt x="591" y="1312"/>
                    </a:lnTo>
                    <a:lnTo>
                      <a:pt x="561" y="1305"/>
                    </a:lnTo>
                    <a:lnTo>
                      <a:pt x="532" y="1297"/>
                    </a:lnTo>
                    <a:lnTo>
                      <a:pt x="504" y="1287"/>
                    </a:lnTo>
                    <a:lnTo>
                      <a:pt x="476" y="1277"/>
                    </a:lnTo>
                    <a:lnTo>
                      <a:pt x="449" y="1264"/>
                    </a:lnTo>
                    <a:lnTo>
                      <a:pt x="423" y="1251"/>
                    </a:lnTo>
                    <a:lnTo>
                      <a:pt x="397" y="1236"/>
                    </a:lnTo>
                    <a:lnTo>
                      <a:pt x="372" y="1220"/>
                    </a:lnTo>
                    <a:lnTo>
                      <a:pt x="348" y="1204"/>
                    </a:lnTo>
                    <a:lnTo>
                      <a:pt x="325" y="1185"/>
                    </a:lnTo>
                    <a:lnTo>
                      <a:pt x="303" y="1166"/>
                    </a:lnTo>
                    <a:lnTo>
                      <a:pt x="282" y="1146"/>
                    </a:lnTo>
                    <a:lnTo>
                      <a:pt x="262" y="1124"/>
                    </a:lnTo>
                    <a:lnTo>
                      <a:pt x="243" y="1102"/>
                    </a:lnTo>
                    <a:lnTo>
                      <a:pt x="225" y="1079"/>
                    </a:lnTo>
                    <a:lnTo>
                      <a:pt x="208" y="1055"/>
                    </a:lnTo>
                    <a:lnTo>
                      <a:pt x="191" y="1030"/>
                    </a:lnTo>
                    <a:lnTo>
                      <a:pt x="176" y="1005"/>
                    </a:lnTo>
                    <a:lnTo>
                      <a:pt x="163" y="979"/>
                    </a:lnTo>
                    <a:lnTo>
                      <a:pt x="151" y="952"/>
                    </a:lnTo>
                    <a:lnTo>
                      <a:pt x="140" y="924"/>
                    </a:lnTo>
                    <a:lnTo>
                      <a:pt x="130" y="895"/>
                    </a:lnTo>
                    <a:lnTo>
                      <a:pt x="122" y="866"/>
                    </a:lnTo>
                    <a:lnTo>
                      <a:pt x="115" y="837"/>
                    </a:lnTo>
                    <a:lnTo>
                      <a:pt x="110" y="807"/>
                    </a:lnTo>
                    <a:lnTo>
                      <a:pt x="106" y="776"/>
                    </a:lnTo>
                    <a:lnTo>
                      <a:pt x="104" y="745"/>
                    </a:lnTo>
                    <a:lnTo>
                      <a:pt x="103" y="714"/>
                    </a:lnTo>
                    <a:lnTo>
                      <a:pt x="104" y="682"/>
                    </a:lnTo>
                    <a:lnTo>
                      <a:pt x="106" y="651"/>
                    </a:lnTo>
                    <a:lnTo>
                      <a:pt x="110" y="620"/>
                    </a:lnTo>
                    <a:lnTo>
                      <a:pt x="115" y="590"/>
                    </a:lnTo>
                    <a:lnTo>
                      <a:pt x="122" y="561"/>
                    </a:lnTo>
                    <a:lnTo>
                      <a:pt x="130" y="532"/>
                    </a:lnTo>
                    <a:lnTo>
                      <a:pt x="140" y="503"/>
                    </a:lnTo>
                    <a:lnTo>
                      <a:pt x="151" y="475"/>
                    </a:lnTo>
                    <a:lnTo>
                      <a:pt x="163" y="448"/>
                    </a:lnTo>
                    <a:lnTo>
                      <a:pt x="176" y="422"/>
                    </a:lnTo>
                    <a:lnTo>
                      <a:pt x="191" y="397"/>
                    </a:lnTo>
                    <a:lnTo>
                      <a:pt x="208" y="372"/>
                    </a:lnTo>
                    <a:lnTo>
                      <a:pt x="225" y="348"/>
                    </a:lnTo>
                    <a:lnTo>
                      <a:pt x="243" y="325"/>
                    </a:lnTo>
                    <a:lnTo>
                      <a:pt x="262" y="303"/>
                    </a:lnTo>
                    <a:lnTo>
                      <a:pt x="282" y="281"/>
                    </a:lnTo>
                    <a:lnTo>
                      <a:pt x="303" y="261"/>
                    </a:lnTo>
                    <a:lnTo>
                      <a:pt x="325" y="242"/>
                    </a:lnTo>
                    <a:lnTo>
                      <a:pt x="348" y="224"/>
                    </a:lnTo>
                    <a:lnTo>
                      <a:pt x="372" y="207"/>
                    </a:lnTo>
                    <a:lnTo>
                      <a:pt x="397" y="191"/>
                    </a:lnTo>
                    <a:lnTo>
                      <a:pt x="423" y="176"/>
                    </a:lnTo>
                    <a:lnTo>
                      <a:pt x="449" y="163"/>
                    </a:lnTo>
                    <a:lnTo>
                      <a:pt x="476" y="150"/>
                    </a:lnTo>
                    <a:lnTo>
                      <a:pt x="504" y="140"/>
                    </a:lnTo>
                    <a:lnTo>
                      <a:pt x="532" y="130"/>
                    </a:lnTo>
                    <a:lnTo>
                      <a:pt x="561" y="122"/>
                    </a:lnTo>
                    <a:lnTo>
                      <a:pt x="591" y="115"/>
                    </a:lnTo>
                    <a:lnTo>
                      <a:pt x="622" y="110"/>
                    </a:lnTo>
                    <a:lnTo>
                      <a:pt x="652" y="106"/>
                    </a:lnTo>
                    <a:lnTo>
                      <a:pt x="683" y="103"/>
                    </a:lnTo>
                    <a:lnTo>
                      <a:pt x="714" y="103"/>
                    </a:lnTo>
                    <a:lnTo>
                      <a:pt x="745" y="103"/>
                    </a:lnTo>
                    <a:lnTo>
                      <a:pt x="776" y="106"/>
                    </a:lnTo>
                    <a:lnTo>
                      <a:pt x="807" y="110"/>
                    </a:lnTo>
                    <a:lnTo>
                      <a:pt x="838" y="115"/>
                    </a:lnTo>
                    <a:lnTo>
                      <a:pt x="867" y="122"/>
                    </a:lnTo>
                    <a:lnTo>
                      <a:pt x="896" y="130"/>
                    </a:lnTo>
                    <a:lnTo>
                      <a:pt x="924" y="140"/>
                    </a:lnTo>
                    <a:lnTo>
                      <a:pt x="952" y="150"/>
                    </a:lnTo>
                    <a:lnTo>
                      <a:pt x="979" y="163"/>
                    </a:lnTo>
                    <a:lnTo>
                      <a:pt x="1005" y="176"/>
                    </a:lnTo>
                    <a:lnTo>
                      <a:pt x="1032" y="191"/>
                    </a:lnTo>
                    <a:lnTo>
                      <a:pt x="1056" y="207"/>
                    </a:lnTo>
                    <a:lnTo>
                      <a:pt x="1080" y="224"/>
                    </a:lnTo>
                    <a:lnTo>
                      <a:pt x="1103" y="242"/>
                    </a:lnTo>
                    <a:lnTo>
                      <a:pt x="1125" y="261"/>
                    </a:lnTo>
                    <a:lnTo>
                      <a:pt x="1146" y="281"/>
                    </a:lnTo>
                    <a:lnTo>
                      <a:pt x="1166" y="303"/>
                    </a:lnTo>
                    <a:lnTo>
                      <a:pt x="1186" y="325"/>
                    </a:lnTo>
                    <a:lnTo>
                      <a:pt x="1204" y="348"/>
                    </a:lnTo>
                    <a:lnTo>
                      <a:pt x="1222" y="372"/>
                    </a:lnTo>
                    <a:lnTo>
                      <a:pt x="1237" y="397"/>
                    </a:lnTo>
                    <a:lnTo>
                      <a:pt x="1252" y="422"/>
                    </a:lnTo>
                    <a:lnTo>
                      <a:pt x="1266" y="448"/>
                    </a:lnTo>
                    <a:lnTo>
                      <a:pt x="1278" y="475"/>
                    </a:lnTo>
                    <a:lnTo>
                      <a:pt x="1289" y="503"/>
                    </a:lnTo>
                    <a:lnTo>
                      <a:pt x="1298" y="532"/>
                    </a:lnTo>
                    <a:lnTo>
                      <a:pt x="1306" y="561"/>
                    </a:lnTo>
                    <a:lnTo>
                      <a:pt x="1313" y="590"/>
                    </a:lnTo>
                    <a:lnTo>
                      <a:pt x="1319" y="620"/>
                    </a:lnTo>
                    <a:lnTo>
                      <a:pt x="1322" y="651"/>
                    </a:lnTo>
                    <a:lnTo>
                      <a:pt x="1325" y="682"/>
                    </a:lnTo>
                    <a:lnTo>
                      <a:pt x="1326" y="714"/>
                    </a:lnTo>
                    <a:close/>
                  </a:path>
                </a:pathLst>
              </a:custGeom>
              <a:solidFill>
                <a:srgbClr val="F5C0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1848" name="Freeform 1293">
                <a:extLst>
                  <a:ext uri="{FF2B5EF4-FFF2-40B4-BE49-F238E27FC236}">
                    <a16:creationId xmlns:a16="http://schemas.microsoft.com/office/drawing/2014/main" id="{4B48D5A5-AF41-4792-A25A-ADEF679ACE63}"/>
                  </a:ext>
                </a:extLst>
              </p:cNvPr>
              <p:cNvSpPr>
                <a:spLocks noEditPoints="1"/>
              </p:cNvSpPr>
              <p:nvPr/>
            </p:nvSpPr>
            <p:spPr bwMode="auto">
              <a:xfrm>
                <a:off x="4163" y="2223"/>
                <a:ext cx="265" cy="265"/>
              </a:xfrm>
              <a:custGeom>
                <a:avLst/>
                <a:gdLst>
                  <a:gd name="T0" fmla="*/ 262 w 1324"/>
                  <a:gd name="T1" fmla="*/ 106 h 1325"/>
                  <a:gd name="T2" fmla="*/ 252 w 1324"/>
                  <a:gd name="T3" fmla="*/ 75 h 1325"/>
                  <a:gd name="T4" fmla="*/ 235 w 1324"/>
                  <a:gd name="T5" fmla="*/ 48 h 1325"/>
                  <a:gd name="T6" fmla="*/ 212 w 1324"/>
                  <a:gd name="T7" fmla="*/ 26 h 1325"/>
                  <a:gd name="T8" fmla="*/ 184 w 1324"/>
                  <a:gd name="T9" fmla="*/ 11 h 1325"/>
                  <a:gd name="T10" fmla="*/ 153 w 1324"/>
                  <a:gd name="T11" fmla="*/ 2 h 1325"/>
                  <a:gd name="T12" fmla="*/ 119 w 1324"/>
                  <a:gd name="T13" fmla="*/ 1 h 1325"/>
                  <a:gd name="T14" fmla="*/ 87 w 1324"/>
                  <a:gd name="T15" fmla="*/ 8 h 1325"/>
                  <a:gd name="T16" fmla="*/ 58 w 1324"/>
                  <a:gd name="T17" fmla="*/ 23 h 1325"/>
                  <a:gd name="T18" fmla="*/ 34 w 1324"/>
                  <a:gd name="T19" fmla="*/ 43 h 1325"/>
                  <a:gd name="T20" fmla="*/ 16 w 1324"/>
                  <a:gd name="T21" fmla="*/ 69 h 1325"/>
                  <a:gd name="T22" fmla="*/ 4 w 1324"/>
                  <a:gd name="T23" fmla="*/ 99 h 1325"/>
                  <a:gd name="T24" fmla="*/ 0 w 1324"/>
                  <a:gd name="T25" fmla="*/ 133 h 1325"/>
                  <a:gd name="T26" fmla="*/ 4 w 1324"/>
                  <a:gd name="T27" fmla="*/ 166 h 1325"/>
                  <a:gd name="T28" fmla="*/ 16 w 1324"/>
                  <a:gd name="T29" fmla="*/ 196 h 1325"/>
                  <a:gd name="T30" fmla="*/ 34 w 1324"/>
                  <a:gd name="T31" fmla="*/ 222 h 1325"/>
                  <a:gd name="T32" fmla="*/ 58 w 1324"/>
                  <a:gd name="T33" fmla="*/ 242 h 1325"/>
                  <a:gd name="T34" fmla="*/ 87 w 1324"/>
                  <a:gd name="T35" fmla="*/ 257 h 1325"/>
                  <a:gd name="T36" fmla="*/ 119 w 1324"/>
                  <a:gd name="T37" fmla="*/ 264 h 1325"/>
                  <a:gd name="T38" fmla="*/ 153 w 1324"/>
                  <a:gd name="T39" fmla="*/ 263 h 1325"/>
                  <a:gd name="T40" fmla="*/ 184 w 1324"/>
                  <a:gd name="T41" fmla="*/ 254 h 1325"/>
                  <a:gd name="T42" fmla="*/ 212 w 1324"/>
                  <a:gd name="T43" fmla="*/ 239 h 1325"/>
                  <a:gd name="T44" fmla="*/ 235 w 1324"/>
                  <a:gd name="T45" fmla="*/ 217 h 1325"/>
                  <a:gd name="T46" fmla="*/ 252 w 1324"/>
                  <a:gd name="T47" fmla="*/ 190 h 1325"/>
                  <a:gd name="T48" fmla="*/ 262 w 1324"/>
                  <a:gd name="T49" fmla="*/ 159 h 1325"/>
                  <a:gd name="T50" fmla="*/ 245 w 1324"/>
                  <a:gd name="T51" fmla="*/ 133 h 1325"/>
                  <a:gd name="T52" fmla="*/ 241 w 1324"/>
                  <a:gd name="T53" fmla="*/ 160 h 1325"/>
                  <a:gd name="T54" fmla="*/ 231 w 1324"/>
                  <a:gd name="T55" fmla="*/ 186 h 1325"/>
                  <a:gd name="T56" fmla="*/ 216 w 1324"/>
                  <a:gd name="T57" fmla="*/ 208 h 1325"/>
                  <a:gd name="T58" fmla="*/ 195 w 1324"/>
                  <a:gd name="T59" fmla="*/ 225 h 1325"/>
                  <a:gd name="T60" fmla="*/ 171 w 1324"/>
                  <a:gd name="T61" fmla="*/ 238 h 1325"/>
                  <a:gd name="T62" fmla="*/ 144 w 1324"/>
                  <a:gd name="T63" fmla="*/ 244 h 1325"/>
                  <a:gd name="T64" fmla="*/ 115 w 1324"/>
                  <a:gd name="T65" fmla="*/ 243 h 1325"/>
                  <a:gd name="T66" fmla="*/ 89 w 1324"/>
                  <a:gd name="T67" fmla="*/ 236 h 1325"/>
                  <a:gd name="T68" fmla="*/ 65 w 1324"/>
                  <a:gd name="T69" fmla="*/ 222 h 1325"/>
                  <a:gd name="T70" fmla="*/ 46 w 1324"/>
                  <a:gd name="T71" fmla="*/ 204 h 1325"/>
                  <a:gd name="T72" fmla="*/ 31 w 1324"/>
                  <a:gd name="T73" fmla="*/ 181 h 1325"/>
                  <a:gd name="T74" fmla="*/ 23 w 1324"/>
                  <a:gd name="T75" fmla="*/ 155 h 1325"/>
                  <a:gd name="T76" fmla="*/ 20 w 1324"/>
                  <a:gd name="T77" fmla="*/ 127 h 1325"/>
                  <a:gd name="T78" fmla="*/ 25 w 1324"/>
                  <a:gd name="T79" fmla="*/ 99 h 1325"/>
                  <a:gd name="T80" fmla="*/ 37 w 1324"/>
                  <a:gd name="T81" fmla="*/ 74 h 1325"/>
                  <a:gd name="T82" fmla="*/ 53 w 1324"/>
                  <a:gd name="T83" fmla="*/ 53 h 1325"/>
                  <a:gd name="T84" fmla="*/ 74 w 1324"/>
                  <a:gd name="T85" fmla="*/ 37 h 1325"/>
                  <a:gd name="T86" fmla="*/ 99 w 1324"/>
                  <a:gd name="T87" fmla="*/ 25 h 1325"/>
                  <a:gd name="T88" fmla="*/ 127 w 1324"/>
                  <a:gd name="T89" fmla="*/ 21 h 1325"/>
                  <a:gd name="T90" fmla="*/ 155 w 1324"/>
                  <a:gd name="T91" fmla="*/ 23 h 1325"/>
                  <a:gd name="T92" fmla="*/ 181 w 1324"/>
                  <a:gd name="T93" fmla="*/ 31 h 1325"/>
                  <a:gd name="T94" fmla="*/ 204 w 1324"/>
                  <a:gd name="T95" fmla="*/ 46 h 1325"/>
                  <a:gd name="T96" fmla="*/ 222 w 1324"/>
                  <a:gd name="T97" fmla="*/ 65 h 1325"/>
                  <a:gd name="T98" fmla="*/ 236 w 1324"/>
                  <a:gd name="T99" fmla="*/ 89 h 1325"/>
                  <a:gd name="T100" fmla="*/ 243 w 1324"/>
                  <a:gd name="T101" fmla="*/ 115 h 132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324" h="1325">
                    <a:moveTo>
                      <a:pt x="1324" y="663"/>
                    </a:moveTo>
                    <a:lnTo>
                      <a:pt x="1323" y="628"/>
                    </a:lnTo>
                    <a:lnTo>
                      <a:pt x="1321" y="595"/>
                    </a:lnTo>
                    <a:lnTo>
                      <a:pt x="1317" y="562"/>
                    </a:lnTo>
                    <a:lnTo>
                      <a:pt x="1311" y="529"/>
                    </a:lnTo>
                    <a:lnTo>
                      <a:pt x="1303" y="497"/>
                    </a:lnTo>
                    <a:lnTo>
                      <a:pt x="1295" y="466"/>
                    </a:lnTo>
                    <a:lnTo>
                      <a:pt x="1284" y="434"/>
                    </a:lnTo>
                    <a:lnTo>
                      <a:pt x="1272" y="404"/>
                    </a:lnTo>
                    <a:lnTo>
                      <a:pt x="1259" y="375"/>
                    </a:lnTo>
                    <a:lnTo>
                      <a:pt x="1245" y="347"/>
                    </a:lnTo>
                    <a:lnTo>
                      <a:pt x="1229" y="319"/>
                    </a:lnTo>
                    <a:lnTo>
                      <a:pt x="1212" y="293"/>
                    </a:lnTo>
                    <a:lnTo>
                      <a:pt x="1193" y="267"/>
                    </a:lnTo>
                    <a:lnTo>
                      <a:pt x="1174" y="241"/>
                    </a:lnTo>
                    <a:lnTo>
                      <a:pt x="1152" y="217"/>
                    </a:lnTo>
                    <a:lnTo>
                      <a:pt x="1130" y="194"/>
                    </a:lnTo>
                    <a:lnTo>
                      <a:pt x="1107" y="172"/>
                    </a:lnTo>
                    <a:lnTo>
                      <a:pt x="1083" y="151"/>
                    </a:lnTo>
                    <a:lnTo>
                      <a:pt x="1058" y="132"/>
                    </a:lnTo>
                    <a:lnTo>
                      <a:pt x="1033" y="114"/>
                    </a:lnTo>
                    <a:lnTo>
                      <a:pt x="1006" y="96"/>
                    </a:lnTo>
                    <a:lnTo>
                      <a:pt x="978" y="80"/>
                    </a:lnTo>
                    <a:lnTo>
                      <a:pt x="949" y="66"/>
                    </a:lnTo>
                    <a:lnTo>
                      <a:pt x="920" y="53"/>
                    </a:lnTo>
                    <a:lnTo>
                      <a:pt x="890" y="40"/>
                    </a:lnTo>
                    <a:lnTo>
                      <a:pt x="859" y="30"/>
                    </a:lnTo>
                    <a:lnTo>
                      <a:pt x="828" y="21"/>
                    </a:lnTo>
                    <a:lnTo>
                      <a:pt x="796" y="13"/>
                    </a:lnTo>
                    <a:lnTo>
                      <a:pt x="764" y="8"/>
                    </a:lnTo>
                    <a:lnTo>
                      <a:pt x="730" y="3"/>
                    </a:lnTo>
                    <a:lnTo>
                      <a:pt x="696" y="1"/>
                    </a:lnTo>
                    <a:lnTo>
                      <a:pt x="662" y="0"/>
                    </a:lnTo>
                    <a:lnTo>
                      <a:pt x="628" y="1"/>
                    </a:lnTo>
                    <a:lnTo>
                      <a:pt x="595" y="3"/>
                    </a:lnTo>
                    <a:lnTo>
                      <a:pt x="562" y="8"/>
                    </a:lnTo>
                    <a:lnTo>
                      <a:pt x="528" y="13"/>
                    </a:lnTo>
                    <a:lnTo>
                      <a:pt x="496" y="21"/>
                    </a:lnTo>
                    <a:lnTo>
                      <a:pt x="465" y="30"/>
                    </a:lnTo>
                    <a:lnTo>
                      <a:pt x="435" y="40"/>
                    </a:lnTo>
                    <a:lnTo>
                      <a:pt x="405" y="53"/>
                    </a:lnTo>
                    <a:lnTo>
                      <a:pt x="375" y="66"/>
                    </a:lnTo>
                    <a:lnTo>
                      <a:pt x="346" y="80"/>
                    </a:lnTo>
                    <a:lnTo>
                      <a:pt x="318" y="96"/>
                    </a:lnTo>
                    <a:lnTo>
                      <a:pt x="292" y="114"/>
                    </a:lnTo>
                    <a:lnTo>
                      <a:pt x="266" y="132"/>
                    </a:lnTo>
                    <a:lnTo>
                      <a:pt x="241" y="151"/>
                    </a:lnTo>
                    <a:lnTo>
                      <a:pt x="217" y="172"/>
                    </a:lnTo>
                    <a:lnTo>
                      <a:pt x="194" y="194"/>
                    </a:lnTo>
                    <a:lnTo>
                      <a:pt x="172" y="217"/>
                    </a:lnTo>
                    <a:lnTo>
                      <a:pt x="151" y="241"/>
                    </a:lnTo>
                    <a:lnTo>
                      <a:pt x="131" y="267"/>
                    </a:lnTo>
                    <a:lnTo>
                      <a:pt x="113" y="293"/>
                    </a:lnTo>
                    <a:lnTo>
                      <a:pt x="96" y="319"/>
                    </a:lnTo>
                    <a:lnTo>
                      <a:pt x="80" y="347"/>
                    </a:lnTo>
                    <a:lnTo>
                      <a:pt x="65" y="375"/>
                    </a:lnTo>
                    <a:lnTo>
                      <a:pt x="52" y="404"/>
                    </a:lnTo>
                    <a:lnTo>
                      <a:pt x="40" y="434"/>
                    </a:lnTo>
                    <a:lnTo>
                      <a:pt x="30" y="466"/>
                    </a:lnTo>
                    <a:lnTo>
                      <a:pt x="21" y="497"/>
                    </a:lnTo>
                    <a:lnTo>
                      <a:pt x="14" y="529"/>
                    </a:lnTo>
                    <a:lnTo>
                      <a:pt x="8" y="562"/>
                    </a:lnTo>
                    <a:lnTo>
                      <a:pt x="4" y="595"/>
                    </a:lnTo>
                    <a:lnTo>
                      <a:pt x="1" y="628"/>
                    </a:lnTo>
                    <a:lnTo>
                      <a:pt x="0" y="663"/>
                    </a:lnTo>
                    <a:lnTo>
                      <a:pt x="1" y="697"/>
                    </a:lnTo>
                    <a:lnTo>
                      <a:pt x="4" y="730"/>
                    </a:lnTo>
                    <a:lnTo>
                      <a:pt x="8" y="763"/>
                    </a:lnTo>
                    <a:lnTo>
                      <a:pt x="14" y="796"/>
                    </a:lnTo>
                    <a:lnTo>
                      <a:pt x="21" y="828"/>
                    </a:lnTo>
                    <a:lnTo>
                      <a:pt x="30" y="859"/>
                    </a:lnTo>
                    <a:lnTo>
                      <a:pt x="40" y="891"/>
                    </a:lnTo>
                    <a:lnTo>
                      <a:pt x="52" y="921"/>
                    </a:lnTo>
                    <a:lnTo>
                      <a:pt x="65" y="950"/>
                    </a:lnTo>
                    <a:lnTo>
                      <a:pt x="80" y="978"/>
                    </a:lnTo>
                    <a:lnTo>
                      <a:pt x="96" y="1006"/>
                    </a:lnTo>
                    <a:lnTo>
                      <a:pt x="113" y="1032"/>
                    </a:lnTo>
                    <a:lnTo>
                      <a:pt x="131" y="1058"/>
                    </a:lnTo>
                    <a:lnTo>
                      <a:pt x="151" y="1084"/>
                    </a:lnTo>
                    <a:lnTo>
                      <a:pt x="172" y="1108"/>
                    </a:lnTo>
                    <a:lnTo>
                      <a:pt x="194" y="1131"/>
                    </a:lnTo>
                    <a:lnTo>
                      <a:pt x="217" y="1153"/>
                    </a:lnTo>
                    <a:lnTo>
                      <a:pt x="241" y="1174"/>
                    </a:lnTo>
                    <a:lnTo>
                      <a:pt x="266" y="1193"/>
                    </a:lnTo>
                    <a:lnTo>
                      <a:pt x="292" y="1212"/>
                    </a:lnTo>
                    <a:lnTo>
                      <a:pt x="318" y="1229"/>
                    </a:lnTo>
                    <a:lnTo>
                      <a:pt x="346" y="1245"/>
                    </a:lnTo>
                    <a:lnTo>
                      <a:pt x="375" y="1259"/>
                    </a:lnTo>
                    <a:lnTo>
                      <a:pt x="405" y="1272"/>
                    </a:lnTo>
                    <a:lnTo>
                      <a:pt x="435" y="1285"/>
                    </a:lnTo>
                    <a:lnTo>
                      <a:pt x="465" y="1295"/>
                    </a:lnTo>
                    <a:lnTo>
                      <a:pt x="496" y="1304"/>
                    </a:lnTo>
                    <a:lnTo>
                      <a:pt x="528" y="1312"/>
                    </a:lnTo>
                    <a:lnTo>
                      <a:pt x="562" y="1317"/>
                    </a:lnTo>
                    <a:lnTo>
                      <a:pt x="595" y="1322"/>
                    </a:lnTo>
                    <a:lnTo>
                      <a:pt x="628" y="1324"/>
                    </a:lnTo>
                    <a:lnTo>
                      <a:pt x="662" y="1325"/>
                    </a:lnTo>
                    <a:lnTo>
                      <a:pt x="696" y="1324"/>
                    </a:lnTo>
                    <a:lnTo>
                      <a:pt x="730" y="1322"/>
                    </a:lnTo>
                    <a:lnTo>
                      <a:pt x="764" y="1317"/>
                    </a:lnTo>
                    <a:lnTo>
                      <a:pt x="796" y="1312"/>
                    </a:lnTo>
                    <a:lnTo>
                      <a:pt x="828" y="1304"/>
                    </a:lnTo>
                    <a:lnTo>
                      <a:pt x="859" y="1295"/>
                    </a:lnTo>
                    <a:lnTo>
                      <a:pt x="890" y="1285"/>
                    </a:lnTo>
                    <a:lnTo>
                      <a:pt x="920" y="1272"/>
                    </a:lnTo>
                    <a:lnTo>
                      <a:pt x="949" y="1259"/>
                    </a:lnTo>
                    <a:lnTo>
                      <a:pt x="978" y="1245"/>
                    </a:lnTo>
                    <a:lnTo>
                      <a:pt x="1006" y="1229"/>
                    </a:lnTo>
                    <a:lnTo>
                      <a:pt x="1033" y="1212"/>
                    </a:lnTo>
                    <a:lnTo>
                      <a:pt x="1058" y="1193"/>
                    </a:lnTo>
                    <a:lnTo>
                      <a:pt x="1083" y="1174"/>
                    </a:lnTo>
                    <a:lnTo>
                      <a:pt x="1107" y="1153"/>
                    </a:lnTo>
                    <a:lnTo>
                      <a:pt x="1130" y="1131"/>
                    </a:lnTo>
                    <a:lnTo>
                      <a:pt x="1152" y="1108"/>
                    </a:lnTo>
                    <a:lnTo>
                      <a:pt x="1174" y="1084"/>
                    </a:lnTo>
                    <a:lnTo>
                      <a:pt x="1193" y="1058"/>
                    </a:lnTo>
                    <a:lnTo>
                      <a:pt x="1212" y="1032"/>
                    </a:lnTo>
                    <a:lnTo>
                      <a:pt x="1229" y="1006"/>
                    </a:lnTo>
                    <a:lnTo>
                      <a:pt x="1245" y="978"/>
                    </a:lnTo>
                    <a:lnTo>
                      <a:pt x="1259" y="950"/>
                    </a:lnTo>
                    <a:lnTo>
                      <a:pt x="1272" y="921"/>
                    </a:lnTo>
                    <a:lnTo>
                      <a:pt x="1284" y="891"/>
                    </a:lnTo>
                    <a:lnTo>
                      <a:pt x="1295" y="859"/>
                    </a:lnTo>
                    <a:lnTo>
                      <a:pt x="1303" y="828"/>
                    </a:lnTo>
                    <a:lnTo>
                      <a:pt x="1311" y="796"/>
                    </a:lnTo>
                    <a:lnTo>
                      <a:pt x="1317" y="763"/>
                    </a:lnTo>
                    <a:lnTo>
                      <a:pt x="1321" y="730"/>
                    </a:lnTo>
                    <a:lnTo>
                      <a:pt x="1323" y="697"/>
                    </a:lnTo>
                    <a:lnTo>
                      <a:pt x="1324" y="663"/>
                    </a:lnTo>
                    <a:close/>
                    <a:moveTo>
                      <a:pt x="1223" y="663"/>
                    </a:moveTo>
                    <a:lnTo>
                      <a:pt x="1222" y="692"/>
                    </a:lnTo>
                    <a:lnTo>
                      <a:pt x="1220" y="720"/>
                    </a:lnTo>
                    <a:lnTo>
                      <a:pt x="1216" y="748"/>
                    </a:lnTo>
                    <a:lnTo>
                      <a:pt x="1212" y="775"/>
                    </a:lnTo>
                    <a:lnTo>
                      <a:pt x="1205" y="802"/>
                    </a:lnTo>
                    <a:lnTo>
                      <a:pt x="1198" y="829"/>
                    </a:lnTo>
                    <a:lnTo>
                      <a:pt x="1189" y="855"/>
                    </a:lnTo>
                    <a:lnTo>
                      <a:pt x="1179" y="881"/>
                    </a:lnTo>
                    <a:lnTo>
                      <a:pt x="1168" y="906"/>
                    </a:lnTo>
                    <a:lnTo>
                      <a:pt x="1155" y="930"/>
                    </a:lnTo>
                    <a:lnTo>
                      <a:pt x="1141" y="953"/>
                    </a:lnTo>
                    <a:lnTo>
                      <a:pt x="1127" y="976"/>
                    </a:lnTo>
                    <a:lnTo>
                      <a:pt x="1111" y="998"/>
                    </a:lnTo>
                    <a:lnTo>
                      <a:pt x="1094" y="1019"/>
                    </a:lnTo>
                    <a:lnTo>
                      <a:pt x="1077" y="1039"/>
                    </a:lnTo>
                    <a:lnTo>
                      <a:pt x="1059" y="1058"/>
                    </a:lnTo>
                    <a:lnTo>
                      <a:pt x="1039" y="1078"/>
                    </a:lnTo>
                    <a:lnTo>
                      <a:pt x="1019" y="1095"/>
                    </a:lnTo>
                    <a:lnTo>
                      <a:pt x="998" y="1112"/>
                    </a:lnTo>
                    <a:lnTo>
                      <a:pt x="976" y="1127"/>
                    </a:lnTo>
                    <a:lnTo>
                      <a:pt x="952" y="1142"/>
                    </a:lnTo>
                    <a:lnTo>
                      <a:pt x="929" y="1155"/>
                    </a:lnTo>
                    <a:lnTo>
                      <a:pt x="905" y="1168"/>
                    </a:lnTo>
                    <a:lnTo>
                      <a:pt x="880" y="1179"/>
                    </a:lnTo>
                    <a:lnTo>
                      <a:pt x="855" y="1189"/>
                    </a:lnTo>
                    <a:lnTo>
                      <a:pt x="829" y="1198"/>
                    </a:lnTo>
                    <a:lnTo>
                      <a:pt x="803" y="1205"/>
                    </a:lnTo>
                    <a:lnTo>
                      <a:pt x="776" y="1211"/>
                    </a:lnTo>
                    <a:lnTo>
                      <a:pt x="747" y="1216"/>
                    </a:lnTo>
                    <a:lnTo>
                      <a:pt x="719" y="1220"/>
                    </a:lnTo>
                    <a:lnTo>
                      <a:pt x="691" y="1222"/>
                    </a:lnTo>
                    <a:lnTo>
                      <a:pt x="662" y="1223"/>
                    </a:lnTo>
                    <a:lnTo>
                      <a:pt x="633" y="1222"/>
                    </a:lnTo>
                    <a:lnTo>
                      <a:pt x="605" y="1220"/>
                    </a:lnTo>
                    <a:lnTo>
                      <a:pt x="577" y="1216"/>
                    </a:lnTo>
                    <a:lnTo>
                      <a:pt x="549" y="1211"/>
                    </a:lnTo>
                    <a:lnTo>
                      <a:pt x="522" y="1205"/>
                    </a:lnTo>
                    <a:lnTo>
                      <a:pt x="495" y="1198"/>
                    </a:lnTo>
                    <a:lnTo>
                      <a:pt x="469" y="1189"/>
                    </a:lnTo>
                    <a:lnTo>
                      <a:pt x="444" y="1179"/>
                    </a:lnTo>
                    <a:lnTo>
                      <a:pt x="419" y="1168"/>
                    </a:lnTo>
                    <a:lnTo>
                      <a:pt x="395" y="1155"/>
                    </a:lnTo>
                    <a:lnTo>
                      <a:pt x="372" y="1142"/>
                    </a:lnTo>
                    <a:lnTo>
                      <a:pt x="348" y="1127"/>
                    </a:lnTo>
                    <a:lnTo>
                      <a:pt x="327" y="1112"/>
                    </a:lnTo>
                    <a:lnTo>
                      <a:pt x="305" y="1095"/>
                    </a:lnTo>
                    <a:lnTo>
                      <a:pt x="285" y="1078"/>
                    </a:lnTo>
                    <a:lnTo>
                      <a:pt x="266" y="1058"/>
                    </a:lnTo>
                    <a:lnTo>
                      <a:pt x="247" y="1039"/>
                    </a:lnTo>
                    <a:lnTo>
                      <a:pt x="230" y="1019"/>
                    </a:lnTo>
                    <a:lnTo>
                      <a:pt x="213" y="998"/>
                    </a:lnTo>
                    <a:lnTo>
                      <a:pt x="198" y="976"/>
                    </a:lnTo>
                    <a:lnTo>
                      <a:pt x="183" y="953"/>
                    </a:lnTo>
                    <a:lnTo>
                      <a:pt x="170" y="930"/>
                    </a:lnTo>
                    <a:lnTo>
                      <a:pt x="157" y="906"/>
                    </a:lnTo>
                    <a:lnTo>
                      <a:pt x="145" y="881"/>
                    </a:lnTo>
                    <a:lnTo>
                      <a:pt x="135" y="855"/>
                    </a:lnTo>
                    <a:lnTo>
                      <a:pt x="127" y="829"/>
                    </a:lnTo>
                    <a:lnTo>
                      <a:pt x="119" y="802"/>
                    </a:lnTo>
                    <a:lnTo>
                      <a:pt x="113" y="775"/>
                    </a:lnTo>
                    <a:lnTo>
                      <a:pt x="108" y="748"/>
                    </a:lnTo>
                    <a:lnTo>
                      <a:pt x="104" y="720"/>
                    </a:lnTo>
                    <a:lnTo>
                      <a:pt x="102" y="692"/>
                    </a:lnTo>
                    <a:lnTo>
                      <a:pt x="102" y="663"/>
                    </a:lnTo>
                    <a:lnTo>
                      <a:pt x="102" y="633"/>
                    </a:lnTo>
                    <a:lnTo>
                      <a:pt x="104" y="605"/>
                    </a:lnTo>
                    <a:lnTo>
                      <a:pt x="108" y="577"/>
                    </a:lnTo>
                    <a:lnTo>
                      <a:pt x="113" y="550"/>
                    </a:lnTo>
                    <a:lnTo>
                      <a:pt x="119" y="523"/>
                    </a:lnTo>
                    <a:lnTo>
                      <a:pt x="127" y="496"/>
                    </a:lnTo>
                    <a:lnTo>
                      <a:pt x="135" y="470"/>
                    </a:lnTo>
                    <a:lnTo>
                      <a:pt x="145" y="444"/>
                    </a:lnTo>
                    <a:lnTo>
                      <a:pt x="157" y="419"/>
                    </a:lnTo>
                    <a:lnTo>
                      <a:pt x="170" y="395"/>
                    </a:lnTo>
                    <a:lnTo>
                      <a:pt x="183" y="372"/>
                    </a:lnTo>
                    <a:lnTo>
                      <a:pt x="198" y="349"/>
                    </a:lnTo>
                    <a:lnTo>
                      <a:pt x="213" y="327"/>
                    </a:lnTo>
                    <a:lnTo>
                      <a:pt x="230" y="306"/>
                    </a:lnTo>
                    <a:lnTo>
                      <a:pt x="247" y="286"/>
                    </a:lnTo>
                    <a:lnTo>
                      <a:pt x="266" y="267"/>
                    </a:lnTo>
                    <a:lnTo>
                      <a:pt x="285" y="247"/>
                    </a:lnTo>
                    <a:lnTo>
                      <a:pt x="305" y="230"/>
                    </a:lnTo>
                    <a:lnTo>
                      <a:pt x="327" y="213"/>
                    </a:lnTo>
                    <a:lnTo>
                      <a:pt x="348" y="198"/>
                    </a:lnTo>
                    <a:lnTo>
                      <a:pt x="372" y="183"/>
                    </a:lnTo>
                    <a:lnTo>
                      <a:pt x="395" y="170"/>
                    </a:lnTo>
                    <a:lnTo>
                      <a:pt x="419" y="157"/>
                    </a:lnTo>
                    <a:lnTo>
                      <a:pt x="444" y="146"/>
                    </a:lnTo>
                    <a:lnTo>
                      <a:pt x="469" y="136"/>
                    </a:lnTo>
                    <a:lnTo>
                      <a:pt x="495" y="127"/>
                    </a:lnTo>
                    <a:lnTo>
                      <a:pt x="522" y="120"/>
                    </a:lnTo>
                    <a:lnTo>
                      <a:pt x="549" y="114"/>
                    </a:lnTo>
                    <a:lnTo>
                      <a:pt x="577" y="109"/>
                    </a:lnTo>
                    <a:lnTo>
                      <a:pt x="605" y="105"/>
                    </a:lnTo>
                    <a:lnTo>
                      <a:pt x="633" y="103"/>
                    </a:lnTo>
                    <a:lnTo>
                      <a:pt x="662" y="102"/>
                    </a:lnTo>
                    <a:lnTo>
                      <a:pt x="691" y="103"/>
                    </a:lnTo>
                    <a:lnTo>
                      <a:pt x="719" y="105"/>
                    </a:lnTo>
                    <a:lnTo>
                      <a:pt x="747" y="109"/>
                    </a:lnTo>
                    <a:lnTo>
                      <a:pt x="776" y="114"/>
                    </a:lnTo>
                    <a:lnTo>
                      <a:pt x="803" y="120"/>
                    </a:lnTo>
                    <a:lnTo>
                      <a:pt x="829" y="127"/>
                    </a:lnTo>
                    <a:lnTo>
                      <a:pt x="855" y="136"/>
                    </a:lnTo>
                    <a:lnTo>
                      <a:pt x="880" y="146"/>
                    </a:lnTo>
                    <a:lnTo>
                      <a:pt x="905" y="157"/>
                    </a:lnTo>
                    <a:lnTo>
                      <a:pt x="929" y="170"/>
                    </a:lnTo>
                    <a:lnTo>
                      <a:pt x="952" y="183"/>
                    </a:lnTo>
                    <a:lnTo>
                      <a:pt x="976" y="198"/>
                    </a:lnTo>
                    <a:lnTo>
                      <a:pt x="998" y="213"/>
                    </a:lnTo>
                    <a:lnTo>
                      <a:pt x="1019" y="230"/>
                    </a:lnTo>
                    <a:lnTo>
                      <a:pt x="1039" y="247"/>
                    </a:lnTo>
                    <a:lnTo>
                      <a:pt x="1059" y="267"/>
                    </a:lnTo>
                    <a:lnTo>
                      <a:pt x="1077" y="286"/>
                    </a:lnTo>
                    <a:lnTo>
                      <a:pt x="1094" y="306"/>
                    </a:lnTo>
                    <a:lnTo>
                      <a:pt x="1111" y="327"/>
                    </a:lnTo>
                    <a:lnTo>
                      <a:pt x="1127" y="349"/>
                    </a:lnTo>
                    <a:lnTo>
                      <a:pt x="1141" y="372"/>
                    </a:lnTo>
                    <a:lnTo>
                      <a:pt x="1155" y="395"/>
                    </a:lnTo>
                    <a:lnTo>
                      <a:pt x="1168" y="419"/>
                    </a:lnTo>
                    <a:lnTo>
                      <a:pt x="1179" y="444"/>
                    </a:lnTo>
                    <a:lnTo>
                      <a:pt x="1189" y="470"/>
                    </a:lnTo>
                    <a:lnTo>
                      <a:pt x="1198" y="496"/>
                    </a:lnTo>
                    <a:lnTo>
                      <a:pt x="1205" y="523"/>
                    </a:lnTo>
                    <a:lnTo>
                      <a:pt x="1212" y="550"/>
                    </a:lnTo>
                    <a:lnTo>
                      <a:pt x="1216" y="577"/>
                    </a:lnTo>
                    <a:lnTo>
                      <a:pt x="1220" y="605"/>
                    </a:lnTo>
                    <a:lnTo>
                      <a:pt x="1222" y="633"/>
                    </a:lnTo>
                    <a:lnTo>
                      <a:pt x="1223" y="663"/>
                    </a:lnTo>
                    <a:close/>
                  </a:path>
                </a:pathLst>
              </a:custGeom>
              <a:solidFill>
                <a:srgbClr val="F6C4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1849" name="Freeform 1294">
                <a:extLst>
                  <a:ext uri="{FF2B5EF4-FFF2-40B4-BE49-F238E27FC236}">
                    <a16:creationId xmlns:a16="http://schemas.microsoft.com/office/drawing/2014/main" id="{7D49373D-F900-4B96-9A3C-92CADE4519B9}"/>
                  </a:ext>
                </a:extLst>
              </p:cNvPr>
              <p:cNvSpPr>
                <a:spLocks noEditPoints="1"/>
              </p:cNvSpPr>
              <p:nvPr/>
            </p:nvSpPr>
            <p:spPr bwMode="auto">
              <a:xfrm>
                <a:off x="4173" y="2233"/>
                <a:ext cx="245" cy="245"/>
              </a:xfrm>
              <a:custGeom>
                <a:avLst/>
                <a:gdLst>
                  <a:gd name="T0" fmla="*/ 242 w 1223"/>
                  <a:gd name="T1" fmla="*/ 98 h 1221"/>
                  <a:gd name="T2" fmla="*/ 233 w 1223"/>
                  <a:gd name="T3" fmla="*/ 69 h 1221"/>
                  <a:gd name="T4" fmla="*/ 217 w 1223"/>
                  <a:gd name="T5" fmla="*/ 45 h 1221"/>
                  <a:gd name="T6" fmla="*/ 196 w 1223"/>
                  <a:gd name="T7" fmla="*/ 24 h 1221"/>
                  <a:gd name="T8" fmla="*/ 170 w 1223"/>
                  <a:gd name="T9" fmla="*/ 9 h 1221"/>
                  <a:gd name="T10" fmla="*/ 141 w 1223"/>
                  <a:gd name="T11" fmla="*/ 1 h 1221"/>
                  <a:gd name="T12" fmla="*/ 110 w 1223"/>
                  <a:gd name="T13" fmla="*/ 1 h 1221"/>
                  <a:gd name="T14" fmla="*/ 80 w 1223"/>
                  <a:gd name="T15" fmla="*/ 7 h 1221"/>
                  <a:gd name="T16" fmla="*/ 54 w 1223"/>
                  <a:gd name="T17" fmla="*/ 21 h 1221"/>
                  <a:gd name="T18" fmla="*/ 32 w 1223"/>
                  <a:gd name="T19" fmla="*/ 40 h 1221"/>
                  <a:gd name="T20" fmla="*/ 15 w 1223"/>
                  <a:gd name="T21" fmla="*/ 64 h 1221"/>
                  <a:gd name="T22" fmla="*/ 4 w 1223"/>
                  <a:gd name="T23" fmla="*/ 92 h 1221"/>
                  <a:gd name="T24" fmla="*/ 0 w 1223"/>
                  <a:gd name="T25" fmla="*/ 123 h 1221"/>
                  <a:gd name="T26" fmla="*/ 4 w 1223"/>
                  <a:gd name="T27" fmla="*/ 153 h 1221"/>
                  <a:gd name="T28" fmla="*/ 15 w 1223"/>
                  <a:gd name="T29" fmla="*/ 181 h 1221"/>
                  <a:gd name="T30" fmla="*/ 32 w 1223"/>
                  <a:gd name="T31" fmla="*/ 205 h 1221"/>
                  <a:gd name="T32" fmla="*/ 54 w 1223"/>
                  <a:gd name="T33" fmla="*/ 224 h 1221"/>
                  <a:gd name="T34" fmla="*/ 80 w 1223"/>
                  <a:gd name="T35" fmla="*/ 238 h 1221"/>
                  <a:gd name="T36" fmla="*/ 110 w 1223"/>
                  <a:gd name="T37" fmla="*/ 244 h 1221"/>
                  <a:gd name="T38" fmla="*/ 141 w 1223"/>
                  <a:gd name="T39" fmla="*/ 244 h 1221"/>
                  <a:gd name="T40" fmla="*/ 170 w 1223"/>
                  <a:gd name="T41" fmla="*/ 236 h 1221"/>
                  <a:gd name="T42" fmla="*/ 196 w 1223"/>
                  <a:gd name="T43" fmla="*/ 221 h 1221"/>
                  <a:gd name="T44" fmla="*/ 217 w 1223"/>
                  <a:gd name="T45" fmla="*/ 200 h 1221"/>
                  <a:gd name="T46" fmla="*/ 233 w 1223"/>
                  <a:gd name="T47" fmla="*/ 176 h 1221"/>
                  <a:gd name="T48" fmla="*/ 242 w 1223"/>
                  <a:gd name="T49" fmla="*/ 147 h 1221"/>
                  <a:gd name="T50" fmla="*/ 225 w 1223"/>
                  <a:gd name="T51" fmla="*/ 123 h 1221"/>
                  <a:gd name="T52" fmla="*/ 221 w 1223"/>
                  <a:gd name="T53" fmla="*/ 148 h 1221"/>
                  <a:gd name="T54" fmla="*/ 212 w 1223"/>
                  <a:gd name="T55" fmla="*/ 171 h 1221"/>
                  <a:gd name="T56" fmla="*/ 198 w 1223"/>
                  <a:gd name="T57" fmla="*/ 191 h 1221"/>
                  <a:gd name="T58" fmla="*/ 179 w 1223"/>
                  <a:gd name="T59" fmla="*/ 207 h 1221"/>
                  <a:gd name="T60" fmla="*/ 157 w 1223"/>
                  <a:gd name="T61" fmla="*/ 219 h 1221"/>
                  <a:gd name="T62" fmla="*/ 133 w 1223"/>
                  <a:gd name="T63" fmla="*/ 224 h 1221"/>
                  <a:gd name="T64" fmla="*/ 107 w 1223"/>
                  <a:gd name="T65" fmla="*/ 224 h 1221"/>
                  <a:gd name="T66" fmla="*/ 83 w 1223"/>
                  <a:gd name="T67" fmla="*/ 217 h 1221"/>
                  <a:gd name="T68" fmla="*/ 62 w 1223"/>
                  <a:gd name="T69" fmla="*/ 204 h 1221"/>
                  <a:gd name="T70" fmla="*/ 44 w 1223"/>
                  <a:gd name="T71" fmla="*/ 187 h 1221"/>
                  <a:gd name="T72" fmla="*/ 30 w 1223"/>
                  <a:gd name="T73" fmla="*/ 167 h 1221"/>
                  <a:gd name="T74" fmla="*/ 23 w 1223"/>
                  <a:gd name="T75" fmla="*/ 143 h 1221"/>
                  <a:gd name="T76" fmla="*/ 20 w 1223"/>
                  <a:gd name="T77" fmla="*/ 117 h 1221"/>
                  <a:gd name="T78" fmla="*/ 25 w 1223"/>
                  <a:gd name="T79" fmla="*/ 92 h 1221"/>
                  <a:gd name="T80" fmla="*/ 35 w 1223"/>
                  <a:gd name="T81" fmla="*/ 69 h 1221"/>
                  <a:gd name="T82" fmla="*/ 50 w 1223"/>
                  <a:gd name="T83" fmla="*/ 50 h 1221"/>
                  <a:gd name="T84" fmla="*/ 70 w 1223"/>
                  <a:gd name="T85" fmla="*/ 35 h 1221"/>
                  <a:gd name="T86" fmla="*/ 92 w 1223"/>
                  <a:gd name="T87" fmla="*/ 25 h 1221"/>
                  <a:gd name="T88" fmla="*/ 117 w 1223"/>
                  <a:gd name="T89" fmla="*/ 20 h 1221"/>
                  <a:gd name="T90" fmla="*/ 143 w 1223"/>
                  <a:gd name="T91" fmla="*/ 22 h 1221"/>
                  <a:gd name="T92" fmla="*/ 167 w 1223"/>
                  <a:gd name="T93" fmla="*/ 30 h 1221"/>
                  <a:gd name="T94" fmla="*/ 188 w 1223"/>
                  <a:gd name="T95" fmla="*/ 44 h 1221"/>
                  <a:gd name="T96" fmla="*/ 204 w 1223"/>
                  <a:gd name="T97" fmla="*/ 61 h 1221"/>
                  <a:gd name="T98" fmla="*/ 216 w 1223"/>
                  <a:gd name="T99" fmla="*/ 83 h 1221"/>
                  <a:gd name="T100" fmla="*/ 223 w 1223"/>
                  <a:gd name="T101" fmla="*/ 107 h 122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223" h="1221">
                    <a:moveTo>
                      <a:pt x="1223" y="611"/>
                    </a:moveTo>
                    <a:lnTo>
                      <a:pt x="1222" y="579"/>
                    </a:lnTo>
                    <a:lnTo>
                      <a:pt x="1219" y="548"/>
                    </a:lnTo>
                    <a:lnTo>
                      <a:pt x="1216" y="517"/>
                    </a:lnTo>
                    <a:lnTo>
                      <a:pt x="1210" y="487"/>
                    </a:lnTo>
                    <a:lnTo>
                      <a:pt x="1203" y="458"/>
                    </a:lnTo>
                    <a:lnTo>
                      <a:pt x="1195" y="429"/>
                    </a:lnTo>
                    <a:lnTo>
                      <a:pt x="1186" y="400"/>
                    </a:lnTo>
                    <a:lnTo>
                      <a:pt x="1175" y="372"/>
                    </a:lnTo>
                    <a:lnTo>
                      <a:pt x="1163" y="345"/>
                    </a:lnTo>
                    <a:lnTo>
                      <a:pt x="1149" y="319"/>
                    </a:lnTo>
                    <a:lnTo>
                      <a:pt x="1134" y="294"/>
                    </a:lnTo>
                    <a:lnTo>
                      <a:pt x="1119" y="269"/>
                    </a:lnTo>
                    <a:lnTo>
                      <a:pt x="1101" y="245"/>
                    </a:lnTo>
                    <a:lnTo>
                      <a:pt x="1083" y="222"/>
                    </a:lnTo>
                    <a:lnTo>
                      <a:pt x="1063" y="200"/>
                    </a:lnTo>
                    <a:lnTo>
                      <a:pt x="1043" y="178"/>
                    </a:lnTo>
                    <a:lnTo>
                      <a:pt x="1022" y="158"/>
                    </a:lnTo>
                    <a:lnTo>
                      <a:pt x="1000" y="139"/>
                    </a:lnTo>
                    <a:lnTo>
                      <a:pt x="977" y="121"/>
                    </a:lnTo>
                    <a:lnTo>
                      <a:pt x="953" y="104"/>
                    </a:lnTo>
                    <a:lnTo>
                      <a:pt x="929" y="88"/>
                    </a:lnTo>
                    <a:lnTo>
                      <a:pt x="902" y="73"/>
                    </a:lnTo>
                    <a:lnTo>
                      <a:pt x="876" y="60"/>
                    </a:lnTo>
                    <a:lnTo>
                      <a:pt x="849" y="47"/>
                    </a:lnTo>
                    <a:lnTo>
                      <a:pt x="821" y="37"/>
                    </a:lnTo>
                    <a:lnTo>
                      <a:pt x="793" y="27"/>
                    </a:lnTo>
                    <a:lnTo>
                      <a:pt x="764" y="19"/>
                    </a:lnTo>
                    <a:lnTo>
                      <a:pt x="735" y="12"/>
                    </a:lnTo>
                    <a:lnTo>
                      <a:pt x="704" y="7"/>
                    </a:lnTo>
                    <a:lnTo>
                      <a:pt x="673" y="3"/>
                    </a:lnTo>
                    <a:lnTo>
                      <a:pt x="642" y="0"/>
                    </a:lnTo>
                    <a:lnTo>
                      <a:pt x="611" y="0"/>
                    </a:lnTo>
                    <a:lnTo>
                      <a:pt x="580" y="0"/>
                    </a:lnTo>
                    <a:lnTo>
                      <a:pt x="549" y="3"/>
                    </a:lnTo>
                    <a:lnTo>
                      <a:pt x="519" y="7"/>
                    </a:lnTo>
                    <a:lnTo>
                      <a:pt x="488" y="12"/>
                    </a:lnTo>
                    <a:lnTo>
                      <a:pt x="458" y="19"/>
                    </a:lnTo>
                    <a:lnTo>
                      <a:pt x="429" y="27"/>
                    </a:lnTo>
                    <a:lnTo>
                      <a:pt x="401" y="37"/>
                    </a:lnTo>
                    <a:lnTo>
                      <a:pt x="373" y="47"/>
                    </a:lnTo>
                    <a:lnTo>
                      <a:pt x="346" y="60"/>
                    </a:lnTo>
                    <a:lnTo>
                      <a:pt x="320" y="73"/>
                    </a:lnTo>
                    <a:lnTo>
                      <a:pt x="294" y="88"/>
                    </a:lnTo>
                    <a:lnTo>
                      <a:pt x="269" y="104"/>
                    </a:lnTo>
                    <a:lnTo>
                      <a:pt x="245" y="121"/>
                    </a:lnTo>
                    <a:lnTo>
                      <a:pt x="222" y="139"/>
                    </a:lnTo>
                    <a:lnTo>
                      <a:pt x="200" y="158"/>
                    </a:lnTo>
                    <a:lnTo>
                      <a:pt x="179" y="178"/>
                    </a:lnTo>
                    <a:lnTo>
                      <a:pt x="159" y="200"/>
                    </a:lnTo>
                    <a:lnTo>
                      <a:pt x="140" y="222"/>
                    </a:lnTo>
                    <a:lnTo>
                      <a:pt x="122" y="245"/>
                    </a:lnTo>
                    <a:lnTo>
                      <a:pt x="105" y="269"/>
                    </a:lnTo>
                    <a:lnTo>
                      <a:pt x="88" y="294"/>
                    </a:lnTo>
                    <a:lnTo>
                      <a:pt x="73" y="319"/>
                    </a:lnTo>
                    <a:lnTo>
                      <a:pt x="60" y="345"/>
                    </a:lnTo>
                    <a:lnTo>
                      <a:pt x="48" y="372"/>
                    </a:lnTo>
                    <a:lnTo>
                      <a:pt x="37" y="400"/>
                    </a:lnTo>
                    <a:lnTo>
                      <a:pt x="27" y="429"/>
                    </a:lnTo>
                    <a:lnTo>
                      <a:pt x="19" y="458"/>
                    </a:lnTo>
                    <a:lnTo>
                      <a:pt x="12" y="487"/>
                    </a:lnTo>
                    <a:lnTo>
                      <a:pt x="7" y="517"/>
                    </a:lnTo>
                    <a:lnTo>
                      <a:pt x="3" y="548"/>
                    </a:lnTo>
                    <a:lnTo>
                      <a:pt x="1" y="579"/>
                    </a:lnTo>
                    <a:lnTo>
                      <a:pt x="0" y="611"/>
                    </a:lnTo>
                    <a:lnTo>
                      <a:pt x="1" y="642"/>
                    </a:lnTo>
                    <a:lnTo>
                      <a:pt x="3" y="673"/>
                    </a:lnTo>
                    <a:lnTo>
                      <a:pt x="7" y="704"/>
                    </a:lnTo>
                    <a:lnTo>
                      <a:pt x="12" y="734"/>
                    </a:lnTo>
                    <a:lnTo>
                      <a:pt x="19" y="763"/>
                    </a:lnTo>
                    <a:lnTo>
                      <a:pt x="27" y="792"/>
                    </a:lnTo>
                    <a:lnTo>
                      <a:pt x="37" y="821"/>
                    </a:lnTo>
                    <a:lnTo>
                      <a:pt x="48" y="849"/>
                    </a:lnTo>
                    <a:lnTo>
                      <a:pt x="60" y="876"/>
                    </a:lnTo>
                    <a:lnTo>
                      <a:pt x="73" y="902"/>
                    </a:lnTo>
                    <a:lnTo>
                      <a:pt x="88" y="927"/>
                    </a:lnTo>
                    <a:lnTo>
                      <a:pt x="105" y="952"/>
                    </a:lnTo>
                    <a:lnTo>
                      <a:pt x="122" y="976"/>
                    </a:lnTo>
                    <a:lnTo>
                      <a:pt x="140" y="999"/>
                    </a:lnTo>
                    <a:lnTo>
                      <a:pt x="159" y="1021"/>
                    </a:lnTo>
                    <a:lnTo>
                      <a:pt x="179" y="1043"/>
                    </a:lnTo>
                    <a:lnTo>
                      <a:pt x="200" y="1063"/>
                    </a:lnTo>
                    <a:lnTo>
                      <a:pt x="222" y="1082"/>
                    </a:lnTo>
                    <a:lnTo>
                      <a:pt x="245" y="1101"/>
                    </a:lnTo>
                    <a:lnTo>
                      <a:pt x="269" y="1117"/>
                    </a:lnTo>
                    <a:lnTo>
                      <a:pt x="294" y="1133"/>
                    </a:lnTo>
                    <a:lnTo>
                      <a:pt x="320" y="1148"/>
                    </a:lnTo>
                    <a:lnTo>
                      <a:pt x="346" y="1161"/>
                    </a:lnTo>
                    <a:lnTo>
                      <a:pt x="373" y="1174"/>
                    </a:lnTo>
                    <a:lnTo>
                      <a:pt x="401" y="1184"/>
                    </a:lnTo>
                    <a:lnTo>
                      <a:pt x="429" y="1194"/>
                    </a:lnTo>
                    <a:lnTo>
                      <a:pt x="458" y="1202"/>
                    </a:lnTo>
                    <a:lnTo>
                      <a:pt x="488" y="1209"/>
                    </a:lnTo>
                    <a:lnTo>
                      <a:pt x="519" y="1214"/>
                    </a:lnTo>
                    <a:lnTo>
                      <a:pt x="549" y="1218"/>
                    </a:lnTo>
                    <a:lnTo>
                      <a:pt x="580" y="1221"/>
                    </a:lnTo>
                    <a:lnTo>
                      <a:pt x="611" y="1221"/>
                    </a:lnTo>
                    <a:lnTo>
                      <a:pt x="642" y="1221"/>
                    </a:lnTo>
                    <a:lnTo>
                      <a:pt x="673" y="1218"/>
                    </a:lnTo>
                    <a:lnTo>
                      <a:pt x="704" y="1214"/>
                    </a:lnTo>
                    <a:lnTo>
                      <a:pt x="735" y="1209"/>
                    </a:lnTo>
                    <a:lnTo>
                      <a:pt x="764" y="1202"/>
                    </a:lnTo>
                    <a:lnTo>
                      <a:pt x="793" y="1194"/>
                    </a:lnTo>
                    <a:lnTo>
                      <a:pt x="821" y="1184"/>
                    </a:lnTo>
                    <a:lnTo>
                      <a:pt x="849" y="1174"/>
                    </a:lnTo>
                    <a:lnTo>
                      <a:pt x="876" y="1161"/>
                    </a:lnTo>
                    <a:lnTo>
                      <a:pt x="902" y="1148"/>
                    </a:lnTo>
                    <a:lnTo>
                      <a:pt x="929" y="1133"/>
                    </a:lnTo>
                    <a:lnTo>
                      <a:pt x="953" y="1117"/>
                    </a:lnTo>
                    <a:lnTo>
                      <a:pt x="977" y="1101"/>
                    </a:lnTo>
                    <a:lnTo>
                      <a:pt x="1000" y="1082"/>
                    </a:lnTo>
                    <a:lnTo>
                      <a:pt x="1022" y="1063"/>
                    </a:lnTo>
                    <a:lnTo>
                      <a:pt x="1043" y="1043"/>
                    </a:lnTo>
                    <a:lnTo>
                      <a:pt x="1063" y="1021"/>
                    </a:lnTo>
                    <a:lnTo>
                      <a:pt x="1083" y="999"/>
                    </a:lnTo>
                    <a:lnTo>
                      <a:pt x="1101" y="976"/>
                    </a:lnTo>
                    <a:lnTo>
                      <a:pt x="1119" y="952"/>
                    </a:lnTo>
                    <a:lnTo>
                      <a:pt x="1134" y="927"/>
                    </a:lnTo>
                    <a:lnTo>
                      <a:pt x="1149" y="902"/>
                    </a:lnTo>
                    <a:lnTo>
                      <a:pt x="1163" y="876"/>
                    </a:lnTo>
                    <a:lnTo>
                      <a:pt x="1175" y="849"/>
                    </a:lnTo>
                    <a:lnTo>
                      <a:pt x="1186" y="821"/>
                    </a:lnTo>
                    <a:lnTo>
                      <a:pt x="1195" y="792"/>
                    </a:lnTo>
                    <a:lnTo>
                      <a:pt x="1203" y="763"/>
                    </a:lnTo>
                    <a:lnTo>
                      <a:pt x="1210" y="734"/>
                    </a:lnTo>
                    <a:lnTo>
                      <a:pt x="1216" y="704"/>
                    </a:lnTo>
                    <a:lnTo>
                      <a:pt x="1219" y="673"/>
                    </a:lnTo>
                    <a:lnTo>
                      <a:pt x="1222" y="642"/>
                    </a:lnTo>
                    <a:lnTo>
                      <a:pt x="1223" y="611"/>
                    </a:lnTo>
                    <a:close/>
                    <a:moveTo>
                      <a:pt x="1121" y="611"/>
                    </a:moveTo>
                    <a:lnTo>
                      <a:pt x="1121" y="637"/>
                    </a:lnTo>
                    <a:lnTo>
                      <a:pt x="1119" y="663"/>
                    </a:lnTo>
                    <a:lnTo>
                      <a:pt x="1115" y="688"/>
                    </a:lnTo>
                    <a:lnTo>
                      <a:pt x="1111" y="713"/>
                    </a:lnTo>
                    <a:lnTo>
                      <a:pt x="1104" y="738"/>
                    </a:lnTo>
                    <a:lnTo>
                      <a:pt x="1097" y="762"/>
                    </a:lnTo>
                    <a:lnTo>
                      <a:pt x="1089" y="785"/>
                    </a:lnTo>
                    <a:lnTo>
                      <a:pt x="1080" y="808"/>
                    </a:lnTo>
                    <a:lnTo>
                      <a:pt x="1070" y="832"/>
                    </a:lnTo>
                    <a:lnTo>
                      <a:pt x="1059" y="854"/>
                    </a:lnTo>
                    <a:lnTo>
                      <a:pt x="1047" y="875"/>
                    </a:lnTo>
                    <a:lnTo>
                      <a:pt x="1034" y="895"/>
                    </a:lnTo>
                    <a:lnTo>
                      <a:pt x="1019" y="915"/>
                    </a:lnTo>
                    <a:lnTo>
                      <a:pt x="1004" y="934"/>
                    </a:lnTo>
                    <a:lnTo>
                      <a:pt x="988" y="953"/>
                    </a:lnTo>
                    <a:lnTo>
                      <a:pt x="972" y="970"/>
                    </a:lnTo>
                    <a:lnTo>
                      <a:pt x="954" y="987"/>
                    </a:lnTo>
                    <a:lnTo>
                      <a:pt x="936" y="1003"/>
                    </a:lnTo>
                    <a:lnTo>
                      <a:pt x="916" y="1018"/>
                    </a:lnTo>
                    <a:lnTo>
                      <a:pt x="896" y="1033"/>
                    </a:lnTo>
                    <a:lnTo>
                      <a:pt x="875" y="1047"/>
                    </a:lnTo>
                    <a:lnTo>
                      <a:pt x="854" y="1059"/>
                    </a:lnTo>
                    <a:lnTo>
                      <a:pt x="832" y="1070"/>
                    </a:lnTo>
                    <a:lnTo>
                      <a:pt x="810" y="1080"/>
                    </a:lnTo>
                    <a:lnTo>
                      <a:pt x="786" y="1089"/>
                    </a:lnTo>
                    <a:lnTo>
                      <a:pt x="763" y="1097"/>
                    </a:lnTo>
                    <a:lnTo>
                      <a:pt x="739" y="1104"/>
                    </a:lnTo>
                    <a:lnTo>
                      <a:pt x="714" y="1110"/>
                    </a:lnTo>
                    <a:lnTo>
                      <a:pt x="688" y="1114"/>
                    </a:lnTo>
                    <a:lnTo>
                      <a:pt x="663" y="1117"/>
                    </a:lnTo>
                    <a:lnTo>
                      <a:pt x="637" y="1119"/>
                    </a:lnTo>
                    <a:lnTo>
                      <a:pt x="611" y="1120"/>
                    </a:lnTo>
                    <a:lnTo>
                      <a:pt x="585" y="1119"/>
                    </a:lnTo>
                    <a:lnTo>
                      <a:pt x="559" y="1117"/>
                    </a:lnTo>
                    <a:lnTo>
                      <a:pt x="534" y="1114"/>
                    </a:lnTo>
                    <a:lnTo>
                      <a:pt x="509" y="1110"/>
                    </a:lnTo>
                    <a:lnTo>
                      <a:pt x="483" y="1104"/>
                    </a:lnTo>
                    <a:lnTo>
                      <a:pt x="459" y="1097"/>
                    </a:lnTo>
                    <a:lnTo>
                      <a:pt x="436" y="1089"/>
                    </a:lnTo>
                    <a:lnTo>
                      <a:pt x="413" y="1080"/>
                    </a:lnTo>
                    <a:lnTo>
                      <a:pt x="390" y="1070"/>
                    </a:lnTo>
                    <a:lnTo>
                      <a:pt x="369" y="1059"/>
                    </a:lnTo>
                    <a:lnTo>
                      <a:pt x="347" y="1047"/>
                    </a:lnTo>
                    <a:lnTo>
                      <a:pt x="327" y="1033"/>
                    </a:lnTo>
                    <a:lnTo>
                      <a:pt x="307" y="1018"/>
                    </a:lnTo>
                    <a:lnTo>
                      <a:pt x="287" y="1003"/>
                    </a:lnTo>
                    <a:lnTo>
                      <a:pt x="268" y="987"/>
                    </a:lnTo>
                    <a:lnTo>
                      <a:pt x="251" y="970"/>
                    </a:lnTo>
                    <a:lnTo>
                      <a:pt x="234" y="953"/>
                    </a:lnTo>
                    <a:lnTo>
                      <a:pt x="218" y="934"/>
                    </a:lnTo>
                    <a:lnTo>
                      <a:pt x="203" y="915"/>
                    </a:lnTo>
                    <a:lnTo>
                      <a:pt x="189" y="895"/>
                    </a:lnTo>
                    <a:lnTo>
                      <a:pt x="176" y="875"/>
                    </a:lnTo>
                    <a:lnTo>
                      <a:pt x="163" y="854"/>
                    </a:lnTo>
                    <a:lnTo>
                      <a:pt x="152" y="832"/>
                    </a:lnTo>
                    <a:lnTo>
                      <a:pt x="142" y="808"/>
                    </a:lnTo>
                    <a:lnTo>
                      <a:pt x="133" y="785"/>
                    </a:lnTo>
                    <a:lnTo>
                      <a:pt x="125" y="762"/>
                    </a:lnTo>
                    <a:lnTo>
                      <a:pt x="118" y="738"/>
                    </a:lnTo>
                    <a:lnTo>
                      <a:pt x="113" y="713"/>
                    </a:lnTo>
                    <a:lnTo>
                      <a:pt x="108" y="688"/>
                    </a:lnTo>
                    <a:lnTo>
                      <a:pt x="105" y="663"/>
                    </a:lnTo>
                    <a:lnTo>
                      <a:pt x="102" y="637"/>
                    </a:lnTo>
                    <a:lnTo>
                      <a:pt x="101" y="611"/>
                    </a:lnTo>
                    <a:lnTo>
                      <a:pt x="102" y="584"/>
                    </a:lnTo>
                    <a:lnTo>
                      <a:pt x="105" y="558"/>
                    </a:lnTo>
                    <a:lnTo>
                      <a:pt x="108" y="533"/>
                    </a:lnTo>
                    <a:lnTo>
                      <a:pt x="113" y="508"/>
                    </a:lnTo>
                    <a:lnTo>
                      <a:pt x="118" y="483"/>
                    </a:lnTo>
                    <a:lnTo>
                      <a:pt x="125" y="459"/>
                    </a:lnTo>
                    <a:lnTo>
                      <a:pt x="133" y="436"/>
                    </a:lnTo>
                    <a:lnTo>
                      <a:pt x="142" y="413"/>
                    </a:lnTo>
                    <a:lnTo>
                      <a:pt x="152" y="389"/>
                    </a:lnTo>
                    <a:lnTo>
                      <a:pt x="163" y="367"/>
                    </a:lnTo>
                    <a:lnTo>
                      <a:pt x="176" y="346"/>
                    </a:lnTo>
                    <a:lnTo>
                      <a:pt x="189" y="326"/>
                    </a:lnTo>
                    <a:lnTo>
                      <a:pt x="203" y="306"/>
                    </a:lnTo>
                    <a:lnTo>
                      <a:pt x="218" y="287"/>
                    </a:lnTo>
                    <a:lnTo>
                      <a:pt x="234" y="268"/>
                    </a:lnTo>
                    <a:lnTo>
                      <a:pt x="251" y="251"/>
                    </a:lnTo>
                    <a:lnTo>
                      <a:pt x="268" y="234"/>
                    </a:lnTo>
                    <a:lnTo>
                      <a:pt x="287" y="218"/>
                    </a:lnTo>
                    <a:lnTo>
                      <a:pt x="307" y="203"/>
                    </a:lnTo>
                    <a:lnTo>
                      <a:pt x="327" y="188"/>
                    </a:lnTo>
                    <a:lnTo>
                      <a:pt x="347" y="174"/>
                    </a:lnTo>
                    <a:lnTo>
                      <a:pt x="369" y="162"/>
                    </a:lnTo>
                    <a:lnTo>
                      <a:pt x="390" y="151"/>
                    </a:lnTo>
                    <a:lnTo>
                      <a:pt x="413" y="141"/>
                    </a:lnTo>
                    <a:lnTo>
                      <a:pt x="436" y="132"/>
                    </a:lnTo>
                    <a:lnTo>
                      <a:pt x="459" y="124"/>
                    </a:lnTo>
                    <a:lnTo>
                      <a:pt x="483" y="117"/>
                    </a:lnTo>
                    <a:lnTo>
                      <a:pt x="509" y="111"/>
                    </a:lnTo>
                    <a:lnTo>
                      <a:pt x="534" y="107"/>
                    </a:lnTo>
                    <a:lnTo>
                      <a:pt x="559" y="104"/>
                    </a:lnTo>
                    <a:lnTo>
                      <a:pt x="585" y="102"/>
                    </a:lnTo>
                    <a:lnTo>
                      <a:pt x="611" y="101"/>
                    </a:lnTo>
                    <a:lnTo>
                      <a:pt x="637" y="102"/>
                    </a:lnTo>
                    <a:lnTo>
                      <a:pt x="663" y="104"/>
                    </a:lnTo>
                    <a:lnTo>
                      <a:pt x="688" y="107"/>
                    </a:lnTo>
                    <a:lnTo>
                      <a:pt x="714" y="111"/>
                    </a:lnTo>
                    <a:lnTo>
                      <a:pt x="739" y="117"/>
                    </a:lnTo>
                    <a:lnTo>
                      <a:pt x="763" y="124"/>
                    </a:lnTo>
                    <a:lnTo>
                      <a:pt x="786" y="132"/>
                    </a:lnTo>
                    <a:lnTo>
                      <a:pt x="810" y="141"/>
                    </a:lnTo>
                    <a:lnTo>
                      <a:pt x="832" y="151"/>
                    </a:lnTo>
                    <a:lnTo>
                      <a:pt x="854" y="162"/>
                    </a:lnTo>
                    <a:lnTo>
                      <a:pt x="875" y="174"/>
                    </a:lnTo>
                    <a:lnTo>
                      <a:pt x="896" y="188"/>
                    </a:lnTo>
                    <a:lnTo>
                      <a:pt x="916" y="203"/>
                    </a:lnTo>
                    <a:lnTo>
                      <a:pt x="936" y="218"/>
                    </a:lnTo>
                    <a:lnTo>
                      <a:pt x="954" y="234"/>
                    </a:lnTo>
                    <a:lnTo>
                      <a:pt x="972" y="251"/>
                    </a:lnTo>
                    <a:lnTo>
                      <a:pt x="988" y="268"/>
                    </a:lnTo>
                    <a:lnTo>
                      <a:pt x="1004" y="287"/>
                    </a:lnTo>
                    <a:lnTo>
                      <a:pt x="1019" y="306"/>
                    </a:lnTo>
                    <a:lnTo>
                      <a:pt x="1034" y="326"/>
                    </a:lnTo>
                    <a:lnTo>
                      <a:pt x="1047" y="346"/>
                    </a:lnTo>
                    <a:lnTo>
                      <a:pt x="1059" y="367"/>
                    </a:lnTo>
                    <a:lnTo>
                      <a:pt x="1070" y="389"/>
                    </a:lnTo>
                    <a:lnTo>
                      <a:pt x="1080" y="413"/>
                    </a:lnTo>
                    <a:lnTo>
                      <a:pt x="1089" y="436"/>
                    </a:lnTo>
                    <a:lnTo>
                      <a:pt x="1097" y="459"/>
                    </a:lnTo>
                    <a:lnTo>
                      <a:pt x="1104" y="483"/>
                    </a:lnTo>
                    <a:lnTo>
                      <a:pt x="1111" y="508"/>
                    </a:lnTo>
                    <a:lnTo>
                      <a:pt x="1115" y="533"/>
                    </a:lnTo>
                    <a:lnTo>
                      <a:pt x="1119" y="558"/>
                    </a:lnTo>
                    <a:lnTo>
                      <a:pt x="1121" y="584"/>
                    </a:lnTo>
                    <a:lnTo>
                      <a:pt x="1121" y="611"/>
                    </a:lnTo>
                    <a:close/>
                  </a:path>
                </a:pathLst>
              </a:custGeom>
              <a:solidFill>
                <a:srgbClr val="F6C8B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1850" name="Freeform 1295">
                <a:extLst>
                  <a:ext uri="{FF2B5EF4-FFF2-40B4-BE49-F238E27FC236}">
                    <a16:creationId xmlns:a16="http://schemas.microsoft.com/office/drawing/2014/main" id="{E842F077-B5C8-4F93-A3CF-EDC2BCA4EE2C}"/>
                  </a:ext>
                </a:extLst>
              </p:cNvPr>
              <p:cNvSpPr>
                <a:spLocks noEditPoints="1"/>
              </p:cNvSpPr>
              <p:nvPr/>
            </p:nvSpPr>
            <p:spPr bwMode="auto">
              <a:xfrm>
                <a:off x="4183" y="2243"/>
                <a:ext cx="224" cy="225"/>
              </a:xfrm>
              <a:custGeom>
                <a:avLst/>
                <a:gdLst>
                  <a:gd name="T0" fmla="*/ 222 w 1121"/>
                  <a:gd name="T1" fmla="*/ 90 h 1121"/>
                  <a:gd name="T2" fmla="*/ 213 w 1121"/>
                  <a:gd name="T3" fmla="*/ 64 h 1121"/>
                  <a:gd name="T4" fmla="*/ 198 w 1121"/>
                  <a:gd name="T5" fmla="*/ 41 h 1121"/>
                  <a:gd name="T6" fmla="*/ 179 w 1121"/>
                  <a:gd name="T7" fmla="*/ 22 h 1121"/>
                  <a:gd name="T8" fmla="*/ 155 w 1121"/>
                  <a:gd name="T9" fmla="*/ 9 h 1121"/>
                  <a:gd name="T10" fmla="*/ 129 w 1121"/>
                  <a:gd name="T11" fmla="*/ 1 h 1121"/>
                  <a:gd name="T12" fmla="*/ 101 w 1121"/>
                  <a:gd name="T13" fmla="*/ 1 h 1121"/>
                  <a:gd name="T14" fmla="*/ 73 w 1121"/>
                  <a:gd name="T15" fmla="*/ 7 h 1121"/>
                  <a:gd name="T16" fmla="*/ 49 w 1121"/>
                  <a:gd name="T17" fmla="*/ 19 h 1121"/>
                  <a:gd name="T18" fmla="*/ 29 w 1121"/>
                  <a:gd name="T19" fmla="*/ 37 h 1121"/>
                  <a:gd name="T20" fmla="*/ 14 w 1121"/>
                  <a:gd name="T21" fmla="*/ 59 h 1121"/>
                  <a:gd name="T22" fmla="*/ 3 w 1121"/>
                  <a:gd name="T23" fmla="*/ 85 h 1121"/>
                  <a:gd name="T24" fmla="*/ 0 w 1121"/>
                  <a:gd name="T25" fmla="*/ 113 h 1121"/>
                  <a:gd name="T26" fmla="*/ 3 w 1121"/>
                  <a:gd name="T27" fmla="*/ 140 h 1121"/>
                  <a:gd name="T28" fmla="*/ 14 w 1121"/>
                  <a:gd name="T29" fmla="*/ 166 h 1121"/>
                  <a:gd name="T30" fmla="*/ 29 w 1121"/>
                  <a:gd name="T31" fmla="*/ 188 h 1121"/>
                  <a:gd name="T32" fmla="*/ 49 w 1121"/>
                  <a:gd name="T33" fmla="*/ 206 h 1121"/>
                  <a:gd name="T34" fmla="*/ 73 w 1121"/>
                  <a:gd name="T35" fmla="*/ 218 h 1121"/>
                  <a:gd name="T36" fmla="*/ 101 w 1121"/>
                  <a:gd name="T37" fmla="*/ 224 h 1121"/>
                  <a:gd name="T38" fmla="*/ 129 w 1121"/>
                  <a:gd name="T39" fmla="*/ 224 h 1121"/>
                  <a:gd name="T40" fmla="*/ 155 w 1121"/>
                  <a:gd name="T41" fmla="*/ 216 h 1121"/>
                  <a:gd name="T42" fmla="*/ 179 w 1121"/>
                  <a:gd name="T43" fmla="*/ 203 h 1121"/>
                  <a:gd name="T44" fmla="*/ 198 w 1121"/>
                  <a:gd name="T45" fmla="*/ 184 h 1121"/>
                  <a:gd name="T46" fmla="*/ 213 w 1121"/>
                  <a:gd name="T47" fmla="*/ 161 h 1121"/>
                  <a:gd name="T48" fmla="*/ 222 w 1121"/>
                  <a:gd name="T49" fmla="*/ 135 h 1121"/>
                  <a:gd name="T50" fmla="*/ 203 w 1121"/>
                  <a:gd name="T51" fmla="*/ 113 h 1121"/>
                  <a:gd name="T52" fmla="*/ 201 w 1121"/>
                  <a:gd name="T53" fmla="*/ 135 h 1121"/>
                  <a:gd name="T54" fmla="*/ 192 w 1121"/>
                  <a:gd name="T55" fmla="*/ 156 h 1121"/>
                  <a:gd name="T56" fmla="*/ 180 w 1121"/>
                  <a:gd name="T57" fmla="*/ 174 h 1121"/>
                  <a:gd name="T58" fmla="*/ 163 w 1121"/>
                  <a:gd name="T59" fmla="*/ 189 h 1121"/>
                  <a:gd name="T60" fmla="*/ 143 w 1121"/>
                  <a:gd name="T61" fmla="*/ 199 h 1121"/>
                  <a:gd name="T62" fmla="*/ 121 w 1121"/>
                  <a:gd name="T63" fmla="*/ 204 h 1121"/>
                  <a:gd name="T64" fmla="*/ 98 w 1121"/>
                  <a:gd name="T65" fmla="*/ 204 h 1121"/>
                  <a:gd name="T66" fmla="*/ 76 w 1121"/>
                  <a:gd name="T67" fmla="*/ 197 h 1121"/>
                  <a:gd name="T68" fmla="*/ 57 w 1121"/>
                  <a:gd name="T69" fmla="*/ 186 h 1121"/>
                  <a:gd name="T70" fmla="*/ 41 w 1121"/>
                  <a:gd name="T71" fmla="*/ 171 h 1121"/>
                  <a:gd name="T72" fmla="*/ 29 w 1121"/>
                  <a:gd name="T73" fmla="*/ 152 h 1121"/>
                  <a:gd name="T74" fmla="*/ 22 w 1121"/>
                  <a:gd name="T75" fmla="*/ 131 h 1121"/>
                  <a:gd name="T76" fmla="*/ 20 w 1121"/>
                  <a:gd name="T77" fmla="*/ 108 h 1121"/>
                  <a:gd name="T78" fmla="*/ 24 w 1121"/>
                  <a:gd name="T79" fmla="*/ 85 h 1121"/>
                  <a:gd name="T80" fmla="*/ 34 w 1121"/>
                  <a:gd name="T81" fmla="*/ 65 h 1121"/>
                  <a:gd name="T82" fmla="*/ 47 w 1121"/>
                  <a:gd name="T83" fmla="*/ 47 h 1121"/>
                  <a:gd name="T84" fmla="*/ 65 w 1121"/>
                  <a:gd name="T85" fmla="*/ 34 h 1121"/>
                  <a:gd name="T86" fmla="*/ 85 w 1121"/>
                  <a:gd name="T87" fmla="*/ 24 h 1121"/>
                  <a:gd name="T88" fmla="*/ 107 w 1121"/>
                  <a:gd name="T89" fmla="*/ 20 h 1121"/>
                  <a:gd name="T90" fmla="*/ 130 w 1121"/>
                  <a:gd name="T91" fmla="*/ 22 h 1121"/>
                  <a:gd name="T92" fmla="*/ 152 w 1121"/>
                  <a:gd name="T93" fmla="*/ 30 h 1121"/>
                  <a:gd name="T94" fmla="*/ 170 w 1121"/>
                  <a:gd name="T95" fmla="*/ 42 h 1121"/>
                  <a:gd name="T96" fmla="*/ 185 w 1121"/>
                  <a:gd name="T97" fmla="*/ 57 h 1121"/>
                  <a:gd name="T98" fmla="*/ 196 w 1121"/>
                  <a:gd name="T99" fmla="*/ 77 h 1121"/>
                  <a:gd name="T100" fmla="*/ 202 w 1121"/>
                  <a:gd name="T101" fmla="*/ 99 h 112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121" h="1121">
                    <a:moveTo>
                      <a:pt x="1121" y="561"/>
                    </a:moveTo>
                    <a:lnTo>
                      <a:pt x="1120" y="531"/>
                    </a:lnTo>
                    <a:lnTo>
                      <a:pt x="1118" y="503"/>
                    </a:lnTo>
                    <a:lnTo>
                      <a:pt x="1114" y="475"/>
                    </a:lnTo>
                    <a:lnTo>
                      <a:pt x="1110" y="448"/>
                    </a:lnTo>
                    <a:lnTo>
                      <a:pt x="1103" y="421"/>
                    </a:lnTo>
                    <a:lnTo>
                      <a:pt x="1096" y="394"/>
                    </a:lnTo>
                    <a:lnTo>
                      <a:pt x="1087" y="368"/>
                    </a:lnTo>
                    <a:lnTo>
                      <a:pt x="1077" y="342"/>
                    </a:lnTo>
                    <a:lnTo>
                      <a:pt x="1066" y="317"/>
                    </a:lnTo>
                    <a:lnTo>
                      <a:pt x="1053" y="293"/>
                    </a:lnTo>
                    <a:lnTo>
                      <a:pt x="1039" y="270"/>
                    </a:lnTo>
                    <a:lnTo>
                      <a:pt x="1025" y="247"/>
                    </a:lnTo>
                    <a:lnTo>
                      <a:pt x="1009" y="225"/>
                    </a:lnTo>
                    <a:lnTo>
                      <a:pt x="992" y="204"/>
                    </a:lnTo>
                    <a:lnTo>
                      <a:pt x="975" y="184"/>
                    </a:lnTo>
                    <a:lnTo>
                      <a:pt x="957" y="165"/>
                    </a:lnTo>
                    <a:lnTo>
                      <a:pt x="937" y="145"/>
                    </a:lnTo>
                    <a:lnTo>
                      <a:pt x="917" y="128"/>
                    </a:lnTo>
                    <a:lnTo>
                      <a:pt x="896" y="111"/>
                    </a:lnTo>
                    <a:lnTo>
                      <a:pt x="874" y="96"/>
                    </a:lnTo>
                    <a:lnTo>
                      <a:pt x="850" y="81"/>
                    </a:lnTo>
                    <a:lnTo>
                      <a:pt x="827" y="68"/>
                    </a:lnTo>
                    <a:lnTo>
                      <a:pt x="803" y="55"/>
                    </a:lnTo>
                    <a:lnTo>
                      <a:pt x="778" y="44"/>
                    </a:lnTo>
                    <a:lnTo>
                      <a:pt x="753" y="34"/>
                    </a:lnTo>
                    <a:lnTo>
                      <a:pt x="727" y="25"/>
                    </a:lnTo>
                    <a:lnTo>
                      <a:pt x="701" y="18"/>
                    </a:lnTo>
                    <a:lnTo>
                      <a:pt x="674" y="12"/>
                    </a:lnTo>
                    <a:lnTo>
                      <a:pt x="645" y="7"/>
                    </a:lnTo>
                    <a:lnTo>
                      <a:pt x="617" y="3"/>
                    </a:lnTo>
                    <a:lnTo>
                      <a:pt x="589" y="1"/>
                    </a:lnTo>
                    <a:lnTo>
                      <a:pt x="560" y="0"/>
                    </a:lnTo>
                    <a:lnTo>
                      <a:pt x="531" y="1"/>
                    </a:lnTo>
                    <a:lnTo>
                      <a:pt x="503" y="3"/>
                    </a:lnTo>
                    <a:lnTo>
                      <a:pt x="475" y="7"/>
                    </a:lnTo>
                    <a:lnTo>
                      <a:pt x="447" y="12"/>
                    </a:lnTo>
                    <a:lnTo>
                      <a:pt x="420" y="18"/>
                    </a:lnTo>
                    <a:lnTo>
                      <a:pt x="393" y="25"/>
                    </a:lnTo>
                    <a:lnTo>
                      <a:pt x="367" y="34"/>
                    </a:lnTo>
                    <a:lnTo>
                      <a:pt x="342" y="44"/>
                    </a:lnTo>
                    <a:lnTo>
                      <a:pt x="317" y="55"/>
                    </a:lnTo>
                    <a:lnTo>
                      <a:pt x="293" y="68"/>
                    </a:lnTo>
                    <a:lnTo>
                      <a:pt x="270" y="81"/>
                    </a:lnTo>
                    <a:lnTo>
                      <a:pt x="246" y="96"/>
                    </a:lnTo>
                    <a:lnTo>
                      <a:pt x="225" y="111"/>
                    </a:lnTo>
                    <a:lnTo>
                      <a:pt x="203" y="128"/>
                    </a:lnTo>
                    <a:lnTo>
                      <a:pt x="183" y="145"/>
                    </a:lnTo>
                    <a:lnTo>
                      <a:pt x="164" y="165"/>
                    </a:lnTo>
                    <a:lnTo>
                      <a:pt x="145" y="184"/>
                    </a:lnTo>
                    <a:lnTo>
                      <a:pt x="128" y="204"/>
                    </a:lnTo>
                    <a:lnTo>
                      <a:pt x="111" y="225"/>
                    </a:lnTo>
                    <a:lnTo>
                      <a:pt x="96" y="247"/>
                    </a:lnTo>
                    <a:lnTo>
                      <a:pt x="81" y="270"/>
                    </a:lnTo>
                    <a:lnTo>
                      <a:pt x="68" y="293"/>
                    </a:lnTo>
                    <a:lnTo>
                      <a:pt x="55" y="317"/>
                    </a:lnTo>
                    <a:lnTo>
                      <a:pt x="43" y="342"/>
                    </a:lnTo>
                    <a:lnTo>
                      <a:pt x="33" y="368"/>
                    </a:lnTo>
                    <a:lnTo>
                      <a:pt x="25" y="394"/>
                    </a:lnTo>
                    <a:lnTo>
                      <a:pt x="17" y="421"/>
                    </a:lnTo>
                    <a:lnTo>
                      <a:pt x="11" y="448"/>
                    </a:lnTo>
                    <a:lnTo>
                      <a:pt x="6" y="475"/>
                    </a:lnTo>
                    <a:lnTo>
                      <a:pt x="2" y="503"/>
                    </a:lnTo>
                    <a:lnTo>
                      <a:pt x="0" y="531"/>
                    </a:lnTo>
                    <a:lnTo>
                      <a:pt x="0" y="561"/>
                    </a:lnTo>
                    <a:lnTo>
                      <a:pt x="0" y="590"/>
                    </a:lnTo>
                    <a:lnTo>
                      <a:pt x="2" y="618"/>
                    </a:lnTo>
                    <a:lnTo>
                      <a:pt x="6" y="646"/>
                    </a:lnTo>
                    <a:lnTo>
                      <a:pt x="11" y="673"/>
                    </a:lnTo>
                    <a:lnTo>
                      <a:pt x="17" y="700"/>
                    </a:lnTo>
                    <a:lnTo>
                      <a:pt x="25" y="727"/>
                    </a:lnTo>
                    <a:lnTo>
                      <a:pt x="33" y="753"/>
                    </a:lnTo>
                    <a:lnTo>
                      <a:pt x="43" y="779"/>
                    </a:lnTo>
                    <a:lnTo>
                      <a:pt x="55" y="804"/>
                    </a:lnTo>
                    <a:lnTo>
                      <a:pt x="68" y="828"/>
                    </a:lnTo>
                    <a:lnTo>
                      <a:pt x="81" y="851"/>
                    </a:lnTo>
                    <a:lnTo>
                      <a:pt x="96" y="874"/>
                    </a:lnTo>
                    <a:lnTo>
                      <a:pt x="111" y="896"/>
                    </a:lnTo>
                    <a:lnTo>
                      <a:pt x="128" y="917"/>
                    </a:lnTo>
                    <a:lnTo>
                      <a:pt x="145" y="937"/>
                    </a:lnTo>
                    <a:lnTo>
                      <a:pt x="164" y="956"/>
                    </a:lnTo>
                    <a:lnTo>
                      <a:pt x="183" y="976"/>
                    </a:lnTo>
                    <a:lnTo>
                      <a:pt x="203" y="993"/>
                    </a:lnTo>
                    <a:lnTo>
                      <a:pt x="225" y="1010"/>
                    </a:lnTo>
                    <a:lnTo>
                      <a:pt x="246" y="1025"/>
                    </a:lnTo>
                    <a:lnTo>
                      <a:pt x="270" y="1040"/>
                    </a:lnTo>
                    <a:lnTo>
                      <a:pt x="293" y="1053"/>
                    </a:lnTo>
                    <a:lnTo>
                      <a:pt x="317" y="1066"/>
                    </a:lnTo>
                    <a:lnTo>
                      <a:pt x="342" y="1077"/>
                    </a:lnTo>
                    <a:lnTo>
                      <a:pt x="367" y="1087"/>
                    </a:lnTo>
                    <a:lnTo>
                      <a:pt x="393" y="1096"/>
                    </a:lnTo>
                    <a:lnTo>
                      <a:pt x="420" y="1103"/>
                    </a:lnTo>
                    <a:lnTo>
                      <a:pt x="447" y="1109"/>
                    </a:lnTo>
                    <a:lnTo>
                      <a:pt x="475" y="1114"/>
                    </a:lnTo>
                    <a:lnTo>
                      <a:pt x="503" y="1118"/>
                    </a:lnTo>
                    <a:lnTo>
                      <a:pt x="531" y="1120"/>
                    </a:lnTo>
                    <a:lnTo>
                      <a:pt x="560" y="1121"/>
                    </a:lnTo>
                    <a:lnTo>
                      <a:pt x="589" y="1120"/>
                    </a:lnTo>
                    <a:lnTo>
                      <a:pt x="617" y="1118"/>
                    </a:lnTo>
                    <a:lnTo>
                      <a:pt x="645" y="1114"/>
                    </a:lnTo>
                    <a:lnTo>
                      <a:pt x="674" y="1109"/>
                    </a:lnTo>
                    <a:lnTo>
                      <a:pt x="701" y="1103"/>
                    </a:lnTo>
                    <a:lnTo>
                      <a:pt x="727" y="1096"/>
                    </a:lnTo>
                    <a:lnTo>
                      <a:pt x="753" y="1087"/>
                    </a:lnTo>
                    <a:lnTo>
                      <a:pt x="778" y="1077"/>
                    </a:lnTo>
                    <a:lnTo>
                      <a:pt x="803" y="1066"/>
                    </a:lnTo>
                    <a:lnTo>
                      <a:pt x="827" y="1053"/>
                    </a:lnTo>
                    <a:lnTo>
                      <a:pt x="850" y="1040"/>
                    </a:lnTo>
                    <a:lnTo>
                      <a:pt x="874" y="1025"/>
                    </a:lnTo>
                    <a:lnTo>
                      <a:pt x="896" y="1010"/>
                    </a:lnTo>
                    <a:lnTo>
                      <a:pt x="917" y="993"/>
                    </a:lnTo>
                    <a:lnTo>
                      <a:pt x="937" y="976"/>
                    </a:lnTo>
                    <a:lnTo>
                      <a:pt x="957" y="956"/>
                    </a:lnTo>
                    <a:lnTo>
                      <a:pt x="975" y="937"/>
                    </a:lnTo>
                    <a:lnTo>
                      <a:pt x="992" y="917"/>
                    </a:lnTo>
                    <a:lnTo>
                      <a:pt x="1009" y="896"/>
                    </a:lnTo>
                    <a:lnTo>
                      <a:pt x="1025" y="874"/>
                    </a:lnTo>
                    <a:lnTo>
                      <a:pt x="1039" y="851"/>
                    </a:lnTo>
                    <a:lnTo>
                      <a:pt x="1053" y="828"/>
                    </a:lnTo>
                    <a:lnTo>
                      <a:pt x="1066" y="804"/>
                    </a:lnTo>
                    <a:lnTo>
                      <a:pt x="1077" y="779"/>
                    </a:lnTo>
                    <a:lnTo>
                      <a:pt x="1087" y="753"/>
                    </a:lnTo>
                    <a:lnTo>
                      <a:pt x="1096" y="727"/>
                    </a:lnTo>
                    <a:lnTo>
                      <a:pt x="1103" y="700"/>
                    </a:lnTo>
                    <a:lnTo>
                      <a:pt x="1110" y="673"/>
                    </a:lnTo>
                    <a:lnTo>
                      <a:pt x="1114" y="646"/>
                    </a:lnTo>
                    <a:lnTo>
                      <a:pt x="1118" y="618"/>
                    </a:lnTo>
                    <a:lnTo>
                      <a:pt x="1120" y="590"/>
                    </a:lnTo>
                    <a:lnTo>
                      <a:pt x="1121" y="561"/>
                    </a:lnTo>
                    <a:close/>
                    <a:moveTo>
                      <a:pt x="1018" y="561"/>
                    </a:moveTo>
                    <a:lnTo>
                      <a:pt x="1018" y="584"/>
                    </a:lnTo>
                    <a:lnTo>
                      <a:pt x="1016" y="608"/>
                    </a:lnTo>
                    <a:lnTo>
                      <a:pt x="1013" y="630"/>
                    </a:lnTo>
                    <a:lnTo>
                      <a:pt x="1009" y="653"/>
                    </a:lnTo>
                    <a:lnTo>
                      <a:pt x="1004" y="675"/>
                    </a:lnTo>
                    <a:lnTo>
                      <a:pt x="998" y="697"/>
                    </a:lnTo>
                    <a:lnTo>
                      <a:pt x="991" y="718"/>
                    </a:lnTo>
                    <a:lnTo>
                      <a:pt x="983" y="739"/>
                    </a:lnTo>
                    <a:lnTo>
                      <a:pt x="973" y="759"/>
                    </a:lnTo>
                    <a:lnTo>
                      <a:pt x="963" y="779"/>
                    </a:lnTo>
                    <a:lnTo>
                      <a:pt x="952" y="799"/>
                    </a:lnTo>
                    <a:lnTo>
                      <a:pt x="941" y="817"/>
                    </a:lnTo>
                    <a:lnTo>
                      <a:pt x="928" y="835"/>
                    </a:lnTo>
                    <a:lnTo>
                      <a:pt x="914" y="852"/>
                    </a:lnTo>
                    <a:lnTo>
                      <a:pt x="900" y="869"/>
                    </a:lnTo>
                    <a:lnTo>
                      <a:pt x="885" y="885"/>
                    </a:lnTo>
                    <a:lnTo>
                      <a:pt x="869" y="900"/>
                    </a:lnTo>
                    <a:lnTo>
                      <a:pt x="851" y="914"/>
                    </a:lnTo>
                    <a:lnTo>
                      <a:pt x="834" y="928"/>
                    </a:lnTo>
                    <a:lnTo>
                      <a:pt x="816" y="940"/>
                    </a:lnTo>
                    <a:lnTo>
                      <a:pt x="798" y="952"/>
                    </a:lnTo>
                    <a:lnTo>
                      <a:pt x="779" y="963"/>
                    </a:lnTo>
                    <a:lnTo>
                      <a:pt x="759" y="974"/>
                    </a:lnTo>
                    <a:lnTo>
                      <a:pt x="739" y="983"/>
                    </a:lnTo>
                    <a:lnTo>
                      <a:pt x="718" y="992"/>
                    </a:lnTo>
                    <a:lnTo>
                      <a:pt x="697" y="999"/>
                    </a:lnTo>
                    <a:lnTo>
                      <a:pt x="675" y="1005"/>
                    </a:lnTo>
                    <a:lnTo>
                      <a:pt x="652" y="1010"/>
                    </a:lnTo>
                    <a:lnTo>
                      <a:pt x="630" y="1014"/>
                    </a:lnTo>
                    <a:lnTo>
                      <a:pt x="607" y="1017"/>
                    </a:lnTo>
                    <a:lnTo>
                      <a:pt x="584" y="1019"/>
                    </a:lnTo>
                    <a:lnTo>
                      <a:pt x="560" y="1019"/>
                    </a:lnTo>
                    <a:lnTo>
                      <a:pt x="537" y="1019"/>
                    </a:lnTo>
                    <a:lnTo>
                      <a:pt x="514" y="1017"/>
                    </a:lnTo>
                    <a:lnTo>
                      <a:pt x="491" y="1014"/>
                    </a:lnTo>
                    <a:lnTo>
                      <a:pt x="468" y="1010"/>
                    </a:lnTo>
                    <a:lnTo>
                      <a:pt x="445" y="1005"/>
                    </a:lnTo>
                    <a:lnTo>
                      <a:pt x="423" y="999"/>
                    </a:lnTo>
                    <a:lnTo>
                      <a:pt x="402" y="992"/>
                    </a:lnTo>
                    <a:lnTo>
                      <a:pt x="382" y="983"/>
                    </a:lnTo>
                    <a:lnTo>
                      <a:pt x="361" y="974"/>
                    </a:lnTo>
                    <a:lnTo>
                      <a:pt x="342" y="963"/>
                    </a:lnTo>
                    <a:lnTo>
                      <a:pt x="323" y="952"/>
                    </a:lnTo>
                    <a:lnTo>
                      <a:pt x="304" y="940"/>
                    </a:lnTo>
                    <a:lnTo>
                      <a:pt x="286" y="928"/>
                    </a:lnTo>
                    <a:lnTo>
                      <a:pt x="269" y="914"/>
                    </a:lnTo>
                    <a:lnTo>
                      <a:pt x="251" y="900"/>
                    </a:lnTo>
                    <a:lnTo>
                      <a:pt x="236" y="885"/>
                    </a:lnTo>
                    <a:lnTo>
                      <a:pt x="220" y="869"/>
                    </a:lnTo>
                    <a:lnTo>
                      <a:pt x="206" y="852"/>
                    </a:lnTo>
                    <a:lnTo>
                      <a:pt x="193" y="835"/>
                    </a:lnTo>
                    <a:lnTo>
                      <a:pt x="180" y="817"/>
                    </a:lnTo>
                    <a:lnTo>
                      <a:pt x="168" y="799"/>
                    </a:lnTo>
                    <a:lnTo>
                      <a:pt x="157" y="779"/>
                    </a:lnTo>
                    <a:lnTo>
                      <a:pt x="147" y="759"/>
                    </a:lnTo>
                    <a:lnTo>
                      <a:pt x="138" y="739"/>
                    </a:lnTo>
                    <a:lnTo>
                      <a:pt x="130" y="718"/>
                    </a:lnTo>
                    <a:lnTo>
                      <a:pt x="122" y="697"/>
                    </a:lnTo>
                    <a:lnTo>
                      <a:pt x="116" y="675"/>
                    </a:lnTo>
                    <a:lnTo>
                      <a:pt x="111" y="653"/>
                    </a:lnTo>
                    <a:lnTo>
                      <a:pt x="107" y="630"/>
                    </a:lnTo>
                    <a:lnTo>
                      <a:pt x="104" y="608"/>
                    </a:lnTo>
                    <a:lnTo>
                      <a:pt x="102" y="584"/>
                    </a:lnTo>
                    <a:lnTo>
                      <a:pt x="102" y="561"/>
                    </a:lnTo>
                    <a:lnTo>
                      <a:pt x="102" y="537"/>
                    </a:lnTo>
                    <a:lnTo>
                      <a:pt x="104" y="513"/>
                    </a:lnTo>
                    <a:lnTo>
                      <a:pt x="107" y="491"/>
                    </a:lnTo>
                    <a:lnTo>
                      <a:pt x="111" y="468"/>
                    </a:lnTo>
                    <a:lnTo>
                      <a:pt x="116" y="446"/>
                    </a:lnTo>
                    <a:lnTo>
                      <a:pt x="122" y="424"/>
                    </a:lnTo>
                    <a:lnTo>
                      <a:pt x="130" y="403"/>
                    </a:lnTo>
                    <a:lnTo>
                      <a:pt x="138" y="382"/>
                    </a:lnTo>
                    <a:lnTo>
                      <a:pt x="147" y="362"/>
                    </a:lnTo>
                    <a:lnTo>
                      <a:pt x="157" y="342"/>
                    </a:lnTo>
                    <a:lnTo>
                      <a:pt x="168" y="322"/>
                    </a:lnTo>
                    <a:lnTo>
                      <a:pt x="180" y="304"/>
                    </a:lnTo>
                    <a:lnTo>
                      <a:pt x="193" y="286"/>
                    </a:lnTo>
                    <a:lnTo>
                      <a:pt x="206" y="269"/>
                    </a:lnTo>
                    <a:lnTo>
                      <a:pt x="220" y="252"/>
                    </a:lnTo>
                    <a:lnTo>
                      <a:pt x="236" y="236"/>
                    </a:lnTo>
                    <a:lnTo>
                      <a:pt x="251" y="221"/>
                    </a:lnTo>
                    <a:lnTo>
                      <a:pt x="269" y="207"/>
                    </a:lnTo>
                    <a:lnTo>
                      <a:pt x="286" y="193"/>
                    </a:lnTo>
                    <a:lnTo>
                      <a:pt x="304" y="181"/>
                    </a:lnTo>
                    <a:lnTo>
                      <a:pt x="323" y="169"/>
                    </a:lnTo>
                    <a:lnTo>
                      <a:pt x="342" y="158"/>
                    </a:lnTo>
                    <a:lnTo>
                      <a:pt x="361" y="147"/>
                    </a:lnTo>
                    <a:lnTo>
                      <a:pt x="382" y="138"/>
                    </a:lnTo>
                    <a:lnTo>
                      <a:pt x="402" y="129"/>
                    </a:lnTo>
                    <a:lnTo>
                      <a:pt x="423" y="122"/>
                    </a:lnTo>
                    <a:lnTo>
                      <a:pt x="445" y="116"/>
                    </a:lnTo>
                    <a:lnTo>
                      <a:pt x="468" y="111"/>
                    </a:lnTo>
                    <a:lnTo>
                      <a:pt x="491" y="107"/>
                    </a:lnTo>
                    <a:lnTo>
                      <a:pt x="514" y="104"/>
                    </a:lnTo>
                    <a:lnTo>
                      <a:pt x="537" y="102"/>
                    </a:lnTo>
                    <a:lnTo>
                      <a:pt x="560" y="102"/>
                    </a:lnTo>
                    <a:lnTo>
                      <a:pt x="584" y="102"/>
                    </a:lnTo>
                    <a:lnTo>
                      <a:pt x="607" y="104"/>
                    </a:lnTo>
                    <a:lnTo>
                      <a:pt x="630" y="107"/>
                    </a:lnTo>
                    <a:lnTo>
                      <a:pt x="652" y="111"/>
                    </a:lnTo>
                    <a:lnTo>
                      <a:pt x="675" y="116"/>
                    </a:lnTo>
                    <a:lnTo>
                      <a:pt x="697" y="122"/>
                    </a:lnTo>
                    <a:lnTo>
                      <a:pt x="718" y="129"/>
                    </a:lnTo>
                    <a:lnTo>
                      <a:pt x="739" y="138"/>
                    </a:lnTo>
                    <a:lnTo>
                      <a:pt x="759" y="147"/>
                    </a:lnTo>
                    <a:lnTo>
                      <a:pt x="779" y="158"/>
                    </a:lnTo>
                    <a:lnTo>
                      <a:pt x="798" y="169"/>
                    </a:lnTo>
                    <a:lnTo>
                      <a:pt x="816" y="181"/>
                    </a:lnTo>
                    <a:lnTo>
                      <a:pt x="834" y="193"/>
                    </a:lnTo>
                    <a:lnTo>
                      <a:pt x="851" y="207"/>
                    </a:lnTo>
                    <a:lnTo>
                      <a:pt x="869" y="221"/>
                    </a:lnTo>
                    <a:lnTo>
                      <a:pt x="885" y="236"/>
                    </a:lnTo>
                    <a:lnTo>
                      <a:pt x="900" y="252"/>
                    </a:lnTo>
                    <a:lnTo>
                      <a:pt x="914" y="269"/>
                    </a:lnTo>
                    <a:lnTo>
                      <a:pt x="928" y="286"/>
                    </a:lnTo>
                    <a:lnTo>
                      <a:pt x="941" y="304"/>
                    </a:lnTo>
                    <a:lnTo>
                      <a:pt x="952" y="322"/>
                    </a:lnTo>
                    <a:lnTo>
                      <a:pt x="963" y="342"/>
                    </a:lnTo>
                    <a:lnTo>
                      <a:pt x="973" y="362"/>
                    </a:lnTo>
                    <a:lnTo>
                      <a:pt x="983" y="382"/>
                    </a:lnTo>
                    <a:lnTo>
                      <a:pt x="991" y="403"/>
                    </a:lnTo>
                    <a:lnTo>
                      <a:pt x="998" y="424"/>
                    </a:lnTo>
                    <a:lnTo>
                      <a:pt x="1004" y="446"/>
                    </a:lnTo>
                    <a:lnTo>
                      <a:pt x="1009" y="468"/>
                    </a:lnTo>
                    <a:lnTo>
                      <a:pt x="1013" y="491"/>
                    </a:lnTo>
                    <a:lnTo>
                      <a:pt x="1016" y="513"/>
                    </a:lnTo>
                    <a:lnTo>
                      <a:pt x="1018" y="537"/>
                    </a:lnTo>
                    <a:lnTo>
                      <a:pt x="1018" y="561"/>
                    </a:lnTo>
                    <a:close/>
                  </a:path>
                </a:pathLst>
              </a:custGeom>
              <a:solidFill>
                <a:srgbClr val="F7CC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1851" name="Freeform 1296">
                <a:extLst>
                  <a:ext uri="{FF2B5EF4-FFF2-40B4-BE49-F238E27FC236}">
                    <a16:creationId xmlns:a16="http://schemas.microsoft.com/office/drawing/2014/main" id="{F1538564-7316-4C70-B35C-5F3ADBCF01B8}"/>
                  </a:ext>
                </a:extLst>
              </p:cNvPr>
              <p:cNvSpPr>
                <a:spLocks noEditPoints="1"/>
              </p:cNvSpPr>
              <p:nvPr/>
            </p:nvSpPr>
            <p:spPr bwMode="auto">
              <a:xfrm>
                <a:off x="4193" y="2254"/>
                <a:ext cx="204" cy="203"/>
              </a:xfrm>
              <a:custGeom>
                <a:avLst/>
                <a:gdLst>
                  <a:gd name="T0" fmla="*/ 202 w 1020"/>
                  <a:gd name="T1" fmla="*/ 81 h 1019"/>
                  <a:gd name="T2" fmla="*/ 194 w 1020"/>
                  <a:gd name="T3" fmla="*/ 57 h 1019"/>
                  <a:gd name="T4" fmla="*/ 181 w 1020"/>
                  <a:gd name="T5" fmla="*/ 37 h 1019"/>
                  <a:gd name="T6" fmla="*/ 163 w 1020"/>
                  <a:gd name="T7" fmla="*/ 20 h 1019"/>
                  <a:gd name="T8" fmla="*/ 142 w 1020"/>
                  <a:gd name="T9" fmla="*/ 8 h 1019"/>
                  <a:gd name="T10" fmla="*/ 117 w 1020"/>
                  <a:gd name="T11" fmla="*/ 1 h 1019"/>
                  <a:gd name="T12" fmla="*/ 92 w 1020"/>
                  <a:gd name="T13" fmla="*/ 1 h 1019"/>
                  <a:gd name="T14" fmla="*/ 67 w 1020"/>
                  <a:gd name="T15" fmla="*/ 6 h 1019"/>
                  <a:gd name="T16" fmla="*/ 45 w 1020"/>
                  <a:gd name="T17" fmla="*/ 17 h 1019"/>
                  <a:gd name="T18" fmla="*/ 27 w 1020"/>
                  <a:gd name="T19" fmla="*/ 33 h 1019"/>
                  <a:gd name="T20" fmla="*/ 12 w 1020"/>
                  <a:gd name="T21" fmla="*/ 53 h 1019"/>
                  <a:gd name="T22" fmla="*/ 3 w 1020"/>
                  <a:gd name="T23" fmla="*/ 76 h 1019"/>
                  <a:gd name="T24" fmla="*/ 0 w 1020"/>
                  <a:gd name="T25" fmla="*/ 102 h 1019"/>
                  <a:gd name="T26" fmla="*/ 3 w 1020"/>
                  <a:gd name="T27" fmla="*/ 127 h 1019"/>
                  <a:gd name="T28" fmla="*/ 12 w 1020"/>
                  <a:gd name="T29" fmla="*/ 150 h 1019"/>
                  <a:gd name="T30" fmla="*/ 27 w 1020"/>
                  <a:gd name="T31" fmla="*/ 170 h 1019"/>
                  <a:gd name="T32" fmla="*/ 45 w 1020"/>
                  <a:gd name="T33" fmla="*/ 186 h 1019"/>
                  <a:gd name="T34" fmla="*/ 67 w 1020"/>
                  <a:gd name="T35" fmla="*/ 197 h 1019"/>
                  <a:gd name="T36" fmla="*/ 92 w 1020"/>
                  <a:gd name="T37" fmla="*/ 202 h 1019"/>
                  <a:gd name="T38" fmla="*/ 117 w 1020"/>
                  <a:gd name="T39" fmla="*/ 202 h 1019"/>
                  <a:gd name="T40" fmla="*/ 142 w 1020"/>
                  <a:gd name="T41" fmla="*/ 195 h 1019"/>
                  <a:gd name="T42" fmla="*/ 163 w 1020"/>
                  <a:gd name="T43" fmla="*/ 183 h 1019"/>
                  <a:gd name="T44" fmla="*/ 181 w 1020"/>
                  <a:gd name="T45" fmla="*/ 166 h 1019"/>
                  <a:gd name="T46" fmla="*/ 194 w 1020"/>
                  <a:gd name="T47" fmla="*/ 146 h 1019"/>
                  <a:gd name="T48" fmla="*/ 202 w 1020"/>
                  <a:gd name="T49" fmla="*/ 122 h 1019"/>
                  <a:gd name="T50" fmla="*/ 184 w 1020"/>
                  <a:gd name="T51" fmla="*/ 102 h 1019"/>
                  <a:gd name="T52" fmla="*/ 181 w 1020"/>
                  <a:gd name="T53" fmla="*/ 122 h 1019"/>
                  <a:gd name="T54" fmla="*/ 174 w 1020"/>
                  <a:gd name="T55" fmla="*/ 140 h 1019"/>
                  <a:gd name="T56" fmla="*/ 162 w 1020"/>
                  <a:gd name="T57" fmla="*/ 156 h 1019"/>
                  <a:gd name="T58" fmla="*/ 148 w 1020"/>
                  <a:gd name="T59" fmla="*/ 169 h 1019"/>
                  <a:gd name="T60" fmla="*/ 130 w 1020"/>
                  <a:gd name="T61" fmla="*/ 178 h 1019"/>
                  <a:gd name="T62" fmla="*/ 110 w 1020"/>
                  <a:gd name="T63" fmla="*/ 182 h 1019"/>
                  <a:gd name="T64" fmla="*/ 90 w 1020"/>
                  <a:gd name="T65" fmla="*/ 182 h 1019"/>
                  <a:gd name="T66" fmla="*/ 70 w 1020"/>
                  <a:gd name="T67" fmla="*/ 176 h 1019"/>
                  <a:gd name="T68" fmla="*/ 53 w 1020"/>
                  <a:gd name="T69" fmla="*/ 167 h 1019"/>
                  <a:gd name="T70" fmla="*/ 39 w 1020"/>
                  <a:gd name="T71" fmla="*/ 153 h 1019"/>
                  <a:gd name="T72" fmla="*/ 29 w 1020"/>
                  <a:gd name="T73" fmla="*/ 137 h 1019"/>
                  <a:gd name="T74" fmla="*/ 22 w 1020"/>
                  <a:gd name="T75" fmla="*/ 118 h 1019"/>
                  <a:gd name="T76" fmla="*/ 21 w 1020"/>
                  <a:gd name="T77" fmla="*/ 97 h 1019"/>
                  <a:gd name="T78" fmla="*/ 24 w 1020"/>
                  <a:gd name="T79" fmla="*/ 77 h 1019"/>
                  <a:gd name="T80" fmla="*/ 32 w 1020"/>
                  <a:gd name="T81" fmla="*/ 59 h 1019"/>
                  <a:gd name="T82" fmla="*/ 44 w 1020"/>
                  <a:gd name="T83" fmla="*/ 44 h 1019"/>
                  <a:gd name="T84" fmla="*/ 60 w 1020"/>
                  <a:gd name="T85" fmla="*/ 32 h 1019"/>
                  <a:gd name="T86" fmla="*/ 78 w 1020"/>
                  <a:gd name="T87" fmla="*/ 24 h 1019"/>
                  <a:gd name="T88" fmla="*/ 98 w 1020"/>
                  <a:gd name="T89" fmla="*/ 21 h 1019"/>
                  <a:gd name="T90" fmla="*/ 118 w 1020"/>
                  <a:gd name="T91" fmla="*/ 22 h 1019"/>
                  <a:gd name="T92" fmla="*/ 137 w 1020"/>
                  <a:gd name="T93" fmla="*/ 28 h 1019"/>
                  <a:gd name="T94" fmla="*/ 154 w 1020"/>
                  <a:gd name="T95" fmla="*/ 39 h 1019"/>
                  <a:gd name="T96" fmla="*/ 167 w 1020"/>
                  <a:gd name="T97" fmla="*/ 53 h 1019"/>
                  <a:gd name="T98" fmla="*/ 177 w 1020"/>
                  <a:gd name="T99" fmla="*/ 70 h 1019"/>
                  <a:gd name="T100" fmla="*/ 183 w 1020"/>
                  <a:gd name="T101" fmla="*/ 89 h 101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020" h="1019">
                    <a:moveTo>
                      <a:pt x="1020" y="510"/>
                    </a:moveTo>
                    <a:lnTo>
                      <a:pt x="1020" y="483"/>
                    </a:lnTo>
                    <a:lnTo>
                      <a:pt x="1018" y="457"/>
                    </a:lnTo>
                    <a:lnTo>
                      <a:pt x="1014" y="432"/>
                    </a:lnTo>
                    <a:lnTo>
                      <a:pt x="1010" y="407"/>
                    </a:lnTo>
                    <a:lnTo>
                      <a:pt x="1003" y="382"/>
                    </a:lnTo>
                    <a:lnTo>
                      <a:pt x="996" y="358"/>
                    </a:lnTo>
                    <a:lnTo>
                      <a:pt x="988" y="335"/>
                    </a:lnTo>
                    <a:lnTo>
                      <a:pt x="979" y="312"/>
                    </a:lnTo>
                    <a:lnTo>
                      <a:pt x="969" y="288"/>
                    </a:lnTo>
                    <a:lnTo>
                      <a:pt x="958" y="266"/>
                    </a:lnTo>
                    <a:lnTo>
                      <a:pt x="946" y="245"/>
                    </a:lnTo>
                    <a:lnTo>
                      <a:pt x="933" y="225"/>
                    </a:lnTo>
                    <a:lnTo>
                      <a:pt x="918" y="205"/>
                    </a:lnTo>
                    <a:lnTo>
                      <a:pt x="903" y="186"/>
                    </a:lnTo>
                    <a:lnTo>
                      <a:pt x="887" y="167"/>
                    </a:lnTo>
                    <a:lnTo>
                      <a:pt x="871" y="150"/>
                    </a:lnTo>
                    <a:lnTo>
                      <a:pt x="853" y="133"/>
                    </a:lnTo>
                    <a:lnTo>
                      <a:pt x="835" y="117"/>
                    </a:lnTo>
                    <a:lnTo>
                      <a:pt x="815" y="102"/>
                    </a:lnTo>
                    <a:lnTo>
                      <a:pt x="795" y="87"/>
                    </a:lnTo>
                    <a:lnTo>
                      <a:pt x="774" y="73"/>
                    </a:lnTo>
                    <a:lnTo>
                      <a:pt x="753" y="61"/>
                    </a:lnTo>
                    <a:lnTo>
                      <a:pt x="731" y="50"/>
                    </a:lnTo>
                    <a:lnTo>
                      <a:pt x="709" y="40"/>
                    </a:lnTo>
                    <a:lnTo>
                      <a:pt x="685" y="31"/>
                    </a:lnTo>
                    <a:lnTo>
                      <a:pt x="662" y="23"/>
                    </a:lnTo>
                    <a:lnTo>
                      <a:pt x="638" y="16"/>
                    </a:lnTo>
                    <a:lnTo>
                      <a:pt x="613" y="10"/>
                    </a:lnTo>
                    <a:lnTo>
                      <a:pt x="587" y="6"/>
                    </a:lnTo>
                    <a:lnTo>
                      <a:pt x="562" y="3"/>
                    </a:lnTo>
                    <a:lnTo>
                      <a:pt x="536" y="1"/>
                    </a:lnTo>
                    <a:lnTo>
                      <a:pt x="510" y="0"/>
                    </a:lnTo>
                    <a:lnTo>
                      <a:pt x="484" y="1"/>
                    </a:lnTo>
                    <a:lnTo>
                      <a:pt x="458" y="3"/>
                    </a:lnTo>
                    <a:lnTo>
                      <a:pt x="433" y="6"/>
                    </a:lnTo>
                    <a:lnTo>
                      <a:pt x="408" y="10"/>
                    </a:lnTo>
                    <a:lnTo>
                      <a:pt x="382" y="16"/>
                    </a:lnTo>
                    <a:lnTo>
                      <a:pt x="358" y="23"/>
                    </a:lnTo>
                    <a:lnTo>
                      <a:pt x="335" y="31"/>
                    </a:lnTo>
                    <a:lnTo>
                      <a:pt x="312" y="40"/>
                    </a:lnTo>
                    <a:lnTo>
                      <a:pt x="289" y="50"/>
                    </a:lnTo>
                    <a:lnTo>
                      <a:pt x="268" y="61"/>
                    </a:lnTo>
                    <a:lnTo>
                      <a:pt x="246" y="73"/>
                    </a:lnTo>
                    <a:lnTo>
                      <a:pt x="226" y="87"/>
                    </a:lnTo>
                    <a:lnTo>
                      <a:pt x="206" y="102"/>
                    </a:lnTo>
                    <a:lnTo>
                      <a:pt x="186" y="117"/>
                    </a:lnTo>
                    <a:lnTo>
                      <a:pt x="167" y="133"/>
                    </a:lnTo>
                    <a:lnTo>
                      <a:pt x="150" y="150"/>
                    </a:lnTo>
                    <a:lnTo>
                      <a:pt x="133" y="167"/>
                    </a:lnTo>
                    <a:lnTo>
                      <a:pt x="117" y="186"/>
                    </a:lnTo>
                    <a:lnTo>
                      <a:pt x="102" y="205"/>
                    </a:lnTo>
                    <a:lnTo>
                      <a:pt x="88" y="225"/>
                    </a:lnTo>
                    <a:lnTo>
                      <a:pt x="75" y="245"/>
                    </a:lnTo>
                    <a:lnTo>
                      <a:pt x="62" y="266"/>
                    </a:lnTo>
                    <a:lnTo>
                      <a:pt x="51" y="288"/>
                    </a:lnTo>
                    <a:lnTo>
                      <a:pt x="41" y="312"/>
                    </a:lnTo>
                    <a:lnTo>
                      <a:pt x="32" y="335"/>
                    </a:lnTo>
                    <a:lnTo>
                      <a:pt x="24" y="358"/>
                    </a:lnTo>
                    <a:lnTo>
                      <a:pt x="17" y="382"/>
                    </a:lnTo>
                    <a:lnTo>
                      <a:pt x="12" y="407"/>
                    </a:lnTo>
                    <a:lnTo>
                      <a:pt x="7" y="432"/>
                    </a:lnTo>
                    <a:lnTo>
                      <a:pt x="4" y="457"/>
                    </a:lnTo>
                    <a:lnTo>
                      <a:pt x="1" y="483"/>
                    </a:lnTo>
                    <a:lnTo>
                      <a:pt x="0" y="510"/>
                    </a:lnTo>
                    <a:lnTo>
                      <a:pt x="1" y="536"/>
                    </a:lnTo>
                    <a:lnTo>
                      <a:pt x="4" y="562"/>
                    </a:lnTo>
                    <a:lnTo>
                      <a:pt x="7" y="587"/>
                    </a:lnTo>
                    <a:lnTo>
                      <a:pt x="12" y="612"/>
                    </a:lnTo>
                    <a:lnTo>
                      <a:pt x="17" y="637"/>
                    </a:lnTo>
                    <a:lnTo>
                      <a:pt x="24" y="661"/>
                    </a:lnTo>
                    <a:lnTo>
                      <a:pt x="32" y="684"/>
                    </a:lnTo>
                    <a:lnTo>
                      <a:pt x="41" y="707"/>
                    </a:lnTo>
                    <a:lnTo>
                      <a:pt x="51" y="731"/>
                    </a:lnTo>
                    <a:lnTo>
                      <a:pt x="62" y="753"/>
                    </a:lnTo>
                    <a:lnTo>
                      <a:pt x="75" y="774"/>
                    </a:lnTo>
                    <a:lnTo>
                      <a:pt x="88" y="794"/>
                    </a:lnTo>
                    <a:lnTo>
                      <a:pt x="102" y="814"/>
                    </a:lnTo>
                    <a:lnTo>
                      <a:pt x="117" y="833"/>
                    </a:lnTo>
                    <a:lnTo>
                      <a:pt x="133" y="852"/>
                    </a:lnTo>
                    <a:lnTo>
                      <a:pt x="150" y="869"/>
                    </a:lnTo>
                    <a:lnTo>
                      <a:pt x="167" y="886"/>
                    </a:lnTo>
                    <a:lnTo>
                      <a:pt x="186" y="902"/>
                    </a:lnTo>
                    <a:lnTo>
                      <a:pt x="206" y="917"/>
                    </a:lnTo>
                    <a:lnTo>
                      <a:pt x="226" y="932"/>
                    </a:lnTo>
                    <a:lnTo>
                      <a:pt x="246" y="946"/>
                    </a:lnTo>
                    <a:lnTo>
                      <a:pt x="268" y="958"/>
                    </a:lnTo>
                    <a:lnTo>
                      <a:pt x="289" y="969"/>
                    </a:lnTo>
                    <a:lnTo>
                      <a:pt x="312" y="979"/>
                    </a:lnTo>
                    <a:lnTo>
                      <a:pt x="335" y="988"/>
                    </a:lnTo>
                    <a:lnTo>
                      <a:pt x="358" y="996"/>
                    </a:lnTo>
                    <a:lnTo>
                      <a:pt x="382" y="1003"/>
                    </a:lnTo>
                    <a:lnTo>
                      <a:pt x="408" y="1009"/>
                    </a:lnTo>
                    <a:lnTo>
                      <a:pt x="433" y="1013"/>
                    </a:lnTo>
                    <a:lnTo>
                      <a:pt x="458" y="1016"/>
                    </a:lnTo>
                    <a:lnTo>
                      <a:pt x="484" y="1018"/>
                    </a:lnTo>
                    <a:lnTo>
                      <a:pt x="510" y="1019"/>
                    </a:lnTo>
                    <a:lnTo>
                      <a:pt x="536" y="1018"/>
                    </a:lnTo>
                    <a:lnTo>
                      <a:pt x="562" y="1016"/>
                    </a:lnTo>
                    <a:lnTo>
                      <a:pt x="587" y="1013"/>
                    </a:lnTo>
                    <a:lnTo>
                      <a:pt x="613" y="1009"/>
                    </a:lnTo>
                    <a:lnTo>
                      <a:pt x="638" y="1003"/>
                    </a:lnTo>
                    <a:lnTo>
                      <a:pt x="662" y="996"/>
                    </a:lnTo>
                    <a:lnTo>
                      <a:pt x="685" y="988"/>
                    </a:lnTo>
                    <a:lnTo>
                      <a:pt x="709" y="979"/>
                    </a:lnTo>
                    <a:lnTo>
                      <a:pt x="731" y="969"/>
                    </a:lnTo>
                    <a:lnTo>
                      <a:pt x="753" y="958"/>
                    </a:lnTo>
                    <a:lnTo>
                      <a:pt x="774" y="946"/>
                    </a:lnTo>
                    <a:lnTo>
                      <a:pt x="795" y="932"/>
                    </a:lnTo>
                    <a:lnTo>
                      <a:pt x="815" y="917"/>
                    </a:lnTo>
                    <a:lnTo>
                      <a:pt x="835" y="902"/>
                    </a:lnTo>
                    <a:lnTo>
                      <a:pt x="853" y="886"/>
                    </a:lnTo>
                    <a:lnTo>
                      <a:pt x="871" y="869"/>
                    </a:lnTo>
                    <a:lnTo>
                      <a:pt x="887" y="852"/>
                    </a:lnTo>
                    <a:lnTo>
                      <a:pt x="903" y="833"/>
                    </a:lnTo>
                    <a:lnTo>
                      <a:pt x="918" y="814"/>
                    </a:lnTo>
                    <a:lnTo>
                      <a:pt x="933" y="794"/>
                    </a:lnTo>
                    <a:lnTo>
                      <a:pt x="946" y="774"/>
                    </a:lnTo>
                    <a:lnTo>
                      <a:pt x="958" y="753"/>
                    </a:lnTo>
                    <a:lnTo>
                      <a:pt x="969" y="731"/>
                    </a:lnTo>
                    <a:lnTo>
                      <a:pt x="979" y="707"/>
                    </a:lnTo>
                    <a:lnTo>
                      <a:pt x="988" y="684"/>
                    </a:lnTo>
                    <a:lnTo>
                      <a:pt x="996" y="661"/>
                    </a:lnTo>
                    <a:lnTo>
                      <a:pt x="1003" y="637"/>
                    </a:lnTo>
                    <a:lnTo>
                      <a:pt x="1010" y="612"/>
                    </a:lnTo>
                    <a:lnTo>
                      <a:pt x="1014" y="587"/>
                    </a:lnTo>
                    <a:lnTo>
                      <a:pt x="1018" y="562"/>
                    </a:lnTo>
                    <a:lnTo>
                      <a:pt x="1020" y="536"/>
                    </a:lnTo>
                    <a:lnTo>
                      <a:pt x="1020" y="510"/>
                    </a:lnTo>
                    <a:close/>
                    <a:moveTo>
                      <a:pt x="918" y="510"/>
                    </a:moveTo>
                    <a:lnTo>
                      <a:pt x="917" y="531"/>
                    </a:lnTo>
                    <a:lnTo>
                      <a:pt x="916" y="551"/>
                    </a:lnTo>
                    <a:lnTo>
                      <a:pt x="913" y="572"/>
                    </a:lnTo>
                    <a:lnTo>
                      <a:pt x="910" y="592"/>
                    </a:lnTo>
                    <a:lnTo>
                      <a:pt x="905" y="611"/>
                    </a:lnTo>
                    <a:lnTo>
                      <a:pt x="900" y="631"/>
                    </a:lnTo>
                    <a:lnTo>
                      <a:pt x="893" y="649"/>
                    </a:lnTo>
                    <a:lnTo>
                      <a:pt x="886" y="668"/>
                    </a:lnTo>
                    <a:lnTo>
                      <a:pt x="878" y="686"/>
                    </a:lnTo>
                    <a:lnTo>
                      <a:pt x="869" y="703"/>
                    </a:lnTo>
                    <a:lnTo>
                      <a:pt x="859" y="721"/>
                    </a:lnTo>
                    <a:lnTo>
                      <a:pt x="848" y="738"/>
                    </a:lnTo>
                    <a:lnTo>
                      <a:pt x="837" y="754"/>
                    </a:lnTo>
                    <a:lnTo>
                      <a:pt x="825" y="769"/>
                    </a:lnTo>
                    <a:lnTo>
                      <a:pt x="812" y="784"/>
                    </a:lnTo>
                    <a:lnTo>
                      <a:pt x="798" y="798"/>
                    </a:lnTo>
                    <a:lnTo>
                      <a:pt x="784" y="811"/>
                    </a:lnTo>
                    <a:lnTo>
                      <a:pt x="769" y="824"/>
                    </a:lnTo>
                    <a:lnTo>
                      <a:pt x="754" y="836"/>
                    </a:lnTo>
                    <a:lnTo>
                      <a:pt x="738" y="847"/>
                    </a:lnTo>
                    <a:lnTo>
                      <a:pt x="721" y="858"/>
                    </a:lnTo>
                    <a:lnTo>
                      <a:pt x="704" y="868"/>
                    </a:lnTo>
                    <a:lnTo>
                      <a:pt x="687" y="877"/>
                    </a:lnTo>
                    <a:lnTo>
                      <a:pt x="669" y="885"/>
                    </a:lnTo>
                    <a:lnTo>
                      <a:pt x="651" y="892"/>
                    </a:lnTo>
                    <a:lnTo>
                      <a:pt x="632" y="898"/>
                    </a:lnTo>
                    <a:lnTo>
                      <a:pt x="613" y="904"/>
                    </a:lnTo>
                    <a:lnTo>
                      <a:pt x="592" y="908"/>
                    </a:lnTo>
                    <a:lnTo>
                      <a:pt x="572" y="912"/>
                    </a:lnTo>
                    <a:lnTo>
                      <a:pt x="552" y="914"/>
                    </a:lnTo>
                    <a:lnTo>
                      <a:pt x="531" y="916"/>
                    </a:lnTo>
                    <a:lnTo>
                      <a:pt x="510" y="917"/>
                    </a:lnTo>
                    <a:lnTo>
                      <a:pt x="489" y="916"/>
                    </a:lnTo>
                    <a:lnTo>
                      <a:pt x="469" y="914"/>
                    </a:lnTo>
                    <a:lnTo>
                      <a:pt x="448" y="912"/>
                    </a:lnTo>
                    <a:lnTo>
                      <a:pt x="428" y="908"/>
                    </a:lnTo>
                    <a:lnTo>
                      <a:pt x="409" y="904"/>
                    </a:lnTo>
                    <a:lnTo>
                      <a:pt x="389" y="898"/>
                    </a:lnTo>
                    <a:lnTo>
                      <a:pt x="370" y="892"/>
                    </a:lnTo>
                    <a:lnTo>
                      <a:pt x="351" y="885"/>
                    </a:lnTo>
                    <a:lnTo>
                      <a:pt x="333" y="877"/>
                    </a:lnTo>
                    <a:lnTo>
                      <a:pt x="316" y="868"/>
                    </a:lnTo>
                    <a:lnTo>
                      <a:pt x="299" y="858"/>
                    </a:lnTo>
                    <a:lnTo>
                      <a:pt x="282" y="847"/>
                    </a:lnTo>
                    <a:lnTo>
                      <a:pt x="267" y="836"/>
                    </a:lnTo>
                    <a:lnTo>
                      <a:pt x="251" y="824"/>
                    </a:lnTo>
                    <a:lnTo>
                      <a:pt x="236" y="811"/>
                    </a:lnTo>
                    <a:lnTo>
                      <a:pt x="222" y="798"/>
                    </a:lnTo>
                    <a:lnTo>
                      <a:pt x="209" y="784"/>
                    </a:lnTo>
                    <a:lnTo>
                      <a:pt x="195" y="769"/>
                    </a:lnTo>
                    <a:lnTo>
                      <a:pt x="183" y="754"/>
                    </a:lnTo>
                    <a:lnTo>
                      <a:pt x="172" y="738"/>
                    </a:lnTo>
                    <a:lnTo>
                      <a:pt x="161" y="721"/>
                    </a:lnTo>
                    <a:lnTo>
                      <a:pt x="152" y="703"/>
                    </a:lnTo>
                    <a:lnTo>
                      <a:pt x="143" y="686"/>
                    </a:lnTo>
                    <a:lnTo>
                      <a:pt x="134" y="668"/>
                    </a:lnTo>
                    <a:lnTo>
                      <a:pt x="127" y="649"/>
                    </a:lnTo>
                    <a:lnTo>
                      <a:pt x="121" y="631"/>
                    </a:lnTo>
                    <a:lnTo>
                      <a:pt x="115" y="611"/>
                    </a:lnTo>
                    <a:lnTo>
                      <a:pt x="111" y="592"/>
                    </a:lnTo>
                    <a:lnTo>
                      <a:pt x="107" y="572"/>
                    </a:lnTo>
                    <a:lnTo>
                      <a:pt x="105" y="551"/>
                    </a:lnTo>
                    <a:lnTo>
                      <a:pt x="103" y="531"/>
                    </a:lnTo>
                    <a:lnTo>
                      <a:pt x="103" y="510"/>
                    </a:lnTo>
                    <a:lnTo>
                      <a:pt x="103" y="488"/>
                    </a:lnTo>
                    <a:lnTo>
                      <a:pt x="105" y="468"/>
                    </a:lnTo>
                    <a:lnTo>
                      <a:pt x="107" y="447"/>
                    </a:lnTo>
                    <a:lnTo>
                      <a:pt x="111" y="427"/>
                    </a:lnTo>
                    <a:lnTo>
                      <a:pt x="115" y="408"/>
                    </a:lnTo>
                    <a:lnTo>
                      <a:pt x="121" y="388"/>
                    </a:lnTo>
                    <a:lnTo>
                      <a:pt x="127" y="370"/>
                    </a:lnTo>
                    <a:lnTo>
                      <a:pt x="134" y="351"/>
                    </a:lnTo>
                    <a:lnTo>
                      <a:pt x="143" y="333"/>
                    </a:lnTo>
                    <a:lnTo>
                      <a:pt x="152" y="316"/>
                    </a:lnTo>
                    <a:lnTo>
                      <a:pt x="161" y="298"/>
                    </a:lnTo>
                    <a:lnTo>
                      <a:pt x="172" y="281"/>
                    </a:lnTo>
                    <a:lnTo>
                      <a:pt x="183" y="265"/>
                    </a:lnTo>
                    <a:lnTo>
                      <a:pt x="195" y="250"/>
                    </a:lnTo>
                    <a:lnTo>
                      <a:pt x="209" y="235"/>
                    </a:lnTo>
                    <a:lnTo>
                      <a:pt x="222" y="221"/>
                    </a:lnTo>
                    <a:lnTo>
                      <a:pt x="236" y="208"/>
                    </a:lnTo>
                    <a:lnTo>
                      <a:pt x="251" y="195"/>
                    </a:lnTo>
                    <a:lnTo>
                      <a:pt x="267" y="183"/>
                    </a:lnTo>
                    <a:lnTo>
                      <a:pt x="282" y="172"/>
                    </a:lnTo>
                    <a:lnTo>
                      <a:pt x="299" y="161"/>
                    </a:lnTo>
                    <a:lnTo>
                      <a:pt x="316" y="151"/>
                    </a:lnTo>
                    <a:lnTo>
                      <a:pt x="333" y="142"/>
                    </a:lnTo>
                    <a:lnTo>
                      <a:pt x="351" y="134"/>
                    </a:lnTo>
                    <a:lnTo>
                      <a:pt x="370" y="127"/>
                    </a:lnTo>
                    <a:lnTo>
                      <a:pt x="389" y="121"/>
                    </a:lnTo>
                    <a:lnTo>
                      <a:pt x="409" y="115"/>
                    </a:lnTo>
                    <a:lnTo>
                      <a:pt x="428" y="111"/>
                    </a:lnTo>
                    <a:lnTo>
                      <a:pt x="448" y="107"/>
                    </a:lnTo>
                    <a:lnTo>
                      <a:pt x="469" y="105"/>
                    </a:lnTo>
                    <a:lnTo>
                      <a:pt x="489" y="103"/>
                    </a:lnTo>
                    <a:lnTo>
                      <a:pt x="510" y="102"/>
                    </a:lnTo>
                    <a:lnTo>
                      <a:pt x="531" y="103"/>
                    </a:lnTo>
                    <a:lnTo>
                      <a:pt x="552" y="105"/>
                    </a:lnTo>
                    <a:lnTo>
                      <a:pt x="572" y="107"/>
                    </a:lnTo>
                    <a:lnTo>
                      <a:pt x="592" y="111"/>
                    </a:lnTo>
                    <a:lnTo>
                      <a:pt x="613" y="115"/>
                    </a:lnTo>
                    <a:lnTo>
                      <a:pt x="632" y="121"/>
                    </a:lnTo>
                    <a:lnTo>
                      <a:pt x="651" y="127"/>
                    </a:lnTo>
                    <a:lnTo>
                      <a:pt x="669" y="134"/>
                    </a:lnTo>
                    <a:lnTo>
                      <a:pt x="687" y="142"/>
                    </a:lnTo>
                    <a:lnTo>
                      <a:pt x="704" y="151"/>
                    </a:lnTo>
                    <a:lnTo>
                      <a:pt x="721" y="161"/>
                    </a:lnTo>
                    <a:lnTo>
                      <a:pt x="738" y="172"/>
                    </a:lnTo>
                    <a:lnTo>
                      <a:pt x="754" y="183"/>
                    </a:lnTo>
                    <a:lnTo>
                      <a:pt x="769" y="195"/>
                    </a:lnTo>
                    <a:lnTo>
                      <a:pt x="784" y="208"/>
                    </a:lnTo>
                    <a:lnTo>
                      <a:pt x="798" y="221"/>
                    </a:lnTo>
                    <a:lnTo>
                      <a:pt x="812" y="235"/>
                    </a:lnTo>
                    <a:lnTo>
                      <a:pt x="825" y="250"/>
                    </a:lnTo>
                    <a:lnTo>
                      <a:pt x="837" y="265"/>
                    </a:lnTo>
                    <a:lnTo>
                      <a:pt x="848" y="281"/>
                    </a:lnTo>
                    <a:lnTo>
                      <a:pt x="859" y="298"/>
                    </a:lnTo>
                    <a:lnTo>
                      <a:pt x="869" y="316"/>
                    </a:lnTo>
                    <a:lnTo>
                      <a:pt x="878" y="333"/>
                    </a:lnTo>
                    <a:lnTo>
                      <a:pt x="886" y="351"/>
                    </a:lnTo>
                    <a:lnTo>
                      <a:pt x="893" y="370"/>
                    </a:lnTo>
                    <a:lnTo>
                      <a:pt x="900" y="388"/>
                    </a:lnTo>
                    <a:lnTo>
                      <a:pt x="905" y="408"/>
                    </a:lnTo>
                    <a:lnTo>
                      <a:pt x="910" y="427"/>
                    </a:lnTo>
                    <a:lnTo>
                      <a:pt x="913" y="447"/>
                    </a:lnTo>
                    <a:lnTo>
                      <a:pt x="916" y="468"/>
                    </a:lnTo>
                    <a:lnTo>
                      <a:pt x="917" y="488"/>
                    </a:lnTo>
                    <a:lnTo>
                      <a:pt x="918" y="510"/>
                    </a:lnTo>
                    <a:close/>
                  </a:path>
                </a:pathLst>
              </a:custGeom>
              <a:solidFill>
                <a:srgbClr val="F8D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1852" name="Freeform 1297">
                <a:extLst>
                  <a:ext uri="{FF2B5EF4-FFF2-40B4-BE49-F238E27FC236}">
                    <a16:creationId xmlns:a16="http://schemas.microsoft.com/office/drawing/2014/main" id="{C35CE8B9-93D7-40FD-981A-4C5B4961C9B1}"/>
                  </a:ext>
                </a:extLst>
              </p:cNvPr>
              <p:cNvSpPr>
                <a:spLocks noEditPoints="1"/>
              </p:cNvSpPr>
              <p:nvPr/>
            </p:nvSpPr>
            <p:spPr bwMode="auto">
              <a:xfrm>
                <a:off x="4204" y="2264"/>
                <a:ext cx="183" cy="183"/>
              </a:xfrm>
              <a:custGeom>
                <a:avLst/>
                <a:gdLst>
                  <a:gd name="T0" fmla="*/ 181 w 916"/>
                  <a:gd name="T1" fmla="*/ 73 h 917"/>
                  <a:gd name="T2" fmla="*/ 174 w 916"/>
                  <a:gd name="T3" fmla="*/ 52 h 917"/>
                  <a:gd name="T4" fmla="*/ 162 w 916"/>
                  <a:gd name="T5" fmla="*/ 33 h 917"/>
                  <a:gd name="T6" fmla="*/ 146 w 916"/>
                  <a:gd name="T7" fmla="*/ 18 h 917"/>
                  <a:gd name="T8" fmla="*/ 127 w 916"/>
                  <a:gd name="T9" fmla="*/ 7 h 917"/>
                  <a:gd name="T10" fmla="*/ 105 w 916"/>
                  <a:gd name="T11" fmla="*/ 1 h 917"/>
                  <a:gd name="T12" fmla="*/ 82 w 916"/>
                  <a:gd name="T13" fmla="*/ 0 h 917"/>
                  <a:gd name="T14" fmla="*/ 60 w 916"/>
                  <a:gd name="T15" fmla="*/ 5 h 917"/>
                  <a:gd name="T16" fmla="*/ 40 w 916"/>
                  <a:gd name="T17" fmla="*/ 16 h 917"/>
                  <a:gd name="T18" fmla="*/ 24 w 916"/>
                  <a:gd name="T19" fmla="*/ 30 h 917"/>
                  <a:gd name="T20" fmla="*/ 11 w 916"/>
                  <a:gd name="T21" fmla="*/ 48 h 917"/>
                  <a:gd name="T22" fmla="*/ 3 w 916"/>
                  <a:gd name="T23" fmla="*/ 69 h 917"/>
                  <a:gd name="T24" fmla="*/ 0 w 916"/>
                  <a:gd name="T25" fmla="*/ 92 h 917"/>
                  <a:gd name="T26" fmla="*/ 3 w 916"/>
                  <a:gd name="T27" fmla="*/ 114 h 917"/>
                  <a:gd name="T28" fmla="*/ 11 w 916"/>
                  <a:gd name="T29" fmla="*/ 135 h 917"/>
                  <a:gd name="T30" fmla="*/ 24 w 916"/>
                  <a:gd name="T31" fmla="*/ 153 h 917"/>
                  <a:gd name="T32" fmla="*/ 40 w 916"/>
                  <a:gd name="T33" fmla="*/ 167 h 917"/>
                  <a:gd name="T34" fmla="*/ 60 w 916"/>
                  <a:gd name="T35" fmla="*/ 178 h 917"/>
                  <a:gd name="T36" fmla="*/ 82 w 916"/>
                  <a:gd name="T37" fmla="*/ 183 h 917"/>
                  <a:gd name="T38" fmla="*/ 105 w 916"/>
                  <a:gd name="T39" fmla="*/ 182 h 917"/>
                  <a:gd name="T40" fmla="*/ 127 w 916"/>
                  <a:gd name="T41" fmla="*/ 176 h 917"/>
                  <a:gd name="T42" fmla="*/ 146 w 916"/>
                  <a:gd name="T43" fmla="*/ 165 h 917"/>
                  <a:gd name="T44" fmla="*/ 162 w 916"/>
                  <a:gd name="T45" fmla="*/ 150 h 917"/>
                  <a:gd name="T46" fmla="*/ 174 w 916"/>
                  <a:gd name="T47" fmla="*/ 131 h 917"/>
                  <a:gd name="T48" fmla="*/ 181 w 916"/>
                  <a:gd name="T49" fmla="*/ 110 h 917"/>
                  <a:gd name="T50" fmla="*/ 163 w 916"/>
                  <a:gd name="T51" fmla="*/ 92 h 917"/>
                  <a:gd name="T52" fmla="*/ 161 w 916"/>
                  <a:gd name="T53" fmla="*/ 109 h 917"/>
                  <a:gd name="T54" fmla="*/ 154 w 916"/>
                  <a:gd name="T55" fmla="*/ 125 h 917"/>
                  <a:gd name="T56" fmla="*/ 144 w 916"/>
                  <a:gd name="T57" fmla="*/ 139 h 917"/>
                  <a:gd name="T58" fmla="*/ 131 w 916"/>
                  <a:gd name="T59" fmla="*/ 150 h 917"/>
                  <a:gd name="T60" fmla="*/ 116 w 916"/>
                  <a:gd name="T61" fmla="*/ 158 h 917"/>
                  <a:gd name="T62" fmla="*/ 99 w 916"/>
                  <a:gd name="T63" fmla="*/ 162 h 917"/>
                  <a:gd name="T64" fmla="*/ 81 w 916"/>
                  <a:gd name="T65" fmla="*/ 162 h 917"/>
                  <a:gd name="T66" fmla="*/ 64 w 916"/>
                  <a:gd name="T67" fmla="*/ 157 h 917"/>
                  <a:gd name="T68" fmla="*/ 49 w 916"/>
                  <a:gd name="T69" fmla="*/ 148 h 917"/>
                  <a:gd name="T70" fmla="*/ 37 w 916"/>
                  <a:gd name="T71" fmla="*/ 137 h 917"/>
                  <a:gd name="T72" fmla="*/ 27 w 916"/>
                  <a:gd name="T73" fmla="*/ 122 h 917"/>
                  <a:gd name="T74" fmla="*/ 22 w 916"/>
                  <a:gd name="T75" fmla="*/ 106 h 917"/>
                  <a:gd name="T76" fmla="*/ 20 w 916"/>
                  <a:gd name="T77" fmla="*/ 88 h 917"/>
                  <a:gd name="T78" fmla="*/ 23 w 916"/>
                  <a:gd name="T79" fmla="*/ 70 h 917"/>
                  <a:gd name="T80" fmla="*/ 31 w 916"/>
                  <a:gd name="T81" fmla="*/ 55 h 917"/>
                  <a:gd name="T82" fmla="*/ 41 w 916"/>
                  <a:gd name="T83" fmla="*/ 41 h 917"/>
                  <a:gd name="T84" fmla="*/ 55 w 916"/>
                  <a:gd name="T85" fmla="*/ 31 h 917"/>
                  <a:gd name="T86" fmla="*/ 71 w 916"/>
                  <a:gd name="T87" fmla="*/ 24 h 917"/>
                  <a:gd name="T88" fmla="*/ 88 w 916"/>
                  <a:gd name="T89" fmla="*/ 21 h 917"/>
                  <a:gd name="T90" fmla="*/ 106 w 916"/>
                  <a:gd name="T91" fmla="*/ 22 h 917"/>
                  <a:gd name="T92" fmla="*/ 122 w 916"/>
                  <a:gd name="T93" fmla="*/ 27 h 917"/>
                  <a:gd name="T94" fmla="*/ 137 w 916"/>
                  <a:gd name="T95" fmla="*/ 37 h 917"/>
                  <a:gd name="T96" fmla="*/ 149 w 916"/>
                  <a:gd name="T97" fmla="*/ 49 h 917"/>
                  <a:gd name="T98" fmla="*/ 157 w 916"/>
                  <a:gd name="T99" fmla="*/ 64 h 917"/>
                  <a:gd name="T100" fmla="*/ 162 w 916"/>
                  <a:gd name="T101" fmla="*/ 81 h 91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916" h="917">
                    <a:moveTo>
                      <a:pt x="916" y="459"/>
                    </a:moveTo>
                    <a:lnTo>
                      <a:pt x="916" y="435"/>
                    </a:lnTo>
                    <a:lnTo>
                      <a:pt x="914" y="411"/>
                    </a:lnTo>
                    <a:lnTo>
                      <a:pt x="911" y="389"/>
                    </a:lnTo>
                    <a:lnTo>
                      <a:pt x="907" y="366"/>
                    </a:lnTo>
                    <a:lnTo>
                      <a:pt x="902" y="344"/>
                    </a:lnTo>
                    <a:lnTo>
                      <a:pt x="896" y="322"/>
                    </a:lnTo>
                    <a:lnTo>
                      <a:pt x="889" y="301"/>
                    </a:lnTo>
                    <a:lnTo>
                      <a:pt x="881" y="280"/>
                    </a:lnTo>
                    <a:lnTo>
                      <a:pt x="871" y="260"/>
                    </a:lnTo>
                    <a:lnTo>
                      <a:pt x="861" y="240"/>
                    </a:lnTo>
                    <a:lnTo>
                      <a:pt x="850" y="220"/>
                    </a:lnTo>
                    <a:lnTo>
                      <a:pt x="839" y="202"/>
                    </a:lnTo>
                    <a:lnTo>
                      <a:pt x="826" y="184"/>
                    </a:lnTo>
                    <a:lnTo>
                      <a:pt x="812" y="167"/>
                    </a:lnTo>
                    <a:lnTo>
                      <a:pt x="798" y="150"/>
                    </a:lnTo>
                    <a:lnTo>
                      <a:pt x="783" y="134"/>
                    </a:lnTo>
                    <a:lnTo>
                      <a:pt x="767" y="119"/>
                    </a:lnTo>
                    <a:lnTo>
                      <a:pt x="749" y="105"/>
                    </a:lnTo>
                    <a:lnTo>
                      <a:pt x="732" y="91"/>
                    </a:lnTo>
                    <a:lnTo>
                      <a:pt x="714" y="79"/>
                    </a:lnTo>
                    <a:lnTo>
                      <a:pt x="696" y="67"/>
                    </a:lnTo>
                    <a:lnTo>
                      <a:pt x="677" y="56"/>
                    </a:lnTo>
                    <a:lnTo>
                      <a:pt x="657" y="45"/>
                    </a:lnTo>
                    <a:lnTo>
                      <a:pt x="637" y="36"/>
                    </a:lnTo>
                    <a:lnTo>
                      <a:pt x="616" y="27"/>
                    </a:lnTo>
                    <a:lnTo>
                      <a:pt x="595" y="20"/>
                    </a:lnTo>
                    <a:lnTo>
                      <a:pt x="573" y="14"/>
                    </a:lnTo>
                    <a:lnTo>
                      <a:pt x="550" y="9"/>
                    </a:lnTo>
                    <a:lnTo>
                      <a:pt x="528" y="5"/>
                    </a:lnTo>
                    <a:lnTo>
                      <a:pt x="505" y="2"/>
                    </a:lnTo>
                    <a:lnTo>
                      <a:pt x="482" y="0"/>
                    </a:lnTo>
                    <a:lnTo>
                      <a:pt x="458" y="0"/>
                    </a:lnTo>
                    <a:lnTo>
                      <a:pt x="435" y="0"/>
                    </a:lnTo>
                    <a:lnTo>
                      <a:pt x="412" y="2"/>
                    </a:lnTo>
                    <a:lnTo>
                      <a:pt x="389" y="5"/>
                    </a:lnTo>
                    <a:lnTo>
                      <a:pt x="366" y="9"/>
                    </a:lnTo>
                    <a:lnTo>
                      <a:pt x="343" y="14"/>
                    </a:lnTo>
                    <a:lnTo>
                      <a:pt x="322" y="20"/>
                    </a:lnTo>
                    <a:lnTo>
                      <a:pt x="300" y="27"/>
                    </a:lnTo>
                    <a:lnTo>
                      <a:pt x="280" y="36"/>
                    </a:lnTo>
                    <a:lnTo>
                      <a:pt x="259" y="45"/>
                    </a:lnTo>
                    <a:lnTo>
                      <a:pt x="240" y="56"/>
                    </a:lnTo>
                    <a:lnTo>
                      <a:pt x="221" y="67"/>
                    </a:lnTo>
                    <a:lnTo>
                      <a:pt x="202" y="79"/>
                    </a:lnTo>
                    <a:lnTo>
                      <a:pt x="184" y="91"/>
                    </a:lnTo>
                    <a:lnTo>
                      <a:pt x="167" y="105"/>
                    </a:lnTo>
                    <a:lnTo>
                      <a:pt x="149" y="119"/>
                    </a:lnTo>
                    <a:lnTo>
                      <a:pt x="134" y="134"/>
                    </a:lnTo>
                    <a:lnTo>
                      <a:pt x="118" y="150"/>
                    </a:lnTo>
                    <a:lnTo>
                      <a:pt x="104" y="167"/>
                    </a:lnTo>
                    <a:lnTo>
                      <a:pt x="91" y="184"/>
                    </a:lnTo>
                    <a:lnTo>
                      <a:pt x="78" y="202"/>
                    </a:lnTo>
                    <a:lnTo>
                      <a:pt x="66" y="220"/>
                    </a:lnTo>
                    <a:lnTo>
                      <a:pt x="55" y="240"/>
                    </a:lnTo>
                    <a:lnTo>
                      <a:pt x="45" y="260"/>
                    </a:lnTo>
                    <a:lnTo>
                      <a:pt x="36" y="280"/>
                    </a:lnTo>
                    <a:lnTo>
                      <a:pt x="28" y="301"/>
                    </a:lnTo>
                    <a:lnTo>
                      <a:pt x="20" y="322"/>
                    </a:lnTo>
                    <a:lnTo>
                      <a:pt x="14" y="344"/>
                    </a:lnTo>
                    <a:lnTo>
                      <a:pt x="9" y="366"/>
                    </a:lnTo>
                    <a:lnTo>
                      <a:pt x="5" y="389"/>
                    </a:lnTo>
                    <a:lnTo>
                      <a:pt x="2" y="411"/>
                    </a:lnTo>
                    <a:lnTo>
                      <a:pt x="1" y="435"/>
                    </a:lnTo>
                    <a:lnTo>
                      <a:pt x="0" y="459"/>
                    </a:lnTo>
                    <a:lnTo>
                      <a:pt x="1" y="482"/>
                    </a:lnTo>
                    <a:lnTo>
                      <a:pt x="2" y="506"/>
                    </a:lnTo>
                    <a:lnTo>
                      <a:pt x="5" y="528"/>
                    </a:lnTo>
                    <a:lnTo>
                      <a:pt x="9" y="551"/>
                    </a:lnTo>
                    <a:lnTo>
                      <a:pt x="14" y="573"/>
                    </a:lnTo>
                    <a:lnTo>
                      <a:pt x="20" y="595"/>
                    </a:lnTo>
                    <a:lnTo>
                      <a:pt x="28" y="616"/>
                    </a:lnTo>
                    <a:lnTo>
                      <a:pt x="36" y="637"/>
                    </a:lnTo>
                    <a:lnTo>
                      <a:pt x="45" y="657"/>
                    </a:lnTo>
                    <a:lnTo>
                      <a:pt x="55" y="677"/>
                    </a:lnTo>
                    <a:lnTo>
                      <a:pt x="66" y="697"/>
                    </a:lnTo>
                    <a:lnTo>
                      <a:pt x="78" y="715"/>
                    </a:lnTo>
                    <a:lnTo>
                      <a:pt x="91" y="733"/>
                    </a:lnTo>
                    <a:lnTo>
                      <a:pt x="104" y="750"/>
                    </a:lnTo>
                    <a:lnTo>
                      <a:pt x="118" y="767"/>
                    </a:lnTo>
                    <a:lnTo>
                      <a:pt x="134" y="783"/>
                    </a:lnTo>
                    <a:lnTo>
                      <a:pt x="149" y="798"/>
                    </a:lnTo>
                    <a:lnTo>
                      <a:pt x="167" y="812"/>
                    </a:lnTo>
                    <a:lnTo>
                      <a:pt x="184" y="826"/>
                    </a:lnTo>
                    <a:lnTo>
                      <a:pt x="202" y="838"/>
                    </a:lnTo>
                    <a:lnTo>
                      <a:pt x="221" y="850"/>
                    </a:lnTo>
                    <a:lnTo>
                      <a:pt x="240" y="861"/>
                    </a:lnTo>
                    <a:lnTo>
                      <a:pt x="259" y="872"/>
                    </a:lnTo>
                    <a:lnTo>
                      <a:pt x="280" y="881"/>
                    </a:lnTo>
                    <a:lnTo>
                      <a:pt x="300" y="890"/>
                    </a:lnTo>
                    <a:lnTo>
                      <a:pt x="322" y="897"/>
                    </a:lnTo>
                    <a:lnTo>
                      <a:pt x="343" y="903"/>
                    </a:lnTo>
                    <a:lnTo>
                      <a:pt x="366" y="908"/>
                    </a:lnTo>
                    <a:lnTo>
                      <a:pt x="389" y="912"/>
                    </a:lnTo>
                    <a:lnTo>
                      <a:pt x="412" y="915"/>
                    </a:lnTo>
                    <a:lnTo>
                      <a:pt x="435" y="917"/>
                    </a:lnTo>
                    <a:lnTo>
                      <a:pt x="458" y="917"/>
                    </a:lnTo>
                    <a:lnTo>
                      <a:pt x="482" y="917"/>
                    </a:lnTo>
                    <a:lnTo>
                      <a:pt x="505" y="915"/>
                    </a:lnTo>
                    <a:lnTo>
                      <a:pt x="528" y="912"/>
                    </a:lnTo>
                    <a:lnTo>
                      <a:pt x="550" y="908"/>
                    </a:lnTo>
                    <a:lnTo>
                      <a:pt x="573" y="903"/>
                    </a:lnTo>
                    <a:lnTo>
                      <a:pt x="595" y="897"/>
                    </a:lnTo>
                    <a:lnTo>
                      <a:pt x="616" y="890"/>
                    </a:lnTo>
                    <a:lnTo>
                      <a:pt x="637" y="881"/>
                    </a:lnTo>
                    <a:lnTo>
                      <a:pt x="657" y="872"/>
                    </a:lnTo>
                    <a:lnTo>
                      <a:pt x="677" y="861"/>
                    </a:lnTo>
                    <a:lnTo>
                      <a:pt x="696" y="850"/>
                    </a:lnTo>
                    <a:lnTo>
                      <a:pt x="714" y="838"/>
                    </a:lnTo>
                    <a:lnTo>
                      <a:pt x="732" y="826"/>
                    </a:lnTo>
                    <a:lnTo>
                      <a:pt x="749" y="812"/>
                    </a:lnTo>
                    <a:lnTo>
                      <a:pt x="767" y="798"/>
                    </a:lnTo>
                    <a:lnTo>
                      <a:pt x="783" y="783"/>
                    </a:lnTo>
                    <a:lnTo>
                      <a:pt x="798" y="767"/>
                    </a:lnTo>
                    <a:lnTo>
                      <a:pt x="812" y="750"/>
                    </a:lnTo>
                    <a:lnTo>
                      <a:pt x="826" y="733"/>
                    </a:lnTo>
                    <a:lnTo>
                      <a:pt x="839" y="715"/>
                    </a:lnTo>
                    <a:lnTo>
                      <a:pt x="850" y="697"/>
                    </a:lnTo>
                    <a:lnTo>
                      <a:pt x="861" y="677"/>
                    </a:lnTo>
                    <a:lnTo>
                      <a:pt x="871" y="657"/>
                    </a:lnTo>
                    <a:lnTo>
                      <a:pt x="881" y="637"/>
                    </a:lnTo>
                    <a:lnTo>
                      <a:pt x="889" y="616"/>
                    </a:lnTo>
                    <a:lnTo>
                      <a:pt x="896" y="595"/>
                    </a:lnTo>
                    <a:lnTo>
                      <a:pt x="902" y="573"/>
                    </a:lnTo>
                    <a:lnTo>
                      <a:pt x="907" y="551"/>
                    </a:lnTo>
                    <a:lnTo>
                      <a:pt x="911" y="528"/>
                    </a:lnTo>
                    <a:lnTo>
                      <a:pt x="914" y="506"/>
                    </a:lnTo>
                    <a:lnTo>
                      <a:pt x="916" y="482"/>
                    </a:lnTo>
                    <a:lnTo>
                      <a:pt x="916" y="459"/>
                    </a:lnTo>
                    <a:close/>
                    <a:moveTo>
                      <a:pt x="815" y="459"/>
                    </a:moveTo>
                    <a:lnTo>
                      <a:pt x="815" y="477"/>
                    </a:lnTo>
                    <a:lnTo>
                      <a:pt x="813" y="495"/>
                    </a:lnTo>
                    <a:lnTo>
                      <a:pt x="811" y="513"/>
                    </a:lnTo>
                    <a:lnTo>
                      <a:pt x="808" y="531"/>
                    </a:lnTo>
                    <a:lnTo>
                      <a:pt x="804" y="548"/>
                    </a:lnTo>
                    <a:lnTo>
                      <a:pt x="799" y="565"/>
                    </a:lnTo>
                    <a:lnTo>
                      <a:pt x="794" y="581"/>
                    </a:lnTo>
                    <a:lnTo>
                      <a:pt x="787" y="597"/>
                    </a:lnTo>
                    <a:lnTo>
                      <a:pt x="780" y="613"/>
                    </a:lnTo>
                    <a:lnTo>
                      <a:pt x="772" y="628"/>
                    </a:lnTo>
                    <a:lnTo>
                      <a:pt x="764" y="643"/>
                    </a:lnTo>
                    <a:lnTo>
                      <a:pt x="753" y="657"/>
                    </a:lnTo>
                    <a:lnTo>
                      <a:pt x="744" y="672"/>
                    </a:lnTo>
                    <a:lnTo>
                      <a:pt x="733" y="686"/>
                    </a:lnTo>
                    <a:lnTo>
                      <a:pt x="722" y="699"/>
                    </a:lnTo>
                    <a:lnTo>
                      <a:pt x="710" y="711"/>
                    </a:lnTo>
                    <a:lnTo>
                      <a:pt x="698" y="723"/>
                    </a:lnTo>
                    <a:lnTo>
                      <a:pt x="685" y="734"/>
                    </a:lnTo>
                    <a:lnTo>
                      <a:pt x="672" y="744"/>
                    </a:lnTo>
                    <a:lnTo>
                      <a:pt x="658" y="754"/>
                    </a:lnTo>
                    <a:lnTo>
                      <a:pt x="643" y="764"/>
                    </a:lnTo>
                    <a:lnTo>
                      <a:pt x="628" y="772"/>
                    </a:lnTo>
                    <a:lnTo>
                      <a:pt x="613" y="780"/>
                    </a:lnTo>
                    <a:lnTo>
                      <a:pt x="597" y="787"/>
                    </a:lnTo>
                    <a:lnTo>
                      <a:pt x="581" y="793"/>
                    </a:lnTo>
                    <a:lnTo>
                      <a:pt x="565" y="799"/>
                    </a:lnTo>
                    <a:lnTo>
                      <a:pt x="547" y="804"/>
                    </a:lnTo>
                    <a:lnTo>
                      <a:pt x="530" y="808"/>
                    </a:lnTo>
                    <a:lnTo>
                      <a:pt x="512" y="811"/>
                    </a:lnTo>
                    <a:lnTo>
                      <a:pt x="494" y="813"/>
                    </a:lnTo>
                    <a:lnTo>
                      <a:pt x="476" y="814"/>
                    </a:lnTo>
                    <a:lnTo>
                      <a:pt x="458" y="815"/>
                    </a:lnTo>
                    <a:lnTo>
                      <a:pt x="440" y="814"/>
                    </a:lnTo>
                    <a:lnTo>
                      <a:pt x="422" y="813"/>
                    </a:lnTo>
                    <a:lnTo>
                      <a:pt x="404" y="811"/>
                    </a:lnTo>
                    <a:lnTo>
                      <a:pt x="387" y="808"/>
                    </a:lnTo>
                    <a:lnTo>
                      <a:pt x="369" y="804"/>
                    </a:lnTo>
                    <a:lnTo>
                      <a:pt x="353" y="799"/>
                    </a:lnTo>
                    <a:lnTo>
                      <a:pt x="335" y="793"/>
                    </a:lnTo>
                    <a:lnTo>
                      <a:pt x="319" y="787"/>
                    </a:lnTo>
                    <a:lnTo>
                      <a:pt x="303" y="780"/>
                    </a:lnTo>
                    <a:lnTo>
                      <a:pt x="288" y="772"/>
                    </a:lnTo>
                    <a:lnTo>
                      <a:pt x="273" y="764"/>
                    </a:lnTo>
                    <a:lnTo>
                      <a:pt x="259" y="754"/>
                    </a:lnTo>
                    <a:lnTo>
                      <a:pt x="245" y="744"/>
                    </a:lnTo>
                    <a:lnTo>
                      <a:pt x="231" y="734"/>
                    </a:lnTo>
                    <a:lnTo>
                      <a:pt x="219" y="723"/>
                    </a:lnTo>
                    <a:lnTo>
                      <a:pt x="206" y="711"/>
                    </a:lnTo>
                    <a:lnTo>
                      <a:pt x="194" y="699"/>
                    </a:lnTo>
                    <a:lnTo>
                      <a:pt x="183" y="686"/>
                    </a:lnTo>
                    <a:lnTo>
                      <a:pt x="173" y="672"/>
                    </a:lnTo>
                    <a:lnTo>
                      <a:pt x="163" y="657"/>
                    </a:lnTo>
                    <a:lnTo>
                      <a:pt x="154" y="643"/>
                    </a:lnTo>
                    <a:lnTo>
                      <a:pt x="144" y="628"/>
                    </a:lnTo>
                    <a:lnTo>
                      <a:pt x="136" y="613"/>
                    </a:lnTo>
                    <a:lnTo>
                      <a:pt x="129" y="597"/>
                    </a:lnTo>
                    <a:lnTo>
                      <a:pt x="123" y="581"/>
                    </a:lnTo>
                    <a:lnTo>
                      <a:pt x="117" y="565"/>
                    </a:lnTo>
                    <a:lnTo>
                      <a:pt x="112" y="548"/>
                    </a:lnTo>
                    <a:lnTo>
                      <a:pt x="109" y="531"/>
                    </a:lnTo>
                    <a:lnTo>
                      <a:pt x="105" y="513"/>
                    </a:lnTo>
                    <a:lnTo>
                      <a:pt x="103" y="495"/>
                    </a:lnTo>
                    <a:lnTo>
                      <a:pt x="102" y="477"/>
                    </a:lnTo>
                    <a:lnTo>
                      <a:pt x="101" y="459"/>
                    </a:lnTo>
                    <a:lnTo>
                      <a:pt x="102" y="440"/>
                    </a:lnTo>
                    <a:lnTo>
                      <a:pt x="103" y="422"/>
                    </a:lnTo>
                    <a:lnTo>
                      <a:pt x="105" y="404"/>
                    </a:lnTo>
                    <a:lnTo>
                      <a:pt x="109" y="386"/>
                    </a:lnTo>
                    <a:lnTo>
                      <a:pt x="112" y="369"/>
                    </a:lnTo>
                    <a:lnTo>
                      <a:pt x="117" y="352"/>
                    </a:lnTo>
                    <a:lnTo>
                      <a:pt x="123" y="336"/>
                    </a:lnTo>
                    <a:lnTo>
                      <a:pt x="129" y="320"/>
                    </a:lnTo>
                    <a:lnTo>
                      <a:pt x="136" y="304"/>
                    </a:lnTo>
                    <a:lnTo>
                      <a:pt x="144" y="289"/>
                    </a:lnTo>
                    <a:lnTo>
                      <a:pt x="154" y="274"/>
                    </a:lnTo>
                    <a:lnTo>
                      <a:pt x="163" y="260"/>
                    </a:lnTo>
                    <a:lnTo>
                      <a:pt x="173" y="245"/>
                    </a:lnTo>
                    <a:lnTo>
                      <a:pt x="183" y="231"/>
                    </a:lnTo>
                    <a:lnTo>
                      <a:pt x="194" y="218"/>
                    </a:lnTo>
                    <a:lnTo>
                      <a:pt x="206" y="206"/>
                    </a:lnTo>
                    <a:lnTo>
                      <a:pt x="219" y="194"/>
                    </a:lnTo>
                    <a:lnTo>
                      <a:pt x="231" y="183"/>
                    </a:lnTo>
                    <a:lnTo>
                      <a:pt x="245" y="173"/>
                    </a:lnTo>
                    <a:lnTo>
                      <a:pt x="259" y="163"/>
                    </a:lnTo>
                    <a:lnTo>
                      <a:pt x="273" y="154"/>
                    </a:lnTo>
                    <a:lnTo>
                      <a:pt x="288" y="145"/>
                    </a:lnTo>
                    <a:lnTo>
                      <a:pt x="303" y="137"/>
                    </a:lnTo>
                    <a:lnTo>
                      <a:pt x="319" y="130"/>
                    </a:lnTo>
                    <a:lnTo>
                      <a:pt x="335" y="124"/>
                    </a:lnTo>
                    <a:lnTo>
                      <a:pt x="353" y="118"/>
                    </a:lnTo>
                    <a:lnTo>
                      <a:pt x="369" y="113"/>
                    </a:lnTo>
                    <a:lnTo>
                      <a:pt x="387" y="109"/>
                    </a:lnTo>
                    <a:lnTo>
                      <a:pt x="404" y="106"/>
                    </a:lnTo>
                    <a:lnTo>
                      <a:pt x="422" y="104"/>
                    </a:lnTo>
                    <a:lnTo>
                      <a:pt x="440" y="103"/>
                    </a:lnTo>
                    <a:lnTo>
                      <a:pt x="458" y="102"/>
                    </a:lnTo>
                    <a:lnTo>
                      <a:pt x="476" y="103"/>
                    </a:lnTo>
                    <a:lnTo>
                      <a:pt x="494" y="104"/>
                    </a:lnTo>
                    <a:lnTo>
                      <a:pt x="512" y="106"/>
                    </a:lnTo>
                    <a:lnTo>
                      <a:pt x="530" y="109"/>
                    </a:lnTo>
                    <a:lnTo>
                      <a:pt x="547" y="113"/>
                    </a:lnTo>
                    <a:lnTo>
                      <a:pt x="565" y="118"/>
                    </a:lnTo>
                    <a:lnTo>
                      <a:pt x="581" y="124"/>
                    </a:lnTo>
                    <a:lnTo>
                      <a:pt x="597" y="130"/>
                    </a:lnTo>
                    <a:lnTo>
                      <a:pt x="613" y="137"/>
                    </a:lnTo>
                    <a:lnTo>
                      <a:pt x="628" y="145"/>
                    </a:lnTo>
                    <a:lnTo>
                      <a:pt x="643" y="154"/>
                    </a:lnTo>
                    <a:lnTo>
                      <a:pt x="658" y="163"/>
                    </a:lnTo>
                    <a:lnTo>
                      <a:pt x="672" y="173"/>
                    </a:lnTo>
                    <a:lnTo>
                      <a:pt x="685" y="183"/>
                    </a:lnTo>
                    <a:lnTo>
                      <a:pt x="698" y="194"/>
                    </a:lnTo>
                    <a:lnTo>
                      <a:pt x="710" y="206"/>
                    </a:lnTo>
                    <a:lnTo>
                      <a:pt x="722" y="218"/>
                    </a:lnTo>
                    <a:lnTo>
                      <a:pt x="733" y="231"/>
                    </a:lnTo>
                    <a:lnTo>
                      <a:pt x="744" y="245"/>
                    </a:lnTo>
                    <a:lnTo>
                      <a:pt x="753" y="260"/>
                    </a:lnTo>
                    <a:lnTo>
                      <a:pt x="764" y="274"/>
                    </a:lnTo>
                    <a:lnTo>
                      <a:pt x="772" y="289"/>
                    </a:lnTo>
                    <a:lnTo>
                      <a:pt x="780" y="304"/>
                    </a:lnTo>
                    <a:lnTo>
                      <a:pt x="787" y="320"/>
                    </a:lnTo>
                    <a:lnTo>
                      <a:pt x="794" y="336"/>
                    </a:lnTo>
                    <a:lnTo>
                      <a:pt x="799" y="352"/>
                    </a:lnTo>
                    <a:lnTo>
                      <a:pt x="804" y="369"/>
                    </a:lnTo>
                    <a:lnTo>
                      <a:pt x="808" y="386"/>
                    </a:lnTo>
                    <a:lnTo>
                      <a:pt x="811" y="404"/>
                    </a:lnTo>
                    <a:lnTo>
                      <a:pt x="813" y="422"/>
                    </a:lnTo>
                    <a:lnTo>
                      <a:pt x="815" y="440"/>
                    </a:lnTo>
                    <a:lnTo>
                      <a:pt x="815" y="459"/>
                    </a:lnTo>
                    <a:close/>
                  </a:path>
                </a:pathLst>
              </a:custGeom>
              <a:solidFill>
                <a:srgbClr val="F9D4C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1853" name="Freeform 1298">
                <a:extLst>
                  <a:ext uri="{FF2B5EF4-FFF2-40B4-BE49-F238E27FC236}">
                    <a16:creationId xmlns:a16="http://schemas.microsoft.com/office/drawing/2014/main" id="{CB8C930B-0FE7-4DBC-A6E8-FB031926892D}"/>
                  </a:ext>
                </a:extLst>
              </p:cNvPr>
              <p:cNvSpPr>
                <a:spLocks noEditPoints="1"/>
              </p:cNvSpPr>
              <p:nvPr/>
            </p:nvSpPr>
            <p:spPr bwMode="auto">
              <a:xfrm>
                <a:off x="4214" y="2274"/>
                <a:ext cx="163" cy="163"/>
              </a:xfrm>
              <a:custGeom>
                <a:avLst/>
                <a:gdLst>
                  <a:gd name="T0" fmla="*/ 161 w 815"/>
                  <a:gd name="T1" fmla="*/ 65 h 815"/>
                  <a:gd name="T2" fmla="*/ 155 w 815"/>
                  <a:gd name="T3" fmla="*/ 46 h 815"/>
                  <a:gd name="T4" fmla="*/ 144 w 815"/>
                  <a:gd name="T5" fmla="*/ 30 h 815"/>
                  <a:gd name="T6" fmla="*/ 130 w 815"/>
                  <a:gd name="T7" fmla="*/ 16 h 815"/>
                  <a:gd name="T8" fmla="*/ 113 w 815"/>
                  <a:gd name="T9" fmla="*/ 6 h 815"/>
                  <a:gd name="T10" fmla="*/ 94 w 815"/>
                  <a:gd name="T11" fmla="*/ 1 h 815"/>
                  <a:gd name="T12" fmla="*/ 73 w 815"/>
                  <a:gd name="T13" fmla="*/ 1 h 815"/>
                  <a:gd name="T14" fmla="*/ 53 w 815"/>
                  <a:gd name="T15" fmla="*/ 5 h 815"/>
                  <a:gd name="T16" fmla="*/ 36 w 815"/>
                  <a:gd name="T17" fmla="*/ 14 h 815"/>
                  <a:gd name="T18" fmla="*/ 21 w 815"/>
                  <a:gd name="T19" fmla="*/ 27 h 815"/>
                  <a:gd name="T20" fmla="*/ 10 w 815"/>
                  <a:gd name="T21" fmla="*/ 43 h 815"/>
                  <a:gd name="T22" fmla="*/ 2 w 815"/>
                  <a:gd name="T23" fmla="*/ 61 h 815"/>
                  <a:gd name="T24" fmla="*/ 0 w 815"/>
                  <a:gd name="T25" fmla="*/ 82 h 815"/>
                  <a:gd name="T26" fmla="*/ 2 w 815"/>
                  <a:gd name="T27" fmla="*/ 102 h 815"/>
                  <a:gd name="T28" fmla="*/ 10 w 815"/>
                  <a:gd name="T29" fmla="*/ 120 h 815"/>
                  <a:gd name="T30" fmla="*/ 21 w 815"/>
                  <a:gd name="T31" fmla="*/ 136 h 815"/>
                  <a:gd name="T32" fmla="*/ 36 w 815"/>
                  <a:gd name="T33" fmla="*/ 149 h 815"/>
                  <a:gd name="T34" fmla="*/ 53 w 815"/>
                  <a:gd name="T35" fmla="*/ 158 h 815"/>
                  <a:gd name="T36" fmla="*/ 73 w 815"/>
                  <a:gd name="T37" fmla="*/ 162 h 815"/>
                  <a:gd name="T38" fmla="*/ 94 w 815"/>
                  <a:gd name="T39" fmla="*/ 162 h 815"/>
                  <a:gd name="T40" fmla="*/ 113 w 815"/>
                  <a:gd name="T41" fmla="*/ 157 h 815"/>
                  <a:gd name="T42" fmla="*/ 130 w 815"/>
                  <a:gd name="T43" fmla="*/ 147 h 815"/>
                  <a:gd name="T44" fmla="*/ 144 w 815"/>
                  <a:gd name="T45" fmla="*/ 133 h 815"/>
                  <a:gd name="T46" fmla="*/ 155 w 815"/>
                  <a:gd name="T47" fmla="*/ 117 h 815"/>
                  <a:gd name="T48" fmla="*/ 161 w 815"/>
                  <a:gd name="T49" fmla="*/ 98 h 815"/>
                  <a:gd name="T50" fmla="*/ 143 w 815"/>
                  <a:gd name="T51" fmla="*/ 82 h 815"/>
                  <a:gd name="T52" fmla="*/ 141 w 815"/>
                  <a:gd name="T53" fmla="*/ 97 h 815"/>
                  <a:gd name="T54" fmla="*/ 135 w 815"/>
                  <a:gd name="T55" fmla="*/ 111 h 815"/>
                  <a:gd name="T56" fmla="*/ 127 w 815"/>
                  <a:gd name="T57" fmla="*/ 123 h 815"/>
                  <a:gd name="T58" fmla="*/ 116 w 815"/>
                  <a:gd name="T59" fmla="*/ 132 h 815"/>
                  <a:gd name="T60" fmla="*/ 103 w 815"/>
                  <a:gd name="T61" fmla="*/ 139 h 815"/>
                  <a:gd name="T62" fmla="*/ 88 w 815"/>
                  <a:gd name="T63" fmla="*/ 142 h 815"/>
                  <a:gd name="T64" fmla="*/ 72 w 815"/>
                  <a:gd name="T65" fmla="*/ 142 h 815"/>
                  <a:gd name="T66" fmla="*/ 58 w 815"/>
                  <a:gd name="T67" fmla="*/ 138 h 815"/>
                  <a:gd name="T68" fmla="*/ 45 w 815"/>
                  <a:gd name="T69" fmla="*/ 131 h 815"/>
                  <a:gd name="T70" fmla="*/ 34 w 815"/>
                  <a:gd name="T71" fmla="*/ 120 h 815"/>
                  <a:gd name="T72" fmla="*/ 26 w 815"/>
                  <a:gd name="T73" fmla="*/ 108 h 815"/>
                  <a:gd name="T74" fmla="*/ 22 w 815"/>
                  <a:gd name="T75" fmla="*/ 94 h 815"/>
                  <a:gd name="T76" fmla="*/ 20 w 815"/>
                  <a:gd name="T77" fmla="*/ 78 h 815"/>
                  <a:gd name="T78" fmla="*/ 23 w 815"/>
                  <a:gd name="T79" fmla="*/ 63 h 815"/>
                  <a:gd name="T80" fmla="*/ 29 w 815"/>
                  <a:gd name="T81" fmla="*/ 50 h 815"/>
                  <a:gd name="T82" fmla="*/ 38 w 815"/>
                  <a:gd name="T83" fmla="*/ 38 h 815"/>
                  <a:gd name="T84" fmla="*/ 50 w 815"/>
                  <a:gd name="T85" fmla="*/ 29 h 815"/>
                  <a:gd name="T86" fmla="*/ 63 w 815"/>
                  <a:gd name="T87" fmla="*/ 23 h 815"/>
                  <a:gd name="T88" fmla="*/ 78 w 815"/>
                  <a:gd name="T89" fmla="*/ 20 h 815"/>
                  <a:gd name="T90" fmla="*/ 94 w 815"/>
                  <a:gd name="T91" fmla="*/ 22 h 815"/>
                  <a:gd name="T92" fmla="*/ 108 w 815"/>
                  <a:gd name="T93" fmla="*/ 26 h 815"/>
                  <a:gd name="T94" fmla="*/ 120 w 815"/>
                  <a:gd name="T95" fmla="*/ 34 h 815"/>
                  <a:gd name="T96" fmla="*/ 130 w 815"/>
                  <a:gd name="T97" fmla="*/ 45 h 815"/>
                  <a:gd name="T98" fmla="*/ 138 w 815"/>
                  <a:gd name="T99" fmla="*/ 58 h 815"/>
                  <a:gd name="T100" fmla="*/ 142 w 815"/>
                  <a:gd name="T101" fmla="*/ 72 h 81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815" h="815">
                    <a:moveTo>
                      <a:pt x="815" y="408"/>
                    </a:moveTo>
                    <a:lnTo>
                      <a:pt x="814" y="386"/>
                    </a:lnTo>
                    <a:lnTo>
                      <a:pt x="813" y="366"/>
                    </a:lnTo>
                    <a:lnTo>
                      <a:pt x="810" y="345"/>
                    </a:lnTo>
                    <a:lnTo>
                      <a:pt x="807" y="325"/>
                    </a:lnTo>
                    <a:lnTo>
                      <a:pt x="802" y="306"/>
                    </a:lnTo>
                    <a:lnTo>
                      <a:pt x="797" y="286"/>
                    </a:lnTo>
                    <a:lnTo>
                      <a:pt x="790" y="268"/>
                    </a:lnTo>
                    <a:lnTo>
                      <a:pt x="783" y="249"/>
                    </a:lnTo>
                    <a:lnTo>
                      <a:pt x="775" y="231"/>
                    </a:lnTo>
                    <a:lnTo>
                      <a:pt x="766" y="214"/>
                    </a:lnTo>
                    <a:lnTo>
                      <a:pt x="756" y="196"/>
                    </a:lnTo>
                    <a:lnTo>
                      <a:pt x="745" y="179"/>
                    </a:lnTo>
                    <a:lnTo>
                      <a:pt x="734" y="163"/>
                    </a:lnTo>
                    <a:lnTo>
                      <a:pt x="722" y="148"/>
                    </a:lnTo>
                    <a:lnTo>
                      <a:pt x="709" y="133"/>
                    </a:lnTo>
                    <a:lnTo>
                      <a:pt x="695" y="119"/>
                    </a:lnTo>
                    <a:lnTo>
                      <a:pt x="681" y="106"/>
                    </a:lnTo>
                    <a:lnTo>
                      <a:pt x="666" y="93"/>
                    </a:lnTo>
                    <a:lnTo>
                      <a:pt x="651" y="81"/>
                    </a:lnTo>
                    <a:lnTo>
                      <a:pt x="635" y="70"/>
                    </a:lnTo>
                    <a:lnTo>
                      <a:pt x="618" y="59"/>
                    </a:lnTo>
                    <a:lnTo>
                      <a:pt x="601" y="49"/>
                    </a:lnTo>
                    <a:lnTo>
                      <a:pt x="584" y="40"/>
                    </a:lnTo>
                    <a:lnTo>
                      <a:pt x="566" y="32"/>
                    </a:lnTo>
                    <a:lnTo>
                      <a:pt x="548" y="25"/>
                    </a:lnTo>
                    <a:lnTo>
                      <a:pt x="529" y="19"/>
                    </a:lnTo>
                    <a:lnTo>
                      <a:pt x="510" y="13"/>
                    </a:lnTo>
                    <a:lnTo>
                      <a:pt x="489" y="9"/>
                    </a:lnTo>
                    <a:lnTo>
                      <a:pt x="469" y="5"/>
                    </a:lnTo>
                    <a:lnTo>
                      <a:pt x="449" y="3"/>
                    </a:lnTo>
                    <a:lnTo>
                      <a:pt x="428" y="1"/>
                    </a:lnTo>
                    <a:lnTo>
                      <a:pt x="407" y="0"/>
                    </a:lnTo>
                    <a:lnTo>
                      <a:pt x="386" y="1"/>
                    </a:lnTo>
                    <a:lnTo>
                      <a:pt x="366" y="3"/>
                    </a:lnTo>
                    <a:lnTo>
                      <a:pt x="345" y="5"/>
                    </a:lnTo>
                    <a:lnTo>
                      <a:pt x="325" y="9"/>
                    </a:lnTo>
                    <a:lnTo>
                      <a:pt x="306" y="13"/>
                    </a:lnTo>
                    <a:lnTo>
                      <a:pt x="286" y="19"/>
                    </a:lnTo>
                    <a:lnTo>
                      <a:pt x="267" y="25"/>
                    </a:lnTo>
                    <a:lnTo>
                      <a:pt x="248" y="32"/>
                    </a:lnTo>
                    <a:lnTo>
                      <a:pt x="230" y="40"/>
                    </a:lnTo>
                    <a:lnTo>
                      <a:pt x="213" y="49"/>
                    </a:lnTo>
                    <a:lnTo>
                      <a:pt x="196" y="59"/>
                    </a:lnTo>
                    <a:lnTo>
                      <a:pt x="179" y="70"/>
                    </a:lnTo>
                    <a:lnTo>
                      <a:pt x="164" y="81"/>
                    </a:lnTo>
                    <a:lnTo>
                      <a:pt x="148" y="93"/>
                    </a:lnTo>
                    <a:lnTo>
                      <a:pt x="133" y="106"/>
                    </a:lnTo>
                    <a:lnTo>
                      <a:pt x="119" y="119"/>
                    </a:lnTo>
                    <a:lnTo>
                      <a:pt x="106" y="133"/>
                    </a:lnTo>
                    <a:lnTo>
                      <a:pt x="92" y="148"/>
                    </a:lnTo>
                    <a:lnTo>
                      <a:pt x="80" y="163"/>
                    </a:lnTo>
                    <a:lnTo>
                      <a:pt x="69" y="179"/>
                    </a:lnTo>
                    <a:lnTo>
                      <a:pt x="58" y="196"/>
                    </a:lnTo>
                    <a:lnTo>
                      <a:pt x="49" y="214"/>
                    </a:lnTo>
                    <a:lnTo>
                      <a:pt x="40" y="231"/>
                    </a:lnTo>
                    <a:lnTo>
                      <a:pt x="31" y="249"/>
                    </a:lnTo>
                    <a:lnTo>
                      <a:pt x="24" y="268"/>
                    </a:lnTo>
                    <a:lnTo>
                      <a:pt x="18" y="286"/>
                    </a:lnTo>
                    <a:lnTo>
                      <a:pt x="12" y="306"/>
                    </a:lnTo>
                    <a:lnTo>
                      <a:pt x="8" y="325"/>
                    </a:lnTo>
                    <a:lnTo>
                      <a:pt x="4" y="345"/>
                    </a:lnTo>
                    <a:lnTo>
                      <a:pt x="2" y="366"/>
                    </a:lnTo>
                    <a:lnTo>
                      <a:pt x="0" y="386"/>
                    </a:lnTo>
                    <a:lnTo>
                      <a:pt x="0" y="408"/>
                    </a:lnTo>
                    <a:lnTo>
                      <a:pt x="0" y="429"/>
                    </a:lnTo>
                    <a:lnTo>
                      <a:pt x="2" y="449"/>
                    </a:lnTo>
                    <a:lnTo>
                      <a:pt x="4" y="470"/>
                    </a:lnTo>
                    <a:lnTo>
                      <a:pt x="8" y="490"/>
                    </a:lnTo>
                    <a:lnTo>
                      <a:pt x="12" y="509"/>
                    </a:lnTo>
                    <a:lnTo>
                      <a:pt x="18" y="529"/>
                    </a:lnTo>
                    <a:lnTo>
                      <a:pt x="24" y="547"/>
                    </a:lnTo>
                    <a:lnTo>
                      <a:pt x="31" y="566"/>
                    </a:lnTo>
                    <a:lnTo>
                      <a:pt x="40" y="584"/>
                    </a:lnTo>
                    <a:lnTo>
                      <a:pt x="49" y="601"/>
                    </a:lnTo>
                    <a:lnTo>
                      <a:pt x="58" y="619"/>
                    </a:lnTo>
                    <a:lnTo>
                      <a:pt x="69" y="636"/>
                    </a:lnTo>
                    <a:lnTo>
                      <a:pt x="80" y="652"/>
                    </a:lnTo>
                    <a:lnTo>
                      <a:pt x="92" y="667"/>
                    </a:lnTo>
                    <a:lnTo>
                      <a:pt x="106" y="682"/>
                    </a:lnTo>
                    <a:lnTo>
                      <a:pt x="119" y="696"/>
                    </a:lnTo>
                    <a:lnTo>
                      <a:pt x="133" y="709"/>
                    </a:lnTo>
                    <a:lnTo>
                      <a:pt x="148" y="722"/>
                    </a:lnTo>
                    <a:lnTo>
                      <a:pt x="164" y="734"/>
                    </a:lnTo>
                    <a:lnTo>
                      <a:pt x="179" y="745"/>
                    </a:lnTo>
                    <a:lnTo>
                      <a:pt x="196" y="756"/>
                    </a:lnTo>
                    <a:lnTo>
                      <a:pt x="213" y="766"/>
                    </a:lnTo>
                    <a:lnTo>
                      <a:pt x="230" y="775"/>
                    </a:lnTo>
                    <a:lnTo>
                      <a:pt x="248" y="783"/>
                    </a:lnTo>
                    <a:lnTo>
                      <a:pt x="267" y="790"/>
                    </a:lnTo>
                    <a:lnTo>
                      <a:pt x="286" y="796"/>
                    </a:lnTo>
                    <a:lnTo>
                      <a:pt x="306" y="802"/>
                    </a:lnTo>
                    <a:lnTo>
                      <a:pt x="325" y="806"/>
                    </a:lnTo>
                    <a:lnTo>
                      <a:pt x="345" y="810"/>
                    </a:lnTo>
                    <a:lnTo>
                      <a:pt x="366" y="812"/>
                    </a:lnTo>
                    <a:lnTo>
                      <a:pt x="386" y="814"/>
                    </a:lnTo>
                    <a:lnTo>
                      <a:pt x="407" y="815"/>
                    </a:lnTo>
                    <a:lnTo>
                      <a:pt x="428" y="814"/>
                    </a:lnTo>
                    <a:lnTo>
                      <a:pt x="449" y="812"/>
                    </a:lnTo>
                    <a:lnTo>
                      <a:pt x="469" y="810"/>
                    </a:lnTo>
                    <a:lnTo>
                      <a:pt x="489" y="806"/>
                    </a:lnTo>
                    <a:lnTo>
                      <a:pt x="510" y="802"/>
                    </a:lnTo>
                    <a:lnTo>
                      <a:pt x="529" y="796"/>
                    </a:lnTo>
                    <a:lnTo>
                      <a:pt x="548" y="790"/>
                    </a:lnTo>
                    <a:lnTo>
                      <a:pt x="566" y="783"/>
                    </a:lnTo>
                    <a:lnTo>
                      <a:pt x="584" y="775"/>
                    </a:lnTo>
                    <a:lnTo>
                      <a:pt x="601" y="766"/>
                    </a:lnTo>
                    <a:lnTo>
                      <a:pt x="618" y="756"/>
                    </a:lnTo>
                    <a:lnTo>
                      <a:pt x="635" y="745"/>
                    </a:lnTo>
                    <a:lnTo>
                      <a:pt x="651" y="734"/>
                    </a:lnTo>
                    <a:lnTo>
                      <a:pt x="666" y="722"/>
                    </a:lnTo>
                    <a:lnTo>
                      <a:pt x="681" y="709"/>
                    </a:lnTo>
                    <a:lnTo>
                      <a:pt x="695" y="696"/>
                    </a:lnTo>
                    <a:lnTo>
                      <a:pt x="709" y="682"/>
                    </a:lnTo>
                    <a:lnTo>
                      <a:pt x="722" y="667"/>
                    </a:lnTo>
                    <a:lnTo>
                      <a:pt x="734" y="652"/>
                    </a:lnTo>
                    <a:lnTo>
                      <a:pt x="745" y="636"/>
                    </a:lnTo>
                    <a:lnTo>
                      <a:pt x="756" y="619"/>
                    </a:lnTo>
                    <a:lnTo>
                      <a:pt x="766" y="601"/>
                    </a:lnTo>
                    <a:lnTo>
                      <a:pt x="775" y="584"/>
                    </a:lnTo>
                    <a:lnTo>
                      <a:pt x="783" y="566"/>
                    </a:lnTo>
                    <a:lnTo>
                      <a:pt x="790" y="547"/>
                    </a:lnTo>
                    <a:lnTo>
                      <a:pt x="797" y="529"/>
                    </a:lnTo>
                    <a:lnTo>
                      <a:pt x="802" y="509"/>
                    </a:lnTo>
                    <a:lnTo>
                      <a:pt x="807" y="490"/>
                    </a:lnTo>
                    <a:lnTo>
                      <a:pt x="810" y="470"/>
                    </a:lnTo>
                    <a:lnTo>
                      <a:pt x="813" y="449"/>
                    </a:lnTo>
                    <a:lnTo>
                      <a:pt x="814" y="429"/>
                    </a:lnTo>
                    <a:lnTo>
                      <a:pt x="815" y="408"/>
                    </a:lnTo>
                    <a:close/>
                    <a:moveTo>
                      <a:pt x="713" y="408"/>
                    </a:moveTo>
                    <a:lnTo>
                      <a:pt x="713" y="424"/>
                    </a:lnTo>
                    <a:lnTo>
                      <a:pt x="712" y="439"/>
                    </a:lnTo>
                    <a:lnTo>
                      <a:pt x="710" y="454"/>
                    </a:lnTo>
                    <a:lnTo>
                      <a:pt x="707" y="469"/>
                    </a:lnTo>
                    <a:lnTo>
                      <a:pt x="704" y="484"/>
                    </a:lnTo>
                    <a:lnTo>
                      <a:pt x="699" y="498"/>
                    </a:lnTo>
                    <a:lnTo>
                      <a:pt x="694" y="513"/>
                    </a:lnTo>
                    <a:lnTo>
                      <a:pt x="688" y="526"/>
                    </a:lnTo>
                    <a:lnTo>
                      <a:pt x="682" y="540"/>
                    </a:lnTo>
                    <a:lnTo>
                      <a:pt x="676" y="553"/>
                    </a:lnTo>
                    <a:lnTo>
                      <a:pt x="668" y="566"/>
                    </a:lnTo>
                    <a:lnTo>
                      <a:pt x="660" y="578"/>
                    </a:lnTo>
                    <a:lnTo>
                      <a:pt x="652" y="590"/>
                    </a:lnTo>
                    <a:lnTo>
                      <a:pt x="643" y="602"/>
                    </a:lnTo>
                    <a:lnTo>
                      <a:pt x="633" y="613"/>
                    </a:lnTo>
                    <a:lnTo>
                      <a:pt x="623" y="624"/>
                    </a:lnTo>
                    <a:lnTo>
                      <a:pt x="613" y="634"/>
                    </a:lnTo>
                    <a:lnTo>
                      <a:pt x="602" y="644"/>
                    </a:lnTo>
                    <a:lnTo>
                      <a:pt x="590" y="653"/>
                    </a:lnTo>
                    <a:lnTo>
                      <a:pt x="578" y="661"/>
                    </a:lnTo>
                    <a:lnTo>
                      <a:pt x="566" y="669"/>
                    </a:lnTo>
                    <a:lnTo>
                      <a:pt x="553" y="676"/>
                    </a:lnTo>
                    <a:lnTo>
                      <a:pt x="540" y="683"/>
                    </a:lnTo>
                    <a:lnTo>
                      <a:pt x="527" y="689"/>
                    </a:lnTo>
                    <a:lnTo>
                      <a:pt x="513" y="695"/>
                    </a:lnTo>
                    <a:lnTo>
                      <a:pt x="498" y="700"/>
                    </a:lnTo>
                    <a:lnTo>
                      <a:pt x="483" y="704"/>
                    </a:lnTo>
                    <a:lnTo>
                      <a:pt x="468" y="707"/>
                    </a:lnTo>
                    <a:lnTo>
                      <a:pt x="454" y="710"/>
                    </a:lnTo>
                    <a:lnTo>
                      <a:pt x="438" y="712"/>
                    </a:lnTo>
                    <a:lnTo>
                      <a:pt x="423" y="713"/>
                    </a:lnTo>
                    <a:lnTo>
                      <a:pt x="407" y="713"/>
                    </a:lnTo>
                    <a:lnTo>
                      <a:pt x="392" y="713"/>
                    </a:lnTo>
                    <a:lnTo>
                      <a:pt x="376" y="712"/>
                    </a:lnTo>
                    <a:lnTo>
                      <a:pt x="361" y="710"/>
                    </a:lnTo>
                    <a:lnTo>
                      <a:pt x="346" y="707"/>
                    </a:lnTo>
                    <a:lnTo>
                      <a:pt x="331" y="704"/>
                    </a:lnTo>
                    <a:lnTo>
                      <a:pt x="317" y="700"/>
                    </a:lnTo>
                    <a:lnTo>
                      <a:pt x="303" y="695"/>
                    </a:lnTo>
                    <a:lnTo>
                      <a:pt x="288" y="689"/>
                    </a:lnTo>
                    <a:lnTo>
                      <a:pt x="274" y="683"/>
                    </a:lnTo>
                    <a:lnTo>
                      <a:pt x="261" y="676"/>
                    </a:lnTo>
                    <a:lnTo>
                      <a:pt x="248" y="669"/>
                    </a:lnTo>
                    <a:lnTo>
                      <a:pt x="236" y="661"/>
                    </a:lnTo>
                    <a:lnTo>
                      <a:pt x="224" y="653"/>
                    </a:lnTo>
                    <a:lnTo>
                      <a:pt x="213" y="644"/>
                    </a:lnTo>
                    <a:lnTo>
                      <a:pt x="202" y="634"/>
                    </a:lnTo>
                    <a:lnTo>
                      <a:pt x="191" y="624"/>
                    </a:lnTo>
                    <a:lnTo>
                      <a:pt x="181" y="613"/>
                    </a:lnTo>
                    <a:lnTo>
                      <a:pt x="171" y="602"/>
                    </a:lnTo>
                    <a:lnTo>
                      <a:pt x="162" y="590"/>
                    </a:lnTo>
                    <a:lnTo>
                      <a:pt x="154" y="578"/>
                    </a:lnTo>
                    <a:lnTo>
                      <a:pt x="146" y="566"/>
                    </a:lnTo>
                    <a:lnTo>
                      <a:pt x="139" y="553"/>
                    </a:lnTo>
                    <a:lnTo>
                      <a:pt x="132" y="540"/>
                    </a:lnTo>
                    <a:lnTo>
                      <a:pt x="126" y="526"/>
                    </a:lnTo>
                    <a:lnTo>
                      <a:pt x="120" y="513"/>
                    </a:lnTo>
                    <a:lnTo>
                      <a:pt x="116" y="498"/>
                    </a:lnTo>
                    <a:lnTo>
                      <a:pt x="112" y="484"/>
                    </a:lnTo>
                    <a:lnTo>
                      <a:pt x="108" y="469"/>
                    </a:lnTo>
                    <a:lnTo>
                      <a:pt x="105" y="454"/>
                    </a:lnTo>
                    <a:lnTo>
                      <a:pt x="104" y="439"/>
                    </a:lnTo>
                    <a:lnTo>
                      <a:pt x="102" y="424"/>
                    </a:lnTo>
                    <a:lnTo>
                      <a:pt x="102" y="408"/>
                    </a:lnTo>
                    <a:lnTo>
                      <a:pt x="102" y="391"/>
                    </a:lnTo>
                    <a:lnTo>
                      <a:pt x="104" y="376"/>
                    </a:lnTo>
                    <a:lnTo>
                      <a:pt x="105" y="361"/>
                    </a:lnTo>
                    <a:lnTo>
                      <a:pt x="108" y="346"/>
                    </a:lnTo>
                    <a:lnTo>
                      <a:pt x="112" y="331"/>
                    </a:lnTo>
                    <a:lnTo>
                      <a:pt x="116" y="317"/>
                    </a:lnTo>
                    <a:lnTo>
                      <a:pt x="120" y="302"/>
                    </a:lnTo>
                    <a:lnTo>
                      <a:pt x="126" y="289"/>
                    </a:lnTo>
                    <a:lnTo>
                      <a:pt x="132" y="275"/>
                    </a:lnTo>
                    <a:lnTo>
                      <a:pt x="139" y="262"/>
                    </a:lnTo>
                    <a:lnTo>
                      <a:pt x="146" y="249"/>
                    </a:lnTo>
                    <a:lnTo>
                      <a:pt x="154" y="237"/>
                    </a:lnTo>
                    <a:lnTo>
                      <a:pt x="162" y="225"/>
                    </a:lnTo>
                    <a:lnTo>
                      <a:pt x="171" y="214"/>
                    </a:lnTo>
                    <a:lnTo>
                      <a:pt x="181" y="202"/>
                    </a:lnTo>
                    <a:lnTo>
                      <a:pt x="191" y="191"/>
                    </a:lnTo>
                    <a:lnTo>
                      <a:pt x="202" y="181"/>
                    </a:lnTo>
                    <a:lnTo>
                      <a:pt x="213" y="171"/>
                    </a:lnTo>
                    <a:lnTo>
                      <a:pt x="224" y="162"/>
                    </a:lnTo>
                    <a:lnTo>
                      <a:pt x="236" y="154"/>
                    </a:lnTo>
                    <a:lnTo>
                      <a:pt x="248" y="146"/>
                    </a:lnTo>
                    <a:lnTo>
                      <a:pt x="261" y="139"/>
                    </a:lnTo>
                    <a:lnTo>
                      <a:pt x="274" y="132"/>
                    </a:lnTo>
                    <a:lnTo>
                      <a:pt x="288" y="126"/>
                    </a:lnTo>
                    <a:lnTo>
                      <a:pt x="303" y="120"/>
                    </a:lnTo>
                    <a:lnTo>
                      <a:pt x="317" y="115"/>
                    </a:lnTo>
                    <a:lnTo>
                      <a:pt x="331" y="111"/>
                    </a:lnTo>
                    <a:lnTo>
                      <a:pt x="346" y="108"/>
                    </a:lnTo>
                    <a:lnTo>
                      <a:pt x="361" y="105"/>
                    </a:lnTo>
                    <a:lnTo>
                      <a:pt x="376" y="103"/>
                    </a:lnTo>
                    <a:lnTo>
                      <a:pt x="392" y="102"/>
                    </a:lnTo>
                    <a:lnTo>
                      <a:pt x="407" y="102"/>
                    </a:lnTo>
                    <a:lnTo>
                      <a:pt x="423" y="102"/>
                    </a:lnTo>
                    <a:lnTo>
                      <a:pt x="438" y="103"/>
                    </a:lnTo>
                    <a:lnTo>
                      <a:pt x="454" y="105"/>
                    </a:lnTo>
                    <a:lnTo>
                      <a:pt x="468" y="108"/>
                    </a:lnTo>
                    <a:lnTo>
                      <a:pt x="483" y="111"/>
                    </a:lnTo>
                    <a:lnTo>
                      <a:pt x="498" y="115"/>
                    </a:lnTo>
                    <a:lnTo>
                      <a:pt x="513" y="120"/>
                    </a:lnTo>
                    <a:lnTo>
                      <a:pt x="527" y="126"/>
                    </a:lnTo>
                    <a:lnTo>
                      <a:pt x="540" y="132"/>
                    </a:lnTo>
                    <a:lnTo>
                      <a:pt x="553" y="139"/>
                    </a:lnTo>
                    <a:lnTo>
                      <a:pt x="566" y="146"/>
                    </a:lnTo>
                    <a:lnTo>
                      <a:pt x="578" y="154"/>
                    </a:lnTo>
                    <a:lnTo>
                      <a:pt x="590" y="162"/>
                    </a:lnTo>
                    <a:lnTo>
                      <a:pt x="602" y="171"/>
                    </a:lnTo>
                    <a:lnTo>
                      <a:pt x="613" y="181"/>
                    </a:lnTo>
                    <a:lnTo>
                      <a:pt x="623" y="191"/>
                    </a:lnTo>
                    <a:lnTo>
                      <a:pt x="633" y="202"/>
                    </a:lnTo>
                    <a:lnTo>
                      <a:pt x="643" y="214"/>
                    </a:lnTo>
                    <a:lnTo>
                      <a:pt x="652" y="225"/>
                    </a:lnTo>
                    <a:lnTo>
                      <a:pt x="660" y="237"/>
                    </a:lnTo>
                    <a:lnTo>
                      <a:pt x="668" y="249"/>
                    </a:lnTo>
                    <a:lnTo>
                      <a:pt x="676" y="262"/>
                    </a:lnTo>
                    <a:lnTo>
                      <a:pt x="682" y="275"/>
                    </a:lnTo>
                    <a:lnTo>
                      <a:pt x="688" y="289"/>
                    </a:lnTo>
                    <a:lnTo>
                      <a:pt x="694" y="302"/>
                    </a:lnTo>
                    <a:lnTo>
                      <a:pt x="699" y="317"/>
                    </a:lnTo>
                    <a:lnTo>
                      <a:pt x="704" y="331"/>
                    </a:lnTo>
                    <a:lnTo>
                      <a:pt x="707" y="346"/>
                    </a:lnTo>
                    <a:lnTo>
                      <a:pt x="710" y="361"/>
                    </a:lnTo>
                    <a:lnTo>
                      <a:pt x="712" y="376"/>
                    </a:lnTo>
                    <a:lnTo>
                      <a:pt x="713" y="391"/>
                    </a:lnTo>
                    <a:lnTo>
                      <a:pt x="713" y="408"/>
                    </a:lnTo>
                    <a:close/>
                  </a:path>
                </a:pathLst>
              </a:custGeom>
              <a:solidFill>
                <a:srgbClr val="FADA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1854" name="Freeform 1299">
                <a:extLst>
                  <a:ext uri="{FF2B5EF4-FFF2-40B4-BE49-F238E27FC236}">
                    <a16:creationId xmlns:a16="http://schemas.microsoft.com/office/drawing/2014/main" id="{F5DACFA0-09D5-473A-AF8B-41502F8A00A4}"/>
                  </a:ext>
                </a:extLst>
              </p:cNvPr>
              <p:cNvSpPr>
                <a:spLocks noEditPoints="1"/>
              </p:cNvSpPr>
              <p:nvPr/>
            </p:nvSpPr>
            <p:spPr bwMode="auto">
              <a:xfrm>
                <a:off x="4224" y="2284"/>
                <a:ext cx="143" cy="143"/>
              </a:xfrm>
              <a:custGeom>
                <a:avLst/>
                <a:gdLst>
                  <a:gd name="T0" fmla="*/ 142 w 714"/>
                  <a:gd name="T1" fmla="*/ 57 h 713"/>
                  <a:gd name="T2" fmla="*/ 136 w 714"/>
                  <a:gd name="T3" fmla="*/ 41 h 713"/>
                  <a:gd name="T4" fmla="*/ 127 w 714"/>
                  <a:gd name="T5" fmla="*/ 26 h 713"/>
                  <a:gd name="T6" fmla="*/ 114 w 714"/>
                  <a:gd name="T7" fmla="*/ 14 h 713"/>
                  <a:gd name="T8" fmla="*/ 99 w 714"/>
                  <a:gd name="T9" fmla="*/ 6 h 713"/>
                  <a:gd name="T10" fmla="*/ 82 w 714"/>
                  <a:gd name="T11" fmla="*/ 1 h 713"/>
                  <a:gd name="T12" fmla="*/ 64 w 714"/>
                  <a:gd name="T13" fmla="*/ 0 h 713"/>
                  <a:gd name="T14" fmla="*/ 47 w 714"/>
                  <a:gd name="T15" fmla="*/ 4 h 713"/>
                  <a:gd name="T16" fmla="*/ 32 w 714"/>
                  <a:gd name="T17" fmla="*/ 12 h 713"/>
                  <a:gd name="T18" fmla="*/ 19 w 714"/>
                  <a:gd name="T19" fmla="*/ 23 h 713"/>
                  <a:gd name="T20" fmla="*/ 9 w 714"/>
                  <a:gd name="T21" fmla="*/ 38 h 713"/>
                  <a:gd name="T22" fmla="*/ 2 w 714"/>
                  <a:gd name="T23" fmla="*/ 54 h 713"/>
                  <a:gd name="T24" fmla="*/ 0 w 714"/>
                  <a:gd name="T25" fmla="*/ 72 h 713"/>
                  <a:gd name="T26" fmla="*/ 2 w 714"/>
                  <a:gd name="T27" fmla="*/ 89 h 713"/>
                  <a:gd name="T28" fmla="*/ 9 w 714"/>
                  <a:gd name="T29" fmla="*/ 105 h 713"/>
                  <a:gd name="T30" fmla="*/ 19 w 714"/>
                  <a:gd name="T31" fmla="*/ 120 h 713"/>
                  <a:gd name="T32" fmla="*/ 32 w 714"/>
                  <a:gd name="T33" fmla="*/ 131 h 713"/>
                  <a:gd name="T34" fmla="*/ 47 w 714"/>
                  <a:gd name="T35" fmla="*/ 139 h 713"/>
                  <a:gd name="T36" fmla="*/ 64 w 714"/>
                  <a:gd name="T37" fmla="*/ 143 h 713"/>
                  <a:gd name="T38" fmla="*/ 82 w 714"/>
                  <a:gd name="T39" fmla="*/ 142 h 713"/>
                  <a:gd name="T40" fmla="*/ 99 w 714"/>
                  <a:gd name="T41" fmla="*/ 137 h 713"/>
                  <a:gd name="T42" fmla="*/ 114 w 714"/>
                  <a:gd name="T43" fmla="*/ 129 h 713"/>
                  <a:gd name="T44" fmla="*/ 127 w 714"/>
                  <a:gd name="T45" fmla="*/ 117 h 713"/>
                  <a:gd name="T46" fmla="*/ 136 w 714"/>
                  <a:gd name="T47" fmla="*/ 102 h 713"/>
                  <a:gd name="T48" fmla="*/ 142 w 714"/>
                  <a:gd name="T49" fmla="*/ 86 h 713"/>
                  <a:gd name="T50" fmla="*/ 123 w 714"/>
                  <a:gd name="T51" fmla="*/ 72 h 713"/>
                  <a:gd name="T52" fmla="*/ 121 w 714"/>
                  <a:gd name="T53" fmla="*/ 84 h 713"/>
                  <a:gd name="T54" fmla="*/ 116 w 714"/>
                  <a:gd name="T55" fmla="*/ 96 h 713"/>
                  <a:gd name="T56" fmla="*/ 109 w 714"/>
                  <a:gd name="T57" fmla="*/ 106 h 713"/>
                  <a:gd name="T58" fmla="*/ 100 w 714"/>
                  <a:gd name="T59" fmla="*/ 114 h 713"/>
                  <a:gd name="T60" fmla="*/ 89 w 714"/>
                  <a:gd name="T61" fmla="*/ 120 h 713"/>
                  <a:gd name="T62" fmla="*/ 77 w 714"/>
                  <a:gd name="T63" fmla="*/ 122 h 713"/>
                  <a:gd name="T64" fmla="*/ 64 w 714"/>
                  <a:gd name="T65" fmla="*/ 122 h 713"/>
                  <a:gd name="T66" fmla="*/ 52 w 714"/>
                  <a:gd name="T67" fmla="*/ 119 h 713"/>
                  <a:gd name="T68" fmla="*/ 41 w 714"/>
                  <a:gd name="T69" fmla="*/ 112 h 713"/>
                  <a:gd name="T70" fmla="*/ 32 w 714"/>
                  <a:gd name="T71" fmla="*/ 104 h 713"/>
                  <a:gd name="T72" fmla="*/ 26 w 714"/>
                  <a:gd name="T73" fmla="*/ 94 h 713"/>
                  <a:gd name="T74" fmla="*/ 22 w 714"/>
                  <a:gd name="T75" fmla="*/ 82 h 713"/>
                  <a:gd name="T76" fmla="*/ 21 w 714"/>
                  <a:gd name="T77" fmla="*/ 69 h 713"/>
                  <a:gd name="T78" fmla="*/ 23 w 714"/>
                  <a:gd name="T79" fmla="*/ 56 h 713"/>
                  <a:gd name="T80" fmla="*/ 28 w 714"/>
                  <a:gd name="T81" fmla="*/ 45 h 713"/>
                  <a:gd name="T82" fmla="*/ 35 w 714"/>
                  <a:gd name="T83" fmla="*/ 35 h 713"/>
                  <a:gd name="T84" fmla="*/ 45 w 714"/>
                  <a:gd name="T85" fmla="*/ 28 h 713"/>
                  <a:gd name="T86" fmla="*/ 56 w 714"/>
                  <a:gd name="T87" fmla="*/ 23 h 713"/>
                  <a:gd name="T88" fmla="*/ 69 w 714"/>
                  <a:gd name="T89" fmla="*/ 20 h 713"/>
                  <a:gd name="T90" fmla="*/ 82 w 714"/>
                  <a:gd name="T91" fmla="*/ 21 h 713"/>
                  <a:gd name="T92" fmla="*/ 94 w 714"/>
                  <a:gd name="T93" fmla="*/ 25 h 713"/>
                  <a:gd name="T94" fmla="*/ 104 w 714"/>
                  <a:gd name="T95" fmla="*/ 32 h 713"/>
                  <a:gd name="T96" fmla="*/ 112 w 714"/>
                  <a:gd name="T97" fmla="*/ 41 h 713"/>
                  <a:gd name="T98" fmla="*/ 119 w 714"/>
                  <a:gd name="T99" fmla="*/ 52 h 713"/>
                  <a:gd name="T100" fmla="*/ 122 w 714"/>
                  <a:gd name="T101" fmla="*/ 64 h 71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714" h="713">
                    <a:moveTo>
                      <a:pt x="714" y="357"/>
                    </a:moveTo>
                    <a:lnTo>
                      <a:pt x="714" y="338"/>
                    </a:lnTo>
                    <a:lnTo>
                      <a:pt x="712" y="320"/>
                    </a:lnTo>
                    <a:lnTo>
                      <a:pt x="710" y="302"/>
                    </a:lnTo>
                    <a:lnTo>
                      <a:pt x="707" y="284"/>
                    </a:lnTo>
                    <a:lnTo>
                      <a:pt x="703" y="267"/>
                    </a:lnTo>
                    <a:lnTo>
                      <a:pt x="698" y="250"/>
                    </a:lnTo>
                    <a:lnTo>
                      <a:pt x="693" y="234"/>
                    </a:lnTo>
                    <a:lnTo>
                      <a:pt x="686" y="218"/>
                    </a:lnTo>
                    <a:lnTo>
                      <a:pt x="679" y="202"/>
                    </a:lnTo>
                    <a:lnTo>
                      <a:pt x="671" y="187"/>
                    </a:lnTo>
                    <a:lnTo>
                      <a:pt x="663" y="172"/>
                    </a:lnTo>
                    <a:lnTo>
                      <a:pt x="652" y="158"/>
                    </a:lnTo>
                    <a:lnTo>
                      <a:pt x="643" y="143"/>
                    </a:lnTo>
                    <a:lnTo>
                      <a:pt x="632" y="129"/>
                    </a:lnTo>
                    <a:lnTo>
                      <a:pt x="621" y="116"/>
                    </a:lnTo>
                    <a:lnTo>
                      <a:pt x="609" y="104"/>
                    </a:lnTo>
                    <a:lnTo>
                      <a:pt x="597" y="92"/>
                    </a:lnTo>
                    <a:lnTo>
                      <a:pt x="584" y="81"/>
                    </a:lnTo>
                    <a:lnTo>
                      <a:pt x="571" y="71"/>
                    </a:lnTo>
                    <a:lnTo>
                      <a:pt x="557" y="61"/>
                    </a:lnTo>
                    <a:lnTo>
                      <a:pt x="542" y="52"/>
                    </a:lnTo>
                    <a:lnTo>
                      <a:pt x="527" y="43"/>
                    </a:lnTo>
                    <a:lnTo>
                      <a:pt x="512" y="35"/>
                    </a:lnTo>
                    <a:lnTo>
                      <a:pt x="496" y="28"/>
                    </a:lnTo>
                    <a:lnTo>
                      <a:pt x="480" y="22"/>
                    </a:lnTo>
                    <a:lnTo>
                      <a:pt x="464" y="16"/>
                    </a:lnTo>
                    <a:lnTo>
                      <a:pt x="446" y="11"/>
                    </a:lnTo>
                    <a:lnTo>
                      <a:pt x="429" y="7"/>
                    </a:lnTo>
                    <a:lnTo>
                      <a:pt x="411" y="4"/>
                    </a:lnTo>
                    <a:lnTo>
                      <a:pt x="393" y="2"/>
                    </a:lnTo>
                    <a:lnTo>
                      <a:pt x="375" y="1"/>
                    </a:lnTo>
                    <a:lnTo>
                      <a:pt x="357" y="0"/>
                    </a:lnTo>
                    <a:lnTo>
                      <a:pt x="339" y="1"/>
                    </a:lnTo>
                    <a:lnTo>
                      <a:pt x="321" y="2"/>
                    </a:lnTo>
                    <a:lnTo>
                      <a:pt x="303" y="4"/>
                    </a:lnTo>
                    <a:lnTo>
                      <a:pt x="286" y="7"/>
                    </a:lnTo>
                    <a:lnTo>
                      <a:pt x="268" y="11"/>
                    </a:lnTo>
                    <a:lnTo>
                      <a:pt x="252" y="16"/>
                    </a:lnTo>
                    <a:lnTo>
                      <a:pt x="234" y="22"/>
                    </a:lnTo>
                    <a:lnTo>
                      <a:pt x="218" y="28"/>
                    </a:lnTo>
                    <a:lnTo>
                      <a:pt x="202" y="35"/>
                    </a:lnTo>
                    <a:lnTo>
                      <a:pt x="187" y="43"/>
                    </a:lnTo>
                    <a:lnTo>
                      <a:pt x="172" y="52"/>
                    </a:lnTo>
                    <a:lnTo>
                      <a:pt x="158" y="61"/>
                    </a:lnTo>
                    <a:lnTo>
                      <a:pt x="144" y="71"/>
                    </a:lnTo>
                    <a:lnTo>
                      <a:pt x="130" y="81"/>
                    </a:lnTo>
                    <a:lnTo>
                      <a:pt x="118" y="92"/>
                    </a:lnTo>
                    <a:lnTo>
                      <a:pt x="105" y="104"/>
                    </a:lnTo>
                    <a:lnTo>
                      <a:pt x="93" y="116"/>
                    </a:lnTo>
                    <a:lnTo>
                      <a:pt x="82" y="129"/>
                    </a:lnTo>
                    <a:lnTo>
                      <a:pt x="72" y="143"/>
                    </a:lnTo>
                    <a:lnTo>
                      <a:pt x="62" y="158"/>
                    </a:lnTo>
                    <a:lnTo>
                      <a:pt x="53" y="172"/>
                    </a:lnTo>
                    <a:lnTo>
                      <a:pt x="43" y="187"/>
                    </a:lnTo>
                    <a:lnTo>
                      <a:pt x="35" y="202"/>
                    </a:lnTo>
                    <a:lnTo>
                      <a:pt x="28" y="218"/>
                    </a:lnTo>
                    <a:lnTo>
                      <a:pt x="22" y="234"/>
                    </a:lnTo>
                    <a:lnTo>
                      <a:pt x="16" y="250"/>
                    </a:lnTo>
                    <a:lnTo>
                      <a:pt x="11" y="267"/>
                    </a:lnTo>
                    <a:lnTo>
                      <a:pt x="8" y="284"/>
                    </a:lnTo>
                    <a:lnTo>
                      <a:pt x="4" y="302"/>
                    </a:lnTo>
                    <a:lnTo>
                      <a:pt x="2" y="320"/>
                    </a:lnTo>
                    <a:lnTo>
                      <a:pt x="1" y="338"/>
                    </a:lnTo>
                    <a:lnTo>
                      <a:pt x="0" y="357"/>
                    </a:lnTo>
                    <a:lnTo>
                      <a:pt x="1" y="375"/>
                    </a:lnTo>
                    <a:lnTo>
                      <a:pt x="2" y="393"/>
                    </a:lnTo>
                    <a:lnTo>
                      <a:pt x="4" y="411"/>
                    </a:lnTo>
                    <a:lnTo>
                      <a:pt x="8" y="429"/>
                    </a:lnTo>
                    <a:lnTo>
                      <a:pt x="11" y="446"/>
                    </a:lnTo>
                    <a:lnTo>
                      <a:pt x="16" y="463"/>
                    </a:lnTo>
                    <a:lnTo>
                      <a:pt x="22" y="479"/>
                    </a:lnTo>
                    <a:lnTo>
                      <a:pt x="28" y="495"/>
                    </a:lnTo>
                    <a:lnTo>
                      <a:pt x="35" y="511"/>
                    </a:lnTo>
                    <a:lnTo>
                      <a:pt x="43" y="526"/>
                    </a:lnTo>
                    <a:lnTo>
                      <a:pt x="53" y="541"/>
                    </a:lnTo>
                    <a:lnTo>
                      <a:pt x="62" y="555"/>
                    </a:lnTo>
                    <a:lnTo>
                      <a:pt x="72" y="570"/>
                    </a:lnTo>
                    <a:lnTo>
                      <a:pt x="82" y="584"/>
                    </a:lnTo>
                    <a:lnTo>
                      <a:pt x="93" y="597"/>
                    </a:lnTo>
                    <a:lnTo>
                      <a:pt x="105" y="609"/>
                    </a:lnTo>
                    <a:lnTo>
                      <a:pt x="118" y="621"/>
                    </a:lnTo>
                    <a:lnTo>
                      <a:pt x="130" y="632"/>
                    </a:lnTo>
                    <a:lnTo>
                      <a:pt x="144" y="642"/>
                    </a:lnTo>
                    <a:lnTo>
                      <a:pt x="158" y="652"/>
                    </a:lnTo>
                    <a:lnTo>
                      <a:pt x="172" y="662"/>
                    </a:lnTo>
                    <a:lnTo>
                      <a:pt x="187" y="670"/>
                    </a:lnTo>
                    <a:lnTo>
                      <a:pt x="202" y="678"/>
                    </a:lnTo>
                    <a:lnTo>
                      <a:pt x="218" y="685"/>
                    </a:lnTo>
                    <a:lnTo>
                      <a:pt x="234" y="691"/>
                    </a:lnTo>
                    <a:lnTo>
                      <a:pt x="252" y="697"/>
                    </a:lnTo>
                    <a:lnTo>
                      <a:pt x="268" y="702"/>
                    </a:lnTo>
                    <a:lnTo>
                      <a:pt x="286" y="706"/>
                    </a:lnTo>
                    <a:lnTo>
                      <a:pt x="303" y="709"/>
                    </a:lnTo>
                    <a:lnTo>
                      <a:pt x="321" y="711"/>
                    </a:lnTo>
                    <a:lnTo>
                      <a:pt x="339" y="712"/>
                    </a:lnTo>
                    <a:lnTo>
                      <a:pt x="357" y="713"/>
                    </a:lnTo>
                    <a:lnTo>
                      <a:pt x="375" y="712"/>
                    </a:lnTo>
                    <a:lnTo>
                      <a:pt x="393" y="711"/>
                    </a:lnTo>
                    <a:lnTo>
                      <a:pt x="411" y="709"/>
                    </a:lnTo>
                    <a:lnTo>
                      <a:pt x="429" y="706"/>
                    </a:lnTo>
                    <a:lnTo>
                      <a:pt x="446" y="702"/>
                    </a:lnTo>
                    <a:lnTo>
                      <a:pt x="464" y="697"/>
                    </a:lnTo>
                    <a:lnTo>
                      <a:pt x="480" y="691"/>
                    </a:lnTo>
                    <a:lnTo>
                      <a:pt x="496" y="685"/>
                    </a:lnTo>
                    <a:lnTo>
                      <a:pt x="512" y="678"/>
                    </a:lnTo>
                    <a:lnTo>
                      <a:pt x="527" y="670"/>
                    </a:lnTo>
                    <a:lnTo>
                      <a:pt x="542" y="662"/>
                    </a:lnTo>
                    <a:lnTo>
                      <a:pt x="557" y="652"/>
                    </a:lnTo>
                    <a:lnTo>
                      <a:pt x="571" y="642"/>
                    </a:lnTo>
                    <a:lnTo>
                      <a:pt x="584" y="632"/>
                    </a:lnTo>
                    <a:lnTo>
                      <a:pt x="597" y="621"/>
                    </a:lnTo>
                    <a:lnTo>
                      <a:pt x="609" y="609"/>
                    </a:lnTo>
                    <a:lnTo>
                      <a:pt x="621" y="597"/>
                    </a:lnTo>
                    <a:lnTo>
                      <a:pt x="632" y="584"/>
                    </a:lnTo>
                    <a:lnTo>
                      <a:pt x="643" y="570"/>
                    </a:lnTo>
                    <a:lnTo>
                      <a:pt x="652" y="555"/>
                    </a:lnTo>
                    <a:lnTo>
                      <a:pt x="663" y="541"/>
                    </a:lnTo>
                    <a:lnTo>
                      <a:pt x="671" y="526"/>
                    </a:lnTo>
                    <a:lnTo>
                      <a:pt x="679" y="511"/>
                    </a:lnTo>
                    <a:lnTo>
                      <a:pt x="686" y="495"/>
                    </a:lnTo>
                    <a:lnTo>
                      <a:pt x="693" y="479"/>
                    </a:lnTo>
                    <a:lnTo>
                      <a:pt x="698" y="463"/>
                    </a:lnTo>
                    <a:lnTo>
                      <a:pt x="703" y="446"/>
                    </a:lnTo>
                    <a:lnTo>
                      <a:pt x="707" y="429"/>
                    </a:lnTo>
                    <a:lnTo>
                      <a:pt x="710" y="411"/>
                    </a:lnTo>
                    <a:lnTo>
                      <a:pt x="712" y="393"/>
                    </a:lnTo>
                    <a:lnTo>
                      <a:pt x="714" y="375"/>
                    </a:lnTo>
                    <a:lnTo>
                      <a:pt x="714" y="357"/>
                    </a:lnTo>
                    <a:close/>
                    <a:moveTo>
                      <a:pt x="612" y="357"/>
                    </a:moveTo>
                    <a:lnTo>
                      <a:pt x="611" y="370"/>
                    </a:lnTo>
                    <a:lnTo>
                      <a:pt x="610" y="383"/>
                    </a:lnTo>
                    <a:lnTo>
                      <a:pt x="609" y="396"/>
                    </a:lnTo>
                    <a:lnTo>
                      <a:pt x="607" y="408"/>
                    </a:lnTo>
                    <a:lnTo>
                      <a:pt x="604" y="420"/>
                    </a:lnTo>
                    <a:lnTo>
                      <a:pt x="600" y="432"/>
                    </a:lnTo>
                    <a:lnTo>
                      <a:pt x="596" y="444"/>
                    </a:lnTo>
                    <a:lnTo>
                      <a:pt x="592" y="456"/>
                    </a:lnTo>
                    <a:lnTo>
                      <a:pt x="587" y="467"/>
                    </a:lnTo>
                    <a:lnTo>
                      <a:pt x="581" y="478"/>
                    </a:lnTo>
                    <a:lnTo>
                      <a:pt x="575" y="488"/>
                    </a:lnTo>
                    <a:lnTo>
                      <a:pt x="568" y="499"/>
                    </a:lnTo>
                    <a:lnTo>
                      <a:pt x="561" y="509"/>
                    </a:lnTo>
                    <a:lnTo>
                      <a:pt x="554" y="518"/>
                    </a:lnTo>
                    <a:lnTo>
                      <a:pt x="546" y="527"/>
                    </a:lnTo>
                    <a:lnTo>
                      <a:pt x="537" y="536"/>
                    </a:lnTo>
                    <a:lnTo>
                      <a:pt x="529" y="545"/>
                    </a:lnTo>
                    <a:lnTo>
                      <a:pt x="519" y="553"/>
                    </a:lnTo>
                    <a:lnTo>
                      <a:pt x="510" y="560"/>
                    </a:lnTo>
                    <a:lnTo>
                      <a:pt x="500" y="568"/>
                    </a:lnTo>
                    <a:lnTo>
                      <a:pt x="490" y="575"/>
                    </a:lnTo>
                    <a:lnTo>
                      <a:pt x="479" y="581"/>
                    </a:lnTo>
                    <a:lnTo>
                      <a:pt x="468" y="586"/>
                    </a:lnTo>
                    <a:lnTo>
                      <a:pt x="457" y="592"/>
                    </a:lnTo>
                    <a:lnTo>
                      <a:pt x="444" y="596"/>
                    </a:lnTo>
                    <a:lnTo>
                      <a:pt x="433" y="600"/>
                    </a:lnTo>
                    <a:lnTo>
                      <a:pt x="421" y="604"/>
                    </a:lnTo>
                    <a:lnTo>
                      <a:pt x="408" y="606"/>
                    </a:lnTo>
                    <a:lnTo>
                      <a:pt x="396" y="609"/>
                    </a:lnTo>
                    <a:lnTo>
                      <a:pt x="383" y="610"/>
                    </a:lnTo>
                    <a:lnTo>
                      <a:pt x="370" y="611"/>
                    </a:lnTo>
                    <a:lnTo>
                      <a:pt x="357" y="611"/>
                    </a:lnTo>
                    <a:lnTo>
                      <a:pt x="344" y="611"/>
                    </a:lnTo>
                    <a:lnTo>
                      <a:pt x="331" y="610"/>
                    </a:lnTo>
                    <a:lnTo>
                      <a:pt x="319" y="609"/>
                    </a:lnTo>
                    <a:lnTo>
                      <a:pt x="306" y="606"/>
                    </a:lnTo>
                    <a:lnTo>
                      <a:pt x="294" y="604"/>
                    </a:lnTo>
                    <a:lnTo>
                      <a:pt x="282" y="600"/>
                    </a:lnTo>
                    <a:lnTo>
                      <a:pt x="270" y="596"/>
                    </a:lnTo>
                    <a:lnTo>
                      <a:pt x="259" y="592"/>
                    </a:lnTo>
                    <a:lnTo>
                      <a:pt x="246" y="586"/>
                    </a:lnTo>
                    <a:lnTo>
                      <a:pt x="235" y="581"/>
                    </a:lnTo>
                    <a:lnTo>
                      <a:pt x="225" y="575"/>
                    </a:lnTo>
                    <a:lnTo>
                      <a:pt x="214" y="568"/>
                    </a:lnTo>
                    <a:lnTo>
                      <a:pt x="205" y="560"/>
                    </a:lnTo>
                    <a:lnTo>
                      <a:pt x="195" y="553"/>
                    </a:lnTo>
                    <a:lnTo>
                      <a:pt x="186" y="545"/>
                    </a:lnTo>
                    <a:lnTo>
                      <a:pt x="177" y="536"/>
                    </a:lnTo>
                    <a:lnTo>
                      <a:pt x="169" y="527"/>
                    </a:lnTo>
                    <a:lnTo>
                      <a:pt x="161" y="518"/>
                    </a:lnTo>
                    <a:lnTo>
                      <a:pt x="153" y="509"/>
                    </a:lnTo>
                    <a:lnTo>
                      <a:pt x="146" y="499"/>
                    </a:lnTo>
                    <a:lnTo>
                      <a:pt x="139" y="488"/>
                    </a:lnTo>
                    <a:lnTo>
                      <a:pt x="133" y="478"/>
                    </a:lnTo>
                    <a:lnTo>
                      <a:pt x="128" y="467"/>
                    </a:lnTo>
                    <a:lnTo>
                      <a:pt x="123" y="456"/>
                    </a:lnTo>
                    <a:lnTo>
                      <a:pt x="118" y="444"/>
                    </a:lnTo>
                    <a:lnTo>
                      <a:pt x="114" y="432"/>
                    </a:lnTo>
                    <a:lnTo>
                      <a:pt x="111" y="420"/>
                    </a:lnTo>
                    <a:lnTo>
                      <a:pt x="108" y="408"/>
                    </a:lnTo>
                    <a:lnTo>
                      <a:pt x="106" y="396"/>
                    </a:lnTo>
                    <a:lnTo>
                      <a:pt x="104" y="383"/>
                    </a:lnTo>
                    <a:lnTo>
                      <a:pt x="103" y="370"/>
                    </a:lnTo>
                    <a:lnTo>
                      <a:pt x="103" y="357"/>
                    </a:lnTo>
                    <a:lnTo>
                      <a:pt x="103" y="343"/>
                    </a:lnTo>
                    <a:lnTo>
                      <a:pt x="104" y="330"/>
                    </a:lnTo>
                    <a:lnTo>
                      <a:pt x="106" y="317"/>
                    </a:lnTo>
                    <a:lnTo>
                      <a:pt x="108" y="305"/>
                    </a:lnTo>
                    <a:lnTo>
                      <a:pt x="111" y="293"/>
                    </a:lnTo>
                    <a:lnTo>
                      <a:pt x="114" y="281"/>
                    </a:lnTo>
                    <a:lnTo>
                      <a:pt x="118" y="269"/>
                    </a:lnTo>
                    <a:lnTo>
                      <a:pt x="123" y="257"/>
                    </a:lnTo>
                    <a:lnTo>
                      <a:pt x="128" y="246"/>
                    </a:lnTo>
                    <a:lnTo>
                      <a:pt x="133" y="235"/>
                    </a:lnTo>
                    <a:lnTo>
                      <a:pt x="139" y="225"/>
                    </a:lnTo>
                    <a:lnTo>
                      <a:pt x="146" y="214"/>
                    </a:lnTo>
                    <a:lnTo>
                      <a:pt x="153" y="204"/>
                    </a:lnTo>
                    <a:lnTo>
                      <a:pt x="161" y="195"/>
                    </a:lnTo>
                    <a:lnTo>
                      <a:pt x="169" y="186"/>
                    </a:lnTo>
                    <a:lnTo>
                      <a:pt x="177" y="177"/>
                    </a:lnTo>
                    <a:lnTo>
                      <a:pt x="186" y="168"/>
                    </a:lnTo>
                    <a:lnTo>
                      <a:pt x="195" y="160"/>
                    </a:lnTo>
                    <a:lnTo>
                      <a:pt x="205" y="153"/>
                    </a:lnTo>
                    <a:lnTo>
                      <a:pt x="214" y="145"/>
                    </a:lnTo>
                    <a:lnTo>
                      <a:pt x="225" y="138"/>
                    </a:lnTo>
                    <a:lnTo>
                      <a:pt x="235" y="132"/>
                    </a:lnTo>
                    <a:lnTo>
                      <a:pt x="246" y="127"/>
                    </a:lnTo>
                    <a:lnTo>
                      <a:pt x="259" y="121"/>
                    </a:lnTo>
                    <a:lnTo>
                      <a:pt x="270" y="117"/>
                    </a:lnTo>
                    <a:lnTo>
                      <a:pt x="282" y="113"/>
                    </a:lnTo>
                    <a:lnTo>
                      <a:pt x="294" y="110"/>
                    </a:lnTo>
                    <a:lnTo>
                      <a:pt x="306" y="107"/>
                    </a:lnTo>
                    <a:lnTo>
                      <a:pt x="319" y="104"/>
                    </a:lnTo>
                    <a:lnTo>
                      <a:pt x="331" y="103"/>
                    </a:lnTo>
                    <a:lnTo>
                      <a:pt x="344" y="102"/>
                    </a:lnTo>
                    <a:lnTo>
                      <a:pt x="357" y="102"/>
                    </a:lnTo>
                    <a:lnTo>
                      <a:pt x="370" y="102"/>
                    </a:lnTo>
                    <a:lnTo>
                      <a:pt x="383" y="103"/>
                    </a:lnTo>
                    <a:lnTo>
                      <a:pt x="396" y="104"/>
                    </a:lnTo>
                    <a:lnTo>
                      <a:pt x="408" y="107"/>
                    </a:lnTo>
                    <a:lnTo>
                      <a:pt x="421" y="110"/>
                    </a:lnTo>
                    <a:lnTo>
                      <a:pt x="433" y="113"/>
                    </a:lnTo>
                    <a:lnTo>
                      <a:pt x="444" y="117"/>
                    </a:lnTo>
                    <a:lnTo>
                      <a:pt x="457" y="121"/>
                    </a:lnTo>
                    <a:lnTo>
                      <a:pt x="468" y="127"/>
                    </a:lnTo>
                    <a:lnTo>
                      <a:pt x="479" y="132"/>
                    </a:lnTo>
                    <a:lnTo>
                      <a:pt x="490" y="138"/>
                    </a:lnTo>
                    <a:lnTo>
                      <a:pt x="500" y="145"/>
                    </a:lnTo>
                    <a:lnTo>
                      <a:pt x="510" y="153"/>
                    </a:lnTo>
                    <a:lnTo>
                      <a:pt x="519" y="160"/>
                    </a:lnTo>
                    <a:lnTo>
                      <a:pt x="529" y="168"/>
                    </a:lnTo>
                    <a:lnTo>
                      <a:pt x="537" y="177"/>
                    </a:lnTo>
                    <a:lnTo>
                      <a:pt x="546" y="186"/>
                    </a:lnTo>
                    <a:lnTo>
                      <a:pt x="554" y="195"/>
                    </a:lnTo>
                    <a:lnTo>
                      <a:pt x="561" y="204"/>
                    </a:lnTo>
                    <a:lnTo>
                      <a:pt x="568" y="214"/>
                    </a:lnTo>
                    <a:lnTo>
                      <a:pt x="575" y="225"/>
                    </a:lnTo>
                    <a:lnTo>
                      <a:pt x="581" y="235"/>
                    </a:lnTo>
                    <a:lnTo>
                      <a:pt x="587" y="246"/>
                    </a:lnTo>
                    <a:lnTo>
                      <a:pt x="592" y="257"/>
                    </a:lnTo>
                    <a:lnTo>
                      <a:pt x="596" y="269"/>
                    </a:lnTo>
                    <a:lnTo>
                      <a:pt x="600" y="281"/>
                    </a:lnTo>
                    <a:lnTo>
                      <a:pt x="604" y="293"/>
                    </a:lnTo>
                    <a:lnTo>
                      <a:pt x="607" y="305"/>
                    </a:lnTo>
                    <a:lnTo>
                      <a:pt x="609" y="317"/>
                    </a:lnTo>
                    <a:lnTo>
                      <a:pt x="610" y="330"/>
                    </a:lnTo>
                    <a:lnTo>
                      <a:pt x="611" y="343"/>
                    </a:lnTo>
                    <a:lnTo>
                      <a:pt x="612" y="357"/>
                    </a:lnTo>
                    <a:close/>
                  </a:path>
                </a:pathLst>
              </a:custGeom>
              <a:solidFill>
                <a:srgbClr val="FADFD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1855" name="Freeform 1300">
                <a:extLst>
                  <a:ext uri="{FF2B5EF4-FFF2-40B4-BE49-F238E27FC236}">
                    <a16:creationId xmlns:a16="http://schemas.microsoft.com/office/drawing/2014/main" id="{976C4978-902C-49D5-8F79-5FB2D112F244}"/>
                  </a:ext>
                </a:extLst>
              </p:cNvPr>
              <p:cNvSpPr>
                <a:spLocks noEditPoints="1"/>
              </p:cNvSpPr>
              <p:nvPr/>
            </p:nvSpPr>
            <p:spPr bwMode="auto">
              <a:xfrm>
                <a:off x="4234" y="2294"/>
                <a:ext cx="122" cy="123"/>
              </a:xfrm>
              <a:custGeom>
                <a:avLst/>
                <a:gdLst>
                  <a:gd name="T0" fmla="*/ 121 w 611"/>
                  <a:gd name="T1" fmla="*/ 52 h 611"/>
                  <a:gd name="T2" fmla="*/ 118 w 611"/>
                  <a:gd name="T3" fmla="*/ 40 h 611"/>
                  <a:gd name="T4" fmla="*/ 113 w 611"/>
                  <a:gd name="T5" fmla="*/ 30 h 611"/>
                  <a:gd name="T6" fmla="*/ 106 w 611"/>
                  <a:gd name="T7" fmla="*/ 20 h 611"/>
                  <a:gd name="T8" fmla="*/ 97 w 611"/>
                  <a:gd name="T9" fmla="*/ 12 h 611"/>
                  <a:gd name="T10" fmla="*/ 87 w 611"/>
                  <a:gd name="T11" fmla="*/ 6 h 611"/>
                  <a:gd name="T12" fmla="*/ 76 w 611"/>
                  <a:gd name="T13" fmla="*/ 2 h 611"/>
                  <a:gd name="T14" fmla="*/ 64 w 611"/>
                  <a:gd name="T15" fmla="*/ 0 h 611"/>
                  <a:gd name="T16" fmla="*/ 52 w 611"/>
                  <a:gd name="T17" fmla="*/ 1 h 611"/>
                  <a:gd name="T18" fmla="*/ 40 w 611"/>
                  <a:gd name="T19" fmla="*/ 4 h 611"/>
                  <a:gd name="T20" fmla="*/ 29 w 611"/>
                  <a:gd name="T21" fmla="*/ 9 h 611"/>
                  <a:gd name="T22" fmla="*/ 20 w 611"/>
                  <a:gd name="T23" fmla="*/ 16 h 611"/>
                  <a:gd name="T24" fmla="*/ 12 w 611"/>
                  <a:gd name="T25" fmla="*/ 25 h 611"/>
                  <a:gd name="T26" fmla="*/ 6 w 611"/>
                  <a:gd name="T27" fmla="*/ 35 h 611"/>
                  <a:gd name="T28" fmla="*/ 2 w 611"/>
                  <a:gd name="T29" fmla="*/ 46 h 611"/>
                  <a:gd name="T30" fmla="*/ 0 w 611"/>
                  <a:gd name="T31" fmla="*/ 58 h 611"/>
                  <a:gd name="T32" fmla="*/ 1 w 611"/>
                  <a:gd name="T33" fmla="*/ 71 h 611"/>
                  <a:gd name="T34" fmla="*/ 4 w 611"/>
                  <a:gd name="T35" fmla="*/ 83 h 611"/>
                  <a:gd name="T36" fmla="*/ 9 w 611"/>
                  <a:gd name="T37" fmla="*/ 93 h 611"/>
                  <a:gd name="T38" fmla="*/ 16 w 611"/>
                  <a:gd name="T39" fmla="*/ 103 h 611"/>
                  <a:gd name="T40" fmla="*/ 24 w 611"/>
                  <a:gd name="T41" fmla="*/ 111 h 611"/>
                  <a:gd name="T42" fmla="*/ 34 w 611"/>
                  <a:gd name="T43" fmla="*/ 117 h 611"/>
                  <a:gd name="T44" fmla="*/ 46 w 611"/>
                  <a:gd name="T45" fmla="*/ 121 h 611"/>
                  <a:gd name="T46" fmla="*/ 58 w 611"/>
                  <a:gd name="T47" fmla="*/ 123 h 611"/>
                  <a:gd name="T48" fmla="*/ 70 w 611"/>
                  <a:gd name="T49" fmla="*/ 122 h 611"/>
                  <a:gd name="T50" fmla="*/ 82 w 611"/>
                  <a:gd name="T51" fmla="*/ 119 h 611"/>
                  <a:gd name="T52" fmla="*/ 93 w 611"/>
                  <a:gd name="T53" fmla="*/ 114 h 611"/>
                  <a:gd name="T54" fmla="*/ 102 w 611"/>
                  <a:gd name="T55" fmla="*/ 107 h 611"/>
                  <a:gd name="T56" fmla="*/ 110 w 611"/>
                  <a:gd name="T57" fmla="*/ 98 h 611"/>
                  <a:gd name="T58" fmla="*/ 116 w 611"/>
                  <a:gd name="T59" fmla="*/ 88 h 611"/>
                  <a:gd name="T60" fmla="*/ 120 w 611"/>
                  <a:gd name="T61" fmla="*/ 77 h 611"/>
                  <a:gd name="T62" fmla="*/ 122 w 611"/>
                  <a:gd name="T63" fmla="*/ 65 h 611"/>
                  <a:gd name="T64" fmla="*/ 101 w 611"/>
                  <a:gd name="T65" fmla="*/ 66 h 611"/>
                  <a:gd name="T66" fmla="*/ 98 w 611"/>
                  <a:gd name="T67" fmla="*/ 78 h 611"/>
                  <a:gd name="T68" fmla="*/ 90 w 611"/>
                  <a:gd name="T69" fmla="*/ 90 h 611"/>
                  <a:gd name="T70" fmla="*/ 77 w 611"/>
                  <a:gd name="T71" fmla="*/ 99 h 611"/>
                  <a:gd name="T72" fmla="*/ 65 w 611"/>
                  <a:gd name="T73" fmla="*/ 102 h 611"/>
                  <a:gd name="T74" fmla="*/ 57 w 611"/>
                  <a:gd name="T75" fmla="*/ 102 h 611"/>
                  <a:gd name="T76" fmla="*/ 45 w 611"/>
                  <a:gd name="T77" fmla="*/ 99 h 611"/>
                  <a:gd name="T78" fmla="*/ 32 w 611"/>
                  <a:gd name="T79" fmla="*/ 90 h 611"/>
                  <a:gd name="T80" fmla="*/ 23 w 611"/>
                  <a:gd name="T81" fmla="*/ 78 h 611"/>
                  <a:gd name="T82" fmla="*/ 20 w 611"/>
                  <a:gd name="T83" fmla="*/ 66 h 611"/>
                  <a:gd name="T84" fmla="*/ 20 w 611"/>
                  <a:gd name="T85" fmla="*/ 57 h 611"/>
                  <a:gd name="T86" fmla="*/ 23 w 611"/>
                  <a:gd name="T87" fmla="*/ 45 h 611"/>
                  <a:gd name="T88" fmla="*/ 32 w 611"/>
                  <a:gd name="T89" fmla="*/ 33 h 611"/>
                  <a:gd name="T90" fmla="*/ 45 w 611"/>
                  <a:gd name="T91" fmla="*/ 24 h 611"/>
                  <a:gd name="T92" fmla="*/ 57 w 611"/>
                  <a:gd name="T93" fmla="*/ 21 h 611"/>
                  <a:gd name="T94" fmla="*/ 65 w 611"/>
                  <a:gd name="T95" fmla="*/ 21 h 611"/>
                  <a:gd name="T96" fmla="*/ 77 w 611"/>
                  <a:gd name="T97" fmla="*/ 24 h 611"/>
                  <a:gd name="T98" fmla="*/ 90 w 611"/>
                  <a:gd name="T99" fmla="*/ 33 h 611"/>
                  <a:gd name="T100" fmla="*/ 98 w 611"/>
                  <a:gd name="T101" fmla="*/ 45 h 611"/>
                  <a:gd name="T102" fmla="*/ 101 w 611"/>
                  <a:gd name="T103" fmla="*/ 57 h 61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611" h="611">
                    <a:moveTo>
                      <a:pt x="611" y="306"/>
                    </a:moveTo>
                    <a:lnTo>
                      <a:pt x="611" y="289"/>
                    </a:lnTo>
                    <a:lnTo>
                      <a:pt x="610" y="274"/>
                    </a:lnTo>
                    <a:lnTo>
                      <a:pt x="608" y="259"/>
                    </a:lnTo>
                    <a:lnTo>
                      <a:pt x="605" y="244"/>
                    </a:lnTo>
                    <a:lnTo>
                      <a:pt x="602" y="229"/>
                    </a:lnTo>
                    <a:lnTo>
                      <a:pt x="597" y="215"/>
                    </a:lnTo>
                    <a:lnTo>
                      <a:pt x="592" y="200"/>
                    </a:lnTo>
                    <a:lnTo>
                      <a:pt x="586" y="187"/>
                    </a:lnTo>
                    <a:lnTo>
                      <a:pt x="580" y="173"/>
                    </a:lnTo>
                    <a:lnTo>
                      <a:pt x="574" y="160"/>
                    </a:lnTo>
                    <a:lnTo>
                      <a:pt x="566" y="147"/>
                    </a:lnTo>
                    <a:lnTo>
                      <a:pt x="558" y="135"/>
                    </a:lnTo>
                    <a:lnTo>
                      <a:pt x="550" y="123"/>
                    </a:lnTo>
                    <a:lnTo>
                      <a:pt x="541" y="112"/>
                    </a:lnTo>
                    <a:lnTo>
                      <a:pt x="531" y="100"/>
                    </a:lnTo>
                    <a:lnTo>
                      <a:pt x="521" y="89"/>
                    </a:lnTo>
                    <a:lnTo>
                      <a:pt x="511" y="79"/>
                    </a:lnTo>
                    <a:lnTo>
                      <a:pt x="500" y="69"/>
                    </a:lnTo>
                    <a:lnTo>
                      <a:pt x="488" y="60"/>
                    </a:lnTo>
                    <a:lnTo>
                      <a:pt x="476" y="52"/>
                    </a:lnTo>
                    <a:lnTo>
                      <a:pt x="464" y="44"/>
                    </a:lnTo>
                    <a:lnTo>
                      <a:pt x="451" y="37"/>
                    </a:lnTo>
                    <a:lnTo>
                      <a:pt x="438" y="30"/>
                    </a:lnTo>
                    <a:lnTo>
                      <a:pt x="425" y="24"/>
                    </a:lnTo>
                    <a:lnTo>
                      <a:pt x="411" y="18"/>
                    </a:lnTo>
                    <a:lnTo>
                      <a:pt x="396" y="14"/>
                    </a:lnTo>
                    <a:lnTo>
                      <a:pt x="381" y="9"/>
                    </a:lnTo>
                    <a:lnTo>
                      <a:pt x="366" y="6"/>
                    </a:lnTo>
                    <a:lnTo>
                      <a:pt x="352" y="3"/>
                    </a:lnTo>
                    <a:lnTo>
                      <a:pt x="336" y="1"/>
                    </a:lnTo>
                    <a:lnTo>
                      <a:pt x="321" y="0"/>
                    </a:lnTo>
                    <a:lnTo>
                      <a:pt x="305" y="0"/>
                    </a:lnTo>
                    <a:lnTo>
                      <a:pt x="290" y="0"/>
                    </a:lnTo>
                    <a:lnTo>
                      <a:pt x="274" y="1"/>
                    </a:lnTo>
                    <a:lnTo>
                      <a:pt x="259" y="3"/>
                    </a:lnTo>
                    <a:lnTo>
                      <a:pt x="244" y="6"/>
                    </a:lnTo>
                    <a:lnTo>
                      <a:pt x="229" y="9"/>
                    </a:lnTo>
                    <a:lnTo>
                      <a:pt x="215" y="14"/>
                    </a:lnTo>
                    <a:lnTo>
                      <a:pt x="201" y="18"/>
                    </a:lnTo>
                    <a:lnTo>
                      <a:pt x="186" y="24"/>
                    </a:lnTo>
                    <a:lnTo>
                      <a:pt x="172" y="30"/>
                    </a:lnTo>
                    <a:lnTo>
                      <a:pt x="159" y="37"/>
                    </a:lnTo>
                    <a:lnTo>
                      <a:pt x="146" y="44"/>
                    </a:lnTo>
                    <a:lnTo>
                      <a:pt x="134" y="52"/>
                    </a:lnTo>
                    <a:lnTo>
                      <a:pt x="122" y="60"/>
                    </a:lnTo>
                    <a:lnTo>
                      <a:pt x="111" y="69"/>
                    </a:lnTo>
                    <a:lnTo>
                      <a:pt x="100" y="79"/>
                    </a:lnTo>
                    <a:lnTo>
                      <a:pt x="89" y="89"/>
                    </a:lnTo>
                    <a:lnTo>
                      <a:pt x="79" y="100"/>
                    </a:lnTo>
                    <a:lnTo>
                      <a:pt x="69" y="112"/>
                    </a:lnTo>
                    <a:lnTo>
                      <a:pt x="60" y="123"/>
                    </a:lnTo>
                    <a:lnTo>
                      <a:pt x="52" y="135"/>
                    </a:lnTo>
                    <a:lnTo>
                      <a:pt x="44" y="147"/>
                    </a:lnTo>
                    <a:lnTo>
                      <a:pt x="37" y="160"/>
                    </a:lnTo>
                    <a:lnTo>
                      <a:pt x="30" y="173"/>
                    </a:lnTo>
                    <a:lnTo>
                      <a:pt x="24" y="187"/>
                    </a:lnTo>
                    <a:lnTo>
                      <a:pt x="18" y="200"/>
                    </a:lnTo>
                    <a:lnTo>
                      <a:pt x="14" y="215"/>
                    </a:lnTo>
                    <a:lnTo>
                      <a:pt x="10" y="229"/>
                    </a:lnTo>
                    <a:lnTo>
                      <a:pt x="6" y="244"/>
                    </a:lnTo>
                    <a:lnTo>
                      <a:pt x="4" y="259"/>
                    </a:lnTo>
                    <a:lnTo>
                      <a:pt x="2" y="274"/>
                    </a:lnTo>
                    <a:lnTo>
                      <a:pt x="0" y="289"/>
                    </a:lnTo>
                    <a:lnTo>
                      <a:pt x="0" y="306"/>
                    </a:lnTo>
                    <a:lnTo>
                      <a:pt x="0" y="322"/>
                    </a:lnTo>
                    <a:lnTo>
                      <a:pt x="2" y="337"/>
                    </a:lnTo>
                    <a:lnTo>
                      <a:pt x="4" y="352"/>
                    </a:lnTo>
                    <a:lnTo>
                      <a:pt x="6" y="367"/>
                    </a:lnTo>
                    <a:lnTo>
                      <a:pt x="10" y="382"/>
                    </a:lnTo>
                    <a:lnTo>
                      <a:pt x="14" y="396"/>
                    </a:lnTo>
                    <a:lnTo>
                      <a:pt x="18" y="411"/>
                    </a:lnTo>
                    <a:lnTo>
                      <a:pt x="24" y="424"/>
                    </a:lnTo>
                    <a:lnTo>
                      <a:pt x="30" y="438"/>
                    </a:lnTo>
                    <a:lnTo>
                      <a:pt x="37" y="451"/>
                    </a:lnTo>
                    <a:lnTo>
                      <a:pt x="44" y="464"/>
                    </a:lnTo>
                    <a:lnTo>
                      <a:pt x="52" y="476"/>
                    </a:lnTo>
                    <a:lnTo>
                      <a:pt x="60" y="488"/>
                    </a:lnTo>
                    <a:lnTo>
                      <a:pt x="69" y="500"/>
                    </a:lnTo>
                    <a:lnTo>
                      <a:pt x="79" y="511"/>
                    </a:lnTo>
                    <a:lnTo>
                      <a:pt x="89" y="522"/>
                    </a:lnTo>
                    <a:lnTo>
                      <a:pt x="100" y="532"/>
                    </a:lnTo>
                    <a:lnTo>
                      <a:pt x="111" y="542"/>
                    </a:lnTo>
                    <a:lnTo>
                      <a:pt x="122" y="551"/>
                    </a:lnTo>
                    <a:lnTo>
                      <a:pt x="134" y="559"/>
                    </a:lnTo>
                    <a:lnTo>
                      <a:pt x="146" y="567"/>
                    </a:lnTo>
                    <a:lnTo>
                      <a:pt x="159" y="574"/>
                    </a:lnTo>
                    <a:lnTo>
                      <a:pt x="172" y="581"/>
                    </a:lnTo>
                    <a:lnTo>
                      <a:pt x="186" y="587"/>
                    </a:lnTo>
                    <a:lnTo>
                      <a:pt x="201" y="593"/>
                    </a:lnTo>
                    <a:lnTo>
                      <a:pt x="215" y="598"/>
                    </a:lnTo>
                    <a:lnTo>
                      <a:pt x="229" y="602"/>
                    </a:lnTo>
                    <a:lnTo>
                      <a:pt x="244" y="605"/>
                    </a:lnTo>
                    <a:lnTo>
                      <a:pt x="259" y="608"/>
                    </a:lnTo>
                    <a:lnTo>
                      <a:pt x="274" y="610"/>
                    </a:lnTo>
                    <a:lnTo>
                      <a:pt x="290" y="611"/>
                    </a:lnTo>
                    <a:lnTo>
                      <a:pt x="305" y="611"/>
                    </a:lnTo>
                    <a:lnTo>
                      <a:pt x="321" y="611"/>
                    </a:lnTo>
                    <a:lnTo>
                      <a:pt x="336" y="610"/>
                    </a:lnTo>
                    <a:lnTo>
                      <a:pt x="352" y="608"/>
                    </a:lnTo>
                    <a:lnTo>
                      <a:pt x="366" y="605"/>
                    </a:lnTo>
                    <a:lnTo>
                      <a:pt x="381" y="602"/>
                    </a:lnTo>
                    <a:lnTo>
                      <a:pt x="396" y="598"/>
                    </a:lnTo>
                    <a:lnTo>
                      <a:pt x="411" y="593"/>
                    </a:lnTo>
                    <a:lnTo>
                      <a:pt x="425" y="587"/>
                    </a:lnTo>
                    <a:lnTo>
                      <a:pt x="438" y="581"/>
                    </a:lnTo>
                    <a:lnTo>
                      <a:pt x="451" y="574"/>
                    </a:lnTo>
                    <a:lnTo>
                      <a:pt x="464" y="567"/>
                    </a:lnTo>
                    <a:lnTo>
                      <a:pt x="476" y="559"/>
                    </a:lnTo>
                    <a:lnTo>
                      <a:pt x="488" y="551"/>
                    </a:lnTo>
                    <a:lnTo>
                      <a:pt x="500" y="542"/>
                    </a:lnTo>
                    <a:lnTo>
                      <a:pt x="511" y="532"/>
                    </a:lnTo>
                    <a:lnTo>
                      <a:pt x="521" y="522"/>
                    </a:lnTo>
                    <a:lnTo>
                      <a:pt x="531" y="511"/>
                    </a:lnTo>
                    <a:lnTo>
                      <a:pt x="541" y="500"/>
                    </a:lnTo>
                    <a:lnTo>
                      <a:pt x="550" y="488"/>
                    </a:lnTo>
                    <a:lnTo>
                      <a:pt x="558" y="476"/>
                    </a:lnTo>
                    <a:lnTo>
                      <a:pt x="566" y="464"/>
                    </a:lnTo>
                    <a:lnTo>
                      <a:pt x="574" y="451"/>
                    </a:lnTo>
                    <a:lnTo>
                      <a:pt x="580" y="438"/>
                    </a:lnTo>
                    <a:lnTo>
                      <a:pt x="586" y="424"/>
                    </a:lnTo>
                    <a:lnTo>
                      <a:pt x="592" y="411"/>
                    </a:lnTo>
                    <a:lnTo>
                      <a:pt x="597" y="396"/>
                    </a:lnTo>
                    <a:lnTo>
                      <a:pt x="602" y="382"/>
                    </a:lnTo>
                    <a:lnTo>
                      <a:pt x="605" y="367"/>
                    </a:lnTo>
                    <a:lnTo>
                      <a:pt x="608" y="352"/>
                    </a:lnTo>
                    <a:lnTo>
                      <a:pt x="610" y="337"/>
                    </a:lnTo>
                    <a:lnTo>
                      <a:pt x="611" y="322"/>
                    </a:lnTo>
                    <a:lnTo>
                      <a:pt x="611" y="306"/>
                    </a:lnTo>
                    <a:close/>
                    <a:moveTo>
                      <a:pt x="509" y="306"/>
                    </a:moveTo>
                    <a:lnTo>
                      <a:pt x="509" y="316"/>
                    </a:lnTo>
                    <a:lnTo>
                      <a:pt x="508" y="327"/>
                    </a:lnTo>
                    <a:lnTo>
                      <a:pt x="507" y="337"/>
                    </a:lnTo>
                    <a:lnTo>
                      <a:pt x="505" y="347"/>
                    </a:lnTo>
                    <a:lnTo>
                      <a:pt x="500" y="366"/>
                    </a:lnTo>
                    <a:lnTo>
                      <a:pt x="493" y="385"/>
                    </a:lnTo>
                    <a:lnTo>
                      <a:pt x="484" y="403"/>
                    </a:lnTo>
                    <a:lnTo>
                      <a:pt x="474" y="419"/>
                    </a:lnTo>
                    <a:lnTo>
                      <a:pt x="463" y="435"/>
                    </a:lnTo>
                    <a:lnTo>
                      <a:pt x="450" y="449"/>
                    </a:lnTo>
                    <a:lnTo>
                      <a:pt x="435" y="462"/>
                    </a:lnTo>
                    <a:lnTo>
                      <a:pt x="420" y="474"/>
                    </a:lnTo>
                    <a:lnTo>
                      <a:pt x="403" y="484"/>
                    </a:lnTo>
                    <a:lnTo>
                      <a:pt x="384" y="493"/>
                    </a:lnTo>
                    <a:lnTo>
                      <a:pt x="365" y="500"/>
                    </a:lnTo>
                    <a:lnTo>
                      <a:pt x="346" y="505"/>
                    </a:lnTo>
                    <a:lnTo>
                      <a:pt x="336" y="506"/>
                    </a:lnTo>
                    <a:lnTo>
                      <a:pt x="326" y="508"/>
                    </a:lnTo>
                    <a:lnTo>
                      <a:pt x="316" y="509"/>
                    </a:lnTo>
                    <a:lnTo>
                      <a:pt x="305" y="509"/>
                    </a:lnTo>
                    <a:lnTo>
                      <a:pt x="295" y="509"/>
                    </a:lnTo>
                    <a:lnTo>
                      <a:pt x="284" y="508"/>
                    </a:lnTo>
                    <a:lnTo>
                      <a:pt x="274" y="506"/>
                    </a:lnTo>
                    <a:lnTo>
                      <a:pt x="264" y="505"/>
                    </a:lnTo>
                    <a:lnTo>
                      <a:pt x="245" y="500"/>
                    </a:lnTo>
                    <a:lnTo>
                      <a:pt x="226" y="493"/>
                    </a:lnTo>
                    <a:lnTo>
                      <a:pt x="209" y="484"/>
                    </a:lnTo>
                    <a:lnTo>
                      <a:pt x="191" y="474"/>
                    </a:lnTo>
                    <a:lnTo>
                      <a:pt x="175" y="462"/>
                    </a:lnTo>
                    <a:lnTo>
                      <a:pt x="161" y="449"/>
                    </a:lnTo>
                    <a:lnTo>
                      <a:pt x="148" y="435"/>
                    </a:lnTo>
                    <a:lnTo>
                      <a:pt x="136" y="419"/>
                    </a:lnTo>
                    <a:lnTo>
                      <a:pt x="126" y="403"/>
                    </a:lnTo>
                    <a:lnTo>
                      <a:pt x="117" y="385"/>
                    </a:lnTo>
                    <a:lnTo>
                      <a:pt x="111" y="366"/>
                    </a:lnTo>
                    <a:lnTo>
                      <a:pt x="106" y="347"/>
                    </a:lnTo>
                    <a:lnTo>
                      <a:pt x="104" y="337"/>
                    </a:lnTo>
                    <a:lnTo>
                      <a:pt x="102" y="327"/>
                    </a:lnTo>
                    <a:lnTo>
                      <a:pt x="102" y="316"/>
                    </a:lnTo>
                    <a:lnTo>
                      <a:pt x="101" y="306"/>
                    </a:lnTo>
                    <a:lnTo>
                      <a:pt x="102" y="295"/>
                    </a:lnTo>
                    <a:lnTo>
                      <a:pt x="102" y="284"/>
                    </a:lnTo>
                    <a:lnTo>
                      <a:pt x="104" y="274"/>
                    </a:lnTo>
                    <a:lnTo>
                      <a:pt x="106" y="264"/>
                    </a:lnTo>
                    <a:lnTo>
                      <a:pt x="111" y="245"/>
                    </a:lnTo>
                    <a:lnTo>
                      <a:pt x="117" y="226"/>
                    </a:lnTo>
                    <a:lnTo>
                      <a:pt x="126" y="208"/>
                    </a:lnTo>
                    <a:lnTo>
                      <a:pt x="136" y="192"/>
                    </a:lnTo>
                    <a:lnTo>
                      <a:pt x="148" y="176"/>
                    </a:lnTo>
                    <a:lnTo>
                      <a:pt x="161" y="162"/>
                    </a:lnTo>
                    <a:lnTo>
                      <a:pt x="175" y="149"/>
                    </a:lnTo>
                    <a:lnTo>
                      <a:pt x="191" y="137"/>
                    </a:lnTo>
                    <a:lnTo>
                      <a:pt x="209" y="127"/>
                    </a:lnTo>
                    <a:lnTo>
                      <a:pt x="226" y="118"/>
                    </a:lnTo>
                    <a:lnTo>
                      <a:pt x="245" y="111"/>
                    </a:lnTo>
                    <a:lnTo>
                      <a:pt x="264" y="106"/>
                    </a:lnTo>
                    <a:lnTo>
                      <a:pt x="274" y="105"/>
                    </a:lnTo>
                    <a:lnTo>
                      <a:pt x="284" y="103"/>
                    </a:lnTo>
                    <a:lnTo>
                      <a:pt x="295" y="102"/>
                    </a:lnTo>
                    <a:lnTo>
                      <a:pt x="305" y="102"/>
                    </a:lnTo>
                    <a:lnTo>
                      <a:pt x="316" y="102"/>
                    </a:lnTo>
                    <a:lnTo>
                      <a:pt x="326" y="103"/>
                    </a:lnTo>
                    <a:lnTo>
                      <a:pt x="336" y="105"/>
                    </a:lnTo>
                    <a:lnTo>
                      <a:pt x="346" y="106"/>
                    </a:lnTo>
                    <a:lnTo>
                      <a:pt x="365" y="111"/>
                    </a:lnTo>
                    <a:lnTo>
                      <a:pt x="384" y="118"/>
                    </a:lnTo>
                    <a:lnTo>
                      <a:pt x="403" y="127"/>
                    </a:lnTo>
                    <a:lnTo>
                      <a:pt x="420" y="137"/>
                    </a:lnTo>
                    <a:lnTo>
                      <a:pt x="435" y="149"/>
                    </a:lnTo>
                    <a:lnTo>
                      <a:pt x="450" y="162"/>
                    </a:lnTo>
                    <a:lnTo>
                      <a:pt x="463" y="176"/>
                    </a:lnTo>
                    <a:lnTo>
                      <a:pt x="474" y="192"/>
                    </a:lnTo>
                    <a:lnTo>
                      <a:pt x="484" y="208"/>
                    </a:lnTo>
                    <a:lnTo>
                      <a:pt x="493" y="226"/>
                    </a:lnTo>
                    <a:lnTo>
                      <a:pt x="500" y="245"/>
                    </a:lnTo>
                    <a:lnTo>
                      <a:pt x="505" y="264"/>
                    </a:lnTo>
                    <a:lnTo>
                      <a:pt x="507" y="274"/>
                    </a:lnTo>
                    <a:lnTo>
                      <a:pt x="508" y="284"/>
                    </a:lnTo>
                    <a:lnTo>
                      <a:pt x="509" y="295"/>
                    </a:lnTo>
                    <a:lnTo>
                      <a:pt x="509" y="306"/>
                    </a:lnTo>
                    <a:close/>
                  </a:path>
                </a:pathLst>
              </a:custGeom>
              <a:solidFill>
                <a:srgbClr val="FBE6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1856" name="Freeform 1301">
                <a:extLst>
                  <a:ext uri="{FF2B5EF4-FFF2-40B4-BE49-F238E27FC236}">
                    <a16:creationId xmlns:a16="http://schemas.microsoft.com/office/drawing/2014/main" id="{101D4D1F-4557-4D98-907E-9490D35153AA}"/>
                  </a:ext>
                </a:extLst>
              </p:cNvPr>
              <p:cNvSpPr>
                <a:spLocks noEditPoints="1"/>
              </p:cNvSpPr>
              <p:nvPr/>
            </p:nvSpPr>
            <p:spPr bwMode="auto">
              <a:xfrm>
                <a:off x="4244" y="2305"/>
                <a:ext cx="102" cy="101"/>
              </a:xfrm>
              <a:custGeom>
                <a:avLst/>
                <a:gdLst>
                  <a:gd name="T0" fmla="*/ 101 w 509"/>
                  <a:gd name="T1" fmla="*/ 43 h 509"/>
                  <a:gd name="T2" fmla="*/ 99 w 509"/>
                  <a:gd name="T3" fmla="*/ 33 h 509"/>
                  <a:gd name="T4" fmla="*/ 95 w 509"/>
                  <a:gd name="T5" fmla="*/ 24 h 509"/>
                  <a:gd name="T6" fmla="*/ 89 w 509"/>
                  <a:gd name="T7" fmla="*/ 17 h 509"/>
                  <a:gd name="T8" fmla="*/ 82 w 509"/>
                  <a:gd name="T9" fmla="*/ 10 h 509"/>
                  <a:gd name="T10" fmla="*/ 73 w 509"/>
                  <a:gd name="T11" fmla="*/ 5 h 509"/>
                  <a:gd name="T12" fmla="*/ 64 w 509"/>
                  <a:gd name="T13" fmla="*/ 2 h 509"/>
                  <a:gd name="T14" fmla="*/ 54 w 509"/>
                  <a:gd name="T15" fmla="*/ 0 h 509"/>
                  <a:gd name="T16" fmla="*/ 43 w 509"/>
                  <a:gd name="T17" fmla="*/ 0 h 509"/>
                  <a:gd name="T18" fmla="*/ 33 w 509"/>
                  <a:gd name="T19" fmla="*/ 3 h 509"/>
                  <a:gd name="T20" fmla="*/ 24 w 509"/>
                  <a:gd name="T21" fmla="*/ 7 h 509"/>
                  <a:gd name="T22" fmla="*/ 17 w 509"/>
                  <a:gd name="T23" fmla="*/ 13 h 509"/>
                  <a:gd name="T24" fmla="*/ 10 w 509"/>
                  <a:gd name="T25" fmla="*/ 20 h 509"/>
                  <a:gd name="T26" fmla="*/ 5 w 509"/>
                  <a:gd name="T27" fmla="*/ 29 h 509"/>
                  <a:gd name="T28" fmla="*/ 2 w 509"/>
                  <a:gd name="T29" fmla="*/ 38 h 509"/>
                  <a:gd name="T30" fmla="*/ 0 w 509"/>
                  <a:gd name="T31" fmla="*/ 48 h 509"/>
                  <a:gd name="T32" fmla="*/ 1 w 509"/>
                  <a:gd name="T33" fmla="*/ 58 h 509"/>
                  <a:gd name="T34" fmla="*/ 3 w 509"/>
                  <a:gd name="T35" fmla="*/ 68 h 509"/>
                  <a:gd name="T36" fmla="*/ 7 w 509"/>
                  <a:gd name="T37" fmla="*/ 77 h 509"/>
                  <a:gd name="T38" fmla="*/ 13 w 509"/>
                  <a:gd name="T39" fmla="*/ 84 h 509"/>
                  <a:gd name="T40" fmla="*/ 20 w 509"/>
                  <a:gd name="T41" fmla="*/ 91 h 509"/>
                  <a:gd name="T42" fmla="*/ 29 w 509"/>
                  <a:gd name="T43" fmla="*/ 96 h 509"/>
                  <a:gd name="T44" fmla="*/ 38 w 509"/>
                  <a:gd name="T45" fmla="*/ 100 h 509"/>
                  <a:gd name="T46" fmla="*/ 48 w 509"/>
                  <a:gd name="T47" fmla="*/ 101 h 509"/>
                  <a:gd name="T48" fmla="*/ 59 w 509"/>
                  <a:gd name="T49" fmla="*/ 101 h 509"/>
                  <a:gd name="T50" fmla="*/ 68 w 509"/>
                  <a:gd name="T51" fmla="*/ 98 h 509"/>
                  <a:gd name="T52" fmla="*/ 78 w 509"/>
                  <a:gd name="T53" fmla="*/ 94 h 509"/>
                  <a:gd name="T54" fmla="*/ 85 w 509"/>
                  <a:gd name="T55" fmla="*/ 88 h 509"/>
                  <a:gd name="T56" fmla="*/ 92 w 509"/>
                  <a:gd name="T57" fmla="*/ 81 h 509"/>
                  <a:gd name="T58" fmla="*/ 97 w 509"/>
                  <a:gd name="T59" fmla="*/ 72 h 509"/>
                  <a:gd name="T60" fmla="*/ 100 w 509"/>
                  <a:gd name="T61" fmla="*/ 63 h 509"/>
                  <a:gd name="T62" fmla="*/ 102 w 509"/>
                  <a:gd name="T63" fmla="*/ 53 h 509"/>
                  <a:gd name="T64" fmla="*/ 81 w 509"/>
                  <a:gd name="T65" fmla="*/ 57 h 509"/>
                  <a:gd name="T66" fmla="*/ 76 w 509"/>
                  <a:gd name="T67" fmla="*/ 67 h 509"/>
                  <a:gd name="T68" fmla="*/ 68 w 509"/>
                  <a:gd name="T69" fmla="*/ 76 h 509"/>
                  <a:gd name="T70" fmla="*/ 57 w 509"/>
                  <a:gd name="T71" fmla="*/ 80 h 509"/>
                  <a:gd name="T72" fmla="*/ 45 w 509"/>
                  <a:gd name="T73" fmla="*/ 80 h 509"/>
                  <a:gd name="T74" fmla="*/ 34 w 509"/>
                  <a:gd name="T75" fmla="*/ 76 h 509"/>
                  <a:gd name="T76" fmla="*/ 25 w 509"/>
                  <a:gd name="T77" fmla="*/ 67 h 509"/>
                  <a:gd name="T78" fmla="*/ 21 w 509"/>
                  <a:gd name="T79" fmla="*/ 57 h 509"/>
                  <a:gd name="T80" fmla="*/ 21 w 509"/>
                  <a:gd name="T81" fmla="*/ 44 h 509"/>
                  <a:gd name="T82" fmla="*/ 25 w 509"/>
                  <a:gd name="T83" fmla="*/ 34 h 509"/>
                  <a:gd name="T84" fmla="*/ 34 w 509"/>
                  <a:gd name="T85" fmla="*/ 25 h 509"/>
                  <a:gd name="T86" fmla="*/ 45 w 509"/>
                  <a:gd name="T87" fmla="*/ 21 h 509"/>
                  <a:gd name="T88" fmla="*/ 57 w 509"/>
                  <a:gd name="T89" fmla="*/ 21 h 509"/>
                  <a:gd name="T90" fmla="*/ 68 w 509"/>
                  <a:gd name="T91" fmla="*/ 25 h 509"/>
                  <a:gd name="T92" fmla="*/ 76 w 509"/>
                  <a:gd name="T93" fmla="*/ 34 h 509"/>
                  <a:gd name="T94" fmla="*/ 81 w 509"/>
                  <a:gd name="T95" fmla="*/ 44 h 50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509" h="509">
                    <a:moveTo>
                      <a:pt x="509" y="255"/>
                    </a:moveTo>
                    <a:lnTo>
                      <a:pt x="508" y="241"/>
                    </a:lnTo>
                    <a:lnTo>
                      <a:pt x="507" y="228"/>
                    </a:lnTo>
                    <a:lnTo>
                      <a:pt x="506" y="215"/>
                    </a:lnTo>
                    <a:lnTo>
                      <a:pt x="504" y="203"/>
                    </a:lnTo>
                    <a:lnTo>
                      <a:pt x="501" y="191"/>
                    </a:lnTo>
                    <a:lnTo>
                      <a:pt x="497" y="179"/>
                    </a:lnTo>
                    <a:lnTo>
                      <a:pt x="493" y="167"/>
                    </a:lnTo>
                    <a:lnTo>
                      <a:pt x="489" y="155"/>
                    </a:lnTo>
                    <a:lnTo>
                      <a:pt x="484" y="144"/>
                    </a:lnTo>
                    <a:lnTo>
                      <a:pt x="478" y="133"/>
                    </a:lnTo>
                    <a:lnTo>
                      <a:pt x="472" y="123"/>
                    </a:lnTo>
                    <a:lnTo>
                      <a:pt x="465" y="112"/>
                    </a:lnTo>
                    <a:lnTo>
                      <a:pt x="458" y="102"/>
                    </a:lnTo>
                    <a:lnTo>
                      <a:pt x="451" y="93"/>
                    </a:lnTo>
                    <a:lnTo>
                      <a:pt x="443" y="84"/>
                    </a:lnTo>
                    <a:lnTo>
                      <a:pt x="434" y="75"/>
                    </a:lnTo>
                    <a:lnTo>
                      <a:pt x="426" y="66"/>
                    </a:lnTo>
                    <a:lnTo>
                      <a:pt x="416" y="58"/>
                    </a:lnTo>
                    <a:lnTo>
                      <a:pt x="407" y="51"/>
                    </a:lnTo>
                    <a:lnTo>
                      <a:pt x="397" y="43"/>
                    </a:lnTo>
                    <a:lnTo>
                      <a:pt x="387" y="36"/>
                    </a:lnTo>
                    <a:lnTo>
                      <a:pt x="376" y="30"/>
                    </a:lnTo>
                    <a:lnTo>
                      <a:pt x="365" y="25"/>
                    </a:lnTo>
                    <a:lnTo>
                      <a:pt x="354" y="19"/>
                    </a:lnTo>
                    <a:lnTo>
                      <a:pt x="341" y="15"/>
                    </a:lnTo>
                    <a:lnTo>
                      <a:pt x="330" y="11"/>
                    </a:lnTo>
                    <a:lnTo>
                      <a:pt x="318" y="8"/>
                    </a:lnTo>
                    <a:lnTo>
                      <a:pt x="305" y="5"/>
                    </a:lnTo>
                    <a:lnTo>
                      <a:pt x="293" y="2"/>
                    </a:lnTo>
                    <a:lnTo>
                      <a:pt x="280" y="1"/>
                    </a:lnTo>
                    <a:lnTo>
                      <a:pt x="267" y="0"/>
                    </a:lnTo>
                    <a:lnTo>
                      <a:pt x="254" y="0"/>
                    </a:lnTo>
                    <a:lnTo>
                      <a:pt x="241" y="0"/>
                    </a:lnTo>
                    <a:lnTo>
                      <a:pt x="228" y="1"/>
                    </a:lnTo>
                    <a:lnTo>
                      <a:pt x="216" y="2"/>
                    </a:lnTo>
                    <a:lnTo>
                      <a:pt x="203" y="5"/>
                    </a:lnTo>
                    <a:lnTo>
                      <a:pt x="191" y="8"/>
                    </a:lnTo>
                    <a:lnTo>
                      <a:pt x="179" y="11"/>
                    </a:lnTo>
                    <a:lnTo>
                      <a:pt x="167" y="15"/>
                    </a:lnTo>
                    <a:lnTo>
                      <a:pt x="156" y="19"/>
                    </a:lnTo>
                    <a:lnTo>
                      <a:pt x="143" y="25"/>
                    </a:lnTo>
                    <a:lnTo>
                      <a:pt x="132" y="30"/>
                    </a:lnTo>
                    <a:lnTo>
                      <a:pt x="122" y="36"/>
                    </a:lnTo>
                    <a:lnTo>
                      <a:pt x="111" y="43"/>
                    </a:lnTo>
                    <a:lnTo>
                      <a:pt x="102" y="51"/>
                    </a:lnTo>
                    <a:lnTo>
                      <a:pt x="92" y="58"/>
                    </a:lnTo>
                    <a:lnTo>
                      <a:pt x="83" y="66"/>
                    </a:lnTo>
                    <a:lnTo>
                      <a:pt x="74" y="75"/>
                    </a:lnTo>
                    <a:lnTo>
                      <a:pt x="66" y="84"/>
                    </a:lnTo>
                    <a:lnTo>
                      <a:pt x="58" y="93"/>
                    </a:lnTo>
                    <a:lnTo>
                      <a:pt x="50" y="102"/>
                    </a:lnTo>
                    <a:lnTo>
                      <a:pt x="43" y="112"/>
                    </a:lnTo>
                    <a:lnTo>
                      <a:pt x="36" y="123"/>
                    </a:lnTo>
                    <a:lnTo>
                      <a:pt x="30" y="133"/>
                    </a:lnTo>
                    <a:lnTo>
                      <a:pt x="25" y="144"/>
                    </a:lnTo>
                    <a:lnTo>
                      <a:pt x="20" y="155"/>
                    </a:lnTo>
                    <a:lnTo>
                      <a:pt x="15" y="167"/>
                    </a:lnTo>
                    <a:lnTo>
                      <a:pt x="11" y="179"/>
                    </a:lnTo>
                    <a:lnTo>
                      <a:pt x="8" y="191"/>
                    </a:lnTo>
                    <a:lnTo>
                      <a:pt x="5" y="203"/>
                    </a:lnTo>
                    <a:lnTo>
                      <a:pt x="3" y="215"/>
                    </a:lnTo>
                    <a:lnTo>
                      <a:pt x="1" y="228"/>
                    </a:lnTo>
                    <a:lnTo>
                      <a:pt x="0" y="241"/>
                    </a:lnTo>
                    <a:lnTo>
                      <a:pt x="0" y="255"/>
                    </a:lnTo>
                    <a:lnTo>
                      <a:pt x="0" y="268"/>
                    </a:lnTo>
                    <a:lnTo>
                      <a:pt x="1" y="281"/>
                    </a:lnTo>
                    <a:lnTo>
                      <a:pt x="3" y="294"/>
                    </a:lnTo>
                    <a:lnTo>
                      <a:pt x="5" y="306"/>
                    </a:lnTo>
                    <a:lnTo>
                      <a:pt x="8" y="318"/>
                    </a:lnTo>
                    <a:lnTo>
                      <a:pt x="11" y="330"/>
                    </a:lnTo>
                    <a:lnTo>
                      <a:pt x="15" y="342"/>
                    </a:lnTo>
                    <a:lnTo>
                      <a:pt x="20" y="354"/>
                    </a:lnTo>
                    <a:lnTo>
                      <a:pt x="25" y="365"/>
                    </a:lnTo>
                    <a:lnTo>
                      <a:pt x="30" y="376"/>
                    </a:lnTo>
                    <a:lnTo>
                      <a:pt x="36" y="386"/>
                    </a:lnTo>
                    <a:lnTo>
                      <a:pt x="43" y="397"/>
                    </a:lnTo>
                    <a:lnTo>
                      <a:pt x="50" y="407"/>
                    </a:lnTo>
                    <a:lnTo>
                      <a:pt x="58" y="416"/>
                    </a:lnTo>
                    <a:lnTo>
                      <a:pt x="66" y="425"/>
                    </a:lnTo>
                    <a:lnTo>
                      <a:pt x="74" y="434"/>
                    </a:lnTo>
                    <a:lnTo>
                      <a:pt x="83" y="443"/>
                    </a:lnTo>
                    <a:lnTo>
                      <a:pt x="92" y="451"/>
                    </a:lnTo>
                    <a:lnTo>
                      <a:pt x="102" y="458"/>
                    </a:lnTo>
                    <a:lnTo>
                      <a:pt x="111" y="466"/>
                    </a:lnTo>
                    <a:lnTo>
                      <a:pt x="122" y="473"/>
                    </a:lnTo>
                    <a:lnTo>
                      <a:pt x="132" y="479"/>
                    </a:lnTo>
                    <a:lnTo>
                      <a:pt x="143" y="485"/>
                    </a:lnTo>
                    <a:lnTo>
                      <a:pt x="156" y="490"/>
                    </a:lnTo>
                    <a:lnTo>
                      <a:pt x="167" y="494"/>
                    </a:lnTo>
                    <a:lnTo>
                      <a:pt x="179" y="498"/>
                    </a:lnTo>
                    <a:lnTo>
                      <a:pt x="191" y="502"/>
                    </a:lnTo>
                    <a:lnTo>
                      <a:pt x="203" y="504"/>
                    </a:lnTo>
                    <a:lnTo>
                      <a:pt x="216" y="507"/>
                    </a:lnTo>
                    <a:lnTo>
                      <a:pt x="228" y="508"/>
                    </a:lnTo>
                    <a:lnTo>
                      <a:pt x="241" y="509"/>
                    </a:lnTo>
                    <a:lnTo>
                      <a:pt x="254" y="509"/>
                    </a:lnTo>
                    <a:lnTo>
                      <a:pt x="267" y="509"/>
                    </a:lnTo>
                    <a:lnTo>
                      <a:pt x="280" y="508"/>
                    </a:lnTo>
                    <a:lnTo>
                      <a:pt x="293" y="507"/>
                    </a:lnTo>
                    <a:lnTo>
                      <a:pt x="305" y="504"/>
                    </a:lnTo>
                    <a:lnTo>
                      <a:pt x="318" y="502"/>
                    </a:lnTo>
                    <a:lnTo>
                      <a:pt x="330" y="498"/>
                    </a:lnTo>
                    <a:lnTo>
                      <a:pt x="341" y="494"/>
                    </a:lnTo>
                    <a:lnTo>
                      <a:pt x="354" y="490"/>
                    </a:lnTo>
                    <a:lnTo>
                      <a:pt x="365" y="485"/>
                    </a:lnTo>
                    <a:lnTo>
                      <a:pt x="376" y="479"/>
                    </a:lnTo>
                    <a:lnTo>
                      <a:pt x="387" y="473"/>
                    </a:lnTo>
                    <a:lnTo>
                      <a:pt x="397" y="466"/>
                    </a:lnTo>
                    <a:lnTo>
                      <a:pt x="407" y="458"/>
                    </a:lnTo>
                    <a:lnTo>
                      <a:pt x="416" y="451"/>
                    </a:lnTo>
                    <a:lnTo>
                      <a:pt x="426" y="443"/>
                    </a:lnTo>
                    <a:lnTo>
                      <a:pt x="434" y="434"/>
                    </a:lnTo>
                    <a:lnTo>
                      <a:pt x="443" y="425"/>
                    </a:lnTo>
                    <a:lnTo>
                      <a:pt x="451" y="416"/>
                    </a:lnTo>
                    <a:lnTo>
                      <a:pt x="458" y="407"/>
                    </a:lnTo>
                    <a:lnTo>
                      <a:pt x="465" y="397"/>
                    </a:lnTo>
                    <a:lnTo>
                      <a:pt x="472" y="386"/>
                    </a:lnTo>
                    <a:lnTo>
                      <a:pt x="478" y="376"/>
                    </a:lnTo>
                    <a:lnTo>
                      <a:pt x="484" y="365"/>
                    </a:lnTo>
                    <a:lnTo>
                      <a:pt x="489" y="354"/>
                    </a:lnTo>
                    <a:lnTo>
                      <a:pt x="493" y="342"/>
                    </a:lnTo>
                    <a:lnTo>
                      <a:pt x="497" y="330"/>
                    </a:lnTo>
                    <a:lnTo>
                      <a:pt x="501" y="318"/>
                    </a:lnTo>
                    <a:lnTo>
                      <a:pt x="504" y="306"/>
                    </a:lnTo>
                    <a:lnTo>
                      <a:pt x="506" y="294"/>
                    </a:lnTo>
                    <a:lnTo>
                      <a:pt x="507" y="281"/>
                    </a:lnTo>
                    <a:lnTo>
                      <a:pt x="508" y="268"/>
                    </a:lnTo>
                    <a:lnTo>
                      <a:pt x="509" y="255"/>
                    </a:lnTo>
                    <a:close/>
                    <a:moveTo>
                      <a:pt x="407" y="255"/>
                    </a:moveTo>
                    <a:lnTo>
                      <a:pt x="406" y="271"/>
                    </a:lnTo>
                    <a:lnTo>
                      <a:pt x="404" y="286"/>
                    </a:lnTo>
                    <a:lnTo>
                      <a:pt x="400" y="300"/>
                    </a:lnTo>
                    <a:lnTo>
                      <a:pt x="395" y="314"/>
                    </a:lnTo>
                    <a:lnTo>
                      <a:pt x="389" y="328"/>
                    </a:lnTo>
                    <a:lnTo>
                      <a:pt x="381" y="340"/>
                    </a:lnTo>
                    <a:lnTo>
                      <a:pt x="373" y="352"/>
                    </a:lnTo>
                    <a:lnTo>
                      <a:pt x="363" y="363"/>
                    </a:lnTo>
                    <a:lnTo>
                      <a:pt x="352" y="372"/>
                    </a:lnTo>
                    <a:lnTo>
                      <a:pt x="339" y="381"/>
                    </a:lnTo>
                    <a:lnTo>
                      <a:pt x="327" y="389"/>
                    </a:lnTo>
                    <a:lnTo>
                      <a:pt x="313" y="395"/>
                    </a:lnTo>
                    <a:lnTo>
                      <a:pt x="299" y="400"/>
                    </a:lnTo>
                    <a:lnTo>
                      <a:pt x="285" y="404"/>
                    </a:lnTo>
                    <a:lnTo>
                      <a:pt x="270" y="406"/>
                    </a:lnTo>
                    <a:lnTo>
                      <a:pt x="254" y="407"/>
                    </a:lnTo>
                    <a:lnTo>
                      <a:pt x="239" y="406"/>
                    </a:lnTo>
                    <a:lnTo>
                      <a:pt x="224" y="404"/>
                    </a:lnTo>
                    <a:lnTo>
                      <a:pt x="209" y="400"/>
                    </a:lnTo>
                    <a:lnTo>
                      <a:pt x="195" y="395"/>
                    </a:lnTo>
                    <a:lnTo>
                      <a:pt x="182" y="389"/>
                    </a:lnTo>
                    <a:lnTo>
                      <a:pt x="169" y="381"/>
                    </a:lnTo>
                    <a:lnTo>
                      <a:pt x="157" y="372"/>
                    </a:lnTo>
                    <a:lnTo>
                      <a:pt x="146" y="363"/>
                    </a:lnTo>
                    <a:lnTo>
                      <a:pt x="136" y="352"/>
                    </a:lnTo>
                    <a:lnTo>
                      <a:pt x="127" y="340"/>
                    </a:lnTo>
                    <a:lnTo>
                      <a:pt x="119" y="328"/>
                    </a:lnTo>
                    <a:lnTo>
                      <a:pt x="113" y="314"/>
                    </a:lnTo>
                    <a:lnTo>
                      <a:pt x="108" y="300"/>
                    </a:lnTo>
                    <a:lnTo>
                      <a:pt x="104" y="286"/>
                    </a:lnTo>
                    <a:lnTo>
                      <a:pt x="102" y="271"/>
                    </a:lnTo>
                    <a:lnTo>
                      <a:pt x="101" y="255"/>
                    </a:lnTo>
                    <a:lnTo>
                      <a:pt x="102" y="238"/>
                    </a:lnTo>
                    <a:lnTo>
                      <a:pt x="104" y="223"/>
                    </a:lnTo>
                    <a:lnTo>
                      <a:pt x="108" y="209"/>
                    </a:lnTo>
                    <a:lnTo>
                      <a:pt x="113" y="195"/>
                    </a:lnTo>
                    <a:lnTo>
                      <a:pt x="119" y="182"/>
                    </a:lnTo>
                    <a:lnTo>
                      <a:pt x="127" y="169"/>
                    </a:lnTo>
                    <a:lnTo>
                      <a:pt x="136" y="157"/>
                    </a:lnTo>
                    <a:lnTo>
                      <a:pt x="146" y="146"/>
                    </a:lnTo>
                    <a:lnTo>
                      <a:pt x="157" y="137"/>
                    </a:lnTo>
                    <a:lnTo>
                      <a:pt x="169" y="128"/>
                    </a:lnTo>
                    <a:lnTo>
                      <a:pt x="182" y="120"/>
                    </a:lnTo>
                    <a:lnTo>
                      <a:pt x="195" y="114"/>
                    </a:lnTo>
                    <a:lnTo>
                      <a:pt x="209" y="109"/>
                    </a:lnTo>
                    <a:lnTo>
                      <a:pt x="224" y="105"/>
                    </a:lnTo>
                    <a:lnTo>
                      <a:pt x="239" y="103"/>
                    </a:lnTo>
                    <a:lnTo>
                      <a:pt x="254" y="102"/>
                    </a:lnTo>
                    <a:lnTo>
                      <a:pt x="270" y="103"/>
                    </a:lnTo>
                    <a:lnTo>
                      <a:pt x="285" y="105"/>
                    </a:lnTo>
                    <a:lnTo>
                      <a:pt x="299" y="109"/>
                    </a:lnTo>
                    <a:lnTo>
                      <a:pt x="313" y="114"/>
                    </a:lnTo>
                    <a:lnTo>
                      <a:pt x="327" y="120"/>
                    </a:lnTo>
                    <a:lnTo>
                      <a:pt x="339" y="128"/>
                    </a:lnTo>
                    <a:lnTo>
                      <a:pt x="352" y="137"/>
                    </a:lnTo>
                    <a:lnTo>
                      <a:pt x="363" y="146"/>
                    </a:lnTo>
                    <a:lnTo>
                      <a:pt x="373" y="157"/>
                    </a:lnTo>
                    <a:lnTo>
                      <a:pt x="381" y="169"/>
                    </a:lnTo>
                    <a:lnTo>
                      <a:pt x="389" y="182"/>
                    </a:lnTo>
                    <a:lnTo>
                      <a:pt x="395" y="195"/>
                    </a:lnTo>
                    <a:lnTo>
                      <a:pt x="400" y="209"/>
                    </a:lnTo>
                    <a:lnTo>
                      <a:pt x="404" y="223"/>
                    </a:lnTo>
                    <a:lnTo>
                      <a:pt x="406" y="238"/>
                    </a:lnTo>
                    <a:lnTo>
                      <a:pt x="407" y="255"/>
                    </a:lnTo>
                    <a:close/>
                  </a:path>
                </a:pathLst>
              </a:custGeom>
              <a:solidFill>
                <a:srgbClr val="FCEBE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1857" name="Freeform 1302">
                <a:extLst>
                  <a:ext uri="{FF2B5EF4-FFF2-40B4-BE49-F238E27FC236}">
                    <a16:creationId xmlns:a16="http://schemas.microsoft.com/office/drawing/2014/main" id="{ABC4B408-3A72-49B0-AC6D-58DD9D158305}"/>
                  </a:ext>
                </a:extLst>
              </p:cNvPr>
              <p:cNvSpPr>
                <a:spLocks noEditPoints="1"/>
              </p:cNvSpPr>
              <p:nvPr/>
            </p:nvSpPr>
            <p:spPr bwMode="auto">
              <a:xfrm>
                <a:off x="4254" y="2315"/>
                <a:ext cx="82" cy="81"/>
              </a:xfrm>
              <a:custGeom>
                <a:avLst/>
                <a:gdLst>
                  <a:gd name="T0" fmla="*/ 82 w 408"/>
                  <a:gd name="T1" fmla="*/ 36 h 407"/>
                  <a:gd name="T2" fmla="*/ 80 w 408"/>
                  <a:gd name="T3" fmla="*/ 28 h 407"/>
                  <a:gd name="T4" fmla="*/ 75 w 408"/>
                  <a:gd name="T5" fmla="*/ 18 h 407"/>
                  <a:gd name="T6" fmla="*/ 67 w 408"/>
                  <a:gd name="T7" fmla="*/ 9 h 407"/>
                  <a:gd name="T8" fmla="*/ 57 w 408"/>
                  <a:gd name="T9" fmla="*/ 3 h 407"/>
                  <a:gd name="T10" fmla="*/ 47 w 408"/>
                  <a:gd name="T11" fmla="*/ 1 h 407"/>
                  <a:gd name="T12" fmla="*/ 41 w 408"/>
                  <a:gd name="T13" fmla="*/ 0 h 407"/>
                  <a:gd name="T14" fmla="*/ 35 w 408"/>
                  <a:gd name="T15" fmla="*/ 1 h 407"/>
                  <a:gd name="T16" fmla="*/ 25 w 408"/>
                  <a:gd name="T17" fmla="*/ 3 h 407"/>
                  <a:gd name="T18" fmla="*/ 15 w 408"/>
                  <a:gd name="T19" fmla="*/ 9 h 407"/>
                  <a:gd name="T20" fmla="*/ 7 w 408"/>
                  <a:gd name="T21" fmla="*/ 18 h 407"/>
                  <a:gd name="T22" fmla="*/ 2 w 408"/>
                  <a:gd name="T23" fmla="*/ 28 h 407"/>
                  <a:gd name="T24" fmla="*/ 0 w 408"/>
                  <a:gd name="T25" fmla="*/ 36 h 407"/>
                  <a:gd name="T26" fmla="*/ 0 w 408"/>
                  <a:gd name="T27" fmla="*/ 43 h 407"/>
                  <a:gd name="T28" fmla="*/ 1 w 408"/>
                  <a:gd name="T29" fmla="*/ 49 h 407"/>
                  <a:gd name="T30" fmla="*/ 5 w 408"/>
                  <a:gd name="T31" fmla="*/ 60 h 407"/>
                  <a:gd name="T32" fmla="*/ 12 w 408"/>
                  <a:gd name="T33" fmla="*/ 69 h 407"/>
                  <a:gd name="T34" fmla="*/ 22 w 408"/>
                  <a:gd name="T35" fmla="*/ 76 h 407"/>
                  <a:gd name="T36" fmla="*/ 33 w 408"/>
                  <a:gd name="T37" fmla="*/ 80 h 407"/>
                  <a:gd name="T38" fmla="*/ 39 w 408"/>
                  <a:gd name="T39" fmla="*/ 81 h 407"/>
                  <a:gd name="T40" fmla="*/ 45 w 408"/>
                  <a:gd name="T41" fmla="*/ 81 h 407"/>
                  <a:gd name="T42" fmla="*/ 53 w 408"/>
                  <a:gd name="T43" fmla="*/ 79 h 407"/>
                  <a:gd name="T44" fmla="*/ 64 w 408"/>
                  <a:gd name="T45" fmla="*/ 74 h 407"/>
                  <a:gd name="T46" fmla="*/ 73 w 408"/>
                  <a:gd name="T47" fmla="*/ 66 h 407"/>
                  <a:gd name="T48" fmla="*/ 79 w 408"/>
                  <a:gd name="T49" fmla="*/ 56 h 407"/>
                  <a:gd name="T50" fmla="*/ 82 w 408"/>
                  <a:gd name="T51" fmla="*/ 47 h 407"/>
                  <a:gd name="T52" fmla="*/ 82 w 408"/>
                  <a:gd name="T53" fmla="*/ 41 h 407"/>
                  <a:gd name="T54" fmla="*/ 61 w 408"/>
                  <a:gd name="T55" fmla="*/ 45 h 407"/>
                  <a:gd name="T56" fmla="*/ 59 w 408"/>
                  <a:gd name="T57" fmla="*/ 50 h 407"/>
                  <a:gd name="T58" fmla="*/ 55 w 408"/>
                  <a:gd name="T59" fmla="*/ 55 h 407"/>
                  <a:gd name="T60" fmla="*/ 51 w 408"/>
                  <a:gd name="T61" fmla="*/ 58 h 407"/>
                  <a:gd name="T62" fmla="*/ 45 w 408"/>
                  <a:gd name="T63" fmla="*/ 60 h 407"/>
                  <a:gd name="T64" fmla="*/ 39 w 408"/>
                  <a:gd name="T65" fmla="*/ 61 h 407"/>
                  <a:gd name="T66" fmla="*/ 33 w 408"/>
                  <a:gd name="T67" fmla="*/ 59 h 407"/>
                  <a:gd name="T68" fmla="*/ 28 w 408"/>
                  <a:gd name="T69" fmla="*/ 56 h 407"/>
                  <a:gd name="T70" fmla="*/ 24 w 408"/>
                  <a:gd name="T71" fmla="*/ 52 h 407"/>
                  <a:gd name="T72" fmla="*/ 22 w 408"/>
                  <a:gd name="T73" fmla="*/ 47 h 407"/>
                  <a:gd name="T74" fmla="*/ 21 w 408"/>
                  <a:gd name="T75" fmla="*/ 41 h 407"/>
                  <a:gd name="T76" fmla="*/ 22 w 408"/>
                  <a:gd name="T77" fmla="*/ 34 h 407"/>
                  <a:gd name="T78" fmla="*/ 24 w 408"/>
                  <a:gd name="T79" fmla="*/ 29 h 407"/>
                  <a:gd name="T80" fmla="*/ 28 w 408"/>
                  <a:gd name="T81" fmla="*/ 25 h 407"/>
                  <a:gd name="T82" fmla="*/ 33 w 408"/>
                  <a:gd name="T83" fmla="*/ 22 h 407"/>
                  <a:gd name="T84" fmla="*/ 39 w 408"/>
                  <a:gd name="T85" fmla="*/ 20 h 407"/>
                  <a:gd name="T86" fmla="*/ 45 w 408"/>
                  <a:gd name="T87" fmla="*/ 21 h 407"/>
                  <a:gd name="T88" fmla="*/ 51 w 408"/>
                  <a:gd name="T89" fmla="*/ 23 h 407"/>
                  <a:gd name="T90" fmla="*/ 55 w 408"/>
                  <a:gd name="T91" fmla="*/ 26 h 407"/>
                  <a:gd name="T92" fmla="*/ 59 w 408"/>
                  <a:gd name="T93" fmla="*/ 31 h 407"/>
                  <a:gd name="T94" fmla="*/ 61 w 408"/>
                  <a:gd name="T95" fmla="*/ 36 h 40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408" h="407">
                    <a:moveTo>
                      <a:pt x="408" y="204"/>
                    </a:moveTo>
                    <a:lnTo>
                      <a:pt x="408" y="193"/>
                    </a:lnTo>
                    <a:lnTo>
                      <a:pt x="407" y="182"/>
                    </a:lnTo>
                    <a:lnTo>
                      <a:pt x="406" y="172"/>
                    </a:lnTo>
                    <a:lnTo>
                      <a:pt x="404" y="162"/>
                    </a:lnTo>
                    <a:lnTo>
                      <a:pt x="399" y="143"/>
                    </a:lnTo>
                    <a:lnTo>
                      <a:pt x="392" y="124"/>
                    </a:lnTo>
                    <a:lnTo>
                      <a:pt x="383" y="106"/>
                    </a:lnTo>
                    <a:lnTo>
                      <a:pt x="373" y="90"/>
                    </a:lnTo>
                    <a:lnTo>
                      <a:pt x="362" y="74"/>
                    </a:lnTo>
                    <a:lnTo>
                      <a:pt x="349" y="60"/>
                    </a:lnTo>
                    <a:lnTo>
                      <a:pt x="334" y="47"/>
                    </a:lnTo>
                    <a:lnTo>
                      <a:pt x="319" y="35"/>
                    </a:lnTo>
                    <a:lnTo>
                      <a:pt x="302" y="25"/>
                    </a:lnTo>
                    <a:lnTo>
                      <a:pt x="283" y="16"/>
                    </a:lnTo>
                    <a:lnTo>
                      <a:pt x="264" y="9"/>
                    </a:lnTo>
                    <a:lnTo>
                      <a:pt x="245" y="4"/>
                    </a:lnTo>
                    <a:lnTo>
                      <a:pt x="235" y="3"/>
                    </a:lnTo>
                    <a:lnTo>
                      <a:pt x="225" y="1"/>
                    </a:lnTo>
                    <a:lnTo>
                      <a:pt x="215" y="0"/>
                    </a:lnTo>
                    <a:lnTo>
                      <a:pt x="204" y="0"/>
                    </a:lnTo>
                    <a:lnTo>
                      <a:pt x="194" y="0"/>
                    </a:lnTo>
                    <a:lnTo>
                      <a:pt x="183" y="1"/>
                    </a:lnTo>
                    <a:lnTo>
                      <a:pt x="173" y="3"/>
                    </a:lnTo>
                    <a:lnTo>
                      <a:pt x="163" y="4"/>
                    </a:lnTo>
                    <a:lnTo>
                      <a:pt x="144" y="9"/>
                    </a:lnTo>
                    <a:lnTo>
                      <a:pt x="125" y="16"/>
                    </a:lnTo>
                    <a:lnTo>
                      <a:pt x="108" y="25"/>
                    </a:lnTo>
                    <a:lnTo>
                      <a:pt x="90" y="35"/>
                    </a:lnTo>
                    <a:lnTo>
                      <a:pt x="74" y="47"/>
                    </a:lnTo>
                    <a:lnTo>
                      <a:pt x="60" y="60"/>
                    </a:lnTo>
                    <a:lnTo>
                      <a:pt x="47" y="74"/>
                    </a:lnTo>
                    <a:lnTo>
                      <a:pt x="35" y="90"/>
                    </a:lnTo>
                    <a:lnTo>
                      <a:pt x="25" y="106"/>
                    </a:lnTo>
                    <a:lnTo>
                      <a:pt x="16" y="124"/>
                    </a:lnTo>
                    <a:lnTo>
                      <a:pt x="10" y="143"/>
                    </a:lnTo>
                    <a:lnTo>
                      <a:pt x="5" y="162"/>
                    </a:lnTo>
                    <a:lnTo>
                      <a:pt x="3" y="172"/>
                    </a:lnTo>
                    <a:lnTo>
                      <a:pt x="1" y="182"/>
                    </a:lnTo>
                    <a:lnTo>
                      <a:pt x="1" y="193"/>
                    </a:lnTo>
                    <a:lnTo>
                      <a:pt x="0" y="204"/>
                    </a:lnTo>
                    <a:lnTo>
                      <a:pt x="1" y="214"/>
                    </a:lnTo>
                    <a:lnTo>
                      <a:pt x="1" y="225"/>
                    </a:lnTo>
                    <a:lnTo>
                      <a:pt x="3" y="235"/>
                    </a:lnTo>
                    <a:lnTo>
                      <a:pt x="5" y="245"/>
                    </a:lnTo>
                    <a:lnTo>
                      <a:pt x="10" y="264"/>
                    </a:lnTo>
                    <a:lnTo>
                      <a:pt x="16" y="283"/>
                    </a:lnTo>
                    <a:lnTo>
                      <a:pt x="25" y="301"/>
                    </a:lnTo>
                    <a:lnTo>
                      <a:pt x="35" y="317"/>
                    </a:lnTo>
                    <a:lnTo>
                      <a:pt x="47" y="333"/>
                    </a:lnTo>
                    <a:lnTo>
                      <a:pt x="60" y="347"/>
                    </a:lnTo>
                    <a:lnTo>
                      <a:pt x="74" y="360"/>
                    </a:lnTo>
                    <a:lnTo>
                      <a:pt x="90" y="372"/>
                    </a:lnTo>
                    <a:lnTo>
                      <a:pt x="108" y="382"/>
                    </a:lnTo>
                    <a:lnTo>
                      <a:pt x="125" y="391"/>
                    </a:lnTo>
                    <a:lnTo>
                      <a:pt x="144" y="398"/>
                    </a:lnTo>
                    <a:lnTo>
                      <a:pt x="163" y="403"/>
                    </a:lnTo>
                    <a:lnTo>
                      <a:pt x="173" y="404"/>
                    </a:lnTo>
                    <a:lnTo>
                      <a:pt x="183" y="406"/>
                    </a:lnTo>
                    <a:lnTo>
                      <a:pt x="194" y="407"/>
                    </a:lnTo>
                    <a:lnTo>
                      <a:pt x="204" y="407"/>
                    </a:lnTo>
                    <a:lnTo>
                      <a:pt x="215" y="407"/>
                    </a:lnTo>
                    <a:lnTo>
                      <a:pt x="225" y="406"/>
                    </a:lnTo>
                    <a:lnTo>
                      <a:pt x="235" y="404"/>
                    </a:lnTo>
                    <a:lnTo>
                      <a:pt x="245" y="403"/>
                    </a:lnTo>
                    <a:lnTo>
                      <a:pt x="264" y="398"/>
                    </a:lnTo>
                    <a:lnTo>
                      <a:pt x="283" y="391"/>
                    </a:lnTo>
                    <a:lnTo>
                      <a:pt x="302" y="382"/>
                    </a:lnTo>
                    <a:lnTo>
                      <a:pt x="319" y="372"/>
                    </a:lnTo>
                    <a:lnTo>
                      <a:pt x="334" y="360"/>
                    </a:lnTo>
                    <a:lnTo>
                      <a:pt x="349" y="347"/>
                    </a:lnTo>
                    <a:lnTo>
                      <a:pt x="362" y="333"/>
                    </a:lnTo>
                    <a:lnTo>
                      <a:pt x="373" y="317"/>
                    </a:lnTo>
                    <a:lnTo>
                      <a:pt x="383" y="301"/>
                    </a:lnTo>
                    <a:lnTo>
                      <a:pt x="392" y="283"/>
                    </a:lnTo>
                    <a:lnTo>
                      <a:pt x="399" y="264"/>
                    </a:lnTo>
                    <a:lnTo>
                      <a:pt x="404" y="245"/>
                    </a:lnTo>
                    <a:lnTo>
                      <a:pt x="406" y="235"/>
                    </a:lnTo>
                    <a:lnTo>
                      <a:pt x="407" y="225"/>
                    </a:lnTo>
                    <a:lnTo>
                      <a:pt x="408" y="214"/>
                    </a:lnTo>
                    <a:lnTo>
                      <a:pt x="408" y="204"/>
                    </a:lnTo>
                    <a:close/>
                    <a:moveTo>
                      <a:pt x="307" y="204"/>
                    </a:moveTo>
                    <a:lnTo>
                      <a:pt x="306" y="214"/>
                    </a:lnTo>
                    <a:lnTo>
                      <a:pt x="305" y="224"/>
                    </a:lnTo>
                    <a:lnTo>
                      <a:pt x="302" y="234"/>
                    </a:lnTo>
                    <a:lnTo>
                      <a:pt x="298" y="243"/>
                    </a:lnTo>
                    <a:lnTo>
                      <a:pt x="293" y="252"/>
                    </a:lnTo>
                    <a:lnTo>
                      <a:pt x="288" y="261"/>
                    </a:lnTo>
                    <a:lnTo>
                      <a:pt x="282" y="269"/>
                    </a:lnTo>
                    <a:lnTo>
                      <a:pt x="276" y="276"/>
                    </a:lnTo>
                    <a:lnTo>
                      <a:pt x="269" y="282"/>
                    </a:lnTo>
                    <a:lnTo>
                      <a:pt x="261" y="288"/>
                    </a:lnTo>
                    <a:lnTo>
                      <a:pt x="253" y="293"/>
                    </a:lnTo>
                    <a:lnTo>
                      <a:pt x="244" y="297"/>
                    </a:lnTo>
                    <a:lnTo>
                      <a:pt x="234" y="301"/>
                    </a:lnTo>
                    <a:lnTo>
                      <a:pt x="225" y="303"/>
                    </a:lnTo>
                    <a:lnTo>
                      <a:pt x="215" y="305"/>
                    </a:lnTo>
                    <a:lnTo>
                      <a:pt x="204" y="305"/>
                    </a:lnTo>
                    <a:lnTo>
                      <a:pt x="194" y="305"/>
                    </a:lnTo>
                    <a:lnTo>
                      <a:pt x="184" y="303"/>
                    </a:lnTo>
                    <a:lnTo>
                      <a:pt x="174" y="301"/>
                    </a:lnTo>
                    <a:lnTo>
                      <a:pt x="165" y="297"/>
                    </a:lnTo>
                    <a:lnTo>
                      <a:pt x="156" y="293"/>
                    </a:lnTo>
                    <a:lnTo>
                      <a:pt x="147" y="288"/>
                    </a:lnTo>
                    <a:lnTo>
                      <a:pt x="140" y="282"/>
                    </a:lnTo>
                    <a:lnTo>
                      <a:pt x="132" y="276"/>
                    </a:lnTo>
                    <a:lnTo>
                      <a:pt x="126" y="269"/>
                    </a:lnTo>
                    <a:lnTo>
                      <a:pt x="120" y="261"/>
                    </a:lnTo>
                    <a:lnTo>
                      <a:pt x="115" y="252"/>
                    </a:lnTo>
                    <a:lnTo>
                      <a:pt x="111" y="243"/>
                    </a:lnTo>
                    <a:lnTo>
                      <a:pt x="107" y="234"/>
                    </a:lnTo>
                    <a:lnTo>
                      <a:pt x="105" y="224"/>
                    </a:lnTo>
                    <a:lnTo>
                      <a:pt x="103" y="214"/>
                    </a:lnTo>
                    <a:lnTo>
                      <a:pt x="103" y="204"/>
                    </a:lnTo>
                    <a:lnTo>
                      <a:pt x="103" y="193"/>
                    </a:lnTo>
                    <a:lnTo>
                      <a:pt x="105" y="183"/>
                    </a:lnTo>
                    <a:lnTo>
                      <a:pt x="107" y="173"/>
                    </a:lnTo>
                    <a:lnTo>
                      <a:pt x="111" y="164"/>
                    </a:lnTo>
                    <a:lnTo>
                      <a:pt x="115" y="155"/>
                    </a:lnTo>
                    <a:lnTo>
                      <a:pt x="120" y="146"/>
                    </a:lnTo>
                    <a:lnTo>
                      <a:pt x="126" y="139"/>
                    </a:lnTo>
                    <a:lnTo>
                      <a:pt x="132" y="131"/>
                    </a:lnTo>
                    <a:lnTo>
                      <a:pt x="140" y="125"/>
                    </a:lnTo>
                    <a:lnTo>
                      <a:pt x="147" y="119"/>
                    </a:lnTo>
                    <a:lnTo>
                      <a:pt x="156" y="114"/>
                    </a:lnTo>
                    <a:lnTo>
                      <a:pt x="165" y="110"/>
                    </a:lnTo>
                    <a:lnTo>
                      <a:pt x="174" y="106"/>
                    </a:lnTo>
                    <a:lnTo>
                      <a:pt x="184" y="104"/>
                    </a:lnTo>
                    <a:lnTo>
                      <a:pt x="194" y="102"/>
                    </a:lnTo>
                    <a:lnTo>
                      <a:pt x="204" y="102"/>
                    </a:lnTo>
                    <a:lnTo>
                      <a:pt x="215" y="102"/>
                    </a:lnTo>
                    <a:lnTo>
                      <a:pt x="225" y="104"/>
                    </a:lnTo>
                    <a:lnTo>
                      <a:pt x="234" y="106"/>
                    </a:lnTo>
                    <a:lnTo>
                      <a:pt x="244" y="110"/>
                    </a:lnTo>
                    <a:lnTo>
                      <a:pt x="253" y="114"/>
                    </a:lnTo>
                    <a:lnTo>
                      <a:pt x="261" y="119"/>
                    </a:lnTo>
                    <a:lnTo>
                      <a:pt x="269" y="125"/>
                    </a:lnTo>
                    <a:lnTo>
                      <a:pt x="276" y="131"/>
                    </a:lnTo>
                    <a:lnTo>
                      <a:pt x="282" y="139"/>
                    </a:lnTo>
                    <a:lnTo>
                      <a:pt x="288" y="146"/>
                    </a:lnTo>
                    <a:lnTo>
                      <a:pt x="293" y="155"/>
                    </a:lnTo>
                    <a:lnTo>
                      <a:pt x="298" y="164"/>
                    </a:lnTo>
                    <a:lnTo>
                      <a:pt x="302" y="173"/>
                    </a:lnTo>
                    <a:lnTo>
                      <a:pt x="305" y="183"/>
                    </a:lnTo>
                    <a:lnTo>
                      <a:pt x="306" y="193"/>
                    </a:lnTo>
                    <a:lnTo>
                      <a:pt x="307" y="204"/>
                    </a:lnTo>
                    <a:close/>
                  </a:path>
                </a:pathLst>
              </a:custGeom>
              <a:solidFill>
                <a:srgbClr val="FDEF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1858" name="Freeform 1303">
                <a:extLst>
                  <a:ext uri="{FF2B5EF4-FFF2-40B4-BE49-F238E27FC236}">
                    <a16:creationId xmlns:a16="http://schemas.microsoft.com/office/drawing/2014/main" id="{C612168E-3F11-432D-BBC4-4CB768461C60}"/>
                  </a:ext>
                </a:extLst>
              </p:cNvPr>
              <p:cNvSpPr>
                <a:spLocks/>
              </p:cNvSpPr>
              <p:nvPr/>
            </p:nvSpPr>
            <p:spPr bwMode="auto">
              <a:xfrm>
                <a:off x="4265" y="2325"/>
                <a:ext cx="61" cy="61"/>
              </a:xfrm>
              <a:custGeom>
                <a:avLst/>
                <a:gdLst>
                  <a:gd name="T0" fmla="*/ 61 w 306"/>
                  <a:gd name="T1" fmla="*/ 27 h 305"/>
                  <a:gd name="T2" fmla="*/ 60 w 306"/>
                  <a:gd name="T3" fmla="*/ 21 h 305"/>
                  <a:gd name="T4" fmla="*/ 57 w 306"/>
                  <a:gd name="T5" fmla="*/ 16 h 305"/>
                  <a:gd name="T6" fmla="*/ 54 w 306"/>
                  <a:gd name="T7" fmla="*/ 11 h 305"/>
                  <a:gd name="T8" fmla="*/ 50 w 306"/>
                  <a:gd name="T9" fmla="*/ 7 h 305"/>
                  <a:gd name="T10" fmla="*/ 45 w 306"/>
                  <a:gd name="T11" fmla="*/ 4 h 305"/>
                  <a:gd name="T12" fmla="*/ 39 w 306"/>
                  <a:gd name="T13" fmla="*/ 1 h 305"/>
                  <a:gd name="T14" fmla="*/ 34 w 306"/>
                  <a:gd name="T15" fmla="*/ 0 h 305"/>
                  <a:gd name="T16" fmla="*/ 28 w 306"/>
                  <a:gd name="T17" fmla="*/ 0 h 305"/>
                  <a:gd name="T18" fmla="*/ 22 w 306"/>
                  <a:gd name="T19" fmla="*/ 1 h 305"/>
                  <a:gd name="T20" fmla="*/ 16 w 306"/>
                  <a:gd name="T21" fmla="*/ 4 h 305"/>
                  <a:gd name="T22" fmla="*/ 11 w 306"/>
                  <a:gd name="T23" fmla="*/ 7 h 305"/>
                  <a:gd name="T24" fmla="*/ 7 w 306"/>
                  <a:gd name="T25" fmla="*/ 11 h 305"/>
                  <a:gd name="T26" fmla="*/ 4 w 306"/>
                  <a:gd name="T27" fmla="*/ 16 h 305"/>
                  <a:gd name="T28" fmla="*/ 1 w 306"/>
                  <a:gd name="T29" fmla="*/ 21 h 305"/>
                  <a:gd name="T30" fmla="*/ 0 w 306"/>
                  <a:gd name="T31" fmla="*/ 27 h 305"/>
                  <a:gd name="T32" fmla="*/ 0 w 306"/>
                  <a:gd name="T33" fmla="*/ 34 h 305"/>
                  <a:gd name="T34" fmla="*/ 1 w 306"/>
                  <a:gd name="T35" fmla="*/ 40 h 305"/>
                  <a:gd name="T36" fmla="*/ 4 w 306"/>
                  <a:gd name="T37" fmla="*/ 45 h 305"/>
                  <a:gd name="T38" fmla="*/ 7 w 306"/>
                  <a:gd name="T39" fmla="*/ 50 h 305"/>
                  <a:gd name="T40" fmla="*/ 11 w 306"/>
                  <a:gd name="T41" fmla="*/ 54 h 305"/>
                  <a:gd name="T42" fmla="*/ 16 w 306"/>
                  <a:gd name="T43" fmla="*/ 57 h 305"/>
                  <a:gd name="T44" fmla="*/ 22 w 306"/>
                  <a:gd name="T45" fmla="*/ 60 h 305"/>
                  <a:gd name="T46" fmla="*/ 28 w 306"/>
                  <a:gd name="T47" fmla="*/ 61 h 305"/>
                  <a:gd name="T48" fmla="*/ 34 w 306"/>
                  <a:gd name="T49" fmla="*/ 61 h 305"/>
                  <a:gd name="T50" fmla="*/ 39 w 306"/>
                  <a:gd name="T51" fmla="*/ 60 h 305"/>
                  <a:gd name="T52" fmla="*/ 45 w 306"/>
                  <a:gd name="T53" fmla="*/ 57 h 305"/>
                  <a:gd name="T54" fmla="*/ 50 w 306"/>
                  <a:gd name="T55" fmla="*/ 54 h 305"/>
                  <a:gd name="T56" fmla="*/ 54 w 306"/>
                  <a:gd name="T57" fmla="*/ 50 h 305"/>
                  <a:gd name="T58" fmla="*/ 57 w 306"/>
                  <a:gd name="T59" fmla="*/ 45 h 305"/>
                  <a:gd name="T60" fmla="*/ 60 w 306"/>
                  <a:gd name="T61" fmla="*/ 40 h 305"/>
                  <a:gd name="T62" fmla="*/ 61 w 306"/>
                  <a:gd name="T63" fmla="*/ 34 h 30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06" h="305">
                    <a:moveTo>
                      <a:pt x="306" y="153"/>
                    </a:moveTo>
                    <a:lnTo>
                      <a:pt x="305" y="136"/>
                    </a:lnTo>
                    <a:lnTo>
                      <a:pt x="303" y="121"/>
                    </a:lnTo>
                    <a:lnTo>
                      <a:pt x="299" y="107"/>
                    </a:lnTo>
                    <a:lnTo>
                      <a:pt x="294" y="93"/>
                    </a:lnTo>
                    <a:lnTo>
                      <a:pt x="288" y="80"/>
                    </a:lnTo>
                    <a:lnTo>
                      <a:pt x="280" y="67"/>
                    </a:lnTo>
                    <a:lnTo>
                      <a:pt x="272" y="55"/>
                    </a:lnTo>
                    <a:lnTo>
                      <a:pt x="262" y="44"/>
                    </a:lnTo>
                    <a:lnTo>
                      <a:pt x="251" y="35"/>
                    </a:lnTo>
                    <a:lnTo>
                      <a:pt x="238" y="26"/>
                    </a:lnTo>
                    <a:lnTo>
                      <a:pt x="226" y="18"/>
                    </a:lnTo>
                    <a:lnTo>
                      <a:pt x="212" y="12"/>
                    </a:lnTo>
                    <a:lnTo>
                      <a:pt x="198" y="7"/>
                    </a:lnTo>
                    <a:lnTo>
                      <a:pt x="184" y="3"/>
                    </a:lnTo>
                    <a:lnTo>
                      <a:pt x="169" y="1"/>
                    </a:lnTo>
                    <a:lnTo>
                      <a:pt x="153" y="0"/>
                    </a:lnTo>
                    <a:lnTo>
                      <a:pt x="138" y="1"/>
                    </a:lnTo>
                    <a:lnTo>
                      <a:pt x="123" y="3"/>
                    </a:lnTo>
                    <a:lnTo>
                      <a:pt x="108" y="7"/>
                    </a:lnTo>
                    <a:lnTo>
                      <a:pt x="94" y="12"/>
                    </a:lnTo>
                    <a:lnTo>
                      <a:pt x="81" y="18"/>
                    </a:lnTo>
                    <a:lnTo>
                      <a:pt x="68" y="26"/>
                    </a:lnTo>
                    <a:lnTo>
                      <a:pt x="56" y="35"/>
                    </a:lnTo>
                    <a:lnTo>
                      <a:pt x="45" y="44"/>
                    </a:lnTo>
                    <a:lnTo>
                      <a:pt x="35" y="55"/>
                    </a:lnTo>
                    <a:lnTo>
                      <a:pt x="26" y="67"/>
                    </a:lnTo>
                    <a:lnTo>
                      <a:pt x="18" y="80"/>
                    </a:lnTo>
                    <a:lnTo>
                      <a:pt x="12" y="93"/>
                    </a:lnTo>
                    <a:lnTo>
                      <a:pt x="7" y="107"/>
                    </a:lnTo>
                    <a:lnTo>
                      <a:pt x="3" y="121"/>
                    </a:lnTo>
                    <a:lnTo>
                      <a:pt x="1" y="136"/>
                    </a:lnTo>
                    <a:lnTo>
                      <a:pt x="0" y="153"/>
                    </a:lnTo>
                    <a:lnTo>
                      <a:pt x="1" y="169"/>
                    </a:lnTo>
                    <a:lnTo>
                      <a:pt x="3" y="184"/>
                    </a:lnTo>
                    <a:lnTo>
                      <a:pt x="7" y="198"/>
                    </a:lnTo>
                    <a:lnTo>
                      <a:pt x="12" y="212"/>
                    </a:lnTo>
                    <a:lnTo>
                      <a:pt x="18" y="226"/>
                    </a:lnTo>
                    <a:lnTo>
                      <a:pt x="26" y="238"/>
                    </a:lnTo>
                    <a:lnTo>
                      <a:pt x="35" y="250"/>
                    </a:lnTo>
                    <a:lnTo>
                      <a:pt x="45" y="261"/>
                    </a:lnTo>
                    <a:lnTo>
                      <a:pt x="56" y="270"/>
                    </a:lnTo>
                    <a:lnTo>
                      <a:pt x="68" y="279"/>
                    </a:lnTo>
                    <a:lnTo>
                      <a:pt x="81" y="287"/>
                    </a:lnTo>
                    <a:lnTo>
                      <a:pt x="94" y="293"/>
                    </a:lnTo>
                    <a:lnTo>
                      <a:pt x="108" y="298"/>
                    </a:lnTo>
                    <a:lnTo>
                      <a:pt x="123" y="302"/>
                    </a:lnTo>
                    <a:lnTo>
                      <a:pt x="138" y="304"/>
                    </a:lnTo>
                    <a:lnTo>
                      <a:pt x="153" y="305"/>
                    </a:lnTo>
                    <a:lnTo>
                      <a:pt x="169" y="304"/>
                    </a:lnTo>
                    <a:lnTo>
                      <a:pt x="184" y="302"/>
                    </a:lnTo>
                    <a:lnTo>
                      <a:pt x="198" y="298"/>
                    </a:lnTo>
                    <a:lnTo>
                      <a:pt x="212" y="293"/>
                    </a:lnTo>
                    <a:lnTo>
                      <a:pt x="226" y="287"/>
                    </a:lnTo>
                    <a:lnTo>
                      <a:pt x="238" y="279"/>
                    </a:lnTo>
                    <a:lnTo>
                      <a:pt x="251" y="270"/>
                    </a:lnTo>
                    <a:lnTo>
                      <a:pt x="262" y="261"/>
                    </a:lnTo>
                    <a:lnTo>
                      <a:pt x="272" y="250"/>
                    </a:lnTo>
                    <a:lnTo>
                      <a:pt x="280" y="238"/>
                    </a:lnTo>
                    <a:lnTo>
                      <a:pt x="288" y="226"/>
                    </a:lnTo>
                    <a:lnTo>
                      <a:pt x="294" y="212"/>
                    </a:lnTo>
                    <a:lnTo>
                      <a:pt x="299" y="198"/>
                    </a:lnTo>
                    <a:lnTo>
                      <a:pt x="303" y="184"/>
                    </a:lnTo>
                    <a:lnTo>
                      <a:pt x="305" y="169"/>
                    </a:lnTo>
                    <a:lnTo>
                      <a:pt x="306" y="153"/>
                    </a:lnTo>
                    <a:close/>
                  </a:path>
                </a:pathLst>
              </a:custGeom>
              <a:solidFill>
                <a:srgbClr val="FEF5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1859" name="Freeform 1304">
                <a:extLst>
                  <a:ext uri="{FF2B5EF4-FFF2-40B4-BE49-F238E27FC236}">
                    <a16:creationId xmlns:a16="http://schemas.microsoft.com/office/drawing/2014/main" id="{9E6841F6-3BB0-4F34-89E8-E987E1DA1390}"/>
                  </a:ext>
                </a:extLst>
              </p:cNvPr>
              <p:cNvSpPr>
                <a:spLocks/>
              </p:cNvSpPr>
              <p:nvPr/>
            </p:nvSpPr>
            <p:spPr bwMode="auto">
              <a:xfrm>
                <a:off x="4275" y="2335"/>
                <a:ext cx="41" cy="41"/>
              </a:xfrm>
              <a:custGeom>
                <a:avLst/>
                <a:gdLst>
                  <a:gd name="T0" fmla="*/ 41 w 204"/>
                  <a:gd name="T1" fmla="*/ 18 h 203"/>
                  <a:gd name="T2" fmla="*/ 40 w 204"/>
                  <a:gd name="T3" fmla="*/ 14 h 203"/>
                  <a:gd name="T4" fmla="*/ 38 w 204"/>
                  <a:gd name="T5" fmla="*/ 11 h 203"/>
                  <a:gd name="T6" fmla="*/ 36 w 204"/>
                  <a:gd name="T7" fmla="*/ 7 h 203"/>
                  <a:gd name="T8" fmla="*/ 33 w 204"/>
                  <a:gd name="T9" fmla="*/ 5 h 203"/>
                  <a:gd name="T10" fmla="*/ 30 w 204"/>
                  <a:gd name="T11" fmla="*/ 2 h 203"/>
                  <a:gd name="T12" fmla="*/ 26 w 204"/>
                  <a:gd name="T13" fmla="*/ 1 h 203"/>
                  <a:gd name="T14" fmla="*/ 23 w 204"/>
                  <a:gd name="T15" fmla="*/ 0 h 203"/>
                  <a:gd name="T16" fmla="*/ 18 w 204"/>
                  <a:gd name="T17" fmla="*/ 0 h 203"/>
                  <a:gd name="T18" fmla="*/ 14 w 204"/>
                  <a:gd name="T19" fmla="*/ 1 h 203"/>
                  <a:gd name="T20" fmla="*/ 11 w 204"/>
                  <a:gd name="T21" fmla="*/ 2 h 203"/>
                  <a:gd name="T22" fmla="*/ 7 w 204"/>
                  <a:gd name="T23" fmla="*/ 5 h 203"/>
                  <a:gd name="T24" fmla="*/ 5 w 204"/>
                  <a:gd name="T25" fmla="*/ 7 h 203"/>
                  <a:gd name="T26" fmla="*/ 2 w 204"/>
                  <a:gd name="T27" fmla="*/ 11 h 203"/>
                  <a:gd name="T28" fmla="*/ 1 w 204"/>
                  <a:gd name="T29" fmla="*/ 14 h 203"/>
                  <a:gd name="T30" fmla="*/ 0 w 204"/>
                  <a:gd name="T31" fmla="*/ 18 h 203"/>
                  <a:gd name="T32" fmla="*/ 0 w 204"/>
                  <a:gd name="T33" fmla="*/ 23 h 203"/>
                  <a:gd name="T34" fmla="*/ 1 w 204"/>
                  <a:gd name="T35" fmla="*/ 27 h 203"/>
                  <a:gd name="T36" fmla="*/ 2 w 204"/>
                  <a:gd name="T37" fmla="*/ 30 h 203"/>
                  <a:gd name="T38" fmla="*/ 5 w 204"/>
                  <a:gd name="T39" fmla="*/ 34 h 203"/>
                  <a:gd name="T40" fmla="*/ 7 w 204"/>
                  <a:gd name="T41" fmla="*/ 36 h 203"/>
                  <a:gd name="T42" fmla="*/ 11 w 204"/>
                  <a:gd name="T43" fmla="*/ 39 h 203"/>
                  <a:gd name="T44" fmla="*/ 14 w 204"/>
                  <a:gd name="T45" fmla="*/ 40 h 203"/>
                  <a:gd name="T46" fmla="*/ 18 w 204"/>
                  <a:gd name="T47" fmla="*/ 41 h 203"/>
                  <a:gd name="T48" fmla="*/ 23 w 204"/>
                  <a:gd name="T49" fmla="*/ 41 h 203"/>
                  <a:gd name="T50" fmla="*/ 26 w 204"/>
                  <a:gd name="T51" fmla="*/ 40 h 203"/>
                  <a:gd name="T52" fmla="*/ 30 w 204"/>
                  <a:gd name="T53" fmla="*/ 39 h 203"/>
                  <a:gd name="T54" fmla="*/ 33 w 204"/>
                  <a:gd name="T55" fmla="*/ 36 h 203"/>
                  <a:gd name="T56" fmla="*/ 36 w 204"/>
                  <a:gd name="T57" fmla="*/ 34 h 203"/>
                  <a:gd name="T58" fmla="*/ 38 w 204"/>
                  <a:gd name="T59" fmla="*/ 30 h 203"/>
                  <a:gd name="T60" fmla="*/ 40 w 204"/>
                  <a:gd name="T61" fmla="*/ 27 h 203"/>
                  <a:gd name="T62" fmla="*/ 41 w 204"/>
                  <a:gd name="T63" fmla="*/ 23 h 20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04" h="203">
                    <a:moveTo>
                      <a:pt x="204" y="102"/>
                    </a:moveTo>
                    <a:lnTo>
                      <a:pt x="203" y="91"/>
                    </a:lnTo>
                    <a:lnTo>
                      <a:pt x="202" y="81"/>
                    </a:lnTo>
                    <a:lnTo>
                      <a:pt x="199" y="71"/>
                    </a:lnTo>
                    <a:lnTo>
                      <a:pt x="195" y="62"/>
                    </a:lnTo>
                    <a:lnTo>
                      <a:pt x="190" y="53"/>
                    </a:lnTo>
                    <a:lnTo>
                      <a:pt x="185" y="44"/>
                    </a:lnTo>
                    <a:lnTo>
                      <a:pt x="179" y="37"/>
                    </a:lnTo>
                    <a:lnTo>
                      <a:pt x="173" y="29"/>
                    </a:lnTo>
                    <a:lnTo>
                      <a:pt x="166" y="23"/>
                    </a:lnTo>
                    <a:lnTo>
                      <a:pt x="158" y="17"/>
                    </a:lnTo>
                    <a:lnTo>
                      <a:pt x="150" y="12"/>
                    </a:lnTo>
                    <a:lnTo>
                      <a:pt x="141" y="8"/>
                    </a:lnTo>
                    <a:lnTo>
                      <a:pt x="131" y="4"/>
                    </a:lnTo>
                    <a:lnTo>
                      <a:pt x="122" y="2"/>
                    </a:lnTo>
                    <a:lnTo>
                      <a:pt x="112" y="0"/>
                    </a:lnTo>
                    <a:lnTo>
                      <a:pt x="101" y="0"/>
                    </a:lnTo>
                    <a:lnTo>
                      <a:pt x="91" y="0"/>
                    </a:lnTo>
                    <a:lnTo>
                      <a:pt x="81" y="2"/>
                    </a:lnTo>
                    <a:lnTo>
                      <a:pt x="71" y="4"/>
                    </a:lnTo>
                    <a:lnTo>
                      <a:pt x="62" y="8"/>
                    </a:lnTo>
                    <a:lnTo>
                      <a:pt x="53" y="12"/>
                    </a:lnTo>
                    <a:lnTo>
                      <a:pt x="44" y="17"/>
                    </a:lnTo>
                    <a:lnTo>
                      <a:pt x="37" y="23"/>
                    </a:lnTo>
                    <a:lnTo>
                      <a:pt x="29" y="29"/>
                    </a:lnTo>
                    <a:lnTo>
                      <a:pt x="23" y="37"/>
                    </a:lnTo>
                    <a:lnTo>
                      <a:pt x="17" y="44"/>
                    </a:lnTo>
                    <a:lnTo>
                      <a:pt x="12" y="53"/>
                    </a:lnTo>
                    <a:lnTo>
                      <a:pt x="8" y="62"/>
                    </a:lnTo>
                    <a:lnTo>
                      <a:pt x="4" y="71"/>
                    </a:lnTo>
                    <a:lnTo>
                      <a:pt x="2" y="81"/>
                    </a:lnTo>
                    <a:lnTo>
                      <a:pt x="0" y="91"/>
                    </a:lnTo>
                    <a:lnTo>
                      <a:pt x="0" y="102"/>
                    </a:lnTo>
                    <a:lnTo>
                      <a:pt x="0" y="112"/>
                    </a:lnTo>
                    <a:lnTo>
                      <a:pt x="2" y="122"/>
                    </a:lnTo>
                    <a:lnTo>
                      <a:pt x="4" y="132"/>
                    </a:lnTo>
                    <a:lnTo>
                      <a:pt x="8" y="141"/>
                    </a:lnTo>
                    <a:lnTo>
                      <a:pt x="12" y="150"/>
                    </a:lnTo>
                    <a:lnTo>
                      <a:pt x="17" y="159"/>
                    </a:lnTo>
                    <a:lnTo>
                      <a:pt x="23" y="167"/>
                    </a:lnTo>
                    <a:lnTo>
                      <a:pt x="29" y="174"/>
                    </a:lnTo>
                    <a:lnTo>
                      <a:pt x="37" y="180"/>
                    </a:lnTo>
                    <a:lnTo>
                      <a:pt x="44" y="186"/>
                    </a:lnTo>
                    <a:lnTo>
                      <a:pt x="53" y="191"/>
                    </a:lnTo>
                    <a:lnTo>
                      <a:pt x="62" y="195"/>
                    </a:lnTo>
                    <a:lnTo>
                      <a:pt x="71" y="199"/>
                    </a:lnTo>
                    <a:lnTo>
                      <a:pt x="81" y="201"/>
                    </a:lnTo>
                    <a:lnTo>
                      <a:pt x="91" y="203"/>
                    </a:lnTo>
                    <a:lnTo>
                      <a:pt x="101" y="203"/>
                    </a:lnTo>
                    <a:lnTo>
                      <a:pt x="112" y="203"/>
                    </a:lnTo>
                    <a:lnTo>
                      <a:pt x="122" y="201"/>
                    </a:lnTo>
                    <a:lnTo>
                      <a:pt x="131" y="199"/>
                    </a:lnTo>
                    <a:lnTo>
                      <a:pt x="141" y="195"/>
                    </a:lnTo>
                    <a:lnTo>
                      <a:pt x="150" y="191"/>
                    </a:lnTo>
                    <a:lnTo>
                      <a:pt x="158" y="186"/>
                    </a:lnTo>
                    <a:lnTo>
                      <a:pt x="166" y="180"/>
                    </a:lnTo>
                    <a:lnTo>
                      <a:pt x="173" y="174"/>
                    </a:lnTo>
                    <a:lnTo>
                      <a:pt x="179" y="167"/>
                    </a:lnTo>
                    <a:lnTo>
                      <a:pt x="185" y="159"/>
                    </a:lnTo>
                    <a:lnTo>
                      <a:pt x="190" y="150"/>
                    </a:lnTo>
                    <a:lnTo>
                      <a:pt x="195" y="141"/>
                    </a:lnTo>
                    <a:lnTo>
                      <a:pt x="199" y="132"/>
                    </a:lnTo>
                    <a:lnTo>
                      <a:pt x="202" y="122"/>
                    </a:lnTo>
                    <a:lnTo>
                      <a:pt x="203" y="112"/>
                    </a:lnTo>
                    <a:lnTo>
                      <a:pt x="204" y="102"/>
                    </a:lnTo>
                    <a:close/>
                  </a:path>
                </a:pathLst>
              </a:custGeom>
              <a:solidFill>
                <a:srgbClr val="FEFA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1860" name="Freeform 1305">
                <a:extLst>
                  <a:ext uri="{FF2B5EF4-FFF2-40B4-BE49-F238E27FC236}">
                    <a16:creationId xmlns:a16="http://schemas.microsoft.com/office/drawing/2014/main" id="{AF84FB3A-1060-4205-93CE-8842ECC7FB7D}"/>
                  </a:ext>
                </a:extLst>
              </p:cNvPr>
              <p:cNvSpPr>
                <a:spLocks/>
              </p:cNvSpPr>
              <p:nvPr/>
            </p:nvSpPr>
            <p:spPr bwMode="auto">
              <a:xfrm>
                <a:off x="4285" y="2345"/>
                <a:ext cx="20" cy="21"/>
              </a:xfrm>
              <a:custGeom>
                <a:avLst/>
                <a:gdLst>
                  <a:gd name="T0" fmla="*/ 20 w 102"/>
                  <a:gd name="T1" fmla="*/ 11 h 103"/>
                  <a:gd name="T2" fmla="*/ 20 w 102"/>
                  <a:gd name="T3" fmla="*/ 9 h 103"/>
                  <a:gd name="T4" fmla="*/ 20 w 102"/>
                  <a:gd name="T5" fmla="*/ 8 h 103"/>
                  <a:gd name="T6" fmla="*/ 20 w 102"/>
                  <a:gd name="T7" fmla="*/ 7 h 103"/>
                  <a:gd name="T8" fmla="*/ 19 w 102"/>
                  <a:gd name="T9" fmla="*/ 6 h 103"/>
                  <a:gd name="T10" fmla="*/ 18 w 102"/>
                  <a:gd name="T11" fmla="*/ 5 h 103"/>
                  <a:gd name="T12" fmla="*/ 17 w 102"/>
                  <a:gd name="T13" fmla="*/ 3 h 103"/>
                  <a:gd name="T14" fmla="*/ 16 w 102"/>
                  <a:gd name="T15" fmla="*/ 2 h 103"/>
                  <a:gd name="T16" fmla="*/ 14 w 102"/>
                  <a:gd name="T17" fmla="*/ 1 h 103"/>
                  <a:gd name="T18" fmla="*/ 13 w 102"/>
                  <a:gd name="T19" fmla="*/ 1 h 103"/>
                  <a:gd name="T20" fmla="*/ 12 w 102"/>
                  <a:gd name="T21" fmla="*/ 0 h 103"/>
                  <a:gd name="T22" fmla="*/ 11 w 102"/>
                  <a:gd name="T23" fmla="*/ 0 h 103"/>
                  <a:gd name="T24" fmla="*/ 10 w 102"/>
                  <a:gd name="T25" fmla="*/ 0 h 103"/>
                  <a:gd name="T26" fmla="*/ 9 w 102"/>
                  <a:gd name="T27" fmla="*/ 0 h 103"/>
                  <a:gd name="T28" fmla="*/ 8 w 102"/>
                  <a:gd name="T29" fmla="*/ 0 h 103"/>
                  <a:gd name="T30" fmla="*/ 7 w 102"/>
                  <a:gd name="T31" fmla="*/ 1 h 103"/>
                  <a:gd name="T32" fmla="*/ 6 w 102"/>
                  <a:gd name="T33" fmla="*/ 1 h 103"/>
                  <a:gd name="T34" fmla="*/ 5 w 102"/>
                  <a:gd name="T35" fmla="*/ 2 h 103"/>
                  <a:gd name="T36" fmla="*/ 3 w 102"/>
                  <a:gd name="T37" fmla="*/ 3 h 103"/>
                  <a:gd name="T38" fmla="*/ 2 w 102"/>
                  <a:gd name="T39" fmla="*/ 5 h 103"/>
                  <a:gd name="T40" fmla="*/ 1 w 102"/>
                  <a:gd name="T41" fmla="*/ 6 h 103"/>
                  <a:gd name="T42" fmla="*/ 1 w 102"/>
                  <a:gd name="T43" fmla="*/ 7 h 103"/>
                  <a:gd name="T44" fmla="*/ 0 w 102"/>
                  <a:gd name="T45" fmla="*/ 8 h 103"/>
                  <a:gd name="T46" fmla="*/ 0 w 102"/>
                  <a:gd name="T47" fmla="*/ 9 h 103"/>
                  <a:gd name="T48" fmla="*/ 0 w 102"/>
                  <a:gd name="T49" fmla="*/ 11 h 103"/>
                  <a:gd name="T50" fmla="*/ 0 w 102"/>
                  <a:gd name="T51" fmla="*/ 12 h 103"/>
                  <a:gd name="T52" fmla="*/ 0 w 102"/>
                  <a:gd name="T53" fmla="*/ 13 h 103"/>
                  <a:gd name="T54" fmla="*/ 1 w 102"/>
                  <a:gd name="T55" fmla="*/ 14 h 103"/>
                  <a:gd name="T56" fmla="*/ 1 w 102"/>
                  <a:gd name="T57" fmla="*/ 15 h 103"/>
                  <a:gd name="T58" fmla="*/ 2 w 102"/>
                  <a:gd name="T59" fmla="*/ 16 h 103"/>
                  <a:gd name="T60" fmla="*/ 3 w 102"/>
                  <a:gd name="T61" fmla="*/ 18 h 103"/>
                  <a:gd name="T62" fmla="*/ 5 w 102"/>
                  <a:gd name="T63" fmla="*/ 19 h 103"/>
                  <a:gd name="T64" fmla="*/ 6 w 102"/>
                  <a:gd name="T65" fmla="*/ 20 h 103"/>
                  <a:gd name="T66" fmla="*/ 7 w 102"/>
                  <a:gd name="T67" fmla="*/ 20 h 103"/>
                  <a:gd name="T68" fmla="*/ 8 w 102"/>
                  <a:gd name="T69" fmla="*/ 21 h 103"/>
                  <a:gd name="T70" fmla="*/ 9 w 102"/>
                  <a:gd name="T71" fmla="*/ 21 h 103"/>
                  <a:gd name="T72" fmla="*/ 10 w 102"/>
                  <a:gd name="T73" fmla="*/ 21 h 103"/>
                  <a:gd name="T74" fmla="*/ 11 w 102"/>
                  <a:gd name="T75" fmla="*/ 21 h 103"/>
                  <a:gd name="T76" fmla="*/ 12 w 102"/>
                  <a:gd name="T77" fmla="*/ 21 h 103"/>
                  <a:gd name="T78" fmla="*/ 13 w 102"/>
                  <a:gd name="T79" fmla="*/ 20 h 103"/>
                  <a:gd name="T80" fmla="*/ 14 w 102"/>
                  <a:gd name="T81" fmla="*/ 20 h 103"/>
                  <a:gd name="T82" fmla="*/ 16 w 102"/>
                  <a:gd name="T83" fmla="*/ 19 h 103"/>
                  <a:gd name="T84" fmla="*/ 17 w 102"/>
                  <a:gd name="T85" fmla="*/ 18 h 103"/>
                  <a:gd name="T86" fmla="*/ 18 w 102"/>
                  <a:gd name="T87" fmla="*/ 16 h 103"/>
                  <a:gd name="T88" fmla="*/ 19 w 102"/>
                  <a:gd name="T89" fmla="*/ 15 h 103"/>
                  <a:gd name="T90" fmla="*/ 20 w 102"/>
                  <a:gd name="T91" fmla="*/ 14 h 103"/>
                  <a:gd name="T92" fmla="*/ 20 w 102"/>
                  <a:gd name="T93" fmla="*/ 13 h 103"/>
                  <a:gd name="T94" fmla="*/ 20 w 102"/>
                  <a:gd name="T95" fmla="*/ 12 h 103"/>
                  <a:gd name="T96" fmla="*/ 20 w 102"/>
                  <a:gd name="T97" fmla="*/ 11 h 10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02" h="103">
                    <a:moveTo>
                      <a:pt x="102" y="52"/>
                    </a:moveTo>
                    <a:lnTo>
                      <a:pt x="102" y="46"/>
                    </a:lnTo>
                    <a:lnTo>
                      <a:pt x="101" y="41"/>
                    </a:lnTo>
                    <a:lnTo>
                      <a:pt x="100" y="36"/>
                    </a:lnTo>
                    <a:lnTo>
                      <a:pt x="98" y="31"/>
                    </a:lnTo>
                    <a:lnTo>
                      <a:pt x="93" y="23"/>
                    </a:lnTo>
                    <a:lnTo>
                      <a:pt x="87" y="15"/>
                    </a:lnTo>
                    <a:lnTo>
                      <a:pt x="80" y="9"/>
                    </a:lnTo>
                    <a:lnTo>
                      <a:pt x="71" y="4"/>
                    </a:lnTo>
                    <a:lnTo>
                      <a:pt x="66" y="3"/>
                    </a:lnTo>
                    <a:lnTo>
                      <a:pt x="61" y="1"/>
                    </a:lnTo>
                    <a:lnTo>
                      <a:pt x="56" y="1"/>
                    </a:lnTo>
                    <a:lnTo>
                      <a:pt x="51" y="0"/>
                    </a:lnTo>
                    <a:lnTo>
                      <a:pt x="46" y="1"/>
                    </a:lnTo>
                    <a:lnTo>
                      <a:pt x="41" y="1"/>
                    </a:lnTo>
                    <a:lnTo>
                      <a:pt x="36" y="3"/>
                    </a:lnTo>
                    <a:lnTo>
                      <a:pt x="31" y="4"/>
                    </a:lnTo>
                    <a:lnTo>
                      <a:pt x="23" y="9"/>
                    </a:lnTo>
                    <a:lnTo>
                      <a:pt x="15" y="15"/>
                    </a:lnTo>
                    <a:lnTo>
                      <a:pt x="9" y="23"/>
                    </a:lnTo>
                    <a:lnTo>
                      <a:pt x="4" y="31"/>
                    </a:lnTo>
                    <a:lnTo>
                      <a:pt x="3" y="36"/>
                    </a:lnTo>
                    <a:lnTo>
                      <a:pt x="2" y="41"/>
                    </a:lnTo>
                    <a:lnTo>
                      <a:pt x="1" y="46"/>
                    </a:lnTo>
                    <a:lnTo>
                      <a:pt x="0" y="52"/>
                    </a:lnTo>
                    <a:lnTo>
                      <a:pt x="1" y="57"/>
                    </a:lnTo>
                    <a:lnTo>
                      <a:pt x="2" y="62"/>
                    </a:lnTo>
                    <a:lnTo>
                      <a:pt x="3" y="67"/>
                    </a:lnTo>
                    <a:lnTo>
                      <a:pt x="4" y="72"/>
                    </a:lnTo>
                    <a:lnTo>
                      <a:pt x="9" y="80"/>
                    </a:lnTo>
                    <a:lnTo>
                      <a:pt x="15" y="88"/>
                    </a:lnTo>
                    <a:lnTo>
                      <a:pt x="23" y="94"/>
                    </a:lnTo>
                    <a:lnTo>
                      <a:pt x="31" y="99"/>
                    </a:lnTo>
                    <a:lnTo>
                      <a:pt x="36" y="100"/>
                    </a:lnTo>
                    <a:lnTo>
                      <a:pt x="41" y="102"/>
                    </a:lnTo>
                    <a:lnTo>
                      <a:pt x="46" y="102"/>
                    </a:lnTo>
                    <a:lnTo>
                      <a:pt x="51" y="103"/>
                    </a:lnTo>
                    <a:lnTo>
                      <a:pt x="56" y="102"/>
                    </a:lnTo>
                    <a:lnTo>
                      <a:pt x="61" y="102"/>
                    </a:lnTo>
                    <a:lnTo>
                      <a:pt x="66" y="100"/>
                    </a:lnTo>
                    <a:lnTo>
                      <a:pt x="71" y="99"/>
                    </a:lnTo>
                    <a:lnTo>
                      <a:pt x="80" y="94"/>
                    </a:lnTo>
                    <a:lnTo>
                      <a:pt x="87" y="88"/>
                    </a:lnTo>
                    <a:lnTo>
                      <a:pt x="93" y="80"/>
                    </a:lnTo>
                    <a:lnTo>
                      <a:pt x="98" y="72"/>
                    </a:lnTo>
                    <a:lnTo>
                      <a:pt x="100" y="67"/>
                    </a:lnTo>
                    <a:lnTo>
                      <a:pt x="101" y="62"/>
                    </a:lnTo>
                    <a:lnTo>
                      <a:pt x="102" y="57"/>
                    </a:lnTo>
                    <a:lnTo>
                      <a:pt x="102" y="5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1861" name="Freeform 1306">
                <a:extLst>
                  <a:ext uri="{FF2B5EF4-FFF2-40B4-BE49-F238E27FC236}">
                    <a16:creationId xmlns:a16="http://schemas.microsoft.com/office/drawing/2014/main" id="{FAC2F795-C017-4D27-B07A-61AE2A46264C}"/>
                  </a:ext>
                </a:extLst>
              </p:cNvPr>
              <p:cNvSpPr>
                <a:spLocks/>
              </p:cNvSpPr>
              <p:nvPr/>
            </p:nvSpPr>
            <p:spPr bwMode="auto">
              <a:xfrm>
                <a:off x="3935" y="1995"/>
                <a:ext cx="721" cy="721"/>
              </a:xfrm>
              <a:custGeom>
                <a:avLst/>
                <a:gdLst>
                  <a:gd name="T0" fmla="*/ 397 w 3603"/>
                  <a:gd name="T1" fmla="*/ 719 h 3601"/>
                  <a:gd name="T2" fmla="*/ 450 w 3603"/>
                  <a:gd name="T3" fmla="*/ 710 h 3601"/>
                  <a:gd name="T4" fmla="*/ 501 w 3603"/>
                  <a:gd name="T5" fmla="*/ 693 h 3601"/>
                  <a:gd name="T6" fmla="*/ 547 w 3603"/>
                  <a:gd name="T7" fmla="*/ 669 h 3601"/>
                  <a:gd name="T8" fmla="*/ 590 w 3603"/>
                  <a:gd name="T9" fmla="*/ 639 h 3601"/>
                  <a:gd name="T10" fmla="*/ 627 w 3603"/>
                  <a:gd name="T11" fmla="*/ 603 h 3601"/>
                  <a:gd name="T12" fmla="*/ 659 w 3603"/>
                  <a:gd name="T13" fmla="*/ 562 h 3601"/>
                  <a:gd name="T14" fmla="*/ 685 w 3603"/>
                  <a:gd name="T15" fmla="*/ 517 h 3601"/>
                  <a:gd name="T16" fmla="*/ 705 w 3603"/>
                  <a:gd name="T17" fmla="*/ 468 h 3601"/>
                  <a:gd name="T18" fmla="*/ 717 w 3603"/>
                  <a:gd name="T19" fmla="*/ 415 h 3601"/>
                  <a:gd name="T20" fmla="*/ 721 w 3603"/>
                  <a:gd name="T21" fmla="*/ 361 h 3601"/>
                  <a:gd name="T22" fmla="*/ 717 w 3603"/>
                  <a:gd name="T23" fmla="*/ 306 h 3601"/>
                  <a:gd name="T24" fmla="*/ 705 w 3603"/>
                  <a:gd name="T25" fmla="*/ 253 h 3601"/>
                  <a:gd name="T26" fmla="*/ 685 w 3603"/>
                  <a:gd name="T27" fmla="*/ 204 h 3601"/>
                  <a:gd name="T28" fmla="*/ 659 w 3603"/>
                  <a:gd name="T29" fmla="*/ 159 h 3601"/>
                  <a:gd name="T30" fmla="*/ 627 w 3603"/>
                  <a:gd name="T31" fmla="*/ 118 h 3601"/>
                  <a:gd name="T32" fmla="*/ 590 w 3603"/>
                  <a:gd name="T33" fmla="*/ 82 h 3601"/>
                  <a:gd name="T34" fmla="*/ 547 w 3603"/>
                  <a:gd name="T35" fmla="*/ 52 h 3601"/>
                  <a:gd name="T36" fmla="*/ 501 w 3603"/>
                  <a:gd name="T37" fmla="*/ 28 h 3601"/>
                  <a:gd name="T38" fmla="*/ 450 w 3603"/>
                  <a:gd name="T39" fmla="*/ 11 h 3601"/>
                  <a:gd name="T40" fmla="*/ 397 w 3603"/>
                  <a:gd name="T41" fmla="*/ 2 h 3601"/>
                  <a:gd name="T42" fmla="*/ 342 w 3603"/>
                  <a:gd name="T43" fmla="*/ 0 h 3601"/>
                  <a:gd name="T44" fmla="*/ 288 w 3603"/>
                  <a:gd name="T45" fmla="*/ 7 h 3601"/>
                  <a:gd name="T46" fmla="*/ 237 w 3603"/>
                  <a:gd name="T47" fmla="*/ 22 h 3601"/>
                  <a:gd name="T48" fmla="*/ 189 w 3603"/>
                  <a:gd name="T49" fmla="*/ 43 h 3601"/>
                  <a:gd name="T50" fmla="*/ 145 w 3603"/>
                  <a:gd name="T51" fmla="*/ 72 h 3601"/>
                  <a:gd name="T52" fmla="*/ 106 w 3603"/>
                  <a:gd name="T53" fmla="*/ 106 h 3601"/>
                  <a:gd name="T54" fmla="*/ 72 w 3603"/>
                  <a:gd name="T55" fmla="*/ 145 h 3601"/>
                  <a:gd name="T56" fmla="*/ 44 w 3603"/>
                  <a:gd name="T57" fmla="*/ 189 h 3601"/>
                  <a:gd name="T58" fmla="*/ 22 w 3603"/>
                  <a:gd name="T59" fmla="*/ 237 h 3601"/>
                  <a:gd name="T60" fmla="*/ 7 w 3603"/>
                  <a:gd name="T61" fmla="*/ 288 h 3601"/>
                  <a:gd name="T62" fmla="*/ 0 w 3603"/>
                  <a:gd name="T63" fmla="*/ 342 h 3601"/>
                  <a:gd name="T64" fmla="*/ 2 w 3603"/>
                  <a:gd name="T65" fmla="*/ 397 h 3601"/>
                  <a:gd name="T66" fmla="*/ 11 w 3603"/>
                  <a:gd name="T67" fmla="*/ 450 h 3601"/>
                  <a:gd name="T68" fmla="*/ 28 w 3603"/>
                  <a:gd name="T69" fmla="*/ 501 h 3601"/>
                  <a:gd name="T70" fmla="*/ 52 w 3603"/>
                  <a:gd name="T71" fmla="*/ 547 h 3601"/>
                  <a:gd name="T72" fmla="*/ 82 w 3603"/>
                  <a:gd name="T73" fmla="*/ 590 h 3601"/>
                  <a:gd name="T74" fmla="*/ 118 w 3603"/>
                  <a:gd name="T75" fmla="*/ 627 h 3601"/>
                  <a:gd name="T76" fmla="*/ 159 w 3603"/>
                  <a:gd name="T77" fmla="*/ 660 h 3601"/>
                  <a:gd name="T78" fmla="*/ 204 w 3603"/>
                  <a:gd name="T79" fmla="*/ 685 h 3601"/>
                  <a:gd name="T80" fmla="*/ 253 w 3603"/>
                  <a:gd name="T81" fmla="*/ 705 h 3601"/>
                  <a:gd name="T82" fmla="*/ 306 w 3603"/>
                  <a:gd name="T83" fmla="*/ 717 h 3601"/>
                  <a:gd name="T84" fmla="*/ 360 w 3603"/>
                  <a:gd name="T85" fmla="*/ 721 h 360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603" h="3601">
                    <a:moveTo>
                      <a:pt x="1801" y="3601"/>
                    </a:moveTo>
                    <a:lnTo>
                      <a:pt x="1893" y="3599"/>
                    </a:lnTo>
                    <a:lnTo>
                      <a:pt x="1985" y="3592"/>
                    </a:lnTo>
                    <a:lnTo>
                      <a:pt x="2075" y="3581"/>
                    </a:lnTo>
                    <a:lnTo>
                      <a:pt x="2164" y="3565"/>
                    </a:lnTo>
                    <a:lnTo>
                      <a:pt x="2250" y="3545"/>
                    </a:lnTo>
                    <a:lnTo>
                      <a:pt x="2336" y="3521"/>
                    </a:lnTo>
                    <a:lnTo>
                      <a:pt x="2419" y="3492"/>
                    </a:lnTo>
                    <a:lnTo>
                      <a:pt x="2502" y="3460"/>
                    </a:lnTo>
                    <a:lnTo>
                      <a:pt x="2581" y="3423"/>
                    </a:lnTo>
                    <a:lnTo>
                      <a:pt x="2658" y="3384"/>
                    </a:lnTo>
                    <a:lnTo>
                      <a:pt x="2734" y="3340"/>
                    </a:lnTo>
                    <a:lnTo>
                      <a:pt x="2807" y="3294"/>
                    </a:lnTo>
                    <a:lnTo>
                      <a:pt x="2877" y="3243"/>
                    </a:lnTo>
                    <a:lnTo>
                      <a:pt x="2946" y="3189"/>
                    </a:lnTo>
                    <a:lnTo>
                      <a:pt x="3011" y="3133"/>
                    </a:lnTo>
                    <a:lnTo>
                      <a:pt x="3074" y="3073"/>
                    </a:lnTo>
                    <a:lnTo>
                      <a:pt x="3134" y="3010"/>
                    </a:lnTo>
                    <a:lnTo>
                      <a:pt x="3190" y="2945"/>
                    </a:lnTo>
                    <a:lnTo>
                      <a:pt x="3244" y="2877"/>
                    </a:lnTo>
                    <a:lnTo>
                      <a:pt x="3294" y="2806"/>
                    </a:lnTo>
                    <a:lnTo>
                      <a:pt x="3341" y="2733"/>
                    </a:lnTo>
                    <a:lnTo>
                      <a:pt x="3385" y="2658"/>
                    </a:lnTo>
                    <a:lnTo>
                      <a:pt x="3424" y="2580"/>
                    </a:lnTo>
                    <a:lnTo>
                      <a:pt x="3460" y="2501"/>
                    </a:lnTo>
                    <a:lnTo>
                      <a:pt x="3493" y="2418"/>
                    </a:lnTo>
                    <a:lnTo>
                      <a:pt x="3522" y="2335"/>
                    </a:lnTo>
                    <a:lnTo>
                      <a:pt x="3546" y="2250"/>
                    </a:lnTo>
                    <a:lnTo>
                      <a:pt x="3566" y="2162"/>
                    </a:lnTo>
                    <a:lnTo>
                      <a:pt x="3582" y="2074"/>
                    </a:lnTo>
                    <a:lnTo>
                      <a:pt x="3593" y="1984"/>
                    </a:lnTo>
                    <a:lnTo>
                      <a:pt x="3600" y="1893"/>
                    </a:lnTo>
                    <a:lnTo>
                      <a:pt x="3603" y="1801"/>
                    </a:lnTo>
                    <a:lnTo>
                      <a:pt x="3600" y="1708"/>
                    </a:lnTo>
                    <a:lnTo>
                      <a:pt x="3593" y="1617"/>
                    </a:lnTo>
                    <a:lnTo>
                      <a:pt x="3582" y="1527"/>
                    </a:lnTo>
                    <a:lnTo>
                      <a:pt x="3566" y="1439"/>
                    </a:lnTo>
                    <a:lnTo>
                      <a:pt x="3546" y="1351"/>
                    </a:lnTo>
                    <a:lnTo>
                      <a:pt x="3522" y="1266"/>
                    </a:lnTo>
                    <a:lnTo>
                      <a:pt x="3493" y="1183"/>
                    </a:lnTo>
                    <a:lnTo>
                      <a:pt x="3460" y="1100"/>
                    </a:lnTo>
                    <a:lnTo>
                      <a:pt x="3424" y="1021"/>
                    </a:lnTo>
                    <a:lnTo>
                      <a:pt x="3385" y="943"/>
                    </a:lnTo>
                    <a:lnTo>
                      <a:pt x="3341" y="868"/>
                    </a:lnTo>
                    <a:lnTo>
                      <a:pt x="3294" y="795"/>
                    </a:lnTo>
                    <a:lnTo>
                      <a:pt x="3244" y="724"/>
                    </a:lnTo>
                    <a:lnTo>
                      <a:pt x="3190" y="656"/>
                    </a:lnTo>
                    <a:lnTo>
                      <a:pt x="3134" y="591"/>
                    </a:lnTo>
                    <a:lnTo>
                      <a:pt x="3074" y="528"/>
                    </a:lnTo>
                    <a:lnTo>
                      <a:pt x="3011" y="468"/>
                    </a:lnTo>
                    <a:lnTo>
                      <a:pt x="2946" y="412"/>
                    </a:lnTo>
                    <a:lnTo>
                      <a:pt x="2877" y="358"/>
                    </a:lnTo>
                    <a:lnTo>
                      <a:pt x="2807" y="307"/>
                    </a:lnTo>
                    <a:lnTo>
                      <a:pt x="2734" y="261"/>
                    </a:lnTo>
                    <a:lnTo>
                      <a:pt x="2658" y="217"/>
                    </a:lnTo>
                    <a:lnTo>
                      <a:pt x="2581" y="178"/>
                    </a:lnTo>
                    <a:lnTo>
                      <a:pt x="2502" y="141"/>
                    </a:lnTo>
                    <a:lnTo>
                      <a:pt x="2419" y="109"/>
                    </a:lnTo>
                    <a:lnTo>
                      <a:pt x="2336" y="80"/>
                    </a:lnTo>
                    <a:lnTo>
                      <a:pt x="2250" y="56"/>
                    </a:lnTo>
                    <a:lnTo>
                      <a:pt x="2164" y="36"/>
                    </a:lnTo>
                    <a:lnTo>
                      <a:pt x="2075" y="20"/>
                    </a:lnTo>
                    <a:lnTo>
                      <a:pt x="1985" y="9"/>
                    </a:lnTo>
                    <a:lnTo>
                      <a:pt x="1893" y="2"/>
                    </a:lnTo>
                    <a:lnTo>
                      <a:pt x="1801" y="0"/>
                    </a:lnTo>
                    <a:lnTo>
                      <a:pt x="1709" y="2"/>
                    </a:lnTo>
                    <a:lnTo>
                      <a:pt x="1617" y="9"/>
                    </a:lnTo>
                    <a:lnTo>
                      <a:pt x="1528" y="20"/>
                    </a:lnTo>
                    <a:lnTo>
                      <a:pt x="1439" y="36"/>
                    </a:lnTo>
                    <a:lnTo>
                      <a:pt x="1352" y="56"/>
                    </a:lnTo>
                    <a:lnTo>
                      <a:pt x="1266" y="80"/>
                    </a:lnTo>
                    <a:lnTo>
                      <a:pt x="1183" y="109"/>
                    </a:lnTo>
                    <a:lnTo>
                      <a:pt x="1102" y="141"/>
                    </a:lnTo>
                    <a:lnTo>
                      <a:pt x="1021" y="178"/>
                    </a:lnTo>
                    <a:lnTo>
                      <a:pt x="944" y="217"/>
                    </a:lnTo>
                    <a:lnTo>
                      <a:pt x="868" y="261"/>
                    </a:lnTo>
                    <a:lnTo>
                      <a:pt x="795" y="307"/>
                    </a:lnTo>
                    <a:lnTo>
                      <a:pt x="725" y="358"/>
                    </a:lnTo>
                    <a:lnTo>
                      <a:pt x="656" y="412"/>
                    </a:lnTo>
                    <a:lnTo>
                      <a:pt x="591" y="468"/>
                    </a:lnTo>
                    <a:lnTo>
                      <a:pt x="529" y="528"/>
                    </a:lnTo>
                    <a:lnTo>
                      <a:pt x="468" y="591"/>
                    </a:lnTo>
                    <a:lnTo>
                      <a:pt x="412" y="656"/>
                    </a:lnTo>
                    <a:lnTo>
                      <a:pt x="359" y="724"/>
                    </a:lnTo>
                    <a:lnTo>
                      <a:pt x="309" y="795"/>
                    </a:lnTo>
                    <a:lnTo>
                      <a:pt x="261" y="868"/>
                    </a:lnTo>
                    <a:lnTo>
                      <a:pt x="218" y="943"/>
                    </a:lnTo>
                    <a:lnTo>
                      <a:pt x="178" y="1021"/>
                    </a:lnTo>
                    <a:lnTo>
                      <a:pt x="142" y="1100"/>
                    </a:lnTo>
                    <a:lnTo>
                      <a:pt x="110" y="1183"/>
                    </a:lnTo>
                    <a:lnTo>
                      <a:pt x="81" y="1266"/>
                    </a:lnTo>
                    <a:lnTo>
                      <a:pt x="56" y="1351"/>
                    </a:lnTo>
                    <a:lnTo>
                      <a:pt x="36" y="1439"/>
                    </a:lnTo>
                    <a:lnTo>
                      <a:pt x="20" y="1527"/>
                    </a:lnTo>
                    <a:lnTo>
                      <a:pt x="9" y="1617"/>
                    </a:lnTo>
                    <a:lnTo>
                      <a:pt x="2" y="1708"/>
                    </a:lnTo>
                    <a:lnTo>
                      <a:pt x="0" y="1801"/>
                    </a:lnTo>
                    <a:lnTo>
                      <a:pt x="2" y="1893"/>
                    </a:lnTo>
                    <a:lnTo>
                      <a:pt x="9" y="1984"/>
                    </a:lnTo>
                    <a:lnTo>
                      <a:pt x="20" y="2074"/>
                    </a:lnTo>
                    <a:lnTo>
                      <a:pt x="36" y="2162"/>
                    </a:lnTo>
                    <a:lnTo>
                      <a:pt x="56" y="2250"/>
                    </a:lnTo>
                    <a:lnTo>
                      <a:pt x="81" y="2335"/>
                    </a:lnTo>
                    <a:lnTo>
                      <a:pt x="110" y="2418"/>
                    </a:lnTo>
                    <a:lnTo>
                      <a:pt x="142" y="2501"/>
                    </a:lnTo>
                    <a:lnTo>
                      <a:pt x="178" y="2580"/>
                    </a:lnTo>
                    <a:lnTo>
                      <a:pt x="218" y="2658"/>
                    </a:lnTo>
                    <a:lnTo>
                      <a:pt x="261" y="2733"/>
                    </a:lnTo>
                    <a:lnTo>
                      <a:pt x="309" y="2806"/>
                    </a:lnTo>
                    <a:lnTo>
                      <a:pt x="359" y="2877"/>
                    </a:lnTo>
                    <a:lnTo>
                      <a:pt x="412" y="2945"/>
                    </a:lnTo>
                    <a:lnTo>
                      <a:pt x="468" y="3010"/>
                    </a:lnTo>
                    <a:lnTo>
                      <a:pt x="529" y="3073"/>
                    </a:lnTo>
                    <a:lnTo>
                      <a:pt x="591" y="3133"/>
                    </a:lnTo>
                    <a:lnTo>
                      <a:pt x="656" y="3189"/>
                    </a:lnTo>
                    <a:lnTo>
                      <a:pt x="725" y="3243"/>
                    </a:lnTo>
                    <a:lnTo>
                      <a:pt x="795" y="3294"/>
                    </a:lnTo>
                    <a:lnTo>
                      <a:pt x="868" y="3340"/>
                    </a:lnTo>
                    <a:lnTo>
                      <a:pt x="944" y="3384"/>
                    </a:lnTo>
                    <a:lnTo>
                      <a:pt x="1021" y="3423"/>
                    </a:lnTo>
                    <a:lnTo>
                      <a:pt x="1102" y="3460"/>
                    </a:lnTo>
                    <a:lnTo>
                      <a:pt x="1183" y="3492"/>
                    </a:lnTo>
                    <a:lnTo>
                      <a:pt x="1266" y="3521"/>
                    </a:lnTo>
                    <a:lnTo>
                      <a:pt x="1352" y="3545"/>
                    </a:lnTo>
                    <a:lnTo>
                      <a:pt x="1439" y="3565"/>
                    </a:lnTo>
                    <a:lnTo>
                      <a:pt x="1528" y="3581"/>
                    </a:lnTo>
                    <a:lnTo>
                      <a:pt x="1617" y="3592"/>
                    </a:lnTo>
                    <a:lnTo>
                      <a:pt x="1709" y="3599"/>
                    </a:lnTo>
                    <a:lnTo>
                      <a:pt x="1801" y="3601"/>
                    </a:lnTo>
                    <a:close/>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1862" name="Rectangle 1307">
                <a:extLst>
                  <a:ext uri="{FF2B5EF4-FFF2-40B4-BE49-F238E27FC236}">
                    <a16:creationId xmlns:a16="http://schemas.microsoft.com/office/drawing/2014/main" id="{7186218D-67C7-404E-A9E4-94FC7C9570A4}"/>
                  </a:ext>
                </a:extLst>
              </p:cNvPr>
              <p:cNvSpPr>
                <a:spLocks noChangeArrowheads="1"/>
              </p:cNvSpPr>
              <p:nvPr/>
            </p:nvSpPr>
            <p:spPr bwMode="auto">
              <a:xfrm>
                <a:off x="4017" y="2035"/>
                <a:ext cx="555" cy="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a:solidFill>
                      <a:srgbClr val="FF0000"/>
                    </a:solidFill>
                    <a:latin typeface="Arial" panose="020B0604020202020204" pitchFamily="34" charset="0"/>
                    <a:cs typeface="Times New Roman" panose="02020603050405020304" pitchFamily="18" charset="0"/>
                  </a:defRPr>
                </a:lvl1pPr>
                <a:lvl2pPr marL="742950" indent="-285750">
                  <a:defRPr sz="2000">
                    <a:solidFill>
                      <a:srgbClr val="FF0000"/>
                    </a:solidFill>
                    <a:latin typeface="Arial" panose="020B0604020202020204" pitchFamily="34" charset="0"/>
                    <a:cs typeface="Times New Roman" panose="02020603050405020304" pitchFamily="18" charset="0"/>
                  </a:defRPr>
                </a:lvl2pPr>
                <a:lvl3pPr marL="1143000" indent="-228600">
                  <a:defRPr sz="2000">
                    <a:solidFill>
                      <a:srgbClr val="FF0000"/>
                    </a:solidFill>
                    <a:latin typeface="Arial" panose="020B0604020202020204" pitchFamily="34" charset="0"/>
                    <a:cs typeface="Times New Roman" panose="02020603050405020304" pitchFamily="18" charset="0"/>
                  </a:defRPr>
                </a:lvl3pPr>
                <a:lvl4pPr marL="1600200" indent="-228600">
                  <a:defRPr sz="2000">
                    <a:solidFill>
                      <a:srgbClr val="FF0000"/>
                    </a:solidFill>
                    <a:latin typeface="Arial" panose="020B0604020202020204" pitchFamily="34" charset="0"/>
                    <a:cs typeface="Times New Roman" panose="02020603050405020304" pitchFamily="18" charset="0"/>
                  </a:defRPr>
                </a:lvl4pPr>
                <a:lvl5pPr marL="2057400" indent="-228600">
                  <a:defRPr sz="2000">
                    <a:solidFill>
                      <a:srgbClr val="FF0000"/>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9pPr>
              </a:lstStyle>
              <a:p>
                <a:pPr marL="0" marR="0" lvl="0" indent="0" algn="ctr" defTabSz="1219169" rtl="0" eaLnBrk="1" fontAlgn="auto" latinLnBrk="0" hangingPunct="0">
                  <a:lnSpc>
                    <a:spcPct val="90000"/>
                  </a:lnSpc>
                  <a:spcBef>
                    <a:spcPts val="600"/>
                  </a:spcBef>
                  <a:spcAft>
                    <a:spcPts val="0"/>
                  </a:spcAft>
                  <a:buClrTx/>
                  <a:buSzTx/>
                  <a:buFontTx/>
                  <a:buNone/>
                  <a:tabLst/>
                  <a:defRPr/>
                </a:pPr>
                <a:r>
                  <a:rPr kumimoji="0" lang="en-US" altLang="en-US" sz="1400" b="1" i="0" u="none" strike="noStrike" kern="0" cap="none" spc="0" normalizeH="0" baseline="0" noProof="0" dirty="0">
                    <a:ln>
                      <a:noFill/>
                    </a:ln>
                    <a:solidFill>
                      <a:srgbClr val="1F1A17"/>
                    </a:solidFill>
                    <a:effectLst/>
                    <a:uLnTx/>
                    <a:uFillTx/>
                    <a:latin typeface="+mj-lt"/>
                    <a:cs typeface="Times New Roman" panose="02020603050405020304" pitchFamily="18" charset="0"/>
                    <a:sym typeface="Helvetica Neue"/>
                  </a:rPr>
                  <a:t> Source,</a:t>
                </a:r>
              </a:p>
              <a:p>
                <a:pPr marL="0" marR="0" lvl="0" indent="0" algn="ctr" defTabSz="1219169" rtl="0" eaLnBrk="1" fontAlgn="auto" latinLnBrk="0" hangingPunct="0">
                  <a:lnSpc>
                    <a:spcPct val="90000"/>
                  </a:lnSpc>
                  <a:spcBef>
                    <a:spcPts val="600"/>
                  </a:spcBef>
                  <a:spcAft>
                    <a:spcPts val="0"/>
                  </a:spcAft>
                  <a:buClrTx/>
                  <a:buSzTx/>
                  <a:buFontTx/>
                  <a:buNone/>
                  <a:tabLst/>
                  <a:defRPr/>
                </a:pPr>
                <a:r>
                  <a:rPr kumimoji="0" lang="en-US" altLang="en-US" sz="1400" b="1" i="0" u="none" strike="noStrike" kern="0" cap="none" spc="0" normalizeH="0" baseline="0" noProof="0" dirty="0">
                    <a:ln>
                      <a:noFill/>
                    </a:ln>
                    <a:solidFill>
                      <a:srgbClr val="1F1A17"/>
                    </a:solidFill>
                    <a:effectLst/>
                    <a:uLnTx/>
                    <a:uFillTx/>
                    <a:latin typeface="+mj-lt"/>
                    <a:cs typeface="Times New Roman" panose="02020603050405020304" pitchFamily="18" charset="0"/>
                    <a:sym typeface="Helvetica Neue"/>
                  </a:rPr>
                  <a:t>Binary, and</a:t>
                </a:r>
              </a:p>
              <a:p>
                <a:pPr marL="0" marR="0" lvl="0" indent="0" algn="ctr" defTabSz="1219169" rtl="0" eaLnBrk="1" fontAlgn="auto" latinLnBrk="0" hangingPunct="0">
                  <a:lnSpc>
                    <a:spcPct val="90000"/>
                  </a:lnSpc>
                  <a:spcBef>
                    <a:spcPts val="600"/>
                  </a:spcBef>
                  <a:spcAft>
                    <a:spcPts val="0"/>
                  </a:spcAft>
                  <a:buClrTx/>
                  <a:buSzTx/>
                  <a:buFontTx/>
                  <a:buNone/>
                  <a:tabLst/>
                  <a:defRPr/>
                </a:pPr>
                <a:r>
                  <a:rPr kumimoji="0" lang="en-US" altLang="en-US" sz="1400" b="1" i="0" u="none" strike="noStrike" kern="0" cap="none" spc="0" normalizeH="0" baseline="0" noProof="0" dirty="0">
                    <a:ln>
                      <a:noFill/>
                    </a:ln>
                    <a:solidFill>
                      <a:srgbClr val="1F1A17"/>
                    </a:solidFill>
                    <a:effectLst/>
                    <a:uLnTx/>
                    <a:uFillTx/>
                    <a:latin typeface="+mj-lt"/>
                    <a:cs typeface="Times New Roman" panose="02020603050405020304" pitchFamily="18" charset="0"/>
                    <a:sym typeface="Helvetica Neue"/>
                  </a:rPr>
                  <a:t>Document</a:t>
                </a:r>
              </a:p>
              <a:p>
                <a:pPr marL="0" marR="0" lvl="0" indent="0" algn="ctr" defTabSz="1219169" rtl="0" eaLnBrk="1" fontAlgn="auto" latinLnBrk="0" hangingPunct="0">
                  <a:lnSpc>
                    <a:spcPct val="90000"/>
                  </a:lnSpc>
                  <a:spcBef>
                    <a:spcPts val="600"/>
                  </a:spcBef>
                  <a:spcAft>
                    <a:spcPts val="0"/>
                  </a:spcAft>
                  <a:buClrTx/>
                  <a:buSzTx/>
                  <a:buFontTx/>
                  <a:buNone/>
                  <a:tabLst/>
                  <a:defRPr/>
                </a:pPr>
                <a:r>
                  <a:rPr kumimoji="0" lang="en-US" altLang="en-US" sz="1400" b="1" i="0" u="none" strike="noStrike" kern="0" cap="none" spc="0" normalizeH="0" baseline="0" noProof="0" dirty="0">
                    <a:ln>
                      <a:noFill/>
                    </a:ln>
                    <a:solidFill>
                      <a:srgbClr val="1F1A17"/>
                    </a:solidFill>
                    <a:effectLst/>
                    <a:uLnTx/>
                    <a:uFillTx/>
                    <a:latin typeface="+mj-lt"/>
                    <a:cs typeface="Times New Roman" panose="02020603050405020304" pitchFamily="18" charset="0"/>
                    <a:sym typeface="Helvetica Neue"/>
                  </a:rPr>
                  <a:t>Control</a:t>
                </a:r>
                <a:endParaRPr kumimoji="0" lang="en-US" altLang="en-US" sz="1400" b="1" i="0" u="none" strike="noStrike" kern="0" cap="none" spc="0" normalizeH="0" baseline="0" noProof="0" dirty="0">
                  <a:ln>
                    <a:noFill/>
                  </a:ln>
                  <a:solidFill>
                    <a:srgbClr val="FFFFFF"/>
                  </a:solidFill>
                  <a:effectLst/>
                  <a:uLnTx/>
                  <a:uFillTx/>
                  <a:latin typeface="+mj-lt"/>
                  <a:cs typeface="Times New Roman" panose="02020603050405020304" pitchFamily="18" charset="0"/>
                  <a:sym typeface="Helvetica Neue"/>
                </a:endParaRPr>
              </a:p>
            </p:txBody>
          </p:sp>
        </p:grpSp>
        <p:grpSp>
          <p:nvGrpSpPr>
            <p:cNvPr id="21517" name="Group 1435">
              <a:extLst>
                <a:ext uri="{FF2B5EF4-FFF2-40B4-BE49-F238E27FC236}">
                  <a16:creationId xmlns:a16="http://schemas.microsoft.com/office/drawing/2014/main" id="{217BF76C-032E-444A-9CE9-9234423FB60F}"/>
                </a:ext>
              </a:extLst>
            </p:cNvPr>
            <p:cNvGrpSpPr>
              <a:grpSpLocks/>
            </p:cNvGrpSpPr>
            <p:nvPr/>
          </p:nvGrpSpPr>
          <p:grpSpPr bwMode="auto">
            <a:xfrm>
              <a:off x="1488" y="1995"/>
              <a:ext cx="984" cy="721"/>
              <a:chOff x="1466" y="1997"/>
              <a:chExt cx="984" cy="721"/>
            </a:xfrm>
          </p:grpSpPr>
          <p:sp>
            <p:nvSpPr>
              <p:cNvPr id="21685" name="Freeform 1003">
                <a:extLst>
                  <a:ext uri="{FF2B5EF4-FFF2-40B4-BE49-F238E27FC236}">
                    <a16:creationId xmlns:a16="http://schemas.microsoft.com/office/drawing/2014/main" id="{50CACFF1-6EDF-47A6-99FB-65F4ABC64000}"/>
                  </a:ext>
                </a:extLst>
              </p:cNvPr>
              <p:cNvSpPr>
                <a:spLocks/>
              </p:cNvSpPr>
              <p:nvPr/>
            </p:nvSpPr>
            <p:spPr bwMode="auto">
              <a:xfrm>
                <a:off x="2444" y="2352"/>
                <a:ext cx="6" cy="13"/>
              </a:xfrm>
              <a:custGeom>
                <a:avLst/>
                <a:gdLst>
                  <a:gd name="T0" fmla="*/ 0 w 31"/>
                  <a:gd name="T1" fmla="*/ 13 h 65"/>
                  <a:gd name="T2" fmla="*/ 0 w 31"/>
                  <a:gd name="T3" fmla="*/ 0 h 65"/>
                  <a:gd name="T4" fmla="*/ 6 w 31"/>
                  <a:gd name="T5" fmla="*/ 7 h 65"/>
                  <a:gd name="T6" fmla="*/ 0 w 31"/>
                  <a:gd name="T7" fmla="*/ 13 h 6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 h="65">
                    <a:moveTo>
                      <a:pt x="0" y="65"/>
                    </a:moveTo>
                    <a:lnTo>
                      <a:pt x="0" y="0"/>
                    </a:lnTo>
                    <a:lnTo>
                      <a:pt x="31" y="33"/>
                    </a:lnTo>
                    <a:lnTo>
                      <a:pt x="0" y="6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1686" name="Freeform 1004">
                <a:extLst>
                  <a:ext uri="{FF2B5EF4-FFF2-40B4-BE49-F238E27FC236}">
                    <a16:creationId xmlns:a16="http://schemas.microsoft.com/office/drawing/2014/main" id="{29032D44-4463-4FBF-8AD0-8294B99D47EB}"/>
                  </a:ext>
                </a:extLst>
              </p:cNvPr>
              <p:cNvSpPr>
                <a:spLocks/>
              </p:cNvSpPr>
              <p:nvPr/>
            </p:nvSpPr>
            <p:spPr bwMode="auto">
              <a:xfrm>
                <a:off x="2438" y="2346"/>
                <a:ext cx="12" cy="25"/>
              </a:xfrm>
              <a:custGeom>
                <a:avLst/>
                <a:gdLst>
                  <a:gd name="T0" fmla="*/ 0 w 63"/>
                  <a:gd name="T1" fmla="*/ 25 h 127"/>
                  <a:gd name="T2" fmla="*/ 0 w 63"/>
                  <a:gd name="T3" fmla="*/ 0 h 127"/>
                  <a:gd name="T4" fmla="*/ 12 w 63"/>
                  <a:gd name="T5" fmla="*/ 13 h 127"/>
                  <a:gd name="T6" fmla="*/ 0 w 63"/>
                  <a:gd name="T7" fmla="*/ 25 h 12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3" h="127">
                    <a:moveTo>
                      <a:pt x="0" y="127"/>
                    </a:moveTo>
                    <a:lnTo>
                      <a:pt x="0" y="0"/>
                    </a:lnTo>
                    <a:lnTo>
                      <a:pt x="63" y="64"/>
                    </a:lnTo>
                    <a:lnTo>
                      <a:pt x="0" y="127"/>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1687" name="Freeform 1005">
                <a:extLst>
                  <a:ext uri="{FF2B5EF4-FFF2-40B4-BE49-F238E27FC236}">
                    <a16:creationId xmlns:a16="http://schemas.microsoft.com/office/drawing/2014/main" id="{26D1611B-E6D1-4092-B6B0-714FBA8C976B}"/>
                  </a:ext>
                </a:extLst>
              </p:cNvPr>
              <p:cNvSpPr>
                <a:spLocks/>
              </p:cNvSpPr>
              <p:nvPr/>
            </p:nvSpPr>
            <p:spPr bwMode="auto">
              <a:xfrm>
                <a:off x="2431" y="2339"/>
                <a:ext cx="13" cy="38"/>
              </a:xfrm>
              <a:custGeom>
                <a:avLst/>
                <a:gdLst>
                  <a:gd name="T0" fmla="*/ 13 w 64"/>
                  <a:gd name="T1" fmla="*/ 13 h 191"/>
                  <a:gd name="T2" fmla="*/ 13 w 64"/>
                  <a:gd name="T3" fmla="*/ 25 h 191"/>
                  <a:gd name="T4" fmla="*/ 0 w 64"/>
                  <a:gd name="T5" fmla="*/ 38 h 191"/>
                  <a:gd name="T6" fmla="*/ 0 w 64"/>
                  <a:gd name="T7" fmla="*/ 0 h 191"/>
                  <a:gd name="T8" fmla="*/ 13 w 64"/>
                  <a:gd name="T9" fmla="*/ 13 h 19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 h="191">
                    <a:moveTo>
                      <a:pt x="64" y="63"/>
                    </a:moveTo>
                    <a:lnTo>
                      <a:pt x="64" y="128"/>
                    </a:lnTo>
                    <a:lnTo>
                      <a:pt x="0" y="191"/>
                    </a:lnTo>
                    <a:lnTo>
                      <a:pt x="0" y="0"/>
                    </a:lnTo>
                    <a:lnTo>
                      <a:pt x="64" y="63"/>
                    </a:lnTo>
                    <a:close/>
                  </a:path>
                </a:pathLst>
              </a:custGeom>
              <a:solidFill>
                <a:srgbClr val="26211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1688" name="Freeform 1006">
                <a:extLst>
                  <a:ext uri="{FF2B5EF4-FFF2-40B4-BE49-F238E27FC236}">
                    <a16:creationId xmlns:a16="http://schemas.microsoft.com/office/drawing/2014/main" id="{BDF1CFA0-9B94-47E9-A9A9-9A5B91DF88F0}"/>
                  </a:ext>
                </a:extLst>
              </p:cNvPr>
              <p:cNvSpPr>
                <a:spLocks/>
              </p:cNvSpPr>
              <p:nvPr/>
            </p:nvSpPr>
            <p:spPr bwMode="auto">
              <a:xfrm>
                <a:off x="2425" y="2333"/>
                <a:ext cx="13" cy="51"/>
              </a:xfrm>
              <a:custGeom>
                <a:avLst/>
                <a:gdLst>
                  <a:gd name="T0" fmla="*/ 13 w 64"/>
                  <a:gd name="T1" fmla="*/ 13 h 255"/>
                  <a:gd name="T2" fmla="*/ 13 w 64"/>
                  <a:gd name="T3" fmla="*/ 38 h 255"/>
                  <a:gd name="T4" fmla="*/ 0 w 64"/>
                  <a:gd name="T5" fmla="*/ 51 h 255"/>
                  <a:gd name="T6" fmla="*/ 0 w 64"/>
                  <a:gd name="T7" fmla="*/ 0 h 255"/>
                  <a:gd name="T8" fmla="*/ 13 w 64"/>
                  <a:gd name="T9" fmla="*/ 13 h 2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 h="255">
                    <a:moveTo>
                      <a:pt x="64" y="64"/>
                    </a:moveTo>
                    <a:lnTo>
                      <a:pt x="64" y="191"/>
                    </a:lnTo>
                    <a:lnTo>
                      <a:pt x="0" y="255"/>
                    </a:lnTo>
                    <a:lnTo>
                      <a:pt x="0" y="0"/>
                    </a:lnTo>
                    <a:lnTo>
                      <a:pt x="64" y="64"/>
                    </a:lnTo>
                    <a:close/>
                  </a:path>
                </a:pathLst>
              </a:custGeom>
              <a:solidFill>
                <a:srgbClr val="2C27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1689" name="Freeform 1007">
                <a:extLst>
                  <a:ext uri="{FF2B5EF4-FFF2-40B4-BE49-F238E27FC236}">
                    <a16:creationId xmlns:a16="http://schemas.microsoft.com/office/drawing/2014/main" id="{AD39E8E2-4DE6-42F3-829A-84AA0A7E4DE2}"/>
                  </a:ext>
                </a:extLst>
              </p:cNvPr>
              <p:cNvSpPr>
                <a:spLocks/>
              </p:cNvSpPr>
              <p:nvPr/>
            </p:nvSpPr>
            <p:spPr bwMode="auto">
              <a:xfrm>
                <a:off x="2419" y="2326"/>
                <a:ext cx="12" cy="64"/>
              </a:xfrm>
              <a:custGeom>
                <a:avLst/>
                <a:gdLst>
                  <a:gd name="T0" fmla="*/ 12 w 64"/>
                  <a:gd name="T1" fmla="*/ 13 h 318"/>
                  <a:gd name="T2" fmla="*/ 12 w 64"/>
                  <a:gd name="T3" fmla="*/ 51 h 318"/>
                  <a:gd name="T4" fmla="*/ 0 w 64"/>
                  <a:gd name="T5" fmla="*/ 64 h 318"/>
                  <a:gd name="T6" fmla="*/ 0 w 64"/>
                  <a:gd name="T7" fmla="*/ 0 h 318"/>
                  <a:gd name="T8" fmla="*/ 12 w 64"/>
                  <a:gd name="T9" fmla="*/ 13 h 3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 h="318">
                    <a:moveTo>
                      <a:pt x="64" y="64"/>
                    </a:moveTo>
                    <a:lnTo>
                      <a:pt x="64" y="255"/>
                    </a:lnTo>
                    <a:lnTo>
                      <a:pt x="0" y="318"/>
                    </a:lnTo>
                    <a:lnTo>
                      <a:pt x="0" y="0"/>
                    </a:lnTo>
                    <a:lnTo>
                      <a:pt x="64" y="64"/>
                    </a:lnTo>
                    <a:close/>
                  </a:path>
                </a:pathLst>
              </a:custGeom>
              <a:solidFill>
                <a:srgbClr val="302C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1690" name="Freeform 1008">
                <a:extLst>
                  <a:ext uri="{FF2B5EF4-FFF2-40B4-BE49-F238E27FC236}">
                    <a16:creationId xmlns:a16="http://schemas.microsoft.com/office/drawing/2014/main" id="{6262C29B-F774-47D8-BF3B-F58740EB2A3E}"/>
                  </a:ext>
                </a:extLst>
              </p:cNvPr>
              <p:cNvSpPr>
                <a:spLocks/>
              </p:cNvSpPr>
              <p:nvPr/>
            </p:nvSpPr>
            <p:spPr bwMode="auto">
              <a:xfrm>
                <a:off x="2412" y="2320"/>
                <a:ext cx="13" cy="76"/>
              </a:xfrm>
              <a:custGeom>
                <a:avLst/>
                <a:gdLst>
                  <a:gd name="T0" fmla="*/ 13 w 64"/>
                  <a:gd name="T1" fmla="*/ 13 h 381"/>
                  <a:gd name="T2" fmla="*/ 13 w 64"/>
                  <a:gd name="T3" fmla="*/ 63 h 381"/>
                  <a:gd name="T4" fmla="*/ 0 w 64"/>
                  <a:gd name="T5" fmla="*/ 76 h 381"/>
                  <a:gd name="T6" fmla="*/ 0 w 64"/>
                  <a:gd name="T7" fmla="*/ 0 h 381"/>
                  <a:gd name="T8" fmla="*/ 13 w 64"/>
                  <a:gd name="T9" fmla="*/ 13 h 38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 h="381">
                    <a:moveTo>
                      <a:pt x="64" y="63"/>
                    </a:moveTo>
                    <a:lnTo>
                      <a:pt x="64" y="318"/>
                    </a:lnTo>
                    <a:lnTo>
                      <a:pt x="0" y="381"/>
                    </a:lnTo>
                    <a:lnTo>
                      <a:pt x="0" y="0"/>
                    </a:lnTo>
                    <a:lnTo>
                      <a:pt x="64" y="63"/>
                    </a:lnTo>
                    <a:close/>
                  </a:path>
                </a:pathLst>
              </a:custGeom>
              <a:solidFill>
                <a:srgbClr val="35322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1691" name="Freeform 1009">
                <a:extLst>
                  <a:ext uri="{FF2B5EF4-FFF2-40B4-BE49-F238E27FC236}">
                    <a16:creationId xmlns:a16="http://schemas.microsoft.com/office/drawing/2014/main" id="{DAEC118E-F232-4030-B3B5-4C637136CC1E}"/>
                  </a:ext>
                </a:extLst>
              </p:cNvPr>
              <p:cNvSpPr>
                <a:spLocks/>
              </p:cNvSpPr>
              <p:nvPr/>
            </p:nvSpPr>
            <p:spPr bwMode="auto">
              <a:xfrm>
                <a:off x="2406" y="2314"/>
                <a:ext cx="13" cy="89"/>
              </a:xfrm>
              <a:custGeom>
                <a:avLst/>
                <a:gdLst>
                  <a:gd name="T0" fmla="*/ 13 w 64"/>
                  <a:gd name="T1" fmla="*/ 13 h 447"/>
                  <a:gd name="T2" fmla="*/ 13 w 64"/>
                  <a:gd name="T3" fmla="*/ 76 h 447"/>
                  <a:gd name="T4" fmla="*/ 0 w 64"/>
                  <a:gd name="T5" fmla="*/ 89 h 447"/>
                  <a:gd name="T6" fmla="*/ 0 w 64"/>
                  <a:gd name="T7" fmla="*/ 0 h 447"/>
                  <a:gd name="T8" fmla="*/ 13 w 64"/>
                  <a:gd name="T9" fmla="*/ 13 h 4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 h="447">
                    <a:moveTo>
                      <a:pt x="64" y="64"/>
                    </a:moveTo>
                    <a:lnTo>
                      <a:pt x="64" y="382"/>
                    </a:lnTo>
                    <a:lnTo>
                      <a:pt x="0" y="447"/>
                    </a:lnTo>
                    <a:lnTo>
                      <a:pt x="0" y="0"/>
                    </a:lnTo>
                    <a:lnTo>
                      <a:pt x="64" y="64"/>
                    </a:lnTo>
                    <a:close/>
                  </a:path>
                </a:pathLst>
              </a:custGeom>
              <a:solidFill>
                <a:srgbClr val="3A363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1692" name="Freeform 1010">
                <a:extLst>
                  <a:ext uri="{FF2B5EF4-FFF2-40B4-BE49-F238E27FC236}">
                    <a16:creationId xmlns:a16="http://schemas.microsoft.com/office/drawing/2014/main" id="{450B0144-D702-45FF-B683-B09DA55FCC27}"/>
                  </a:ext>
                </a:extLst>
              </p:cNvPr>
              <p:cNvSpPr>
                <a:spLocks/>
              </p:cNvSpPr>
              <p:nvPr/>
            </p:nvSpPr>
            <p:spPr bwMode="auto">
              <a:xfrm>
                <a:off x="2400" y="2307"/>
                <a:ext cx="12" cy="102"/>
              </a:xfrm>
              <a:custGeom>
                <a:avLst/>
                <a:gdLst>
                  <a:gd name="T0" fmla="*/ 12 w 63"/>
                  <a:gd name="T1" fmla="*/ 13 h 511"/>
                  <a:gd name="T2" fmla="*/ 12 w 63"/>
                  <a:gd name="T3" fmla="*/ 89 h 511"/>
                  <a:gd name="T4" fmla="*/ 0 w 63"/>
                  <a:gd name="T5" fmla="*/ 102 h 511"/>
                  <a:gd name="T6" fmla="*/ 0 w 63"/>
                  <a:gd name="T7" fmla="*/ 0 h 511"/>
                  <a:gd name="T8" fmla="*/ 12 w 63"/>
                  <a:gd name="T9" fmla="*/ 13 h 5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3" h="511">
                    <a:moveTo>
                      <a:pt x="63" y="65"/>
                    </a:moveTo>
                    <a:lnTo>
                      <a:pt x="63" y="446"/>
                    </a:lnTo>
                    <a:lnTo>
                      <a:pt x="0" y="511"/>
                    </a:lnTo>
                    <a:lnTo>
                      <a:pt x="0" y="0"/>
                    </a:lnTo>
                    <a:lnTo>
                      <a:pt x="63" y="65"/>
                    </a:lnTo>
                    <a:close/>
                  </a:path>
                </a:pathLst>
              </a:custGeom>
              <a:solidFill>
                <a:srgbClr val="3E3A3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1693" name="Freeform 1011">
                <a:extLst>
                  <a:ext uri="{FF2B5EF4-FFF2-40B4-BE49-F238E27FC236}">
                    <a16:creationId xmlns:a16="http://schemas.microsoft.com/office/drawing/2014/main" id="{143DF51F-54FE-4A6F-81E8-235902441A8A}"/>
                  </a:ext>
                </a:extLst>
              </p:cNvPr>
              <p:cNvSpPr>
                <a:spLocks/>
              </p:cNvSpPr>
              <p:nvPr/>
            </p:nvSpPr>
            <p:spPr bwMode="auto">
              <a:xfrm>
                <a:off x="2393" y="2301"/>
                <a:ext cx="13" cy="115"/>
              </a:xfrm>
              <a:custGeom>
                <a:avLst/>
                <a:gdLst>
                  <a:gd name="T0" fmla="*/ 13 w 63"/>
                  <a:gd name="T1" fmla="*/ 13 h 573"/>
                  <a:gd name="T2" fmla="*/ 13 w 63"/>
                  <a:gd name="T3" fmla="*/ 102 h 573"/>
                  <a:gd name="T4" fmla="*/ 0 w 63"/>
                  <a:gd name="T5" fmla="*/ 115 h 573"/>
                  <a:gd name="T6" fmla="*/ 0 w 63"/>
                  <a:gd name="T7" fmla="*/ 0 h 573"/>
                  <a:gd name="T8" fmla="*/ 13 w 63"/>
                  <a:gd name="T9" fmla="*/ 13 h 5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3" h="573">
                    <a:moveTo>
                      <a:pt x="63" y="63"/>
                    </a:moveTo>
                    <a:lnTo>
                      <a:pt x="63" y="510"/>
                    </a:lnTo>
                    <a:lnTo>
                      <a:pt x="0" y="573"/>
                    </a:lnTo>
                    <a:lnTo>
                      <a:pt x="0" y="0"/>
                    </a:lnTo>
                    <a:lnTo>
                      <a:pt x="63" y="63"/>
                    </a:lnTo>
                    <a:close/>
                  </a:path>
                </a:pathLst>
              </a:custGeom>
              <a:solidFill>
                <a:srgbClr val="413E3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1694" name="Freeform 1012">
                <a:extLst>
                  <a:ext uri="{FF2B5EF4-FFF2-40B4-BE49-F238E27FC236}">
                    <a16:creationId xmlns:a16="http://schemas.microsoft.com/office/drawing/2014/main" id="{AF9B38E6-1C06-48A4-A349-5E7BC1769B4D}"/>
                  </a:ext>
                </a:extLst>
              </p:cNvPr>
              <p:cNvSpPr>
                <a:spLocks/>
              </p:cNvSpPr>
              <p:nvPr/>
            </p:nvSpPr>
            <p:spPr bwMode="auto">
              <a:xfrm>
                <a:off x="2387" y="2295"/>
                <a:ext cx="13" cy="127"/>
              </a:xfrm>
              <a:custGeom>
                <a:avLst/>
                <a:gdLst>
                  <a:gd name="T0" fmla="*/ 13 w 64"/>
                  <a:gd name="T1" fmla="*/ 13 h 637"/>
                  <a:gd name="T2" fmla="*/ 13 w 64"/>
                  <a:gd name="T3" fmla="*/ 114 h 637"/>
                  <a:gd name="T4" fmla="*/ 0 w 64"/>
                  <a:gd name="T5" fmla="*/ 127 h 637"/>
                  <a:gd name="T6" fmla="*/ 0 w 64"/>
                  <a:gd name="T7" fmla="*/ 0 h 637"/>
                  <a:gd name="T8" fmla="*/ 13 w 64"/>
                  <a:gd name="T9" fmla="*/ 13 h 6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 h="637">
                    <a:moveTo>
                      <a:pt x="64" y="63"/>
                    </a:moveTo>
                    <a:lnTo>
                      <a:pt x="64" y="574"/>
                    </a:lnTo>
                    <a:lnTo>
                      <a:pt x="0" y="637"/>
                    </a:lnTo>
                    <a:lnTo>
                      <a:pt x="0" y="0"/>
                    </a:lnTo>
                    <a:lnTo>
                      <a:pt x="64" y="63"/>
                    </a:lnTo>
                    <a:close/>
                  </a:path>
                </a:pathLst>
              </a:custGeom>
              <a:solidFill>
                <a:srgbClr val="4643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1695" name="Freeform 1013">
                <a:extLst>
                  <a:ext uri="{FF2B5EF4-FFF2-40B4-BE49-F238E27FC236}">
                    <a16:creationId xmlns:a16="http://schemas.microsoft.com/office/drawing/2014/main" id="{9825A088-E5FB-4E28-BDAD-AD5B635C77F3}"/>
                  </a:ext>
                </a:extLst>
              </p:cNvPr>
              <p:cNvSpPr>
                <a:spLocks/>
              </p:cNvSpPr>
              <p:nvPr/>
            </p:nvSpPr>
            <p:spPr bwMode="auto">
              <a:xfrm>
                <a:off x="2380" y="2288"/>
                <a:ext cx="13" cy="140"/>
              </a:xfrm>
              <a:custGeom>
                <a:avLst/>
                <a:gdLst>
                  <a:gd name="T0" fmla="*/ 13 w 65"/>
                  <a:gd name="T1" fmla="*/ 13 h 701"/>
                  <a:gd name="T2" fmla="*/ 13 w 65"/>
                  <a:gd name="T3" fmla="*/ 127 h 701"/>
                  <a:gd name="T4" fmla="*/ 0 w 65"/>
                  <a:gd name="T5" fmla="*/ 140 h 701"/>
                  <a:gd name="T6" fmla="*/ 0 w 65"/>
                  <a:gd name="T7" fmla="*/ 0 h 701"/>
                  <a:gd name="T8" fmla="*/ 13 w 65"/>
                  <a:gd name="T9" fmla="*/ 13 h 70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5" h="701">
                    <a:moveTo>
                      <a:pt x="65" y="64"/>
                    </a:moveTo>
                    <a:lnTo>
                      <a:pt x="65" y="637"/>
                    </a:lnTo>
                    <a:lnTo>
                      <a:pt x="0" y="701"/>
                    </a:lnTo>
                    <a:lnTo>
                      <a:pt x="0" y="0"/>
                    </a:lnTo>
                    <a:lnTo>
                      <a:pt x="65" y="64"/>
                    </a:lnTo>
                    <a:close/>
                  </a:path>
                </a:pathLst>
              </a:custGeom>
              <a:solidFill>
                <a:srgbClr val="4A474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1696" name="Freeform 1014">
                <a:extLst>
                  <a:ext uri="{FF2B5EF4-FFF2-40B4-BE49-F238E27FC236}">
                    <a16:creationId xmlns:a16="http://schemas.microsoft.com/office/drawing/2014/main" id="{79F64112-6D47-4938-A8BB-D042D904D9AE}"/>
                  </a:ext>
                </a:extLst>
              </p:cNvPr>
              <p:cNvSpPr>
                <a:spLocks/>
              </p:cNvSpPr>
              <p:nvPr/>
            </p:nvSpPr>
            <p:spPr bwMode="auto">
              <a:xfrm>
                <a:off x="2374" y="2282"/>
                <a:ext cx="13" cy="153"/>
              </a:xfrm>
              <a:custGeom>
                <a:avLst/>
                <a:gdLst>
                  <a:gd name="T0" fmla="*/ 13 w 64"/>
                  <a:gd name="T1" fmla="*/ 13 h 764"/>
                  <a:gd name="T2" fmla="*/ 13 w 64"/>
                  <a:gd name="T3" fmla="*/ 140 h 764"/>
                  <a:gd name="T4" fmla="*/ 0 w 64"/>
                  <a:gd name="T5" fmla="*/ 153 h 764"/>
                  <a:gd name="T6" fmla="*/ 0 w 64"/>
                  <a:gd name="T7" fmla="*/ 0 h 764"/>
                  <a:gd name="T8" fmla="*/ 13 w 64"/>
                  <a:gd name="T9" fmla="*/ 13 h 7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 h="764">
                    <a:moveTo>
                      <a:pt x="64" y="64"/>
                    </a:moveTo>
                    <a:lnTo>
                      <a:pt x="64" y="701"/>
                    </a:lnTo>
                    <a:lnTo>
                      <a:pt x="0" y="764"/>
                    </a:lnTo>
                    <a:lnTo>
                      <a:pt x="0" y="0"/>
                    </a:lnTo>
                    <a:lnTo>
                      <a:pt x="64" y="64"/>
                    </a:lnTo>
                    <a:close/>
                  </a:path>
                </a:pathLst>
              </a:custGeom>
              <a:solidFill>
                <a:srgbClr val="4F4C4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1697" name="Freeform 1015">
                <a:extLst>
                  <a:ext uri="{FF2B5EF4-FFF2-40B4-BE49-F238E27FC236}">
                    <a16:creationId xmlns:a16="http://schemas.microsoft.com/office/drawing/2014/main" id="{4B769697-4ADC-45E5-B473-B15A2A14B8B1}"/>
                  </a:ext>
                </a:extLst>
              </p:cNvPr>
              <p:cNvSpPr>
                <a:spLocks/>
              </p:cNvSpPr>
              <p:nvPr/>
            </p:nvSpPr>
            <p:spPr bwMode="auto">
              <a:xfrm>
                <a:off x="2368" y="2276"/>
                <a:ext cx="12" cy="165"/>
              </a:xfrm>
              <a:custGeom>
                <a:avLst/>
                <a:gdLst>
                  <a:gd name="T0" fmla="*/ 12 w 63"/>
                  <a:gd name="T1" fmla="*/ 13 h 828"/>
                  <a:gd name="T2" fmla="*/ 12 w 63"/>
                  <a:gd name="T3" fmla="*/ 152 h 828"/>
                  <a:gd name="T4" fmla="*/ 0 w 63"/>
                  <a:gd name="T5" fmla="*/ 165 h 828"/>
                  <a:gd name="T6" fmla="*/ 0 w 63"/>
                  <a:gd name="T7" fmla="*/ 0 h 828"/>
                  <a:gd name="T8" fmla="*/ 12 w 63"/>
                  <a:gd name="T9" fmla="*/ 13 h 8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3" h="828">
                    <a:moveTo>
                      <a:pt x="63" y="63"/>
                    </a:moveTo>
                    <a:lnTo>
                      <a:pt x="63" y="764"/>
                    </a:lnTo>
                    <a:lnTo>
                      <a:pt x="0" y="828"/>
                    </a:lnTo>
                    <a:lnTo>
                      <a:pt x="0" y="0"/>
                    </a:lnTo>
                    <a:lnTo>
                      <a:pt x="63" y="63"/>
                    </a:lnTo>
                    <a:close/>
                  </a:path>
                </a:pathLst>
              </a:custGeom>
              <a:solidFill>
                <a:srgbClr val="53504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1698" name="Freeform 1016">
                <a:extLst>
                  <a:ext uri="{FF2B5EF4-FFF2-40B4-BE49-F238E27FC236}">
                    <a16:creationId xmlns:a16="http://schemas.microsoft.com/office/drawing/2014/main" id="{E88EC2A0-D894-47AF-9DC8-DEF0D035B2DC}"/>
                  </a:ext>
                </a:extLst>
              </p:cNvPr>
              <p:cNvSpPr>
                <a:spLocks/>
              </p:cNvSpPr>
              <p:nvPr/>
            </p:nvSpPr>
            <p:spPr bwMode="auto">
              <a:xfrm>
                <a:off x="2361" y="2269"/>
                <a:ext cx="13" cy="179"/>
              </a:xfrm>
              <a:custGeom>
                <a:avLst/>
                <a:gdLst>
                  <a:gd name="T0" fmla="*/ 13 w 64"/>
                  <a:gd name="T1" fmla="*/ 13 h 893"/>
                  <a:gd name="T2" fmla="*/ 13 w 64"/>
                  <a:gd name="T3" fmla="*/ 166 h 893"/>
                  <a:gd name="T4" fmla="*/ 0 w 64"/>
                  <a:gd name="T5" fmla="*/ 179 h 893"/>
                  <a:gd name="T6" fmla="*/ 0 w 64"/>
                  <a:gd name="T7" fmla="*/ 0 h 893"/>
                  <a:gd name="T8" fmla="*/ 13 w 64"/>
                  <a:gd name="T9" fmla="*/ 13 h 8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 h="893">
                    <a:moveTo>
                      <a:pt x="64" y="64"/>
                    </a:moveTo>
                    <a:lnTo>
                      <a:pt x="64" y="828"/>
                    </a:lnTo>
                    <a:lnTo>
                      <a:pt x="0" y="893"/>
                    </a:lnTo>
                    <a:lnTo>
                      <a:pt x="0" y="0"/>
                    </a:lnTo>
                    <a:lnTo>
                      <a:pt x="64" y="64"/>
                    </a:lnTo>
                    <a:close/>
                  </a:path>
                </a:pathLst>
              </a:custGeom>
              <a:solidFill>
                <a:srgbClr val="5654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1699" name="Freeform 1017">
                <a:extLst>
                  <a:ext uri="{FF2B5EF4-FFF2-40B4-BE49-F238E27FC236}">
                    <a16:creationId xmlns:a16="http://schemas.microsoft.com/office/drawing/2014/main" id="{9B4EB432-3696-4819-8E47-678F59A364D6}"/>
                  </a:ext>
                </a:extLst>
              </p:cNvPr>
              <p:cNvSpPr>
                <a:spLocks/>
              </p:cNvSpPr>
              <p:nvPr/>
            </p:nvSpPr>
            <p:spPr bwMode="auto">
              <a:xfrm>
                <a:off x="2355" y="2263"/>
                <a:ext cx="13" cy="191"/>
              </a:xfrm>
              <a:custGeom>
                <a:avLst/>
                <a:gdLst>
                  <a:gd name="T0" fmla="*/ 13 w 63"/>
                  <a:gd name="T1" fmla="*/ 13 h 956"/>
                  <a:gd name="T2" fmla="*/ 13 w 63"/>
                  <a:gd name="T3" fmla="*/ 178 h 956"/>
                  <a:gd name="T4" fmla="*/ 0 w 63"/>
                  <a:gd name="T5" fmla="*/ 191 h 956"/>
                  <a:gd name="T6" fmla="*/ 0 w 63"/>
                  <a:gd name="T7" fmla="*/ 0 h 956"/>
                  <a:gd name="T8" fmla="*/ 13 w 63"/>
                  <a:gd name="T9" fmla="*/ 13 h 9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3" h="956">
                    <a:moveTo>
                      <a:pt x="63" y="65"/>
                    </a:moveTo>
                    <a:lnTo>
                      <a:pt x="63" y="893"/>
                    </a:lnTo>
                    <a:lnTo>
                      <a:pt x="0" y="956"/>
                    </a:lnTo>
                    <a:lnTo>
                      <a:pt x="0" y="0"/>
                    </a:lnTo>
                    <a:lnTo>
                      <a:pt x="63" y="65"/>
                    </a:lnTo>
                    <a:close/>
                  </a:path>
                </a:pathLst>
              </a:custGeom>
              <a:solidFill>
                <a:srgbClr val="5A575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1700" name="Freeform 1018">
                <a:extLst>
                  <a:ext uri="{FF2B5EF4-FFF2-40B4-BE49-F238E27FC236}">
                    <a16:creationId xmlns:a16="http://schemas.microsoft.com/office/drawing/2014/main" id="{D77276A9-3E46-4811-9D43-A811E8FA08FB}"/>
                  </a:ext>
                </a:extLst>
              </p:cNvPr>
              <p:cNvSpPr>
                <a:spLocks/>
              </p:cNvSpPr>
              <p:nvPr/>
            </p:nvSpPr>
            <p:spPr bwMode="auto">
              <a:xfrm>
                <a:off x="2349" y="2256"/>
                <a:ext cx="12" cy="204"/>
              </a:xfrm>
              <a:custGeom>
                <a:avLst/>
                <a:gdLst>
                  <a:gd name="T0" fmla="*/ 12 w 63"/>
                  <a:gd name="T1" fmla="*/ 13 h 1019"/>
                  <a:gd name="T2" fmla="*/ 12 w 63"/>
                  <a:gd name="T3" fmla="*/ 191 h 1019"/>
                  <a:gd name="T4" fmla="*/ 0 w 63"/>
                  <a:gd name="T5" fmla="*/ 204 h 1019"/>
                  <a:gd name="T6" fmla="*/ 0 w 63"/>
                  <a:gd name="T7" fmla="*/ 0 h 1019"/>
                  <a:gd name="T8" fmla="*/ 12 w 63"/>
                  <a:gd name="T9" fmla="*/ 13 h 10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3" h="1019">
                    <a:moveTo>
                      <a:pt x="63" y="63"/>
                    </a:moveTo>
                    <a:lnTo>
                      <a:pt x="63" y="956"/>
                    </a:lnTo>
                    <a:lnTo>
                      <a:pt x="0" y="1019"/>
                    </a:lnTo>
                    <a:lnTo>
                      <a:pt x="0" y="0"/>
                    </a:lnTo>
                    <a:lnTo>
                      <a:pt x="63" y="63"/>
                    </a:lnTo>
                    <a:close/>
                  </a:path>
                </a:pathLst>
              </a:custGeom>
              <a:solidFill>
                <a:srgbClr val="5D5A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1701" name="Freeform 1019">
                <a:extLst>
                  <a:ext uri="{FF2B5EF4-FFF2-40B4-BE49-F238E27FC236}">
                    <a16:creationId xmlns:a16="http://schemas.microsoft.com/office/drawing/2014/main" id="{0C1E7C10-7234-4186-AB0D-4EA4AEDBDA84}"/>
                  </a:ext>
                </a:extLst>
              </p:cNvPr>
              <p:cNvSpPr>
                <a:spLocks/>
              </p:cNvSpPr>
              <p:nvPr/>
            </p:nvSpPr>
            <p:spPr bwMode="auto">
              <a:xfrm>
                <a:off x="2342" y="2250"/>
                <a:ext cx="13" cy="217"/>
              </a:xfrm>
              <a:custGeom>
                <a:avLst/>
                <a:gdLst>
                  <a:gd name="T0" fmla="*/ 13 w 65"/>
                  <a:gd name="T1" fmla="*/ 13 h 1083"/>
                  <a:gd name="T2" fmla="*/ 13 w 65"/>
                  <a:gd name="T3" fmla="*/ 204 h 1083"/>
                  <a:gd name="T4" fmla="*/ 0 w 65"/>
                  <a:gd name="T5" fmla="*/ 217 h 1083"/>
                  <a:gd name="T6" fmla="*/ 0 w 65"/>
                  <a:gd name="T7" fmla="*/ 0 h 1083"/>
                  <a:gd name="T8" fmla="*/ 13 w 65"/>
                  <a:gd name="T9" fmla="*/ 13 h 108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5" h="1083">
                    <a:moveTo>
                      <a:pt x="65" y="63"/>
                    </a:moveTo>
                    <a:lnTo>
                      <a:pt x="65" y="1019"/>
                    </a:lnTo>
                    <a:lnTo>
                      <a:pt x="0" y="1083"/>
                    </a:lnTo>
                    <a:lnTo>
                      <a:pt x="0" y="0"/>
                    </a:lnTo>
                    <a:lnTo>
                      <a:pt x="65" y="63"/>
                    </a:lnTo>
                    <a:close/>
                  </a:path>
                </a:pathLst>
              </a:custGeom>
              <a:solidFill>
                <a:srgbClr val="625F5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1702" name="Freeform 1020">
                <a:extLst>
                  <a:ext uri="{FF2B5EF4-FFF2-40B4-BE49-F238E27FC236}">
                    <a16:creationId xmlns:a16="http://schemas.microsoft.com/office/drawing/2014/main" id="{AD6E9285-2F9C-4D07-941B-9733737BEB6D}"/>
                  </a:ext>
                </a:extLst>
              </p:cNvPr>
              <p:cNvSpPr>
                <a:spLocks/>
              </p:cNvSpPr>
              <p:nvPr/>
            </p:nvSpPr>
            <p:spPr bwMode="auto">
              <a:xfrm>
                <a:off x="2336" y="2244"/>
                <a:ext cx="13" cy="229"/>
              </a:xfrm>
              <a:custGeom>
                <a:avLst/>
                <a:gdLst>
                  <a:gd name="T0" fmla="*/ 13 w 65"/>
                  <a:gd name="T1" fmla="*/ 13 h 1147"/>
                  <a:gd name="T2" fmla="*/ 13 w 65"/>
                  <a:gd name="T3" fmla="*/ 216 h 1147"/>
                  <a:gd name="T4" fmla="*/ 0 w 65"/>
                  <a:gd name="T5" fmla="*/ 229 h 1147"/>
                  <a:gd name="T6" fmla="*/ 0 w 65"/>
                  <a:gd name="T7" fmla="*/ 0 h 1147"/>
                  <a:gd name="T8" fmla="*/ 13 w 65"/>
                  <a:gd name="T9" fmla="*/ 13 h 11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5" h="1147">
                    <a:moveTo>
                      <a:pt x="65" y="64"/>
                    </a:moveTo>
                    <a:lnTo>
                      <a:pt x="65" y="1083"/>
                    </a:lnTo>
                    <a:lnTo>
                      <a:pt x="0" y="1147"/>
                    </a:lnTo>
                    <a:lnTo>
                      <a:pt x="0" y="0"/>
                    </a:lnTo>
                    <a:lnTo>
                      <a:pt x="65" y="64"/>
                    </a:lnTo>
                    <a:close/>
                  </a:path>
                </a:pathLst>
              </a:custGeom>
              <a:solidFill>
                <a:srgbClr val="65636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1703" name="Freeform 1021">
                <a:extLst>
                  <a:ext uri="{FF2B5EF4-FFF2-40B4-BE49-F238E27FC236}">
                    <a16:creationId xmlns:a16="http://schemas.microsoft.com/office/drawing/2014/main" id="{8F805BE2-D618-4662-A381-54CECBDF190A}"/>
                  </a:ext>
                </a:extLst>
              </p:cNvPr>
              <p:cNvSpPr>
                <a:spLocks/>
              </p:cNvSpPr>
              <p:nvPr/>
            </p:nvSpPr>
            <p:spPr bwMode="auto">
              <a:xfrm>
                <a:off x="2329" y="2237"/>
                <a:ext cx="13" cy="242"/>
              </a:xfrm>
              <a:custGeom>
                <a:avLst/>
                <a:gdLst>
                  <a:gd name="T0" fmla="*/ 13 w 63"/>
                  <a:gd name="T1" fmla="*/ 13 h 1211"/>
                  <a:gd name="T2" fmla="*/ 13 w 63"/>
                  <a:gd name="T3" fmla="*/ 229 h 1211"/>
                  <a:gd name="T4" fmla="*/ 0 w 63"/>
                  <a:gd name="T5" fmla="*/ 242 h 1211"/>
                  <a:gd name="T6" fmla="*/ 0 w 63"/>
                  <a:gd name="T7" fmla="*/ 0 h 1211"/>
                  <a:gd name="T8" fmla="*/ 13 w 63"/>
                  <a:gd name="T9" fmla="*/ 13 h 12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3" h="1211">
                    <a:moveTo>
                      <a:pt x="63" y="64"/>
                    </a:moveTo>
                    <a:lnTo>
                      <a:pt x="63" y="1147"/>
                    </a:lnTo>
                    <a:lnTo>
                      <a:pt x="0" y="1211"/>
                    </a:lnTo>
                    <a:lnTo>
                      <a:pt x="0" y="0"/>
                    </a:lnTo>
                    <a:lnTo>
                      <a:pt x="63" y="64"/>
                    </a:lnTo>
                    <a:close/>
                  </a:path>
                </a:pathLst>
              </a:custGeom>
              <a:solidFill>
                <a:srgbClr val="6967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1704" name="Freeform 1022">
                <a:extLst>
                  <a:ext uri="{FF2B5EF4-FFF2-40B4-BE49-F238E27FC236}">
                    <a16:creationId xmlns:a16="http://schemas.microsoft.com/office/drawing/2014/main" id="{F0F5A328-2917-4E2A-8385-1C825F16E2D9}"/>
                  </a:ext>
                </a:extLst>
              </p:cNvPr>
              <p:cNvSpPr>
                <a:spLocks/>
              </p:cNvSpPr>
              <p:nvPr/>
            </p:nvSpPr>
            <p:spPr bwMode="auto">
              <a:xfrm>
                <a:off x="2323" y="2231"/>
                <a:ext cx="13" cy="255"/>
              </a:xfrm>
              <a:custGeom>
                <a:avLst/>
                <a:gdLst>
                  <a:gd name="T0" fmla="*/ 13 w 63"/>
                  <a:gd name="T1" fmla="*/ 13 h 1275"/>
                  <a:gd name="T2" fmla="*/ 13 w 63"/>
                  <a:gd name="T3" fmla="*/ 242 h 1275"/>
                  <a:gd name="T4" fmla="*/ 0 w 63"/>
                  <a:gd name="T5" fmla="*/ 255 h 1275"/>
                  <a:gd name="T6" fmla="*/ 0 w 63"/>
                  <a:gd name="T7" fmla="*/ 0 h 1275"/>
                  <a:gd name="T8" fmla="*/ 13 w 63"/>
                  <a:gd name="T9" fmla="*/ 13 h 12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3" h="1275">
                    <a:moveTo>
                      <a:pt x="63" y="64"/>
                    </a:moveTo>
                    <a:lnTo>
                      <a:pt x="63" y="1211"/>
                    </a:lnTo>
                    <a:lnTo>
                      <a:pt x="0" y="1275"/>
                    </a:lnTo>
                    <a:lnTo>
                      <a:pt x="0" y="0"/>
                    </a:lnTo>
                    <a:lnTo>
                      <a:pt x="63" y="64"/>
                    </a:lnTo>
                    <a:close/>
                  </a:path>
                </a:pathLst>
              </a:custGeom>
              <a:solidFill>
                <a:srgbClr val="6C6A6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1705" name="Freeform 1023">
                <a:extLst>
                  <a:ext uri="{FF2B5EF4-FFF2-40B4-BE49-F238E27FC236}">
                    <a16:creationId xmlns:a16="http://schemas.microsoft.com/office/drawing/2014/main" id="{84C64B25-4083-4C12-BCF5-CB297E0A41C5}"/>
                  </a:ext>
                </a:extLst>
              </p:cNvPr>
              <p:cNvSpPr>
                <a:spLocks/>
              </p:cNvSpPr>
              <p:nvPr/>
            </p:nvSpPr>
            <p:spPr bwMode="auto">
              <a:xfrm>
                <a:off x="2317" y="2224"/>
                <a:ext cx="12" cy="268"/>
              </a:xfrm>
              <a:custGeom>
                <a:avLst/>
                <a:gdLst>
                  <a:gd name="T0" fmla="*/ 12 w 64"/>
                  <a:gd name="T1" fmla="*/ 13 h 1339"/>
                  <a:gd name="T2" fmla="*/ 12 w 64"/>
                  <a:gd name="T3" fmla="*/ 255 h 1339"/>
                  <a:gd name="T4" fmla="*/ 0 w 64"/>
                  <a:gd name="T5" fmla="*/ 268 h 1339"/>
                  <a:gd name="T6" fmla="*/ 0 w 64"/>
                  <a:gd name="T7" fmla="*/ 0 h 1339"/>
                  <a:gd name="T8" fmla="*/ 12 w 64"/>
                  <a:gd name="T9" fmla="*/ 13 h 133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 h="1339">
                    <a:moveTo>
                      <a:pt x="64" y="64"/>
                    </a:moveTo>
                    <a:lnTo>
                      <a:pt x="64" y="1275"/>
                    </a:lnTo>
                    <a:lnTo>
                      <a:pt x="0" y="1339"/>
                    </a:lnTo>
                    <a:lnTo>
                      <a:pt x="0" y="0"/>
                    </a:lnTo>
                    <a:lnTo>
                      <a:pt x="64" y="64"/>
                    </a:lnTo>
                    <a:close/>
                  </a:path>
                </a:pathLst>
              </a:custGeom>
              <a:solidFill>
                <a:srgbClr val="706E6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1706" name="Freeform 1024">
                <a:extLst>
                  <a:ext uri="{FF2B5EF4-FFF2-40B4-BE49-F238E27FC236}">
                    <a16:creationId xmlns:a16="http://schemas.microsoft.com/office/drawing/2014/main" id="{B3983943-1ACC-4142-8C1C-FA6017820B3D}"/>
                  </a:ext>
                </a:extLst>
              </p:cNvPr>
              <p:cNvSpPr>
                <a:spLocks/>
              </p:cNvSpPr>
              <p:nvPr/>
            </p:nvSpPr>
            <p:spPr bwMode="auto">
              <a:xfrm>
                <a:off x="2310" y="2222"/>
                <a:ext cx="13" cy="273"/>
              </a:xfrm>
              <a:custGeom>
                <a:avLst/>
                <a:gdLst>
                  <a:gd name="T0" fmla="*/ 13 w 63"/>
                  <a:gd name="T1" fmla="*/ 9 h 1363"/>
                  <a:gd name="T2" fmla="*/ 13 w 63"/>
                  <a:gd name="T3" fmla="*/ 264 h 1363"/>
                  <a:gd name="T4" fmla="*/ 4 w 63"/>
                  <a:gd name="T5" fmla="*/ 273 h 1363"/>
                  <a:gd name="T6" fmla="*/ 4 w 63"/>
                  <a:gd name="T7" fmla="*/ 200 h 1363"/>
                  <a:gd name="T8" fmla="*/ 0 w 63"/>
                  <a:gd name="T9" fmla="*/ 200 h 1363"/>
                  <a:gd name="T10" fmla="*/ 0 w 63"/>
                  <a:gd name="T11" fmla="*/ 73 h 1363"/>
                  <a:gd name="T12" fmla="*/ 4 w 63"/>
                  <a:gd name="T13" fmla="*/ 73 h 1363"/>
                  <a:gd name="T14" fmla="*/ 4 w 63"/>
                  <a:gd name="T15" fmla="*/ 0 h 1363"/>
                  <a:gd name="T16" fmla="*/ 13 w 63"/>
                  <a:gd name="T17" fmla="*/ 9 h 13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3" h="1363">
                    <a:moveTo>
                      <a:pt x="63" y="44"/>
                    </a:moveTo>
                    <a:lnTo>
                      <a:pt x="63" y="1319"/>
                    </a:lnTo>
                    <a:lnTo>
                      <a:pt x="19" y="1363"/>
                    </a:lnTo>
                    <a:lnTo>
                      <a:pt x="19" y="1000"/>
                    </a:lnTo>
                    <a:lnTo>
                      <a:pt x="0" y="1000"/>
                    </a:lnTo>
                    <a:lnTo>
                      <a:pt x="0" y="363"/>
                    </a:lnTo>
                    <a:lnTo>
                      <a:pt x="19" y="363"/>
                    </a:lnTo>
                    <a:lnTo>
                      <a:pt x="19" y="0"/>
                    </a:lnTo>
                    <a:lnTo>
                      <a:pt x="63" y="44"/>
                    </a:lnTo>
                    <a:close/>
                  </a:path>
                </a:pathLst>
              </a:custGeom>
              <a:solidFill>
                <a:srgbClr val="7372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1707" name="Freeform 1025">
                <a:extLst>
                  <a:ext uri="{FF2B5EF4-FFF2-40B4-BE49-F238E27FC236}">
                    <a16:creationId xmlns:a16="http://schemas.microsoft.com/office/drawing/2014/main" id="{6790923A-40CF-46B7-9C06-62580085735B}"/>
                  </a:ext>
                </a:extLst>
              </p:cNvPr>
              <p:cNvSpPr>
                <a:spLocks/>
              </p:cNvSpPr>
              <p:nvPr/>
            </p:nvSpPr>
            <p:spPr bwMode="auto">
              <a:xfrm>
                <a:off x="2304" y="2222"/>
                <a:ext cx="13" cy="273"/>
              </a:xfrm>
              <a:custGeom>
                <a:avLst/>
                <a:gdLst>
                  <a:gd name="T0" fmla="*/ 13 w 64"/>
                  <a:gd name="T1" fmla="*/ 2 h 1363"/>
                  <a:gd name="T2" fmla="*/ 13 w 64"/>
                  <a:gd name="T3" fmla="*/ 271 h 1363"/>
                  <a:gd name="T4" fmla="*/ 11 w 64"/>
                  <a:gd name="T5" fmla="*/ 273 h 1363"/>
                  <a:gd name="T6" fmla="*/ 11 w 64"/>
                  <a:gd name="T7" fmla="*/ 200 h 1363"/>
                  <a:gd name="T8" fmla="*/ 0 w 64"/>
                  <a:gd name="T9" fmla="*/ 200 h 1363"/>
                  <a:gd name="T10" fmla="*/ 0 w 64"/>
                  <a:gd name="T11" fmla="*/ 73 h 1363"/>
                  <a:gd name="T12" fmla="*/ 11 w 64"/>
                  <a:gd name="T13" fmla="*/ 73 h 1363"/>
                  <a:gd name="T14" fmla="*/ 11 w 64"/>
                  <a:gd name="T15" fmla="*/ 0 h 1363"/>
                  <a:gd name="T16" fmla="*/ 13 w 64"/>
                  <a:gd name="T17" fmla="*/ 2 h 13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4" h="1363">
                    <a:moveTo>
                      <a:pt x="64" y="12"/>
                    </a:moveTo>
                    <a:lnTo>
                      <a:pt x="64" y="1351"/>
                    </a:lnTo>
                    <a:lnTo>
                      <a:pt x="52" y="1363"/>
                    </a:lnTo>
                    <a:lnTo>
                      <a:pt x="52" y="1000"/>
                    </a:lnTo>
                    <a:lnTo>
                      <a:pt x="0" y="1000"/>
                    </a:lnTo>
                    <a:lnTo>
                      <a:pt x="0" y="363"/>
                    </a:lnTo>
                    <a:lnTo>
                      <a:pt x="52" y="363"/>
                    </a:lnTo>
                    <a:lnTo>
                      <a:pt x="52" y="0"/>
                    </a:lnTo>
                    <a:lnTo>
                      <a:pt x="64" y="12"/>
                    </a:lnTo>
                    <a:close/>
                  </a:path>
                </a:pathLst>
              </a:custGeom>
              <a:solidFill>
                <a:srgbClr val="76757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1708" name="Rectangle 1026">
                <a:extLst>
                  <a:ext uri="{FF2B5EF4-FFF2-40B4-BE49-F238E27FC236}">
                    <a16:creationId xmlns:a16="http://schemas.microsoft.com/office/drawing/2014/main" id="{174120FC-08A7-41F3-8E07-C646BCBB62F5}"/>
                  </a:ext>
                </a:extLst>
              </p:cNvPr>
              <p:cNvSpPr>
                <a:spLocks noChangeArrowheads="1"/>
              </p:cNvSpPr>
              <p:nvPr/>
            </p:nvSpPr>
            <p:spPr bwMode="auto">
              <a:xfrm>
                <a:off x="2297" y="2295"/>
                <a:ext cx="13" cy="127"/>
              </a:xfrm>
              <a:prstGeom prst="rect">
                <a:avLst/>
              </a:prstGeom>
              <a:solidFill>
                <a:srgbClr val="7A79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0000"/>
                    </a:solidFill>
                    <a:latin typeface="Arial" panose="020B0604020202020204" pitchFamily="34" charset="0"/>
                    <a:cs typeface="Times New Roman" panose="02020603050405020304" pitchFamily="18" charset="0"/>
                  </a:defRPr>
                </a:lvl1pPr>
                <a:lvl2pPr marL="742950" indent="-285750">
                  <a:defRPr sz="2000">
                    <a:solidFill>
                      <a:srgbClr val="FF0000"/>
                    </a:solidFill>
                    <a:latin typeface="Arial" panose="020B0604020202020204" pitchFamily="34" charset="0"/>
                    <a:cs typeface="Times New Roman" panose="02020603050405020304" pitchFamily="18" charset="0"/>
                  </a:defRPr>
                </a:lvl2pPr>
                <a:lvl3pPr marL="1143000" indent="-228600">
                  <a:defRPr sz="2000">
                    <a:solidFill>
                      <a:srgbClr val="FF0000"/>
                    </a:solidFill>
                    <a:latin typeface="Arial" panose="020B0604020202020204" pitchFamily="34" charset="0"/>
                    <a:cs typeface="Times New Roman" panose="02020603050405020304" pitchFamily="18" charset="0"/>
                  </a:defRPr>
                </a:lvl3pPr>
                <a:lvl4pPr marL="1600200" indent="-228600">
                  <a:defRPr sz="2000">
                    <a:solidFill>
                      <a:srgbClr val="FF0000"/>
                    </a:solidFill>
                    <a:latin typeface="Arial" panose="020B0604020202020204" pitchFamily="34" charset="0"/>
                    <a:cs typeface="Times New Roman" panose="02020603050405020304" pitchFamily="18" charset="0"/>
                  </a:defRPr>
                </a:lvl4pPr>
                <a:lvl5pPr marL="2057400" indent="-228600">
                  <a:defRPr sz="2000">
                    <a:solidFill>
                      <a:srgbClr val="FF0000"/>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9p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altLang="en-US" sz="2000" b="0" i="0" u="none" strike="noStrike" kern="0" cap="none" spc="0" normalizeH="0" baseline="0" noProof="0">
                  <a:ln>
                    <a:noFill/>
                  </a:ln>
                  <a:solidFill>
                    <a:srgbClr val="FF0000"/>
                  </a:solidFill>
                  <a:effectLst/>
                  <a:uLnTx/>
                  <a:uFillTx/>
                  <a:latin typeface="Arial" panose="020B0604020202020204" pitchFamily="34" charset="0"/>
                  <a:cs typeface="Times New Roman" panose="02020603050405020304" pitchFamily="18" charset="0"/>
                  <a:sym typeface="Helvetica Neue"/>
                </a:endParaRPr>
              </a:p>
            </p:txBody>
          </p:sp>
          <p:sp>
            <p:nvSpPr>
              <p:cNvPr id="21709" name="Rectangle 1027">
                <a:extLst>
                  <a:ext uri="{FF2B5EF4-FFF2-40B4-BE49-F238E27FC236}">
                    <a16:creationId xmlns:a16="http://schemas.microsoft.com/office/drawing/2014/main" id="{732F85A8-77F3-409B-B6D2-B12F6A69E3A2}"/>
                  </a:ext>
                </a:extLst>
              </p:cNvPr>
              <p:cNvSpPr>
                <a:spLocks noChangeArrowheads="1"/>
              </p:cNvSpPr>
              <p:nvPr/>
            </p:nvSpPr>
            <p:spPr bwMode="auto">
              <a:xfrm>
                <a:off x="2291" y="2295"/>
                <a:ext cx="13" cy="127"/>
              </a:xfrm>
              <a:prstGeom prst="rect">
                <a:avLst/>
              </a:prstGeom>
              <a:solidFill>
                <a:srgbClr val="7E7D7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0000"/>
                    </a:solidFill>
                    <a:latin typeface="Arial" panose="020B0604020202020204" pitchFamily="34" charset="0"/>
                    <a:cs typeface="Times New Roman" panose="02020603050405020304" pitchFamily="18" charset="0"/>
                  </a:defRPr>
                </a:lvl1pPr>
                <a:lvl2pPr marL="742950" indent="-285750">
                  <a:defRPr sz="2000">
                    <a:solidFill>
                      <a:srgbClr val="FF0000"/>
                    </a:solidFill>
                    <a:latin typeface="Arial" panose="020B0604020202020204" pitchFamily="34" charset="0"/>
                    <a:cs typeface="Times New Roman" panose="02020603050405020304" pitchFamily="18" charset="0"/>
                  </a:defRPr>
                </a:lvl2pPr>
                <a:lvl3pPr marL="1143000" indent="-228600">
                  <a:defRPr sz="2000">
                    <a:solidFill>
                      <a:srgbClr val="FF0000"/>
                    </a:solidFill>
                    <a:latin typeface="Arial" panose="020B0604020202020204" pitchFamily="34" charset="0"/>
                    <a:cs typeface="Times New Roman" panose="02020603050405020304" pitchFamily="18" charset="0"/>
                  </a:defRPr>
                </a:lvl3pPr>
                <a:lvl4pPr marL="1600200" indent="-228600">
                  <a:defRPr sz="2000">
                    <a:solidFill>
                      <a:srgbClr val="FF0000"/>
                    </a:solidFill>
                    <a:latin typeface="Arial" panose="020B0604020202020204" pitchFamily="34" charset="0"/>
                    <a:cs typeface="Times New Roman" panose="02020603050405020304" pitchFamily="18" charset="0"/>
                  </a:defRPr>
                </a:lvl4pPr>
                <a:lvl5pPr marL="2057400" indent="-228600">
                  <a:defRPr sz="2000">
                    <a:solidFill>
                      <a:srgbClr val="FF0000"/>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9p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altLang="en-US" sz="2000" b="0" i="0" u="none" strike="noStrike" kern="0" cap="none" spc="0" normalizeH="0" baseline="0" noProof="0">
                  <a:ln>
                    <a:noFill/>
                  </a:ln>
                  <a:solidFill>
                    <a:srgbClr val="FF0000"/>
                  </a:solidFill>
                  <a:effectLst/>
                  <a:uLnTx/>
                  <a:uFillTx/>
                  <a:latin typeface="Arial" panose="020B0604020202020204" pitchFamily="34" charset="0"/>
                  <a:cs typeface="Times New Roman" panose="02020603050405020304" pitchFamily="18" charset="0"/>
                  <a:sym typeface="Helvetica Neue"/>
                </a:endParaRPr>
              </a:p>
            </p:txBody>
          </p:sp>
          <p:sp>
            <p:nvSpPr>
              <p:cNvPr id="21710" name="Rectangle 1028">
                <a:extLst>
                  <a:ext uri="{FF2B5EF4-FFF2-40B4-BE49-F238E27FC236}">
                    <a16:creationId xmlns:a16="http://schemas.microsoft.com/office/drawing/2014/main" id="{FF052B04-9C87-4EEA-A3A9-E7335A71B63B}"/>
                  </a:ext>
                </a:extLst>
              </p:cNvPr>
              <p:cNvSpPr>
                <a:spLocks noChangeArrowheads="1"/>
              </p:cNvSpPr>
              <p:nvPr/>
            </p:nvSpPr>
            <p:spPr bwMode="auto">
              <a:xfrm>
                <a:off x="2285" y="2295"/>
                <a:ext cx="12" cy="127"/>
              </a:xfrm>
              <a:prstGeom prst="rect">
                <a:avLst/>
              </a:prstGeom>
              <a:solidFill>
                <a:srgbClr val="8280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0000"/>
                    </a:solidFill>
                    <a:latin typeface="Arial" panose="020B0604020202020204" pitchFamily="34" charset="0"/>
                    <a:cs typeface="Times New Roman" panose="02020603050405020304" pitchFamily="18" charset="0"/>
                  </a:defRPr>
                </a:lvl1pPr>
                <a:lvl2pPr marL="742950" indent="-285750">
                  <a:defRPr sz="2000">
                    <a:solidFill>
                      <a:srgbClr val="FF0000"/>
                    </a:solidFill>
                    <a:latin typeface="Arial" panose="020B0604020202020204" pitchFamily="34" charset="0"/>
                    <a:cs typeface="Times New Roman" panose="02020603050405020304" pitchFamily="18" charset="0"/>
                  </a:defRPr>
                </a:lvl2pPr>
                <a:lvl3pPr marL="1143000" indent="-228600">
                  <a:defRPr sz="2000">
                    <a:solidFill>
                      <a:srgbClr val="FF0000"/>
                    </a:solidFill>
                    <a:latin typeface="Arial" panose="020B0604020202020204" pitchFamily="34" charset="0"/>
                    <a:cs typeface="Times New Roman" panose="02020603050405020304" pitchFamily="18" charset="0"/>
                  </a:defRPr>
                </a:lvl3pPr>
                <a:lvl4pPr marL="1600200" indent="-228600">
                  <a:defRPr sz="2000">
                    <a:solidFill>
                      <a:srgbClr val="FF0000"/>
                    </a:solidFill>
                    <a:latin typeface="Arial" panose="020B0604020202020204" pitchFamily="34" charset="0"/>
                    <a:cs typeface="Times New Roman" panose="02020603050405020304" pitchFamily="18" charset="0"/>
                  </a:defRPr>
                </a:lvl4pPr>
                <a:lvl5pPr marL="2057400" indent="-228600">
                  <a:defRPr sz="2000">
                    <a:solidFill>
                      <a:srgbClr val="FF0000"/>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9p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altLang="en-US" sz="2000" b="0" i="0" u="none" strike="noStrike" kern="0" cap="none" spc="0" normalizeH="0" baseline="0" noProof="0">
                  <a:ln>
                    <a:noFill/>
                  </a:ln>
                  <a:solidFill>
                    <a:srgbClr val="FF0000"/>
                  </a:solidFill>
                  <a:effectLst/>
                  <a:uLnTx/>
                  <a:uFillTx/>
                  <a:latin typeface="Arial" panose="020B0604020202020204" pitchFamily="34" charset="0"/>
                  <a:cs typeface="Times New Roman" panose="02020603050405020304" pitchFamily="18" charset="0"/>
                  <a:sym typeface="Helvetica Neue"/>
                </a:endParaRPr>
              </a:p>
            </p:txBody>
          </p:sp>
          <p:sp>
            <p:nvSpPr>
              <p:cNvPr id="21711" name="Rectangle 1029">
                <a:extLst>
                  <a:ext uri="{FF2B5EF4-FFF2-40B4-BE49-F238E27FC236}">
                    <a16:creationId xmlns:a16="http://schemas.microsoft.com/office/drawing/2014/main" id="{D99328BB-14B4-4BB8-8B54-569E4916C3D0}"/>
                  </a:ext>
                </a:extLst>
              </p:cNvPr>
              <p:cNvSpPr>
                <a:spLocks noChangeArrowheads="1"/>
              </p:cNvSpPr>
              <p:nvPr/>
            </p:nvSpPr>
            <p:spPr bwMode="auto">
              <a:xfrm>
                <a:off x="2278" y="2295"/>
                <a:ext cx="13" cy="127"/>
              </a:xfrm>
              <a:prstGeom prst="rect">
                <a:avLst/>
              </a:prstGeom>
              <a:solidFill>
                <a:srgbClr val="86858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0000"/>
                    </a:solidFill>
                    <a:latin typeface="Arial" panose="020B0604020202020204" pitchFamily="34" charset="0"/>
                    <a:cs typeface="Times New Roman" panose="02020603050405020304" pitchFamily="18" charset="0"/>
                  </a:defRPr>
                </a:lvl1pPr>
                <a:lvl2pPr marL="742950" indent="-285750">
                  <a:defRPr sz="2000">
                    <a:solidFill>
                      <a:srgbClr val="FF0000"/>
                    </a:solidFill>
                    <a:latin typeface="Arial" panose="020B0604020202020204" pitchFamily="34" charset="0"/>
                    <a:cs typeface="Times New Roman" panose="02020603050405020304" pitchFamily="18" charset="0"/>
                  </a:defRPr>
                </a:lvl2pPr>
                <a:lvl3pPr marL="1143000" indent="-228600">
                  <a:defRPr sz="2000">
                    <a:solidFill>
                      <a:srgbClr val="FF0000"/>
                    </a:solidFill>
                    <a:latin typeface="Arial" panose="020B0604020202020204" pitchFamily="34" charset="0"/>
                    <a:cs typeface="Times New Roman" panose="02020603050405020304" pitchFamily="18" charset="0"/>
                  </a:defRPr>
                </a:lvl3pPr>
                <a:lvl4pPr marL="1600200" indent="-228600">
                  <a:defRPr sz="2000">
                    <a:solidFill>
                      <a:srgbClr val="FF0000"/>
                    </a:solidFill>
                    <a:latin typeface="Arial" panose="020B0604020202020204" pitchFamily="34" charset="0"/>
                    <a:cs typeface="Times New Roman" panose="02020603050405020304" pitchFamily="18" charset="0"/>
                  </a:defRPr>
                </a:lvl4pPr>
                <a:lvl5pPr marL="2057400" indent="-228600">
                  <a:defRPr sz="2000">
                    <a:solidFill>
                      <a:srgbClr val="FF0000"/>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9p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altLang="en-US" sz="2000" b="0" i="0" u="none" strike="noStrike" kern="0" cap="none" spc="0" normalizeH="0" baseline="0" noProof="0">
                  <a:ln>
                    <a:noFill/>
                  </a:ln>
                  <a:solidFill>
                    <a:srgbClr val="FF0000"/>
                  </a:solidFill>
                  <a:effectLst/>
                  <a:uLnTx/>
                  <a:uFillTx/>
                  <a:latin typeface="Arial" panose="020B0604020202020204" pitchFamily="34" charset="0"/>
                  <a:cs typeface="Times New Roman" panose="02020603050405020304" pitchFamily="18" charset="0"/>
                  <a:sym typeface="Helvetica Neue"/>
                </a:endParaRPr>
              </a:p>
            </p:txBody>
          </p:sp>
          <p:sp>
            <p:nvSpPr>
              <p:cNvPr id="21712" name="Rectangle 1030">
                <a:extLst>
                  <a:ext uri="{FF2B5EF4-FFF2-40B4-BE49-F238E27FC236}">
                    <a16:creationId xmlns:a16="http://schemas.microsoft.com/office/drawing/2014/main" id="{1C88D137-91D6-40C7-ADA2-F33A1391E570}"/>
                  </a:ext>
                </a:extLst>
              </p:cNvPr>
              <p:cNvSpPr>
                <a:spLocks noChangeArrowheads="1"/>
              </p:cNvSpPr>
              <p:nvPr/>
            </p:nvSpPr>
            <p:spPr bwMode="auto">
              <a:xfrm>
                <a:off x="2272" y="2295"/>
                <a:ext cx="13" cy="127"/>
              </a:xfrm>
              <a:prstGeom prst="rect">
                <a:avLst/>
              </a:prstGeom>
              <a:solidFill>
                <a:srgbClr val="89888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0000"/>
                    </a:solidFill>
                    <a:latin typeface="Arial" panose="020B0604020202020204" pitchFamily="34" charset="0"/>
                    <a:cs typeface="Times New Roman" panose="02020603050405020304" pitchFamily="18" charset="0"/>
                  </a:defRPr>
                </a:lvl1pPr>
                <a:lvl2pPr marL="742950" indent="-285750">
                  <a:defRPr sz="2000">
                    <a:solidFill>
                      <a:srgbClr val="FF0000"/>
                    </a:solidFill>
                    <a:latin typeface="Arial" panose="020B0604020202020204" pitchFamily="34" charset="0"/>
                    <a:cs typeface="Times New Roman" panose="02020603050405020304" pitchFamily="18" charset="0"/>
                  </a:defRPr>
                </a:lvl2pPr>
                <a:lvl3pPr marL="1143000" indent="-228600">
                  <a:defRPr sz="2000">
                    <a:solidFill>
                      <a:srgbClr val="FF0000"/>
                    </a:solidFill>
                    <a:latin typeface="Arial" panose="020B0604020202020204" pitchFamily="34" charset="0"/>
                    <a:cs typeface="Times New Roman" panose="02020603050405020304" pitchFamily="18" charset="0"/>
                  </a:defRPr>
                </a:lvl3pPr>
                <a:lvl4pPr marL="1600200" indent="-228600">
                  <a:defRPr sz="2000">
                    <a:solidFill>
                      <a:srgbClr val="FF0000"/>
                    </a:solidFill>
                    <a:latin typeface="Arial" panose="020B0604020202020204" pitchFamily="34" charset="0"/>
                    <a:cs typeface="Times New Roman" panose="02020603050405020304" pitchFamily="18" charset="0"/>
                  </a:defRPr>
                </a:lvl4pPr>
                <a:lvl5pPr marL="2057400" indent="-228600">
                  <a:defRPr sz="2000">
                    <a:solidFill>
                      <a:srgbClr val="FF0000"/>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9p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altLang="en-US" sz="2000" b="0" i="0" u="none" strike="noStrike" kern="0" cap="none" spc="0" normalizeH="0" baseline="0" noProof="0">
                  <a:ln>
                    <a:noFill/>
                  </a:ln>
                  <a:solidFill>
                    <a:srgbClr val="FF0000"/>
                  </a:solidFill>
                  <a:effectLst/>
                  <a:uLnTx/>
                  <a:uFillTx/>
                  <a:latin typeface="Arial" panose="020B0604020202020204" pitchFamily="34" charset="0"/>
                  <a:cs typeface="Times New Roman" panose="02020603050405020304" pitchFamily="18" charset="0"/>
                  <a:sym typeface="Helvetica Neue"/>
                </a:endParaRPr>
              </a:p>
            </p:txBody>
          </p:sp>
          <p:sp>
            <p:nvSpPr>
              <p:cNvPr id="21713" name="Rectangle 1031">
                <a:extLst>
                  <a:ext uri="{FF2B5EF4-FFF2-40B4-BE49-F238E27FC236}">
                    <a16:creationId xmlns:a16="http://schemas.microsoft.com/office/drawing/2014/main" id="{1787B6C2-8D67-4AD7-9C54-629C4F4019E0}"/>
                  </a:ext>
                </a:extLst>
              </p:cNvPr>
              <p:cNvSpPr>
                <a:spLocks noChangeArrowheads="1"/>
              </p:cNvSpPr>
              <p:nvPr/>
            </p:nvSpPr>
            <p:spPr bwMode="auto">
              <a:xfrm>
                <a:off x="2266" y="2295"/>
                <a:ext cx="12" cy="127"/>
              </a:xfrm>
              <a:prstGeom prst="rect">
                <a:avLst/>
              </a:prstGeom>
              <a:solidFill>
                <a:srgbClr val="8C8B8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0000"/>
                    </a:solidFill>
                    <a:latin typeface="Arial" panose="020B0604020202020204" pitchFamily="34" charset="0"/>
                    <a:cs typeface="Times New Roman" panose="02020603050405020304" pitchFamily="18" charset="0"/>
                  </a:defRPr>
                </a:lvl1pPr>
                <a:lvl2pPr marL="742950" indent="-285750">
                  <a:defRPr sz="2000">
                    <a:solidFill>
                      <a:srgbClr val="FF0000"/>
                    </a:solidFill>
                    <a:latin typeface="Arial" panose="020B0604020202020204" pitchFamily="34" charset="0"/>
                    <a:cs typeface="Times New Roman" panose="02020603050405020304" pitchFamily="18" charset="0"/>
                  </a:defRPr>
                </a:lvl2pPr>
                <a:lvl3pPr marL="1143000" indent="-228600">
                  <a:defRPr sz="2000">
                    <a:solidFill>
                      <a:srgbClr val="FF0000"/>
                    </a:solidFill>
                    <a:latin typeface="Arial" panose="020B0604020202020204" pitchFamily="34" charset="0"/>
                    <a:cs typeface="Times New Roman" panose="02020603050405020304" pitchFamily="18" charset="0"/>
                  </a:defRPr>
                </a:lvl3pPr>
                <a:lvl4pPr marL="1600200" indent="-228600">
                  <a:defRPr sz="2000">
                    <a:solidFill>
                      <a:srgbClr val="FF0000"/>
                    </a:solidFill>
                    <a:latin typeface="Arial" panose="020B0604020202020204" pitchFamily="34" charset="0"/>
                    <a:cs typeface="Times New Roman" panose="02020603050405020304" pitchFamily="18" charset="0"/>
                  </a:defRPr>
                </a:lvl4pPr>
                <a:lvl5pPr marL="2057400" indent="-228600">
                  <a:defRPr sz="2000">
                    <a:solidFill>
                      <a:srgbClr val="FF0000"/>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9p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altLang="en-US" sz="2000" b="0" i="0" u="none" strike="noStrike" kern="0" cap="none" spc="0" normalizeH="0" baseline="0" noProof="0">
                  <a:ln>
                    <a:noFill/>
                  </a:ln>
                  <a:solidFill>
                    <a:srgbClr val="FF0000"/>
                  </a:solidFill>
                  <a:effectLst/>
                  <a:uLnTx/>
                  <a:uFillTx/>
                  <a:latin typeface="Arial" panose="020B0604020202020204" pitchFamily="34" charset="0"/>
                  <a:cs typeface="Times New Roman" panose="02020603050405020304" pitchFamily="18" charset="0"/>
                  <a:sym typeface="Helvetica Neue"/>
                </a:endParaRPr>
              </a:p>
            </p:txBody>
          </p:sp>
          <p:sp>
            <p:nvSpPr>
              <p:cNvPr id="21714" name="Rectangle 1032">
                <a:extLst>
                  <a:ext uri="{FF2B5EF4-FFF2-40B4-BE49-F238E27FC236}">
                    <a16:creationId xmlns:a16="http://schemas.microsoft.com/office/drawing/2014/main" id="{6365F0CD-0100-42E4-8202-FDD390A574B4}"/>
                  </a:ext>
                </a:extLst>
              </p:cNvPr>
              <p:cNvSpPr>
                <a:spLocks noChangeArrowheads="1"/>
              </p:cNvSpPr>
              <p:nvPr/>
            </p:nvSpPr>
            <p:spPr bwMode="auto">
              <a:xfrm>
                <a:off x="2259" y="2295"/>
                <a:ext cx="13" cy="127"/>
              </a:xfrm>
              <a:prstGeom prst="rect">
                <a:avLst/>
              </a:prstGeom>
              <a:solidFill>
                <a:srgbClr val="908F8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0000"/>
                    </a:solidFill>
                    <a:latin typeface="Arial" panose="020B0604020202020204" pitchFamily="34" charset="0"/>
                    <a:cs typeface="Times New Roman" panose="02020603050405020304" pitchFamily="18" charset="0"/>
                  </a:defRPr>
                </a:lvl1pPr>
                <a:lvl2pPr marL="742950" indent="-285750">
                  <a:defRPr sz="2000">
                    <a:solidFill>
                      <a:srgbClr val="FF0000"/>
                    </a:solidFill>
                    <a:latin typeface="Arial" panose="020B0604020202020204" pitchFamily="34" charset="0"/>
                    <a:cs typeface="Times New Roman" panose="02020603050405020304" pitchFamily="18" charset="0"/>
                  </a:defRPr>
                </a:lvl2pPr>
                <a:lvl3pPr marL="1143000" indent="-228600">
                  <a:defRPr sz="2000">
                    <a:solidFill>
                      <a:srgbClr val="FF0000"/>
                    </a:solidFill>
                    <a:latin typeface="Arial" panose="020B0604020202020204" pitchFamily="34" charset="0"/>
                    <a:cs typeface="Times New Roman" panose="02020603050405020304" pitchFamily="18" charset="0"/>
                  </a:defRPr>
                </a:lvl3pPr>
                <a:lvl4pPr marL="1600200" indent="-228600">
                  <a:defRPr sz="2000">
                    <a:solidFill>
                      <a:srgbClr val="FF0000"/>
                    </a:solidFill>
                    <a:latin typeface="Arial" panose="020B0604020202020204" pitchFamily="34" charset="0"/>
                    <a:cs typeface="Times New Roman" panose="02020603050405020304" pitchFamily="18" charset="0"/>
                  </a:defRPr>
                </a:lvl4pPr>
                <a:lvl5pPr marL="2057400" indent="-228600">
                  <a:defRPr sz="2000">
                    <a:solidFill>
                      <a:srgbClr val="FF0000"/>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9p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altLang="en-US" sz="2000" b="0" i="0" u="none" strike="noStrike" kern="0" cap="none" spc="0" normalizeH="0" baseline="0" noProof="0">
                  <a:ln>
                    <a:noFill/>
                  </a:ln>
                  <a:solidFill>
                    <a:srgbClr val="FF0000"/>
                  </a:solidFill>
                  <a:effectLst/>
                  <a:uLnTx/>
                  <a:uFillTx/>
                  <a:latin typeface="Arial" panose="020B0604020202020204" pitchFamily="34" charset="0"/>
                  <a:cs typeface="Times New Roman" panose="02020603050405020304" pitchFamily="18" charset="0"/>
                  <a:sym typeface="Helvetica Neue"/>
                </a:endParaRPr>
              </a:p>
            </p:txBody>
          </p:sp>
          <p:sp>
            <p:nvSpPr>
              <p:cNvPr id="21715" name="Rectangle 1033">
                <a:extLst>
                  <a:ext uri="{FF2B5EF4-FFF2-40B4-BE49-F238E27FC236}">
                    <a16:creationId xmlns:a16="http://schemas.microsoft.com/office/drawing/2014/main" id="{1717D18D-DD68-4FC6-AFB8-06A9E85E4088}"/>
                  </a:ext>
                </a:extLst>
              </p:cNvPr>
              <p:cNvSpPr>
                <a:spLocks noChangeArrowheads="1"/>
              </p:cNvSpPr>
              <p:nvPr/>
            </p:nvSpPr>
            <p:spPr bwMode="auto">
              <a:xfrm>
                <a:off x="2253" y="2295"/>
                <a:ext cx="13" cy="127"/>
              </a:xfrm>
              <a:prstGeom prst="rect">
                <a:avLst/>
              </a:prstGeom>
              <a:solidFill>
                <a:srgbClr val="94939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0000"/>
                    </a:solidFill>
                    <a:latin typeface="Arial" panose="020B0604020202020204" pitchFamily="34" charset="0"/>
                    <a:cs typeface="Times New Roman" panose="02020603050405020304" pitchFamily="18" charset="0"/>
                  </a:defRPr>
                </a:lvl1pPr>
                <a:lvl2pPr marL="742950" indent="-285750">
                  <a:defRPr sz="2000">
                    <a:solidFill>
                      <a:srgbClr val="FF0000"/>
                    </a:solidFill>
                    <a:latin typeface="Arial" panose="020B0604020202020204" pitchFamily="34" charset="0"/>
                    <a:cs typeface="Times New Roman" panose="02020603050405020304" pitchFamily="18" charset="0"/>
                  </a:defRPr>
                </a:lvl2pPr>
                <a:lvl3pPr marL="1143000" indent="-228600">
                  <a:defRPr sz="2000">
                    <a:solidFill>
                      <a:srgbClr val="FF0000"/>
                    </a:solidFill>
                    <a:latin typeface="Arial" panose="020B0604020202020204" pitchFamily="34" charset="0"/>
                    <a:cs typeface="Times New Roman" panose="02020603050405020304" pitchFamily="18" charset="0"/>
                  </a:defRPr>
                </a:lvl3pPr>
                <a:lvl4pPr marL="1600200" indent="-228600">
                  <a:defRPr sz="2000">
                    <a:solidFill>
                      <a:srgbClr val="FF0000"/>
                    </a:solidFill>
                    <a:latin typeface="Arial" panose="020B0604020202020204" pitchFamily="34" charset="0"/>
                    <a:cs typeface="Times New Roman" panose="02020603050405020304" pitchFamily="18" charset="0"/>
                  </a:defRPr>
                </a:lvl4pPr>
                <a:lvl5pPr marL="2057400" indent="-228600">
                  <a:defRPr sz="2000">
                    <a:solidFill>
                      <a:srgbClr val="FF0000"/>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9p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altLang="en-US" sz="2000" b="0" i="0" u="none" strike="noStrike" kern="0" cap="none" spc="0" normalizeH="0" baseline="0" noProof="0">
                  <a:ln>
                    <a:noFill/>
                  </a:ln>
                  <a:solidFill>
                    <a:srgbClr val="FF0000"/>
                  </a:solidFill>
                  <a:effectLst/>
                  <a:uLnTx/>
                  <a:uFillTx/>
                  <a:latin typeface="Arial" panose="020B0604020202020204" pitchFamily="34" charset="0"/>
                  <a:cs typeface="Times New Roman" panose="02020603050405020304" pitchFamily="18" charset="0"/>
                  <a:sym typeface="Helvetica Neue"/>
                </a:endParaRPr>
              </a:p>
            </p:txBody>
          </p:sp>
          <p:sp>
            <p:nvSpPr>
              <p:cNvPr id="21716" name="Rectangle 1034">
                <a:extLst>
                  <a:ext uri="{FF2B5EF4-FFF2-40B4-BE49-F238E27FC236}">
                    <a16:creationId xmlns:a16="http://schemas.microsoft.com/office/drawing/2014/main" id="{0F63380B-1FE4-4F1C-923E-69457D8C3C09}"/>
                  </a:ext>
                </a:extLst>
              </p:cNvPr>
              <p:cNvSpPr>
                <a:spLocks noChangeArrowheads="1"/>
              </p:cNvSpPr>
              <p:nvPr/>
            </p:nvSpPr>
            <p:spPr bwMode="auto">
              <a:xfrm>
                <a:off x="2247" y="2295"/>
                <a:ext cx="12" cy="127"/>
              </a:xfrm>
              <a:prstGeom prst="rect">
                <a:avLst/>
              </a:prstGeom>
              <a:solidFill>
                <a:srgbClr val="99989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0000"/>
                    </a:solidFill>
                    <a:latin typeface="Arial" panose="020B0604020202020204" pitchFamily="34" charset="0"/>
                    <a:cs typeface="Times New Roman" panose="02020603050405020304" pitchFamily="18" charset="0"/>
                  </a:defRPr>
                </a:lvl1pPr>
                <a:lvl2pPr marL="742950" indent="-285750">
                  <a:defRPr sz="2000">
                    <a:solidFill>
                      <a:srgbClr val="FF0000"/>
                    </a:solidFill>
                    <a:latin typeface="Arial" panose="020B0604020202020204" pitchFamily="34" charset="0"/>
                    <a:cs typeface="Times New Roman" panose="02020603050405020304" pitchFamily="18" charset="0"/>
                  </a:defRPr>
                </a:lvl2pPr>
                <a:lvl3pPr marL="1143000" indent="-228600">
                  <a:defRPr sz="2000">
                    <a:solidFill>
                      <a:srgbClr val="FF0000"/>
                    </a:solidFill>
                    <a:latin typeface="Arial" panose="020B0604020202020204" pitchFamily="34" charset="0"/>
                    <a:cs typeface="Times New Roman" panose="02020603050405020304" pitchFamily="18" charset="0"/>
                  </a:defRPr>
                </a:lvl3pPr>
                <a:lvl4pPr marL="1600200" indent="-228600">
                  <a:defRPr sz="2000">
                    <a:solidFill>
                      <a:srgbClr val="FF0000"/>
                    </a:solidFill>
                    <a:latin typeface="Arial" panose="020B0604020202020204" pitchFamily="34" charset="0"/>
                    <a:cs typeface="Times New Roman" panose="02020603050405020304" pitchFamily="18" charset="0"/>
                  </a:defRPr>
                </a:lvl4pPr>
                <a:lvl5pPr marL="2057400" indent="-228600">
                  <a:defRPr sz="2000">
                    <a:solidFill>
                      <a:srgbClr val="FF0000"/>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9p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altLang="en-US" sz="2000" b="0" i="0" u="none" strike="noStrike" kern="0" cap="none" spc="0" normalizeH="0" baseline="0" noProof="0">
                  <a:ln>
                    <a:noFill/>
                  </a:ln>
                  <a:solidFill>
                    <a:srgbClr val="FF0000"/>
                  </a:solidFill>
                  <a:effectLst/>
                  <a:uLnTx/>
                  <a:uFillTx/>
                  <a:latin typeface="Arial" panose="020B0604020202020204" pitchFamily="34" charset="0"/>
                  <a:cs typeface="Times New Roman" panose="02020603050405020304" pitchFamily="18" charset="0"/>
                  <a:sym typeface="Helvetica Neue"/>
                </a:endParaRPr>
              </a:p>
            </p:txBody>
          </p:sp>
          <p:sp>
            <p:nvSpPr>
              <p:cNvPr id="21717" name="Rectangle 1035">
                <a:extLst>
                  <a:ext uri="{FF2B5EF4-FFF2-40B4-BE49-F238E27FC236}">
                    <a16:creationId xmlns:a16="http://schemas.microsoft.com/office/drawing/2014/main" id="{B3C1E4AF-5D3C-4C21-9E1A-FAAFF7BDEB80}"/>
                  </a:ext>
                </a:extLst>
              </p:cNvPr>
              <p:cNvSpPr>
                <a:spLocks noChangeArrowheads="1"/>
              </p:cNvSpPr>
              <p:nvPr/>
            </p:nvSpPr>
            <p:spPr bwMode="auto">
              <a:xfrm>
                <a:off x="2240" y="2295"/>
                <a:ext cx="13" cy="127"/>
              </a:xfrm>
              <a:prstGeom prst="rect">
                <a:avLst/>
              </a:prstGeom>
              <a:solidFill>
                <a:srgbClr val="9D9C9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0000"/>
                    </a:solidFill>
                    <a:latin typeface="Arial" panose="020B0604020202020204" pitchFamily="34" charset="0"/>
                    <a:cs typeface="Times New Roman" panose="02020603050405020304" pitchFamily="18" charset="0"/>
                  </a:defRPr>
                </a:lvl1pPr>
                <a:lvl2pPr marL="742950" indent="-285750">
                  <a:defRPr sz="2000">
                    <a:solidFill>
                      <a:srgbClr val="FF0000"/>
                    </a:solidFill>
                    <a:latin typeface="Arial" panose="020B0604020202020204" pitchFamily="34" charset="0"/>
                    <a:cs typeface="Times New Roman" panose="02020603050405020304" pitchFamily="18" charset="0"/>
                  </a:defRPr>
                </a:lvl2pPr>
                <a:lvl3pPr marL="1143000" indent="-228600">
                  <a:defRPr sz="2000">
                    <a:solidFill>
                      <a:srgbClr val="FF0000"/>
                    </a:solidFill>
                    <a:latin typeface="Arial" panose="020B0604020202020204" pitchFamily="34" charset="0"/>
                    <a:cs typeface="Times New Roman" panose="02020603050405020304" pitchFamily="18" charset="0"/>
                  </a:defRPr>
                </a:lvl3pPr>
                <a:lvl4pPr marL="1600200" indent="-228600">
                  <a:defRPr sz="2000">
                    <a:solidFill>
                      <a:srgbClr val="FF0000"/>
                    </a:solidFill>
                    <a:latin typeface="Arial" panose="020B0604020202020204" pitchFamily="34" charset="0"/>
                    <a:cs typeface="Times New Roman" panose="02020603050405020304" pitchFamily="18" charset="0"/>
                  </a:defRPr>
                </a:lvl4pPr>
                <a:lvl5pPr marL="2057400" indent="-228600">
                  <a:defRPr sz="2000">
                    <a:solidFill>
                      <a:srgbClr val="FF0000"/>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9p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altLang="en-US" sz="2000" b="0" i="0" u="none" strike="noStrike" kern="0" cap="none" spc="0" normalizeH="0" baseline="0" noProof="0">
                  <a:ln>
                    <a:noFill/>
                  </a:ln>
                  <a:solidFill>
                    <a:srgbClr val="FF0000"/>
                  </a:solidFill>
                  <a:effectLst/>
                  <a:uLnTx/>
                  <a:uFillTx/>
                  <a:latin typeface="Arial" panose="020B0604020202020204" pitchFamily="34" charset="0"/>
                  <a:cs typeface="Times New Roman" panose="02020603050405020304" pitchFamily="18" charset="0"/>
                  <a:sym typeface="Helvetica Neue"/>
                </a:endParaRPr>
              </a:p>
            </p:txBody>
          </p:sp>
          <p:sp>
            <p:nvSpPr>
              <p:cNvPr id="21718" name="Rectangle 1036">
                <a:extLst>
                  <a:ext uri="{FF2B5EF4-FFF2-40B4-BE49-F238E27FC236}">
                    <a16:creationId xmlns:a16="http://schemas.microsoft.com/office/drawing/2014/main" id="{536DC65B-DF55-4B80-AC26-486CE0DBCF9F}"/>
                  </a:ext>
                </a:extLst>
              </p:cNvPr>
              <p:cNvSpPr>
                <a:spLocks noChangeArrowheads="1"/>
              </p:cNvSpPr>
              <p:nvPr/>
            </p:nvSpPr>
            <p:spPr bwMode="auto">
              <a:xfrm>
                <a:off x="2234" y="2295"/>
                <a:ext cx="13" cy="127"/>
              </a:xfrm>
              <a:prstGeom prst="rect">
                <a:avLst/>
              </a:prstGeom>
              <a:solidFill>
                <a:srgbClr val="A1A09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0000"/>
                    </a:solidFill>
                    <a:latin typeface="Arial" panose="020B0604020202020204" pitchFamily="34" charset="0"/>
                    <a:cs typeface="Times New Roman" panose="02020603050405020304" pitchFamily="18" charset="0"/>
                  </a:defRPr>
                </a:lvl1pPr>
                <a:lvl2pPr marL="742950" indent="-285750">
                  <a:defRPr sz="2000">
                    <a:solidFill>
                      <a:srgbClr val="FF0000"/>
                    </a:solidFill>
                    <a:latin typeface="Arial" panose="020B0604020202020204" pitchFamily="34" charset="0"/>
                    <a:cs typeface="Times New Roman" panose="02020603050405020304" pitchFamily="18" charset="0"/>
                  </a:defRPr>
                </a:lvl2pPr>
                <a:lvl3pPr marL="1143000" indent="-228600">
                  <a:defRPr sz="2000">
                    <a:solidFill>
                      <a:srgbClr val="FF0000"/>
                    </a:solidFill>
                    <a:latin typeface="Arial" panose="020B0604020202020204" pitchFamily="34" charset="0"/>
                    <a:cs typeface="Times New Roman" panose="02020603050405020304" pitchFamily="18" charset="0"/>
                  </a:defRPr>
                </a:lvl3pPr>
                <a:lvl4pPr marL="1600200" indent="-228600">
                  <a:defRPr sz="2000">
                    <a:solidFill>
                      <a:srgbClr val="FF0000"/>
                    </a:solidFill>
                    <a:latin typeface="Arial" panose="020B0604020202020204" pitchFamily="34" charset="0"/>
                    <a:cs typeface="Times New Roman" panose="02020603050405020304" pitchFamily="18" charset="0"/>
                  </a:defRPr>
                </a:lvl4pPr>
                <a:lvl5pPr marL="2057400" indent="-228600">
                  <a:defRPr sz="2000">
                    <a:solidFill>
                      <a:srgbClr val="FF0000"/>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9p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altLang="en-US" sz="2000" b="0" i="0" u="none" strike="noStrike" kern="0" cap="none" spc="0" normalizeH="0" baseline="0" noProof="0">
                  <a:ln>
                    <a:noFill/>
                  </a:ln>
                  <a:solidFill>
                    <a:srgbClr val="FF0000"/>
                  </a:solidFill>
                  <a:effectLst/>
                  <a:uLnTx/>
                  <a:uFillTx/>
                  <a:latin typeface="Arial" panose="020B0604020202020204" pitchFamily="34" charset="0"/>
                  <a:cs typeface="Times New Roman" panose="02020603050405020304" pitchFamily="18" charset="0"/>
                  <a:sym typeface="Helvetica Neue"/>
                </a:endParaRPr>
              </a:p>
            </p:txBody>
          </p:sp>
          <p:sp>
            <p:nvSpPr>
              <p:cNvPr id="21719" name="Rectangle 1037">
                <a:extLst>
                  <a:ext uri="{FF2B5EF4-FFF2-40B4-BE49-F238E27FC236}">
                    <a16:creationId xmlns:a16="http://schemas.microsoft.com/office/drawing/2014/main" id="{DBCE2129-3A08-4D2A-AD5A-4F0E6612AE27}"/>
                  </a:ext>
                </a:extLst>
              </p:cNvPr>
              <p:cNvSpPr>
                <a:spLocks noChangeArrowheads="1"/>
              </p:cNvSpPr>
              <p:nvPr/>
            </p:nvSpPr>
            <p:spPr bwMode="auto">
              <a:xfrm>
                <a:off x="2227" y="2295"/>
                <a:ext cx="13" cy="127"/>
              </a:xfrm>
              <a:prstGeom prst="rect">
                <a:avLst/>
              </a:prstGeom>
              <a:solidFill>
                <a:srgbClr val="A5A4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0000"/>
                    </a:solidFill>
                    <a:latin typeface="Arial" panose="020B0604020202020204" pitchFamily="34" charset="0"/>
                    <a:cs typeface="Times New Roman" panose="02020603050405020304" pitchFamily="18" charset="0"/>
                  </a:defRPr>
                </a:lvl1pPr>
                <a:lvl2pPr marL="742950" indent="-285750">
                  <a:defRPr sz="2000">
                    <a:solidFill>
                      <a:srgbClr val="FF0000"/>
                    </a:solidFill>
                    <a:latin typeface="Arial" panose="020B0604020202020204" pitchFamily="34" charset="0"/>
                    <a:cs typeface="Times New Roman" panose="02020603050405020304" pitchFamily="18" charset="0"/>
                  </a:defRPr>
                </a:lvl2pPr>
                <a:lvl3pPr marL="1143000" indent="-228600">
                  <a:defRPr sz="2000">
                    <a:solidFill>
                      <a:srgbClr val="FF0000"/>
                    </a:solidFill>
                    <a:latin typeface="Arial" panose="020B0604020202020204" pitchFamily="34" charset="0"/>
                    <a:cs typeface="Times New Roman" panose="02020603050405020304" pitchFamily="18" charset="0"/>
                  </a:defRPr>
                </a:lvl3pPr>
                <a:lvl4pPr marL="1600200" indent="-228600">
                  <a:defRPr sz="2000">
                    <a:solidFill>
                      <a:srgbClr val="FF0000"/>
                    </a:solidFill>
                    <a:latin typeface="Arial" panose="020B0604020202020204" pitchFamily="34" charset="0"/>
                    <a:cs typeface="Times New Roman" panose="02020603050405020304" pitchFamily="18" charset="0"/>
                  </a:defRPr>
                </a:lvl4pPr>
                <a:lvl5pPr marL="2057400" indent="-228600">
                  <a:defRPr sz="2000">
                    <a:solidFill>
                      <a:srgbClr val="FF0000"/>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9p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altLang="en-US" sz="2000" b="0" i="0" u="none" strike="noStrike" kern="0" cap="none" spc="0" normalizeH="0" baseline="0" noProof="0">
                  <a:ln>
                    <a:noFill/>
                  </a:ln>
                  <a:solidFill>
                    <a:srgbClr val="FF0000"/>
                  </a:solidFill>
                  <a:effectLst/>
                  <a:uLnTx/>
                  <a:uFillTx/>
                  <a:latin typeface="Arial" panose="020B0604020202020204" pitchFamily="34" charset="0"/>
                  <a:cs typeface="Times New Roman" panose="02020603050405020304" pitchFamily="18" charset="0"/>
                  <a:sym typeface="Helvetica Neue"/>
                </a:endParaRPr>
              </a:p>
            </p:txBody>
          </p:sp>
          <p:sp>
            <p:nvSpPr>
              <p:cNvPr id="21720" name="Rectangle 1038">
                <a:extLst>
                  <a:ext uri="{FF2B5EF4-FFF2-40B4-BE49-F238E27FC236}">
                    <a16:creationId xmlns:a16="http://schemas.microsoft.com/office/drawing/2014/main" id="{0210C403-394D-48D7-B9F3-FE8274C7258F}"/>
                  </a:ext>
                </a:extLst>
              </p:cNvPr>
              <p:cNvSpPr>
                <a:spLocks noChangeArrowheads="1"/>
              </p:cNvSpPr>
              <p:nvPr/>
            </p:nvSpPr>
            <p:spPr bwMode="auto">
              <a:xfrm>
                <a:off x="2221" y="2295"/>
                <a:ext cx="13" cy="127"/>
              </a:xfrm>
              <a:prstGeom prst="rect">
                <a:avLst/>
              </a:prstGeom>
              <a:solidFill>
                <a:srgbClr val="A8A8A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0000"/>
                    </a:solidFill>
                    <a:latin typeface="Arial" panose="020B0604020202020204" pitchFamily="34" charset="0"/>
                    <a:cs typeface="Times New Roman" panose="02020603050405020304" pitchFamily="18" charset="0"/>
                  </a:defRPr>
                </a:lvl1pPr>
                <a:lvl2pPr marL="742950" indent="-285750">
                  <a:defRPr sz="2000">
                    <a:solidFill>
                      <a:srgbClr val="FF0000"/>
                    </a:solidFill>
                    <a:latin typeface="Arial" panose="020B0604020202020204" pitchFamily="34" charset="0"/>
                    <a:cs typeface="Times New Roman" panose="02020603050405020304" pitchFamily="18" charset="0"/>
                  </a:defRPr>
                </a:lvl2pPr>
                <a:lvl3pPr marL="1143000" indent="-228600">
                  <a:defRPr sz="2000">
                    <a:solidFill>
                      <a:srgbClr val="FF0000"/>
                    </a:solidFill>
                    <a:latin typeface="Arial" panose="020B0604020202020204" pitchFamily="34" charset="0"/>
                    <a:cs typeface="Times New Roman" panose="02020603050405020304" pitchFamily="18" charset="0"/>
                  </a:defRPr>
                </a:lvl3pPr>
                <a:lvl4pPr marL="1600200" indent="-228600">
                  <a:defRPr sz="2000">
                    <a:solidFill>
                      <a:srgbClr val="FF0000"/>
                    </a:solidFill>
                    <a:latin typeface="Arial" panose="020B0604020202020204" pitchFamily="34" charset="0"/>
                    <a:cs typeface="Times New Roman" panose="02020603050405020304" pitchFamily="18" charset="0"/>
                  </a:defRPr>
                </a:lvl4pPr>
                <a:lvl5pPr marL="2057400" indent="-228600">
                  <a:defRPr sz="2000">
                    <a:solidFill>
                      <a:srgbClr val="FF0000"/>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9p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altLang="en-US" sz="2000" b="0" i="0" u="none" strike="noStrike" kern="0" cap="none" spc="0" normalizeH="0" baseline="0" noProof="0">
                  <a:ln>
                    <a:noFill/>
                  </a:ln>
                  <a:solidFill>
                    <a:srgbClr val="FF0000"/>
                  </a:solidFill>
                  <a:effectLst/>
                  <a:uLnTx/>
                  <a:uFillTx/>
                  <a:latin typeface="Arial" panose="020B0604020202020204" pitchFamily="34" charset="0"/>
                  <a:cs typeface="Times New Roman" panose="02020603050405020304" pitchFamily="18" charset="0"/>
                  <a:sym typeface="Helvetica Neue"/>
                </a:endParaRPr>
              </a:p>
            </p:txBody>
          </p:sp>
          <p:sp>
            <p:nvSpPr>
              <p:cNvPr id="21721" name="Rectangle 1039">
                <a:extLst>
                  <a:ext uri="{FF2B5EF4-FFF2-40B4-BE49-F238E27FC236}">
                    <a16:creationId xmlns:a16="http://schemas.microsoft.com/office/drawing/2014/main" id="{BEA08064-91BD-4A46-89C1-1BEC591E71CD}"/>
                  </a:ext>
                </a:extLst>
              </p:cNvPr>
              <p:cNvSpPr>
                <a:spLocks noChangeArrowheads="1"/>
              </p:cNvSpPr>
              <p:nvPr/>
            </p:nvSpPr>
            <p:spPr bwMode="auto">
              <a:xfrm>
                <a:off x="2215" y="2295"/>
                <a:ext cx="12" cy="127"/>
              </a:xfrm>
              <a:prstGeom prst="rect">
                <a:avLst/>
              </a:prstGeom>
              <a:solidFill>
                <a:srgbClr val="ADACA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0000"/>
                    </a:solidFill>
                    <a:latin typeface="Arial" panose="020B0604020202020204" pitchFamily="34" charset="0"/>
                    <a:cs typeface="Times New Roman" panose="02020603050405020304" pitchFamily="18" charset="0"/>
                  </a:defRPr>
                </a:lvl1pPr>
                <a:lvl2pPr marL="742950" indent="-285750">
                  <a:defRPr sz="2000">
                    <a:solidFill>
                      <a:srgbClr val="FF0000"/>
                    </a:solidFill>
                    <a:latin typeface="Arial" panose="020B0604020202020204" pitchFamily="34" charset="0"/>
                    <a:cs typeface="Times New Roman" panose="02020603050405020304" pitchFamily="18" charset="0"/>
                  </a:defRPr>
                </a:lvl2pPr>
                <a:lvl3pPr marL="1143000" indent="-228600">
                  <a:defRPr sz="2000">
                    <a:solidFill>
                      <a:srgbClr val="FF0000"/>
                    </a:solidFill>
                    <a:latin typeface="Arial" panose="020B0604020202020204" pitchFamily="34" charset="0"/>
                    <a:cs typeface="Times New Roman" panose="02020603050405020304" pitchFamily="18" charset="0"/>
                  </a:defRPr>
                </a:lvl3pPr>
                <a:lvl4pPr marL="1600200" indent="-228600">
                  <a:defRPr sz="2000">
                    <a:solidFill>
                      <a:srgbClr val="FF0000"/>
                    </a:solidFill>
                    <a:latin typeface="Arial" panose="020B0604020202020204" pitchFamily="34" charset="0"/>
                    <a:cs typeface="Times New Roman" panose="02020603050405020304" pitchFamily="18" charset="0"/>
                  </a:defRPr>
                </a:lvl4pPr>
                <a:lvl5pPr marL="2057400" indent="-228600">
                  <a:defRPr sz="2000">
                    <a:solidFill>
                      <a:srgbClr val="FF0000"/>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9p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altLang="en-US" sz="2000" b="0" i="0" u="none" strike="noStrike" kern="0" cap="none" spc="0" normalizeH="0" baseline="0" noProof="0">
                  <a:ln>
                    <a:noFill/>
                  </a:ln>
                  <a:solidFill>
                    <a:srgbClr val="FF0000"/>
                  </a:solidFill>
                  <a:effectLst/>
                  <a:uLnTx/>
                  <a:uFillTx/>
                  <a:latin typeface="Arial" panose="020B0604020202020204" pitchFamily="34" charset="0"/>
                  <a:cs typeface="Times New Roman" panose="02020603050405020304" pitchFamily="18" charset="0"/>
                  <a:sym typeface="Helvetica Neue"/>
                </a:endParaRPr>
              </a:p>
            </p:txBody>
          </p:sp>
          <p:sp>
            <p:nvSpPr>
              <p:cNvPr id="21722" name="Rectangle 1040">
                <a:extLst>
                  <a:ext uri="{FF2B5EF4-FFF2-40B4-BE49-F238E27FC236}">
                    <a16:creationId xmlns:a16="http://schemas.microsoft.com/office/drawing/2014/main" id="{22FF39C2-DC80-4164-B1B6-E83C764A9BC4}"/>
                  </a:ext>
                </a:extLst>
              </p:cNvPr>
              <p:cNvSpPr>
                <a:spLocks noChangeArrowheads="1"/>
              </p:cNvSpPr>
              <p:nvPr/>
            </p:nvSpPr>
            <p:spPr bwMode="auto">
              <a:xfrm>
                <a:off x="2208" y="2295"/>
                <a:ext cx="13" cy="127"/>
              </a:xfrm>
              <a:prstGeom prst="rect">
                <a:avLst/>
              </a:prstGeom>
              <a:solidFill>
                <a:srgbClr val="B2B1B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0000"/>
                    </a:solidFill>
                    <a:latin typeface="Arial" panose="020B0604020202020204" pitchFamily="34" charset="0"/>
                    <a:cs typeface="Times New Roman" panose="02020603050405020304" pitchFamily="18" charset="0"/>
                  </a:defRPr>
                </a:lvl1pPr>
                <a:lvl2pPr marL="742950" indent="-285750">
                  <a:defRPr sz="2000">
                    <a:solidFill>
                      <a:srgbClr val="FF0000"/>
                    </a:solidFill>
                    <a:latin typeface="Arial" panose="020B0604020202020204" pitchFamily="34" charset="0"/>
                    <a:cs typeface="Times New Roman" panose="02020603050405020304" pitchFamily="18" charset="0"/>
                  </a:defRPr>
                </a:lvl2pPr>
                <a:lvl3pPr marL="1143000" indent="-228600">
                  <a:defRPr sz="2000">
                    <a:solidFill>
                      <a:srgbClr val="FF0000"/>
                    </a:solidFill>
                    <a:latin typeface="Arial" panose="020B0604020202020204" pitchFamily="34" charset="0"/>
                    <a:cs typeface="Times New Roman" panose="02020603050405020304" pitchFamily="18" charset="0"/>
                  </a:defRPr>
                </a:lvl3pPr>
                <a:lvl4pPr marL="1600200" indent="-228600">
                  <a:defRPr sz="2000">
                    <a:solidFill>
                      <a:srgbClr val="FF0000"/>
                    </a:solidFill>
                    <a:latin typeface="Arial" panose="020B0604020202020204" pitchFamily="34" charset="0"/>
                    <a:cs typeface="Times New Roman" panose="02020603050405020304" pitchFamily="18" charset="0"/>
                  </a:defRPr>
                </a:lvl4pPr>
                <a:lvl5pPr marL="2057400" indent="-228600">
                  <a:defRPr sz="2000">
                    <a:solidFill>
                      <a:srgbClr val="FF0000"/>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9p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altLang="en-US" sz="2000" b="0" i="0" u="none" strike="noStrike" kern="0" cap="none" spc="0" normalizeH="0" baseline="0" noProof="0">
                  <a:ln>
                    <a:noFill/>
                  </a:ln>
                  <a:solidFill>
                    <a:srgbClr val="FF0000"/>
                  </a:solidFill>
                  <a:effectLst/>
                  <a:uLnTx/>
                  <a:uFillTx/>
                  <a:latin typeface="Arial" panose="020B0604020202020204" pitchFamily="34" charset="0"/>
                  <a:cs typeface="Times New Roman" panose="02020603050405020304" pitchFamily="18" charset="0"/>
                  <a:sym typeface="Helvetica Neue"/>
                </a:endParaRPr>
              </a:p>
            </p:txBody>
          </p:sp>
          <p:sp>
            <p:nvSpPr>
              <p:cNvPr id="21723" name="Rectangle 1041">
                <a:extLst>
                  <a:ext uri="{FF2B5EF4-FFF2-40B4-BE49-F238E27FC236}">
                    <a16:creationId xmlns:a16="http://schemas.microsoft.com/office/drawing/2014/main" id="{67F7276D-9B0B-4942-AB47-CA804202247A}"/>
                  </a:ext>
                </a:extLst>
              </p:cNvPr>
              <p:cNvSpPr>
                <a:spLocks noChangeArrowheads="1"/>
              </p:cNvSpPr>
              <p:nvPr/>
            </p:nvSpPr>
            <p:spPr bwMode="auto">
              <a:xfrm>
                <a:off x="2202" y="2295"/>
                <a:ext cx="13" cy="127"/>
              </a:xfrm>
              <a:prstGeom prst="rect">
                <a:avLst/>
              </a:prstGeom>
              <a:solidFill>
                <a:srgbClr val="B7B7B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0000"/>
                    </a:solidFill>
                    <a:latin typeface="Arial" panose="020B0604020202020204" pitchFamily="34" charset="0"/>
                    <a:cs typeface="Times New Roman" panose="02020603050405020304" pitchFamily="18" charset="0"/>
                  </a:defRPr>
                </a:lvl1pPr>
                <a:lvl2pPr marL="742950" indent="-285750">
                  <a:defRPr sz="2000">
                    <a:solidFill>
                      <a:srgbClr val="FF0000"/>
                    </a:solidFill>
                    <a:latin typeface="Arial" panose="020B0604020202020204" pitchFamily="34" charset="0"/>
                    <a:cs typeface="Times New Roman" panose="02020603050405020304" pitchFamily="18" charset="0"/>
                  </a:defRPr>
                </a:lvl2pPr>
                <a:lvl3pPr marL="1143000" indent="-228600">
                  <a:defRPr sz="2000">
                    <a:solidFill>
                      <a:srgbClr val="FF0000"/>
                    </a:solidFill>
                    <a:latin typeface="Arial" panose="020B0604020202020204" pitchFamily="34" charset="0"/>
                    <a:cs typeface="Times New Roman" panose="02020603050405020304" pitchFamily="18" charset="0"/>
                  </a:defRPr>
                </a:lvl3pPr>
                <a:lvl4pPr marL="1600200" indent="-228600">
                  <a:defRPr sz="2000">
                    <a:solidFill>
                      <a:srgbClr val="FF0000"/>
                    </a:solidFill>
                    <a:latin typeface="Arial" panose="020B0604020202020204" pitchFamily="34" charset="0"/>
                    <a:cs typeface="Times New Roman" panose="02020603050405020304" pitchFamily="18" charset="0"/>
                  </a:defRPr>
                </a:lvl4pPr>
                <a:lvl5pPr marL="2057400" indent="-228600">
                  <a:defRPr sz="2000">
                    <a:solidFill>
                      <a:srgbClr val="FF0000"/>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9p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altLang="en-US" sz="2000" b="0" i="0" u="none" strike="noStrike" kern="0" cap="none" spc="0" normalizeH="0" baseline="0" noProof="0">
                  <a:ln>
                    <a:noFill/>
                  </a:ln>
                  <a:solidFill>
                    <a:srgbClr val="FF0000"/>
                  </a:solidFill>
                  <a:effectLst/>
                  <a:uLnTx/>
                  <a:uFillTx/>
                  <a:latin typeface="Arial" panose="020B0604020202020204" pitchFamily="34" charset="0"/>
                  <a:cs typeface="Times New Roman" panose="02020603050405020304" pitchFamily="18" charset="0"/>
                  <a:sym typeface="Helvetica Neue"/>
                </a:endParaRPr>
              </a:p>
            </p:txBody>
          </p:sp>
          <p:sp>
            <p:nvSpPr>
              <p:cNvPr id="21724" name="Rectangle 1042">
                <a:extLst>
                  <a:ext uri="{FF2B5EF4-FFF2-40B4-BE49-F238E27FC236}">
                    <a16:creationId xmlns:a16="http://schemas.microsoft.com/office/drawing/2014/main" id="{F76A2937-38C1-4A14-89FA-8067B4D8FD91}"/>
                  </a:ext>
                </a:extLst>
              </p:cNvPr>
              <p:cNvSpPr>
                <a:spLocks noChangeArrowheads="1"/>
              </p:cNvSpPr>
              <p:nvPr/>
            </p:nvSpPr>
            <p:spPr bwMode="auto">
              <a:xfrm>
                <a:off x="2196" y="2295"/>
                <a:ext cx="12" cy="127"/>
              </a:xfrm>
              <a:prstGeom prst="rect">
                <a:avLst/>
              </a:prstGeom>
              <a:solidFill>
                <a:srgbClr val="BCBCB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0000"/>
                    </a:solidFill>
                    <a:latin typeface="Arial" panose="020B0604020202020204" pitchFamily="34" charset="0"/>
                    <a:cs typeface="Times New Roman" panose="02020603050405020304" pitchFamily="18" charset="0"/>
                  </a:defRPr>
                </a:lvl1pPr>
                <a:lvl2pPr marL="742950" indent="-285750">
                  <a:defRPr sz="2000">
                    <a:solidFill>
                      <a:srgbClr val="FF0000"/>
                    </a:solidFill>
                    <a:latin typeface="Arial" panose="020B0604020202020204" pitchFamily="34" charset="0"/>
                    <a:cs typeface="Times New Roman" panose="02020603050405020304" pitchFamily="18" charset="0"/>
                  </a:defRPr>
                </a:lvl2pPr>
                <a:lvl3pPr marL="1143000" indent="-228600">
                  <a:defRPr sz="2000">
                    <a:solidFill>
                      <a:srgbClr val="FF0000"/>
                    </a:solidFill>
                    <a:latin typeface="Arial" panose="020B0604020202020204" pitchFamily="34" charset="0"/>
                    <a:cs typeface="Times New Roman" panose="02020603050405020304" pitchFamily="18" charset="0"/>
                  </a:defRPr>
                </a:lvl3pPr>
                <a:lvl4pPr marL="1600200" indent="-228600">
                  <a:defRPr sz="2000">
                    <a:solidFill>
                      <a:srgbClr val="FF0000"/>
                    </a:solidFill>
                    <a:latin typeface="Arial" panose="020B0604020202020204" pitchFamily="34" charset="0"/>
                    <a:cs typeface="Times New Roman" panose="02020603050405020304" pitchFamily="18" charset="0"/>
                  </a:defRPr>
                </a:lvl4pPr>
                <a:lvl5pPr marL="2057400" indent="-228600">
                  <a:defRPr sz="2000">
                    <a:solidFill>
                      <a:srgbClr val="FF0000"/>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9p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altLang="en-US" sz="2000" b="0" i="0" u="none" strike="noStrike" kern="0" cap="none" spc="0" normalizeH="0" baseline="0" noProof="0">
                  <a:ln>
                    <a:noFill/>
                  </a:ln>
                  <a:solidFill>
                    <a:srgbClr val="FF0000"/>
                  </a:solidFill>
                  <a:effectLst/>
                  <a:uLnTx/>
                  <a:uFillTx/>
                  <a:latin typeface="Arial" panose="020B0604020202020204" pitchFamily="34" charset="0"/>
                  <a:cs typeface="Times New Roman" panose="02020603050405020304" pitchFamily="18" charset="0"/>
                  <a:sym typeface="Helvetica Neue"/>
                </a:endParaRPr>
              </a:p>
            </p:txBody>
          </p:sp>
          <p:sp>
            <p:nvSpPr>
              <p:cNvPr id="21725" name="Rectangle 1043">
                <a:extLst>
                  <a:ext uri="{FF2B5EF4-FFF2-40B4-BE49-F238E27FC236}">
                    <a16:creationId xmlns:a16="http://schemas.microsoft.com/office/drawing/2014/main" id="{A1B9F255-0265-4E29-90BD-748BBF0BC54B}"/>
                  </a:ext>
                </a:extLst>
              </p:cNvPr>
              <p:cNvSpPr>
                <a:spLocks noChangeArrowheads="1"/>
              </p:cNvSpPr>
              <p:nvPr/>
            </p:nvSpPr>
            <p:spPr bwMode="auto">
              <a:xfrm>
                <a:off x="2189" y="2295"/>
                <a:ext cx="13" cy="127"/>
              </a:xfrm>
              <a:prstGeom prst="rect">
                <a:avLst/>
              </a:prstGeom>
              <a:solidFill>
                <a:srgbClr val="C1C1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0000"/>
                    </a:solidFill>
                    <a:latin typeface="Arial" panose="020B0604020202020204" pitchFamily="34" charset="0"/>
                    <a:cs typeface="Times New Roman" panose="02020603050405020304" pitchFamily="18" charset="0"/>
                  </a:defRPr>
                </a:lvl1pPr>
                <a:lvl2pPr marL="742950" indent="-285750">
                  <a:defRPr sz="2000">
                    <a:solidFill>
                      <a:srgbClr val="FF0000"/>
                    </a:solidFill>
                    <a:latin typeface="Arial" panose="020B0604020202020204" pitchFamily="34" charset="0"/>
                    <a:cs typeface="Times New Roman" panose="02020603050405020304" pitchFamily="18" charset="0"/>
                  </a:defRPr>
                </a:lvl2pPr>
                <a:lvl3pPr marL="1143000" indent="-228600">
                  <a:defRPr sz="2000">
                    <a:solidFill>
                      <a:srgbClr val="FF0000"/>
                    </a:solidFill>
                    <a:latin typeface="Arial" panose="020B0604020202020204" pitchFamily="34" charset="0"/>
                    <a:cs typeface="Times New Roman" panose="02020603050405020304" pitchFamily="18" charset="0"/>
                  </a:defRPr>
                </a:lvl3pPr>
                <a:lvl4pPr marL="1600200" indent="-228600">
                  <a:defRPr sz="2000">
                    <a:solidFill>
                      <a:srgbClr val="FF0000"/>
                    </a:solidFill>
                    <a:latin typeface="Arial" panose="020B0604020202020204" pitchFamily="34" charset="0"/>
                    <a:cs typeface="Times New Roman" panose="02020603050405020304" pitchFamily="18" charset="0"/>
                  </a:defRPr>
                </a:lvl4pPr>
                <a:lvl5pPr marL="2057400" indent="-228600">
                  <a:defRPr sz="2000">
                    <a:solidFill>
                      <a:srgbClr val="FF0000"/>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9p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altLang="en-US" sz="2000" b="0" i="0" u="none" strike="noStrike" kern="0" cap="none" spc="0" normalizeH="0" baseline="0" noProof="0">
                  <a:ln>
                    <a:noFill/>
                  </a:ln>
                  <a:solidFill>
                    <a:srgbClr val="FF0000"/>
                  </a:solidFill>
                  <a:effectLst/>
                  <a:uLnTx/>
                  <a:uFillTx/>
                  <a:latin typeface="Arial" panose="020B0604020202020204" pitchFamily="34" charset="0"/>
                  <a:cs typeface="Times New Roman" panose="02020603050405020304" pitchFamily="18" charset="0"/>
                  <a:sym typeface="Helvetica Neue"/>
                </a:endParaRPr>
              </a:p>
            </p:txBody>
          </p:sp>
          <p:sp>
            <p:nvSpPr>
              <p:cNvPr id="21726" name="Rectangle 1044">
                <a:extLst>
                  <a:ext uri="{FF2B5EF4-FFF2-40B4-BE49-F238E27FC236}">
                    <a16:creationId xmlns:a16="http://schemas.microsoft.com/office/drawing/2014/main" id="{B2F96DE4-72CD-4752-B794-3DFA9E8340F7}"/>
                  </a:ext>
                </a:extLst>
              </p:cNvPr>
              <p:cNvSpPr>
                <a:spLocks noChangeArrowheads="1"/>
              </p:cNvSpPr>
              <p:nvPr/>
            </p:nvSpPr>
            <p:spPr bwMode="auto">
              <a:xfrm>
                <a:off x="2183" y="2295"/>
                <a:ext cx="13" cy="127"/>
              </a:xfrm>
              <a:prstGeom prst="rect">
                <a:avLst/>
              </a:prstGeom>
              <a:solidFill>
                <a:srgbClr val="C7C6C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0000"/>
                    </a:solidFill>
                    <a:latin typeface="Arial" panose="020B0604020202020204" pitchFamily="34" charset="0"/>
                    <a:cs typeface="Times New Roman" panose="02020603050405020304" pitchFamily="18" charset="0"/>
                  </a:defRPr>
                </a:lvl1pPr>
                <a:lvl2pPr marL="742950" indent="-285750">
                  <a:defRPr sz="2000">
                    <a:solidFill>
                      <a:srgbClr val="FF0000"/>
                    </a:solidFill>
                    <a:latin typeface="Arial" panose="020B0604020202020204" pitchFamily="34" charset="0"/>
                    <a:cs typeface="Times New Roman" panose="02020603050405020304" pitchFamily="18" charset="0"/>
                  </a:defRPr>
                </a:lvl2pPr>
                <a:lvl3pPr marL="1143000" indent="-228600">
                  <a:defRPr sz="2000">
                    <a:solidFill>
                      <a:srgbClr val="FF0000"/>
                    </a:solidFill>
                    <a:latin typeface="Arial" panose="020B0604020202020204" pitchFamily="34" charset="0"/>
                    <a:cs typeface="Times New Roman" panose="02020603050405020304" pitchFamily="18" charset="0"/>
                  </a:defRPr>
                </a:lvl3pPr>
                <a:lvl4pPr marL="1600200" indent="-228600">
                  <a:defRPr sz="2000">
                    <a:solidFill>
                      <a:srgbClr val="FF0000"/>
                    </a:solidFill>
                    <a:latin typeface="Arial" panose="020B0604020202020204" pitchFamily="34" charset="0"/>
                    <a:cs typeface="Times New Roman" panose="02020603050405020304" pitchFamily="18" charset="0"/>
                  </a:defRPr>
                </a:lvl4pPr>
                <a:lvl5pPr marL="2057400" indent="-228600">
                  <a:defRPr sz="2000">
                    <a:solidFill>
                      <a:srgbClr val="FF0000"/>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9p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altLang="en-US" sz="2000" b="0" i="0" u="none" strike="noStrike" kern="0" cap="none" spc="0" normalizeH="0" baseline="0" noProof="0">
                  <a:ln>
                    <a:noFill/>
                  </a:ln>
                  <a:solidFill>
                    <a:srgbClr val="FF0000"/>
                  </a:solidFill>
                  <a:effectLst/>
                  <a:uLnTx/>
                  <a:uFillTx/>
                  <a:latin typeface="Arial" panose="020B0604020202020204" pitchFamily="34" charset="0"/>
                  <a:cs typeface="Times New Roman" panose="02020603050405020304" pitchFamily="18" charset="0"/>
                  <a:sym typeface="Helvetica Neue"/>
                </a:endParaRPr>
              </a:p>
            </p:txBody>
          </p:sp>
          <p:sp>
            <p:nvSpPr>
              <p:cNvPr id="21727" name="Rectangle 1045">
                <a:extLst>
                  <a:ext uri="{FF2B5EF4-FFF2-40B4-BE49-F238E27FC236}">
                    <a16:creationId xmlns:a16="http://schemas.microsoft.com/office/drawing/2014/main" id="{6FE109BB-DDA7-4C1D-BE11-DED0A6AEDAAD}"/>
                  </a:ext>
                </a:extLst>
              </p:cNvPr>
              <p:cNvSpPr>
                <a:spLocks noChangeArrowheads="1"/>
              </p:cNvSpPr>
              <p:nvPr/>
            </p:nvSpPr>
            <p:spPr bwMode="auto">
              <a:xfrm>
                <a:off x="2176" y="2295"/>
                <a:ext cx="13" cy="127"/>
              </a:xfrm>
              <a:prstGeom prst="rect">
                <a:avLst/>
              </a:prstGeom>
              <a:solidFill>
                <a:srgbClr val="CBCBC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0000"/>
                    </a:solidFill>
                    <a:latin typeface="Arial" panose="020B0604020202020204" pitchFamily="34" charset="0"/>
                    <a:cs typeface="Times New Roman" panose="02020603050405020304" pitchFamily="18" charset="0"/>
                  </a:defRPr>
                </a:lvl1pPr>
                <a:lvl2pPr marL="742950" indent="-285750">
                  <a:defRPr sz="2000">
                    <a:solidFill>
                      <a:srgbClr val="FF0000"/>
                    </a:solidFill>
                    <a:latin typeface="Arial" panose="020B0604020202020204" pitchFamily="34" charset="0"/>
                    <a:cs typeface="Times New Roman" panose="02020603050405020304" pitchFamily="18" charset="0"/>
                  </a:defRPr>
                </a:lvl2pPr>
                <a:lvl3pPr marL="1143000" indent="-228600">
                  <a:defRPr sz="2000">
                    <a:solidFill>
                      <a:srgbClr val="FF0000"/>
                    </a:solidFill>
                    <a:latin typeface="Arial" panose="020B0604020202020204" pitchFamily="34" charset="0"/>
                    <a:cs typeface="Times New Roman" panose="02020603050405020304" pitchFamily="18" charset="0"/>
                  </a:defRPr>
                </a:lvl3pPr>
                <a:lvl4pPr marL="1600200" indent="-228600">
                  <a:defRPr sz="2000">
                    <a:solidFill>
                      <a:srgbClr val="FF0000"/>
                    </a:solidFill>
                    <a:latin typeface="Arial" panose="020B0604020202020204" pitchFamily="34" charset="0"/>
                    <a:cs typeface="Times New Roman" panose="02020603050405020304" pitchFamily="18" charset="0"/>
                  </a:defRPr>
                </a:lvl4pPr>
                <a:lvl5pPr marL="2057400" indent="-228600">
                  <a:defRPr sz="2000">
                    <a:solidFill>
                      <a:srgbClr val="FF0000"/>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9p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altLang="en-US" sz="2000" b="0" i="0" u="none" strike="noStrike" kern="0" cap="none" spc="0" normalizeH="0" baseline="0" noProof="0">
                  <a:ln>
                    <a:noFill/>
                  </a:ln>
                  <a:solidFill>
                    <a:srgbClr val="FF0000"/>
                  </a:solidFill>
                  <a:effectLst/>
                  <a:uLnTx/>
                  <a:uFillTx/>
                  <a:latin typeface="Arial" panose="020B0604020202020204" pitchFamily="34" charset="0"/>
                  <a:cs typeface="Times New Roman" panose="02020603050405020304" pitchFamily="18" charset="0"/>
                  <a:sym typeface="Helvetica Neue"/>
                </a:endParaRPr>
              </a:p>
            </p:txBody>
          </p:sp>
          <p:sp>
            <p:nvSpPr>
              <p:cNvPr id="21728" name="Rectangle 1046">
                <a:extLst>
                  <a:ext uri="{FF2B5EF4-FFF2-40B4-BE49-F238E27FC236}">
                    <a16:creationId xmlns:a16="http://schemas.microsoft.com/office/drawing/2014/main" id="{63B018BE-EFB3-4EF9-B420-E9788199C304}"/>
                  </a:ext>
                </a:extLst>
              </p:cNvPr>
              <p:cNvSpPr>
                <a:spLocks noChangeArrowheads="1"/>
              </p:cNvSpPr>
              <p:nvPr/>
            </p:nvSpPr>
            <p:spPr bwMode="auto">
              <a:xfrm>
                <a:off x="2170" y="2295"/>
                <a:ext cx="13" cy="127"/>
              </a:xfrm>
              <a:prstGeom prst="rect">
                <a:avLst/>
              </a:prstGeom>
              <a:solidFill>
                <a:srgbClr val="D0CFC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0000"/>
                    </a:solidFill>
                    <a:latin typeface="Arial" panose="020B0604020202020204" pitchFamily="34" charset="0"/>
                    <a:cs typeface="Times New Roman" panose="02020603050405020304" pitchFamily="18" charset="0"/>
                  </a:defRPr>
                </a:lvl1pPr>
                <a:lvl2pPr marL="742950" indent="-285750">
                  <a:defRPr sz="2000">
                    <a:solidFill>
                      <a:srgbClr val="FF0000"/>
                    </a:solidFill>
                    <a:latin typeface="Arial" panose="020B0604020202020204" pitchFamily="34" charset="0"/>
                    <a:cs typeface="Times New Roman" panose="02020603050405020304" pitchFamily="18" charset="0"/>
                  </a:defRPr>
                </a:lvl2pPr>
                <a:lvl3pPr marL="1143000" indent="-228600">
                  <a:defRPr sz="2000">
                    <a:solidFill>
                      <a:srgbClr val="FF0000"/>
                    </a:solidFill>
                    <a:latin typeface="Arial" panose="020B0604020202020204" pitchFamily="34" charset="0"/>
                    <a:cs typeface="Times New Roman" panose="02020603050405020304" pitchFamily="18" charset="0"/>
                  </a:defRPr>
                </a:lvl3pPr>
                <a:lvl4pPr marL="1600200" indent="-228600">
                  <a:defRPr sz="2000">
                    <a:solidFill>
                      <a:srgbClr val="FF0000"/>
                    </a:solidFill>
                    <a:latin typeface="Arial" panose="020B0604020202020204" pitchFamily="34" charset="0"/>
                    <a:cs typeface="Times New Roman" panose="02020603050405020304" pitchFamily="18" charset="0"/>
                  </a:defRPr>
                </a:lvl4pPr>
                <a:lvl5pPr marL="2057400" indent="-228600">
                  <a:defRPr sz="2000">
                    <a:solidFill>
                      <a:srgbClr val="FF0000"/>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9p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altLang="en-US" sz="2000" b="0" i="0" u="none" strike="noStrike" kern="0" cap="none" spc="0" normalizeH="0" baseline="0" noProof="0">
                  <a:ln>
                    <a:noFill/>
                  </a:ln>
                  <a:solidFill>
                    <a:srgbClr val="FF0000"/>
                  </a:solidFill>
                  <a:effectLst/>
                  <a:uLnTx/>
                  <a:uFillTx/>
                  <a:latin typeface="Arial" panose="020B0604020202020204" pitchFamily="34" charset="0"/>
                  <a:cs typeface="Times New Roman" panose="02020603050405020304" pitchFamily="18" charset="0"/>
                  <a:sym typeface="Helvetica Neue"/>
                </a:endParaRPr>
              </a:p>
            </p:txBody>
          </p:sp>
          <p:sp>
            <p:nvSpPr>
              <p:cNvPr id="21729" name="Rectangle 1047">
                <a:extLst>
                  <a:ext uri="{FF2B5EF4-FFF2-40B4-BE49-F238E27FC236}">
                    <a16:creationId xmlns:a16="http://schemas.microsoft.com/office/drawing/2014/main" id="{DF0EF6C3-4060-4B41-AFE9-41A14752BBC8}"/>
                  </a:ext>
                </a:extLst>
              </p:cNvPr>
              <p:cNvSpPr>
                <a:spLocks noChangeArrowheads="1"/>
              </p:cNvSpPr>
              <p:nvPr/>
            </p:nvSpPr>
            <p:spPr bwMode="auto">
              <a:xfrm>
                <a:off x="2164" y="2295"/>
                <a:ext cx="12" cy="127"/>
              </a:xfrm>
              <a:prstGeom prst="rect">
                <a:avLst/>
              </a:prstGeom>
              <a:solidFill>
                <a:srgbClr val="D7D6D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0000"/>
                    </a:solidFill>
                    <a:latin typeface="Arial" panose="020B0604020202020204" pitchFamily="34" charset="0"/>
                    <a:cs typeface="Times New Roman" panose="02020603050405020304" pitchFamily="18" charset="0"/>
                  </a:defRPr>
                </a:lvl1pPr>
                <a:lvl2pPr marL="742950" indent="-285750">
                  <a:defRPr sz="2000">
                    <a:solidFill>
                      <a:srgbClr val="FF0000"/>
                    </a:solidFill>
                    <a:latin typeface="Arial" panose="020B0604020202020204" pitchFamily="34" charset="0"/>
                    <a:cs typeface="Times New Roman" panose="02020603050405020304" pitchFamily="18" charset="0"/>
                  </a:defRPr>
                </a:lvl2pPr>
                <a:lvl3pPr marL="1143000" indent="-228600">
                  <a:defRPr sz="2000">
                    <a:solidFill>
                      <a:srgbClr val="FF0000"/>
                    </a:solidFill>
                    <a:latin typeface="Arial" panose="020B0604020202020204" pitchFamily="34" charset="0"/>
                    <a:cs typeface="Times New Roman" panose="02020603050405020304" pitchFamily="18" charset="0"/>
                  </a:defRPr>
                </a:lvl3pPr>
                <a:lvl4pPr marL="1600200" indent="-228600">
                  <a:defRPr sz="2000">
                    <a:solidFill>
                      <a:srgbClr val="FF0000"/>
                    </a:solidFill>
                    <a:latin typeface="Arial" panose="020B0604020202020204" pitchFamily="34" charset="0"/>
                    <a:cs typeface="Times New Roman" panose="02020603050405020304" pitchFamily="18" charset="0"/>
                  </a:defRPr>
                </a:lvl4pPr>
                <a:lvl5pPr marL="2057400" indent="-228600">
                  <a:defRPr sz="2000">
                    <a:solidFill>
                      <a:srgbClr val="FF0000"/>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9p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altLang="en-US" sz="2000" b="0" i="0" u="none" strike="noStrike" kern="0" cap="none" spc="0" normalizeH="0" baseline="0" noProof="0">
                  <a:ln>
                    <a:noFill/>
                  </a:ln>
                  <a:solidFill>
                    <a:srgbClr val="FF0000"/>
                  </a:solidFill>
                  <a:effectLst/>
                  <a:uLnTx/>
                  <a:uFillTx/>
                  <a:latin typeface="Arial" panose="020B0604020202020204" pitchFamily="34" charset="0"/>
                  <a:cs typeface="Times New Roman" panose="02020603050405020304" pitchFamily="18" charset="0"/>
                  <a:sym typeface="Helvetica Neue"/>
                </a:endParaRPr>
              </a:p>
            </p:txBody>
          </p:sp>
          <p:sp>
            <p:nvSpPr>
              <p:cNvPr id="21730" name="Rectangle 1048">
                <a:extLst>
                  <a:ext uri="{FF2B5EF4-FFF2-40B4-BE49-F238E27FC236}">
                    <a16:creationId xmlns:a16="http://schemas.microsoft.com/office/drawing/2014/main" id="{15322D5E-751B-4FF7-9F5B-0AD011EA7502}"/>
                  </a:ext>
                </a:extLst>
              </p:cNvPr>
              <p:cNvSpPr>
                <a:spLocks noChangeArrowheads="1"/>
              </p:cNvSpPr>
              <p:nvPr/>
            </p:nvSpPr>
            <p:spPr bwMode="auto">
              <a:xfrm>
                <a:off x="2157" y="2295"/>
                <a:ext cx="13" cy="127"/>
              </a:xfrm>
              <a:prstGeom prst="rect">
                <a:avLst/>
              </a:prstGeom>
              <a:solidFill>
                <a:srgbClr val="DEDDD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0000"/>
                    </a:solidFill>
                    <a:latin typeface="Arial" panose="020B0604020202020204" pitchFamily="34" charset="0"/>
                    <a:cs typeface="Times New Roman" panose="02020603050405020304" pitchFamily="18" charset="0"/>
                  </a:defRPr>
                </a:lvl1pPr>
                <a:lvl2pPr marL="742950" indent="-285750">
                  <a:defRPr sz="2000">
                    <a:solidFill>
                      <a:srgbClr val="FF0000"/>
                    </a:solidFill>
                    <a:latin typeface="Arial" panose="020B0604020202020204" pitchFamily="34" charset="0"/>
                    <a:cs typeface="Times New Roman" panose="02020603050405020304" pitchFamily="18" charset="0"/>
                  </a:defRPr>
                </a:lvl2pPr>
                <a:lvl3pPr marL="1143000" indent="-228600">
                  <a:defRPr sz="2000">
                    <a:solidFill>
                      <a:srgbClr val="FF0000"/>
                    </a:solidFill>
                    <a:latin typeface="Arial" panose="020B0604020202020204" pitchFamily="34" charset="0"/>
                    <a:cs typeface="Times New Roman" panose="02020603050405020304" pitchFamily="18" charset="0"/>
                  </a:defRPr>
                </a:lvl3pPr>
                <a:lvl4pPr marL="1600200" indent="-228600">
                  <a:defRPr sz="2000">
                    <a:solidFill>
                      <a:srgbClr val="FF0000"/>
                    </a:solidFill>
                    <a:latin typeface="Arial" panose="020B0604020202020204" pitchFamily="34" charset="0"/>
                    <a:cs typeface="Times New Roman" panose="02020603050405020304" pitchFamily="18" charset="0"/>
                  </a:defRPr>
                </a:lvl4pPr>
                <a:lvl5pPr marL="2057400" indent="-228600">
                  <a:defRPr sz="2000">
                    <a:solidFill>
                      <a:srgbClr val="FF0000"/>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9p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altLang="en-US" sz="2000" b="0" i="0" u="none" strike="noStrike" kern="0" cap="none" spc="0" normalizeH="0" baseline="0" noProof="0">
                  <a:ln>
                    <a:noFill/>
                  </a:ln>
                  <a:solidFill>
                    <a:srgbClr val="FF0000"/>
                  </a:solidFill>
                  <a:effectLst/>
                  <a:uLnTx/>
                  <a:uFillTx/>
                  <a:latin typeface="Arial" panose="020B0604020202020204" pitchFamily="34" charset="0"/>
                  <a:cs typeface="Times New Roman" panose="02020603050405020304" pitchFamily="18" charset="0"/>
                  <a:sym typeface="Helvetica Neue"/>
                </a:endParaRPr>
              </a:p>
            </p:txBody>
          </p:sp>
          <p:sp>
            <p:nvSpPr>
              <p:cNvPr id="21731" name="Rectangle 1049">
                <a:extLst>
                  <a:ext uri="{FF2B5EF4-FFF2-40B4-BE49-F238E27FC236}">
                    <a16:creationId xmlns:a16="http://schemas.microsoft.com/office/drawing/2014/main" id="{CA93432C-5002-4D4C-A1DC-3BCF344058E6}"/>
                  </a:ext>
                </a:extLst>
              </p:cNvPr>
              <p:cNvSpPr>
                <a:spLocks noChangeArrowheads="1"/>
              </p:cNvSpPr>
              <p:nvPr/>
            </p:nvSpPr>
            <p:spPr bwMode="auto">
              <a:xfrm>
                <a:off x="2151" y="2295"/>
                <a:ext cx="13" cy="127"/>
              </a:xfrm>
              <a:prstGeom prst="rect">
                <a:avLst/>
              </a:prstGeom>
              <a:solidFill>
                <a:srgbClr val="E6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0000"/>
                    </a:solidFill>
                    <a:latin typeface="Arial" panose="020B0604020202020204" pitchFamily="34" charset="0"/>
                    <a:cs typeface="Times New Roman" panose="02020603050405020304" pitchFamily="18" charset="0"/>
                  </a:defRPr>
                </a:lvl1pPr>
                <a:lvl2pPr marL="742950" indent="-285750">
                  <a:defRPr sz="2000">
                    <a:solidFill>
                      <a:srgbClr val="FF0000"/>
                    </a:solidFill>
                    <a:latin typeface="Arial" panose="020B0604020202020204" pitchFamily="34" charset="0"/>
                    <a:cs typeface="Times New Roman" panose="02020603050405020304" pitchFamily="18" charset="0"/>
                  </a:defRPr>
                </a:lvl2pPr>
                <a:lvl3pPr marL="1143000" indent="-228600">
                  <a:defRPr sz="2000">
                    <a:solidFill>
                      <a:srgbClr val="FF0000"/>
                    </a:solidFill>
                    <a:latin typeface="Arial" panose="020B0604020202020204" pitchFamily="34" charset="0"/>
                    <a:cs typeface="Times New Roman" panose="02020603050405020304" pitchFamily="18" charset="0"/>
                  </a:defRPr>
                </a:lvl3pPr>
                <a:lvl4pPr marL="1600200" indent="-228600">
                  <a:defRPr sz="2000">
                    <a:solidFill>
                      <a:srgbClr val="FF0000"/>
                    </a:solidFill>
                    <a:latin typeface="Arial" panose="020B0604020202020204" pitchFamily="34" charset="0"/>
                    <a:cs typeface="Times New Roman" panose="02020603050405020304" pitchFamily="18" charset="0"/>
                  </a:defRPr>
                </a:lvl4pPr>
                <a:lvl5pPr marL="2057400" indent="-228600">
                  <a:defRPr sz="2000">
                    <a:solidFill>
                      <a:srgbClr val="FF0000"/>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9p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altLang="en-US" sz="2000" b="0" i="0" u="none" strike="noStrike" kern="0" cap="none" spc="0" normalizeH="0" baseline="0" noProof="0">
                  <a:ln>
                    <a:noFill/>
                  </a:ln>
                  <a:solidFill>
                    <a:srgbClr val="FF0000"/>
                  </a:solidFill>
                  <a:effectLst/>
                  <a:uLnTx/>
                  <a:uFillTx/>
                  <a:latin typeface="Arial" panose="020B0604020202020204" pitchFamily="34" charset="0"/>
                  <a:cs typeface="Times New Roman" panose="02020603050405020304" pitchFamily="18" charset="0"/>
                  <a:sym typeface="Helvetica Neue"/>
                </a:endParaRPr>
              </a:p>
            </p:txBody>
          </p:sp>
          <p:sp>
            <p:nvSpPr>
              <p:cNvPr id="21732" name="Rectangle 1050">
                <a:extLst>
                  <a:ext uri="{FF2B5EF4-FFF2-40B4-BE49-F238E27FC236}">
                    <a16:creationId xmlns:a16="http://schemas.microsoft.com/office/drawing/2014/main" id="{42A52DB9-2684-4A9A-A0B6-D4A9C318A2CB}"/>
                  </a:ext>
                </a:extLst>
              </p:cNvPr>
              <p:cNvSpPr>
                <a:spLocks noChangeArrowheads="1"/>
              </p:cNvSpPr>
              <p:nvPr/>
            </p:nvSpPr>
            <p:spPr bwMode="auto">
              <a:xfrm>
                <a:off x="2145" y="2295"/>
                <a:ext cx="12" cy="127"/>
              </a:xfrm>
              <a:prstGeom prst="rect">
                <a:avLst/>
              </a:prstGeom>
              <a:solidFill>
                <a:srgbClr val="ECEC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0000"/>
                    </a:solidFill>
                    <a:latin typeface="Arial" panose="020B0604020202020204" pitchFamily="34" charset="0"/>
                    <a:cs typeface="Times New Roman" panose="02020603050405020304" pitchFamily="18" charset="0"/>
                  </a:defRPr>
                </a:lvl1pPr>
                <a:lvl2pPr marL="742950" indent="-285750">
                  <a:defRPr sz="2000">
                    <a:solidFill>
                      <a:srgbClr val="FF0000"/>
                    </a:solidFill>
                    <a:latin typeface="Arial" panose="020B0604020202020204" pitchFamily="34" charset="0"/>
                    <a:cs typeface="Times New Roman" panose="02020603050405020304" pitchFamily="18" charset="0"/>
                  </a:defRPr>
                </a:lvl2pPr>
                <a:lvl3pPr marL="1143000" indent="-228600">
                  <a:defRPr sz="2000">
                    <a:solidFill>
                      <a:srgbClr val="FF0000"/>
                    </a:solidFill>
                    <a:latin typeface="Arial" panose="020B0604020202020204" pitchFamily="34" charset="0"/>
                    <a:cs typeface="Times New Roman" panose="02020603050405020304" pitchFamily="18" charset="0"/>
                  </a:defRPr>
                </a:lvl3pPr>
                <a:lvl4pPr marL="1600200" indent="-228600">
                  <a:defRPr sz="2000">
                    <a:solidFill>
                      <a:srgbClr val="FF0000"/>
                    </a:solidFill>
                    <a:latin typeface="Arial" panose="020B0604020202020204" pitchFamily="34" charset="0"/>
                    <a:cs typeface="Times New Roman" panose="02020603050405020304" pitchFamily="18" charset="0"/>
                  </a:defRPr>
                </a:lvl4pPr>
                <a:lvl5pPr marL="2057400" indent="-228600">
                  <a:defRPr sz="2000">
                    <a:solidFill>
                      <a:srgbClr val="FF0000"/>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9p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altLang="en-US" sz="2000" b="0" i="0" u="none" strike="noStrike" kern="0" cap="none" spc="0" normalizeH="0" baseline="0" noProof="0">
                  <a:ln>
                    <a:noFill/>
                  </a:ln>
                  <a:solidFill>
                    <a:srgbClr val="FF0000"/>
                  </a:solidFill>
                  <a:effectLst/>
                  <a:uLnTx/>
                  <a:uFillTx/>
                  <a:latin typeface="Arial" panose="020B0604020202020204" pitchFamily="34" charset="0"/>
                  <a:cs typeface="Times New Roman" panose="02020603050405020304" pitchFamily="18" charset="0"/>
                  <a:sym typeface="Helvetica Neue"/>
                </a:endParaRPr>
              </a:p>
            </p:txBody>
          </p:sp>
          <p:sp>
            <p:nvSpPr>
              <p:cNvPr id="21733" name="Rectangle 1051">
                <a:extLst>
                  <a:ext uri="{FF2B5EF4-FFF2-40B4-BE49-F238E27FC236}">
                    <a16:creationId xmlns:a16="http://schemas.microsoft.com/office/drawing/2014/main" id="{F696D76F-695D-4AA9-B54F-B3C0A0AEECCC}"/>
                  </a:ext>
                </a:extLst>
              </p:cNvPr>
              <p:cNvSpPr>
                <a:spLocks noChangeArrowheads="1"/>
              </p:cNvSpPr>
              <p:nvPr/>
            </p:nvSpPr>
            <p:spPr bwMode="auto">
              <a:xfrm>
                <a:off x="2138" y="2295"/>
                <a:ext cx="13" cy="127"/>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0000"/>
                    </a:solidFill>
                    <a:latin typeface="Arial" panose="020B0604020202020204" pitchFamily="34" charset="0"/>
                    <a:cs typeface="Times New Roman" panose="02020603050405020304" pitchFamily="18" charset="0"/>
                  </a:defRPr>
                </a:lvl1pPr>
                <a:lvl2pPr marL="742950" indent="-285750">
                  <a:defRPr sz="2000">
                    <a:solidFill>
                      <a:srgbClr val="FF0000"/>
                    </a:solidFill>
                    <a:latin typeface="Arial" panose="020B0604020202020204" pitchFamily="34" charset="0"/>
                    <a:cs typeface="Times New Roman" panose="02020603050405020304" pitchFamily="18" charset="0"/>
                  </a:defRPr>
                </a:lvl2pPr>
                <a:lvl3pPr marL="1143000" indent="-228600">
                  <a:defRPr sz="2000">
                    <a:solidFill>
                      <a:srgbClr val="FF0000"/>
                    </a:solidFill>
                    <a:latin typeface="Arial" panose="020B0604020202020204" pitchFamily="34" charset="0"/>
                    <a:cs typeface="Times New Roman" panose="02020603050405020304" pitchFamily="18" charset="0"/>
                  </a:defRPr>
                </a:lvl3pPr>
                <a:lvl4pPr marL="1600200" indent="-228600">
                  <a:defRPr sz="2000">
                    <a:solidFill>
                      <a:srgbClr val="FF0000"/>
                    </a:solidFill>
                    <a:latin typeface="Arial" panose="020B0604020202020204" pitchFamily="34" charset="0"/>
                    <a:cs typeface="Times New Roman" panose="02020603050405020304" pitchFamily="18" charset="0"/>
                  </a:defRPr>
                </a:lvl4pPr>
                <a:lvl5pPr marL="2057400" indent="-228600">
                  <a:defRPr sz="2000">
                    <a:solidFill>
                      <a:srgbClr val="FF0000"/>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9p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altLang="en-US" sz="2000" b="0" i="0" u="none" strike="noStrike" kern="0" cap="none" spc="0" normalizeH="0" baseline="0" noProof="0">
                  <a:ln>
                    <a:noFill/>
                  </a:ln>
                  <a:solidFill>
                    <a:srgbClr val="FF0000"/>
                  </a:solidFill>
                  <a:effectLst/>
                  <a:uLnTx/>
                  <a:uFillTx/>
                  <a:latin typeface="Arial" panose="020B0604020202020204" pitchFamily="34" charset="0"/>
                  <a:cs typeface="Times New Roman" panose="02020603050405020304" pitchFamily="18" charset="0"/>
                  <a:sym typeface="Helvetica Neue"/>
                </a:endParaRPr>
              </a:p>
            </p:txBody>
          </p:sp>
          <p:sp>
            <p:nvSpPr>
              <p:cNvPr id="21734" name="Rectangle 1052">
                <a:extLst>
                  <a:ext uri="{FF2B5EF4-FFF2-40B4-BE49-F238E27FC236}">
                    <a16:creationId xmlns:a16="http://schemas.microsoft.com/office/drawing/2014/main" id="{1D3C87AE-7E48-4775-824D-87EFB46A1DE2}"/>
                  </a:ext>
                </a:extLst>
              </p:cNvPr>
              <p:cNvSpPr>
                <a:spLocks noChangeArrowheads="1"/>
              </p:cNvSpPr>
              <p:nvPr/>
            </p:nvSpPr>
            <p:spPr bwMode="auto">
              <a:xfrm>
                <a:off x="2132" y="2295"/>
                <a:ext cx="13" cy="127"/>
              </a:xfrm>
              <a:prstGeom prst="rect">
                <a:avLst/>
              </a:prstGeom>
              <a:solidFill>
                <a:srgbClr val="F8F8F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0000"/>
                    </a:solidFill>
                    <a:latin typeface="Arial" panose="020B0604020202020204" pitchFamily="34" charset="0"/>
                    <a:cs typeface="Times New Roman" panose="02020603050405020304" pitchFamily="18" charset="0"/>
                  </a:defRPr>
                </a:lvl1pPr>
                <a:lvl2pPr marL="742950" indent="-285750">
                  <a:defRPr sz="2000">
                    <a:solidFill>
                      <a:srgbClr val="FF0000"/>
                    </a:solidFill>
                    <a:latin typeface="Arial" panose="020B0604020202020204" pitchFamily="34" charset="0"/>
                    <a:cs typeface="Times New Roman" panose="02020603050405020304" pitchFamily="18" charset="0"/>
                  </a:defRPr>
                </a:lvl2pPr>
                <a:lvl3pPr marL="1143000" indent="-228600">
                  <a:defRPr sz="2000">
                    <a:solidFill>
                      <a:srgbClr val="FF0000"/>
                    </a:solidFill>
                    <a:latin typeface="Arial" panose="020B0604020202020204" pitchFamily="34" charset="0"/>
                    <a:cs typeface="Times New Roman" panose="02020603050405020304" pitchFamily="18" charset="0"/>
                  </a:defRPr>
                </a:lvl3pPr>
                <a:lvl4pPr marL="1600200" indent="-228600">
                  <a:defRPr sz="2000">
                    <a:solidFill>
                      <a:srgbClr val="FF0000"/>
                    </a:solidFill>
                    <a:latin typeface="Arial" panose="020B0604020202020204" pitchFamily="34" charset="0"/>
                    <a:cs typeface="Times New Roman" panose="02020603050405020304" pitchFamily="18" charset="0"/>
                  </a:defRPr>
                </a:lvl4pPr>
                <a:lvl5pPr marL="2057400" indent="-228600">
                  <a:defRPr sz="2000">
                    <a:solidFill>
                      <a:srgbClr val="FF0000"/>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9p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altLang="en-US" sz="2000" b="0" i="0" u="none" strike="noStrike" kern="0" cap="none" spc="0" normalizeH="0" baseline="0" noProof="0">
                  <a:ln>
                    <a:noFill/>
                  </a:ln>
                  <a:solidFill>
                    <a:srgbClr val="FF0000"/>
                  </a:solidFill>
                  <a:effectLst/>
                  <a:uLnTx/>
                  <a:uFillTx/>
                  <a:latin typeface="Arial" panose="020B0604020202020204" pitchFamily="34" charset="0"/>
                  <a:cs typeface="Times New Roman" panose="02020603050405020304" pitchFamily="18" charset="0"/>
                  <a:sym typeface="Helvetica Neue"/>
                </a:endParaRPr>
              </a:p>
            </p:txBody>
          </p:sp>
          <p:sp>
            <p:nvSpPr>
              <p:cNvPr id="21735" name="Rectangle 1053">
                <a:extLst>
                  <a:ext uri="{FF2B5EF4-FFF2-40B4-BE49-F238E27FC236}">
                    <a16:creationId xmlns:a16="http://schemas.microsoft.com/office/drawing/2014/main" id="{B9B28775-98B5-4A0F-AEB5-5D0E387DA614}"/>
                  </a:ext>
                </a:extLst>
              </p:cNvPr>
              <p:cNvSpPr>
                <a:spLocks noChangeArrowheads="1"/>
              </p:cNvSpPr>
              <p:nvPr/>
            </p:nvSpPr>
            <p:spPr bwMode="auto">
              <a:xfrm>
                <a:off x="2132" y="2295"/>
                <a:ext cx="6" cy="12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0000"/>
                    </a:solidFill>
                    <a:latin typeface="Arial" panose="020B0604020202020204" pitchFamily="34" charset="0"/>
                    <a:cs typeface="Times New Roman" panose="02020603050405020304" pitchFamily="18" charset="0"/>
                  </a:defRPr>
                </a:lvl1pPr>
                <a:lvl2pPr marL="742950" indent="-285750">
                  <a:defRPr sz="2000">
                    <a:solidFill>
                      <a:srgbClr val="FF0000"/>
                    </a:solidFill>
                    <a:latin typeface="Arial" panose="020B0604020202020204" pitchFamily="34" charset="0"/>
                    <a:cs typeface="Times New Roman" panose="02020603050405020304" pitchFamily="18" charset="0"/>
                  </a:defRPr>
                </a:lvl2pPr>
                <a:lvl3pPr marL="1143000" indent="-228600">
                  <a:defRPr sz="2000">
                    <a:solidFill>
                      <a:srgbClr val="FF0000"/>
                    </a:solidFill>
                    <a:latin typeface="Arial" panose="020B0604020202020204" pitchFamily="34" charset="0"/>
                    <a:cs typeface="Times New Roman" panose="02020603050405020304" pitchFamily="18" charset="0"/>
                  </a:defRPr>
                </a:lvl3pPr>
                <a:lvl4pPr marL="1600200" indent="-228600">
                  <a:defRPr sz="2000">
                    <a:solidFill>
                      <a:srgbClr val="FF0000"/>
                    </a:solidFill>
                    <a:latin typeface="Arial" panose="020B0604020202020204" pitchFamily="34" charset="0"/>
                    <a:cs typeface="Times New Roman" panose="02020603050405020304" pitchFamily="18" charset="0"/>
                  </a:defRPr>
                </a:lvl4pPr>
                <a:lvl5pPr marL="2057400" indent="-228600">
                  <a:defRPr sz="2000">
                    <a:solidFill>
                      <a:srgbClr val="FF0000"/>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9p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altLang="en-US" sz="2000" b="0" i="0" u="none" strike="noStrike" kern="0" cap="none" spc="0" normalizeH="0" baseline="0" noProof="0">
                  <a:ln>
                    <a:noFill/>
                  </a:ln>
                  <a:solidFill>
                    <a:srgbClr val="FF0000"/>
                  </a:solidFill>
                  <a:effectLst/>
                  <a:uLnTx/>
                  <a:uFillTx/>
                  <a:latin typeface="Arial" panose="020B0604020202020204" pitchFamily="34" charset="0"/>
                  <a:cs typeface="Times New Roman" panose="02020603050405020304" pitchFamily="18" charset="0"/>
                  <a:sym typeface="Helvetica Neue"/>
                </a:endParaRPr>
              </a:p>
            </p:txBody>
          </p:sp>
          <p:sp>
            <p:nvSpPr>
              <p:cNvPr id="21736" name="Freeform 1311">
                <a:extLst>
                  <a:ext uri="{FF2B5EF4-FFF2-40B4-BE49-F238E27FC236}">
                    <a16:creationId xmlns:a16="http://schemas.microsoft.com/office/drawing/2014/main" id="{AC8448A0-01CE-4176-9309-AD449C5CFB99}"/>
                  </a:ext>
                </a:extLst>
              </p:cNvPr>
              <p:cNvSpPr>
                <a:spLocks noEditPoints="1"/>
              </p:cNvSpPr>
              <p:nvPr/>
            </p:nvSpPr>
            <p:spPr bwMode="auto">
              <a:xfrm>
                <a:off x="1466" y="1997"/>
                <a:ext cx="720" cy="721"/>
              </a:xfrm>
              <a:custGeom>
                <a:avLst/>
                <a:gdLst>
                  <a:gd name="T0" fmla="*/ 432 w 3603"/>
                  <a:gd name="T1" fmla="*/ 714 h 3602"/>
                  <a:gd name="T2" fmla="*/ 516 w 3603"/>
                  <a:gd name="T3" fmla="*/ 685 h 3602"/>
                  <a:gd name="T4" fmla="*/ 589 w 3603"/>
                  <a:gd name="T5" fmla="*/ 639 h 3602"/>
                  <a:gd name="T6" fmla="*/ 648 w 3603"/>
                  <a:gd name="T7" fmla="*/ 576 h 3602"/>
                  <a:gd name="T8" fmla="*/ 692 w 3603"/>
                  <a:gd name="T9" fmla="*/ 501 h 3602"/>
                  <a:gd name="T10" fmla="*/ 716 w 3603"/>
                  <a:gd name="T11" fmla="*/ 415 h 3602"/>
                  <a:gd name="T12" fmla="*/ 718 w 3603"/>
                  <a:gd name="T13" fmla="*/ 324 h 3602"/>
                  <a:gd name="T14" fmla="*/ 698 w 3603"/>
                  <a:gd name="T15" fmla="*/ 237 h 3602"/>
                  <a:gd name="T16" fmla="*/ 658 w 3603"/>
                  <a:gd name="T17" fmla="*/ 159 h 3602"/>
                  <a:gd name="T18" fmla="*/ 602 w 3603"/>
                  <a:gd name="T19" fmla="*/ 94 h 3602"/>
                  <a:gd name="T20" fmla="*/ 531 w 3603"/>
                  <a:gd name="T21" fmla="*/ 44 h 3602"/>
                  <a:gd name="T22" fmla="*/ 450 w 3603"/>
                  <a:gd name="T23" fmla="*/ 11 h 3602"/>
                  <a:gd name="T24" fmla="*/ 360 w 3603"/>
                  <a:gd name="T25" fmla="*/ 0 h 3602"/>
                  <a:gd name="T26" fmla="*/ 270 w 3603"/>
                  <a:gd name="T27" fmla="*/ 11 h 3602"/>
                  <a:gd name="T28" fmla="*/ 189 w 3603"/>
                  <a:gd name="T29" fmla="*/ 44 h 3602"/>
                  <a:gd name="T30" fmla="*/ 118 w 3603"/>
                  <a:gd name="T31" fmla="*/ 94 h 3602"/>
                  <a:gd name="T32" fmla="*/ 62 w 3603"/>
                  <a:gd name="T33" fmla="*/ 159 h 3602"/>
                  <a:gd name="T34" fmla="*/ 22 w 3603"/>
                  <a:gd name="T35" fmla="*/ 237 h 3602"/>
                  <a:gd name="T36" fmla="*/ 2 w 3603"/>
                  <a:gd name="T37" fmla="*/ 324 h 3602"/>
                  <a:gd name="T38" fmla="*/ 4 w 3603"/>
                  <a:gd name="T39" fmla="*/ 415 h 3602"/>
                  <a:gd name="T40" fmla="*/ 28 w 3603"/>
                  <a:gd name="T41" fmla="*/ 501 h 3602"/>
                  <a:gd name="T42" fmla="*/ 72 w 3603"/>
                  <a:gd name="T43" fmla="*/ 576 h 3602"/>
                  <a:gd name="T44" fmla="*/ 131 w 3603"/>
                  <a:gd name="T45" fmla="*/ 639 h 3602"/>
                  <a:gd name="T46" fmla="*/ 204 w 3603"/>
                  <a:gd name="T47" fmla="*/ 685 h 3602"/>
                  <a:gd name="T48" fmla="*/ 288 w 3603"/>
                  <a:gd name="T49" fmla="*/ 714 h 3602"/>
                  <a:gd name="T50" fmla="*/ 716 w 3603"/>
                  <a:gd name="T51" fmla="*/ 361 h 3602"/>
                  <a:gd name="T52" fmla="*/ 705 w 3603"/>
                  <a:gd name="T53" fmla="*/ 450 h 3602"/>
                  <a:gd name="T54" fmla="*/ 673 w 3603"/>
                  <a:gd name="T55" fmla="*/ 531 h 3602"/>
                  <a:gd name="T56" fmla="*/ 624 w 3603"/>
                  <a:gd name="T57" fmla="*/ 600 h 3602"/>
                  <a:gd name="T58" fmla="*/ 559 w 3603"/>
                  <a:gd name="T59" fmla="*/ 657 h 3602"/>
                  <a:gd name="T60" fmla="*/ 483 w 3603"/>
                  <a:gd name="T61" fmla="*/ 696 h 3602"/>
                  <a:gd name="T62" fmla="*/ 396 w 3603"/>
                  <a:gd name="T63" fmla="*/ 716 h 3602"/>
                  <a:gd name="T64" fmla="*/ 306 w 3603"/>
                  <a:gd name="T65" fmla="*/ 713 h 3602"/>
                  <a:gd name="T66" fmla="*/ 221 w 3603"/>
                  <a:gd name="T67" fmla="*/ 690 h 3602"/>
                  <a:gd name="T68" fmla="*/ 147 w 3603"/>
                  <a:gd name="T69" fmla="*/ 647 h 3602"/>
                  <a:gd name="T70" fmla="*/ 85 w 3603"/>
                  <a:gd name="T71" fmla="*/ 587 h 3602"/>
                  <a:gd name="T72" fmla="*/ 39 w 3603"/>
                  <a:gd name="T73" fmla="*/ 515 h 3602"/>
                  <a:gd name="T74" fmla="*/ 11 w 3603"/>
                  <a:gd name="T75" fmla="*/ 432 h 3602"/>
                  <a:gd name="T76" fmla="*/ 4 w 3603"/>
                  <a:gd name="T77" fmla="*/ 342 h 3602"/>
                  <a:gd name="T78" fmla="*/ 20 w 3603"/>
                  <a:gd name="T79" fmla="*/ 254 h 3602"/>
                  <a:gd name="T80" fmla="*/ 55 w 3603"/>
                  <a:gd name="T81" fmla="*/ 176 h 3602"/>
                  <a:gd name="T82" fmla="*/ 108 w 3603"/>
                  <a:gd name="T83" fmla="*/ 108 h 3602"/>
                  <a:gd name="T84" fmla="*/ 175 w 3603"/>
                  <a:gd name="T85" fmla="*/ 55 h 3602"/>
                  <a:gd name="T86" fmla="*/ 254 w 3603"/>
                  <a:gd name="T87" fmla="*/ 20 h 3602"/>
                  <a:gd name="T88" fmla="*/ 342 w 3603"/>
                  <a:gd name="T89" fmla="*/ 4 h 3602"/>
                  <a:gd name="T90" fmla="*/ 432 w 3603"/>
                  <a:gd name="T91" fmla="*/ 11 h 3602"/>
                  <a:gd name="T92" fmla="*/ 514 w 3603"/>
                  <a:gd name="T93" fmla="*/ 39 h 3602"/>
                  <a:gd name="T94" fmla="*/ 587 w 3603"/>
                  <a:gd name="T95" fmla="*/ 85 h 3602"/>
                  <a:gd name="T96" fmla="*/ 646 w 3603"/>
                  <a:gd name="T97" fmla="*/ 147 h 3602"/>
                  <a:gd name="T98" fmla="*/ 688 w 3603"/>
                  <a:gd name="T99" fmla="*/ 222 h 3602"/>
                  <a:gd name="T100" fmla="*/ 712 w 3603"/>
                  <a:gd name="T101" fmla="*/ 306 h 360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603" h="3602">
                    <a:moveTo>
                      <a:pt x="1802" y="3602"/>
                    </a:moveTo>
                    <a:lnTo>
                      <a:pt x="1894" y="3600"/>
                    </a:lnTo>
                    <a:lnTo>
                      <a:pt x="1986" y="3593"/>
                    </a:lnTo>
                    <a:lnTo>
                      <a:pt x="2075" y="3582"/>
                    </a:lnTo>
                    <a:lnTo>
                      <a:pt x="2163" y="3566"/>
                    </a:lnTo>
                    <a:lnTo>
                      <a:pt x="2251" y="3546"/>
                    </a:lnTo>
                    <a:lnTo>
                      <a:pt x="2336" y="3521"/>
                    </a:lnTo>
                    <a:lnTo>
                      <a:pt x="2420" y="3493"/>
                    </a:lnTo>
                    <a:lnTo>
                      <a:pt x="2501" y="3461"/>
                    </a:lnTo>
                    <a:lnTo>
                      <a:pt x="2581" y="3424"/>
                    </a:lnTo>
                    <a:lnTo>
                      <a:pt x="2659" y="3384"/>
                    </a:lnTo>
                    <a:lnTo>
                      <a:pt x="2734" y="3341"/>
                    </a:lnTo>
                    <a:lnTo>
                      <a:pt x="2808" y="3294"/>
                    </a:lnTo>
                    <a:lnTo>
                      <a:pt x="2878" y="3244"/>
                    </a:lnTo>
                    <a:lnTo>
                      <a:pt x="2946" y="3190"/>
                    </a:lnTo>
                    <a:lnTo>
                      <a:pt x="3012" y="3134"/>
                    </a:lnTo>
                    <a:lnTo>
                      <a:pt x="3074" y="3074"/>
                    </a:lnTo>
                    <a:lnTo>
                      <a:pt x="3134" y="3011"/>
                    </a:lnTo>
                    <a:lnTo>
                      <a:pt x="3191" y="2946"/>
                    </a:lnTo>
                    <a:lnTo>
                      <a:pt x="3244" y="2878"/>
                    </a:lnTo>
                    <a:lnTo>
                      <a:pt x="3294" y="2807"/>
                    </a:lnTo>
                    <a:lnTo>
                      <a:pt x="3341" y="2734"/>
                    </a:lnTo>
                    <a:lnTo>
                      <a:pt x="3384" y="2659"/>
                    </a:lnTo>
                    <a:lnTo>
                      <a:pt x="3425" y="2581"/>
                    </a:lnTo>
                    <a:lnTo>
                      <a:pt x="3461" y="2501"/>
                    </a:lnTo>
                    <a:lnTo>
                      <a:pt x="3493" y="2420"/>
                    </a:lnTo>
                    <a:lnTo>
                      <a:pt x="3521" y="2336"/>
                    </a:lnTo>
                    <a:lnTo>
                      <a:pt x="3546" y="2251"/>
                    </a:lnTo>
                    <a:lnTo>
                      <a:pt x="3566" y="2163"/>
                    </a:lnTo>
                    <a:lnTo>
                      <a:pt x="3581" y="2075"/>
                    </a:lnTo>
                    <a:lnTo>
                      <a:pt x="3594" y="1985"/>
                    </a:lnTo>
                    <a:lnTo>
                      <a:pt x="3601" y="1894"/>
                    </a:lnTo>
                    <a:lnTo>
                      <a:pt x="3603" y="1802"/>
                    </a:lnTo>
                    <a:lnTo>
                      <a:pt x="3601" y="1709"/>
                    </a:lnTo>
                    <a:lnTo>
                      <a:pt x="3594" y="1618"/>
                    </a:lnTo>
                    <a:lnTo>
                      <a:pt x="3581" y="1527"/>
                    </a:lnTo>
                    <a:lnTo>
                      <a:pt x="3566" y="1439"/>
                    </a:lnTo>
                    <a:lnTo>
                      <a:pt x="3546" y="1352"/>
                    </a:lnTo>
                    <a:lnTo>
                      <a:pt x="3521" y="1267"/>
                    </a:lnTo>
                    <a:lnTo>
                      <a:pt x="3493" y="1184"/>
                    </a:lnTo>
                    <a:lnTo>
                      <a:pt x="3461" y="1101"/>
                    </a:lnTo>
                    <a:lnTo>
                      <a:pt x="3425" y="1022"/>
                    </a:lnTo>
                    <a:lnTo>
                      <a:pt x="3384" y="944"/>
                    </a:lnTo>
                    <a:lnTo>
                      <a:pt x="3341" y="869"/>
                    </a:lnTo>
                    <a:lnTo>
                      <a:pt x="3294" y="796"/>
                    </a:lnTo>
                    <a:lnTo>
                      <a:pt x="3244" y="724"/>
                    </a:lnTo>
                    <a:lnTo>
                      <a:pt x="3191" y="657"/>
                    </a:lnTo>
                    <a:lnTo>
                      <a:pt x="3134" y="592"/>
                    </a:lnTo>
                    <a:lnTo>
                      <a:pt x="3074" y="528"/>
                    </a:lnTo>
                    <a:lnTo>
                      <a:pt x="3012" y="469"/>
                    </a:lnTo>
                    <a:lnTo>
                      <a:pt x="2946" y="413"/>
                    </a:lnTo>
                    <a:lnTo>
                      <a:pt x="2878" y="359"/>
                    </a:lnTo>
                    <a:lnTo>
                      <a:pt x="2808" y="308"/>
                    </a:lnTo>
                    <a:lnTo>
                      <a:pt x="2734" y="261"/>
                    </a:lnTo>
                    <a:lnTo>
                      <a:pt x="2659" y="218"/>
                    </a:lnTo>
                    <a:lnTo>
                      <a:pt x="2581" y="179"/>
                    </a:lnTo>
                    <a:lnTo>
                      <a:pt x="2501" y="143"/>
                    </a:lnTo>
                    <a:lnTo>
                      <a:pt x="2420" y="109"/>
                    </a:lnTo>
                    <a:lnTo>
                      <a:pt x="2336" y="81"/>
                    </a:lnTo>
                    <a:lnTo>
                      <a:pt x="2251" y="57"/>
                    </a:lnTo>
                    <a:lnTo>
                      <a:pt x="2163" y="37"/>
                    </a:lnTo>
                    <a:lnTo>
                      <a:pt x="2075" y="21"/>
                    </a:lnTo>
                    <a:lnTo>
                      <a:pt x="1986" y="10"/>
                    </a:lnTo>
                    <a:lnTo>
                      <a:pt x="1894" y="3"/>
                    </a:lnTo>
                    <a:lnTo>
                      <a:pt x="1802" y="0"/>
                    </a:lnTo>
                    <a:lnTo>
                      <a:pt x="1709" y="3"/>
                    </a:lnTo>
                    <a:lnTo>
                      <a:pt x="1618" y="10"/>
                    </a:lnTo>
                    <a:lnTo>
                      <a:pt x="1527" y="21"/>
                    </a:lnTo>
                    <a:lnTo>
                      <a:pt x="1439" y="37"/>
                    </a:lnTo>
                    <a:lnTo>
                      <a:pt x="1352" y="57"/>
                    </a:lnTo>
                    <a:lnTo>
                      <a:pt x="1267" y="81"/>
                    </a:lnTo>
                    <a:lnTo>
                      <a:pt x="1184" y="109"/>
                    </a:lnTo>
                    <a:lnTo>
                      <a:pt x="1101" y="143"/>
                    </a:lnTo>
                    <a:lnTo>
                      <a:pt x="1022" y="179"/>
                    </a:lnTo>
                    <a:lnTo>
                      <a:pt x="944" y="218"/>
                    </a:lnTo>
                    <a:lnTo>
                      <a:pt x="868" y="261"/>
                    </a:lnTo>
                    <a:lnTo>
                      <a:pt x="796" y="308"/>
                    </a:lnTo>
                    <a:lnTo>
                      <a:pt x="724" y="359"/>
                    </a:lnTo>
                    <a:lnTo>
                      <a:pt x="657" y="413"/>
                    </a:lnTo>
                    <a:lnTo>
                      <a:pt x="592" y="469"/>
                    </a:lnTo>
                    <a:lnTo>
                      <a:pt x="528" y="528"/>
                    </a:lnTo>
                    <a:lnTo>
                      <a:pt x="469" y="592"/>
                    </a:lnTo>
                    <a:lnTo>
                      <a:pt x="412" y="657"/>
                    </a:lnTo>
                    <a:lnTo>
                      <a:pt x="358" y="724"/>
                    </a:lnTo>
                    <a:lnTo>
                      <a:pt x="308" y="796"/>
                    </a:lnTo>
                    <a:lnTo>
                      <a:pt x="261" y="869"/>
                    </a:lnTo>
                    <a:lnTo>
                      <a:pt x="218" y="944"/>
                    </a:lnTo>
                    <a:lnTo>
                      <a:pt x="178" y="1022"/>
                    </a:lnTo>
                    <a:lnTo>
                      <a:pt x="142" y="1101"/>
                    </a:lnTo>
                    <a:lnTo>
                      <a:pt x="109" y="1184"/>
                    </a:lnTo>
                    <a:lnTo>
                      <a:pt x="81" y="1267"/>
                    </a:lnTo>
                    <a:lnTo>
                      <a:pt x="57" y="1352"/>
                    </a:lnTo>
                    <a:lnTo>
                      <a:pt x="37" y="1439"/>
                    </a:lnTo>
                    <a:lnTo>
                      <a:pt x="21" y="1527"/>
                    </a:lnTo>
                    <a:lnTo>
                      <a:pt x="10" y="1618"/>
                    </a:lnTo>
                    <a:lnTo>
                      <a:pt x="3" y="1709"/>
                    </a:lnTo>
                    <a:lnTo>
                      <a:pt x="0" y="1802"/>
                    </a:lnTo>
                    <a:lnTo>
                      <a:pt x="3" y="1894"/>
                    </a:lnTo>
                    <a:lnTo>
                      <a:pt x="10" y="1985"/>
                    </a:lnTo>
                    <a:lnTo>
                      <a:pt x="21" y="2075"/>
                    </a:lnTo>
                    <a:lnTo>
                      <a:pt x="37" y="2163"/>
                    </a:lnTo>
                    <a:lnTo>
                      <a:pt x="57" y="2251"/>
                    </a:lnTo>
                    <a:lnTo>
                      <a:pt x="81" y="2336"/>
                    </a:lnTo>
                    <a:lnTo>
                      <a:pt x="109" y="2420"/>
                    </a:lnTo>
                    <a:lnTo>
                      <a:pt x="142" y="2501"/>
                    </a:lnTo>
                    <a:lnTo>
                      <a:pt x="178" y="2581"/>
                    </a:lnTo>
                    <a:lnTo>
                      <a:pt x="218" y="2659"/>
                    </a:lnTo>
                    <a:lnTo>
                      <a:pt x="261" y="2734"/>
                    </a:lnTo>
                    <a:lnTo>
                      <a:pt x="308" y="2807"/>
                    </a:lnTo>
                    <a:lnTo>
                      <a:pt x="358" y="2878"/>
                    </a:lnTo>
                    <a:lnTo>
                      <a:pt x="412" y="2946"/>
                    </a:lnTo>
                    <a:lnTo>
                      <a:pt x="469" y="3011"/>
                    </a:lnTo>
                    <a:lnTo>
                      <a:pt x="528" y="3074"/>
                    </a:lnTo>
                    <a:lnTo>
                      <a:pt x="592" y="3134"/>
                    </a:lnTo>
                    <a:lnTo>
                      <a:pt x="657" y="3190"/>
                    </a:lnTo>
                    <a:lnTo>
                      <a:pt x="724" y="3244"/>
                    </a:lnTo>
                    <a:lnTo>
                      <a:pt x="796" y="3294"/>
                    </a:lnTo>
                    <a:lnTo>
                      <a:pt x="868" y="3341"/>
                    </a:lnTo>
                    <a:lnTo>
                      <a:pt x="944" y="3384"/>
                    </a:lnTo>
                    <a:lnTo>
                      <a:pt x="1022" y="3424"/>
                    </a:lnTo>
                    <a:lnTo>
                      <a:pt x="1101" y="3461"/>
                    </a:lnTo>
                    <a:lnTo>
                      <a:pt x="1184" y="3493"/>
                    </a:lnTo>
                    <a:lnTo>
                      <a:pt x="1267" y="3521"/>
                    </a:lnTo>
                    <a:lnTo>
                      <a:pt x="1352" y="3546"/>
                    </a:lnTo>
                    <a:lnTo>
                      <a:pt x="1439" y="3566"/>
                    </a:lnTo>
                    <a:lnTo>
                      <a:pt x="1527" y="3582"/>
                    </a:lnTo>
                    <a:lnTo>
                      <a:pt x="1618" y="3593"/>
                    </a:lnTo>
                    <a:lnTo>
                      <a:pt x="1709" y="3600"/>
                    </a:lnTo>
                    <a:lnTo>
                      <a:pt x="1802" y="3602"/>
                    </a:lnTo>
                    <a:close/>
                    <a:moveTo>
                      <a:pt x="3584" y="1802"/>
                    </a:moveTo>
                    <a:lnTo>
                      <a:pt x="3582" y="1893"/>
                    </a:lnTo>
                    <a:lnTo>
                      <a:pt x="3575" y="1983"/>
                    </a:lnTo>
                    <a:lnTo>
                      <a:pt x="3564" y="2073"/>
                    </a:lnTo>
                    <a:lnTo>
                      <a:pt x="3548" y="2160"/>
                    </a:lnTo>
                    <a:lnTo>
                      <a:pt x="3528" y="2247"/>
                    </a:lnTo>
                    <a:lnTo>
                      <a:pt x="3504" y="2331"/>
                    </a:lnTo>
                    <a:lnTo>
                      <a:pt x="3476" y="2415"/>
                    </a:lnTo>
                    <a:lnTo>
                      <a:pt x="3445" y="2495"/>
                    </a:lnTo>
                    <a:lnTo>
                      <a:pt x="3409" y="2574"/>
                    </a:lnTo>
                    <a:lnTo>
                      <a:pt x="3369" y="2652"/>
                    </a:lnTo>
                    <a:lnTo>
                      <a:pt x="3326" y="2726"/>
                    </a:lnTo>
                    <a:lnTo>
                      <a:pt x="3280" y="2798"/>
                    </a:lnTo>
                    <a:lnTo>
                      <a:pt x="3231" y="2868"/>
                    </a:lnTo>
                    <a:lnTo>
                      <a:pt x="3177" y="2935"/>
                    </a:lnTo>
                    <a:lnTo>
                      <a:pt x="3121" y="3000"/>
                    </a:lnTo>
                    <a:lnTo>
                      <a:pt x="3062" y="3062"/>
                    </a:lnTo>
                    <a:lnTo>
                      <a:pt x="3001" y="3121"/>
                    </a:lnTo>
                    <a:lnTo>
                      <a:pt x="2935" y="3177"/>
                    </a:lnTo>
                    <a:lnTo>
                      <a:pt x="2868" y="3230"/>
                    </a:lnTo>
                    <a:lnTo>
                      <a:pt x="2799" y="3280"/>
                    </a:lnTo>
                    <a:lnTo>
                      <a:pt x="2726" y="3326"/>
                    </a:lnTo>
                    <a:lnTo>
                      <a:pt x="2651" y="3369"/>
                    </a:lnTo>
                    <a:lnTo>
                      <a:pt x="2574" y="3408"/>
                    </a:lnTo>
                    <a:lnTo>
                      <a:pt x="2495" y="3445"/>
                    </a:lnTo>
                    <a:lnTo>
                      <a:pt x="2415" y="3477"/>
                    </a:lnTo>
                    <a:lnTo>
                      <a:pt x="2331" y="3504"/>
                    </a:lnTo>
                    <a:lnTo>
                      <a:pt x="2247" y="3528"/>
                    </a:lnTo>
                    <a:lnTo>
                      <a:pt x="2160" y="3548"/>
                    </a:lnTo>
                    <a:lnTo>
                      <a:pt x="2073" y="3564"/>
                    </a:lnTo>
                    <a:lnTo>
                      <a:pt x="1984" y="3575"/>
                    </a:lnTo>
                    <a:lnTo>
                      <a:pt x="1893" y="3582"/>
                    </a:lnTo>
                    <a:lnTo>
                      <a:pt x="1802" y="3584"/>
                    </a:lnTo>
                    <a:lnTo>
                      <a:pt x="1709" y="3582"/>
                    </a:lnTo>
                    <a:lnTo>
                      <a:pt x="1619" y="3575"/>
                    </a:lnTo>
                    <a:lnTo>
                      <a:pt x="1530" y="3564"/>
                    </a:lnTo>
                    <a:lnTo>
                      <a:pt x="1442" y="3548"/>
                    </a:lnTo>
                    <a:lnTo>
                      <a:pt x="1355" y="3528"/>
                    </a:lnTo>
                    <a:lnTo>
                      <a:pt x="1271" y="3504"/>
                    </a:lnTo>
                    <a:lnTo>
                      <a:pt x="1189" y="3477"/>
                    </a:lnTo>
                    <a:lnTo>
                      <a:pt x="1107" y="3445"/>
                    </a:lnTo>
                    <a:lnTo>
                      <a:pt x="1028" y="3408"/>
                    </a:lnTo>
                    <a:lnTo>
                      <a:pt x="951" y="3369"/>
                    </a:lnTo>
                    <a:lnTo>
                      <a:pt x="877" y="3326"/>
                    </a:lnTo>
                    <a:lnTo>
                      <a:pt x="805" y="3280"/>
                    </a:lnTo>
                    <a:lnTo>
                      <a:pt x="734" y="3230"/>
                    </a:lnTo>
                    <a:lnTo>
                      <a:pt x="667" y="3177"/>
                    </a:lnTo>
                    <a:lnTo>
                      <a:pt x="603" y="3121"/>
                    </a:lnTo>
                    <a:lnTo>
                      <a:pt x="540" y="3062"/>
                    </a:lnTo>
                    <a:lnTo>
                      <a:pt x="481" y="3000"/>
                    </a:lnTo>
                    <a:lnTo>
                      <a:pt x="426" y="2935"/>
                    </a:lnTo>
                    <a:lnTo>
                      <a:pt x="372" y="2868"/>
                    </a:lnTo>
                    <a:lnTo>
                      <a:pt x="322" y="2798"/>
                    </a:lnTo>
                    <a:lnTo>
                      <a:pt x="276" y="2726"/>
                    </a:lnTo>
                    <a:lnTo>
                      <a:pt x="233" y="2652"/>
                    </a:lnTo>
                    <a:lnTo>
                      <a:pt x="194" y="2574"/>
                    </a:lnTo>
                    <a:lnTo>
                      <a:pt x="158" y="2495"/>
                    </a:lnTo>
                    <a:lnTo>
                      <a:pt x="126" y="2415"/>
                    </a:lnTo>
                    <a:lnTo>
                      <a:pt x="98" y="2331"/>
                    </a:lnTo>
                    <a:lnTo>
                      <a:pt x="74" y="2247"/>
                    </a:lnTo>
                    <a:lnTo>
                      <a:pt x="54" y="2160"/>
                    </a:lnTo>
                    <a:lnTo>
                      <a:pt x="39" y="2073"/>
                    </a:lnTo>
                    <a:lnTo>
                      <a:pt x="27" y="1983"/>
                    </a:lnTo>
                    <a:lnTo>
                      <a:pt x="21" y="1893"/>
                    </a:lnTo>
                    <a:lnTo>
                      <a:pt x="18" y="1802"/>
                    </a:lnTo>
                    <a:lnTo>
                      <a:pt x="21" y="1709"/>
                    </a:lnTo>
                    <a:lnTo>
                      <a:pt x="27" y="1619"/>
                    </a:lnTo>
                    <a:lnTo>
                      <a:pt x="39" y="1530"/>
                    </a:lnTo>
                    <a:lnTo>
                      <a:pt x="54" y="1442"/>
                    </a:lnTo>
                    <a:lnTo>
                      <a:pt x="74" y="1355"/>
                    </a:lnTo>
                    <a:lnTo>
                      <a:pt x="98" y="1271"/>
                    </a:lnTo>
                    <a:lnTo>
                      <a:pt x="126" y="1189"/>
                    </a:lnTo>
                    <a:lnTo>
                      <a:pt x="158" y="1107"/>
                    </a:lnTo>
                    <a:lnTo>
                      <a:pt x="194" y="1029"/>
                    </a:lnTo>
                    <a:lnTo>
                      <a:pt x="233" y="951"/>
                    </a:lnTo>
                    <a:lnTo>
                      <a:pt x="276" y="877"/>
                    </a:lnTo>
                    <a:lnTo>
                      <a:pt x="322" y="805"/>
                    </a:lnTo>
                    <a:lnTo>
                      <a:pt x="372" y="734"/>
                    </a:lnTo>
                    <a:lnTo>
                      <a:pt x="426" y="667"/>
                    </a:lnTo>
                    <a:lnTo>
                      <a:pt x="481" y="603"/>
                    </a:lnTo>
                    <a:lnTo>
                      <a:pt x="540" y="540"/>
                    </a:lnTo>
                    <a:lnTo>
                      <a:pt x="603" y="481"/>
                    </a:lnTo>
                    <a:lnTo>
                      <a:pt x="667" y="426"/>
                    </a:lnTo>
                    <a:lnTo>
                      <a:pt x="734" y="373"/>
                    </a:lnTo>
                    <a:lnTo>
                      <a:pt x="805" y="322"/>
                    </a:lnTo>
                    <a:lnTo>
                      <a:pt x="877" y="276"/>
                    </a:lnTo>
                    <a:lnTo>
                      <a:pt x="951" y="234"/>
                    </a:lnTo>
                    <a:lnTo>
                      <a:pt x="1028" y="194"/>
                    </a:lnTo>
                    <a:lnTo>
                      <a:pt x="1107" y="159"/>
                    </a:lnTo>
                    <a:lnTo>
                      <a:pt x="1189" y="126"/>
                    </a:lnTo>
                    <a:lnTo>
                      <a:pt x="1271" y="98"/>
                    </a:lnTo>
                    <a:lnTo>
                      <a:pt x="1355" y="74"/>
                    </a:lnTo>
                    <a:lnTo>
                      <a:pt x="1442" y="54"/>
                    </a:lnTo>
                    <a:lnTo>
                      <a:pt x="1530" y="39"/>
                    </a:lnTo>
                    <a:lnTo>
                      <a:pt x="1619" y="28"/>
                    </a:lnTo>
                    <a:lnTo>
                      <a:pt x="1709" y="21"/>
                    </a:lnTo>
                    <a:lnTo>
                      <a:pt x="1802" y="18"/>
                    </a:lnTo>
                    <a:lnTo>
                      <a:pt x="1893" y="21"/>
                    </a:lnTo>
                    <a:lnTo>
                      <a:pt x="1984" y="28"/>
                    </a:lnTo>
                    <a:lnTo>
                      <a:pt x="2073" y="39"/>
                    </a:lnTo>
                    <a:lnTo>
                      <a:pt x="2160" y="54"/>
                    </a:lnTo>
                    <a:lnTo>
                      <a:pt x="2247" y="74"/>
                    </a:lnTo>
                    <a:lnTo>
                      <a:pt x="2331" y="98"/>
                    </a:lnTo>
                    <a:lnTo>
                      <a:pt x="2415" y="126"/>
                    </a:lnTo>
                    <a:lnTo>
                      <a:pt x="2495" y="159"/>
                    </a:lnTo>
                    <a:lnTo>
                      <a:pt x="2574" y="194"/>
                    </a:lnTo>
                    <a:lnTo>
                      <a:pt x="2651" y="234"/>
                    </a:lnTo>
                    <a:lnTo>
                      <a:pt x="2726" y="276"/>
                    </a:lnTo>
                    <a:lnTo>
                      <a:pt x="2799" y="322"/>
                    </a:lnTo>
                    <a:lnTo>
                      <a:pt x="2868" y="373"/>
                    </a:lnTo>
                    <a:lnTo>
                      <a:pt x="2935" y="426"/>
                    </a:lnTo>
                    <a:lnTo>
                      <a:pt x="3001" y="481"/>
                    </a:lnTo>
                    <a:lnTo>
                      <a:pt x="3062" y="540"/>
                    </a:lnTo>
                    <a:lnTo>
                      <a:pt x="3121" y="603"/>
                    </a:lnTo>
                    <a:lnTo>
                      <a:pt x="3177" y="667"/>
                    </a:lnTo>
                    <a:lnTo>
                      <a:pt x="3231" y="734"/>
                    </a:lnTo>
                    <a:lnTo>
                      <a:pt x="3280" y="805"/>
                    </a:lnTo>
                    <a:lnTo>
                      <a:pt x="3326" y="877"/>
                    </a:lnTo>
                    <a:lnTo>
                      <a:pt x="3369" y="951"/>
                    </a:lnTo>
                    <a:lnTo>
                      <a:pt x="3409" y="1029"/>
                    </a:lnTo>
                    <a:lnTo>
                      <a:pt x="3445" y="1107"/>
                    </a:lnTo>
                    <a:lnTo>
                      <a:pt x="3476" y="1189"/>
                    </a:lnTo>
                    <a:lnTo>
                      <a:pt x="3504" y="1271"/>
                    </a:lnTo>
                    <a:lnTo>
                      <a:pt x="3528" y="1355"/>
                    </a:lnTo>
                    <a:lnTo>
                      <a:pt x="3548" y="1442"/>
                    </a:lnTo>
                    <a:lnTo>
                      <a:pt x="3564" y="1530"/>
                    </a:lnTo>
                    <a:lnTo>
                      <a:pt x="3575" y="1619"/>
                    </a:lnTo>
                    <a:lnTo>
                      <a:pt x="3582" y="1709"/>
                    </a:lnTo>
                    <a:lnTo>
                      <a:pt x="3584" y="1802"/>
                    </a:lnTo>
                    <a:close/>
                  </a:path>
                </a:pathLst>
              </a:custGeom>
              <a:solidFill>
                <a:srgbClr val="20AB7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1737" name="Freeform 1312">
                <a:extLst>
                  <a:ext uri="{FF2B5EF4-FFF2-40B4-BE49-F238E27FC236}">
                    <a16:creationId xmlns:a16="http://schemas.microsoft.com/office/drawing/2014/main" id="{49977CD2-8150-414C-B31D-EB0B33192126}"/>
                  </a:ext>
                </a:extLst>
              </p:cNvPr>
              <p:cNvSpPr>
                <a:spLocks noEditPoints="1"/>
              </p:cNvSpPr>
              <p:nvPr/>
            </p:nvSpPr>
            <p:spPr bwMode="auto">
              <a:xfrm>
                <a:off x="1466" y="1997"/>
                <a:ext cx="720" cy="721"/>
              </a:xfrm>
              <a:custGeom>
                <a:avLst/>
                <a:gdLst>
                  <a:gd name="T0" fmla="*/ 432 w 3603"/>
                  <a:gd name="T1" fmla="*/ 714 h 3602"/>
                  <a:gd name="T2" fmla="*/ 516 w 3603"/>
                  <a:gd name="T3" fmla="*/ 685 h 3602"/>
                  <a:gd name="T4" fmla="*/ 589 w 3603"/>
                  <a:gd name="T5" fmla="*/ 639 h 3602"/>
                  <a:gd name="T6" fmla="*/ 648 w 3603"/>
                  <a:gd name="T7" fmla="*/ 576 h 3602"/>
                  <a:gd name="T8" fmla="*/ 692 w 3603"/>
                  <a:gd name="T9" fmla="*/ 501 h 3602"/>
                  <a:gd name="T10" fmla="*/ 716 w 3603"/>
                  <a:gd name="T11" fmla="*/ 415 h 3602"/>
                  <a:gd name="T12" fmla="*/ 718 w 3603"/>
                  <a:gd name="T13" fmla="*/ 324 h 3602"/>
                  <a:gd name="T14" fmla="*/ 698 w 3603"/>
                  <a:gd name="T15" fmla="*/ 237 h 3602"/>
                  <a:gd name="T16" fmla="*/ 658 w 3603"/>
                  <a:gd name="T17" fmla="*/ 159 h 3602"/>
                  <a:gd name="T18" fmla="*/ 602 w 3603"/>
                  <a:gd name="T19" fmla="*/ 94 h 3602"/>
                  <a:gd name="T20" fmla="*/ 531 w 3603"/>
                  <a:gd name="T21" fmla="*/ 44 h 3602"/>
                  <a:gd name="T22" fmla="*/ 450 w 3603"/>
                  <a:gd name="T23" fmla="*/ 11 h 3602"/>
                  <a:gd name="T24" fmla="*/ 360 w 3603"/>
                  <a:gd name="T25" fmla="*/ 0 h 3602"/>
                  <a:gd name="T26" fmla="*/ 270 w 3603"/>
                  <a:gd name="T27" fmla="*/ 11 h 3602"/>
                  <a:gd name="T28" fmla="*/ 189 w 3603"/>
                  <a:gd name="T29" fmla="*/ 44 h 3602"/>
                  <a:gd name="T30" fmla="*/ 118 w 3603"/>
                  <a:gd name="T31" fmla="*/ 94 h 3602"/>
                  <a:gd name="T32" fmla="*/ 62 w 3603"/>
                  <a:gd name="T33" fmla="*/ 159 h 3602"/>
                  <a:gd name="T34" fmla="*/ 22 w 3603"/>
                  <a:gd name="T35" fmla="*/ 237 h 3602"/>
                  <a:gd name="T36" fmla="*/ 2 w 3603"/>
                  <a:gd name="T37" fmla="*/ 324 h 3602"/>
                  <a:gd name="T38" fmla="*/ 4 w 3603"/>
                  <a:gd name="T39" fmla="*/ 415 h 3602"/>
                  <a:gd name="T40" fmla="*/ 28 w 3603"/>
                  <a:gd name="T41" fmla="*/ 501 h 3602"/>
                  <a:gd name="T42" fmla="*/ 72 w 3603"/>
                  <a:gd name="T43" fmla="*/ 576 h 3602"/>
                  <a:gd name="T44" fmla="*/ 131 w 3603"/>
                  <a:gd name="T45" fmla="*/ 639 h 3602"/>
                  <a:gd name="T46" fmla="*/ 204 w 3603"/>
                  <a:gd name="T47" fmla="*/ 685 h 3602"/>
                  <a:gd name="T48" fmla="*/ 288 w 3603"/>
                  <a:gd name="T49" fmla="*/ 714 h 3602"/>
                  <a:gd name="T50" fmla="*/ 706 w 3603"/>
                  <a:gd name="T51" fmla="*/ 361 h 3602"/>
                  <a:gd name="T52" fmla="*/ 695 w 3603"/>
                  <a:gd name="T53" fmla="*/ 447 h 3602"/>
                  <a:gd name="T54" fmla="*/ 664 w 3603"/>
                  <a:gd name="T55" fmla="*/ 526 h 3602"/>
                  <a:gd name="T56" fmla="*/ 616 w 3603"/>
                  <a:gd name="T57" fmla="*/ 594 h 3602"/>
                  <a:gd name="T58" fmla="*/ 553 w 3603"/>
                  <a:gd name="T59" fmla="*/ 648 h 3602"/>
                  <a:gd name="T60" fmla="*/ 479 w 3603"/>
                  <a:gd name="T61" fmla="*/ 686 h 3602"/>
                  <a:gd name="T62" fmla="*/ 395 w 3603"/>
                  <a:gd name="T63" fmla="*/ 706 h 3602"/>
                  <a:gd name="T64" fmla="*/ 307 w 3603"/>
                  <a:gd name="T65" fmla="*/ 703 h 3602"/>
                  <a:gd name="T66" fmla="*/ 225 w 3603"/>
                  <a:gd name="T67" fmla="*/ 680 h 3602"/>
                  <a:gd name="T68" fmla="*/ 153 w 3603"/>
                  <a:gd name="T69" fmla="*/ 638 h 3602"/>
                  <a:gd name="T70" fmla="*/ 93 w 3603"/>
                  <a:gd name="T71" fmla="*/ 581 h 3602"/>
                  <a:gd name="T72" fmla="*/ 48 w 3603"/>
                  <a:gd name="T73" fmla="*/ 511 h 3602"/>
                  <a:gd name="T74" fmla="*/ 21 w 3603"/>
                  <a:gd name="T75" fmla="*/ 430 h 3602"/>
                  <a:gd name="T76" fmla="*/ 14 w 3603"/>
                  <a:gd name="T77" fmla="*/ 343 h 3602"/>
                  <a:gd name="T78" fmla="*/ 29 w 3603"/>
                  <a:gd name="T79" fmla="*/ 257 h 3602"/>
                  <a:gd name="T80" fmla="*/ 64 w 3603"/>
                  <a:gd name="T81" fmla="*/ 181 h 3602"/>
                  <a:gd name="T82" fmla="*/ 115 w 3603"/>
                  <a:gd name="T83" fmla="*/ 115 h 3602"/>
                  <a:gd name="T84" fmla="*/ 180 w 3603"/>
                  <a:gd name="T85" fmla="*/ 64 h 3602"/>
                  <a:gd name="T86" fmla="*/ 257 w 3603"/>
                  <a:gd name="T87" fmla="*/ 30 h 3602"/>
                  <a:gd name="T88" fmla="*/ 342 w 3603"/>
                  <a:gd name="T89" fmla="*/ 14 h 3602"/>
                  <a:gd name="T90" fmla="*/ 430 w 3603"/>
                  <a:gd name="T91" fmla="*/ 21 h 3602"/>
                  <a:gd name="T92" fmla="*/ 510 w 3603"/>
                  <a:gd name="T93" fmla="*/ 48 h 3602"/>
                  <a:gd name="T94" fmla="*/ 580 w 3603"/>
                  <a:gd name="T95" fmla="*/ 93 h 3602"/>
                  <a:gd name="T96" fmla="*/ 637 w 3603"/>
                  <a:gd name="T97" fmla="*/ 153 h 3602"/>
                  <a:gd name="T98" fmla="*/ 679 w 3603"/>
                  <a:gd name="T99" fmla="*/ 226 h 3602"/>
                  <a:gd name="T100" fmla="*/ 702 w 3603"/>
                  <a:gd name="T101" fmla="*/ 308 h 360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603" h="3602">
                    <a:moveTo>
                      <a:pt x="1802" y="3602"/>
                    </a:moveTo>
                    <a:lnTo>
                      <a:pt x="1894" y="3600"/>
                    </a:lnTo>
                    <a:lnTo>
                      <a:pt x="1986" y="3593"/>
                    </a:lnTo>
                    <a:lnTo>
                      <a:pt x="2075" y="3582"/>
                    </a:lnTo>
                    <a:lnTo>
                      <a:pt x="2163" y="3566"/>
                    </a:lnTo>
                    <a:lnTo>
                      <a:pt x="2251" y="3546"/>
                    </a:lnTo>
                    <a:lnTo>
                      <a:pt x="2336" y="3521"/>
                    </a:lnTo>
                    <a:lnTo>
                      <a:pt x="2420" y="3493"/>
                    </a:lnTo>
                    <a:lnTo>
                      <a:pt x="2501" y="3461"/>
                    </a:lnTo>
                    <a:lnTo>
                      <a:pt x="2581" y="3424"/>
                    </a:lnTo>
                    <a:lnTo>
                      <a:pt x="2659" y="3384"/>
                    </a:lnTo>
                    <a:lnTo>
                      <a:pt x="2734" y="3341"/>
                    </a:lnTo>
                    <a:lnTo>
                      <a:pt x="2808" y="3294"/>
                    </a:lnTo>
                    <a:lnTo>
                      <a:pt x="2878" y="3244"/>
                    </a:lnTo>
                    <a:lnTo>
                      <a:pt x="2946" y="3190"/>
                    </a:lnTo>
                    <a:lnTo>
                      <a:pt x="3012" y="3134"/>
                    </a:lnTo>
                    <a:lnTo>
                      <a:pt x="3074" y="3074"/>
                    </a:lnTo>
                    <a:lnTo>
                      <a:pt x="3134" y="3011"/>
                    </a:lnTo>
                    <a:lnTo>
                      <a:pt x="3191" y="2946"/>
                    </a:lnTo>
                    <a:lnTo>
                      <a:pt x="3244" y="2878"/>
                    </a:lnTo>
                    <a:lnTo>
                      <a:pt x="3294" y="2807"/>
                    </a:lnTo>
                    <a:lnTo>
                      <a:pt x="3341" y="2734"/>
                    </a:lnTo>
                    <a:lnTo>
                      <a:pt x="3384" y="2659"/>
                    </a:lnTo>
                    <a:lnTo>
                      <a:pt x="3425" y="2581"/>
                    </a:lnTo>
                    <a:lnTo>
                      <a:pt x="3461" y="2501"/>
                    </a:lnTo>
                    <a:lnTo>
                      <a:pt x="3493" y="2420"/>
                    </a:lnTo>
                    <a:lnTo>
                      <a:pt x="3521" y="2336"/>
                    </a:lnTo>
                    <a:lnTo>
                      <a:pt x="3546" y="2251"/>
                    </a:lnTo>
                    <a:lnTo>
                      <a:pt x="3566" y="2163"/>
                    </a:lnTo>
                    <a:lnTo>
                      <a:pt x="3581" y="2075"/>
                    </a:lnTo>
                    <a:lnTo>
                      <a:pt x="3594" y="1985"/>
                    </a:lnTo>
                    <a:lnTo>
                      <a:pt x="3601" y="1894"/>
                    </a:lnTo>
                    <a:lnTo>
                      <a:pt x="3603" y="1802"/>
                    </a:lnTo>
                    <a:lnTo>
                      <a:pt x="3601" y="1709"/>
                    </a:lnTo>
                    <a:lnTo>
                      <a:pt x="3594" y="1618"/>
                    </a:lnTo>
                    <a:lnTo>
                      <a:pt x="3581" y="1527"/>
                    </a:lnTo>
                    <a:lnTo>
                      <a:pt x="3566" y="1439"/>
                    </a:lnTo>
                    <a:lnTo>
                      <a:pt x="3546" y="1352"/>
                    </a:lnTo>
                    <a:lnTo>
                      <a:pt x="3521" y="1267"/>
                    </a:lnTo>
                    <a:lnTo>
                      <a:pt x="3493" y="1184"/>
                    </a:lnTo>
                    <a:lnTo>
                      <a:pt x="3461" y="1101"/>
                    </a:lnTo>
                    <a:lnTo>
                      <a:pt x="3425" y="1022"/>
                    </a:lnTo>
                    <a:lnTo>
                      <a:pt x="3384" y="944"/>
                    </a:lnTo>
                    <a:lnTo>
                      <a:pt x="3341" y="869"/>
                    </a:lnTo>
                    <a:lnTo>
                      <a:pt x="3294" y="796"/>
                    </a:lnTo>
                    <a:lnTo>
                      <a:pt x="3244" y="724"/>
                    </a:lnTo>
                    <a:lnTo>
                      <a:pt x="3191" y="657"/>
                    </a:lnTo>
                    <a:lnTo>
                      <a:pt x="3134" y="592"/>
                    </a:lnTo>
                    <a:lnTo>
                      <a:pt x="3074" y="528"/>
                    </a:lnTo>
                    <a:lnTo>
                      <a:pt x="3012" y="469"/>
                    </a:lnTo>
                    <a:lnTo>
                      <a:pt x="2946" y="413"/>
                    </a:lnTo>
                    <a:lnTo>
                      <a:pt x="2878" y="359"/>
                    </a:lnTo>
                    <a:lnTo>
                      <a:pt x="2808" y="308"/>
                    </a:lnTo>
                    <a:lnTo>
                      <a:pt x="2734" y="261"/>
                    </a:lnTo>
                    <a:lnTo>
                      <a:pt x="2659" y="218"/>
                    </a:lnTo>
                    <a:lnTo>
                      <a:pt x="2581" y="179"/>
                    </a:lnTo>
                    <a:lnTo>
                      <a:pt x="2501" y="143"/>
                    </a:lnTo>
                    <a:lnTo>
                      <a:pt x="2420" y="109"/>
                    </a:lnTo>
                    <a:lnTo>
                      <a:pt x="2336" y="81"/>
                    </a:lnTo>
                    <a:lnTo>
                      <a:pt x="2251" y="57"/>
                    </a:lnTo>
                    <a:lnTo>
                      <a:pt x="2163" y="37"/>
                    </a:lnTo>
                    <a:lnTo>
                      <a:pt x="2075" y="21"/>
                    </a:lnTo>
                    <a:lnTo>
                      <a:pt x="1986" y="10"/>
                    </a:lnTo>
                    <a:lnTo>
                      <a:pt x="1894" y="3"/>
                    </a:lnTo>
                    <a:lnTo>
                      <a:pt x="1802" y="0"/>
                    </a:lnTo>
                    <a:lnTo>
                      <a:pt x="1709" y="3"/>
                    </a:lnTo>
                    <a:lnTo>
                      <a:pt x="1618" y="10"/>
                    </a:lnTo>
                    <a:lnTo>
                      <a:pt x="1527" y="21"/>
                    </a:lnTo>
                    <a:lnTo>
                      <a:pt x="1439" y="37"/>
                    </a:lnTo>
                    <a:lnTo>
                      <a:pt x="1352" y="57"/>
                    </a:lnTo>
                    <a:lnTo>
                      <a:pt x="1267" y="81"/>
                    </a:lnTo>
                    <a:lnTo>
                      <a:pt x="1184" y="109"/>
                    </a:lnTo>
                    <a:lnTo>
                      <a:pt x="1101" y="143"/>
                    </a:lnTo>
                    <a:lnTo>
                      <a:pt x="1022" y="179"/>
                    </a:lnTo>
                    <a:lnTo>
                      <a:pt x="944" y="218"/>
                    </a:lnTo>
                    <a:lnTo>
                      <a:pt x="868" y="261"/>
                    </a:lnTo>
                    <a:lnTo>
                      <a:pt x="796" y="308"/>
                    </a:lnTo>
                    <a:lnTo>
                      <a:pt x="724" y="359"/>
                    </a:lnTo>
                    <a:lnTo>
                      <a:pt x="657" y="413"/>
                    </a:lnTo>
                    <a:lnTo>
                      <a:pt x="592" y="469"/>
                    </a:lnTo>
                    <a:lnTo>
                      <a:pt x="528" y="528"/>
                    </a:lnTo>
                    <a:lnTo>
                      <a:pt x="469" y="592"/>
                    </a:lnTo>
                    <a:lnTo>
                      <a:pt x="412" y="657"/>
                    </a:lnTo>
                    <a:lnTo>
                      <a:pt x="358" y="724"/>
                    </a:lnTo>
                    <a:lnTo>
                      <a:pt x="308" y="796"/>
                    </a:lnTo>
                    <a:lnTo>
                      <a:pt x="261" y="869"/>
                    </a:lnTo>
                    <a:lnTo>
                      <a:pt x="218" y="944"/>
                    </a:lnTo>
                    <a:lnTo>
                      <a:pt x="178" y="1022"/>
                    </a:lnTo>
                    <a:lnTo>
                      <a:pt x="142" y="1101"/>
                    </a:lnTo>
                    <a:lnTo>
                      <a:pt x="109" y="1184"/>
                    </a:lnTo>
                    <a:lnTo>
                      <a:pt x="81" y="1267"/>
                    </a:lnTo>
                    <a:lnTo>
                      <a:pt x="57" y="1352"/>
                    </a:lnTo>
                    <a:lnTo>
                      <a:pt x="37" y="1439"/>
                    </a:lnTo>
                    <a:lnTo>
                      <a:pt x="21" y="1527"/>
                    </a:lnTo>
                    <a:lnTo>
                      <a:pt x="10" y="1618"/>
                    </a:lnTo>
                    <a:lnTo>
                      <a:pt x="3" y="1709"/>
                    </a:lnTo>
                    <a:lnTo>
                      <a:pt x="0" y="1802"/>
                    </a:lnTo>
                    <a:lnTo>
                      <a:pt x="3" y="1894"/>
                    </a:lnTo>
                    <a:lnTo>
                      <a:pt x="10" y="1985"/>
                    </a:lnTo>
                    <a:lnTo>
                      <a:pt x="21" y="2075"/>
                    </a:lnTo>
                    <a:lnTo>
                      <a:pt x="37" y="2163"/>
                    </a:lnTo>
                    <a:lnTo>
                      <a:pt x="57" y="2251"/>
                    </a:lnTo>
                    <a:lnTo>
                      <a:pt x="81" y="2336"/>
                    </a:lnTo>
                    <a:lnTo>
                      <a:pt x="109" y="2420"/>
                    </a:lnTo>
                    <a:lnTo>
                      <a:pt x="142" y="2501"/>
                    </a:lnTo>
                    <a:lnTo>
                      <a:pt x="178" y="2581"/>
                    </a:lnTo>
                    <a:lnTo>
                      <a:pt x="218" y="2659"/>
                    </a:lnTo>
                    <a:lnTo>
                      <a:pt x="261" y="2734"/>
                    </a:lnTo>
                    <a:lnTo>
                      <a:pt x="308" y="2807"/>
                    </a:lnTo>
                    <a:lnTo>
                      <a:pt x="358" y="2878"/>
                    </a:lnTo>
                    <a:lnTo>
                      <a:pt x="412" y="2946"/>
                    </a:lnTo>
                    <a:lnTo>
                      <a:pt x="469" y="3011"/>
                    </a:lnTo>
                    <a:lnTo>
                      <a:pt x="528" y="3074"/>
                    </a:lnTo>
                    <a:lnTo>
                      <a:pt x="592" y="3134"/>
                    </a:lnTo>
                    <a:lnTo>
                      <a:pt x="657" y="3190"/>
                    </a:lnTo>
                    <a:lnTo>
                      <a:pt x="724" y="3244"/>
                    </a:lnTo>
                    <a:lnTo>
                      <a:pt x="796" y="3294"/>
                    </a:lnTo>
                    <a:lnTo>
                      <a:pt x="868" y="3341"/>
                    </a:lnTo>
                    <a:lnTo>
                      <a:pt x="944" y="3384"/>
                    </a:lnTo>
                    <a:lnTo>
                      <a:pt x="1022" y="3424"/>
                    </a:lnTo>
                    <a:lnTo>
                      <a:pt x="1101" y="3461"/>
                    </a:lnTo>
                    <a:lnTo>
                      <a:pt x="1184" y="3493"/>
                    </a:lnTo>
                    <a:lnTo>
                      <a:pt x="1267" y="3521"/>
                    </a:lnTo>
                    <a:lnTo>
                      <a:pt x="1352" y="3546"/>
                    </a:lnTo>
                    <a:lnTo>
                      <a:pt x="1439" y="3566"/>
                    </a:lnTo>
                    <a:lnTo>
                      <a:pt x="1527" y="3582"/>
                    </a:lnTo>
                    <a:lnTo>
                      <a:pt x="1618" y="3593"/>
                    </a:lnTo>
                    <a:lnTo>
                      <a:pt x="1709" y="3600"/>
                    </a:lnTo>
                    <a:lnTo>
                      <a:pt x="1802" y="3602"/>
                    </a:lnTo>
                    <a:close/>
                    <a:moveTo>
                      <a:pt x="3533" y="1802"/>
                    </a:moveTo>
                    <a:lnTo>
                      <a:pt x="3531" y="1890"/>
                    </a:lnTo>
                    <a:lnTo>
                      <a:pt x="3525" y="1978"/>
                    </a:lnTo>
                    <a:lnTo>
                      <a:pt x="3514" y="2065"/>
                    </a:lnTo>
                    <a:lnTo>
                      <a:pt x="3498" y="2150"/>
                    </a:lnTo>
                    <a:lnTo>
                      <a:pt x="3479" y="2235"/>
                    </a:lnTo>
                    <a:lnTo>
                      <a:pt x="3456" y="2316"/>
                    </a:lnTo>
                    <a:lnTo>
                      <a:pt x="3429" y="2396"/>
                    </a:lnTo>
                    <a:lnTo>
                      <a:pt x="3398" y="2476"/>
                    </a:lnTo>
                    <a:lnTo>
                      <a:pt x="3362" y="2552"/>
                    </a:lnTo>
                    <a:lnTo>
                      <a:pt x="3324" y="2627"/>
                    </a:lnTo>
                    <a:lnTo>
                      <a:pt x="3283" y="2700"/>
                    </a:lnTo>
                    <a:lnTo>
                      <a:pt x="3238" y="2770"/>
                    </a:lnTo>
                    <a:lnTo>
                      <a:pt x="3190" y="2838"/>
                    </a:lnTo>
                    <a:lnTo>
                      <a:pt x="3138" y="2903"/>
                    </a:lnTo>
                    <a:lnTo>
                      <a:pt x="3084" y="2966"/>
                    </a:lnTo>
                    <a:lnTo>
                      <a:pt x="3027" y="3026"/>
                    </a:lnTo>
                    <a:lnTo>
                      <a:pt x="2966" y="3084"/>
                    </a:lnTo>
                    <a:lnTo>
                      <a:pt x="2903" y="3138"/>
                    </a:lnTo>
                    <a:lnTo>
                      <a:pt x="2838" y="3189"/>
                    </a:lnTo>
                    <a:lnTo>
                      <a:pt x="2769" y="3238"/>
                    </a:lnTo>
                    <a:lnTo>
                      <a:pt x="2699" y="3283"/>
                    </a:lnTo>
                    <a:lnTo>
                      <a:pt x="2627" y="3324"/>
                    </a:lnTo>
                    <a:lnTo>
                      <a:pt x="2552" y="3363"/>
                    </a:lnTo>
                    <a:lnTo>
                      <a:pt x="2476" y="3397"/>
                    </a:lnTo>
                    <a:lnTo>
                      <a:pt x="2397" y="3428"/>
                    </a:lnTo>
                    <a:lnTo>
                      <a:pt x="2316" y="3456"/>
                    </a:lnTo>
                    <a:lnTo>
                      <a:pt x="2234" y="3479"/>
                    </a:lnTo>
                    <a:lnTo>
                      <a:pt x="2150" y="3499"/>
                    </a:lnTo>
                    <a:lnTo>
                      <a:pt x="2065" y="3514"/>
                    </a:lnTo>
                    <a:lnTo>
                      <a:pt x="1978" y="3525"/>
                    </a:lnTo>
                    <a:lnTo>
                      <a:pt x="1890" y="3531"/>
                    </a:lnTo>
                    <a:lnTo>
                      <a:pt x="1802" y="3534"/>
                    </a:lnTo>
                    <a:lnTo>
                      <a:pt x="1712" y="3531"/>
                    </a:lnTo>
                    <a:lnTo>
                      <a:pt x="1624" y="3525"/>
                    </a:lnTo>
                    <a:lnTo>
                      <a:pt x="1537" y="3514"/>
                    </a:lnTo>
                    <a:lnTo>
                      <a:pt x="1452" y="3499"/>
                    </a:lnTo>
                    <a:lnTo>
                      <a:pt x="1368" y="3479"/>
                    </a:lnTo>
                    <a:lnTo>
                      <a:pt x="1286" y="3456"/>
                    </a:lnTo>
                    <a:lnTo>
                      <a:pt x="1206" y="3428"/>
                    </a:lnTo>
                    <a:lnTo>
                      <a:pt x="1127" y="3397"/>
                    </a:lnTo>
                    <a:lnTo>
                      <a:pt x="1050" y="3363"/>
                    </a:lnTo>
                    <a:lnTo>
                      <a:pt x="975" y="3324"/>
                    </a:lnTo>
                    <a:lnTo>
                      <a:pt x="903" y="3283"/>
                    </a:lnTo>
                    <a:lnTo>
                      <a:pt x="833" y="3238"/>
                    </a:lnTo>
                    <a:lnTo>
                      <a:pt x="764" y="3189"/>
                    </a:lnTo>
                    <a:lnTo>
                      <a:pt x="699" y="3138"/>
                    </a:lnTo>
                    <a:lnTo>
                      <a:pt x="637" y="3084"/>
                    </a:lnTo>
                    <a:lnTo>
                      <a:pt x="577" y="3026"/>
                    </a:lnTo>
                    <a:lnTo>
                      <a:pt x="519" y="2966"/>
                    </a:lnTo>
                    <a:lnTo>
                      <a:pt x="465" y="2903"/>
                    </a:lnTo>
                    <a:lnTo>
                      <a:pt x="413" y="2838"/>
                    </a:lnTo>
                    <a:lnTo>
                      <a:pt x="364" y="2770"/>
                    </a:lnTo>
                    <a:lnTo>
                      <a:pt x="320" y="2700"/>
                    </a:lnTo>
                    <a:lnTo>
                      <a:pt x="278" y="2627"/>
                    </a:lnTo>
                    <a:lnTo>
                      <a:pt x="240" y="2552"/>
                    </a:lnTo>
                    <a:lnTo>
                      <a:pt x="205" y="2476"/>
                    </a:lnTo>
                    <a:lnTo>
                      <a:pt x="175" y="2396"/>
                    </a:lnTo>
                    <a:lnTo>
                      <a:pt x="146" y="2316"/>
                    </a:lnTo>
                    <a:lnTo>
                      <a:pt x="123" y="2235"/>
                    </a:lnTo>
                    <a:lnTo>
                      <a:pt x="104" y="2150"/>
                    </a:lnTo>
                    <a:lnTo>
                      <a:pt x="89" y="2065"/>
                    </a:lnTo>
                    <a:lnTo>
                      <a:pt x="78" y="1978"/>
                    </a:lnTo>
                    <a:lnTo>
                      <a:pt x="71" y="1890"/>
                    </a:lnTo>
                    <a:lnTo>
                      <a:pt x="69" y="1802"/>
                    </a:lnTo>
                    <a:lnTo>
                      <a:pt x="71" y="1712"/>
                    </a:lnTo>
                    <a:lnTo>
                      <a:pt x="78" y="1625"/>
                    </a:lnTo>
                    <a:lnTo>
                      <a:pt x="89" y="1537"/>
                    </a:lnTo>
                    <a:lnTo>
                      <a:pt x="104" y="1452"/>
                    </a:lnTo>
                    <a:lnTo>
                      <a:pt x="123" y="1368"/>
                    </a:lnTo>
                    <a:lnTo>
                      <a:pt x="146" y="1286"/>
                    </a:lnTo>
                    <a:lnTo>
                      <a:pt x="175" y="1206"/>
                    </a:lnTo>
                    <a:lnTo>
                      <a:pt x="205" y="1127"/>
                    </a:lnTo>
                    <a:lnTo>
                      <a:pt x="240" y="1051"/>
                    </a:lnTo>
                    <a:lnTo>
                      <a:pt x="278" y="976"/>
                    </a:lnTo>
                    <a:lnTo>
                      <a:pt x="320" y="903"/>
                    </a:lnTo>
                    <a:lnTo>
                      <a:pt x="364" y="833"/>
                    </a:lnTo>
                    <a:lnTo>
                      <a:pt x="413" y="765"/>
                    </a:lnTo>
                    <a:lnTo>
                      <a:pt x="465" y="699"/>
                    </a:lnTo>
                    <a:lnTo>
                      <a:pt x="519" y="637"/>
                    </a:lnTo>
                    <a:lnTo>
                      <a:pt x="577" y="577"/>
                    </a:lnTo>
                    <a:lnTo>
                      <a:pt x="637" y="519"/>
                    </a:lnTo>
                    <a:lnTo>
                      <a:pt x="699" y="465"/>
                    </a:lnTo>
                    <a:lnTo>
                      <a:pt x="764" y="414"/>
                    </a:lnTo>
                    <a:lnTo>
                      <a:pt x="833" y="365"/>
                    </a:lnTo>
                    <a:lnTo>
                      <a:pt x="903" y="320"/>
                    </a:lnTo>
                    <a:lnTo>
                      <a:pt x="975" y="278"/>
                    </a:lnTo>
                    <a:lnTo>
                      <a:pt x="1050" y="240"/>
                    </a:lnTo>
                    <a:lnTo>
                      <a:pt x="1127" y="205"/>
                    </a:lnTo>
                    <a:lnTo>
                      <a:pt x="1206" y="175"/>
                    </a:lnTo>
                    <a:lnTo>
                      <a:pt x="1286" y="148"/>
                    </a:lnTo>
                    <a:lnTo>
                      <a:pt x="1368" y="123"/>
                    </a:lnTo>
                    <a:lnTo>
                      <a:pt x="1452" y="104"/>
                    </a:lnTo>
                    <a:lnTo>
                      <a:pt x="1537" y="89"/>
                    </a:lnTo>
                    <a:lnTo>
                      <a:pt x="1624" y="78"/>
                    </a:lnTo>
                    <a:lnTo>
                      <a:pt x="1712" y="71"/>
                    </a:lnTo>
                    <a:lnTo>
                      <a:pt x="1802" y="69"/>
                    </a:lnTo>
                    <a:lnTo>
                      <a:pt x="1890" y="71"/>
                    </a:lnTo>
                    <a:lnTo>
                      <a:pt x="1978" y="78"/>
                    </a:lnTo>
                    <a:lnTo>
                      <a:pt x="2065" y="89"/>
                    </a:lnTo>
                    <a:lnTo>
                      <a:pt x="2150" y="104"/>
                    </a:lnTo>
                    <a:lnTo>
                      <a:pt x="2234" y="123"/>
                    </a:lnTo>
                    <a:lnTo>
                      <a:pt x="2316" y="148"/>
                    </a:lnTo>
                    <a:lnTo>
                      <a:pt x="2397" y="175"/>
                    </a:lnTo>
                    <a:lnTo>
                      <a:pt x="2476" y="205"/>
                    </a:lnTo>
                    <a:lnTo>
                      <a:pt x="2552" y="240"/>
                    </a:lnTo>
                    <a:lnTo>
                      <a:pt x="2627" y="278"/>
                    </a:lnTo>
                    <a:lnTo>
                      <a:pt x="2699" y="320"/>
                    </a:lnTo>
                    <a:lnTo>
                      <a:pt x="2769" y="365"/>
                    </a:lnTo>
                    <a:lnTo>
                      <a:pt x="2838" y="414"/>
                    </a:lnTo>
                    <a:lnTo>
                      <a:pt x="2903" y="465"/>
                    </a:lnTo>
                    <a:lnTo>
                      <a:pt x="2966" y="519"/>
                    </a:lnTo>
                    <a:lnTo>
                      <a:pt x="3027" y="577"/>
                    </a:lnTo>
                    <a:lnTo>
                      <a:pt x="3084" y="637"/>
                    </a:lnTo>
                    <a:lnTo>
                      <a:pt x="3138" y="699"/>
                    </a:lnTo>
                    <a:lnTo>
                      <a:pt x="3190" y="765"/>
                    </a:lnTo>
                    <a:lnTo>
                      <a:pt x="3238" y="833"/>
                    </a:lnTo>
                    <a:lnTo>
                      <a:pt x="3283" y="903"/>
                    </a:lnTo>
                    <a:lnTo>
                      <a:pt x="3324" y="976"/>
                    </a:lnTo>
                    <a:lnTo>
                      <a:pt x="3362" y="1051"/>
                    </a:lnTo>
                    <a:lnTo>
                      <a:pt x="3398" y="1127"/>
                    </a:lnTo>
                    <a:lnTo>
                      <a:pt x="3429" y="1206"/>
                    </a:lnTo>
                    <a:lnTo>
                      <a:pt x="3456" y="1286"/>
                    </a:lnTo>
                    <a:lnTo>
                      <a:pt x="3479" y="1368"/>
                    </a:lnTo>
                    <a:lnTo>
                      <a:pt x="3498" y="1452"/>
                    </a:lnTo>
                    <a:lnTo>
                      <a:pt x="3514" y="1537"/>
                    </a:lnTo>
                    <a:lnTo>
                      <a:pt x="3525" y="1625"/>
                    </a:lnTo>
                    <a:lnTo>
                      <a:pt x="3531" y="1712"/>
                    </a:lnTo>
                    <a:lnTo>
                      <a:pt x="3533" y="1802"/>
                    </a:lnTo>
                    <a:close/>
                  </a:path>
                </a:pathLst>
              </a:custGeom>
              <a:solidFill>
                <a:srgbClr val="30AE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1738" name="Freeform 1313">
                <a:extLst>
                  <a:ext uri="{FF2B5EF4-FFF2-40B4-BE49-F238E27FC236}">
                    <a16:creationId xmlns:a16="http://schemas.microsoft.com/office/drawing/2014/main" id="{B9E05893-BD49-4EE3-AE13-269785F3CBC6}"/>
                  </a:ext>
                </a:extLst>
              </p:cNvPr>
              <p:cNvSpPr>
                <a:spLocks noEditPoints="1"/>
              </p:cNvSpPr>
              <p:nvPr/>
            </p:nvSpPr>
            <p:spPr bwMode="auto">
              <a:xfrm>
                <a:off x="1469" y="2001"/>
                <a:ext cx="713" cy="713"/>
              </a:xfrm>
              <a:custGeom>
                <a:avLst/>
                <a:gdLst>
                  <a:gd name="T0" fmla="*/ 706 w 3566"/>
                  <a:gd name="T1" fmla="*/ 285 h 3566"/>
                  <a:gd name="T2" fmla="*/ 678 w 3566"/>
                  <a:gd name="T3" fmla="*/ 202 h 3566"/>
                  <a:gd name="T4" fmla="*/ 632 w 3566"/>
                  <a:gd name="T5" fmla="*/ 130 h 3566"/>
                  <a:gd name="T6" fmla="*/ 570 w 3566"/>
                  <a:gd name="T7" fmla="*/ 71 h 3566"/>
                  <a:gd name="T8" fmla="*/ 495 w 3566"/>
                  <a:gd name="T9" fmla="*/ 28 h 3566"/>
                  <a:gd name="T10" fmla="*/ 411 w 3566"/>
                  <a:gd name="T11" fmla="*/ 4 h 3566"/>
                  <a:gd name="T12" fmla="*/ 320 w 3566"/>
                  <a:gd name="T13" fmla="*/ 2 h 3566"/>
                  <a:gd name="T14" fmla="*/ 234 w 3566"/>
                  <a:gd name="T15" fmla="*/ 22 h 3566"/>
                  <a:gd name="T16" fmla="*/ 157 w 3566"/>
                  <a:gd name="T17" fmla="*/ 61 h 3566"/>
                  <a:gd name="T18" fmla="*/ 93 w 3566"/>
                  <a:gd name="T19" fmla="*/ 117 h 3566"/>
                  <a:gd name="T20" fmla="*/ 43 w 3566"/>
                  <a:gd name="T21" fmla="*/ 187 h 3566"/>
                  <a:gd name="T22" fmla="*/ 11 w 3566"/>
                  <a:gd name="T23" fmla="*/ 267 h 3566"/>
                  <a:gd name="T24" fmla="*/ 0 w 3566"/>
                  <a:gd name="T25" fmla="*/ 357 h 3566"/>
                  <a:gd name="T26" fmla="*/ 11 w 3566"/>
                  <a:gd name="T27" fmla="*/ 446 h 3566"/>
                  <a:gd name="T28" fmla="*/ 43 w 3566"/>
                  <a:gd name="T29" fmla="*/ 527 h 3566"/>
                  <a:gd name="T30" fmla="*/ 93 w 3566"/>
                  <a:gd name="T31" fmla="*/ 596 h 3566"/>
                  <a:gd name="T32" fmla="*/ 157 w 3566"/>
                  <a:gd name="T33" fmla="*/ 652 h 3566"/>
                  <a:gd name="T34" fmla="*/ 234 w 3566"/>
                  <a:gd name="T35" fmla="*/ 692 h 3566"/>
                  <a:gd name="T36" fmla="*/ 320 w 3566"/>
                  <a:gd name="T37" fmla="*/ 711 h 3566"/>
                  <a:gd name="T38" fmla="*/ 411 w 3566"/>
                  <a:gd name="T39" fmla="*/ 709 h 3566"/>
                  <a:gd name="T40" fmla="*/ 495 w 3566"/>
                  <a:gd name="T41" fmla="*/ 685 h 3566"/>
                  <a:gd name="T42" fmla="*/ 570 w 3566"/>
                  <a:gd name="T43" fmla="*/ 642 h 3566"/>
                  <a:gd name="T44" fmla="*/ 632 w 3566"/>
                  <a:gd name="T45" fmla="*/ 583 h 3566"/>
                  <a:gd name="T46" fmla="*/ 678 w 3566"/>
                  <a:gd name="T47" fmla="*/ 511 h 3566"/>
                  <a:gd name="T48" fmla="*/ 706 w 3566"/>
                  <a:gd name="T49" fmla="*/ 428 h 3566"/>
                  <a:gd name="T50" fmla="*/ 693 w 3566"/>
                  <a:gd name="T51" fmla="*/ 357 h 3566"/>
                  <a:gd name="T52" fmla="*/ 682 w 3566"/>
                  <a:gd name="T53" fmla="*/ 441 h 3566"/>
                  <a:gd name="T54" fmla="*/ 652 w 3566"/>
                  <a:gd name="T55" fmla="*/ 517 h 3566"/>
                  <a:gd name="T56" fmla="*/ 605 w 3566"/>
                  <a:gd name="T57" fmla="*/ 583 h 3566"/>
                  <a:gd name="T58" fmla="*/ 544 w 3566"/>
                  <a:gd name="T59" fmla="*/ 635 h 3566"/>
                  <a:gd name="T60" fmla="*/ 472 w 3566"/>
                  <a:gd name="T61" fmla="*/ 672 h 3566"/>
                  <a:gd name="T62" fmla="*/ 391 w 3566"/>
                  <a:gd name="T63" fmla="*/ 691 h 3566"/>
                  <a:gd name="T64" fmla="*/ 305 w 3566"/>
                  <a:gd name="T65" fmla="*/ 689 h 3566"/>
                  <a:gd name="T66" fmla="*/ 226 w 3566"/>
                  <a:gd name="T67" fmla="*/ 666 h 3566"/>
                  <a:gd name="T68" fmla="*/ 156 w 3566"/>
                  <a:gd name="T69" fmla="*/ 626 h 3566"/>
                  <a:gd name="T70" fmla="*/ 97 w 3566"/>
                  <a:gd name="T71" fmla="*/ 570 h 3566"/>
                  <a:gd name="T72" fmla="*/ 54 w 3566"/>
                  <a:gd name="T73" fmla="*/ 502 h 3566"/>
                  <a:gd name="T74" fmla="*/ 27 w 3566"/>
                  <a:gd name="T75" fmla="*/ 424 h 3566"/>
                  <a:gd name="T76" fmla="*/ 21 w 3566"/>
                  <a:gd name="T77" fmla="*/ 339 h 3566"/>
                  <a:gd name="T78" fmla="*/ 36 w 3566"/>
                  <a:gd name="T79" fmla="*/ 257 h 3566"/>
                  <a:gd name="T80" fmla="*/ 69 w 3566"/>
                  <a:gd name="T81" fmla="*/ 182 h 3566"/>
                  <a:gd name="T82" fmla="*/ 119 w 3566"/>
                  <a:gd name="T83" fmla="*/ 119 h 3566"/>
                  <a:gd name="T84" fmla="*/ 182 w 3566"/>
                  <a:gd name="T85" fmla="*/ 69 h 3566"/>
                  <a:gd name="T86" fmla="*/ 257 w 3566"/>
                  <a:gd name="T87" fmla="*/ 36 h 3566"/>
                  <a:gd name="T88" fmla="*/ 339 w 3566"/>
                  <a:gd name="T89" fmla="*/ 21 h 3566"/>
                  <a:gd name="T90" fmla="*/ 424 w 3566"/>
                  <a:gd name="T91" fmla="*/ 27 h 3566"/>
                  <a:gd name="T92" fmla="*/ 502 w 3566"/>
                  <a:gd name="T93" fmla="*/ 54 h 3566"/>
                  <a:gd name="T94" fmla="*/ 570 w 3566"/>
                  <a:gd name="T95" fmla="*/ 97 h 3566"/>
                  <a:gd name="T96" fmla="*/ 626 w 3566"/>
                  <a:gd name="T97" fmla="*/ 156 h 3566"/>
                  <a:gd name="T98" fmla="*/ 666 w 3566"/>
                  <a:gd name="T99" fmla="*/ 226 h 3566"/>
                  <a:gd name="T100" fmla="*/ 689 w 3566"/>
                  <a:gd name="T101" fmla="*/ 305 h 35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566" h="3566">
                    <a:moveTo>
                      <a:pt x="3566" y="1784"/>
                    </a:moveTo>
                    <a:lnTo>
                      <a:pt x="3564" y="1691"/>
                    </a:lnTo>
                    <a:lnTo>
                      <a:pt x="3557" y="1601"/>
                    </a:lnTo>
                    <a:lnTo>
                      <a:pt x="3546" y="1512"/>
                    </a:lnTo>
                    <a:lnTo>
                      <a:pt x="3530" y="1424"/>
                    </a:lnTo>
                    <a:lnTo>
                      <a:pt x="3510" y="1337"/>
                    </a:lnTo>
                    <a:lnTo>
                      <a:pt x="3486" y="1253"/>
                    </a:lnTo>
                    <a:lnTo>
                      <a:pt x="3458" y="1171"/>
                    </a:lnTo>
                    <a:lnTo>
                      <a:pt x="3427" y="1089"/>
                    </a:lnTo>
                    <a:lnTo>
                      <a:pt x="3391" y="1011"/>
                    </a:lnTo>
                    <a:lnTo>
                      <a:pt x="3351" y="933"/>
                    </a:lnTo>
                    <a:lnTo>
                      <a:pt x="3308" y="859"/>
                    </a:lnTo>
                    <a:lnTo>
                      <a:pt x="3262" y="787"/>
                    </a:lnTo>
                    <a:lnTo>
                      <a:pt x="3213" y="716"/>
                    </a:lnTo>
                    <a:lnTo>
                      <a:pt x="3159" y="649"/>
                    </a:lnTo>
                    <a:lnTo>
                      <a:pt x="3103" y="585"/>
                    </a:lnTo>
                    <a:lnTo>
                      <a:pt x="3044" y="522"/>
                    </a:lnTo>
                    <a:lnTo>
                      <a:pt x="2983" y="463"/>
                    </a:lnTo>
                    <a:lnTo>
                      <a:pt x="2917" y="408"/>
                    </a:lnTo>
                    <a:lnTo>
                      <a:pt x="2850" y="355"/>
                    </a:lnTo>
                    <a:lnTo>
                      <a:pt x="2781" y="304"/>
                    </a:lnTo>
                    <a:lnTo>
                      <a:pt x="2708" y="258"/>
                    </a:lnTo>
                    <a:lnTo>
                      <a:pt x="2633" y="216"/>
                    </a:lnTo>
                    <a:lnTo>
                      <a:pt x="2556" y="176"/>
                    </a:lnTo>
                    <a:lnTo>
                      <a:pt x="2477" y="141"/>
                    </a:lnTo>
                    <a:lnTo>
                      <a:pt x="2397" y="108"/>
                    </a:lnTo>
                    <a:lnTo>
                      <a:pt x="2313" y="80"/>
                    </a:lnTo>
                    <a:lnTo>
                      <a:pt x="2229" y="56"/>
                    </a:lnTo>
                    <a:lnTo>
                      <a:pt x="2142" y="36"/>
                    </a:lnTo>
                    <a:lnTo>
                      <a:pt x="2055" y="21"/>
                    </a:lnTo>
                    <a:lnTo>
                      <a:pt x="1966" y="10"/>
                    </a:lnTo>
                    <a:lnTo>
                      <a:pt x="1875" y="3"/>
                    </a:lnTo>
                    <a:lnTo>
                      <a:pt x="1784" y="0"/>
                    </a:lnTo>
                    <a:lnTo>
                      <a:pt x="1691" y="3"/>
                    </a:lnTo>
                    <a:lnTo>
                      <a:pt x="1601" y="10"/>
                    </a:lnTo>
                    <a:lnTo>
                      <a:pt x="1512" y="21"/>
                    </a:lnTo>
                    <a:lnTo>
                      <a:pt x="1424" y="36"/>
                    </a:lnTo>
                    <a:lnTo>
                      <a:pt x="1337" y="56"/>
                    </a:lnTo>
                    <a:lnTo>
                      <a:pt x="1253" y="80"/>
                    </a:lnTo>
                    <a:lnTo>
                      <a:pt x="1171" y="108"/>
                    </a:lnTo>
                    <a:lnTo>
                      <a:pt x="1089" y="141"/>
                    </a:lnTo>
                    <a:lnTo>
                      <a:pt x="1010" y="176"/>
                    </a:lnTo>
                    <a:lnTo>
                      <a:pt x="933" y="216"/>
                    </a:lnTo>
                    <a:lnTo>
                      <a:pt x="859" y="258"/>
                    </a:lnTo>
                    <a:lnTo>
                      <a:pt x="787" y="304"/>
                    </a:lnTo>
                    <a:lnTo>
                      <a:pt x="716" y="355"/>
                    </a:lnTo>
                    <a:lnTo>
                      <a:pt x="649" y="408"/>
                    </a:lnTo>
                    <a:lnTo>
                      <a:pt x="585" y="463"/>
                    </a:lnTo>
                    <a:lnTo>
                      <a:pt x="522" y="522"/>
                    </a:lnTo>
                    <a:lnTo>
                      <a:pt x="463" y="585"/>
                    </a:lnTo>
                    <a:lnTo>
                      <a:pt x="408" y="649"/>
                    </a:lnTo>
                    <a:lnTo>
                      <a:pt x="354" y="716"/>
                    </a:lnTo>
                    <a:lnTo>
                      <a:pt x="304" y="787"/>
                    </a:lnTo>
                    <a:lnTo>
                      <a:pt x="258" y="859"/>
                    </a:lnTo>
                    <a:lnTo>
                      <a:pt x="215" y="933"/>
                    </a:lnTo>
                    <a:lnTo>
                      <a:pt x="176" y="1011"/>
                    </a:lnTo>
                    <a:lnTo>
                      <a:pt x="140" y="1089"/>
                    </a:lnTo>
                    <a:lnTo>
                      <a:pt x="108" y="1171"/>
                    </a:lnTo>
                    <a:lnTo>
                      <a:pt x="80" y="1253"/>
                    </a:lnTo>
                    <a:lnTo>
                      <a:pt x="56" y="1337"/>
                    </a:lnTo>
                    <a:lnTo>
                      <a:pt x="36" y="1424"/>
                    </a:lnTo>
                    <a:lnTo>
                      <a:pt x="21" y="1512"/>
                    </a:lnTo>
                    <a:lnTo>
                      <a:pt x="9" y="1601"/>
                    </a:lnTo>
                    <a:lnTo>
                      <a:pt x="3" y="1691"/>
                    </a:lnTo>
                    <a:lnTo>
                      <a:pt x="0" y="1784"/>
                    </a:lnTo>
                    <a:lnTo>
                      <a:pt x="3" y="1875"/>
                    </a:lnTo>
                    <a:lnTo>
                      <a:pt x="9" y="1965"/>
                    </a:lnTo>
                    <a:lnTo>
                      <a:pt x="21" y="2055"/>
                    </a:lnTo>
                    <a:lnTo>
                      <a:pt x="36" y="2142"/>
                    </a:lnTo>
                    <a:lnTo>
                      <a:pt x="56" y="2229"/>
                    </a:lnTo>
                    <a:lnTo>
                      <a:pt x="80" y="2313"/>
                    </a:lnTo>
                    <a:lnTo>
                      <a:pt x="108" y="2397"/>
                    </a:lnTo>
                    <a:lnTo>
                      <a:pt x="140" y="2477"/>
                    </a:lnTo>
                    <a:lnTo>
                      <a:pt x="176" y="2556"/>
                    </a:lnTo>
                    <a:lnTo>
                      <a:pt x="215" y="2634"/>
                    </a:lnTo>
                    <a:lnTo>
                      <a:pt x="258" y="2708"/>
                    </a:lnTo>
                    <a:lnTo>
                      <a:pt x="304" y="2780"/>
                    </a:lnTo>
                    <a:lnTo>
                      <a:pt x="354" y="2850"/>
                    </a:lnTo>
                    <a:lnTo>
                      <a:pt x="408" y="2917"/>
                    </a:lnTo>
                    <a:lnTo>
                      <a:pt x="463" y="2982"/>
                    </a:lnTo>
                    <a:lnTo>
                      <a:pt x="522" y="3044"/>
                    </a:lnTo>
                    <a:lnTo>
                      <a:pt x="585" y="3103"/>
                    </a:lnTo>
                    <a:lnTo>
                      <a:pt x="649" y="3159"/>
                    </a:lnTo>
                    <a:lnTo>
                      <a:pt x="716" y="3212"/>
                    </a:lnTo>
                    <a:lnTo>
                      <a:pt x="787" y="3262"/>
                    </a:lnTo>
                    <a:lnTo>
                      <a:pt x="859" y="3308"/>
                    </a:lnTo>
                    <a:lnTo>
                      <a:pt x="933" y="3351"/>
                    </a:lnTo>
                    <a:lnTo>
                      <a:pt x="1010" y="3390"/>
                    </a:lnTo>
                    <a:lnTo>
                      <a:pt x="1089" y="3427"/>
                    </a:lnTo>
                    <a:lnTo>
                      <a:pt x="1171" y="3459"/>
                    </a:lnTo>
                    <a:lnTo>
                      <a:pt x="1253" y="3486"/>
                    </a:lnTo>
                    <a:lnTo>
                      <a:pt x="1337" y="3510"/>
                    </a:lnTo>
                    <a:lnTo>
                      <a:pt x="1424" y="3530"/>
                    </a:lnTo>
                    <a:lnTo>
                      <a:pt x="1512" y="3546"/>
                    </a:lnTo>
                    <a:lnTo>
                      <a:pt x="1601" y="3557"/>
                    </a:lnTo>
                    <a:lnTo>
                      <a:pt x="1691" y="3564"/>
                    </a:lnTo>
                    <a:lnTo>
                      <a:pt x="1784" y="3566"/>
                    </a:lnTo>
                    <a:lnTo>
                      <a:pt x="1875" y="3564"/>
                    </a:lnTo>
                    <a:lnTo>
                      <a:pt x="1966" y="3557"/>
                    </a:lnTo>
                    <a:lnTo>
                      <a:pt x="2055" y="3546"/>
                    </a:lnTo>
                    <a:lnTo>
                      <a:pt x="2142" y="3530"/>
                    </a:lnTo>
                    <a:lnTo>
                      <a:pt x="2229" y="3510"/>
                    </a:lnTo>
                    <a:lnTo>
                      <a:pt x="2313" y="3486"/>
                    </a:lnTo>
                    <a:lnTo>
                      <a:pt x="2397" y="3459"/>
                    </a:lnTo>
                    <a:lnTo>
                      <a:pt x="2477" y="3427"/>
                    </a:lnTo>
                    <a:lnTo>
                      <a:pt x="2556" y="3390"/>
                    </a:lnTo>
                    <a:lnTo>
                      <a:pt x="2633" y="3351"/>
                    </a:lnTo>
                    <a:lnTo>
                      <a:pt x="2708" y="3308"/>
                    </a:lnTo>
                    <a:lnTo>
                      <a:pt x="2781" y="3262"/>
                    </a:lnTo>
                    <a:lnTo>
                      <a:pt x="2850" y="3212"/>
                    </a:lnTo>
                    <a:lnTo>
                      <a:pt x="2917" y="3159"/>
                    </a:lnTo>
                    <a:lnTo>
                      <a:pt x="2983" y="3103"/>
                    </a:lnTo>
                    <a:lnTo>
                      <a:pt x="3044" y="3044"/>
                    </a:lnTo>
                    <a:lnTo>
                      <a:pt x="3103" y="2982"/>
                    </a:lnTo>
                    <a:lnTo>
                      <a:pt x="3159" y="2917"/>
                    </a:lnTo>
                    <a:lnTo>
                      <a:pt x="3213" y="2850"/>
                    </a:lnTo>
                    <a:lnTo>
                      <a:pt x="3262" y="2780"/>
                    </a:lnTo>
                    <a:lnTo>
                      <a:pt x="3308" y="2708"/>
                    </a:lnTo>
                    <a:lnTo>
                      <a:pt x="3351" y="2634"/>
                    </a:lnTo>
                    <a:lnTo>
                      <a:pt x="3391" y="2556"/>
                    </a:lnTo>
                    <a:lnTo>
                      <a:pt x="3427" y="2477"/>
                    </a:lnTo>
                    <a:lnTo>
                      <a:pt x="3458" y="2397"/>
                    </a:lnTo>
                    <a:lnTo>
                      <a:pt x="3486" y="2313"/>
                    </a:lnTo>
                    <a:lnTo>
                      <a:pt x="3510" y="2229"/>
                    </a:lnTo>
                    <a:lnTo>
                      <a:pt x="3530" y="2142"/>
                    </a:lnTo>
                    <a:lnTo>
                      <a:pt x="3546" y="2055"/>
                    </a:lnTo>
                    <a:lnTo>
                      <a:pt x="3557" y="1965"/>
                    </a:lnTo>
                    <a:lnTo>
                      <a:pt x="3564" y="1875"/>
                    </a:lnTo>
                    <a:lnTo>
                      <a:pt x="3566" y="1784"/>
                    </a:lnTo>
                    <a:close/>
                    <a:moveTo>
                      <a:pt x="3465" y="1784"/>
                    </a:moveTo>
                    <a:lnTo>
                      <a:pt x="3463" y="1870"/>
                    </a:lnTo>
                    <a:lnTo>
                      <a:pt x="3456" y="1955"/>
                    </a:lnTo>
                    <a:lnTo>
                      <a:pt x="3445" y="2040"/>
                    </a:lnTo>
                    <a:lnTo>
                      <a:pt x="3431" y="2122"/>
                    </a:lnTo>
                    <a:lnTo>
                      <a:pt x="3412" y="2204"/>
                    </a:lnTo>
                    <a:lnTo>
                      <a:pt x="3390" y="2283"/>
                    </a:lnTo>
                    <a:lnTo>
                      <a:pt x="3362" y="2361"/>
                    </a:lnTo>
                    <a:lnTo>
                      <a:pt x="3332" y="2438"/>
                    </a:lnTo>
                    <a:lnTo>
                      <a:pt x="3299" y="2512"/>
                    </a:lnTo>
                    <a:lnTo>
                      <a:pt x="3262" y="2584"/>
                    </a:lnTo>
                    <a:lnTo>
                      <a:pt x="3222" y="2655"/>
                    </a:lnTo>
                    <a:lnTo>
                      <a:pt x="3178" y="2723"/>
                    </a:lnTo>
                    <a:lnTo>
                      <a:pt x="3130" y="2789"/>
                    </a:lnTo>
                    <a:lnTo>
                      <a:pt x="3081" y="2853"/>
                    </a:lnTo>
                    <a:lnTo>
                      <a:pt x="3028" y="2914"/>
                    </a:lnTo>
                    <a:lnTo>
                      <a:pt x="2973" y="2972"/>
                    </a:lnTo>
                    <a:lnTo>
                      <a:pt x="2914" y="3028"/>
                    </a:lnTo>
                    <a:lnTo>
                      <a:pt x="2853" y="3081"/>
                    </a:lnTo>
                    <a:lnTo>
                      <a:pt x="2790" y="3130"/>
                    </a:lnTo>
                    <a:lnTo>
                      <a:pt x="2723" y="3177"/>
                    </a:lnTo>
                    <a:lnTo>
                      <a:pt x="2655" y="3222"/>
                    </a:lnTo>
                    <a:lnTo>
                      <a:pt x="2585" y="3262"/>
                    </a:lnTo>
                    <a:lnTo>
                      <a:pt x="2512" y="3299"/>
                    </a:lnTo>
                    <a:lnTo>
                      <a:pt x="2438" y="3332"/>
                    </a:lnTo>
                    <a:lnTo>
                      <a:pt x="2361" y="3362"/>
                    </a:lnTo>
                    <a:lnTo>
                      <a:pt x="2283" y="3389"/>
                    </a:lnTo>
                    <a:lnTo>
                      <a:pt x="2204" y="3411"/>
                    </a:lnTo>
                    <a:lnTo>
                      <a:pt x="2122" y="3431"/>
                    </a:lnTo>
                    <a:lnTo>
                      <a:pt x="2039" y="3446"/>
                    </a:lnTo>
                    <a:lnTo>
                      <a:pt x="1955" y="3456"/>
                    </a:lnTo>
                    <a:lnTo>
                      <a:pt x="1870" y="3463"/>
                    </a:lnTo>
                    <a:lnTo>
                      <a:pt x="1784" y="3465"/>
                    </a:lnTo>
                    <a:lnTo>
                      <a:pt x="1697" y="3463"/>
                    </a:lnTo>
                    <a:lnTo>
                      <a:pt x="1612" y="3456"/>
                    </a:lnTo>
                    <a:lnTo>
                      <a:pt x="1527" y="3446"/>
                    </a:lnTo>
                    <a:lnTo>
                      <a:pt x="1445" y="3431"/>
                    </a:lnTo>
                    <a:lnTo>
                      <a:pt x="1364" y="3411"/>
                    </a:lnTo>
                    <a:lnTo>
                      <a:pt x="1283" y="3389"/>
                    </a:lnTo>
                    <a:lnTo>
                      <a:pt x="1206" y="3362"/>
                    </a:lnTo>
                    <a:lnTo>
                      <a:pt x="1129" y="3332"/>
                    </a:lnTo>
                    <a:lnTo>
                      <a:pt x="1054" y="3299"/>
                    </a:lnTo>
                    <a:lnTo>
                      <a:pt x="982" y="3262"/>
                    </a:lnTo>
                    <a:lnTo>
                      <a:pt x="911" y="3222"/>
                    </a:lnTo>
                    <a:lnTo>
                      <a:pt x="843" y="3177"/>
                    </a:lnTo>
                    <a:lnTo>
                      <a:pt x="778" y="3130"/>
                    </a:lnTo>
                    <a:lnTo>
                      <a:pt x="714" y="3081"/>
                    </a:lnTo>
                    <a:lnTo>
                      <a:pt x="653" y="3028"/>
                    </a:lnTo>
                    <a:lnTo>
                      <a:pt x="595" y="2972"/>
                    </a:lnTo>
                    <a:lnTo>
                      <a:pt x="538" y="2914"/>
                    </a:lnTo>
                    <a:lnTo>
                      <a:pt x="486" y="2853"/>
                    </a:lnTo>
                    <a:lnTo>
                      <a:pt x="436" y="2789"/>
                    </a:lnTo>
                    <a:lnTo>
                      <a:pt x="389" y="2723"/>
                    </a:lnTo>
                    <a:lnTo>
                      <a:pt x="345" y="2655"/>
                    </a:lnTo>
                    <a:lnTo>
                      <a:pt x="305" y="2584"/>
                    </a:lnTo>
                    <a:lnTo>
                      <a:pt x="268" y="2512"/>
                    </a:lnTo>
                    <a:lnTo>
                      <a:pt x="234" y="2438"/>
                    </a:lnTo>
                    <a:lnTo>
                      <a:pt x="204" y="2361"/>
                    </a:lnTo>
                    <a:lnTo>
                      <a:pt x="178" y="2283"/>
                    </a:lnTo>
                    <a:lnTo>
                      <a:pt x="154" y="2204"/>
                    </a:lnTo>
                    <a:lnTo>
                      <a:pt x="136" y="2122"/>
                    </a:lnTo>
                    <a:lnTo>
                      <a:pt x="121" y="2040"/>
                    </a:lnTo>
                    <a:lnTo>
                      <a:pt x="110" y="1955"/>
                    </a:lnTo>
                    <a:lnTo>
                      <a:pt x="104" y="1870"/>
                    </a:lnTo>
                    <a:lnTo>
                      <a:pt x="102" y="1784"/>
                    </a:lnTo>
                    <a:lnTo>
                      <a:pt x="104" y="1697"/>
                    </a:lnTo>
                    <a:lnTo>
                      <a:pt x="110" y="1612"/>
                    </a:lnTo>
                    <a:lnTo>
                      <a:pt x="121" y="1527"/>
                    </a:lnTo>
                    <a:lnTo>
                      <a:pt x="136" y="1445"/>
                    </a:lnTo>
                    <a:lnTo>
                      <a:pt x="154" y="1364"/>
                    </a:lnTo>
                    <a:lnTo>
                      <a:pt x="178" y="1283"/>
                    </a:lnTo>
                    <a:lnTo>
                      <a:pt x="204" y="1206"/>
                    </a:lnTo>
                    <a:lnTo>
                      <a:pt x="234" y="1129"/>
                    </a:lnTo>
                    <a:lnTo>
                      <a:pt x="268" y="1054"/>
                    </a:lnTo>
                    <a:lnTo>
                      <a:pt x="305" y="982"/>
                    </a:lnTo>
                    <a:lnTo>
                      <a:pt x="345" y="911"/>
                    </a:lnTo>
                    <a:lnTo>
                      <a:pt x="389" y="843"/>
                    </a:lnTo>
                    <a:lnTo>
                      <a:pt x="436" y="778"/>
                    </a:lnTo>
                    <a:lnTo>
                      <a:pt x="486" y="714"/>
                    </a:lnTo>
                    <a:lnTo>
                      <a:pt x="538" y="653"/>
                    </a:lnTo>
                    <a:lnTo>
                      <a:pt x="595" y="595"/>
                    </a:lnTo>
                    <a:lnTo>
                      <a:pt x="653" y="539"/>
                    </a:lnTo>
                    <a:lnTo>
                      <a:pt x="714" y="486"/>
                    </a:lnTo>
                    <a:lnTo>
                      <a:pt x="778" y="436"/>
                    </a:lnTo>
                    <a:lnTo>
                      <a:pt x="843" y="389"/>
                    </a:lnTo>
                    <a:lnTo>
                      <a:pt x="911" y="346"/>
                    </a:lnTo>
                    <a:lnTo>
                      <a:pt x="982" y="305"/>
                    </a:lnTo>
                    <a:lnTo>
                      <a:pt x="1054" y="268"/>
                    </a:lnTo>
                    <a:lnTo>
                      <a:pt x="1129" y="234"/>
                    </a:lnTo>
                    <a:lnTo>
                      <a:pt x="1206" y="204"/>
                    </a:lnTo>
                    <a:lnTo>
                      <a:pt x="1283" y="178"/>
                    </a:lnTo>
                    <a:lnTo>
                      <a:pt x="1364" y="155"/>
                    </a:lnTo>
                    <a:lnTo>
                      <a:pt x="1445" y="137"/>
                    </a:lnTo>
                    <a:lnTo>
                      <a:pt x="1527" y="121"/>
                    </a:lnTo>
                    <a:lnTo>
                      <a:pt x="1612" y="110"/>
                    </a:lnTo>
                    <a:lnTo>
                      <a:pt x="1697" y="104"/>
                    </a:lnTo>
                    <a:lnTo>
                      <a:pt x="1784" y="102"/>
                    </a:lnTo>
                    <a:lnTo>
                      <a:pt x="1870" y="104"/>
                    </a:lnTo>
                    <a:lnTo>
                      <a:pt x="1955" y="110"/>
                    </a:lnTo>
                    <a:lnTo>
                      <a:pt x="2039" y="121"/>
                    </a:lnTo>
                    <a:lnTo>
                      <a:pt x="2122" y="137"/>
                    </a:lnTo>
                    <a:lnTo>
                      <a:pt x="2204" y="155"/>
                    </a:lnTo>
                    <a:lnTo>
                      <a:pt x="2283" y="178"/>
                    </a:lnTo>
                    <a:lnTo>
                      <a:pt x="2361" y="204"/>
                    </a:lnTo>
                    <a:lnTo>
                      <a:pt x="2438" y="234"/>
                    </a:lnTo>
                    <a:lnTo>
                      <a:pt x="2512" y="268"/>
                    </a:lnTo>
                    <a:lnTo>
                      <a:pt x="2585" y="305"/>
                    </a:lnTo>
                    <a:lnTo>
                      <a:pt x="2655" y="346"/>
                    </a:lnTo>
                    <a:lnTo>
                      <a:pt x="2723" y="389"/>
                    </a:lnTo>
                    <a:lnTo>
                      <a:pt x="2790" y="436"/>
                    </a:lnTo>
                    <a:lnTo>
                      <a:pt x="2853" y="486"/>
                    </a:lnTo>
                    <a:lnTo>
                      <a:pt x="2914" y="539"/>
                    </a:lnTo>
                    <a:lnTo>
                      <a:pt x="2973" y="595"/>
                    </a:lnTo>
                    <a:lnTo>
                      <a:pt x="3028" y="653"/>
                    </a:lnTo>
                    <a:lnTo>
                      <a:pt x="3081" y="714"/>
                    </a:lnTo>
                    <a:lnTo>
                      <a:pt x="3130" y="778"/>
                    </a:lnTo>
                    <a:lnTo>
                      <a:pt x="3178" y="843"/>
                    </a:lnTo>
                    <a:lnTo>
                      <a:pt x="3222" y="911"/>
                    </a:lnTo>
                    <a:lnTo>
                      <a:pt x="3262" y="982"/>
                    </a:lnTo>
                    <a:lnTo>
                      <a:pt x="3299" y="1054"/>
                    </a:lnTo>
                    <a:lnTo>
                      <a:pt x="3332" y="1129"/>
                    </a:lnTo>
                    <a:lnTo>
                      <a:pt x="3362" y="1206"/>
                    </a:lnTo>
                    <a:lnTo>
                      <a:pt x="3390" y="1283"/>
                    </a:lnTo>
                    <a:lnTo>
                      <a:pt x="3412" y="1364"/>
                    </a:lnTo>
                    <a:lnTo>
                      <a:pt x="3431" y="1445"/>
                    </a:lnTo>
                    <a:lnTo>
                      <a:pt x="3445" y="1527"/>
                    </a:lnTo>
                    <a:lnTo>
                      <a:pt x="3456" y="1612"/>
                    </a:lnTo>
                    <a:lnTo>
                      <a:pt x="3463" y="1697"/>
                    </a:lnTo>
                    <a:lnTo>
                      <a:pt x="3465" y="1784"/>
                    </a:lnTo>
                    <a:close/>
                  </a:path>
                </a:pathLst>
              </a:custGeom>
              <a:solidFill>
                <a:srgbClr val="3AAF7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1739" name="Freeform 1314">
                <a:extLst>
                  <a:ext uri="{FF2B5EF4-FFF2-40B4-BE49-F238E27FC236}">
                    <a16:creationId xmlns:a16="http://schemas.microsoft.com/office/drawing/2014/main" id="{D223E301-EAC3-49E9-B3FA-2DA09381484F}"/>
                  </a:ext>
                </a:extLst>
              </p:cNvPr>
              <p:cNvSpPr>
                <a:spLocks noEditPoints="1"/>
              </p:cNvSpPr>
              <p:nvPr/>
            </p:nvSpPr>
            <p:spPr bwMode="auto">
              <a:xfrm>
                <a:off x="1479" y="2011"/>
                <a:ext cx="693" cy="693"/>
              </a:xfrm>
              <a:custGeom>
                <a:avLst/>
                <a:gdLst>
                  <a:gd name="T0" fmla="*/ 686 w 3464"/>
                  <a:gd name="T1" fmla="*/ 277 h 3465"/>
                  <a:gd name="T2" fmla="*/ 659 w 3464"/>
                  <a:gd name="T3" fmla="*/ 196 h 3465"/>
                  <a:gd name="T4" fmla="*/ 614 w 3464"/>
                  <a:gd name="T5" fmla="*/ 126 h 3465"/>
                  <a:gd name="T6" fmla="*/ 554 w 3464"/>
                  <a:gd name="T7" fmla="*/ 69 h 3465"/>
                  <a:gd name="T8" fmla="*/ 482 w 3464"/>
                  <a:gd name="T9" fmla="*/ 27 h 3465"/>
                  <a:gd name="T10" fmla="*/ 399 w 3464"/>
                  <a:gd name="T11" fmla="*/ 4 h 3465"/>
                  <a:gd name="T12" fmla="*/ 311 w 3464"/>
                  <a:gd name="T13" fmla="*/ 2 h 3465"/>
                  <a:gd name="T14" fmla="*/ 227 w 3464"/>
                  <a:gd name="T15" fmla="*/ 21 h 3465"/>
                  <a:gd name="T16" fmla="*/ 153 w 3464"/>
                  <a:gd name="T17" fmla="*/ 59 h 3465"/>
                  <a:gd name="T18" fmla="*/ 90 w 3464"/>
                  <a:gd name="T19" fmla="*/ 114 h 3465"/>
                  <a:gd name="T20" fmla="*/ 42 w 3464"/>
                  <a:gd name="T21" fmla="*/ 181 h 3465"/>
                  <a:gd name="T22" fmla="*/ 11 w 3464"/>
                  <a:gd name="T23" fmla="*/ 260 h 3465"/>
                  <a:gd name="T24" fmla="*/ 0 w 3464"/>
                  <a:gd name="T25" fmla="*/ 347 h 3465"/>
                  <a:gd name="T26" fmla="*/ 11 w 3464"/>
                  <a:gd name="T27" fmla="*/ 433 h 3465"/>
                  <a:gd name="T28" fmla="*/ 42 w 3464"/>
                  <a:gd name="T29" fmla="*/ 512 h 3465"/>
                  <a:gd name="T30" fmla="*/ 90 w 3464"/>
                  <a:gd name="T31" fmla="*/ 579 h 3465"/>
                  <a:gd name="T32" fmla="*/ 153 w 3464"/>
                  <a:gd name="T33" fmla="*/ 634 h 3465"/>
                  <a:gd name="T34" fmla="*/ 227 w 3464"/>
                  <a:gd name="T35" fmla="*/ 672 h 3465"/>
                  <a:gd name="T36" fmla="*/ 311 w 3464"/>
                  <a:gd name="T37" fmla="*/ 691 h 3465"/>
                  <a:gd name="T38" fmla="*/ 399 w 3464"/>
                  <a:gd name="T39" fmla="*/ 689 h 3465"/>
                  <a:gd name="T40" fmla="*/ 482 w 3464"/>
                  <a:gd name="T41" fmla="*/ 666 h 3465"/>
                  <a:gd name="T42" fmla="*/ 554 w 3464"/>
                  <a:gd name="T43" fmla="*/ 624 h 3465"/>
                  <a:gd name="T44" fmla="*/ 614 w 3464"/>
                  <a:gd name="T45" fmla="*/ 567 h 3465"/>
                  <a:gd name="T46" fmla="*/ 659 w 3464"/>
                  <a:gd name="T47" fmla="*/ 497 h 3465"/>
                  <a:gd name="T48" fmla="*/ 686 w 3464"/>
                  <a:gd name="T49" fmla="*/ 416 h 3465"/>
                  <a:gd name="T50" fmla="*/ 673 w 3464"/>
                  <a:gd name="T51" fmla="*/ 347 h 3465"/>
                  <a:gd name="T52" fmla="*/ 662 w 3464"/>
                  <a:gd name="T53" fmla="*/ 428 h 3465"/>
                  <a:gd name="T54" fmla="*/ 633 w 3464"/>
                  <a:gd name="T55" fmla="*/ 502 h 3465"/>
                  <a:gd name="T56" fmla="*/ 588 w 3464"/>
                  <a:gd name="T57" fmla="*/ 566 h 3465"/>
                  <a:gd name="T58" fmla="*/ 529 w 3464"/>
                  <a:gd name="T59" fmla="*/ 617 h 3465"/>
                  <a:gd name="T60" fmla="*/ 459 w 3464"/>
                  <a:gd name="T61" fmla="*/ 653 h 3465"/>
                  <a:gd name="T62" fmla="*/ 380 w 3464"/>
                  <a:gd name="T63" fmla="*/ 671 h 3465"/>
                  <a:gd name="T64" fmla="*/ 297 w 3464"/>
                  <a:gd name="T65" fmla="*/ 669 h 3465"/>
                  <a:gd name="T66" fmla="*/ 219 w 3464"/>
                  <a:gd name="T67" fmla="*/ 647 h 3465"/>
                  <a:gd name="T68" fmla="*/ 151 w 3464"/>
                  <a:gd name="T69" fmla="*/ 608 h 3465"/>
                  <a:gd name="T70" fmla="*/ 95 w 3464"/>
                  <a:gd name="T71" fmla="*/ 554 h 3465"/>
                  <a:gd name="T72" fmla="*/ 52 w 3464"/>
                  <a:gd name="T73" fmla="*/ 488 h 3465"/>
                  <a:gd name="T74" fmla="*/ 27 w 3464"/>
                  <a:gd name="T75" fmla="*/ 412 h 3465"/>
                  <a:gd name="T76" fmla="*/ 21 w 3464"/>
                  <a:gd name="T77" fmla="*/ 330 h 3465"/>
                  <a:gd name="T78" fmla="*/ 35 w 3464"/>
                  <a:gd name="T79" fmla="*/ 249 h 3465"/>
                  <a:gd name="T80" fmla="*/ 68 w 3464"/>
                  <a:gd name="T81" fmla="*/ 177 h 3465"/>
                  <a:gd name="T82" fmla="*/ 116 w 3464"/>
                  <a:gd name="T83" fmla="*/ 116 h 3465"/>
                  <a:gd name="T84" fmla="*/ 177 w 3464"/>
                  <a:gd name="T85" fmla="*/ 68 h 3465"/>
                  <a:gd name="T86" fmla="*/ 249 w 3464"/>
                  <a:gd name="T87" fmla="*/ 35 h 3465"/>
                  <a:gd name="T88" fmla="*/ 330 w 3464"/>
                  <a:gd name="T89" fmla="*/ 21 h 3465"/>
                  <a:gd name="T90" fmla="*/ 412 w 3464"/>
                  <a:gd name="T91" fmla="*/ 27 h 3465"/>
                  <a:gd name="T92" fmla="*/ 488 w 3464"/>
                  <a:gd name="T93" fmla="*/ 52 h 3465"/>
                  <a:gd name="T94" fmla="*/ 554 w 3464"/>
                  <a:gd name="T95" fmla="*/ 95 h 3465"/>
                  <a:gd name="T96" fmla="*/ 608 w 3464"/>
                  <a:gd name="T97" fmla="*/ 151 h 3465"/>
                  <a:gd name="T98" fmla="*/ 647 w 3464"/>
                  <a:gd name="T99" fmla="*/ 219 h 3465"/>
                  <a:gd name="T100" fmla="*/ 669 w 3464"/>
                  <a:gd name="T101" fmla="*/ 297 h 346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464" h="3465">
                    <a:moveTo>
                      <a:pt x="3464" y="1733"/>
                    </a:moveTo>
                    <a:lnTo>
                      <a:pt x="3462" y="1643"/>
                    </a:lnTo>
                    <a:lnTo>
                      <a:pt x="3456" y="1556"/>
                    </a:lnTo>
                    <a:lnTo>
                      <a:pt x="3445" y="1468"/>
                    </a:lnTo>
                    <a:lnTo>
                      <a:pt x="3429" y="1383"/>
                    </a:lnTo>
                    <a:lnTo>
                      <a:pt x="3410" y="1299"/>
                    </a:lnTo>
                    <a:lnTo>
                      <a:pt x="3387" y="1217"/>
                    </a:lnTo>
                    <a:lnTo>
                      <a:pt x="3360" y="1137"/>
                    </a:lnTo>
                    <a:lnTo>
                      <a:pt x="3329" y="1058"/>
                    </a:lnTo>
                    <a:lnTo>
                      <a:pt x="3293" y="982"/>
                    </a:lnTo>
                    <a:lnTo>
                      <a:pt x="3255" y="907"/>
                    </a:lnTo>
                    <a:lnTo>
                      <a:pt x="3214" y="834"/>
                    </a:lnTo>
                    <a:lnTo>
                      <a:pt x="3169" y="764"/>
                    </a:lnTo>
                    <a:lnTo>
                      <a:pt x="3121" y="696"/>
                    </a:lnTo>
                    <a:lnTo>
                      <a:pt x="3069" y="630"/>
                    </a:lnTo>
                    <a:lnTo>
                      <a:pt x="3015" y="568"/>
                    </a:lnTo>
                    <a:lnTo>
                      <a:pt x="2958" y="508"/>
                    </a:lnTo>
                    <a:lnTo>
                      <a:pt x="2897" y="450"/>
                    </a:lnTo>
                    <a:lnTo>
                      <a:pt x="2834" y="396"/>
                    </a:lnTo>
                    <a:lnTo>
                      <a:pt x="2769" y="345"/>
                    </a:lnTo>
                    <a:lnTo>
                      <a:pt x="2700" y="296"/>
                    </a:lnTo>
                    <a:lnTo>
                      <a:pt x="2630" y="251"/>
                    </a:lnTo>
                    <a:lnTo>
                      <a:pt x="2558" y="209"/>
                    </a:lnTo>
                    <a:lnTo>
                      <a:pt x="2483" y="171"/>
                    </a:lnTo>
                    <a:lnTo>
                      <a:pt x="2407" y="136"/>
                    </a:lnTo>
                    <a:lnTo>
                      <a:pt x="2328" y="106"/>
                    </a:lnTo>
                    <a:lnTo>
                      <a:pt x="2247" y="79"/>
                    </a:lnTo>
                    <a:lnTo>
                      <a:pt x="2165" y="54"/>
                    </a:lnTo>
                    <a:lnTo>
                      <a:pt x="2081" y="35"/>
                    </a:lnTo>
                    <a:lnTo>
                      <a:pt x="1996" y="20"/>
                    </a:lnTo>
                    <a:lnTo>
                      <a:pt x="1909" y="9"/>
                    </a:lnTo>
                    <a:lnTo>
                      <a:pt x="1821" y="2"/>
                    </a:lnTo>
                    <a:lnTo>
                      <a:pt x="1733" y="0"/>
                    </a:lnTo>
                    <a:lnTo>
                      <a:pt x="1643" y="2"/>
                    </a:lnTo>
                    <a:lnTo>
                      <a:pt x="1555" y="9"/>
                    </a:lnTo>
                    <a:lnTo>
                      <a:pt x="1468" y="20"/>
                    </a:lnTo>
                    <a:lnTo>
                      <a:pt x="1383" y="35"/>
                    </a:lnTo>
                    <a:lnTo>
                      <a:pt x="1299" y="54"/>
                    </a:lnTo>
                    <a:lnTo>
                      <a:pt x="1217" y="79"/>
                    </a:lnTo>
                    <a:lnTo>
                      <a:pt x="1137" y="106"/>
                    </a:lnTo>
                    <a:lnTo>
                      <a:pt x="1058" y="136"/>
                    </a:lnTo>
                    <a:lnTo>
                      <a:pt x="981" y="171"/>
                    </a:lnTo>
                    <a:lnTo>
                      <a:pt x="906" y="209"/>
                    </a:lnTo>
                    <a:lnTo>
                      <a:pt x="834" y="251"/>
                    </a:lnTo>
                    <a:lnTo>
                      <a:pt x="764" y="296"/>
                    </a:lnTo>
                    <a:lnTo>
                      <a:pt x="695" y="345"/>
                    </a:lnTo>
                    <a:lnTo>
                      <a:pt x="630" y="396"/>
                    </a:lnTo>
                    <a:lnTo>
                      <a:pt x="568" y="450"/>
                    </a:lnTo>
                    <a:lnTo>
                      <a:pt x="508" y="508"/>
                    </a:lnTo>
                    <a:lnTo>
                      <a:pt x="450" y="568"/>
                    </a:lnTo>
                    <a:lnTo>
                      <a:pt x="396" y="630"/>
                    </a:lnTo>
                    <a:lnTo>
                      <a:pt x="344" y="696"/>
                    </a:lnTo>
                    <a:lnTo>
                      <a:pt x="295" y="764"/>
                    </a:lnTo>
                    <a:lnTo>
                      <a:pt x="251" y="834"/>
                    </a:lnTo>
                    <a:lnTo>
                      <a:pt x="209" y="907"/>
                    </a:lnTo>
                    <a:lnTo>
                      <a:pt x="171" y="982"/>
                    </a:lnTo>
                    <a:lnTo>
                      <a:pt x="136" y="1058"/>
                    </a:lnTo>
                    <a:lnTo>
                      <a:pt x="106" y="1137"/>
                    </a:lnTo>
                    <a:lnTo>
                      <a:pt x="77" y="1217"/>
                    </a:lnTo>
                    <a:lnTo>
                      <a:pt x="54" y="1299"/>
                    </a:lnTo>
                    <a:lnTo>
                      <a:pt x="35" y="1383"/>
                    </a:lnTo>
                    <a:lnTo>
                      <a:pt x="20" y="1468"/>
                    </a:lnTo>
                    <a:lnTo>
                      <a:pt x="9" y="1556"/>
                    </a:lnTo>
                    <a:lnTo>
                      <a:pt x="2" y="1643"/>
                    </a:lnTo>
                    <a:lnTo>
                      <a:pt x="0" y="1733"/>
                    </a:lnTo>
                    <a:lnTo>
                      <a:pt x="2" y="1821"/>
                    </a:lnTo>
                    <a:lnTo>
                      <a:pt x="9" y="1909"/>
                    </a:lnTo>
                    <a:lnTo>
                      <a:pt x="20" y="1996"/>
                    </a:lnTo>
                    <a:lnTo>
                      <a:pt x="35" y="2081"/>
                    </a:lnTo>
                    <a:lnTo>
                      <a:pt x="54" y="2166"/>
                    </a:lnTo>
                    <a:lnTo>
                      <a:pt x="77" y="2247"/>
                    </a:lnTo>
                    <a:lnTo>
                      <a:pt x="106" y="2327"/>
                    </a:lnTo>
                    <a:lnTo>
                      <a:pt x="136" y="2407"/>
                    </a:lnTo>
                    <a:lnTo>
                      <a:pt x="171" y="2483"/>
                    </a:lnTo>
                    <a:lnTo>
                      <a:pt x="209" y="2558"/>
                    </a:lnTo>
                    <a:lnTo>
                      <a:pt x="251" y="2631"/>
                    </a:lnTo>
                    <a:lnTo>
                      <a:pt x="295" y="2701"/>
                    </a:lnTo>
                    <a:lnTo>
                      <a:pt x="344" y="2769"/>
                    </a:lnTo>
                    <a:lnTo>
                      <a:pt x="396" y="2834"/>
                    </a:lnTo>
                    <a:lnTo>
                      <a:pt x="450" y="2897"/>
                    </a:lnTo>
                    <a:lnTo>
                      <a:pt x="508" y="2957"/>
                    </a:lnTo>
                    <a:lnTo>
                      <a:pt x="568" y="3015"/>
                    </a:lnTo>
                    <a:lnTo>
                      <a:pt x="630" y="3069"/>
                    </a:lnTo>
                    <a:lnTo>
                      <a:pt x="695" y="3120"/>
                    </a:lnTo>
                    <a:lnTo>
                      <a:pt x="764" y="3169"/>
                    </a:lnTo>
                    <a:lnTo>
                      <a:pt x="834" y="3214"/>
                    </a:lnTo>
                    <a:lnTo>
                      <a:pt x="906" y="3255"/>
                    </a:lnTo>
                    <a:lnTo>
                      <a:pt x="981" y="3294"/>
                    </a:lnTo>
                    <a:lnTo>
                      <a:pt x="1058" y="3328"/>
                    </a:lnTo>
                    <a:lnTo>
                      <a:pt x="1137" y="3359"/>
                    </a:lnTo>
                    <a:lnTo>
                      <a:pt x="1217" y="3387"/>
                    </a:lnTo>
                    <a:lnTo>
                      <a:pt x="1299" y="3410"/>
                    </a:lnTo>
                    <a:lnTo>
                      <a:pt x="1383" y="3430"/>
                    </a:lnTo>
                    <a:lnTo>
                      <a:pt x="1468" y="3445"/>
                    </a:lnTo>
                    <a:lnTo>
                      <a:pt x="1555" y="3456"/>
                    </a:lnTo>
                    <a:lnTo>
                      <a:pt x="1643" y="3462"/>
                    </a:lnTo>
                    <a:lnTo>
                      <a:pt x="1733" y="3465"/>
                    </a:lnTo>
                    <a:lnTo>
                      <a:pt x="1821" y="3462"/>
                    </a:lnTo>
                    <a:lnTo>
                      <a:pt x="1909" y="3456"/>
                    </a:lnTo>
                    <a:lnTo>
                      <a:pt x="1996" y="3445"/>
                    </a:lnTo>
                    <a:lnTo>
                      <a:pt x="2081" y="3430"/>
                    </a:lnTo>
                    <a:lnTo>
                      <a:pt x="2165" y="3410"/>
                    </a:lnTo>
                    <a:lnTo>
                      <a:pt x="2247" y="3387"/>
                    </a:lnTo>
                    <a:lnTo>
                      <a:pt x="2328" y="3359"/>
                    </a:lnTo>
                    <a:lnTo>
                      <a:pt x="2407" y="3328"/>
                    </a:lnTo>
                    <a:lnTo>
                      <a:pt x="2483" y="3294"/>
                    </a:lnTo>
                    <a:lnTo>
                      <a:pt x="2558" y="3255"/>
                    </a:lnTo>
                    <a:lnTo>
                      <a:pt x="2630" y="3214"/>
                    </a:lnTo>
                    <a:lnTo>
                      <a:pt x="2700" y="3169"/>
                    </a:lnTo>
                    <a:lnTo>
                      <a:pt x="2769" y="3120"/>
                    </a:lnTo>
                    <a:lnTo>
                      <a:pt x="2834" y="3069"/>
                    </a:lnTo>
                    <a:lnTo>
                      <a:pt x="2897" y="3015"/>
                    </a:lnTo>
                    <a:lnTo>
                      <a:pt x="2958" y="2957"/>
                    </a:lnTo>
                    <a:lnTo>
                      <a:pt x="3015" y="2897"/>
                    </a:lnTo>
                    <a:lnTo>
                      <a:pt x="3069" y="2834"/>
                    </a:lnTo>
                    <a:lnTo>
                      <a:pt x="3121" y="2769"/>
                    </a:lnTo>
                    <a:lnTo>
                      <a:pt x="3169" y="2701"/>
                    </a:lnTo>
                    <a:lnTo>
                      <a:pt x="3214" y="2631"/>
                    </a:lnTo>
                    <a:lnTo>
                      <a:pt x="3255" y="2558"/>
                    </a:lnTo>
                    <a:lnTo>
                      <a:pt x="3293" y="2483"/>
                    </a:lnTo>
                    <a:lnTo>
                      <a:pt x="3329" y="2407"/>
                    </a:lnTo>
                    <a:lnTo>
                      <a:pt x="3360" y="2327"/>
                    </a:lnTo>
                    <a:lnTo>
                      <a:pt x="3387" y="2247"/>
                    </a:lnTo>
                    <a:lnTo>
                      <a:pt x="3410" y="2166"/>
                    </a:lnTo>
                    <a:lnTo>
                      <a:pt x="3429" y="2081"/>
                    </a:lnTo>
                    <a:lnTo>
                      <a:pt x="3445" y="1996"/>
                    </a:lnTo>
                    <a:lnTo>
                      <a:pt x="3456" y="1909"/>
                    </a:lnTo>
                    <a:lnTo>
                      <a:pt x="3462" y="1821"/>
                    </a:lnTo>
                    <a:lnTo>
                      <a:pt x="3464" y="1733"/>
                    </a:lnTo>
                    <a:close/>
                    <a:moveTo>
                      <a:pt x="3363" y="1733"/>
                    </a:moveTo>
                    <a:lnTo>
                      <a:pt x="3361" y="1816"/>
                    </a:lnTo>
                    <a:lnTo>
                      <a:pt x="3355" y="1899"/>
                    </a:lnTo>
                    <a:lnTo>
                      <a:pt x="3344" y="1981"/>
                    </a:lnTo>
                    <a:lnTo>
                      <a:pt x="3330" y="2061"/>
                    </a:lnTo>
                    <a:lnTo>
                      <a:pt x="3311" y="2140"/>
                    </a:lnTo>
                    <a:lnTo>
                      <a:pt x="3289" y="2217"/>
                    </a:lnTo>
                    <a:lnTo>
                      <a:pt x="3264" y="2293"/>
                    </a:lnTo>
                    <a:lnTo>
                      <a:pt x="3235" y="2367"/>
                    </a:lnTo>
                    <a:lnTo>
                      <a:pt x="3202" y="2439"/>
                    </a:lnTo>
                    <a:lnTo>
                      <a:pt x="3166" y="2509"/>
                    </a:lnTo>
                    <a:lnTo>
                      <a:pt x="3127" y="2578"/>
                    </a:lnTo>
                    <a:lnTo>
                      <a:pt x="3084" y="2644"/>
                    </a:lnTo>
                    <a:lnTo>
                      <a:pt x="3039" y="2707"/>
                    </a:lnTo>
                    <a:lnTo>
                      <a:pt x="2991" y="2770"/>
                    </a:lnTo>
                    <a:lnTo>
                      <a:pt x="2940" y="2829"/>
                    </a:lnTo>
                    <a:lnTo>
                      <a:pt x="2885" y="2885"/>
                    </a:lnTo>
                    <a:lnTo>
                      <a:pt x="2829" y="2939"/>
                    </a:lnTo>
                    <a:lnTo>
                      <a:pt x="2770" y="2991"/>
                    </a:lnTo>
                    <a:lnTo>
                      <a:pt x="2707" y="3039"/>
                    </a:lnTo>
                    <a:lnTo>
                      <a:pt x="2644" y="3084"/>
                    </a:lnTo>
                    <a:lnTo>
                      <a:pt x="2578" y="3126"/>
                    </a:lnTo>
                    <a:lnTo>
                      <a:pt x="2509" y="3165"/>
                    </a:lnTo>
                    <a:lnTo>
                      <a:pt x="2439" y="3202"/>
                    </a:lnTo>
                    <a:lnTo>
                      <a:pt x="2367" y="3235"/>
                    </a:lnTo>
                    <a:lnTo>
                      <a:pt x="2292" y="3264"/>
                    </a:lnTo>
                    <a:lnTo>
                      <a:pt x="2217" y="3289"/>
                    </a:lnTo>
                    <a:lnTo>
                      <a:pt x="2140" y="3311"/>
                    </a:lnTo>
                    <a:lnTo>
                      <a:pt x="2061" y="3329"/>
                    </a:lnTo>
                    <a:lnTo>
                      <a:pt x="1981" y="3343"/>
                    </a:lnTo>
                    <a:lnTo>
                      <a:pt x="1899" y="3354"/>
                    </a:lnTo>
                    <a:lnTo>
                      <a:pt x="1816" y="3360"/>
                    </a:lnTo>
                    <a:lnTo>
                      <a:pt x="1733" y="3362"/>
                    </a:lnTo>
                    <a:lnTo>
                      <a:pt x="1648" y="3360"/>
                    </a:lnTo>
                    <a:lnTo>
                      <a:pt x="1566" y="3354"/>
                    </a:lnTo>
                    <a:lnTo>
                      <a:pt x="1484" y="3343"/>
                    </a:lnTo>
                    <a:lnTo>
                      <a:pt x="1404" y="3329"/>
                    </a:lnTo>
                    <a:lnTo>
                      <a:pt x="1325" y="3311"/>
                    </a:lnTo>
                    <a:lnTo>
                      <a:pt x="1247" y="3289"/>
                    </a:lnTo>
                    <a:lnTo>
                      <a:pt x="1172" y="3264"/>
                    </a:lnTo>
                    <a:lnTo>
                      <a:pt x="1097" y="3235"/>
                    </a:lnTo>
                    <a:lnTo>
                      <a:pt x="1025" y="3202"/>
                    </a:lnTo>
                    <a:lnTo>
                      <a:pt x="955" y="3165"/>
                    </a:lnTo>
                    <a:lnTo>
                      <a:pt x="887" y="3126"/>
                    </a:lnTo>
                    <a:lnTo>
                      <a:pt x="821" y="3084"/>
                    </a:lnTo>
                    <a:lnTo>
                      <a:pt x="757" y="3039"/>
                    </a:lnTo>
                    <a:lnTo>
                      <a:pt x="695" y="2991"/>
                    </a:lnTo>
                    <a:lnTo>
                      <a:pt x="636" y="2939"/>
                    </a:lnTo>
                    <a:lnTo>
                      <a:pt x="580" y="2885"/>
                    </a:lnTo>
                    <a:lnTo>
                      <a:pt x="526" y="2829"/>
                    </a:lnTo>
                    <a:lnTo>
                      <a:pt x="474" y="2770"/>
                    </a:lnTo>
                    <a:lnTo>
                      <a:pt x="426" y="2707"/>
                    </a:lnTo>
                    <a:lnTo>
                      <a:pt x="380" y="2644"/>
                    </a:lnTo>
                    <a:lnTo>
                      <a:pt x="338" y="2578"/>
                    </a:lnTo>
                    <a:lnTo>
                      <a:pt x="298" y="2509"/>
                    </a:lnTo>
                    <a:lnTo>
                      <a:pt x="262" y="2439"/>
                    </a:lnTo>
                    <a:lnTo>
                      <a:pt x="230" y="2367"/>
                    </a:lnTo>
                    <a:lnTo>
                      <a:pt x="201" y="2293"/>
                    </a:lnTo>
                    <a:lnTo>
                      <a:pt x="175" y="2217"/>
                    </a:lnTo>
                    <a:lnTo>
                      <a:pt x="153" y="2140"/>
                    </a:lnTo>
                    <a:lnTo>
                      <a:pt x="135" y="2061"/>
                    </a:lnTo>
                    <a:lnTo>
                      <a:pt x="121" y="1981"/>
                    </a:lnTo>
                    <a:lnTo>
                      <a:pt x="111" y="1899"/>
                    </a:lnTo>
                    <a:lnTo>
                      <a:pt x="105" y="1816"/>
                    </a:lnTo>
                    <a:lnTo>
                      <a:pt x="101" y="1733"/>
                    </a:lnTo>
                    <a:lnTo>
                      <a:pt x="105" y="1648"/>
                    </a:lnTo>
                    <a:lnTo>
                      <a:pt x="111" y="1566"/>
                    </a:lnTo>
                    <a:lnTo>
                      <a:pt x="121" y="1484"/>
                    </a:lnTo>
                    <a:lnTo>
                      <a:pt x="135" y="1404"/>
                    </a:lnTo>
                    <a:lnTo>
                      <a:pt x="153" y="1325"/>
                    </a:lnTo>
                    <a:lnTo>
                      <a:pt x="175" y="1247"/>
                    </a:lnTo>
                    <a:lnTo>
                      <a:pt x="201" y="1172"/>
                    </a:lnTo>
                    <a:lnTo>
                      <a:pt x="230" y="1097"/>
                    </a:lnTo>
                    <a:lnTo>
                      <a:pt x="262" y="1025"/>
                    </a:lnTo>
                    <a:lnTo>
                      <a:pt x="298" y="956"/>
                    </a:lnTo>
                    <a:lnTo>
                      <a:pt x="338" y="887"/>
                    </a:lnTo>
                    <a:lnTo>
                      <a:pt x="380" y="821"/>
                    </a:lnTo>
                    <a:lnTo>
                      <a:pt x="426" y="757"/>
                    </a:lnTo>
                    <a:lnTo>
                      <a:pt x="474" y="696"/>
                    </a:lnTo>
                    <a:lnTo>
                      <a:pt x="526" y="636"/>
                    </a:lnTo>
                    <a:lnTo>
                      <a:pt x="580" y="580"/>
                    </a:lnTo>
                    <a:lnTo>
                      <a:pt x="636" y="526"/>
                    </a:lnTo>
                    <a:lnTo>
                      <a:pt x="695" y="474"/>
                    </a:lnTo>
                    <a:lnTo>
                      <a:pt x="757" y="426"/>
                    </a:lnTo>
                    <a:lnTo>
                      <a:pt x="821" y="381"/>
                    </a:lnTo>
                    <a:lnTo>
                      <a:pt x="887" y="338"/>
                    </a:lnTo>
                    <a:lnTo>
                      <a:pt x="955" y="299"/>
                    </a:lnTo>
                    <a:lnTo>
                      <a:pt x="1025" y="262"/>
                    </a:lnTo>
                    <a:lnTo>
                      <a:pt x="1097" y="230"/>
                    </a:lnTo>
                    <a:lnTo>
                      <a:pt x="1172" y="201"/>
                    </a:lnTo>
                    <a:lnTo>
                      <a:pt x="1247" y="175"/>
                    </a:lnTo>
                    <a:lnTo>
                      <a:pt x="1325" y="154"/>
                    </a:lnTo>
                    <a:lnTo>
                      <a:pt x="1404" y="135"/>
                    </a:lnTo>
                    <a:lnTo>
                      <a:pt x="1484" y="121"/>
                    </a:lnTo>
                    <a:lnTo>
                      <a:pt x="1566" y="111"/>
                    </a:lnTo>
                    <a:lnTo>
                      <a:pt x="1648" y="105"/>
                    </a:lnTo>
                    <a:lnTo>
                      <a:pt x="1733" y="102"/>
                    </a:lnTo>
                    <a:lnTo>
                      <a:pt x="1816" y="105"/>
                    </a:lnTo>
                    <a:lnTo>
                      <a:pt x="1899" y="111"/>
                    </a:lnTo>
                    <a:lnTo>
                      <a:pt x="1981" y="121"/>
                    </a:lnTo>
                    <a:lnTo>
                      <a:pt x="2061" y="135"/>
                    </a:lnTo>
                    <a:lnTo>
                      <a:pt x="2140" y="154"/>
                    </a:lnTo>
                    <a:lnTo>
                      <a:pt x="2217" y="175"/>
                    </a:lnTo>
                    <a:lnTo>
                      <a:pt x="2292" y="201"/>
                    </a:lnTo>
                    <a:lnTo>
                      <a:pt x="2367" y="230"/>
                    </a:lnTo>
                    <a:lnTo>
                      <a:pt x="2439" y="262"/>
                    </a:lnTo>
                    <a:lnTo>
                      <a:pt x="2509" y="299"/>
                    </a:lnTo>
                    <a:lnTo>
                      <a:pt x="2578" y="338"/>
                    </a:lnTo>
                    <a:lnTo>
                      <a:pt x="2644" y="381"/>
                    </a:lnTo>
                    <a:lnTo>
                      <a:pt x="2707" y="426"/>
                    </a:lnTo>
                    <a:lnTo>
                      <a:pt x="2770" y="474"/>
                    </a:lnTo>
                    <a:lnTo>
                      <a:pt x="2829" y="526"/>
                    </a:lnTo>
                    <a:lnTo>
                      <a:pt x="2885" y="580"/>
                    </a:lnTo>
                    <a:lnTo>
                      <a:pt x="2940" y="636"/>
                    </a:lnTo>
                    <a:lnTo>
                      <a:pt x="2991" y="696"/>
                    </a:lnTo>
                    <a:lnTo>
                      <a:pt x="3039" y="757"/>
                    </a:lnTo>
                    <a:lnTo>
                      <a:pt x="3084" y="821"/>
                    </a:lnTo>
                    <a:lnTo>
                      <a:pt x="3127" y="887"/>
                    </a:lnTo>
                    <a:lnTo>
                      <a:pt x="3166" y="956"/>
                    </a:lnTo>
                    <a:lnTo>
                      <a:pt x="3202" y="1025"/>
                    </a:lnTo>
                    <a:lnTo>
                      <a:pt x="3235" y="1097"/>
                    </a:lnTo>
                    <a:lnTo>
                      <a:pt x="3264" y="1172"/>
                    </a:lnTo>
                    <a:lnTo>
                      <a:pt x="3289" y="1247"/>
                    </a:lnTo>
                    <a:lnTo>
                      <a:pt x="3311" y="1325"/>
                    </a:lnTo>
                    <a:lnTo>
                      <a:pt x="3330" y="1404"/>
                    </a:lnTo>
                    <a:lnTo>
                      <a:pt x="3344" y="1484"/>
                    </a:lnTo>
                    <a:lnTo>
                      <a:pt x="3355" y="1566"/>
                    </a:lnTo>
                    <a:lnTo>
                      <a:pt x="3361" y="1648"/>
                    </a:lnTo>
                    <a:lnTo>
                      <a:pt x="3363" y="1733"/>
                    </a:lnTo>
                    <a:close/>
                  </a:path>
                </a:pathLst>
              </a:custGeom>
              <a:solidFill>
                <a:srgbClr val="43B28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1740" name="Freeform 1315">
                <a:extLst>
                  <a:ext uri="{FF2B5EF4-FFF2-40B4-BE49-F238E27FC236}">
                    <a16:creationId xmlns:a16="http://schemas.microsoft.com/office/drawing/2014/main" id="{B0A713D2-9470-480E-A61A-618BFB5ED26D}"/>
                  </a:ext>
                </a:extLst>
              </p:cNvPr>
              <p:cNvSpPr>
                <a:spLocks noEditPoints="1"/>
              </p:cNvSpPr>
              <p:nvPr/>
            </p:nvSpPr>
            <p:spPr bwMode="auto">
              <a:xfrm>
                <a:off x="1490" y="2021"/>
                <a:ext cx="672" cy="673"/>
              </a:xfrm>
              <a:custGeom>
                <a:avLst/>
                <a:gdLst>
                  <a:gd name="T0" fmla="*/ 665 w 3363"/>
                  <a:gd name="T1" fmla="*/ 269 h 3363"/>
                  <a:gd name="T2" fmla="*/ 639 w 3363"/>
                  <a:gd name="T3" fmla="*/ 191 h 3363"/>
                  <a:gd name="T4" fmla="*/ 595 w 3363"/>
                  <a:gd name="T5" fmla="*/ 122 h 3363"/>
                  <a:gd name="T6" fmla="*/ 537 w 3363"/>
                  <a:gd name="T7" fmla="*/ 67 h 3363"/>
                  <a:gd name="T8" fmla="*/ 467 w 3363"/>
                  <a:gd name="T9" fmla="*/ 26 h 3363"/>
                  <a:gd name="T10" fmla="*/ 387 w 3363"/>
                  <a:gd name="T11" fmla="*/ 4 h 3363"/>
                  <a:gd name="T12" fmla="*/ 302 w 3363"/>
                  <a:gd name="T13" fmla="*/ 2 h 3363"/>
                  <a:gd name="T14" fmla="*/ 221 w 3363"/>
                  <a:gd name="T15" fmla="*/ 20 h 3363"/>
                  <a:gd name="T16" fmla="*/ 148 w 3363"/>
                  <a:gd name="T17" fmla="*/ 57 h 3363"/>
                  <a:gd name="T18" fmla="*/ 87 w 3363"/>
                  <a:gd name="T19" fmla="*/ 110 h 3363"/>
                  <a:gd name="T20" fmla="*/ 41 w 3363"/>
                  <a:gd name="T21" fmla="*/ 176 h 3363"/>
                  <a:gd name="T22" fmla="*/ 10 w 3363"/>
                  <a:gd name="T23" fmla="*/ 253 h 3363"/>
                  <a:gd name="T24" fmla="*/ 0 w 3363"/>
                  <a:gd name="T25" fmla="*/ 337 h 3363"/>
                  <a:gd name="T26" fmla="*/ 10 w 3363"/>
                  <a:gd name="T27" fmla="*/ 421 h 3363"/>
                  <a:gd name="T28" fmla="*/ 41 w 3363"/>
                  <a:gd name="T29" fmla="*/ 497 h 3363"/>
                  <a:gd name="T30" fmla="*/ 87 w 3363"/>
                  <a:gd name="T31" fmla="*/ 563 h 3363"/>
                  <a:gd name="T32" fmla="*/ 148 w 3363"/>
                  <a:gd name="T33" fmla="*/ 615 h 3363"/>
                  <a:gd name="T34" fmla="*/ 221 w 3363"/>
                  <a:gd name="T35" fmla="*/ 652 h 3363"/>
                  <a:gd name="T36" fmla="*/ 302 w 3363"/>
                  <a:gd name="T37" fmla="*/ 671 h 3363"/>
                  <a:gd name="T38" fmla="*/ 387 w 3363"/>
                  <a:gd name="T39" fmla="*/ 669 h 3363"/>
                  <a:gd name="T40" fmla="*/ 467 w 3363"/>
                  <a:gd name="T41" fmla="*/ 646 h 3363"/>
                  <a:gd name="T42" fmla="*/ 537 w 3363"/>
                  <a:gd name="T43" fmla="*/ 606 h 3363"/>
                  <a:gd name="T44" fmla="*/ 595 w 3363"/>
                  <a:gd name="T45" fmla="*/ 551 h 3363"/>
                  <a:gd name="T46" fmla="*/ 639 w 3363"/>
                  <a:gd name="T47" fmla="*/ 482 h 3363"/>
                  <a:gd name="T48" fmla="*/ 665 w 3363"/>
                  <a:gd name="T49" fmla="*/ 404 h 3363"/>
                  <a:gd name="T50" fmla="*/ 651 w 3363"/>
                  <a:gd name="T51" fmla="*/ 337 h 3363"/>
                  <a:gd name="T52" fmla="*/ 642 w 3363"/>
                  <a:gd name="T53" fmla="*/ 415 h 3363"/>
                  <a:gd name="T54" fmla="*/ 614 w 3363"/>
                  <a:gd name="T55" fmla="*/ 487 h 3363"/>
                  <a:gd name="T56" fmla="*/ 569 w 3363"/>
                  <a:gd name="T57" fmla="*/ 549 h 3363"/>
                  <a:gd name="T58" fmla="*/ 512 w 3363"/>
                  <a:gd name="T59" fmla="*/ 599 h 3363"/>
                  <a:gd name="T60" fmla="*/ 444 w 3363"/>
                  <a:gd name="T61" fmla="*/ 633 h 3363"/>
                  <a:gd name="T62" fmla="*/ 368 w 3363"/>
                  <a:gd name="T63" fmla="*/ 651 h 3363"/>
                  <a:gd name="T64" fmla="*/ 288 w 3363"/>
                  <a:gd name="T65" fmla="*/ 649 h 3363"/>
                  <a:gd name="T66" fmla="*/ 213 w 3363"/>
                  <a:gd name="T67" fmla="*/ 628 h 3363"/>
                  <a:gd name="T68" fmla="*/ 147 w 3363"/>
                  <a:gd name="T69" fmla="*/ 590 h 3363"/>
                  <a:gd name="T70" fmla="*/ 93 w 3363"/>
                  <a:gd name="T71" fmla="*/ 537 h 3363"/>
                  <a:gd name="T72" fmla="*/ 52 w 3363"/>
                  <a:gd name="T73" fmla="*/ 473 h 3363"/>
                  <a:gd name="T74" fmla="*/ 27 w 3363"/>
                  <a:gd name="T75" fmla="*/ 400 h 3363"/>
                  <a:gd name="T76" fmla="*/ 21 w 3363"/>
                  <a:gd name="T77" fmla="*/ 320 h 3363"/>
                  <a:gd name="T78" fmla="*/ 35 w 3363"/>
                  <a:gd name="T79" fmla="*/ 242 h 3363"/>
                  <a:gd name="T80" fmla="*/ 66 w 3363"/>
                  <a:gd name="T81" fmla="*/ 173 h 3363"/>
                  <a:gd name="T82" fmla="*/ 113 w 3363"/>
                  <a:gd name="T83" fmla="*/ 113 h 3363"/>
                  <a:gd name="T84" fmla="*/ 172 w 3363"/>
                  <a:gd name="T85" fmla="*/ 66 h 3363"/>
                  <a:gd name="T86" fmla="*/ 242 w 3363"/>
                  <a:gd name="T87" fmla="*/ 35 h 3363"/>
                  <a:gd name="T88" fmla="*/ 320 w 3363"/>
                  <a:gd name="T89" fmla="*/ 21 h 3363"/>
                  <a:gd name="T90" fmla="*/ 399 w 3363"/>
                  <a:gd name="T91" fmla="*/ 27 h 3363"/>
                  <a:gd name="T92" fmla="*/ 473 w 3363"/>
                  <a:gd name="T93" fmla="*/ 52 h 3363"/>
                  <a:gd name="T94" fmla="*/ 537 w 3363"/>
                  <a:gd name="T95" fmla="*/ 93 h 3363"/>
                  <a:gd name="T96" fmla="*/ 589 w 3363"/>
                  <a:gd name="T97" fmla="*/ 147 h 3363"/>
                  <a:gd name="T98" fmla="*/ 627 w 3363"/>
                  <a:gd name="T99" fmla="*/ 214 h 3363"/>
                  <a:gd name="T100" fmla="*/ 648 w 3363"/>
                  <a:gd name="T101" fmla="*/ 288 h 336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363" h="3363">
                    <a:moveTo>
                      <a:pt x="3363" y="1682"/>
                    </a:moveTo>
                    <a:lnTo>
                      <a:pt x="3361" y="1595"/>
                    </a:lnTo>
                    <a:lnTo>
                      <a:pt x="3354" y="1510"/>
                    </a:lnTo>
                    <a:lnTo>
                      <a:pt x="3343" y="1425"/>
                    </a:lnTo>
                    <a:lnTo>
                      <a:pt x="3329" y="1343"/>
                    </a:lnTo>
                    <a:lnTo>
                      <a:pt x="3310" y="1262"/>
                    </a:lnTo>
                    <a:lnTo>
                      <a:pt x="3288" y="1181"/>
                    </a:lnTo>
                    <a:lnTo>
                      <a:pt x="3260" y="1104"/>
                    </a:lnTo>
                    <a:lnTo>
                      <a:pt x="3230" y="1027"/>
                    </a:lnTo>
                    <a:lnTo>
                      <a:pt x="3197" y="952"/>
                    </a:lnTo>
                    <a:lnTo>
                      <a:pt x="3160" y="880"/>
                    </a:lnTo>
                    <a:lnTo>
                      <a:pt x="3120" y="809"/>
                    </a:lnTo>
                    <a:lnTo>
                      <a:pt x="3076" y="741"/>
                    </a:lnTo>
                    <a:lnTo>
                      <a:pt x="3028" y="676"/>
                    </a:lnTo>
                    <a:lnTo>
                      <a:pt x="2979" y="612"/>
                    </a:lnTo>
                    <a:lnTo>
                      <a:pt x="2926" y="551"/>
                    </a:lnTo>
                    <a:lnTo>
                      <a:pt x="2871" y="493"/>
                    </a:lnTo>
                    <a:lnTo>
                      <a:pt x="2812" y="437"/>
                    </a:lnTo>
                    <a:lnTo>
                      <a:pt x="2751" y="384"/>
                    </a:lnTo>
                    <a:lnTo>
                      <a:pt x="2688" y="334"/>
                    </a:lnTo>
                    <a:lnTo>
                      <a:pt x="2621" y="287"/>
                    </a:lnTo>
                    <a:lnTo>
                      <a:pt x="2553" y="244"/>
                    </a:lnTo>
                    <a:lnTo>
                      <a:pt x="2483" y="203"/>
                    </a:lnTo>
                    <a:lnTo>
                      <a:pt x="2410" y="166"/>
                    </a:lnTo>
                    <a:lnTo>
                      <a:pt x="2336" y="132"/>
                    </a:lnTo>
                    <a:lnTo>
                      <a:pt x="2259" y="102"/>
                    </a:lnTo>
                    <a:lnTo>
                      <a:pt x="2181" y="76"/>
                    </a:lnTo>
                    <a:lnTo>
                      <a:pt x="2102" y="53"/>
                    </a:lnTo>
                    <a:lnTo>
                      <a:pt x="2020" y="35"/>
                    </a:lnTo>
                    <a:lnTo>
                      <a:pt x="1937" y="19"/>
                    </a:lnTo>
                    <a:lnTo>
                      <a:pt x="1853" y="8"/>
                    </a:lnTo>
                    <a:lnTo>
                      <a:pt x="1768" y="2"/>
                    </a:lnTo>
                    <a:lnTo>
                      <a:pt x="1682" y="0"/>
                    </a:lnTo>
                    <a:lnTo>
                      <a:pt x="1595" y="2"/>
                    </a:lnTo>
                    <a:lnTo>
                      <a:pt x="1510" y="8"/>
                    </a:lnTo>
                    <a:lnTo>
                      <a:pt x="1425" y="19"/>
                    </a:lnTo>
                    <a:lnTo>
                      <a:pt x="1343" y="35"/>
                    </a:lnTo>
                    <a:lnTo>
                      <a:pt x="1262" y="53"/>
                    </a:lnTo>
                    <a:lnTo>
                      <a:pt x="1181" y="76"/>
                    </a:lnTo>
                    <a:lnTo>
                      <a:pt x="1104" y="102"/>
                    </a:lnTo>
                    <a:lnTo>
                      <a:pt x="1027" y="132"/>
                    </a:lnTo>
                    <a:lnTo>
                      <a:pt x="952" y="166"/>
                    </a:lnTo>
                    <a:lnTo>
                      <a:pt x="880" y="203"/>
                    </a:lnTo>
                    <a:lnTo>
                      <a:pt x="809" y="244"/>
                    </a:lnTo>
                    <a:lnTo>
                      <a:pt x="741" y="287"/>
                    </a:lnTo>
                    <a:lnTo>
                      <a:pt x="676" y="334"/>
                    </a:lnTo>
                    <a:lnTo>
                      <a:pt x="612" y="384"/>
                    </a:lnTo>
                    <a:lnTo>
                      <a:pt x="551" y="437"/>
                    </a:lnTo>
                    <a:lnTo>
                      <a:pt x="493" y="493"/>
                    </a:lnTo>
                    <a:lnTo>
                      <a:pt x="436" y="551"/>
                    </a:lnTo>
                    <a:lnTo>
                      <a:pt x="384" y="612"/>
                    </a:lnTo>
                    <a:lnTo>
                      <a:pt x="334" y="676"/>
                    </a:lnTo>
                    <a:lnTo>
                      <a:pt x="287" y="741"/>
                    </a:lnTo>
                    <a:lnTo>
                      <a:pt x="243" y="809"/>
                    </a:lnTo>
                    <a:lnTo>
                      <a:pt x="203" y="880"/>
                    </a:lnTo>
                    <a:lnTo>
                      <a:pt x="166" y="952"/>
                    </a:lnTo>
                    <a:lnTo>
                      <a:pt x="132" y="1027"/>
                    </a:lnTo>
                    <a:lnTo>
                      <a:pt x="102" y="1104"/>
                    </a:lnTo>
                    <a:lnTo>
                      <a:pt x="76" y="1181"/>
                    </a:lnTo>
                    <a:lnTo>
                      <a:pt x="52" y="1262"/>
                    </a:lnTo>
                    <a:lnTo>
                      <a:pt x="34" y="1343"/>
                    </a:lnTo>
                    <a:lnTo>
                      <a:pt x="19" y="1425"/>
                    </a:lnTo>
                    <a:lnTo>
                      <a:pt x="8" y="1510"/>
                    </a:lnTo>
                    <a:lnTo>
                      <a:pt x="2" y="1595"/>
                    </a:lnTo>
                    <a:lnTo>
                      <a:pt x="0" y="1682"/>
                    </a:lnTo>
                    <a:lnTo>
                      <a:pt x="2" y="1768"/>
                    </a:lnTo>
                    <a:lnTo>
                      <a:pt x="8" y="1853"/>
                    </a:lnTo>
                    <a:lnTo>
                      <a:pt x="19" y="1938"/>
                    </a:lnTo>
                    <a:lnTo>
                      <a:pt x="34" y="2020"/>
                    </a:lnTo>
                    <a:lnTo>
                      <a:pt x="52" y="2102"/>
                    </a:lnTo>
                    <a:lnTo>
                      <a:pt x="76" y="2181"/>
                    </a:lnTo>
                    <a:lnTo>
                      <a:pt x="102" y="2259"/>
                    </a:lnTo>
                    <a:lnTo>
                      <a:pt x="132" y="2336"/>
                    </a:lnTo>
                    <a:lnTo>
                      <a:pt x="166" y="2410"/>
                    </a:lnTo>
                    <a:lnTo>
                      <a:pt x="203" y="2482"/>
                    </a:lnTo>
                    <a:lnTo>
                      <a:pt x="243" y="2553"/>
                    </a:lnTo>
                    <a:lnTo>
                      <a:pt x="287" y="2621"/>
                    </a:lnTo>
                    <a:lnTo>
                      <a:pt x="334" y="2687"/>
                    </a:lnTo>
                    <a:lnTo>
                      <a:pt x="384" y="2751"/>
                    </a:lnTo>
                    <a:lnTo>
                      <a:pt x="436" y="2812"/>
                    </a:lnTo>
                    <a:lnTo>
                      <a:pt x="493" y="2870"/>
                    </a:lnTo>
                    <a:lnTo>
                      <a:pt x="551" y="2926"/>
                    </a:lnTo>
                    <a:lnTo>
                      <a:pt x="612" y="2979"/>
                    </a:lnTo>
                    <a:lnTo>
                      <a:pt x="676" y="3028"/>
                    </a:lnTo>
                    <a:lnTo>
                      <a:pt x="741" y="3075"/>
                    </a:lnTo>
                    <a:lnTo>
                      <a:pt x="809" y="3120"/>
                    </a:lnTo>
                    <a:lnTo>
                      <a:pt x="880" y="3160"/>
                    </a:lnTo>
                    <a:lnTo>
                      <a:pt x="952" y="3197"/>
                    </a:lnTo>
                    <a:lnTo>
                      <a:pt x="1027" y="3230"/>
                    </a:lnTo>
                    <a:lnTo>
                      <a:pt x="1104" y="3260"/>
                    </a:lnTo>
                    <a:lnTo>
                      <a:pt x="1181" y="3287"/>
                    </a:lnTo>
                    <a:lnTo>
                      <a:pt x="1262" y="3309"/>
                    </a:lnTo>
                    <a:lnTo>
                      <a:pt x="1343" y="3329"/>
                    </a:lnTo>
                    <a:lnTo>
                      <a:pt x="1425" y="3344"/>
                    </a:lnTo>
                    <a:lnTo>
                      <a:pt x="1510" y="3354"/>
                    </a:lnTo>
                    <a:lnTo>
                      <a:pt x="1595" y="3361"/>
                    </a:lnTo>
                    <a:lnTo>
                      <a:pt x="1682" y="3363"/>
                    </a:lnTo>
                    <a:lnTo>
                      <a:pt x="1768" y="3361"/>
                    </a:lnTo>
                    <a:lnTo>
                      <a:pt x="1853" y="3354"/>
                    </a:lnTo>
                    <a:lnTo>
                      <a:pt x="1937" y="3344"/>
                    </a:lnTo>
                    <a:lnTo>
                      <a:pt x="2020" y="3329"/>
                    </a:lnTo>
                    <a:lnTo>
                      <a:pt x="2102" y="3309"/>
                    </a:lnTo>
                    <a:lnTo>
                      <a:pt x="2181" y="3287"/>
                    </a:lnTo>
                    <a:lnTo>
                      <a:pt x="2259" y="3260"/>
                    </a:lnTo>
                    <a:lnTo>
                      <a:pt x="2336" y="3230"/>
                    </a:lnTo>
                    <a:lnTo>
                      <a:pt x="2410" y="3197"/>
                    </a:lnTo>
                    <a:lnTo>
                      <a:pt x="2483" y="3160"/>
                    </a:lnTo>
                    <a:lnTo>
                      <a:pt x="2553" y="3120"/>
                    </a:lnTo>
                    <a:lnTo>
                      <a:pt x="2621" y="3075"/>
                    </a:lnTo>
                    <a:lnTo>
                      <a:pt x="2688" y="3028"/>
                    </a:lnTo>
                    <a:lnTo>
                      <a:pt x="2751" y="2979"/>
                    </a:lnTo>
                    <a:lnTo>
                      <a:pt x="2812" y="2926"/>
                    </a:lnTo>
                    <a:lnTo>
                      <a:pt x="2871" y="2870"/>
                    </a:lnTo>
                    <a:lnTo>
                      <a:pt x="2926" y="2812"/>
                    </a:lnTo>
                    <a:lnTo>
                      <a:pt x="2979" y="2751"/>
                    </a:lnTo>
                    <a:lnTo>
                      <a:pt x="3028" y="2687"/>
                    </a:lnTo>
                    <a:lnTo>
                      <a:pt x="3076" y="2621"/>
                    </a:lnTo>
                    <a:lnTo>
                      <a:pt x="3120" y="2553"/>
                    </a:lnTo>
                    <a:lnTo>
                      <a:pt x="3160" y="2482"/>
                    </a:lnTo>
                    <a:lnTo>
                      <a:pt x="3197" y="2410"/>
                    </a:lnTo>
                    <a:lnTo>
                      <a:pt x="3230" y="2336"/>
                    </a:lnTo>
                    <a:lnTo>
                      <a:pt x="3260" y="2259"/>
                    </a:lnTo>
                    <a:lnTo>
                      <a:pt x="3288" y="2181"/>
                    </a:lnTo>
                    <a:lnTo>
                      <a:pt x="3310" y="2102"/>
                    </a:lnTo>
                    <a:lnTo>
                      <a:pt x="3329" y="2020"/>
                    </a:lnTo>
                    <a:lnTo>
                      <a:pt x="3343" y="1938"/>
                    </a:lnTo>
                    <a:lnTo>
                      <a:pt x="3354" y="1853"/>
                    </a:lnTo>
                    <a:lnTo>
                      <a:pt x="3361" y="1768"/>
                    </a:lnTo>
                    <a:lnTo>
                      <a:pt x="3363" y="1682"/>
                    </a:lnTo>
                    <a:close/>
                    <a:moveTo>
                      <a:pt x="3260" y="1682"/>
                    </a:moveTo>
                    <a:lnTo>
                      <a:pt x="3258" y="1763"/>
                    </a:lnTo>
                    <a:lnTo>
                      <a:pt x="3252" y="1842"/>
                    </a:lnTo>
                    <a:lnTo>
                      <a:pt x="3242" y="1922"/>
                    </a:lnTo>
                    <a:lnTo>
                      <a:pt x="3228" y="2000"/>
                    </a:lnTo>
                    <a:lnTo>
                      <a:pt x="3211" y="2076"/>
                    </a:lnTo>
                    <a:lnTo>
                      <a:pt x="3190" y="2151"/>
                    </a:lnTo>
                    <a:lnTo>
                      <a:pt x="3165" y="2224"/>
                    </a:lnTo>
                    <a:lnTo>
                      <a:pt x="3137" y="2297"/>
                    </a:lnTo>
                    <a:lnTo>
                      <a:pt x="3105" y="2366"/>
                    </a:lnTo>
                    <a:lnTo>
                      <a:pt x="3071" y="2434"/>
                    </a:lnTo>
                    <a:lnTo>
                      <a:pt x="3032" y="2501"/>
                    </a:lnTo>
                    <a:lnTo>
                      <a:pt x="2991" y="2564"/>
                    </a:lnTo>
                    <a:lnTo>
                      <a:pt x="2947" y="2626"/>
                    </a:lnTo>
                    <a:lnTo>
                      <a:pt x="2900" y="2685"/>
                    </a:lnTo>
                    <a:lnTo>
                      <a:pt x="2850" y="2743"/>
                    </a:lnTo>
                    <a:lnTo>
                      <a:pt x="2798" y="2798"/>
                    </a:lnTo>
                    <a:lnTo>
                      <a:pt x="2743" y="2850"/>
                    </a:lnTo>
                    <a:lnTo>
                      <a:pt x="2686" y="2900"/>
                    </a:lnTo>
                    <a:lnTo>
                      <a:pt x="2626" y="2947"/>
                    </a:lnTo>
                    <a:lnTo>
                      <a:pt x="2564" y="2991"/>
                    </a:lnTo>
                    <a:lnTo>
                      <a:pt x="2501" y="3032"/>
                    </a:lnTo>
                    <a:lnTo>
                      <a:pt x="2434" y="3070"/>
                    </a:lnTo>
                    <a:lnTo>
                      <a:pt x="2366" y="3104"/>
                    </a:lnTo>
                    <a:lnTo>
                      <a:pt x="2296" y="3137"/>
                    </a:lnTo>
                    <a:lnTo>
                      <a:pt x="2224" y="3165"/>
                    </a:lnTo>
                    <a:lnTo>
                      <a:pt x="2151" y="3190"/>
                    </a:lnTo>
                    <a:lnTo>
                      <a:pt x="2076" y="3211"/>
                    </a:lnTo>
                    <a:lnTo>
                      <a:pt x="1999" y="3228"/>
                    </a:lnTo>
                    <a:lnTo>
                      <a:pt x="1922" y="3242"/>
                    </a:lnTo>
                    <a:lnTo>
                      <a:pt x="1842" y="3252"/>
                    </a:lnTo>
                    <a:lnTo>
                      <a:pt x="1763" y="3258"/>
                    </a:lnTo>
                    <a:lnTo>
                      <a:pt x="1682" y="3260"/>
                    </a:lnTo>
                    <a:lnTo>
                      <a:pt x="1600" y="3258"/>
                    </a:lnTo>
                    <a:lnTo>
                      <a:pt x="1520" y="3252"/>
                    </a:lnTo>
                    <a:lnTo>
                      <a:pt x="1440" y="3242"/>
                    </a:lnTo>
                    <a:lnTo>
                      <a:pt x="1363" y="3228"/>
                    </a:lnTo>
                    <a:lnTo>
                      <a:pt x="1287" y="3211"/>
                    </a:lnTo>
                    <a:lnTo>
                      <a:pt x="1211" y="3190"/>
                    </a:lnTo>
                    <a:lnTo>
                      <a:pt x="1138" y="3165"/>
                    </a:lnTo>
                    <a:lnTo>
                      <a:pt x="1067" y="3137"/>
                    </a:lnTo>
                    <a:lnTo>
                      <a:pt x="996" y="3104"/>
                    </a:lnTo>
                    <a:lnTo>
                      <a:pt x="929" y="3070"/>
                    </a:lnTo>
                    <a:lnTo>
                      <a:pt x="863" y="3032"/>
                    </a:lnTo>
                    <a:lnTo>
                      <a:pt x="798" y="2991"/>
                    </a:lnTo>
                    <a:lnTo>
                      <a:pt x="736" y="2947"/>
                    </a:lnTo>
                    <a:lnTo>
                      <a:pt x="677" y="2900"/>
                    </a:lnTo>
                    <a:lnTo>
                      <a:pt x="619" y="2850"/>
                    </a:lnTo>
                    <a:lnTo>
                      <a:pt x="564" y="2798"/>
                    </a:lnTo>
                    <a:lnTo>
                      <a:pt x="512" y="2743"/>
                    </a:lnTo>
                    <a:lnTo>
                      <a:pt x="463" y="2685"/>
                    </a:lnTo>
                    <a:lnTo>
                      <a:pt x="415" y="2626"/>
                    </a:lnTo>
                    <a:lnTo>
                      <a:pt x="372" y="2564"/>
                    </a:lnTo>
                    <a:lnTo>
                      <a:pt x="331" y="2501"/>
                    </a:lnTo>
                    <a:lnTo>
                      <a:pt x="293" y="2434"/>
                    </a:lnTo>
                    <a:lnTo>
                      <a:pt x="258" y="2366"/>
                    </a:lnTo>
                    <a:lnTo>
                      <a:pt x="226" y="2297"/>
                    </a:lnTo>
                    <a:lnTo>
                      <a:pt x="197" y="2224"/>
                    </a:lnTo>
                    <a:lnTo>
                      <a:pt x="173" y="2151"/>
                    </a:lnTo>
                    <a:lnTo>
                      <a:pt x="152" y="2076"/>
                    </a:lnTo>
                    <a:lnTo>
                      <a:pt x="134" y="2000"/>
                    </a:lnTo>
                    <a:lnTo>
                      <a:pt x="120" y="1922"/>
                    </a:lnTo>
                    <a:lnTo>
                      <a:pt x="110" y="1842"/>
                    </a:lnTo>
                    <a:lnTo>
                      <a:pt x="104" y="1763"/>
                    </a:lnTo>
                    <a:lnTo>
                      <a:pt x="102" y="1682"/>
                    </a:lnTo>
                    <a:lnTo>
                      <a:pt x="104" y="1600"/>
                    </a:lnTo>
                    <a:lnTo>
                      <a:pt x="110" y="1520"/>
                    </a:lnTo>
                    <a:lnTo>
                      <a:pt x="120" y="1440"/>
                    </a:lnTo>
                    <a:lnTo>
                      <a:pt x="134" y="1363"/>
                    </a:lnTo>
                    <a:lnTo>
                      <a:pt x="152" y="1287"/>
                    </a:lnTo>
                    <a:lnTo>
                      <a:pt x="173" y="1211"/>
                    </a:lnTo>
                    <a:lnTo>
                      <a:pt x="197" y="1138"/>
                    </a:lnTo>
                    <a:lnTo>
                      <a:pt x="226" y="1067"/>
                    </a:lnTo>
                    <a:lnTo>
                      <a:pt x="258" y="996"/>
                    </a:lnTo>
                    <a:lnTo>
                      <a:pt x="293" y="929"/>
                    </a:lnTo>
                    <a:lnTo>
                      <a:pt x="331" y="863"/>
                    </a:lnTo>
                    <a:lnTo>
                      <a:pt x="372" y="798"/>
                    </a:lnTo>
                    <a:lnTo>
                      <a:pt x="415" y="736"/>
                    </a:lnTo>
                    <a:lnTo>
                      <a:pt x="463" y="677"/>
                    </a:lnTo>
                    <a:lnTo>
                      <a:pt x="512" y="619"/>
                    </a:lnTo>
                    <a:lnTo>
                      <a:pt x="564" y="564"/>
                    </a:lnTo>
                    <a:lnTo>
                      <a:pt x="619" y="512"/>
                    </a:lnTo>
                    <a:lnTo>
                      <a:pt x="677" y="463"/>
                    </a:lnTo>
                    <a:lnTo>
                      <a:pt x="736" y="415"/>
                    </a:lnTo>
                    <a:lnTo>
                      <a:pt x="798" y="372"/>
                    </a:lnTo>
                    <a:lnTo>
                      <a:pt x="863" y="331"/>
                    </a:lnTo>
                    <a:lnTo>
                      <a:pt x="929" y="293"/>
                    </a:lnTo>
                    <a:lnTo>
                      <a:pt x="996" y="258"/>
                    </a:lnTo>
                    <a:lnTo>
                      <a:pt x="1067" y="226"/>
                    </a:lnTo>
                    <a:lnTo>
                      <a:pt x="1138" y="198"/>
                    </a:lnTo>
                    <a:lnTo>
                      <a:pt x="1211" y="173"/>
                    </a:lnTo>
                    <a:lnTo>
                      <a:pt x="1287" y="152"/>
                    </a:lnTo>
                    <a:lnTo>
                      <a:pt x="1363" y="134"/>
                    </a:lnTo>
                    <a:lnTo>
                      <a:pt x="1440" y="120"/>
                    </a:lnTo>
                    <a:lnTo>
                      <a:pt x="1520" y="110"/>
                    </a:lnTo>
                    <a:lnTo>
                      <a:pt x="1600" y="104"/>
                    </a:lnTo>
                    <a:lnTo>
                      <a:pt x="1682" y="102"/>
                    </a:lnTo>
                    <a:lnTo>
                      <a:pt x="1763" y="104"/>
                    </a:lnTo>
                    <a:lnTo>
                      <a:pt x="1842" y="110"/>
                    </a:lnTo>
                    <a:lnTo>
                      <a:pt x="1922" y="120"/>
                    </a:lnTo>
                    <a:lnTo>
                      <a:pt x="1999" y="134"/>
                    </a:lnTo>
                    <a:lnTo>
                      <a:pt x="2076" y="152"/>
                    </a:lnTo>
                    <a:lnTo>
                      <a:pt x="2151" y="173"/>
                    </a:lnTo>
                    <a:lnTo>
                      <a:pt x="2224" y="198"/>
                    </a:lnTo>
                    <a:lnTo>
                      <a:pt x="2296" y="226"/>
                    </a:lnTo>
                    <a:lnTo>
                      <a:pt x="2366" y="258"/>
                    </a:lnTo>
                    <a:lnTo>
                      <a:pt x="2434" y="293"/>
                    </a:lnTo>
                    <a:lnTo>
                      <a:pt x="2501" y="331"/>
                    </a:lnTo>
                    <a:lnTo>
                      <a:pt x="2564" y="372"/>
                    </a:lnTo>
                    <a:lnTo>
                      <a:pt x="2626" y="415"/>
                    </a:lnTo>
                    <a:lnTo>
                      <a:pt x="2686" y="463"/>
                    </a:lnTo>
                    <a:lnTo>
                      <a:pt x="2743" y="512"/>
                    </a:lnTo>
                    <a:lnTo>
                      <a:pt x="2798" y="564"/>
                    </a:lnTo>
                    <a:lnTo>
                      <a:pt x="2850" y="619"/>
                    </a:lnTo>
                    <a:lnTo>
                      <a:pt x="2900" y="677"/>
                    </a:lnTo>
                    <a:lnTo>
                      <a:pt x="2947" y="736"/>
                    </a:lnTo>
                    <a:lnTo>
                      <a:pt x="2991" y="798"/>
                    </a:lnTo>
                    <a:lnTo>
                      <a:pt x="3032" y="863"/>
                    </a:lnTo>
                    <a:lnTo>
                      <a:pt x="3071" y="929"/>
                    </a:lnTo>
                    <a:lnTo>
                      <a:pt x="3105" y="996"/>
                    </a:lnTo>
                    <a:lnTo>
                      <a:pt x="3137" y="1067"/>
                    </a:lnTo>
                    <a:lnTo>
                      <a:pt x="3165" y="1138"/>
                    </a:lnTo>
                    <a:lnTo>
                      <a:pt x="3190" y="1211"/>
                    </a:lnTo>
                    <a:lnTo>
                      <a:pt x="3211" y="1287"/>
                    </a:lnTo>
                    <a:lnTo>
                      <a:pt x="3228" y="1363"/>
                    </a:lnTo>
                    <a:lnTo>
                      <a:pt x="3242" y="1440"/>
                    </a:lnTo>
                    <a:lnTo>
                      <a:pt x="3252" y="1520"/>
                    </a:lnTo>
                    <a:lnTo>
                      <a:pt x="3258" y="1600"/>
                    </a:lnTo>
                    <a:lnTo>
                      <a:pt x="3260" y="1682"/>
                    </a:lnTo>
                    <a:close/>
                  </a:path>
                </a:pathLst>
              </a:custGeom>
              <a:solidFill>
                <a:srgbClr val="4AB4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1741" name="Freeform 1316">
                <a:extLst>
                  <a:ext uri="{FF2B5EF4-FFF2-40B4-BE49-F238E27FC236}">
                    <a16:creationId xmlns:a16="http://schemas.microsoft.com/office/drawing/2014/main" id="{2636FA3F-6F7E-4CA8-B9F9-BBCF189FD61A}"/>
                  </a:ext>
                </a:extLst>
              </p:cNvPr>
              <p:cNvSpPr>
                <a:spLocks noEditPoints="1"/>
              </p:cNvSpPr>
              <p:nvPr/>
            </p:nvSpPr>
            <p:spPr bwMode="auto">
              <a:xfrm>
                <a:off x="1500" y="2031"/>
                <a:ext cx="652" cy="652"/>
              </a:xfrm>
              <a:custGeom>
                <a:avLst/>
                <a:gdLst>
                  <a:gd name="T0" fmla="*/ 645 w 3262"/>
                  <a:gd name="T1" fmla="*/ 260 h 3260"/>
                  <a:gd name="T2" fmla="*/ 620 w 3262"/>
                  <a:gd name="T3" fmla="*/ 185 h 3260"/>
                  <a:gd name="T4" fmla="*/ 578 w 3262"/>
                  <a:gd name="T5" fmla="*/ 119 h 3260"/>
                  <a:gd name="T6" fmla="*/ 521 w 3262"/>
                  <a:gd name="T7" fmla="*/ 65 h 3260"/>
                  <a:gd name="T8" fmla="*/ 453 w 3262"/>
                  <a:gd name="T9" fmla="*/ 26 h 3260"/>
                  <a:gd name="T10" fmla="*/ 376 w 3262"/>
                  <a:gd name="T11" fmla="*/ 4 h 3260"/>
                  <a:gd name="T12" fmla="*/ 293 w 3262"/>
                  <a:gd name="T13" fmla="*/ 2 h 3260"/>
                  <a:gd name="T14" fmla="*/ 214 w 3262"/>
                  <a:gd name="T15" fmla="*/ 20 h 3260"/>
                  <a:gd name="T16" fmla="*/ 144 w 3262"/>
                  <a:gd name="T17" fmla="*/ 56 h 3260"/>
                  <a:gd name="T18" fmla="*/ 85 w 3262"/>
                  <a:gd name="T19" fmla="*/ 107 h 3260"/>
                  <a:gd name="T20" fmla="*/ 39 w 3262"/>
                  <a:gd name="T21" fmla="*/ 171 h 3260"/>
                  <a:gd name="T22" fmla="*/ 10 w 3262"/>
                  <a:gd name="T23" fmla="*/ 245 h 3260"/>
                  <a:gd name="T24" fmla="*/ 0 w 3262"/>
                  <a:gd name="T25" fmla="*/ 326 h 3260"/>
                  <a:gd name="T26" fmla="*/ 10 w 3262"/>
                  <a:gd name="T27" fmla="*/ 408 h 3260"/>
                  <a:gd name="T28" fmla="*/ 39 w 3262"/>
                  <a:gd name="T29" fmla="*/ 481 h 3260"/>
                  <a:gd name="T30" fmla="*/ 85 w 3262"/>
                  <a:gd name="T31" fmla="*/ 545 h 3260"/>
                  <a:gd name="T32" fmla="*/ 144 w 3262"/>
                  <a:gd name="T33" fmla="*/ 596 h 3260"/>
                  <a:gd name="T34" fmla="*/ 214 w 3262"/>
                  <a:gd name="T35" fmla="*/ 632 h 3260"/>
                  <a:gd name="T36" fmla="*/ 293 w 3262"/>
                  <a:gd name="T37" fmla="*/ 650 h 3260"/>
                  <a:gd name="T38" fmla="*/ 376 w 3262"/>
                  <a:gd name="T39" fmla="*/ 648 h 3260"/>
                  <a:gd name="T40" fmla="*/ 453 w 3262"/>
                  <a:gd name="T41" fmla="*/ 627 h 3260"/>
                  <a:gd name="T42" fmla="*/ 521 w 3262"/>
                  <a:gd name="T43" fmla="*/ 587 h 3260"/>
                  <a:gd name="T44" fmla="*/ 578 w 3262"/>
                  <a:gd name="T45" fmla="*/ 534 h 3260"/>
                  <a:gd name="T46" fmla="*/ 620 w 3262"/>
                  <a:gd name="T47" fmla="*/ 467 h 3260"/>
                  <a:gd name="T48" fmla="*/ 645 w 3262"/>
                  <a:gd name="T49" fmla="*/ 392 h 3260"/>
                  <a:gd name="T50" fmla="*/ 632 w 3262"/>
                  <a:gd name="T51" fmla="*/ 326 h 3260"/>
                  <a:gd name="T52" fmla="*/ 622 w 3262"/>
                  <a:gd name="T53" fmla="*/ 402 h 3260"/>
                  <a:gd name="T54" fmla="*/ 595 w 3262"/>
                  <a:gd name="T55" fmla="*/ 472 h 3260"/>
                  <a:gd name="T56" fmla="*/ 552 w 3262"/>
                  <a:gd name="T57" fmla="*/ 532 h 3260"/>
                  <a:gd name="T58" fmla="*/ 497 w 3262"/>
                  <a:gd name="T59" fmla="*/ 580 h 3260"/>
                  <a:gd name="T60" fmla="*/ 431 w 3262"/>
                  <a:gd name="T61" fmla="*/ 613 h 3260"/>
                  <a:gd name="T62" fmla="*/ 357 w 3262"/>
                  <a:gd name="T63" fmla="*/ 630 h 3260"/>
                  <a:gd name="T64" fmla="*/ 279 w 3262"/>
                  <a:gd name="T65" fmla="*/ 628 h 3260"/>
                  <a:gd name="T66" fmla="*/ 207 w 3262"/>
                  <a:gd name="T67" fmla="*/ 608 h 3260"/>
                  <a:gd name="T68" fmla="*/ 143 w 3262"/>
                  <a:gd name="T69" fmla="*/ 571 h 3260"/>
                  <a:gd name="T70" fmla="*/ 90 w 3262"/>
                  <a:gd name="T71" fmla="*/ 520 h 3260"/>
                  <a:gd name="T72" fmla="*/ 51 w 3262"/>
                  <a:gd name="T73" fmla="*/ 459 h 3260"/>
                  <a:gd name="T74" fmla="*/ 27 w 3262"/>
                  <a:gd name="T75" fmla="*/ 388 h 3260"/>
                  <a:gd name="T76" fmla="*/ 21 w 3262"/>
                  <a:gd name="T77" fmla="*/ 310 h 3260"/>
                  <a:gd name="T78" fmla="*/ 34 w 3262"/>
                  <a:gd name="T79" fmla="*/ 235 h 3260"/>
                  <a:gd name="T80" fmla="*/ 65 w 3262"/>
                  <a:gd name="T81" fmla="*/ 168 h 3260"/>
                  <a:gd name="T82" fmla="*/ 110 w 3262"/>
                  <a:gd name="T83" fmla="*/ 110 h 3260"/>
                  <a:gd name="T84" fmla="*/ 168 w 3262"/>
                  <a:gd name="T85" fmla="*/ 65 h 3260"/>
                  <a:gd name="T86" fmla="*/ 235 w 3262"/>
                  <a:gd name="T87" fmla="*/ 34 h 3260"/>
                  <a:gd name="T88" fmla="*/ 310 w 3262"/>
                  <a:gd name="T89" fmla="*/ 21 h 3260"/>
                  <a:gd name="T90" fmla="*/ 388 w 3262"/>
                  <a:gd name="T91" fmla="*/ 27 h 3260"/>
                  <a:gd name="T92" fmla="*/ 459 w 3262"/>
                  <a:gd name="T93" fmla="*/ 51 h 3260"/>
                  <a:gd name="T94" fmla="*/ 520 w 3262"/>
                  <a:gd name="T95" fmla="*/ 90 h 3260"/>
                  <a:gd name="T96" fmla="*/ 571 w 3262"/>
                  <a:gd name="T97" fmla="*/ 143 h 3260"/>
                  <a:gd name="T98" fmla="*/ 608 w 3262"/>
                  <a:gd name="T99" fmla="*/ 207 h 3260"/>
                  <a:gd name="T100" fmla="*/ 628 w 3262"/>
                  <a:gd name="T101" fmla="*/ 279 h 326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262" h="3260">
                    <a:moveTo>
                      <a:pt x="3262" y="1631"/>
                    </a:moveTo>
                    <a:lnTo>
                      <a:pt x="3260" y="1546"/>
                    </a:lnTo>
                    <a:lnTo>
                      <a:pt x="3254" y="1464"/>
                    </a:lnTo>
                    <a:lnTo>
                      <a:pt x="3243" y="1382"/>
                    </a:lnTo>
                    <a:lnTo>
                      <a:pt x="3229" y="1302"/>
                    </a:lnTo>
                    <a:lnTo>
                      <a:pt x="3210" y="1223"/>
                    </a:lnTo>
                    <a:lnTo>
                      <a:pt x="3188" y="1145"/>
                    </a:lnTo>
                    <a:lnTo>
                      <a:pt x="3163" y="1070"/>
                    </a:lnTo>
                    <a:lnTo>
                      <a:pt x="3134" y="995"/>
                    </a:lnTo>
                    <a:lnTo>
                      <a:pt x="3101" y="923"/>
                    </a:lnTo>
                    <a:lnTo>
                      <a:pt x="3065" y="854"/>
                    </a:lnTo>
                    <a:lnTo>
                      <a:pt x="3026" y="785"/>
                    </a:lnTo>
                    <a:lnTo>
                      <a:pt x="2983" y="719"/>
                    </a:lnTo>
                    <a:lnTo>
                      <a:pt x="2938" y="655"/>
                    </a:lnTo>
                    <a:lnTo>
                      <a:pt x="2890" y="594"/>
                    </a:lnTo>
                    <a:lnTo>
                      <a:pt x="2839" y="534"/>
                    </a:lnTo>
                    <a:lnTo>
                      <a:pt x="2784" y="478"/>
                    </a:lnTo>
                    <a:lnTo>
                      <a:pt x="2728" y="424"/>
                    </a:lnTo>
                    <a:lnTo>
                      <a:pt x="2669" y="372"/>
                    </a:lnTo>
                    <a:lnTo>
                      <a:pt x="2606" y="324"/>
                    </a:lnTo>
                    <a:lnTo>
                      <a:pt x="2543" y="279"/>
                    </a:lnTo>
                    <a:lnTo>
                      <a:pt x="2477" y="236"/>
                    </a:lnTo>
                    <a:lnTo>
                      <a:pt x="2408" y="197"/>
                    </a:lnTo>
                    <a:lnTo>
                      <a:pt x="2338" y="160"/>
                    </a:lnTo>
                    <a:lnTo>
                      <a:pt x="2266" y="128"/>
                    </a:lnTo>
                    <a:lnTo>
                      <a:pt x="2191" y="99"/>
                    </a:lnTo>
                    <a:lnTo>
                      <a:pt x="2116" y="73"/>
                    </a:lnTo>
                    <a:lnTo>
                      <a:pt x="2039" y="52"/>
                    </a:lnTo>
                    <a:lnTo>
                      <a:pt x="1960" y="33"/>
                    </a:lnTo>
                    <a:lnTo>
                      <a:pt x="1880" y="19"/>
                    </a:lnTo>
                    <a:lnTo>
                      <a:pt x="1798" y="9"/>
                    </a:lnTo>
                    <a:lnTo>
                      <a:pt x="1715" y="3"/>
                    </a:lnTo>
                    <a:lnTo>
                      <a:pt x="1632" y="0"/>
                    </a:lnTo>
                    <a:lnTo>
                      <a:pt x="1547" y="3"/>
                    </a:lnTo>
                    <a:lnTo>
                      <a:pt x="1465" y="9"/>
                    </a:lnTo>
                    <a:lnTo>
                      <a:pt x="1383" y="19"/>
                    </a:lnTo>
                    <a:lnTo>
                      <a:pt x="1303" y="33"/>
                    </a:lnTo>
                    <a:lnTo>
                      <a:pt x="1224" y="52"/>
                    </a:lnTo>
                    <a:lnTo>
                      <a:pt x="1146" y="73"/>
                    </a:lnTo>
                    <a:lnTo>
                      <a:pt x="1071" y="99"/>
                    </a:lnTo>
                    <a:lnTo>
                      <a:pt x="996" y="128"/>
                    </a:lnTo>
                    <a:lnTo>
                      <a:pt x="924" y="160"/>
                    </a:lnTo>
                    <a:lnTo>
                      <a:pt x="854" y="197"/>
                    </a:lnTo>
                    <a:lnTo>
                      <a:pt x="786" y="236"/>
                    </a:lnTo>
                    <a:lnTo>
                      <a:pt x="720" y="279"/>
                    </a:lnTo>
                    <a:lnTo>
                      <a:pt x="656" y="324"/>
                    </a:lnTo>
                    <a:lnTo>
                      <a:pt x="594" y="372"/>
                    </a:lnTo>
                    <a:lnTo>
                      <a:pt x="535" y="424"/>
                    </a:lnTo>
                    <a:lnTo>
                      <a:pt x="479" y="478"/>
                    </a:lnTo>
                    <a:lnTo>
                      <a:pt x="425" y="534"/>
                    </a:lnTo>
                    <a:lnTo>
                      <a:pt x="373" y="594"/>
                    </a:lnTo>
                    <a:lnTo>
                      <a:pt x="325" y="655"/>
                    </a:lnTo>
                    <a:lnTo>
                      <a:pt x="279" y="719"/>
                    </a:lnTo>
                    <a:lnTo>
                      <a:pt x="237" y="785"/>
                    </a:lnTo>
                    <a:lnTo>
                      <a:pt x="197" y="854"/>
                    </a:lnTo>
                    <a:lnTo>
                      <a:pt x="161" y="923"/>
                    </a:lnTo>
                    <a:lnTo>
                      <a:pt x="129" y="995"/>
                    </a:lnTo>
                    <a:lnTo>
                      <a:pt x="100" y="1070"/>
                    </a:lnTo>
                    <a:lnTo>
                      <a:pt x="74" y="1145"/>
                    </a:lnTo>
                    <a:lnTo>
                      <a:pt x="52" y="1223"/>
                    </a:lnTo>
                    <a:lnTo>
                      <a:pt x="34" y="1302"/>
                    </a:lnTo>
                    <a:lnTo>
                      <a:pt x="20" y="1382"/>
                    </a:lnTo>
                    <a:lnTo>
                      <a:pt x="10" y="1464"/>
                    </a:lnTo>
                    <a:lnTo>
                      <a:pt x="4" y="1546"/>
                    </a:lnTo>
                    <a:lnTo>
                      <a:pt x="0" y="1631"/>
                    </a:lnTo>
                    <a:lnTo>
                      <a:pt x="4" y="1714"/>
                    </a:lnTo>
                    <a:lnTo>
                      <a:pt x="10" y="1797"/>
                    </a:lnTo>
                    <a:lnTo>
                      <a:pt x="20" y="1879"/>
                    </a:lnTo>
                    <a:lnTo>
                      <a:pt x="34" y="1959"/>
                    </a:lnTo>
                    <a:lnTo>
                      <a:pt x="52" y="2038"/>
                    </a:lnTo>
                    <a:lnTo>
                      <a:pt x="74" y="2115"/>
                    </a:lnTo>
                    <a:lnTo>
                      <a:pt x="100" y="2191"/>
                    </a:lnTo>
                    <a:lnTo>
                      <a:pt x="129" y="2265"/>
                    </a:lnTo>
                    <a:lnTo>
                      <a:pt x="161" y="2337"/>
                    </a:lnTo>
                    <a:lnTo>
                      <a:pt x="197" y="2407"/>
                    </a:lnTo>
                    <a:lnTo>
                      <a:pt x="237" y="2476"/>
                    </a:lnTo>
                    <a:lnTo>
                      <a:pt x="279" y="2542"/>
                    </a:lnTo>
                    <a:lnTo>
                      <a:pt x="325" y="2605"/>
                    </a:lnTo>
                    <a:lnTo>
                      <a:pt x="373" y="2668"/>
                    </a:lnTo>
                    <a:lnTo>
                      <a:pt x="425" y="2727"/>
                    </a:lnTo>
                    <a:lnTo>
                      <a:pt x="479" y="2783"/>
                    </a:lnTo>
                    <a:lnTo>
                      <a:pt x="535" y="2837"/>
                    </a:lnTo>
                    <a:lnTo>
                      <a:pt x="594" y="2889"/>
                    </a:lnTo>
                    <a:lnTo>
                      <a:pt x="656" y="2937"/>
                    </a:lnTo>
                    <a:lnTo>
                      <a:pt x="720" y="2982"/>
                    </a:lnTo>
                    <a:lnTo>
                      <a:pt x="786" y="3024"/>
                    </a:lnTo>
                    <a:lnTo>
                      <a:pt x="854" y="3063"/>
                    </a:lnTo>
                    <a:lnTo>
                      <a:pt x="924" y="3100"/>
                    </a:lnTo>
                    <a:lnTo>
                      <a:pt x="996" y="3133"/>
                    </a:lnTo>
                    <a:lnTo>
                      <a:pt x="1071" y="3162"/>
                    </a:lnTo>
                    <a:lnTo>
                      <a:pt x="1146" y="3187"/>
                    </a:lnTo>
                    <a:lnTo>
                      <a:pt x="1224" y="3209"/>
                    </a:lnTo>
                    <a:lnTo>
                      <a:pt x="1303" y="3227"/>
                    </a:lnTo>
                    <a:lnTo>
                      <a:pt x="1383" y="3241"/>
                    </a:lnTo>
                    <a:lnTo>
                      <a:pt x="1465" y="3252"/>
                    </a:lnTo>
                    <a:lnTo>
                      <a:pt x="1547" y="3258"/>
                    </a:lnTo>
                    <a:lnTo>
                      <a:pt x="1632" y="3260"/>
                    </a:lnTo>
                    <a:lnTo>
                      <a:pt x="1715" y="3258"/>
                    </a:lnTo>
                    <a:lnTo>
                      <a:pt x="1798" y="3252"/>
                    </a:lnTo>
                    <a:lnTo>
                      <a:pt x="1880" y="3241"/>
                    </a:lnTo>
                    <a:lnTo>
                      <a:pt x="1960" y="3227"/>
                    </a:lnTo>
                    <a:lnTo>
                      <a:pt x="2039" y="3209"/>
                    </a:lnTo>
                    <a:lnTo>
                      <a:pt x="2116" y="3187"/>
                    </a:lnTo>
                    <a:lnTo>
                      <a:pt x="2191" y="3162"/>
                    </a:lnTo>
                    <a:lnTo>
                      <a:pt x="2266" y="3133"/>
                    </a:lnTo>
                    <a:lnTo>
                      <a:pt x="2338" y="3100"/>
                    </a:lnTo>
                    <a:lnTo>
                      <a:pt x="2408" y="3063"/>
                    </a:lnTo>
                    <a:lnTo>
                      <a:pt x="2477" y="3024"/>
                    </a:lnTo>
                    <a:lnTo>
                      <a:pt x="2543" y="2982"/>
                    </a:lnTo>
                    <a:lnTo>
                      <a:pt x="2606" y="2937"/>
                    </a:lnTo>
                    <a:lnTo>
                      <a:pt x="2669" y="2889"/>
                    </a:lnTo>
                    <a:lnTo>
                      <a:pt x="2728" y="2837"/>
                    </a:lnTo>
                    <a:lnTo>
                      <a:pt x="2784" y="2783"/>
                    </a:lnTo>
                    <a:lnTo>
                      <a:pt x="2839" y="2727"/>
                    </a:lnTo>
                    <a:lnTo>
                      <a:pt x="2890" y="2668"/>
                    </a:lnTo>
                    <a:lnTo>
                      <a:pt x="2938" y="2605"/>
                    </a:lnTo>
                    <a:lnTo>
                      <a:pt x="2983" y="2542"/>
                    </a:lnTo>
                    <a:lnTo>
                      <a:pt x="3026" y="2476"/>
                    </a:lnTo>
                    <a:lnTo>
                      <a:pt x="3065" y="2407"/>
                    </a:lnTo>
                    <a:lnTo>
                      <a:pt x="3101" y="2337"/>
                    </a:lnTo>
                    <a:lnTo>
                      <a:pt x="3134" y="2265"/>
                    </a:lnTo>
                    <a:lnTo>
                      <a:pt x="3163" y="2191"/>
                    </a:lnTo>
                    <a:lnTo>
                      <a:pt x="3188" y="2115"/>
                    </a:lnTo>
                    <a:lnTo>
                      <a:pt x="3210" y="2038"/>
                    </a:lnTo>
                    <a:lnTo>
                      <a:pt x="3229" y="1959"/>
                    </a:lnTo>
                    <a:lnTo>
                      <a:pt x="3243" y="1879"/>
                    </a:lnTo>
                    <a:lnTo>
                      <a:pt x="3254" y="1797"/>
                    </a:lnTo>
                    <a:lnTo>
                      <a:pt x="3260" y="1714"/>
                    </a:lnTo>
                    <a:lnTo>
                      <a:pt x="3262" y="1631"/>
                    </a:lnTo>
                    <a:close/>
                    <a:moveTo>
                      <a:pt x="3160" y="1631"/>
                    </a:moveTo>
                    <a:lnTo>
                      <a:pt x="3158" y="1709"/>
                    </a:lnTo>
                    <a:lnTo>
                      <a:pt x="3152" y="1786"/>
                    </a:lnTo>
                    <a:lnTo>
                      <a:pt x="3142" y="1863"/>
                    </a:lnTo>
                    <a:lnTo>
                      <a:pt x="3129" y="1938"/>
                    </a:lnTo>
                    <a:lnTo>
                      <a:pt x="3112" y="2012"/>
                    </a:lnTo>
                    <a:lnTo>
                      <a:pt x="3091" y="2085"/>
                    </a:lnTo>
                    <a:lnTo>
                      <a:pt x="3067" y="2156"/>
                    </a:lnTo>
                    <a:lnTo>
                      <a:pt x="3040" y="2225"/>
                    </a:lnTo>
                    <a:lnTo>
                      <a:pt x="3009" y="2293"/>
                    </a:lnTo>
                    <a:lnTo>
                      <a:pt x="2975" y="2359"/>
                    </a:lnTo>
                    <a:lnTo>
                      <a:pt x="2938" y="2422"/>
                    </a:lnTo>
                    <a:lnTo>
                      <a:pt x="2899" y="2485"/>
                    </a:lnTo>
                    <a:lnTo>
                      <a:pt x="2856" y="2545"/>
                    </a:lnTo>
                    <a:lnTo>
                      <a:pt x="2810" y="2602"/>
                    </a:lnTo>
                    <a:lnTo>
                      <a:pt x="2763" y="2658"/>
                    </a:lnTo>
                    <a:lnTo>
                      <a:pt x="2712" y="2711"/>
                    </a:lnTo>
                    <a:lnTo>
                      <a:pt x="2659" y="2762"/>
                    </a:lnTo>
                    <a:lnTo>
                      <a:pt x="2603" y="2809"/>
                    </a:lnTo>
                    <a:lnTo>
                      <a:pt x="2546" y="2855"/>
                    </a:lnTo>
                    <a:lnTo>
                      <a:pt x="2486" y="2898"/>
                    </a:lnTo>
                    <a:lnTo>
                      <a:pt x="2424" y="2938"/>
                    </a:lnTo>
                    <a:lnTo>
                      <a:pt x="2360" y="2974"/>
                    </a:lnTo>
                    <a:lnTo>
                      <a:pt x="2294" y="3008"/>
                    </a:lnTo>
                    <a:lnTo>
                      <a:pt x="2227" y="3038"/>
                    </a:lnTo>
                    <a:lnTo>
                      <a:pt x="2157" y="3066"/>
                    </a:lnTo>
                    <a:lnTo>
                      <a:pt x="2086" y="3090"/>
                    </a:lnTo>
                    <a:lnTo>
                      <a:pt x="2014" y="3111"/>
                    </a:lnTo>
                    <a:lnTo>
                      <a:pt x="1939" y="3128"/>
                    </a:lnTo>
                    <a:lnTo>
                      <a:pt x="1864" y="3141"/>
                    </a:lnTo>
                    <a:lnTo>
                      <a:pt x="1787" y="3151"/>
                    </a:lnTo>
                    <a:lnTo>
                      <a:pt x="1710" y="3157"/>
                    </a:lnTo>
                    <a:lnTo>
                      <a:pt x="1632" y="3159"/>
                    </a:lnTo>
                    <a:lnTo>
                      <a:pt x="1552" y="3157"/>
                    </a:lnTo>
                    <a:lnTo>
                      <a:pt x="1475" y="3151"/>
                    </a:lnTo>
                    <a:lnTo>
                      <a:pt x="1398" y="3141"/>
                    </a:lnTo>
                    <a:lnTo>
                      <a:pt x="1323" y="3128"/>
                    </a:lnTo>
                    <a:lnTo>
                      <a:pt x="1250" y="3111"/>
                    </a:lnTo>
                    <a:lnTo>
                      <a:pt x="1176" y="3090"/>
                    </a:lnTo>
                    <a:lnTo>
                      <a:pt x="1106" y="3066"/>
                    </a:lnTo>
                    <a:lnTo>
                      <a:pt x="1037" y="3038"/>
                    </a:lnTo>
                    <a:lnTo>
                      <a:pt x="968" y="3008"/>
                    </a:lnTo>
                    <a:lnTo>
                      <a:pt x="903" y="2974"/>
                    </a:lnTo>
                    <a:lnTo>
                      <a:pt x="839" y="2938"/>
                    </a:lnTo>
                    <a:lnTo>
                      <a:pt x="776" y="2898"/>
                    </a:lnTo>
                    <a:lnTo>
                      <a:pt x="717" y="2855"/>
                    </a:lnTo>
                    <a:lnTo>
                      <a:pt x="659" y="2809"/>
                    </a:lnTo>
                    <a:lnTo>
                      <a:pt x="603" y="2762"/>
                    </a:lnTo>
                    <a:lnTo>
                      <a:pt x="550" y="2711"/>
                    </a:lnTo>
                    <a:lnTo>
                      <a:pt x="500" y="2658"/>
                    </a:lnTo>
                    <a:lnTo>
                      <a:pt x="452" y="2602"/>
                    </a:lnTo>
                    <a:lnTo>
                      <a:pt x="407" y="2545"/>
                    </a:lnTo>
                    <a:lnTo>
                      <a:pt x="364" y="2485"/>
                    </a:lnTo>
                    <a:lnTo>
                      <a:pt x="324" y="2422"/>
                    </a:lnTo>
                    <a:lnTo>
                      <a:pt x="287" y="2359"/>
                    </a:lnTo>
                    <a:lnTo>
                      <a:pt x="254" y="2293"/>
                    </a:lnTo>
                    <a:lnTo>
                      <a:pt x="223" y="2225"/>
                    </a:lnTo>
                    <a:lnTo>
                      <a:pt x="195" y="2156"/>
                    </a:lnTo>
                    <a:lnTo>
                      <a:pt x="171" y="2085"/>
                    </a:lnTo>
                    <a:lnTo>
                      <a:pt x="151" y="2012"/>
                    </a:lnTo>
                    <a:lnTo>
                      <a:pt x="134" y="1938"/>
                    </a:lnTo>
                    <a:lnTo>
                      <a:pt x="120" y="1863"/>
                    </a:lnTo>
                    <a:lnTo>
                      <a:pt x="111" y="1786"/>
                    </a:lnTo>
                    <a:lnTo>
                      <a:pt x="105" y="1709"/>
                    </a:lnTo>
                    <a:lnTo>
                      <a:pt x="103" y="1631"/>
                    </a:lnTo>
                    <a:lnTo>
                      <a:pt x="105" y="1552"/>
                    </a:lnTo>
                    <a:lnTo>
                      <a:pt x="111" y="1474"/>
                    </a:lnTo>
                    <a:lnTo>
                      <a:pt x="120" y="1397"/>
                    </a:lnTo>
                    <a:lnTo>
                      <a:pt x="134" y="1322"/>
                    </a:lnTo>
                    <a:lnTo>
                      <a:pt x="151" y="1249"/>
                    </a:lnTo>
                    <a:lnTo>
                      <a:pt x="171" y="1176"/>
                    </a:lnTo>
                    <a:lnTo>
                      <a:pt x="195" y="1105"/>
                    </a:lnTo>
                    <a:lnTo>
                      <a:pt x="223" y="1036"/>
                    </a:lnTo>
                    <a:lnTo>
                      <a:pt x="254" y="967"/>
                    </a:lnTo>
                    <a:lnTo>
                      <a:pt x="287" y="902"/>
                    </a:lnTo>
                    <a:lnTo>
                      <a:pt x="324" y="838"/>
                    </a:lnTo>
                    <a:lnTo>
                      <a:pt x="364" y="775"/>
                    </a:lnTo>
                    <a:lnTo>
                      <a:pt x="407" y="716"/>
                    </a:lnTo>
                    <a:lnTo>
                      <a:pt x="452" y="658"/>
                    </a:lnTo>
                    <a:lnTo>
                      <a:pt x="500" y="603"/>
                    </a:lnTo>
                    <a:lnTo>
                      <a:pt x="550" y="549"/>
                    </a:lnTo>
                    <a:lnTo>
                      <a:pt x="603" y="499"/>
                    </a:lnTo>
                    <a:lnTo>
                      <a:pt x="659" y="451"/>
                    </a:lnTo>
                    <a:lnTo>
                      <a:pt x="717" y="406"/>
                    </a:lnTo>
                    <a:lnTo>
                      <a:pt x="776" y="363"/>
                    </a:lnTo>
                    <a:lnTo>
                      <a:pt x="839" y="323"/>
                    </a:lnTo>
                    <a:lnTo>
                      <a:pt x="903" y="286"/>
                    </a:lnTo>
                    <a:lnTo>
                      <a:pt x="968" y="253"/>
                    </a:lnTo>
                    <a:lnTo>
                      <a:pt x="1037" y="222"/>
                    </a:lnTo>
                    <a:lnTo>
                      <a:pt x="1106" y="195"/>
                    </a:lnTo>
                    <a:lnTo>
                      <a:pt x="1176" y="170"/>
                    </a:lnTo>
                    <a:lnTo>
                      <a:pt x="1250" y="150"/>
                    </a:lnTo>
                    <a:lnTo>
                      <a:pt x="1323" y="133"/>
                    </a:lnTo>
                    <a:lnTo>
                      <a:pt x="1398" y="119"/>
                    </a:lnTo>
                    <a:lnTo>
                      <a:pt x="1475" y="110"/>
                    </a:lnTo>
                    <a:lnTo>
                      <a:pt x="1552" y="104"/>
                    </a:lnTo>
                    <a:lnTo>
                      <a:pt x="1632" y="102"/>
                    </a:lnTo>
                    <a:lnTo>
                      <a:pt x="1710" y="104"/>
                    </a:lnTo>
                    <a:lnTo>
                      <a:pt x="1787" y="110"/>
                    </a:lnTo>
                    <a:lnTo>
                      <a:pt x="1864" y="119"/>
                    </a:lnTo>
                    <a:lnTo>
                      <a:pt x="1939" y="133"/>
                    </a:lnTo>
                    <a:lnTo>
                      <a:pt x="2014" y="150"/>
                    </a:lnTo>
                    <a:lnTo>
                      <a:pt x="2086" y="170"/>
                    </a:lnTo>
                    <a:lnTo>
                      <a:pt x="2157" y="195"/>
                    </a:lnTo>
                    <a:lnTo>
                      <a:pt x="2227" y="222"/>
                    </a:lnTo>
                    <a:lnTo>
                      <a:pt x="2294" y="253"/>
                    </a:lnTo>
                    <a:lnTo>
                      <a:pt x="2360" y="286"/>
                    </a:lnTo>
                    <a:lnTo>
                      <a:pt x="2424" y="323"/>
                    </a:lnTo>
                    <a:lnTo>
                      <a:pt x="2486" y="363"/>
                    </a:lnTo>
                    <a:lnTo>
                      <a:pt x="2546" y="406"/>
                    </a:lnTo>
                    <a:lnTo>
                      <a:pt x="2603" y="451"/>
                    </a:lnTo>
                    <a:lnTo>
                      <a:pt x="2659" y="499"/>
                    </a:lnTo>
                    <a:lnTo>
                      <a:pt x="2712" y="549"/>
                    </a:lnTo>
                    <a:lnTo>
                      <a:pt x="2763" y="603"/>
                    </a:lnTo>
                    <a:lnTo>
                      <a:pt x="2810" y="658"/>
                    </a:lnTo>
                    <a:lnTo>
                      <a:pt x="2856" y="716"/>
                    </a:lnTo>
                    <a:lnTo>
                      <a:pt x="2899" y="775"/>
                    </a:lnTo>
                    <a:lnTo>
                      <a:pt x="2938" y="838"/>
                    </a:lnTo>
                    <a:lnTo>
                      <a:pt x="2975" y="902"/>
                    </a:lnTo>
                    <a:lnTo>
                      <a:pt x="3009" y="967"/>
                    </a:lnTo>
                    <a:lnTo>
                      <a:pt x="3040" y="1036"/>
                    </a:lnTo>
                    <a:lnTo>
                      <a:pt x="3067" y="1105"/>
                    </a:lnTo>
                    <a:lnTo>
                      <a:pt x="3091" y="1176"/>
                    </a:lnTo>
                    <a:lnTo>
                      <a:pt x="3112" y="1249"/>
                    </a:lnTo>
                    <a:lnTo>
                      <a:pt x="3129" y="1322"/>
                    </a:lnTo>
                    <a:lnTo>
                      <a:pt x="3142" y="1397"/>
                    </a:lnTo>
                    <a:lnTo>
                      <a:pt x="3152" y="1474"/>
                    </a:lnTo>
                    <a:lnTo>
                      <a:pt x="3158" y="1552"/>
                    </a:lnTo>
                    <a:lnTo>
                      <a:pt x="3160" y="1631"/>
                    </a:lnTo>
                    <a:close/>
                  </a:path>
                </a:pathLst>
              </a:custGeom>
              <a:solidFill>
                <a:srgbClr val="52B68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1742" name="Freeform 1317">
                <a:extLst>
                  <a:ext uri="{FF2B5EF4-FFF2-40B4-BE49-F238E27FC236}">
                    <a16:creationId xmlns:a16="http://schemas.microsoft.com/office/drawing/2014/main" id="{F12DC5EC-5EA7-476C-AC30-1FE4C55ED2E8}"/>
                  </a:ext>
                </a:extLst>
              </p:cNvPr>
              <p:cNvSpPr>
                <a:spLocks noEditPoints="1"/>
              </p:cNvSpPr>
              <p:nvPr/>
            </p:nvSpPr>
            <p:spPr bwMode="auto">
              <a:xfrm>
                <a:off x="1510" y="2042"/>
                <a:ext cx="632" cy="631"/>
              </a:xfrm>
              <a:custGeom>
                <a:avLst/>
                <a:gdLst>
                  <a:gd name="T0" fmla="*/ 626 w 3158"/>
                  <a:gd name="T1" fmla="*/ 252 h 3158"/>
                  <a:gd name="T2" fmla="*/ 601 w 3158"/>
                  <a:gd name="T3" fmla="*/ 179 h 3158"/>
                  <a:gd name="T4" fmla="*/ 560 w 3158"/>
                  <a:gd name="T5" fmla="*/ 115 h 3158"/>
                  <a:gd name="T6" fmla="*/ 505 w 3158"/>
                  <a:gd name="T7" fmla="*/ 63 h 3158"/>
                  <a:gd name="T8" fmla="*/ 439 w 3158"/>
                  <a:gd name="T9" fmla="*/ 25 h 3158"/>
                  <a:gd name="T10" fmla="*/ 364 w 3158"/>
                  <a:gd name="T11" fmla="*/ 4 h 3158"/>
                  <a:gd name="T12" fmla="*/ 284 w 3158"/>
                  <a:gd name="T13" fmla="*/ 2 h 3158"/>
                  <a:gd name="T14" fmla="*/ 207 w 3158"/>
                  <a:gd name="T15" fmla="*/ 19 h 3158"/>
                  <a:gd name="T16" fmla="*/ 139 w 3158"/>
                  <a:gd name="T17" fmla="*/ 54 h 3158"/>
                  <a:gd name="T18" fmla="*/ 82 w 3158"/>
                  <a:gd name="T19" fmla="*/ 103 h 3158"/>
                  <a:gd name="T20" fmla="*/ 38 w 3158"/>
                  <a:gd name="T21" fmla="*/ 165 h 3158"/>
                  <a:gd name="T22" fmla="*/ 10 w 3158"/>
                  <a:gd name="T23" fmla="*/ 237 h 3158"/>
                  <a:gd name="T24" fmla="*/ 0 w 3158"/>
                  <a:gd name="T25" fmla="*/ 316 h 3158"/>
                  <a:gd name="T26" fmla="*/ 10 w 3158"/>
                  <a:gd name="T27" fmla="*/ 394 h 3158"/>
                  <a:gd name="T28" fmla="*/ 38 w 3158"/>
                  <a:gd name="T29" fmla="*/ 466 h 3158"/>
                  <a:gd name="T30" fmla="*/ 82 w 3158"/>
                  <a:gd name="T31" fmla="*/ 528 h 3158"/>
                  <a:gd name="T32" fmla="*/ 139 w 3158"/>
                  <a:gd name="T33" fmla="*/ 577 h 3158"/>
                  <a:gd name="T34" fmla="*/ 207 w 3158"/>
                  <a:gd name="T35" fmla="*/ 612 h 3158"/>
                  <a:gd name="T36" fmla="*/ 284 w 3158"/>
                  <a:gd name="T37" fmla="*/ 629 h 3158"/>
                  <a:gd name="T38" fmla="*/ 364 w 3158"/>
                  <a:gd name="T39" fmla="*/ 627 h 3158"/>
                  <a:gd name="T40" fmla="*/ 439 w 3158"/>
                  <a:gd name="T41" fmla="*/ 606 h 3158"/>
                  <a:gd name="T42" fmla="*/ 505 w 3158"/>
                  <a:gd name="T43" fmla="*/ 568 h 3158"/>
                  <a:gd name="T44" fmla="*/ 560 w 3158"/>
                  <a:gd name="T45" fmla="*/ 516 h 3158"/>
                  <a:gd name="T46" fmla="*/ 601 w 3158"/>
                  <a:gd name="T47" fmla="*/ 452 h 3158"/>
                  <a:gd name="T48" fmla="*/ 626 w 3158"/>
                  <a:gd name="T49" fmla="*/ 379 h 3158"/>
                  <a:gd name="T50" fmla="*/ 612 w 3158"/>
                  <a:gd name="T51" fmla="*/ 316 h 3158"/>
                  <a:gd name="T52" fmla="*/ 603 w 3158"/>
                  <a:gd name="T53" fmla="*/ 389 h 3158"/>
                  <a:gd name="T54" fmla="*/ 576 w 3158"/>
                  <a:gd name="T55" fmla="*/ 456 h 3158"/>
                  <a:gd name="T56" fmla="*/ 535 w 3158"/>
                  <a:gd name="T57" fmla="*/ 514 h 3158"/>
                  <a:gd name="T58" fmla="*/ 482 w 3158"/>
                  <a:gd name="T59" fmla="*/ 560 h 3158"/>
                  <a:gd name="T60" fmla="*/ 418 w 3158"/>
                  <a:gd name="T61" fmla="*/ 593 h 3158"/>
                  <a:gd name="T62" fmla="*/ 346 w 3158"/>
                  <a:gd name="T63" fmla="*/ 609 h 3158"/>
                  <a:gd name="T64" fmla="*/ 271 w 3158"/>
                  <a:gd name="T65" fmla="*/ 607 h 3158"/>
                  <a:gd name="T66" fmla="*/ 201 w 3158"/>
                  <a:gd name="T67" fmla="*/ 587 h 3158"/>
                  <a:gd name="T68" fmla="*/ 139 w 3158"/>
                  <a:gd name="T69" fmla="*/ 552 h 3158"/>
                  <a:gd name="T70" fmla="*/ 88 w 3158"/>
                  <a:gd name="T71" fmla="*/ 503 h 3158"/>
                  <a:gd name="T72" fmla="*/ 49 w 3158"/>
                  <a:gd name="T73" fmla="*/ 444 h 3158"/>
                  <a:gd name="T74" fmla="*/ 26 w 3158"/>
                  <a:gd name="T75" fmla="*/ 375 h 3158"/>
                  <a:gd name="T76" fmla="*/ 21 w 3158"/>
                  <a:gd name="T77" fmla="*/ 300 h 3158"/>
                  <a:gd name="T78" fmla="*/ 34 w 3158"/>
                  <a:gd name="T79" fmla="*/ 228 h 3158"/>
                  <a:gd name="T80" fmla="*/ 63 w 3158"/>
                  <a:gd name="T81" fmla="*/ 162 h 3158"/>
                  <a:gd name="T82" fmla="*/ 107 w 3158"/>
                  <a:gd name="T83" fmla="*/ 107 h 3158"/>
                  <a:gd name="T84" fmla="*/ 163 w 3158"/>
                  <a:gd name="T85" fmla="*/ 63 h 3158"/>
                  <a:gd name="T86" fmla="*/ 228 w 3158"/>
                  <a:gd name="T87" fmla="*/ 34 h 3158"/>
                  <a:gd name="T88" fmla="*/ 301 w 3158"/>
                  <a:gd name="T89" fmla="*/ 21 h 3158"/>
                  <a:gd name="T90" fmla="*/ 376 w 3158"/>
                  <a:gd name="T91" fmla="*/ 26 h 3158"/>
                  <a:gd name="T92" fmla="*/ 444 w 3158"/>
                  <a:gd name="T93" fmla="*/ 50 h 3158"/>
                  <a:gd name="T94" fmla="*/ 504 w 3158"/>
                  <a:gd name="T95" fmla="*/ 88 h 3158"/>
                  <a:gd name="T96" fmla="*/ 553 w 3158"/>
                  <a:gd name="T97" fmla="*/ 139 h 3158"/>
                  <a:gd name="T98" fmla="*/ 588 w 3158"/>
                  <a:gd name="T99" fmla="*/ 201 h 3158"/>
                  <a:gd name="T100" fmla="*/ 608 w 3158"/>
                  <a:gd name="T101" fmla="*/ 271 h 315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158" h="3158">
                    <a:moveTo>
                      <a:pt x="3158" y="1580"/>
                    </a:moveTo>
                    <a:lnTo>
                      <a:pt x="3156" y="1498"/>
                    </a:lnTo>
                    <a:lnTo>
                      <a:pt x="3150" y="1418"/>
                    </a:lnTo>
                    <a:lnTo>
                      <a:pt x="3140" y="1338"/>
                    </a:lnTo>
                    <a:lnTo>
                      <a:pt x="3126" y="1261"/>
                    </a:lnTo>
                    <a:lnTo>
                      <a:pt x="3109" y="1185"/>
                    </a:lnTo>
                    <a:lnTo>
                      <a:pt x="3088" y="1109"/>
                    </a:lnTo>
                    <a:lnTo>
                      <a:pt x="3063" y="1036"/>
                    </a:lnTo>
                    <a:lnTo>
                      <a:pt x="3035" y="965"/>
                    </a:lnTo>
                    <a:lnTo>
                      <a:pt x="3003" y="894"/>
                    </a:lnTo>
                    <a:lnTo>
                      <a:pt x="2969" y="827"/>
                    </a:lnTo>
                    <a:lnTo>
                      <a:pt x="2930" y="761"/>
                    </a:lnTo>
                    <a:lnTo>
                      <a:pt x="2889" y="696"/>
                    </a:lnTo>
                    <a:lnTo>
                      <a:pt x="2845" y="634"/>
                    </a:lnTo>
                    <a:lnTo>
                      <a:pt x="2798" y="575"/>
                    </a:lnTo>
                    <a:lnTo>
                      <a:pt x="2748" y="517"/>
                    </a:lnTo>
                    <a:lnTo>
                      <a:pt x="2696" y="462"/>
                    </a:lnTo>
                    <a:lnTo>
                      <a:pt x="2641" y="410"/>
                    </a:lnTo>
                    <a:lnTo>
                      <a:pt x="2584" y="361"/>
                    </a:lnTo>
                    <a:lnTo>
                      <a:pt x="2524" y="313"/>
                    </a:lnTo>
                    <a:lnTo>
                      <a:pt x="2462" y="270"/>
                    </a:lnTo>
                    <a:lnTo>
                      <a:pt x="2399" y="229"/>
                    </a:lnTo>
                    <a:lnTo>
                      <a:pt x="2332" y="191"/>
                    </a:lnTo>
                    <a:lnTo>
                      <a:pt x="2264" y="156"/>
                    </a:lnTo>
                    <a:lnTo>
                      <a:pt x="2194" y="124"/>
                    </a:lnTo>
                    <a:lnTo>
                      <a:pt x="2122" y="96"/>
                    </a:lnTo>
                    <a:lnTo>
                      <a:pt x="2049" y="71"/>
                    </a:lnTo>
                    <a:lnTo>
                      <a:pt x="1974" y="50"/>
                    </a:lnTo>
                    <a:lnTo>
                      <a:pt x="1897" y="32"/>
                    </a:lnTo>
                    <a:lnTo>
                      <a:pt x="1820" y="18"/>
                    </a:lnTo>
                    <a:lnTo>
                      <a:pt x="1740" y="8"/>
                    </a:lnTo>
                    <a:lnTo>
                      <a:pt x="1661" y="2"/>
                    </a:lnTo>
                    <a:lnTo>
                      <a:pt x="1580" y="0"/>
                    </a:lnTo>
                    <a:lnTo>
                      <a:pt x="1498" y="2"/>
                    </a:lnTo>
                    <a:lnTo>
                      <a:pt x="1418" y="8"/>
                    </a:lnTo>
                    <a:lnTo>
                      <a:pt x="1338" y="18"/>
                    </a:lnTo>
                    <a:lnTo>
                      <a:pt x="1261" y="32"/>
                    </a:lnTo>
                    <a:lnTo>
                      <a:pt x="1185" y="50"/>
                    </a:lnTo>
                    <a:lnTo>
                      <a:pt x="1109" y="71"/>
                    </a:lnTo>
                    <a:lnTo>
                      <a:pt x="1036" y="96"/>
                    </a:lnTo>
                    <a:lnTo>
                      <a:pt x="965" y="124"/>
                    </a:lnTo>
                    <a:lnTo>
                      <a:pt x="894" y="156"/>
                    </a:lnTo>
                    <a:lnTo>
                      <a:pt x="827" y="191"/>
                    </a:lnTo>
                    <a:lnTo>
                      <a:pt x="761" y="229"/>
                    </a:lnTo>
                    <a:lnTo>
                      <a:pt x="696" y="270"/>
                    </a:lnTo>
                    <a:lnTo>
                      <a:pt x="634" y="313"/>
                    </a:lnTo>
                    <a:lnTo>
                      <a:pt x="575" y="361"/>
                    </a:lnTo>
                    <a:lnTo>
                      <a:pt x="517" y="410"/>
                    </a:lnTo>
                    <a:lnTo>
                      <a:pt x="462" y="462"/>
                    </a:lnTo>
                    <a:lnTo>
                      <a:pt x="410" y="517"/>
                    </a:lnTo>
                    <a:lnTo>
                      <a:pt x="361" y="575"/>
                    </a:lnTo>
                    <a:lnTo>
                      <a:pt x="313" y="634"/>
                    </a:lnTo>
                    <a:lnTo>
                      <a:pt x="270" y="696"/>
                    </a:lnTo>
                    <a:lnTo>
                      <a:pt x="229" y="761"/>
                    </a:lnTo>
                    <a:lnTo>
                      <a:pt x="191" y="827"/>
                    </a:lnTo>
                    <a:lnTo>
                      <a:pt x="156" y="894"/>
                    </a:lnTo>
                    <a:lnTo>
                      <a:pt x="124" y="965"/>
                    </a:lnTo>
                    <a:lnTo>
                      <a:pt x="95" y="1036"/>
                    </a:lnTo>
                    <a:lnTo>
                      <a:pt x="71" y="1109"/>
                    </a:lnTo>
                    <a:lnTo>
                      <a:pt x="50" y="1185"/>
                    </a:lnTo>
                    <a:lnTo>
                      <a:pt x="32" y="1261"/>
                    </a:lnTo>
                    <a:lnTo>
                      <a:pt x="18" y="1338"/>
                    </a:lnTo>
                    <a:lnTo>
                      <a:pt x="8" y="1418"/>
                    </a:lnTo>
                    <a:lnTo>
                      <a:pt x="2" y="1498"/>
                    </a:lnTo>
                    <a:lnTo>
                      <a:pt x="0" y="1580"/>
                    </a:lnTo>
                    <a:lnTo>
                      <a:pt x="2" y="1661"/>
                    </a:lnTo>
                    <a:lnTo>
                      <a:pt x="8" y="1740"/>
                    </a:lnTo>
                    <a:lnTo>
                      <a:pt x="18" y="1820"/>
                    </a:lnTo>
                    <a:lnTo>
                      <a:pt x="32" y="1898"/>
                    </a:lnTo>
                    <a:lnTo>
                      <a:pt x="50" y="1974"/>
                    </a:lnTo>
                    <a:lnTo>
                      <a:pt x="71" y="2049"/>
                    </a:lnTo>
                    <a:lnTo>
                      <a:pt x="95" y="2122"/>
                    </a:lnTo>
                    <a:lnTo>
                      <a:pt x="124" y="2195"/>
                    </a:lnTo>
                    <a:lnTo>
                      <a:pt x="156" y="2264"/>
                    </a:lnTo>
                    <a:lnTo>
                      <a:pt x="191" y="2332"/>
                    </a:lnTo>
                    <a:lnTo>
                      <a:pt x="229" y="2399"/>
                    </a:lnTo>
                    <a:lnTo>
                      <a:pt x="270" y="2462"/>
                    </a:lnTo>
                    <a:lnTo>
                      <a:pt x="313" y="2524"/>
                    </a:lnTo>
                    <a:lnTo>
                      <a:pt x="361" y="2583"/>
                    </a:lnTo>
                    <a:lnTo>
                      <a:pt x="410" y="2641"/>
                    </a:lnTo>
                    <a:lnTo>
                      <a:pt x="462" y="2696"/>
                    </a:lnTo>
                    <a:lnTo>
                      <a:pt x="517" y="2748"/>
                    </a:lnTo>
                    <a:lnTo>
                      <a:pt x="575" y="2798"/>
                    </a:lnTo>
                    <a:lnTo>
                      <a:pt x="634" y="2845"/>
                    </a:lnTo>
                    <a:lnTo>
                      <a:pt x="696" y="2889"/>
                    </a:lnTo>
                    <a:lnTo>
                      <a:pt x="761" y="2930"/>
                    </a:lnTo>
                    <a:lnTo>
                      <a:pt x="827" y="2968"/>
                    </a:lnTo>
                    <a:lnTo>
                      <a:pt x="894" y="3002"/>
                    </a:lnTo>
                    <a:lnTo>
                      <a:pt x="965" y="3035"/>
                    </a:lnTo>
                    <a:lnTo>
                      <a:pt x="1036" y="3063"/>
                    </a:lnTo>
                    <a:lnTo>
                      <a:pt x="1109" y="3088"/>
                    </a:lnTo>
                    <a:lnTo>
                      <a:pt x="1185" y="3109"/>
                    </a:lnTo>
                    <a:lnTo>
                      <a:pt x="1261" y="3126"/>
                    </a:lnTo>
                    <a:lnTo>
                      <a:pt x="1338" y="3140"/>
                    </a:lnTo>
                    <a:lnTo>
                      <a:pt x="1418" y="3150"/>
                    </a:lnTo>
                    <a:lnTo>
                      <a:pt x="1498" y="3156"/>
                    </a:lnTo>
                    <a:lnTo>
                      <a:pt x="1580" y="3158"/>
                    </a:lnTo>
                    <a:lnTo>
                      <a:pt x="1661" y="3156"/>
                    </a:lnTo>
                    <a:lnTo>
                      <a:pt x="1740" y="3150"/>
                    </a:lnTo>
                    <a:lnTo>
                      <a:pt x="1820" y="3140"/>
                    </a:lnTo>
                    <a:lnTo>
                      <a:pt x="1897" y="3126"/>
                    </a:lnTo>
                    <a:lnTo>
                      <a:pt x="1974" y="3109"/>
                    </a:lnTo>
                    <a:lnTo>
                      <a:pt x="2049" y="3088"/>
                    </a:lnTo>
                    <a:lnTo>
                      <a:pt x="2122" y="3063"/>
                    </a:lnTo>
                    <a:lnTo>
                      <a:pt x="2194" y="3035"/>
                    </a:lnTo>
                    <a:lnTo>
                      <a:pt x="2264" y="3002"/>
                    </a:lnTo>
                    <a:lnTo>
                      <a:pt x="2332" y="2968"/>
                    </a:lnTo>
                    <a:lnTo>
                      <a:pt x="2399" y="2930"/>
                    </a:lnTo>
                    <a:lnTo>
                      <a:pt x="2462" y="2889"/>
                    </a:lnTo>
                    <a:lnTo>
                      <a:pt x="2524" y="2845"/>
                    </a:lnTo>
                    <a:lnTo>
                      <a:pt x="2584" y="2798"/>
                    </a:lnTo>
                    <a:lnTo>
                      <a:pt x="2641" y="2748"/>
                    </a:lnTo>
                    <a:lnTo>
                      <a:pt x="2696" y="2696"/>
                    </a:lnTo>
                    <a:lnTo>
                      <a:pt x="2748" y="2641"/>
                    </a:lnTo>
                    <a:lnTo>
                      <a:pt x="2798" y="2583"/>
                    </a:lnTo>
                    <a:lnTo>
                      <a:pt x="2845" y="2524"/>
                    </a:lnTo>
                    <a:lnTo>
                      <a:pt x="2889" y="2462"/>
                    </a:lnTo>
                    <a:lnTo>
                      <a:pt x="2930" y="2399"/>
                    </a:lnTo>
                    <a:lnTo>
                      <a:pt x="2969" y="2332"/>
                    </a:lnTo>
                    <a:lnTo>
                      <a:pt x="3003" y="2264"/>
                    </a:lnTo>
                    <a:lnTo>
                      <a:pt x="3035" y="2195"/>
                    </a:lnTo>
                    <a:lnTo>
                      <a:pt x="3063" y="2122"/>
                    </a:lnTo>
                    <a:lnTo>
                      <a:pt x="3088" y="2049"/>
                    </a:lnTo>
                    <a:lnTo>
                      <a:pt x="3109" y="1974"/>
                    </a:lnTo>
                    <a:lnTo>
                      <a:pt x="3126" y="1898"/>
                    </a:lnTo>
                    <a:lnTo>
                      <a:pt x="3140" y="1820"/>
                    </a:lnTo>
                    <a:lnTo>
                      <a:pt x="3150" y="1740"/>
                    </a:lnTo>
                    <a:lnTo>
                      <a:pt x="3156" y="1661"/>
                    </a:lnTo>
                    <a:lnTo>
                      <a:pt x="3158" y="1580"/>
                    </a:lnTo>
                    <a:close/>
                    <a:moveTo>
                      <a:pt x="3057" y="1580"/>
                    </a:moveTo>
                    <a:lnTo>
                      <a:pt x="3055" y="1655"/>
                    </a:lnTo>
                    <a:lnTo>
                      <a:pt x="3049" y="1730"/>
                    </a:lnTo>
                    <a:lnTo>
                      <a:pt x="3040" y="1805"/>
                    </a:lnTo>
                    <a:lnTo>
                      <a:pt x="3027" y="1877"/>
                    </a:lnTo>
                    <a:lnTo>
                      <a:pt x="3011" y="1948"/>
                    </a:lnTo>
                    <a:lnTo>
                      <a:pt x="2991" y="2019"/>
                    </a:lnTo>
                    <a:lnTo>
                      <a:pt x="2968" y="2087"/>
                    </a:lnTo>
                    <a:lnTo>
                      <a:pt x="2940" y="2154"/>
                    </a:lnTo>
                    <a:lnTo>
                      <a:pt x="2911" y="2220"/>
                    </a:lnTo>
                    <a:lnTo>
                      <a:pt x="2878" y="2284"/>
                    </a:lnTo>
                    <a:lnTo>
                      <a:pt x="2843" y="2345"/>
                    </a:lnTo>
                    <a:lnTo>
                      <a:pt x="2805" y="2406"/>
                    </a:lnTo>
                    <a:lnTo>
                      <a:pt x="2763" y="2463"/>
                    </a:lnTo>
                    <a:lnTo>
                      <a:pt x="2719" y="2519"/>
                    </a:lnTo>
                    <a:lnTo>
                      <a:pt x="2673" y="2572"/>
                    </a:lnTo>
                    <a:lnTo>
                      <a:pt x="2624" y="2624"/>
                    </a:lnTo>
                    <a:lnTo>
                      <a:pt x="2573" y="2673"/>
                    </a:lnTo>
                    <a:lnTo>
                      <a:pt x="2519" y="2719"/>
                    </a:lnTo>
                    <a:lnTo>
                      <a:pt x="2463" y="2763"/>
                    </a:lnTo>
                    <a:lnTo>
                      <a:pt x="2406" y="2804"/>
                    </a:lnTo>
                    <a:lnTo>
                      <a:pt x="2345" y="2843"/>
                    </a:lnTo>
                    <a:lnTo>
                      <a:pt x="2283" y="2879"/>
                    </a:lnTo>
                    <a:lnTo>
                      <a:pt x="2220" y="2911"/>
                    </a:lnTo>
                    <a:lnTo>
                      <a:pt x="2154" y="2940"/>
                    </a:lnTo>
                    <a:lnTo>
                      <a:pt x="2087" y="2967"/>
                    </a:lnTo>
                    <a:lnTo>
                      <a:pt x="2019" y="2990"/>
                    </a:lnTo>
                    <a:lnTo>
                      <a:pt x="1948" y="3010"/>
                    </a:lnTo>
                    <a:lnTo>
                      <a:pt x="1877" y="3027"/>
                    </a:lnTo>
                    <a:lnTo>
                      <a:pt x="1805" y="3040"/>
                    </a:lnTo>
                    <a:lnTo>
                      <a:pt x="1730" y="3049"/>
                    </a:lnTo>
                    <a:lnTo>
                      <a:pt x="1655" y="3055"/>
                    </a:lnTo>
                    <a:lnTo>
                      <a:pt x="1580" y="3057"/>
                    </a:lnTo>
                    <a:lnTo>
                      <a:pt x="1503" y="3055"/>
                    </a:lnTo>
                    <a:lnTo>
                      <a:pt x="1428" y="3049"/>
                    </a:lnTo>
                    <a:lnTo>
                      <a:pt x="1354" y="3040"/>
                    </a:lnTo>
                    <a:lnTo>
                      <a:pt x="1281" y="3027"/>
                    </a:lnTo>
                    <a:lnTo>
                      <a:pt x="1210" y="3010"/>
                    </a:lnTo>
                    <a:lnTo>
                      <a:pt x="1140" y="2990"/>
                    </a:lnTo>
                    <a:lnTo>
                      <a:pt x="1071" y="2967"/>
                    </a:lnTo>
                    <a:lnTo>
                      <a:pt x="1004" y="2940"/>
                    </a:lnTo>
                    <a:lnTo>
                      <a:pt x="938" y="2911"/>
                    </a:lnTo>
                    <a:lnTo>
                      <a:pt x="875" y="2879"/>
                    </a:lnTo>
                    <a:lnTo>
                      <a:pt x="813" y="2843"/>
                    </a:lnTo>
                    <a:lnTo>
                      <a:pt x="753" y="2804"/>
                    </a:lnTo>
                    <a:lnTo>
                      <a:pt x="695" y="2763"/>
                    </a:lnTo>
                    <a:lnTo>
                      <a:pt x="640" y="2719"/>
                    </a:lnTo>
                    <a:lnTo>
                      <a:pt x="586" y="2673"/>
                    </a:lnTo>
                    <a:lnTo>
                      <a:pt x="534" y="2624"/>
                    </a:lnTo>
                    <a:lnTo>
                      <a:pt x="485" y="2572"/>
                    </a:lnTo>
                    <a:lnTo>
                      <a:pt x="439" y="2519"/>
                    </a:lnTo>
                    <a:lnTo>
                      <a:pt x="396" y="2463"/>
                    </a:lnTo>
                    <a:lnTo>
                      <a:pt x="355" y="2406"/>
                    </a:lnTo>
                    <a:lnTo>
                      <a:pt x="315" y="2345"/>
                    </a:lnTo>
                    <a:lnTo>
                      <a:pt x="280" y="2284"/>
                    </a:lnTo>
                    <a:lnTo>
                      <a:pt x="247" y="2220"/>
                    </a:lnTo>
                    <a:lnTo>
                      <a:pt x="218" y="2154"/>
                    </a:lnTo>
                    <a:lnTo>
                      <a:pt x="192" y="2087"/>
                    </a:lnTo>
                    <a:lnTo>
                      <a:pt x="169" y="2019"/>
                    </a:lnTo>
                    <a:lnTo>
                      <a:pt x="148" y="1948"/>
                    </a:lnTo>
                    <a:lnTo>
                      <a:pt x="131" y="1877"/>
                    </a:lnTo>
                    <a:lnTo>
                      <a:pt x="118" y="1805"/>
                    </a:lnTo>
                    <a:lnTo>
                      <a:pt x="109" y="1730"/>
                    </a:lnTo>
                    <a:lnTo>
                      <a:pt x="103" y="1655"/>
                    </a:lnTo>
                    <a:lnTo>
                      <a:pt x="101" y="1580"/>
                    </a:lnTo>
                    <a:lnTo>
                      <a:pt x="103" y="1503"/>
                    </a:lnTo>
                    <a:lnTo>
                      <a:pt x="109" y="1428"/>
                    </a:lnTo>
                    <a:lnTo>
                      <a:pt x="118" y="1354"/>
                    </a:lnTo>
                    <a:lnTo>
                      <a:pt x="131" y="1281"/>
                    </a:lnTo>
                    <a:lnTo>
                      <a:pt x="148" y="1210"/>
                    </a:lnTo>
                    <a:lnTo>
                      <a:pt x="169" y="1140"/>
                    </a:lnTo>
                    <a:lnTo>
                      <a:pt x="192" y="1071"/>
                    </a:lnTo>
                    <a:lnTo>
                      <a:pt x="218" y="1005"/>
                    </a:lnTo>
                    <a:lnTo>
                      <a:pt x="247" y="938"/>
                    </a:lnTo>
                    <a:lnTo>
                      <a:pt x="280" y="875"/>
                    </a:lnTo>
                    <a:lnTo>
                      <a:pt x="315" y="813"/>
                    </a:lnTo>
                    <a:lnTo>
                      <a:pt x="355" y="754"/>
                    </a:lnTo>
                    <a:lnTo>
                      <a:pt x="396" y="695"/>
                    </a:lnTo>
                    <a:lnTo>
                      <a:pt x="439" y="640"/>
                    </a:lnTo>
                    <a:lnTo>
                      <a:pt x="485" y="586"/>
                    </a:lnTo>
                    <a:lnTo>
                      <a:pt x="534" y="534"/>
                    </a:lnTo>
                    <a:lnTo>
                      <a:pt x="586" y="485"/>
                    </a:lnTo>
                    <a:lnTo>
                      <a:pt x="640" y="439"/>
                    </a:lnTo>
                    <a:lnTo>
                      <a:pt x="695" y="396"/>
                    </a:lnTo>
                    <a:lnTo>
                      <a:pt x="753" y="355"/>
                    </a:lnTo>
                    <a:lnTo>
                      <a:pt x="813" y="315"/>
                    </a:lnTo>
                    <a:lnTo>
                      <a:pt x="875" y="280"/>
                    </a:lnTo>
                    <a:lnTo>
                      <a:pt x="938" y="248"/>
                    </a:lnTo>
                    <a:lnTo>
                      <a:pt x="1004" y="218"/>
                    </a:lnTo>
                    <a:lnTo>
                      <a:pt x="1071" y="192"/>
                    </a:lnTo>
                    <a:lnTo>
                      <a:pt x="1140" y="169"/>
                    </a:lnTo>
                    <a:lnTo>
                      <a:pt x="1210" y="149"/>
                    </a:lnTo>
                    <a:lnTo>
                      <a:pt x="1281" y="132"/>
                    </a:lnTo>
                    <a:lnTo>
                      <a:pt x="1354" y="118"/>
                    </a:lnTo>
                    <a:lnTo>
                      <a:pt x="1428" y="109"/>
                    </a:lnTo>
                    <a:lnTo>
                      <a:pt x="1503" y="103"/>
                    </a:lnTo>
                    <a:lnTo>
                      <a:pt x="1580" y="102"/>
                    </a:lnTo>
                    <a:lnTo>
                      <a:pt x="1655" y="103"/>
                    </a:lnTo>
                    <a:lnTo>
                      <a:pt x="1730" y="109"/>
                    </a:lnTo>
                    <a:lnTo>
                      <a:pt x="1805" y="118"/>
                    </a:lnTo>
                    <a:lnTo>
                      <a:pt x="1877" y="132"/>
                    </a:lnTo>
                    <a:lnTo>
                      <a:pt x="1948" y="149"/>
                    </a:lnTo>
                    <a:lnTo>
                      <a:pt x="2019" y="169"/>
                    </a:lnTo>
                    <a:lnTo>
                      <a:pt x="2087" y="192"/>
                    </a:lnTo>
                    <a:lnTo>
                      <a:pt x="2154" y="218"/>
                    </a:lnTo>
                    <a:lnTo>
                      <a:pt x="2220" y="248"/>
                    </a:lnTo>
                    <a:lnTo>
                      <a:pt x="2283" y="280"/>
                    </a:lnTo>
                    <a:lnTo>
                      <a:pt x="2345" y="315"/>
                    </a:lnTo>
                    <a:lnTo>
                      <a:pt x="2406" y="355"/>
                    </a:lnTo>
                    <a:lnTo>
                      <a:pt x="2463" y="396"/>
                    </a:lnTo>
                    <a:lnTo>
                      <a:pt x="2519" y="439"/>
                    </a:lnTo>
                    <a:lnTo>
                      <a:pt x="2573" y="485"/>
                    </a:lnTo>
                    <a:lnTo>
                      <a:pt x="2624" y="534"/>
                    </a:lnTo>
                    <a:lnTo>
                      <a:pt x="2673" y="586"/>
                    </a:lnTo>
                    <a:lnTo>
                      <a:pt x="2719" y="640"/>
                    </a:lnTo>
                    <a:lnTo>
                      <a:pt x="2763" y="695"/>
                    </a:lnTo>
                    <a:lnTo>
                      <a:pt x="2805" y="754"/>
                    </a:lnTo>
                    <a:lnTo>
                      <a:pt x="2843" y="813"/>
                    </a:lnTo>
                    <a:lnTo>
                      <a:pt x="2878" y="875"/>
                    </a:lnTo>
                    <a:lnTo>
                      <a:pt x="2911" y="938"/>
                    </a:lnTo>
                    <a:lnTo>
                      <a:pt x="2940" y="1005"/>
                    </a:lnTo>
                    <a:lnTo>
                      <a:pt x="2968" y="1071"/>
                    </a:lnTo>
                    <a:lnTo>
                      <a:pt x="2991" y="1140"/>
                    </a:lnTo>
                    <a:lnTo>
                      <a:pt x="3011" y="1210"/>
                    </a:lnTo>
                    <a:lnTo>
                      <a:pt x="3027" y="1281"/>
                    </a:lnTo>
                    <a:lnTo>
                      <a:pt x="3040" y="1354"/>
                    </a:lnTo>
                    <a:lnTo>
                      <a:pt x="3049" y="1428"/>
                    </a:lnTo>
                    <a:lnTo>
                      <a:pt x="3055" y="1503"/>
                    </a:lnTo>
                    <a:lnTo>
                      <a:pt x="3057" y="1580"/>
                    </a:lnTo>
                    <a:close/>
                  </a:path>
                </a:pathLst>
              </a:custGeom>
              <a:solidFill>
                <a:srgbClr val="5AB88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1743" name="Freeform 1318">
                <a:extLst>
                  <a:ext uri="{FF2B5EF4-FFF2-40B4-BE49-F238E27FC236}">
                    <a16:creationId xmlns:a16="http://schemas.microsoft.com/office/drawing/2014/main" id="{CB17A878-745F-4AF4-A7C3-D92709F380C8}"/>
                  </a:ext>
                </a:extLst>
              </p:cNvPr>
              <p:cNvSpPr>
                <a:spLocks noEditPoints="1"/>
              </p:cNvSpPr>
              <p:nvPr/>
            </p:nvSpPr>
            <p:spPr bwMode="auto">
              <a:xfrm>
                <a:off x="1520" y="2052"/>
                <a:ext cx="612" cy="611"/>
              </a:xfrm>
              <a:custGeom>
                <a:avLst/>
                <a:gdLst>
                  <a:gd name="T0" fmla="*/ 606 w 3057"/>
                  <a:gd name="T1" fmla="*/ 244 h 3057"/>
                  <a:gd name="T2" fmla="*/ 582 w 3057"/>
                  <a:gd name="T3" fmla="*/ 173 h 3057"/>
                  <a:gd name="T4" fmla="*/ 542 w 3057"/>
                  <a:gd name="T5" fmla="*/ 111 h 3057"/>
                  <a:gd name="T6" fmla="*/ 489 w 3057"/>
                  <a:gd name="T7" fmla="*/ 61 h 3057"/>
                  <a:gd name="T8" fmla="*/ 425 w 3057"/>
                  <a:gd name="T9" fmla="*/ 24 h 3057"/>
                  <a:gd name="T10" fmla="*/ 353 w 3057"/>
                  <a:gd name="T11" fmla="*/ 3 h 3057"/>
                  <a:gd name="T12" fmla="*/ 275 w 3057"/>
                  <a:gd name="T13" fmla="*/ 2 h 3057"/>
                  <a:gd name="T14" fmla="*/ 201 w 3057"/>
                  <a:gd name="T15" fmla="*/ 19 h 3057"/>
                  <a:gd name="T16" fmla="*/ 135 w 3057"/>
                  <a:gd name="T17" fmla="*/ 52 h 3057"/>
                  <a:gd name="T18" fmla="*/ 79 w 3057"/>
                  <a:gd name="T19" fmla="*/ 100 h 3057"/>
                  <a:gd name="T20" fmla="*/ 37 w 3057"/>
                  <a:gd name="T21" fmla="*/ 160 h 3057"/>
                  <a:gd name="T22" fmla="*/ 10 w 3057"/>
                  <a:gd name="T23" fmla="*/ 229 h 3057"/>
                  <a:gd name="T24" fmla="*/ 0 w 3057"/>
                  <a:gd name="T25" fmla="*/ 306 h 3057"/>
                  <a:gd name="T26" fmla="*/ 10 w 3057"/>
                  <a:gd name="T27" fmla="*/ 382 h 3057"/>
                  <a:gd name="T28" fmla="*/ 37 w 3057"/>
                  <a:gd name="T29" fmla="*/ 451 h 3057"/>
                  <a:gd name="T30" fmla="*/ 79 w 3057"/>
                  <a:gd name="T31" fmla="*/ 511 h 3057"/>
                  <a:gd name="T32" fmla="*/ 135 w 3057"/>
                  <a:gd name="T33" fmla="*/ 559 h 3057"/>
                  <a:gd name="T34" fmla="*/ 201 w 3057"/>
                  <a:gd name="T35" fmla="*/ 592 h 3057"/>
                  <a:gd name="T36" fmla="*/ 275 w 3057"/>
                  <a:gd name="T37" fmla="*/ 609 h 3057"/>
                  <a:gd name="T38" fmla="*/ 353 w 3057"/>
                  <a:gd name="T39" fmla="*/ 607 h 3057"/>
                  <a:gd name="T40" fmla="*/ 425 w 3057"/>
                  <a:gd name="T41" fmla="*/ 587 h 3057"/>
                  <a:gd name="T42" fmla="*/ 489 w 3057"/>
                  <a:gd name="T43" fmla="*/ 550 h 3057"/>
                  <a:gd name="T44" fmla="*/ 542 w 3057"/>
                  <a:gd name="T45" fmla="*/ 500 h 3057"/>
                  <a:gd name="T46" fmla="*/ 582 w 3057"/>
                  <a:gd name="T47" fmla="*/ 438 h 3057"/>
                  <a:gd name="T48" fmla="*/ 606 w 3057"/>
                  <a:gd name="T49" fmla="*/ 367 h 3057"/>
                  <a:gd name="T50" fmla="*/ 592 w 3057"/>
                  <a:gd name="T51" fmla="*/ 306 h 3057"/>
                  <a:gd name="T52" fmla="*/ 583 w 3057"/>
                  <a:gd name="T53" fmla="*/ 377 h 3057"/>
                  <a:gd name="T54" fmla="*/ 557 w 3057"/>
                  <a:gd name="T55" fmla="*/ 441 h 3057"/>
                  <a:gd name="T56" fmla="*/ 517 w 3057"/>
                  <a:gd name="T57" fmla="*/ 497 h 3057"/>
                  <a:gd name="T58" fmla="*/ 466 w 3057"/>
                  <a:gd name="T59" fmla="*/ 542 h 3057"/>
                  <a:gd name="T60" fmla="*/ 404 w 3057"/>
                  <a:gd name="T61" fmla="*/ 573 h 3057"/>
                  <a:gd name="T62" fmla="*/ 335 w 3057"/>
                  <a:gd name="T63" fmla="*/ 589 h 3057"/>
                  <a:gd name="T64" fmla="*/ 263 w 3057"/>
                  <a:gd name="T65" fmla="*/ 587 h 3057"/>
                  <a:gd name="T66" fmla="*/ 195 w 3057"/>
                  <a:gd name="T67" fmla="*/ 568 h 3057"/>
                  <a:gd name="T68" fmla="*/ 135 w 3057"/>
                  <a:gd name="T69" fmla="*/ 534 h 3057"/>
                  <a:gd name="T70" fmla="*/ 85 w 3057"/>
                  <a:gd name="T71" fmla="*/ 487 h 3057"/>
                  <a:gd name="T72" fmla="*/ 48 w 3057"/>
                  <a:gd name="T73" fmla="*/ 429 h 3057"/>
                  <a:gd name="T74" fmla="*/ 26 w 3057"/>
                  <a:gd name="T75" fmla="*/ 363 h 3057"/>
                  <a:gd name="T76" fmla="*/ 21 w 3057"/>
                  <a:gd name="T77" fmla="*/ 291 h 3057"/>
                  <a:gd name="T78" fmla="*/ 33 w 3057"/>
                  <a:gd name="T79" fmla="*/ 221 h 3057"/>
                  <a:gd name="T80" fmla="*/ 62 w 3057"/>
                  <a:gd name="T81" fmla="*/ 158 h 3057"/>
                  <a:gd name="T82" fmla="*/ 104 w 3057"/>
                  <a:gd name="T83" fmla="*/ 104 h 3057"/>
                  <a:gd name="T84" fmla="*/ 158 w 3057"/>
                  <a:gd name="T85" fmla="*/ 62 h 3057"/>
                  <a:gd name="T86" fmla="*/ 221 w 3057"/>
                  <a:gd name="T87" fmla="*/ 33 h 3057"/>
                  <a:gd name="T88" fmla="*/ 291 w 3057"/>
                  <a:gd name="T89" fmla="*/ 21 h 3057"/>
                  <a:gd name="T90" fmla="*/ 364 w 3057"/>
                  <a:gd name="T91" fmla="*/ 26 h 3057"/>
                  <a:gd name="T92" fmla="*/ 430 w 3057"/>
                  <a:gd name="T93" fmla="*/ 48 h 3057"/>
                  <a:gd name="T94" fmla="*/ 488 w 3057"/>
                  <a:gd name="T95" fmla="*/ 85 h 3057"/>
                  <a:gd name="T96" fmla="*/ 535 w 3057"/>
                  <a:gd name="T97" fmla="*/ 135 h 3057"/>
                  <a:gd name="T98" fmla="*/ 569 w 3057"/>
                  <a:gd name="T99" fmla="*/ 194 h 3057"/>
                  <a:gd name="T100" fmla="*/ 588 w 3057"/>
                  <a:gd name="T101" fmla="*/ 262 h 305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057" h="3057">
                    <a:moveTo>
                      <a:pt x="3057" y="1529"/>
                    </a:moveTo>
                    <a:lnTo>
                      <a:pt x="3055" y="1450"/>
                    </a:lnTo>
                    <a:lnTo>
                      <a:pt x="3049" y="1372"/>
                    </a:lnTo>
                    <a:lnTo>
                      <a:pt x="3039" y="1295"/>
                    </a:lnTo>
                    <a:lnTo>
                      <a:pt x="3026" y="1220"/>
                    </a:lnTo>
                    <a:lnTo>
                      <a:pt x="3009" y="1147"/>
                    </a:lnTo>
                    <a:lnTo>
                      <a:pt x="2988" y="1074"/>
                    </a:lnTo>
                    <a:lnTo>
                      <a:pt x="2964" y="1003"/>
                    </a:lnTo>
                    <a:lnTo>
                      <a:pt x="2937" y="934"/>
                    </a:lnTo>
                    <a:lnTo>
                      <a:pt x="2906" y="865"/>
                    </a:lnTo>
                    <a:lnTo>
                      <a:pt x="2872" y="800"/>
                    </a:lnTo>
                    <a:lnTo>
                      <a:pt x="2835" y="736"/>
                    </a:lnTo>
                    <a:lnTo>
                      <a:pt x="2796" y="673"/>
                    </a:lnTo>
                    <a:lnTo>
                      <a:pt x="2753" y="614"/>
                    </a:lnTo>
                    <a:lnTo>
                      <a:pt x="2707" y="556"/>
                    </a:lnTo>
                    <a:lnTo>
                      <a:pt x="2660" y="501"/>
                    </a:lnTo>
                    <a:lnTo>
                      <a:pt x="2609" y="447"/>
                    </a:lnTo>
                    <a:lnTo>
                      <a:pt x="2556" y="397"/>
                    </a:lnTo>
                    <a:lnTo>
                      <a:pt x="2500" y="349"/>
                    </a:lnTo>
                    <a:lnTo>
                      <a:pt x="2443" y="304"/>
                    </a:lnTo>
                    <a:lnTo>
                      <a:pt x="2383" y="261"/>
                    </a:lnTo>
                    <a:lnTo>
                      <a:pt x="2321" y="221"/>
                    </a:lnTo>
                    <a:lnTo>
                      <a:pt x="2257" y="184"/>
                    </a:lnTo>
                    <a:lnTo>
                      <a:pt x="2191" y="151"/>
                    </a:lnTo>
                    <a:lnTo>
                      <a:pt x="2124" y="120"/>
                    </a:lnTo>
                    <a:lnTo>
                      <a:pt x="2054" y="93"/>
                    </a:lnTo>
                    <a:lnTo>
                      <a:pt x="1983" y="68"/>
                    </a:lnTo>
                    <a:lnTo>
                      <a:pt x="1911" y="48"/>
                    </a:lnTo>
                    <a:lnTo>
                      <a:pt x="1836" y="31"/>
                    </a:lnTo>
                    <a:lnTo>
                      <a:pt x="1761" y="17"/>
                    </a:lnTo>
                    <a:lnTo>
                      <a:pt x="1684" y="8"/>
                    </a:lnTo>
                    <a:lnTo>
                      <a:pt x="1607" y="2"/>
                    </a:lnTo>
                    <a:lnTo>
                      <a:pt x="1529" y="0"/>
                    </a:lnTo>
                    <a:lnTo>
                      <a:pt x="1449" y="2"/>
                    </a:lnTo>
                    <a:lnTo>
                      <a:pt x="1372" y="8"/>
                    </a:lnTo>
                    <a:lnTo>
                      <a:pt x="1295" y="17"/>
                    </a:lnTo>
                    <a:lnTo>
                      <a:pt x="1220" y="31"/>
                    </a:lnTo>
                    <a:lnTo>
                      <a:pt x="1147" y="48"/>
                    </a:lnTo>
                    <a:lnTo>
                      <a:pt x="1073" y="68"/>
                    </a:lnTo>
                    <a:lnTo>
                      <a:pt x="1003" y="93"/>
                    </a:lnTo>
                    <a:lnTo>
                      <a:pt x="934" y="120"/>
                    </a:lnTo>
                    <a:lnTo>
                      <a:pt x="865" y="151"/>
                    </a:lnTo>
                    <a:lnTo>
                      <a:pt x="800" y="184"/>
                    </a:lnTo>
                    <a:lnTo>
                      <a:pt x="736" y="221"/>
                    </a:lnTo>
                    <a:lnTo>
                      <a:pt x="673" y="261"/>
                    </a:lnTo>
                    <a:lnTo>
                      <a:pt x="614" y="304"/>
                    </a:lnTo>
                    <a:lnTo>
                      <a:pt x="556" y="349"/>
                    </a:lnTo>
                    <a:lnTo>
                      <a:pt x="500" y="397"/>
                    </a:lnTo>
                    <a:lnTo>
                      <a:pt x="447" y="447"/>
                    </a:lnTo>
                    <a:lnTo>
                      <a:pt x="397" y="501"/>
                    </a:lnTo>
                    <a:lnTo>
                      <a:pt x="349" y="556"/>
                    </a:lnTo>
                    <a:lnTo>
                      <a:pt x="304" y="614"/>
                    </a:lnTo>
                    <a:lnTo>
                      <a:pt x="261" y="673"/>
                    </a:lnTo>
                    <a:lnTo>
                      <a:pt x="221" y="736"/>
                    </a:lnTo>
                    <a:lnTo>
                      <a:pt x="184" y="800"/>
                    </a:lnTo>
                    <a:lnTo>
                      <a:pt x="151" y="865"/>
                    </a:lnTo>
                    <a:lnTo>
                      <a:pt x="120" y="934"/>
                    </a:lnTo>
                    <a:lnTo>
                      <a:pt x="92" y="1003"/>
                    </a:lnTo>
                    <a:lnTo>
                      <a:pt x="68" y="1074"/>
                    </a:lnTo>
                    <a:lnTo>
                      <a:pt x="48" y="1147"/>
                    </a:lnTo>
                    <a:lnTo>
                      <a:pt x="31" y="1220"/>
                    </a:lnTo>
                    <a:lnTo>
                      <a:pt x="17" y="1295"/>
                    </a:lnTo>
                    <a:lnTo>
                      <a:pt x="8" y="1372"/>
                    </a:lnTo>
                    <a:lnTo>
                      <a:pt x="2" y="1450"/>
                    </a:lnTo>
                    <a:lnTo>
                      <a:pt x="0" y="1529"/>
                    </a:lnTo>
                    <a:lnTo>
                      <a:pt x="2" y="1607"/>
                    </a:lnTo>
                    <a:lnTo>
                      <a:pt x="8" y="1684"/>
                    </a:lnTo>
                    <a:lnTo>
                      <a:pt x="17" y="1761"/>
                    </a:lnTo>
                    <a:lnTo>
                      <a:pt x="31" y="1836"/>
                    </a:lnTo>
                    <a:lnTo>
                      <a:pt x="48" y="1910"/>
                    </a:lnTo>
                    <a:lnTo>
                      <a:pt x="68" y="1983"/>
                    </a:lnTo>
                    <a:lnTo>
                      <a:pt x="92" y="2054"/>
                    </a:lnTo>
                    <a:lnTo>
                      <a:pt x="120" y="2123"/>
                    </a:lnTo>
                    <a:lnTo>
                      <a:pt x="151" y="2191"/>
                    </a:lnTo>
                    <a:lnTo>
                      <a:pt x="184" y="2257"/>
                    </a:lnTo>
                    <a:lnTo>
                      <a:pt x="221" y="2320"/>
                    </a:lnTo>
                    <a:lnTo>
                      <a:pt x="261" y="2383"/>
                    </a:lnTo>
                    <a:lnTo>
                      <a:pt x="304" y="2443"/>
                    </a:lnTo>
                    <a:lnTo>
                      <a:pt x="349" y="2500"/>
                    </a:lnTo>
                    <a:lnTo>
                      <a:pt x="397" y="2556"/>
                    </a:lnTo>
                    <a:lnTo>
                      <a:pt x="447" y="2609"/>
                    </a:lnTo>
                    <a:lnTo>
                      <a:pt x="500" y="2660"/>
                    </a:lnTo>
                    <a:lnTo>
                      <a:pt x="556" y="2707"/>
                    </a:lnTo>
                    <a:lnTo>
                      <a:pt x="614" y="2753"/>
                    </a:lnTo>
                    <a:lnTo>
                      <a:pt x="673" y="2796"/>
                    </a:lnTo>
                    <a:lnTo>
                      <a:pt x="736" y="2836"/>
                    </a:lnTo>
                    <a:lnTo>
                      <a:pt x="800" y="2872"/>
                    </a:lnTo>
                    <a:lnTo>
                      <a:pt x="865" y="2906"/>
                    </a:lnTo>
                    <a:lnTo>
                      <a:pt x="934" y="2936"/>
                    </a:lnTo>
                    <a:lnTo>
                      <a:pt x="1003" y="2964"/>
                    </a:lnTo>
                    <a:lnTo>
                      <a:pt x="1073" y="2988"/>
                    </a:lnTo>
                    <a:lnTo>
                      <a:pt x="1147" y="3009"/>
                    </a:lnTo>
                    <a:lnTo>
                      <a:pt x="1220" y="3026"/>
                    </a:lnTo>
                    <a:lnTo>
                      <a:pt x="1295" y="3039"/>
                    </a:lnTo>
                    <a:lnTo>
                      <a:pt x="1372" y="3049"/>
                    </a:lnTo>
                    <a:lnTo>
                      <a:pt x="1449" y="3055"/>
                    </a:lnTo>
                    <a:lnTo>
                      <a:pt x="1529" y="3057"/>
                    </a:lnTo>
                    <a:lnTo>
                      <a:pt x="1607" y="3055"/>
                    </a:lnTo>
                    <a:lnTo>
                      <a:pt x="1684" y="3049"/>
                    </a:lnTo>
                    <a:lnTo>
                      <a:pt x="1761" y="3039"/>
                    </a:lnTo>
                    <a:lnTo>
                      <a:pt x="1836" y="3026"/>
                    </a:lnTo>
                    <a:lnTo>
                      <a:pt x="1911" y="3009"/>
                    </a:lnTo>
                    <a:lnTo>
                      <a:pt x="1983" y="2988"/>
                    </a:lnTo>
                    <a:lnTo>
                      <a:pt x="2054" y="2964"/>
                    </a:lnTo>
                    <a:lnTo>
                      <a:pt x="2124" y="2936"/>
                    </a:lnTo>
                    <a:lnTo>
                      <a:pt x="2191" y="2906"/>
                    </a:lnTo>
                    <a:lnTo>
                      <a:pt x="2257" y="2872"/>
                    </a:lnTo>
                    <a:lnTo>
                      <a:pt x="2321" y="2836"/>
                    </a:lnTo>
                    <a:lnTo>
                      <a:pt x="2383" y="2796"/>
                    </a:lnTo>
                    <a:lnTo>
                      <a:pt x="2443" y="2753"/>
                    </a:lnTo>
                    <a:lnTo>
                      <a:pt x="2500" y="2707"/>
                    </a:lnTo>
                    <a:lnTo>
                      <a:pt x="2556" y="2660"/>
                    </a:lnTo>
                    <a:lnTo>
                      <a:pt x="2609" y="2609"/>
                    </a:lnTo>
                    <a:lnTo>
                      <a:pt x="2660" y="2556"/>
                    </a:lnTo>
                    <a:lnTo>
                      <a:pt x="2707" y="2500"/>
                    </a:lnTo>
                    <a:lnTo>
                      <a:pt x="2753" y="2443"/>
                    </a:lnTo>
                    <a:lnTo>
                      <a:pt x="2796" y="2383"/>
                    </a:lnTo>
                    <a:lnTo>
                      <a:pt x="2835" y="2320"/>
                    </a:lnTo>
                    <a:lnTo>
                      <a:pt x="2872" y="2257"/>
                    </a:lnTo>
                    <a:lnTo>
                      <a:pt x="2906" y="2191"/>
                    </a:lnTo>
                    <a:lnTo>
                      <a:pt x="2937" y="2123"/>
                    </a:lnTo>
                    <a:lnTo>
                      <a:pt x="2964" y="2054"/>
                    </a:lnTo>
                    <a:lnTo>
                      <a:pt x="2988" y="1983"/>
                    </a:lnTo>
                    <a:lnTo>
                      <a:pt x="3009" y="1910"/>
                    </a:lnTo>
                    <a:lnTo>
                      <a:pt x="3026" y="1836"/>
                    </a:lnTo>
                    <a:lnTo>
                      <a:pt x="3039" y="1761"/>
                    </a:lnTo>
                    <a:lnTo>
                      <a:pt x="3049" y="1684"/>
                    </a:lnTo>
                    <a:lnTo>
                      <a:pt x="3055" y="1607"/>
                    </a:lnTo>
                    <a:lnTo>
                      <a:pt x="3057" y="1529"/>
                    </a:lnTo>
                    <a:close/>
                    <a:moveTo>
                      <a:pt x="2955" y="1529"/>
                    </a:moveTo>
                    <a:lnTo>
                      <a:pt x="2953" y="1602"/>
                    </a:lnTo>
                    <a:lnTo>
                      <a:pt x="2948" y="1674"/>
                    </a:lnTo>
                    <a:lnTo>
                      <a:pt x="2939" y="1746"/>
                    </a:lnTo>
                    <a:lnTo>
                      <a:pt x="2926" y="1816"/>
                    </a:lnTo>
                    <a:lnTo>
                      <a:pt x="2910" y="1885"/>
                    </a:lnTo>
                    <a:lnTo>
                      <a:pt x="2890" y="1953"/>
                    </a:lnTo>
                    <a:lnTo>
                      <a:pt x="2868" y="2019"/>
                    </a:lnTo>
                    <a:lnTo>
                      <a:pt x="2843" y="2083"/>
                    </a:lnTo>
                    <a:lnTo>
                      <a:pt x="2814" y="2147"/>
                    </a:lnTo>
                    <a:lnTo>
                      <a:pt x="2783" y="2208"/>
                    </a:lnTo>
                    <a:lnTo>
                      <a:pt x="2749" y="2268"/>
                    </a:lnTo>
                    <a:lnTo>
                      <a:pt x="2711" y="2325"/>
                    </a:lnTo>
                    <a:lnTo>
                      <a:pt x="2671" y="2382"/>
                    </a:lnTo>
                    <a:lnTo>
                      <a:pt x="2629" y="2436"/>
                    </a:lnTo>
                    <a:lnTo>
                      <a:pt x="2584" y="2487"/>
                    </a:lnTo>
                    <a:lnTo>
                      <a:pt x="2537" y="2537"/>
                    </a:lnTo>
                    <a:lnTo>
                      <a:pt x="2487" y="2585"/>
                    </a:lnTo>
                    <a:lnTo>
                      <a:pt x="2436" y="2629"/>
                    </a:lnTo>
                    <a:lnTo>
                      <a:pt x="2382" y="2671"/>
                    </a:lnTo>
                    <a:lnTo>
                      <a:pt x="2326" y="2711"/>
                    </a:lnTo>
                    <a:lnTo>
                      <a:pt x="2268" y="2748"/>
                    </a:lnTo>
                    <a:lnTo>
                      <a:pt x="2208" y="2783"/>
                    </a:lnTo>
                    <a:lnTo>
                      <a:pt x="2147" y="2814"/>
                    </a:lnTo>
                    <a:lnTo>
                      <a:pt x="2083" y="2843"/>
                    </a:lnTo>
                    <a:lnTo>
                      <a:pt x="2019" y="2868"/>
                    </a:lnTo>
                    <a:lnTo>
                      <a:pt x="1953" y="2891"/>
                    </a:lnTo>
                    <a:lnTo>
                      <a:pt x="1884" y="2910"/>
                    </a:lnTo>
                    <a:lnTo>
                      <a:pt x="1816" y="2925"/>
                    </a:lnTo>
                    <a:lnTo>
                      <a:pt x="1746" y="2938"/>
                    </a:lnTo>
                    <a:lnTo>
                      <a:pt x="1674" y="2947"/>
                    </a:lnTo>
                    <a:lnTo>
                      <a:pt x="1602" y="2952"/>
                    </a:lnTo>
                    <a:lnTo>
                      <a:pt x="1529" y="2954"/>
                    </a:lnTo>
                    <a:lnTo>
                      <a:pt x="1455" y="2952"/>
                    </a:lnTo>
                    <a:lnTo>
                      <a:pt x="1383" y="2947"/>
                    </a:lnTo>
                    <a:lnTo>
                      <a:pt x="1312" y="2938"/>
                    </a:lnTo>
                    <a:lnTo>
                      <a:pt x="1241" y="2925"/>
                    </a:lnTo>
                    <a:lnTo>
                      <a:pt x="1172" y="2910"/>
                    </a:lnTo>
                    <a:lnTo>
                      <a:pt x="1104" y="2891"/>
                    </a:lnTo>
                    <a:lnTo>
                      <a:pt x="1038" y="2868"/>
                    </a:lnTo>
                    <a:lnTo>
                      <a:pt x="973" y="2843"/>
                    </a:lnTo>
                    <a:lnTo>
                      <a:pt x="910" y="2814"/>
                    </a:lnTo>
                    <a:lnTo>
                      <a:pt x="848" y="2783"/>
                    </a:lnTo>
                    <a:lnTo>
                      <a:pt x="789" y="2748"/>
                    </a:lnTo>
                    <a:lnTo>
                      <a:pt x="731" y="2711"/>
                    </a:lnTo>
                    <a:lnTo>
                      <a:pt x="674" y="2671"/>
                    </a:lnTo>
                    <a:lnTo>
                      <a:pt x="621" y="2629"/>
                    </a:lnTo>
                    <a:lnTo>
                      <a:pt x="569" y="2585"/>
                    </a:lnTo>
                    <a:lnTo>
                      <a:pt x="520" y="2537"/>
                    </a:lnTo>
                    <a:lnTo>
                      <a:pt x="472" y="2487"/>
                    </a:lnTo>
                    <a:lnTo>
                      <a:pt x="427" y="2436"/>
                    </a:lnTo>
                    <a:lnTo>
                      <a:pt x="385" y="2382"/>
                    </a:lnTo>
                    <a:lnTo>
                      <a:pt x="346" y="2325"/>
                    </a:lnTo>
                    <a:lnTo>
                      <a:pt x="309" y="2268"/>
                    </a:lnTo>
                    <a:lnTo>
                      <a:pt x="274" y="2208"/>
                    </a:lnTo>
                    <a:lnTo>
                      <a:pt x="242" y="2147"/>
                    </a:lnTo>
                    <a:lnTo>
                      <a:pt x="214" y="2083"/>
                    </a:lnTo>
                    <a:lnTo>
                      <a:pt x="188" y="2019"/>
                    </a:lnTo>
                    <a:lnTo>
                      <a:pt x="166" y="1953"/>
                    </a:lnTo>
                    <a:lnTo>
                      <a:pt x="147" y="1885"/>
                    </a:lnTo>
                    <a:lnTo>
                      <a:pt x="131" y="1816"/>
                    </a:lnTo>
                    <a:lnTo>
                      <a:pt x="119" y="1746"/>
                    </a:lnTo>
                    <a:lnTo>
                      <a:pt x="110" y="1674"/>
                    </a:lnTo>
                    <a:lnTo>
                      <a:pt x="104" y="1602"/>
                    </a:lnTo>
                    <a:lnTo>
                      <a:pt x="102" y="1529"/>
                    </a:lnTo>
                    <a:lnTo>
                      <a:pt x="104" y="1455"/>
                    </a:lnTo>
                    <a:lnTo>
                      <a:pt x="110" y="1383"/>
                    </a:lnTo>
                    <a:lnTo>
                      <a:pt x="119" y="1311"/>
                    </a:lnTo>
                    <a:lnTo>
                      <a:pt x="131" y="1241"/>
                    </a:lnTo>
                    <a:lnTo>
                      <a:pt x="147" y="1172"/>
                    </a:lnTo>
                    <a:lnTo>
                      <a:pt x="166" y="1104"/>
                    </a:lnTo>
                    <a:lnTo>
                      <a:pt x="188" y="1038"/>
                    </a:lnTo>
                    <a:lnTo>
                      <a:pt x="214" y="973"/>
                    </a:lnTo>
                    <a:lnTo>
                      <a:pt x="242" y="910"/>
                    </a:lnTo>
                    <a:lnTo>
                      <a:pt x="274" y="848"/>
                    </a:lnTo>
                    <a:lnTo>
                      <a:pt x="309" y="789"/>
                    </a:lnTo>
                    <a:lnTo>
                      <a:pt x="346" y="731"/>
                    </a:lnTo>
                    <a:lnTo>
                      <a:pt x="385" y="674"/>
                    </a:lnTo>
                    <a:lnTo>
                      <a:pt x="427" y="621"/>
                    </a:lnTo>
                    <a:lnTo>
                      <a:pt x="472" y="569"/>
                    </a:lnTo>
                    <a:lnTo>
                      <a:pt x="520" y="520"/>
                    </a:lnTo>
                    <a:lnTo>
                      <a:pt x="569" y="472"/>
                    </a:lnTo>
                    <a:lnTo>
                      <a:pt x="621" y="427"/>
                    </a:lnTo>
                    <a:lnTo>
                      <a:pt x="674" y="385"/>
                    </a:lnTo>
                    <a:lnTo>
                      <a:pt x="731" y="346"/>
                    </a:lnTo>
                    <a:lnTo>
                      <a:pt x="789" y="309"/>
                    </a:lnTo>
                    <a:lnTo>
                      <a:pt x="848" y="274"/>
                    </a:lnTo>
                    <a:lnTo>
                      <a:pt x="910" y="242"/>
                    </a:lnTo>
                    <a:lnTo>
                      <a:pt x="973" y="214"/>
                    </a:lnTo>
                    <a:lnTo>
                      <a:pt x="1038" y="188"/>
                    </a:lnTo>
                    <a:lnTo>
                      <a:pt x="1104" y="166"/>
                    </a:lnTo>
                    <a:lnTo>
                      <a:pt x="1172" y="147"/>
                    </a:lnTo>
                    <a:lnTo>
                      <a:pt x="1241" y="131"/>
                    </a:lnTo>
                    <a:lnTo>
                      <a:pt x="1312" y="119"/>
                    </a:lnTo>
                    <a:lnTo>
                      <a:pt x="1383" y="110"/>
                    </a:lnTo>
                    <a:lnTo>
                      <a:pt x="1455" y="104"/>
                    </a:lnTo>
                    <a:lnTo>
                      <a:pt x="1529" y="102"/>
                    </a:lnTo>
                    <a:lnTo>
                      <a:pt x="1602" y="104"/>
                    </a:lnTo>
                    <a:lnTo>
                      <a:pt x="1674" y="110"/>
                    </a:lnTo>
                    <a:lnTo>
                      <a:pt x="1746" y="119"/>
                    </a:lnTo>
                    <a:lnTo>
                      <a:pt x="1816" y="131"/>
                    </a:lnTo>
                    <a:lnTo>
                      <a:pt x="1884" y="147"/>
                    </a:lnTo>
                    <a:lnTo>
                      <a:pt x="1953" y="166"/>
                    </a:lnTo>
                    <a:lnTo>
                      <a:pt x="2019" y="188"/>
                    </a:lnTo>
                    <a:lnTo>
                      <a:pt x="2083" y="214"/>
                    </a:lnTo>
                    <a:lnTo>
                      <a:pt x="2147" y="242"/>
                    </a:lnTo>
                    <a:lnTo>
                      <a:pt x="2208" y="274"/>
                    </a:lnTo>
                    <a:lnTo>
                      <a:pt x="2268" y="309"/>
                    </a:lnTo>
                    <a:lnTo>
                      <a:pt x="2326" y="346"/>
                    </a:lnTo>
                    <a:lnTo>
                      <a:pt x="2382" y="385"/>
                    </a:lnTo>
                    <a:lnTo>
                      <a:pt x="2436" y="427"/>
                    </a:lnTo>
                    <a:lnTo>
                      <a:pt x="2487" y="472"/>
                    </a:lnTo>
                    <a:lnTo>
                      <a:pt x="2537" y="520"/>
                    </a:lnTo>
                    <a:lnTo>
                      <a:pt x="2584" y="569"/>
                    </a:lnTo>
                    <a:lnTo>
                      <a:pt x="2629" y="621"/>
                    </a:lnTo>
                    <a:lnTo>
                      <a:pt x="2671" y="674"/>
                    </a:lnTo>
                    <a:lnTo>
                      <a:pt x="2711" y="731"/>
                    </a:lnTo>
                    <a:lnTo>
                      <a:pt x="2749" y="789"/>
                    </a:lnTo>
                    <a:lnTo>
                      <a:pt x="2783" y="848"/>
                    </a:lnTo>
                    <a:lnTo>
                      <a:pt x="2814" y="910"/>
                    </a:lnTo>
                    <a:lnTo>
                      <a:pt x="2843" y="973"/>
                    </a:lnTo>
                    <a:lnTo>
                      <a:pt x="2868" y="1038"/>
                    </a:lnTo>
                    <a:lnTo>
                      <a:pt x="2890" y="1104"/>
                    </a:lnTo>
                    <a:lnTo>
                      <a:pt x="2910" y="1172"/>
                    </a:lnTo>
                    <a:lnTo>
                      <a:pt x="2926" y="1241"/>
                    </a:lnTo>
                    <a:lnTo>
                      <a:pt x="2939" y="1311"/>
                    </a:lnTo>
                    <a:lnTo>
                      <a:pt x="2948" y="1383"/>
                    </a:lnTo>
                    <a:lnTo>
                      <a:pt x="2953" y="1455"/>
                    </a:lnTo>
                    <a:lnTo>
                      <a:pt x="2955" y="1529"/>
                    </a:lnTo>
                    <a:close/>
                  </a:path>
                </a:pathLst>
              </a:custGeom>
              <a:solidFill>
                <a:srgbClr val="61BB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1744" name="Freeform 1319">
                <a:extLst>
                  <a:ext uri="{FF2B5EF4-FFF2-40B4-BE49-F238E27FC236}">
                    <a16:creationId xmlns:a16="http://schemas.microsoft.com/office/drawing/2014/main" id="{0332A10B-AB8F-45A2-A4F0-80511052D9B1}"/>
                  </a:ext>
                </a:extLst>
              </p:cNvPr>
              <p:cNvSpPr>
                <a:spLocks noEditPoints="1"/>
              </p:cNvSpPr>
              <p:nvPr/>
            </p:nvSpPr>
            <p:spPr bwMode="auto">
              <a:xfrm>
                <a:off x="1530" y="2062"/>
                <a:ext cx="591" cy="591"/>
              </a:xfrm>
              <a:custGeom>
                <a:avLst/>
                <a:gdLst>
                  <a:gd name="T0" fmla="*/ 585 w 2956"/>
                  <a:gd name="T1" fmla="*/ 236 h 2955"/>
                  <a:gd name="T2" fmla="*/ 562 w 2956"/>
                  <a:gd name="T3" fmla="*/ 167 h 2955"/>
                  <a:gd name="T4" fmla="*/ 523 w 2956"/>
                  <a:gd name="T5" fmla="*/ 108 h 2955"/>
                  <a:gd name="T6" fmla="*/ 472 w 2956"/>
                  <a:gd name="T7" fmla="*/ 59 h 2955"/>
                  <a:gd name="T8" fmla="*/ 410 w 2956"/>
                  <a:gd name="T9" fmla="*/ 23 h 2955"/>
                  <a:gd name="T10" fmla="*/ 341 w 2956"/>
                  <a:gd name="T11" fmla="*/ 3 h 2955"/>
                  <a:gd name="T12" fmla="*/ 265 w 2956"/>
                  <a:gd name="T13" fmla="*/ 1 h 2955"/>
                  <a:gd name="T14" fmla="*/ 194 w 2956"/>
                  <a:gd name="T15" fmla="*/ 18 h 2955"/>
                  <a:gd name="T16" fmla="*/ 130 w 2956"/>
                  <a:gd name="T17" fmla="*/ 51 h 2955"/>
                  <a:gd name="T18" fmla="*/ 77 w 2956"/>
                  <a:gd name="T19" fmla="*/ 97 h 2955"/>
                  <a:gd name="T20" fmla="*/ 36 w 2956"/>
                  <a:gd name="T21" fmla="*/ 155 h 2955"/>
                  <a:gd name="T22" fmla="*/ 9 w 2956"/>
                  <a:gd name="T23" fmla="*/ 222 h 2955"/>
                  <a:gd name="T24" fmla="*/ 0 w 2956"/>
                  <a:gd name="T25" fmla="*/ 296 h 2955"/>
                  <a:gd name="T26" fmla="*/ 9 w 2956"/>
                  <a:gd name="T27" fmla="*/ 369 h 2955"/>
                  <a:gd name="T28" fmla="*/ 36 w 2956"/>
                  <a:gd name="T29" fmla="*/ 436 h 2955"/>
                  <a:gd name="T30" fmla="*/ 77 w 2956"/>
                  <a:gd name="T31" fmla="*/ 494 h 2955"/>
                  <a:gd name="T32" fmla="*/ 130 w 2956"/>
                  <a:gd name="T33" fmla="*/ 540 h 2955"/>
                  <a:gd name="T34" fmla="*/ 194 w 2956"/>
                  <a:gd name="T35" fmla="*/ 573 h 2955"/>
                  <a:gd name="T36" fmla="*/ 265 w 2956"/>
                  <a:gd name="T37" fmla="*/ 589 h 2955"/>
                  <a:gd name="T38" fmla="*/ 341 w 2956"/>
                  <a:gd name="T39" fmla="*/ 588 h 2955"/>
                  <a:gd name="T40" fmla="*/ 410 w 2956"/>
                  <a:gd name="T41" fmla="*/ 568 h 2955"/>
                  <a:gd name="T42" fmla="*/ 472 w 2956"/>
                  <a:gd name="T43" fmla="*/ 532 h 2955"/>
                  <a:gd name="T44" fmla="*/ 523 w 2956"/>
                  <a:gd name="T45" fmla="*/ 483 h 2955"/>
                  <a:gd name="T46" fmla="*/ 562 w 2956"/>
                  <a:gd name="T47" fmla="*/ 424 h 2955"/>
                  <a:gd name="T48" fmla="*/ 585 w 2956"/>
                  <a:gd name="T49" fmla="*/ 355 h 2955"/>
                  <a:gd name="T50" fmla="*/ 571 w 2956"/>
                  <a:gd name="T51" fmla="*/ 296 h 2955"/>
                  <a:gd name="T52" fmla="*/ 562 w 2956"/>
                  <a:gd name="T53" fmla="*/ 364 h 2955"/>
                  <a:gd name="T54" fmla="*/ 537 w 2956"/>
                  <a:gd name="T55" fmla="*/ 427 h 2955"/>
                  <a:gd name="T56" fmla="*/ 499 w 2956"/>
                  <a:gd name="T57" fmla="*/ 480 h 2955"/>
                  <a:gd name="T58" fmla="*/ 449 w 2956"/>
                  <a:gd name="T59" fmla="*/ 524 h 2955"/>
                  <a:gd name="T60" fmla="*/ 390 w 2956"/>
                  <a:gd name="T61" fmla="*/ 554 h 2955"/>
                  <a:gd name="T62" fmla="*/ 324 w 2956"/>
                  <a:gd name="T63" fmla="*/ 569 h 2955"/>
                  <a:gd name="T64" fmla="*/ 254 w 2956"/>
                  <a:gd name="T65" fmla="*/ 567 h 2955"/>
                  <a:gd name="T66" fmla="*/ 189 w 2956"/>
                  <a:gd name="T67" fmla="*/ 549 h 2955"/>
                  <a:gd name="T68" fmla="*/ 131 w 2956"/>
                  <a:gd name="T69" fmla="*/ 516 h 2955"/>
                  <a:gd name="T70" fmla="*/ 83 w 2956"/>
                  <a:gd name="T71" fmla="*/ 470 h 2955"/>
                  <a:gd name="T72" fmla="*/ 48 w 2956"/>
                  <a:gd name="T73" fmla="*/ 415 h 2955"/>
                  <a:gd name="T74" fmla="*/ 26 w 2956"/>
                  <a:gd name="T75" fmla="*/ 351 h 2955"/>
                  <a:gd name="T76" fmla="*/ 21 w 2956"/>
                  <a:gd name="T77" fmla="*/ 281 h 2955"/>
                  <a:gd name="T78" fmla="*/ 33 w 2956"/>
                  <a:gd name="T79" fmla="*/ 214 h 2955"/>
                  <a:gd name="T80" fmla="*/ 60 w 2956"/>
                  <a:gd name="T81" fmla="*/ 153 h 2955"/>
                  <a:gd name="T82" fmla="*/ 101 w 2956"/>
                  <a:gd name="T83" fmla="*/ 101 h 2955"/>
                  <a:gd name="T84" fmla="*/ 153 w 2956"/>
                  <a:gd name="T85" fmla="*/ 60 h 2955"/>
                  <a:gd name="T86" fmla="*/ 214 w 2956"/>
                  <a:gd name="T87" fmla="*/ 33 h 2955"/>
                  <a:gd name="T88" fmla="*/ 281 w 2956"/>
                  <a:gd name="T89" fmla="*/ 21 h 2955"/>
                  <a:gd name="T90" fmla="*/ 351 w 2956"/>
                  <a:gd name="T91" fmla="*/ 26 h 2955"/>
                  <a:gd name="T92" fmla="*/ 415 w 2956"/>
                  <a:gd name="T93" fmla="*/ 48 h 2955"/>
                  <a:gd name="T94" fmla="*/ 470 w 2956"/>
                  <a:gd name="T95" fmla="*/ 83 h 2955"/>
                  <a:gd name="T96" fmla="*/ 516 w 2956"/>
                  <a:gd name="T97" fmla="*/ 131 h 2955"/>
                  <a:gd name="T98" fmla="*/ 549 w 2956"/>
                  <a:gd name="T99" fmla="*/ 188 h 2955"/>
                  <a:gd name="T100" fmla="*/ 567 w 2956"/>
                  <a:gd name="T101" fmla="*/ 254 h 295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956" h="2955">
                    <a:moveTo>
                      <a:pt x="2956" y="1478"/>
                    </a:moveTo>
                    <a:lnTo>
                      <a:pt x="2954" y="1401"/>
                    </a:lnTo>
                    <a:lnTo>
                      <a:pt x="2948" y="1326"/>
                    </a:lnTo>
                    <a:lnTo>
                      <a:pt x="2939" y="1252"/>
                    </a:lnTo>
                    <a:lnTo>
                      <a:pt x="2926" y="1179"/>
                    </a:lnTo>
                    <a:lnTo>
                      <a:pt x="2910" y="1108"/>
                    </a:lnTo>
                    <a:lnTo>
                      <a:pt x="2890" y="1038"/>
                    </a:lnTo>
                    <a:lnTo>
                      <a:pt x="2867" y="969"/>
                    </a:lnTo>
                    <a:lnTo>
                      <a:pt x="2839" y="903"/>
                    </a:lnTo>
                    <a:lnTo>
                      <a:pt x="2810" y="836"/>
                    </a:lnTo>
                    <a:lnTo>
                      <a:pt x="2777" y="773"/>
                    </a:lnTo>
                    <a:lnTo>
                      <a:pt x="2742" y="711"/>
                    </a:lnTo>
                    <a:lnTo>
                      <a:pt x="2704" y="652"/>
                    </a:lnTo>
                    <a:lnTo>
                      <a:pt x="2662" y="593"/>
                    </a:lnTo>
                    <a:lnTo>
                      <a:pt x="2618" y="538"/>
                    </a:lnTo>
                    <a:lnTo>
                      <a:pt x="2572" y="484"/>
                    </a:lnTo>
                    <a:lnTo>
                      <a:pt x="2523" y="432"/>
                    </a:lnTo>
                    <a:lnTo>
                      <a:pt x="2472" y="384"/>
                    </a:lnTo>
                    <a:lnTo>
                      <a:pt x="2418" y="337"/>
                    </a:lnTo>
                    <a:lnTo>
                      <a:pt x="2362" y="294"/>
                    </a:lnTo>
                    <a:lnTo>
                      <a:pt x="2305" y="253"/>
                    </a:lnTo>
                    <a:lnTo>
                      <a:pt x="2244" y="213"/>
                    </a:lnTo>
                    <a:lnTo>
                      <a:pt x="2182" y="178"/>
                    </a:lnTo>
                    <a:lnTo>
                      <a:pt x="2119" y="146"/>
                    </a:lnTo>
                    <a:lnTo>
                      <a:pt x="2053" y="116"/>
                    </a:lnTo>
                    <a:lnTo>
                      <a:pt x="1986" y="90"/>
                    </a:lnTo>
                    <a:lnTo>
                      <a:pt x="1918" y="67"/>
                    </a:lnTo>
                    <a:lnTo>
                      <a:pt x="1847" y="47"/>
                    </a:lnTo>
                    <a:lnTo>
                      <a:pt x="1776" y="30"/>
                    </a:lnTo>
                    <a:lnTo>
                      <a:pt x="1704" y="16"/>
                    </a:lnTo>
                    <a:lnTo>
                      <a:pt x="1629" y="7"/>
                    </a:lnTo>
                    <a:lnTo>
                      <a:pt x="1554" y="1"/>
                    </a:lnTo>
                    <a:lnTo>
                      <a:pt x="1479" y="0"/>
                    </a:lnTo>
                    <a:lnTo>
                      <a:pt x="1402" y="1"/>
                    </a:lnTo>
                    <a:lnTo>
                      <a:pt x="1327" y="7"/>
                    </a:lnTo>
                    <a:lnTo>
                      <a:pt x="1253" y="16"/>
                    </a:lnTo>
                    <a:lnTo>
                      <a:pt x="1180" y="30"/>
                    </a:lnTo>
                    <a:lnTo>
                      <a:pt x="1109" y="47"/>
                    </a:lnTo>
                    <a:lnTo>
                      <a:pt x="1039" y="67"/>
                    </a:lnTo>
                    <a:lnTo>
                      <a:pt x="970" y="90"/>
                    </a:lnTo>
                    <a:lnTo>
                      <a:pt x="903" y="116"/>
                    </a:lnTo>
                    <a:lnTo>
                      <a:pt x="837" y="146"/>
                    </a:lnTo>
                    <a:lnTo>
                      <a:pt x="774" y="178"/>
                    </a:lnTo>
                    <a:lnTo>
                      <a:pt x="712" y="213"/>
                    </a:lnTo>
                    <a:lnTo>
                      <a:pt x="652" y="253"/>
                    </a:lnTo>
                    <a:lnTo>
                      <a:pt x="594" y="294"/>
                    </a:lnTo>
                    <a:lnTo>
                      <a:pt x="539" y="337"/>
                    </a:lnTo>
                    <a:lnTo>
                      <a:pt x="485" y="384"/>
                    </a:lnTo>
                    <a:lnTo>
                      <a:pt x="433" y="432"/>
                    </a:lnTo>
                    <a:lnTo>
                      <a:pt x="384" y="484"/>
                    </a:lnTo>
                    <a:lnTo>
                      <a:pt x="338" y="538"/>
                    </a:lnTo>
                    <a:lnTo>
                      <a:pt x="295" y="593"/>
                    </a:lnTo>
                    <a:lnTo>
                      <a:pt x="254" y="652"/>
                    </a:lnTo>
                    <a:lnTo>
                      <a:pt x="214" y="711"/>
                    </a:lnTo>
                    <a:lnTo>
                      <a:pt x="179" y="773"/>
                    </a:lnTo>
                    <a:lnTo>
                      <a:pt x="146" y="836"/>
                    </a:lnTo>
                    <a:lnTo>
                      <a:pt x="117" y="903"/>
                    </a:lnTo>
                    <a:lnTo>
                      <a:pt x="91" y="969"/>
                    </a:lnTo>
                    <a:lnTo>
                      <a:pt x="68" y="1038"/>
                    </a:lnTo>
                    <a:lnTo>
                      <a:pt x="47" y="1108"/>
                    </a:lnTo>
                    <a:lnTo>
                      <a:pt x="30" y="1179"/>
                    </a:lnTo>
                    <a:lnTo>
                      <a:pt x="17" y="1252"/>
                    </a:lnTo>
                    <a:lnTo>
                      <a:pt x="8" y="1326"/>
                    </a:lnTo>
                    <a:lnTo>
                      <a:pt x="2" y="1401"/>
                    </a:lnTo>
                    <a:lnTo>
                      <a:pt x="0" y="1478"/>
                    </a:lnTo>
                    <a:lnTo>
                      <a:pt x="2" y="1553"/>
                    </a:lnTo>
                    <a:lnTo>
                      <a:pt x="8" y="1628"/>
                    </a:lnTo>
                    <a:lnTo>
                      <a:pt x="17" y="1703"/>
                    </a:lnTo>
                    <a:lnTo>
                      <a:pt x="30" y="1775"/>
                    </a:lnTo>
                    <a:lnTo>
                      <a:pt x="47" y="1846"/>
                    </a:lnTo>
                    <a:lnTo>
                      <a:pt x="68" y="1917"/>
                    </a:lnTo>
                    <a:lnTo>
                      <a:pt x="91" y="1985"/>
                    </a:lnTo>
                    <a:lnTo>
                      <a:pt x="117" y="2052"/>
                    </a:lnTo>
                    <a:lnTo>
                      <a:pt x="146" y="2118"/>
                    </a:lnTo>
                    <a:lnTo>
                      <a:pt x="179" y="2182"/>
                    </a:lnTo>
                    <a:lnTo>
                      <a:pt x="214" y="2243"/>
                    </a:lnTo>
                    <a:lnTo>
                      <a:pt x="254" y="2304"/>
                    </a:lnTo>
                    <a:lnTo>
                      <a:pt x="295" y="2361"/>
                    </a:lnTo>
                    <a:lnTo>
                      <a:pt x="338" y="2417"/>
                    </a:lnTo>
                    <a:lnTo>
                      <a:pt x="384" y="2470"/>
                    </a:lnTo>
                    <a:lnTo>
                      <a:pt x="433" y="2522"/>
                    </a:lnTo>
                    <a:lnTo>
                      <a:pt x="485" y="2571"/>
                    </a:lnTo>
                    <a:lnTo>
                      <a:pt x="539" y="2617"/>
                    </a:lnTo>
                    <a:lnTo>
                      <a:pt x="594" y="2661"/>
                    </a:lnTo>
                    <a:lnTo>
                      <a:pt x="652" y="2702"/>
                    </a:lnTo>
                    <a:lnTo>
                      <a:pt x="712" y="2741"/>
                    </a:lnTo>
                    <a:lnTo>
                      <a:pt x="774" y="2777"/>
                    </a:lnTo>
                    <a:lnTo>
                      <a:pt x="837" y="2809"/>
                    </a:lnTo>
                    <a:lnTo>
                      <a:pt x="903" y="2838"/>
                    </a:lnTo>
                    <a:lnTo>
                      <a:pt x="970" y="2865"/>
                    </a:lnTo>
                    <a:lnTo>
                      <a:pt x="1039" y="2888"/>
                    </a:lnTo>
                    <a:lnTo>
                      <a:pt x="1109" y="2908"/>
                    </a:lnTo>
                    <a:lnTo>
                      <a:pt x="1180" y="2925"/>
                    </a:lnTo>
                    <a:lnTo>
                      <a:pt x="1253" y="2938"/>
                    </a:lnTo>
                    <a:lnTo>
                      <a:pt x="1327" y="2947"/>
                    </a:lnTo>
                    <a:lnTo>
                      <a:pt x="1402" y="2953"/>
                    </a:lnTo>
                    <a:lnTo>
                      <a:pt x="1479" y="2955"/>
                    </a:lnTo>
                    <a:lnTo>
                      <a:pt x="1554" y="2953"/>
                    </a:lnTo>
                    <a:lnTo>
                      <a:pt x="1629" y="2947"/>
                    </a:lnTo>
                    <a:lnTo>
                      <a:pt x="1704" y="2938"/>
                    </a:lnTo>
                    <a:lnTo>
                      <a:pt x="1776" y="2925"/>
                    </a:lnTo>
                    <a:lnTo>
                      <a:pt x="1847" y="2908"/>
                    </a:lnTo>
                    <a:lnTo>
                      <a:pt x="1918" y="2888"/>
                    </a:lnTo>
                    <a:lnTo>
                      <a:pt x="1986" y="2865"/>
                    </a:lnTo>
                    <a:lnTo>
                      <a:pt x="2053" y="2838"/>
                    </a:lnTo>
                    <a:lnTo>
                      <a:pt x="2119" y="2809"/>
                    </a:lnTo>
                    <a:lnTo>
                      <a:pt x="2182" y="2777"/>
                    </a:lnTo>
                    <a:lnTo>
                      <a:pt x="2244" y="2741"/>
                    </a:lnTo>
                    <a:lnTo>
                      <a:pt x="2305" y="2702"/>
                    </a:lnTo>
                    <a:lnTo>
                      <a:pt x="2362" y="2661"/>
                    </a:lnTo>
                    <a:lnTo>
                      <a:pt x="2418" y="2617"/>
                    </a:lnTo>
                    <a:lnTo>
                      <a:pt x="2472" y="2571"/>
                    </a:lnTo>
                    <a:lnTo>
                      <a:pt x="2523" y="2522"/>
                    </a:lnTo>
                    <a:lnTo>
                      <a:pt x="2572" y="2470"/>
                    </a:lnTo>
                    <a:lnTo>
                      <a:pt x="2618" y="2417"/>
                    </a:lnTo>
                    <a:lnTo>
                      <a:pt x="2662" y="2361"/>
                    </a:lnTo>
                    <a:lnTo>
                      <a:pt x="2704" y="2304"/>
                    </a:lnTo>
                    <a:lnTo>
                      <a:pt x="2742" y="2243"/>
                    </a:lnTo>
                    <a:lnTo>
                      <a:pt x="2777" y="2182"/>
                    </a:lnTo>
                    <a:lnTo>
                      <a:pt x="2810" y="2118"/>
                    </a:lnTo>
                    <a:lnTo>
                      <a:pt x="2839" y="2052"/>
                    </a:lnTo>
                    <a:lnTo>
                      <a:pt x="2867" y="1985"/>
                    </a:lnTo>
                    <a:lnTo>
                      <a:pt x="2890" y="1917"/>
                    </a:lnTo>
                    <a:lnTo>
                      <a:pt x="2910" y="1846"/>
                    </a:lnTo>
                    <a:lnTo>
                      <a:pt x="2926" y="1775"/>
                    </a:lnTo>
                    <a:lnTo>
                      <a:pt x="2939" y="1703"/>
                    </a:lnTo>
                    <a:lnTo>
                      <a:pt x="2948" y="1628"/>
                    </a:lnTo>
                    <a:lnTo>
                      <a:pt x="2954" y="1553"/>
                    </a:lnTo>
                    <a:lnTo>
                      <a:pt x="2956" y="1478"/>
                    </a:lnTo>
                    <a:close/>
                    <a:moveTo>
                      <a:pt x="2854" y="1478"/>
                    </a:moveTo>
                    <a:lnTo>
                      <a:pt x="2852" y="1548"/>
                    </a:lnTo>
                    <a:lnTo>
                      <a:pt x="2847" y="1618"/>
                    </a:lnTo>
                    <a:lnTo>
                      <a:pt x="2838" y="1687"/>
                    </a:lnTo>
                    <a:lnTo>
                      <a:pt x="2826" y="1755"/>
                    </a:lnTo>
                    <a:lnTo>
                      <a:pt x="2810" y="1821"/>
                    </a:lnTo>
                    <a:lnTo>
                      <a:pt x="2792" y="1887"/>
                    </a:lnTo>
                    <a:lnTo>
                      <a:pt x="2770" y="1950"/>
                    </a:lnTo>
                    <a:lnTo>
                      <a:pt x="2746" y="2013"/>
                    </a:lnTo>
                    <a:lnTo>
                      <a:pt x="2719" y="2073"/>
                    </a:lnTo>
                    <a:lnTo>
                      <a:pt x="2688" y="2133"/>
                    </a:lnTo>
                    <a:lnTo>
                      <a:pt x="2654" y="2191"/>
                    </a:lnTo>
                    <a:lnTo>
                      <a:pt x="2619" y="2246"/>
                    </a:lnTo>
                    <a:lnTo>
                      <a:pt x="2581" y="2301"/>
                    </a:lnTo>
                    <a:lnTo>
                      <a:pt x="2540" y="2352"/>
                    </a:lnTo>
                    <a:lnTo>
                      <a:pt x="2497" y="2402"/>
                    </a:lnTo>
                    <a:lnTo>
                      <a:pt x="2451" y="2450"/>
                    </a:lnTo>
                    <a:lnTo>
                      <a:pt x="2403" y="2495"/>
                    </a:lnTo>
                    <a:lnTo>
                      <a:pt x="2353" y="2539"/>
                    </a:lnTo>
                    <a:lnTo>
                      <a:pt x="2302" y="2580"/>
                    </a:lnTo>
                    <a:lnTo>
                      <a:pt x="2247" y="2618"/>
                    </a:lnTo>
                    <a:lnTo>
                      <a:pt x="2191" y="2653"/>
                    </a:lnTo>
                    <a:lnTo>
                      <a:pt x="2134" y="2686"/>
                    </a:lnTo>
                    <a:lnTo>
                      <a:pt x="2075" y="2718"/>
                    </a:lnTo>
                    <a:lnTo>
                      <a:pt x="2014" y="2745"/>
                    </a:lnTo>
                    <a:lnTo>
                      <a:pt x="1951" y="2770"/>
                    </a:lnTo>
                    <a:lnTo>
                      <a:pt x="1888" y="2791"/>
                    </a:lnTo>
                    <a:lnTo>
                      <a:pt x="1822" y="2810"/>
                    </a:lnTo>
                    <a:lnTo>
                      <a:pt x="1756" y="2825"/>
                    </a:lnTo>
                    <a:lnTo>
                      <a:pt x="1688" y="2837"/>
                    </a:lnTo>
                    <a:lnTo>
                      <a:pt x="1619" y="2846"/>
                    </a:lnTo>
                    <a:lnTo>
                      <a:pt x="1549" y="2851"/>
                    </a:lnTo>
                    <a:lnTo>
                      <a:pt x="1479" y="2853"/>
                    </a:lnTo>
                    <a:lnTo>
                      <a:pt x="1407" y="2851"/>
                    </a:lnTo>
                    <a:lnTo>
                      <a:pt x="1338" y="2846"/>
                    </a:lnTo>
                    <a:lnTo>
                      <a:pt x="1269" y="2837"/>
                    </a:lnTo>
                    <a:lnTo>
                      <a:pt x="1201" y="2825"/>
                    </a:lnTo>
                    <a:lnTo>
                      <a:pt x="1135" y="2810"/>
                    </a:lnTo>
                    <a:lnTo>
                      <a:pt x="1070" y="2791"/>
                    </a:lnTo>
                    <a:lnTo>
                      <a:pt x="1005" y="2770"/>
                    </a:lnTo>
                    <a:lnTo>
                      <a:pt x="943" y="2745"/>
                    </a:lnTo>
                    <a:lnTo>
                      <a:pt x="882" y="2718"/>
                    </a:lnTo>
                    <a:lnTo>
                      <a:pt x="822" y="2686"/>
                    </a:lnTo>
                    <a:lnTo>
                      <a:pt x="765" y="2653"/>
                    </a:lnTo>
                    <a:lnTo>
                      <a:pt x="709" y="2618"/>
                    </a:lnTo>
                    <a:lnTo>
                      <a:pt x="656" y="2580"/>
                    </a:lnTo>
                    <a:lnTo>
                      <a:pt x="603" y="2539"/>
                    </a:lnTo>
                    <a:lnTo>
                      <a:pt x="553" y="2495"/>
                    </a:lnTo>
                    <a:lnTo>
                      <a:pt x="506" y="2450"/>
                    </a:lnTo>
                    <a:lnTo>
                      <a:pt x="461" y="2402"/>
                    </a:lnTo>
                    <a:lnTo>
                      <a:pt x="416" y="2352"/>
                    </a:lnTo>
                    <a:lnTo>
                      <a:pt x="376" y="2301"/>
                    </a:lnTo>
                    <a:lnTo>
                      <a:pt x="338" y="2246"/>
                    </a:lnTo>
                    <a:lnTo>
                      <a:pt x="302" y="2191"/>
                    </a:lnTo>
                    <a:lnTo>
                      <a:pt x="269" y="2133"/>
                    </a:lnTo>
                    <a:lnTo>
                      <a:pt x="238" y="2073"/>
                    </a:lnTo>
                    <a:lnTo>
                      <a:pt x="210" y="2013"/>
                    </a:lnTo>
                    <a:lnTo>
                      <a:pt x="186" y="1950"/>
                    </a:lnTo>
                    <a:lnTo>
                      <a:pt x="164" y="1887"/>
                    </a:lnTo>
                    <a:lnTo>
                      <a:pt x="146" y="1821"/>
                    </a:lnTo>
                    <a:lnTo>
                      <a:pt x="131" y="1755"/>
                    </a:lnTo>
                    <a:lnTo>
                      <a:pt x="119" y="1687"/>
                    </a:lnTo>
                    <a:lnTo>
                      <a:pt x="110" y="1618"/>
                    </a:lnTo>
                    <a:lnTo>
                      <a:pt x="105" y="1548"/>
                    </a:lnTo>
                    <a:lnTo>
                      <a:pt x="103" y="1478"/>
                    </a:lnTo>
                    <a:lnTo>
                      <a:pt x="105" y="1406"/>
                    </a:lnTo>
                    <a:lnTo>
                      <a:pt x="110" y="1337"/>
                    </a:lnTo>
                    <a:lnTo>
                      <a:pt x="119" y="1268"/>
                    </a:lnTo>
                    <a:lnTo>
                      <a:pt x="131" y="1200"/>
                    </a:lnTo>
                    <a:lnTo>
                      <a:pt x="146" y="1134"/>
                    </a:lnTo>
                    <a:lnTo>
                      <a:pt x="164" y="1069"/>
                    </a:lnTo>
                    <a:lnTo>
                      <a:pt x="186" y="1004"/>
                    </a:lnTo>
                    <a:lnTo>
                      <a:pt x="210" y="942"/>
                    </a:lnTo>
                    <a:lnTo>
                      <a:pt x="238" y="881"/>
                    </a:lnTo>
                    <a:lnTo>
                      <a:pt x="269" y="821"/>
                    </a:lnTo>
                    <a:lnTo>
                      <a:pt x="302" y="764"/>
                    </a:lnTo>
                    <a:lnTo>
                      <a:pt x="338" y="708"/>
                    </a:lnTo>
                    <a:lnTo>
                      <a:pt x="376" y="655"/>
                    </a:lnTo>
                    <a:lnTo>
                      <a:pt x="416" y="602"/>
                    </a:lnTo>
                    <a:lnTo>
                      <a:pt x="461" y="552"/>
                    </a:lnTo>
                    <a:lnTo>
                      <a:pt x="506" y="505"/>
                    </a:lnTo>
                    <a:lnTo>
                      <a:pt x="553" y="460"/>
                    </a:lnTo>
                    <a:lnTo>
                      <a:pt x="603" y="416"/>
                    </a:lnTo>
                    <a:lnTo>
                      <a:pt x="656" y="375"/>
                    </a:lnTo>
                    <a:lnTo>
                      <a:pt x="709" y="337"/>
                    </a:lnTo>
                    <a:lnTo>
                      <a:pt x="765" y="301"/>
                    </a:lnTo>
                    <a:lnTo>
                      <a:pt x="822" y="268"/>
                    </a:lnTo>
                    <a:lnTo>
                      <a:pt x="882" y="238"/>
                    </a:lnTo>
                    <a:lnTo>
                      <a:pt x="943" y="209"/>
                    </a:lnTo>
                    <a:lnTo>
                      <a:pt x="1005" y="185"/>
                    </a:lnTo>
                    <a:lnTo>
                      <a:pt x="1070" y="163"/>
                    </a:lnTo>
                    <a:lnTo>
                      <a:pt x="1135" y="145"/>
                    </a:lnTo>
                    <a:lnTo>
                      <a:pt x="1201" y="130"/>
                    </a:lnTo>
                    <a:lnTo>
                      <a:pt x="1269" y="118"/>
                    </a:lnTo>
                    <a:lnTo>
                      <a:pt x="1338" y="109"/>
                    </a:lnTo>
                    <a:lnTo>
                      <a:pt x="1407" y="104"/>
                    </a:lnTo>
                    <a:lnTo>
                      <a:pt x="1479" y="102"/>
                    </a:lnTo>
                    <a:lnTo>
                      <a:pt x="1549" y="104"/>
                    </a:lnTo>
                    <a:lnTo>
                      <a:pt x="1619" y="109"/>
                    </a:lnTo>
                    <a:lnTo>
                      <a:pt x="1688" y="118"/>
                    </a:lnTo>
                    <a:lnTo>
                      <a:pt x="1756" y="130"/>
                    </a:lnTo>
                    <a:lnTo>
                      <a:pt x="1822" y="145"/>
                    </a:lnTo>
                    <a:lnTo>
                      <a:pt x="1888" y="163"/>
                    </a:lnTo>
                    <a:lnTo>
                      <a:pt x="1951" y="185"/>
                    </a:lnTo>
                    <a:lnTo>
                      <a:pt x="2014" y="209"/>
                    </a:lnTo>
                    <a:lnTo>
                      <a:pt x="2075" y="238"/>
                    </a:lnTo>
                    <a:lnTo>
                      <a:pt x="2134" y="268"/>
                    </a:lnTo>
                    <a:lnTo>
                      <a:pt x="2191" y="301"/>
                    </a:lnTo>
                    <a:lnTo>
                      <a:pt x="2247" y="337"/>
                    </a:lnTo>
                    <a:lnTo>
                      <a:pt x="2302" y="375"/>
                    </a:lnTo>
                    <a:lnTo>
                      <a:pt x="2353" y="416"/>
                    </a:lnTo>
                    <a:lnTo>
                      <a:pt x="2403" y="460"/>
                    </a:lnTo>
                    <a:lnTo>
                      <a:pt x="2451" y="505"/>
                    </a:lnTo>
                    <a:lnTo>
                      <a:pt x="2497" y="552"/>
                    </a:lnTo>
                    <a:lnTo>
                      <a:pt x="2540" y="602"/>
                    </a:lnTo>
                    <a:lnTo>
                      <a:pt x="2581" y="655"/>
                    </a:lnTo>
                    <a:lnTo>
                      <a:pt x="2619" y="708"/>
                    </a:lnTo>
                    <a:lnTo>
                      <a:pt x="2654" y="764"/>
                    </a:lnTo>
                    <a:lnTo>
                      <a:pt x="2688" y="821"/>
                    </a:lnTo>
                    <a:lnTo>
                      <a:pt x="2719" y="881"/>
                    </a:lnTo>
                    <a:lnTo>
                      <a:pt x="2746" y="942"/>
                    </a:lnTo>
                    <a:lnTo>
                      <a:pt x="2770" y="1004"/>
                    </a:lnTo>
                    <a:lnTo>
                      <a:pt x="2792" y="1069"/>
                    </a:lnTo>
                    <a:lnTo>
                      <a:pt x="2810" y="1134"/>
                    </a:lnTo>
                    <a:lnTo>
                      <a:pt x="2826" y="1200"/>
                    </a:lnTo>
                    <a:lnTo>
                      <a:pt x="2838" y="1268"/>
                    </a:lnTo>
                    <a:lnTo>
                      <a:pt x="2847" y="1337"/>
                    </a:lnTo>
                    <a:lnTo>
                      <a:pt x="2852" y="1406"/>
                    </a:lnTo>
                    <a:lnTo>
                      <a:pt x="2854" y="1478"/>
                    </a:lnTo>
                    <a:close/>
                  </a:path>
                </a:pathLst>
              </a:custGeom>
              <a:solidFill>
                <a:srgbClr val="65BC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1745" name="Freeform 1320">
                <a:extLst>
                  <a:ext uri="{FF2B5EF4-FFF2-40B4-BE49-F238E27FC236}">
                    <a16:creationId xmlns:a16="http://schemas.microsoft.com/office/drawing/2014/main" id="{825FCA9C-0E20-4268-8487-4F1141B3B5C8}"/>
                  </a:ext>
                </a:extLst>
              </p:cNvPr>
              <p:cNvSpPr>
                <a:spLocks noEditPoints="1"/>
              </p:cNvSpPr>
              <p:nvPr/>
            </p:nvSpPr>
            <p:spPr bwMode="auto">
              <a:xfrm>
                <a:off x="1541" y="2072"/>
                <a:ext cx="570" cy="571"/>
              </a:xfrm>
              <a:custGeom>
                <a:avLst/>
                <a:gdLst>
                  <a:gd name="T0" fmla="*/ 564 w 2853"/>
                  <a:gd name="T1" fmla="*/ 228 h 2852"/>
                  <a:gd name="T2" fmla="*/ 542 w 2853"/>
                  <a:gd name="T3" fmla="*/ 162 h 2852"/>
                  <a:gd name="T4" fmla="*/ 505 w 2853"/>
                  <a:gd name="T5" fmla="*/ 104 h 2852"/>
                  <a:gd name="T6" fmla="*/ 456 w 2853"/>
                  <a:gd name="T7" fmla="*/ 57 h 2852"/>
                  <a:gd name="T8" fmla="*/ 396 w 2853"/>
                  <a:gd name="T9" fmla="*/ 22 h 2852"/>
                  <a:gd name="T10" fmla="*/ 328 w 2853"/>
                  <a:gd name="T11" fmla="*/ 3 h 2852"/>
                  <a:gd name="T12" fmla="*/ 256 w 2853"/>
                  <a:gd name="T13" fmla="*/ 2 h 2852"/>
                  <a:gd name="T14" fmla="*/ 187 w 2853"/>
                  <a:gd name="T15" fmla="*/ 17 h 2852"/>
                  <a:gd name="T16" fmla="*/ 126 w 2853"/>
                  <a:gd name="T17" fmla="*/ 49 h 2852"/>
                  <a:gd name="T18" fmla="*/ 74 w 2853"/>
                  <a:gd name="T19" fmla="*/ 93 h 2852"/>
                  <a:gd name="T20" fmla="*/ 34 w 2853"/>
                  <a:gd name="T21" fmla="*/ 149 h 2852"/>
                  <a:gd name="T22" fmla="*/ 9 w 2853"/>
                  <a:gd name="T23" fmla="*/ 214 h 2852"/>
                  <a:gd name="T24" fmla="*/ 0 w 2853"/>
                  <a:gd name="T25" fmla="*/ 286 h 2852"/>
                  <a:gd name="T26" fmla="*/ 9 w 2853"/>
                  <a:gd name="T27" fmla="*/ 357 h 2852"/>
                  <a:gd name="T28" fmla="*/ 34 w 2853"/>
                  <a:gd name="T29" fmla="*/ 422 h 2852"/>
                  <a:gd name="T30" fmla="*/ 74 w 2853"/>
                  <a:gd name="T31" fmla="*/ 478 h 2852"/>
                  <a:gd name="T32" fmla="*/ 126 w 2853"/>
                  <a:gd name="T33" fmla="*/ 522 h 2852"/>
                  <a:gd name="T34" fmla="*/ 187 w 2853"/>
                  <a:gd name="T35" fmla="*/ 554 h 2852"/>
                  <a:gd name="T36" fmla="*/ 256 w 2853"/>
                  <a:gd name="T37" fmla="*/ 570 h 2852"/>
                  <a:gd name="T38" fmla="*/ 328 w 2853"/>
                  <a:gd name="T39" fmla="*/ 568 h 2852"/>
                  <a:gd name="T40" fmla="*/ 396 w 2853"/>
                  <a:gd name="T41" fmla="*/ 549 h 2852"/>
                  <a:gd name="T42" fmla="*/ 456 w 2853"/>
                  <a:gd name="T43" fmla="*/ 514 h 2852"/>
                  <a:gd name="T44" fmla="*/ 505 w 2853"/>
                  <a:gd name="T45" fmla="*/ 467 h 2852"/>
                  <a:gd name="T46" fmla="*/ 542 w 2853"/>
                  <a:gd name="T47" fmla="*/ 409 h 2852"/>
                  <a:gd name="T48" fmla="*/ 564 w 2853"/>
                  <a:gd name="T49" fmla="*/ 343 h 2852"/>
                  <a:gd name="T50" fmla="*/ 550 w 2853"/>
                  <a:gd name="T51" fmla="*/ 286 h 2852"/>
                  <a:gd name="T52" fmla="*/ 541 w 2853"/>
                  <a:gd name="T53" fmla="*/ 352 h 2852"/>
                  <a:gd name="T54" fmla="*/ 518 w 2853"/>
                  <a:gd name="T55" fmla="*/ 412 h 2852"/>
                  <a:gd name="T56" fmla="*/ 481 w 2853"/>
                  <a:gd name="T57" fmla="*/ 464 h 2852"/>
                  <a:gd name="T58" fmla="*/ 433 w 2853"/>
                  <a:gd name="T59" fmla="*/ 506 h 2852"/>
                  <a:gd name="T60" fmla="*/ 376 w 2853"/>
                  <a:gd name="T61" fmla="*/ 535 h 2852"/>
                  <a:gd name="T62" fmla="*/ 312 w 2853"/>
                  <a:gd name="T63" fmla="*/ 549 h 2852"/>
                  <a:gd name="T64" fmla="*/ 245 w 2853"/>
                  <a:gd name="T65" fmla="*/ 548 h 2852"/>
                  <a:gd name="T66" fmla="*/ 182 w 2853"/>
                  <a:gd name="T67" fmla="*/ 530 h 2852"/>
                  <a:gd name="T68" fmla="*/ 127 w 2853"/>
                  <a:gd name="T69" fmla="*/ 498 h 2852"/>
                  <a:gd name="T70" fmla="*/ 81 w 2853"/>
                  <a:gd name="T71" fmla="*/ 454 h 2852"/>
                  <a:gd name="T72" fmla="*/ 47 w 2853"/>
                  <a:gd name="T73" fmla="*/ 400 h 2852"/>
                  <a:gd name="T74" fmla="*/ 26 w 2853"/>
                  <a:gd name="T75" fmla="*/ 339 h 2852"/>
                  <a:gd name="T76" fmla="*/ 21 w 2853"/>
                  <a:gd name="T77" fmla="*/ 272 h 2852"/>
                  <a:gd name="T78" fmla="*/ 32 w 2853"/>
                  <a:gd name="T79" fmla="*/ 207 h 2852"/>
                  <a:gd name="T80" fmla="*/ 59 w 2853"/>
                  <a:gd name="T81" fmla="*/ 148 h 2852"/>
                  <a:gd name="T82" fmla="*/ 98 w 2853"/>
                  <a:gd name="T83" fmla="*/ 98 h 2852"/>
                  <a:gd name="T84" fmla="*/ 148 w 2853"/>
                  <a:gd name="T85" fmla="*/ 59 h 2852"/>
                  <a:gd name="T86" fmla="*/ 206 w 2853"/>
                  <a:gd name="T87" fmla="*/ 32 h 2852"/>
                  <a:gd name="T88" fmla="*/ 271 w 2853"/>
                  <a:gd name="T89" fmla="*/ 21 h 2852"/>
                  <a:gd name="T90" fmla="*/ 338 w 2853"/>
                  <a:gd name="T91" fmla="*/ 26 h 2852"/>
                  <a:gd name="T92" fmla="*/ 400 w 2853"/>
                  <a:gd name="T93" fmla="*/ 47 h 2852"/>
                  <a:gd name="T94" fmla="*/ 453 w 2853"/>
                  <a:gd name="T95" fmla="*/ 81 h 2852"/>
                  <a:gd name="T96" fmla="*/ 497 w 2853"/>
                  <a:gd name="T97" fmla="*/ 127 h 2852"/>
                  <a:gd name="T98" fmla="*/ 529 w 2853"/>
                  <a:gd name="T99" fmla="*/ 182 h 2852"/>
                  <a:gd name="T100" fmla="*/ 547 w 2853"/>
                  <a:gd name="T101" fmla="*/ 245 h 285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853" h="2852">
                    <a:moveTo>
                      <a:pt x="2853" y="1427"/>
                    </a:moveTo>
                    <a:lnTo>
                      <a:pt x="2851" y="1353"/>
                    </a:lnTo>
                    <a:lnTo>
                      <a:pt x="2846" y="1281"/>
                    </a:lnTo>
                    <a:lnTo>
                      <a:pt x="2837" y="1209"/>
                    </a:lnTo>
                    <a:lnTo>
                      <a:pt x="2824" y="1139"/>
                    </a:lnTo>
                    <a:lnTo>
                      <a:pt x="2808" y="1070"/>
                    </a:lnTo>
                    <a:lnTo>
                      <a:pt x="2788" y="1002"/>
                    </a:lnTo>
                    <a:lnTo>
                      <a:pt x="2766" y="936"/>
                    </a:lnTo>
                    <a:lnTo>
                      <a:pt x="2741" y="871"/>
                    </a:lnTo>
                    <a:lnTo>
                      <a:pt x="2712" y="808"/>
                    </a:lnTo>
                    <a:lnTo>
                      <a:pt x="2681" y="746"/>
                    </a:lnTo>
                    <a:lnTo>
                      <a:pt x="2647" y="687"/>
                    </a:lnTo>
                    <a:lnTo>
                      <a:pt x="2609" y="629"/>
                    </a:lnTo>
                    <a:lnTo>
                      <a:pt x="2569" y="572"/>
                    </a:lnTo>
                    <a:lnTo>
                      <a:pt x="2527" y="519"/>
                    </a:lnTo>
                    <a:lnTo>
                      <a:pt x="2482" y="467"/>
                    </a:lnTo>
                    <a:lnTo>
                      <a:pt x="2435" y="418"/>
                    </a:lnTo>
                    <a:lnTo>
                      <a:pt x="2385" y="370"/>
                    </a:lnTo>
                    <a:lnTo>
                      <a:pt x="2334" y="325"/>
                    </a:lnTo>
                    <a:lnTo>
                      <a:pt x="2280" y="283"/>
                    </a:lnTo>
                    <a:lnTo>
                      <a:pt x="2224" y="244"/>
                    </a:lnTo>
                    <a:lnTo>
                      <a:pt x="2166" y="207"/>
                    </a:lnTo>
                    <a:lnTo>
                      <a:pt x="2106" y="172"/>
                    </a:lnTo>
                    <a:lnTo>
                      <a:pt x="2045" y="140"/>
                    </a:lnTo>
                    <a:lnTo>
                      <a:pt x="1981" y="112"/>
                    </a:lnTo>
                    <a:lnTo>
                      <a:pt x="1917" y="86"/>
                    </a:lnTo>
                    <a:lnTo>
                      <a:pt x="1851" y="64"/>
                    </a:lnTo>
                    <a:lnTo>
                      <a:pt x="1782" y="45"/>
                    </a:lnTo>
                    <a:lnTo>
                      <a:pt x="1714" y="29"/>
                    </a:lnTo>
                    <a:lnTo>
                      <a:pt x="1644" y="17"/>
                    </a:lnTo>
                    <a:lnTo>
                      <a:pt x="1572" y="8"/>
                    </a:lnTo>
                    <a:lnTo>
                      <a:pt x="1500" y="2"/>
                    </a:lnTo>
                    <a:lnTo>
                      <a:pt x="1427" y="0"/>
                    </a:lnTo>
                    <a:lnTo>
                      <a:pt x="1353" y="2"/>
                    </a:lnTo>
                    <a:lnTo>
                      <a:pt x="1281" y="8"/>
                    </a:lnTo>
                    <a:lnTo>
                      <a:pt x="1210" y="17"/>
                    </a:lnTo>
                    <a:lnTo>
                      <a:pt x="1139" y="29"/>
                    </a:lnTo>
                    <a:lnTo>
                      <a:pt x="1070" y="45"/>
                    </a:lnTo>
                    <a:lnTo>
                      <a:pt x="1002" y="64"/>
                    </a:lnTo>
                    <a:lnTo>
                      <a:pt x="936" y="86"/>
                    </a:lnTo>
                    <a:lnTo>
                      <a:pt x="871" y="112"/>
                    </a:lnTo>
                    <a:lnTo>
                      <a:pt x="808" y="140"/>
                    </a:lnTo>
                    <a:lnTo>
                      <a:pt x="746" y="172"/>
                    </a:lnTo>
                    <a:lnTo>
                      <a:pt x="687" y="207"/>
                    </a:lnTo>
                    <a:lnTo>
                      <a:pt x="629" y="244"/>
                    </a:lnTo>
                    <a:lnTo>
                      <a:pt x="572" y="283"/>
                    </a:lnTo>
                    <a:lnTo>
                      <a:pt x="519" y="325"/>
                    </a:lnTo>
                    <a:lnTo>
                      <a:pt x="467" y="370"/>
                    </a:lnTo>
                    <a:lnTo>
                      <a:pt x="418" y="418"/>
                    </a:lnTo>
                    <a:lnTo>
                      <a:pt x="370" y="467"/>
                    </a:lnTo>
                    <a:lnTo>
                      <a:pt x="325" y="519"/>
                    </a:lnTo>
                    <a:lnTo>
                      <a:pt x="283" y="572"/>
                    </a:lnTo>
                    <a:lnTo>
                      <a:pt x="244" y="629"/>
                    </a:lnTo>
                    <a:lnTo>
                      <a:pt x="207" y="687"/>
                    </a:lnTo>
                    <a:lnTo>
                      <a:pt x="172" y="746"/>
                    </a:lnTo>
                    <a:lnTo>
                      <a:pt x="140" y="808"/>
                    </a:lnTo>
                    <a:lnTo>
                      <a:pt x="112" y="871"/>
                    </a:lnTo>
                    <a:lnTo>
                      <a:pt x="86" y="936"/>
                    </a:lnTo>
                    <a:lnTo>
                      <a:pt x="64" y="1002"/>
                    </a:lnTo>
                    <a:lnTo>
                      <a:pt x="45" y="1070"/>
                    </a:lnTo>
                    <a:lnTo>
                      <a:pt x="29" y="1139"/>
                    </a:lnTo>
                    <a:lnTo>
                      <a:pt x="17" y="1209"/>
                    </a:lnTo>
                    <a:lnTo>
                      <a:pt x="8" y="1281"/>
                    </a:lnTo>
                    <a:lnTo>
                      <a:pt x="2" y="1353"/>
                    </a:lnTo>
                    <a:lnTo>
                      <a:pt x="0" y="1427"/>
                    </a:lnTo>
                    <a:lnTo>
                      <a:pt x="2" y="1500"/>
                    </a:lnTo>
                    <a:lnTo>
                      <a:pt x="8" y="1572"/>
                    </a:lnTo>
                    <a:lnTo>
                      <a:pt x="17" y="1644"/>
                    </a:lnTo>
                    <a:lnTo>
                      <a:pt x="29" y="1714"/>
                    </a:lnTo>
                    <a:lnTo>
                      <a:pt x="45" y="1783"/>
                    </a:lnTo>
                    <a:lnTo>
                      <a:pt x="64" y="1851"/>
                    </a:lnTo>
                    <a:lnTo>
                      <a:pt x="86" y="1917"/>
                    </a:lnTo>
                    <a:lnTo>
                      <a:pt x="112" y="1981"/>
                    </a:lnTo>
                    <a:lnTo>
                      <a:pt x="140" y="2045"/>
                    </a:lnTo>
                    <a:lnTo>
                      <a:pt x="172" y="2106"/>
                    </a:lnTo>
                    <a:lnTo>
                      <a:pt x="207" y="2166"/>
                    </a:lnTo>
                    <a:lnTo>
                      <a:pt x="244" y="2223"/>
                    </a:lnTo>
                    <a:lnTo>
                      <a:pt x="283" y="2280"/>
                    </a:lnTo>
                    <a:lnTo>
                      <a:pt x="325" y="2334"/>
                    </a:lnTo>
                    <a:lnTo>
                      <a:pt x="370" y="2385"/>
                    </a:lnTo>
                    <a:lnTo>
                      <a:pt x="418" y="2435"/>
                    </a:lnTo>
                    <a:lnTo>
                      <a:pt x="467" y="2483"/>
                    </a:lnTo>
                    <a:lnTo>
                      <a:pt x="519" y="2527"/>
                    </a:lnTo>
                    <a:lnTo>
                      <a:pt x="572" y="2569"/>
                    </a:lnTo>
                    <a:lnTo>
                      <a:pt x="629" y="2609"/>
                    </a:lnTo>
                    <a:lnTo>
                      <a:pt x="687" y="2646"/>
                    </a:lnTo>
                    <a:lnTo>
                      <a:pt x="746" y="2681"/>
                    </a:lnTo>
                    <a:lnTo>
                      <a:pt x="808" y="2712"/>
                    </a:lnTo>
                    <a:lnTo>
                      <a:pt x="871" y="2741"/>
                    </a:lnTo>
                    <a:lnTo>
                      <a:pt x="936" y="2766"/>
                    </a:lnTo>
                    <a:lnTo>
                      <a:pt x="1002" y="2789"/>
                    </a:lnTo>
                    <a:lnTo>
                      <a:pt x="1070" y="2808"/>
                    </a:lnTo>
                    <a:lnTo>
                      <a:pt x="1139" y="2823"/>
                    </a:lnTo>
                    <a:lnTo>
                      <a:pt x="1210" y="2836"/>
                    </a:lnTo>
                    <a:lnTo>
                      <a:pt x="1281" y="2845"/>
                    </a:lnTo>
                    <a:lnTo>
                      <a:pt x="1353" y="2850"/>
                    </a:lnTo>
                    <a:lnTo>
                      <a:pt x="1427" y="2852"/>
                    </a:lnTo>
                    <a:lnTo>
                      <a:pt x="1500" y="2850"/>
                    </a:lnTo>
                    <a:lnTo>
                      <a:pt x="1572" y="2845"/>
                    </a:lnTo>
                    <a:lnTo>
                      <a:pt x="1644" y="2836"/>
                    </a:lnTo>
                    <a:lnTo>
                      <a:pt x="1714" y="2823"/>
                    </a:lnTo>
                    <a:lnTo>
                      <a:pt x="1782" y="2808"/>
                    </a:lnTo>
                    <a:lnTo>
                      <a:pt x="1851" y="2789"/>
                    </a:lnTo>
                    <a:lnTo>
                      <a:pt x="1917" y="2766"/>
                    </a:lnTo>
                    <a:lnTo>
                      <a:pt x="1981" y="2741"/>
                    </a:lnTo>
                    <a:lnTo>
                      <a:pt x="2045" y="2712"/>
                    </a:lnTo>
                    <a:lnTo>
                      <a:pt x="2106" y="2681"/>
                    </a:lnTo>
                    <a:lnTo>
                      <a:pt x="2166" y="2646"/>
                    </a:lnTo>
                    <a:lnTo>
                      <a:pt x="2224" y="2609"/>
                    </a:lnTo>
                    <a:lnTo>
                      <a:pt x="2280" y="2569"/>
                    </a:lnTo>
                    <a:lnTo>
                      <a:pt x="2334" y="2527"/>
                    </a:lnTo>
                    <a:lnTo>
                      <a:pt x="2385" y="2483"/>
                    </a:lnTo>
                    <a:lnTo>
                      <a:pt x="2435" y="2435"/>
                    </a:lnTo>
                    <a:lnTo>
                      <a:pt x="2482" y="2385"/>
                    </a:lnTo>
                    <a:lnTo>
                      <a:pt x="2527" y="2334"/>
                    </a:lnTo>
                    <a:lnTo>
                      <a:pt x="2569" y="2280"/>
                    </a:lnTo>
                    <a:lnTo>
                      <a:pt x="2609" y="2223"/>
                    </a:lnTo>
                    <a:lnTo>
                      <a:pt x="2647" y="2166"/>
                    </a:lnTo>
                    <a:lnTo>
                      <a:pt x="2681" y="2106"/>
                    </a:lnTo>
                    <a:lnTo>
                      <a:pt x="2712" y="2045"/>
                    </a:lnTo>
                    <a:lnTo>
                      <a:pt x="2741" y="1981"/>
                    </a:lnTo>
                    <a:lnTo>
                      <a:pt x="2766" y="1917"/>
                    </a:lnTo>
                    <a:lnTo>
                      <a:pt x="2788" y="1851"/>
                    </a:lnTo>
                    <a:lnTo>
                      <a:pt x="2808" y="1783"/>
                    </a:lnTo>
                    <a:lnTo>
                      <a:pt x="2824" y="1714"/>
                    </a:lnTo>
                    <a:lnTo>
                      <a:pt x="2837" y="1644"/>
                    </a:lnTo>
                    <a:lnTo>
                      <a:pt x="2846" y="1572"/>
                    </a:lnTo>
                    <a:lnTo>
                      <a:pt x="2851" y="1500"/>
                    </a:lnTo>
                    <a:lnTo>
                      <a:pt x="2853" y="1427"/>
                    </a:lnTo>
                    <a:close/>
                    <a:moveTo>
                      <a:pt x="2751" y="1427"/>
                    </a:moveTo>
                    <a:lnTo>
                      <a:pt x="2749" y="1495"/>
                    </a:lnTo>
                    <a:lnTo>
                      <a:pt x="2744" y="1562"/>
                    </a:lnTo>
                    <a:lnTo>
                      <a:pt x="2736" y="1629"/>
                    </a:lnTo>
                    <a:lnTo>
                      <a:pt x="2724" y="1693"/>
                    </a:lnTo>
                    <a:lnTo>
                      <a:pt x="2709" y="1757"/>
                    </a:lnTo>
                    <a:lnTo>
                      <a:pt x="2692" y="1820"/>
                    </a:lnTo>
                    <a:lnTo>
                      <a:pt x="2671" y="1882"/>
                    </a:lnTo>
                    <a:lnTo>
                      <a:pt x="2647" y="1942"/>
                    </a:lnTo>
                    <a:lnTo>
                      <a:pt x="2621" y="2000"/>
                    </a:lnTo>
                    <a:lnTo>
                      <a:pt x="2591" y="2058"/>
                    </a:lnTo>
                    <a:lnTo>
                      <a:pt x="2559" y="2113"/>
                    </a:lnTo>
                    <a:lnTo>
                      <a:pt x="2525" y="2167"/>
                    </a:lnTo>
                    <a:lnTo>
                      <a:pt x="2488" y="2218"/>
                    </a:lnTo>
                    <a:lnTo>
                      <a:pt x="2449" y="2269"/>
                    </a:lnTo>
                    <a:lnTo>
                      <a:pt x="2406" y="2317"/>
                    </a:lnTo>
                    <a:lnTo>
                      <a:pt x="2363" y="2363"/>
                    </a:lnTo>
                    <a:lnTo>
                      <a:pt x="2317" y="2406"/>
                    </a:lnTo>
                    <a:lnTo>
                      <a:pt x="2269" y="2449"/>
                    </a:lnTo>
                    <a:lnTo>
                      <a:pt x="2219" y="2488"/>
                    </a:lnTo>
                    <a:lnTo>
                      <a:pt x="2167" y="2525"/>
                    </a:lnTo>
                    <a:lnTo>
                      <a:pt x="2113" y="2559"/>
                    </a:lnTo>
                    <a:lnTo>
                      <a:pt x="2058" y="2591"/>
                    </a:lnTo>
                    <a:lnTo>
                      <a:pt x="2000" y="2620"/>
                    </a:lnTo>
                    <a:lnTo>
                      <a:pt x="1942" y="2646"/>
                    </a:lnTo>
                    <a:lnTo>
                      <a:pt x="1882" y="2671"/>
                    </a:lnTo>
                    <a:lnTo>
                      <a:pt x="1821" y="2692"/>
                    </a:lnTo>
                    <a:lnTo>
                      <a:pt x="1757" y="2709"/>
                    </a:lnTo>
                    <a:lnTo>
                      <a:pt x="1693" y="2724"/>
                    </a:lnTo>
                    <a:lnTo>
                      <a:pt x="1628" y="2736"/>
                    </a:lnTo>
                    <a:lnTo>
                      <a:pt x="1561" y="2744"/>
                    </a:lnTo>
                    <a:lnTo>
                      <a:pt x="1495" y="2749"/>
                    </a:lnTo>
                    <a:lnTo>
                      <a:pt x="1427" y="2751"/>
                    </a:lnTo>
                    <a:lnTo>
                      <a:pt x="1358" y="2749"/>
                    </a:lnTo>
                    <a:lnTo>
                      <a:pt x="1291" y="2744"/>
                    </a:lnTo>
                    <a:lnTo>
                      <a:pt x="1225" y="2736"/>
                    </a:lnTo>
                    <a:lnTo>
                      <a:pt x="1159" y="2724"/>
                    </a:lnTo>
                    <a:lnTo>
                      <a:pt x="1095" y="2709"/>
                    </a:lnTo>
                    <a:lnTo>
                      <a:pt x="1033" y="2692"/>
                    </a:lnTo>
                    <a:lnTo>
                      <a:pt x="971" y="2671"/>
                    </a:lnTo>
                    <a:lnTo>
                      <a:pt x="911" y="2646"/>
                    </a:lnTo>
                    <a:lnTo>
                      <a:pt x="852" y="2620"/>
                    </a:lnTo>
                    <a:lnTo>
                      <a:pt x="794" y="2591"/>
                    </a:lnTo>
                    <a:lnTo>
                      <a:pt x="739" y="2559"/>
                    </a:lnTo>
                    <a:lnTo>
                      <a:pt x="686" y="2525"/>
                    </a:lnTo>
                    <a:lnTo>
                      <a:pt x="634" y="2488"/>
                    </a:lnTo>
                    <a:lnTo>
                      <a:pt x="583" y="2449"/>
                    </a:lnTo>
                    <a:lnTo>
                      <a:pt x="535" y="2406"/>
                    </a:lnTo>
                    <a:lnTo>
                      <a:pt x="490" y="2363"/>
                    </a:lnTo>
                    <a:lnTo>
                      <a:pt x="446" y="2317"/>
                    </a:lnTo>
                    <a:lnTo>
                      <a:pt x="405" y="2269"/>
                    </a:lnTo>
                    <a:lnTo>
                      <a:pt x="364" y="2218"/>
                    </a:lnTo>
                    <a:lnTo>
                      <a:pt x="328" y="2167"/>
                    </a:lnTo>
                    <a:lnTo>
                      <a:pt x="293" y="2113"/>
                    </a:lnTo>
                    <a:lnTo>
                      <a:pt x="262" y="2058"/>
                    </a:lnTo>
                    <a:lnTo>
                      <a:pt x="233" y="2000"/>
                    </a:lnTo>
                    <a:lnTo>
                      <a:pt x="206" y="1942"/>
                    </a:lnTo>
                    <a:lnTo>
                      <a:pt x="182" y="1882"/>
                    </a:lnTo>
                    <a:lnTo>
                      <a:pt x="161" y="1820"/>
                    </a:lnTo>
                    <a:lnTo>
                      <a:pt x="143" y="1757"/>
                    </a:lnTo>
                    <a:lnTo>
                      <a:pt x="128" y="1693"/>
                    </a:lnTo>
                    <a:lnTo>
                      <a:pt x="117" y="1629"/>
                    </a:lnTo>
                    <a:lnTo>
                      <a:pt x="108" y="1562"/>
                    </a:lnTo>
                    <a:lnTo>
                      <a:pt x="103" y="1495"/>
                    </a:lnTo>
                    <a:lnTo>
                      <a:pt x="102" y="1427"/>
                    </a:lnTo>
                    <a:lnTo>
                      <a:pt x="103" y="1358"/>
                    </a:lnTo>
                    <a:lnTo>
                      <a:pt x="108" y="1291"/>
                    </a:lnTo>
                    <a:lnTo>
                      <a:pt x="117" y="1225"/>
                    </a:lnTo>
                    <a:lnTo>
                      <a:pt x="128" y="1159"/>
                    </a:lnTo>
                    <a:lnTo>
                      <a:pt x="143" y="1095"/>
                    </a:lnTo>
                    <a:lnTo>
                      <a:pt x="161" y="1033"/>
                    </a:lnTo>
                    <a:lnTo>
                      <a:pt x="182" y="971"/>
                    </a:lnTo>
                    <a:lnTo>
                      <a:pt x="206" y="911"/>
                    </a:lnTo>
                    <a:lnTo>
                      <a:pt x="233" y="852"/>
                    </a:lnTo>
                    <a:lnTo>
                      <a:pt x="262" y="795"/>
                    </a:lnTo>
                    <a:lnTo>
                      <a:pt x="293" y="739"/>
                    </a:lnTo>
                    <a:lnTo>
                      <a:pt x="328" y="686"/>
                    </a:lnTo>
                    <a:lnTo>
                      <a:pt x="364" y="634"/>
                    </a:lnTo>
                    <a:lnTo>
                      <a:pt x="405" y="583"/>
                    </a:lnTo>
                    <a:lnTo>
                      <a:pt x="446" y="536"/>
                    </a:lnTo>
                    <a:lnTo>
                      <a:pt x="490" y="490"/>
                    </a:lnTo>
                    <a:lnTo>
                      <a:pt x="535" y="446"/>
                    </a:lnTo>
                    <a:lnTo>
                      <a:pt x="583" y="405"/>
                    </a:lnTo>
                    <a:lnTo>
                      <a:pt x="634" y="365"/>
                    </a:lnTo>
                    <a:lnTo>
                      <a:pt x="686" y="328"/>
                    </a:lnTo>
                    <a:lnTo>
                      <a:pt x="739" y="293"/>
                    </a:lnTo>
                    <a:lnTo>
                      <a:pt x="794" y="262"/>
                    </a:lnTo>
                    <a:lnTo>
                      <a:pt x="852" y="233"/>
                    </a:lnTo>
                    <a:lnTo>
                      <a:pt x="911" y="206"/>
                    </a:lnTo>
                    <a:lnTo>
                      <a:pt x="971" y="183"/>
                    </a:lnTo>
                    <a:lnTo>
                      <a:pt x="1033" y="161"/>
                    </a:lnTo>
                    <a:lnTo>
                      <a:pt x="1095" y="143"/>
                    </a:lnTo>
                    <a:lnTo>
                      <a:pt x="1159" y="128"/>
                    </a:lnTo>
                    <a:lnTo>
                      <a:pt x="1225" y="117"/>
                    </a:lnTo>
                    <a:lnTo>
                      <a:pt x="1291" y="108"/>
                    </a:lnTo>
                    <a:lnTo>
                      <a:pt x="1358" y="103"/>
                    </a:lnTo>
                    <a:lnTo>
                      <a:pt x="1427" y="102"/>
                    </a:lnTo>
                    <a:lnTo>
                      <a:pt x="1495" y="103"/>
                    </a:lnTo>
                    <a:lnTo>
                      <a:pt x="1561" y="108"/>
                    </a:lnTo>
                    <a:lnTo>
                      <a:pt x="1628" y="117"/>
                    </a:lnTo>
                    <a:lnTo>
                      <a:pt x="1693" y="128"/>
                    </a:lnTo>
                    <a:lnTo>
                      <a:pt x="1757" y="143"/>
                    </a:lnTo>
                    <a:lnTo>
                      <a:pt x="1821" y="161"/>
                    </a:lnTo>
                    <a:lnTo>
                      <a:pt x="1882" y="183"/>
                    </a:lnTo>
                    <a:lnTo>
                      <a:pt x="1942" y="206"/>
                    </a:lnTo>
                    <a:lnTo>
                      <a:pt x="2000" y="233"/>
                    </a:lnTo>
                    <a:lnTo>
                      <a:pt x="2058" y="262"/>
                    </a:lnTo>
                    <a:lnTo>
                      <a:pt x="2113" y="293"/>
                    </a:lnTo>
                    <a:lnTo>
                      <a:pt x="2167" y="328"/>
                    </a:lnTo>
                    <a:lnTo>
                      <a:pt x="2219" y="365"/>
                    </a:lnTo>
                    <a:lnTo>
                      <a:pt x="2269" y="405"/>
                    </a:lnTo>
                    <a:lnTo>
                      <a:pt x="2317" y="446"/>
                    </a:lnTo>
                    <a:lnTo>
                      <a:pt x="2363" y="490"/>
                    </a:lnTo>
                    <a:lnTo>
                      <a:pt x="2406" y="536"/>
                    </a:lnTo>
                    <a:lnTo>
                      <a:pt x="2449" y="583"/>
                    </a:lnTo>
                    <a:lnTo>
                      <a:pt x="2488" y="634"/>
                    </a:lnTo>
                    <a:lnTo>
                      <a:pt x="2525" y="686"/>
                    </a:lnTo>
                    <a:lnTo>
                      <a:pt x="2559" y="739"/>
                    </a:lnTo>
                    <a:lnTo>
                      <a:pt x="2591" y="795"/>
                    </a:lnTo>
                    <a:lnTo>
                      <a:pt x="2621" y="852"/>
                    </a:lnTo>
                    <a:lnTo>
                      <a:pt x="2647" y="911"/>
                    </a:lnTo>
                    <a:lnTo>
                      <a:pt x="2671" y="971"/>
                    </a:lnTo>
                    <a:lnTo>
                      <a:pt x="2692" y="1033"/>
                    </a:lnTo>
                    <a:lnTo>
                      <a:pt x="2709" y="1095"/>
                    </a:lnTo>
                    <a:lnTo>
                      <a:pt x="2724" y="1159"/>
                    </a:lnTo>
                    <a:lnTo>
                      <a:pt x="2736" y="1225"/>
                    </a:lnTo>
                    <a:lnTo>
                      <a:pt x="2744" y="1291"/>
                    </a:lnTo>
                    <a:lnTo>
                      <a:pt x="2749" y="1358"/>
                    </a:lnTo>
                    <a:lnTo>
                      <a:pt x="2751" y="1427"/>
                    </a:lnTo>
                    <a:close/>
                  </a:path>
                </a:pathLst>
              </a:custGeom>
              <a:solidFill>
                <a:srgbClr val="6ABE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1746" name="Freeform 1321">
                <a:extLst>
                  <a:ext uri="{FF2B5EF4-FFF2-40B4-BE49-F238E27FC236}">
                    <a16:creationId xmlns:a16="http://schemas.microsoft.com/office/drawing/2014/main" id="{30B93B42-9898-472F-BDD8-1D2B12DAC5C5}"/>
                  </a:ext>
                </a:extLst>
              </p:cNvPr>
              <p:cNvSpPr>
                <a:spLocks noEditPoints="1"/>
              </p:cNvSpPr>
              <p:nvPr/>
            </p:nvSpPr>
            <p:spPr bwMode="auto">
              <a:xfrm>
                <a:off x="1551" y="2082"/>
                <a:ext cx="550" cy="551"/>
              </a:xfrm>
              <a:custGeom>
                <a:avLst/>
                <a:gdLst>
                  <a:gd name="T0" fmla="*/ 544 w 2751"/>
                  <a:gd name="T1" fmla="*/ 220 h 2751"/>
                  <a:gd name="T2" fmla="*/ 523 w 2751"/>
                  <a:gd name="T3" fmla="*/ 156 h 2751"/>
                  <a:gd name="T4" fmla="*/ 487 w 2751"/>
                  <a:gd name="T5" fmla="*/ 100 h 2751"/>
                  <a:gd name="T6" fmla="*/ 440 w 2751"/>
                  <a:gd name="T7" fmla="*/ 55 h 2751"/>
                  <a:gd name="T8" fmla="*/ 382 w 2751"/>
                  <a:gd name="T9" fmla="*/ 21 h 2751"/>
                  <a:gd name="T10" fmla="*/ 317 w 2751"/>
                  <a:gd name="T11" fmla="*/ 3 h 2751"/>
                  <a:gd name="T12" fmla="*/ 247 w 2751"/>
                  <a:gd name="T13" fmla="*/ 1 h 2751"/>
                  <a:gd name="T14" fmla="*/ 180 w 2751"/>
                  <a:gd name="T15" fmla="*/ 17 h 2751"/>
                  <a:gd name="T16" fmla="*/ 121 w 2751"/>
                  <a:gd name="T17" fmla="*/ 47 h 2751"/>
                  <a:gd name="T18" fmla="*/ 72 w 2751"/>
                  <a:gd name="T19" fmla="*/ 90 h 2751"/>
                  <a:gd name="T20" fmla="*/ 33 w 2751"/>
                  <a:gd name="T21" fmla="*/ 144 h 2751"/>
                  <a:gd name="T22" fmla="*/ 9 w 2751"/>
                  <a:gd name="T23" fmla="*/ 207 h 2751"/>
                  <a:gd name="T24" fmla="*/ 0 w 2751"/>
                  <a:gd name="T25" fmla="*/ 276 h 2751"/>
                  <a:gd name="T26" fmla="*/ 9 w 2751"/>
                  <a:gd name="T27" fmla="*/ 344 h 2751"/>
                  <a:gd name="T28" fmla="*/ 33 w 2751"/>
                  <a:gd name="T29" fmla="*/ 407 h 2751"/>
                  <a:gd name="T30" fmla="*/ 72 w 2751"/>
                  <a:gd name="T31" fmla="*/ 461 h 2751"/>
                  <a:gd name="T32" fmla="*/ 121 w 2751"/>
                  <a:gd name="T33" fmla="*/ 504 h 2751"/>
                  <a:gd name="T34" fmla="*/ 180 w 2751"/>
                  <a:gd name="T35" fmla="*/ 534 h 2751"/>
                  <a:gd name="T36" fmla="*/ 247 w 2751"/>
                  <a:gd name="T37" fmla="*/ 550 h 2751"/>
                  <a:gd name="T38" fmla="*/ 317 w 2751"/>
                  <a:gd name="T39" fmla="*/ 548 h 2751"/>
                  <a:gd name="T40" fmla="*/ 382 w 2751"/>
                  <a:gd name="T41" fmla="*/ 529 h 2751"/>
                  <a:gd name="T42" fmla="*/ 440 w 2751"/>
                  <a:gd name="T43" fmla="*/ 496 h 2751"/>
                  <a:gd name="T44" fmla="*/ 487 w 2751"/>
                  <a:gd name="T45" fmla="*/ 451 h 2751"/>
                  <a:gd name="T46" fmla="*/ 523 w 2751"/>
                  <a:gd name="T47" fmla="*/ 395 h 2751"/>
                  <a:gd name="T48" fmla="*/ 544 w 2751"/>
                  <a:gd name="T49" fmla="*/ 331 h 2751"/>
                  <a:gd name="T50" fmla="*/ 530 w 2751"/>
                  <a:gd name="T51" fmla="*/ 276 h 2751"/>
                  <a:gd name="T52" fmla="*/ 522 w 2751"/>
                  <a:gd name="T53" fmla="*/ 339 h 2751"/>
                  <a:gd name="T54" fmla="*/ 499 w 2751"/>
                  <a:gd name="T55" fmla="*/ 397 h 2751"/>
                  <a:gd name="T56" fmla="*/ 463 w 2751"/>
                  <a:gd name="T57" fmla="*/ 447 h 2751"/>
                  <a:gd name="T58" fmla="*/ 417 w 2751"/>
                  <a:gd name="T59" fmla="*/ 487 h 2751"/>
                  <a:gd name="T60" fmla="*/ 362 w 2751"/>
                  <a:gd name="T61" fmla="*/ 515 h 2751"/>
                  <a:gd name="T62" fmla="*/ 301 w 2751"/>
                  <a:gd name="T63" fmla="*/ 529 h 2751"/>
                  <a:gd name="T64" fmla="*/ 236 w 2751"/>
                  <a:gd name="T65" fmla="*/ 528 h 2751"/>
                  <a:gd name="T66" fmla="*/ 176 w 2751"/>
                  <a:gd name="T67" fmla="*/ 511 h 2751"/>
                  <a:gd name="T68" fmla="*/ 123 w 2751"/>
                  <a:gd name="T69" fmla="*/ 480 h 2751"/>
                  <a:gd name="T70" fmla="*/ 79 w 2751"/>
                  <a:gd name="T71" fmla="*/ 438 h 2751"/>
                  <a:gd name="T72" fmla="*/ 45 w 2751"/>
                  <a:gd name="T73" fmla="*/ 386 h 2751"/>
                  <a:gd name="T74" fmla="*/ 25 w 2751"/>
                  <a:gd name="T75" fmla="*/ 327 h 2751"/>
                  <a:gd name="T76" fmla="*/ 21 w 2751"/>
                  <a:gd name="T77" fmla="*/ 262 h 2751"/>
                  <a:gd name="T78" fmla="*/ 32 w 2751"/>
                  <a:gd name="T79" fmla="*/ 200 h 2751"/>
                  <a:gd name="T80" fmla="*/ 57 w 2751"/>
                  <a:gd name="T81" fmla="*/ 143 h 2751"/>
                  <a:gd name="T82" fmla="*/ 95 w 2751"/>
                  <a:gd name="T83" fmla="*/ 95 h 2751"/>
                  <a:gd name="T84" fmla="*/ 143 w 2751"/>
                  <a:gd name="T85" fmla="*/ 57 h 2751"/>
                  <a:gd name="T86" fmla="*/ 199 w 2751"/>
                  <a:gd name="T87" fmla="*/ 32 h 2751"/>
                  <a:gd name="T88" fmla="*/ 262 w 2751"/>
                  <a:gd name="T89" fmla="*/ 21 h 2751"/>
                  <a:gd name="T90" fmla="*/ 326 w 2751"/>
                  <a:gd name="T91" fmla="*/ 25 h 2751"/>
                  <a:gd name="T92" fmla="*/ 385 w 2751"/>
                  <a:gd name="T93" fmla="*/ 45 h 2751"/>
                  <a:gd name="T94" fmla="*/ 437 w 2751"/>
                  <a:gd name="T95" fmla="*/ 79 h 2751"/>
                  <a:gd name="T96" fmla="*/ 479 w 2751"/>
                  <a:gd name="T97" fmla="*/ 123 h 2751"/>
                  <a:gd name="T98" fmla="*/ 510 w 2751"/>
                  <a:gd name="T99" fmla="*/ 176 h 2751"/>
                  <a:gd name="T100" fmla="*/ 527 w 2751"/>
                  <a:gd name="T101" fmla="*/ 237 h 275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751" h="2751">
                    <a:moveTo>
                      <a:pt x="2751" y="1376"/>
                    </a:moveTo>
                    <a:lnTo>
                      <a:pt x="2749" y="1304"/>
                    </a:lnTo>
                    <a:lnTo>
                      <a:pt x="2744" y="1235"/>
                    </a:lnTo>
                    <a:lnTo>
                      <a:pt x="2735" y="1166"/>
                    </a:lnTo>
                    <a:lnTo>
                      <a:pt x="2723" y="1098"/>
                    </a:lnTo>
                    <a:lnTo>
                      <a:pt x="2707" y="1032"/>
                    </a:lnTo>
                    <a:lnTo>
                      <a:pt x="2689" y="967"/>
                    </a:lnTo>
                    <a:lnTo>
                      <a:pt x="2667" y="902"/>
                    </a:lnTo>
                    <a:lnTo>
                      <a:pt x="2643" y="840"/>
                    </a:lnTo>
                    <a:lnTo>
                      <a:pt x="2616" y="779"/>
                    </a:lnTo>
                    <a:lnTo>
                      <a:pt x="2585" y="719"/>
                    </a:lnTo>
                    <a:lnTo>
                      <a:pt x="2551" y="662"/>
                    </a:lnTo>
                    <a:lnTo>
                      <a:pt x="2516" y="606"/>
                    </a:lnTo>
                    <a:lnTo>
                      <a:pt x="2478" y="553"/>
                    </a:lnTo>
                    <a:lnTo>
                      <a:pt x="2437" y="500"/>
                    </a:lnTo>
                    <a:lnTo>
                      <a:pt x="2394" y="450"/>
                    </a:lnTo>
                    <a:lnTo>
                      <a:pt x="2348" y="403"/>
                    </a:lnTo>
                    <a:lnTo>
                      <a:pt x="2300" y="358"/>
                    </a:lnTo>
                    <a:lnTo>
                      <a:pt x="2250" y="314"/>
                    </a:lnTo>
                    <a:lnTo>
                      <a:pt x="2199" y="273"/>
                    </a:lnTo>
                    <a:lnTo>
                      <a:pt x="2144" y="235"/>
                    </a:lnTo>
                    <a:lnTo>
                      <a:pt x="2088" y="199"/>
                    </a:lnTo>
                    <a:lnTo>
                      <a:pt x="2031" y="166"/>
                    </a:lnTo>
                    <a:lnTo>
                      <a:pt x="1972" y="136"/>
                    </a:lnTo>
                    <a:lnTo>
                      <a:pt x="1911" y="107"/>
                    </a:lnTo>
                    <a:lnTo>
                      <a:pt x="1848" y="83"/>
                    </a:lnTo>
                    <a:lnTo>
                      <a:pt x="1785" y="61"/>
                    </a:lnTo>
                    <a:lnTo>
                      <a:pt x="1719" y="43"/>
                    </a:lnTo>
                    <a:lnTo>
                      <a:pt x="1653" y="28"/>
                    </a:lnTo>
                    <a:lnTo>
                      <a:pt x="1585" y="16"/>
                    </a:lnTo>
                    <a:lnTo>
                      <a:pt x="1516" y="7"/>
                    </a:lnTo>
                    <a:lnTo>
                      <a:pt x="1446" y="2"/>
                    </a:lnTo>
                    <a:lnTo>
                      <a:pt x="1376" y="0"/>
                    </a:lnTo>
                    <a:lnTo>
                      <a:pt x="1304" y="2"/>
                    </a:lnTo>
                    <a:lnTo>
                      <a:pt x="1235" y="7"/>
                    </a:lnTo>
                    <a:lnTo>
                      <a:pt x="1166" y="16"/>
                    </a:lnTo>
                    <a:lnTo>
                      <a:pt x="1098" y="28"/>
                    </a:lnTo>
                    <a:lnTo>
                      <a:pt x="1032" y="43"/>
                    </a:lnTo>
                    <a:lnTo>
                      <a:pt x="967" y="61"/>
                    </a:lnTo>
                    <a:lnTo>
                      <a:pt x="902" y="83"/>
                    </a:lnTo>
                    <a:lnTo>
                      <a:pt x="840" y="107"/>
                    </a:lnTo>
                    <a:lnTo>
                      <a:pt x="779" y="136"/>
                    </a:lnTo>
                    <a:lnTo>
                      <a:pt x="719" y="166"/>
                    </a:lnTo>
                    <a:lnTo>
                      <a:pt x="662" y="199"/>
                    </a:lnTo>
                    <a:lnTo>
                      <a:pt x="606" y="235"/>
                    </a:lnTo>
                    <a:lnTo>
                      <a:pt x="553" y="273"/>
                    </a:lnTo>
                    <a:lnTo>
                      <a:pt x="500" y="314"/>
                    </a:lnTo>
                    <a:lnTo>
                      <a:pt x="450" y="358"/>
                    </a:lnTo>
                    <a:lnTo>
                      <a:pt x="403" y="403"/>
                    </a:lnTo>
                    <a:lnTo>
                      <a:pt x="358" y="450"/>
                    </a:lnTo>
                    <a:lnTo>
                      <a:pt x="313" y="500"/>
                    </a:lnTo>
                    <a:lnTo>
                      <a:pt x="273" y="553"/>
                    </a:lnTo>
                    <a:lnTo>
                      <a:pt x="235" y="606"/>
                    </a:lnTo>
                    <a:lnTo>
                      <a:pt x="199" y="662"/>
                    </a:lnTo>
                    <a:lnTo>
                      <a:pt x="166" y="719"/>
                    </a:lnTo>
                    <a:lnTo>
                      <a:pt x="135" y="779"/>
                    </a:lnTo>
                    <a:lnTo>
                      <a:pt x="107" y="840"/>
                    </a:lnTo>
                    <a:lnTo>
                      <a:pt x="83" y="902"/>
                    </a:lnTo>
                    <a:lnTo>
                      <a:pt x="61" y="967"/>
                    </a:lnTo>
                    <a:lnTo>
                      <a:pt x="43" y="1032"/>
                    </a:lnTo>
                    <a:lnTo>
                      <a:pt x="28" y="1098"/>
                    </a:lnTo>
                    <a:lnTo>
                      <a:pt x="16" y="1166"/>
                    </a:lnTo>
                    <a:lnTo>
                      <a:pt x="7" y="1235"/>
                    </a:lnTo>
                    <a:lnTo>
                      <a:pt x="2" y="1304"/>
                    </a:lnTo>
                    <a:lnTo>
                      <a:pt x="0" y="1376"/>
                    </a:lnTo>
                    <a:lnTo>
                      <a:pt x="2" y="1446"/>
                    </a:lnTo>
                    <a:lnTo>
                      <a:pt x="7" y="1516"/>
                    </a:lnTo>
                    <a:lnTo>
                      <a:pt x="16" y="1585"/>
                    </a:lnTo>
                    <a:lnTo>
                      <a:pt x="28" y="1653"/>
                    </a:lnTo>
                    <a:lnTo>
                      <a:pt x="43" y="1719"/>
                    </a:lnTo>
                    <a:lnTo>
                      <a:pt x="61" y="1785"/>
                    </a:lnTo>
                    <a:lnTo>
                      <a:pt x="83" y="1848"/>
                    </a:lnTo>
                    <a:lnTo>
                      <a:pt x="107" y="1911"/>
                    </a:lnTo>
                    <a:lnTo>
                      <a:pt x="135" y="1971"/>
                    </a:lnTo>
                    <a:lnTo>
                      <a:pt x="166" y="2031"/>
                    </a:lnTo>
                    <a:lnTo>
                      <a:pt x="199" y="2089"/>
                    </a:lnTo>
                    <a:lnTo>
                      <a:pt x="235" y="2144"/>
                    </a:lnTo>
                    <a:lnTo>
                      <a:pt x="273" y="2199"/>
                    </a:lnTo>
                    <a:lnTo>
                      <a:pt x="313" y="2250"/>
                    </a:lnTo>
                    <a:lnTo>
                      <a:pt x="358" y="2300"/>
                    </a:lnTo>
                    <a:lnTo>
                      <a:pt x="403" y="2348"/>
                    </a:lnTo>
                    <a:lnTo>
                      <a:pt x="450" y="2393"/>
                    </a:lnTo>
                    <a:lnTo>
                      <a:pt x="500" y="2437"/>
                    </a:lnTo>
                    <a:lnTo>
                      <a:pt x="553" y="2478"/>
                    </a:lnTo>
                    <a:lnTo>
                      <a:pt x="606" y="2516"/>
                    </a:lnTo>
                    <a:lnTo>
                      <a:pt x="662" y="2551"/>
                    </a:lnTo>
                    <a:lnTo>
                      <a:pt x="719" y="2584"/>
                    </a:lnTo>
                    <a:lnTo>
                      <a:pt x="779" y="2616"/>
                    </a:lnTo>
                    <a:lnTo>
                      <a:pt x="840" y="2643"/>
                    </a:lnTo>
                    <a:lnTo>
                      <a:pt x="902" y="2668"/>
                    </a:lnTo>
                    <a:lnTo>
                      <a:pt x="967" y="2689"/>
                    </a:lnTo>
                    <a:lnTo>
                      <a:pt x="1032" y="2708"/>
                    </a:lnTo>
                    <a:lnTo>
                      <a:pt x="1098" y="2723"/>
                    </a:lnTo>
                    <a:lnTo>
                      <a:pt x="1166" y="2735"/>
                    </a:lnTo>
                    <a:lnTo>
                      <a:pt x="1235" y="2744"/>
                    </a:lnTo>
                    <a:lnTo>
                      <a:pt x="1304" y="2749"/>
                    </a:lnTo>
                    <a:lnTo>
                      <a:pt x="1376" y="2751"/>
                    </a:lnTo>
                    <a:lnTo>
                      <a:pt x="1446" y="2749"/>
                    </a:lnTo>
                    <a:lnTo>
                      <a:pt x="1516" y="2744"/>
                    </a:lnTo>
                    <a:lnTo>
                      <a:pt x="1585" y="2735"/>
                    </a:lnTo>
                    <a:lnTo>
                      <a:pt x="1653" y="2723"/>
                    </a:lnTo>
                    <a:lnTo>
                      <a:pt x="1719" y="2708"/>
                    </a:lnTo>
                    <a:lnTo>
                      <a:pt x="1785" y="2689"/>
                    </a:lnTo>
                    <a:lnTo>
                      <a:pt x="1848" y="2668"/>
                    </a:lnTo>
                    <a:lnTo>
                      <a:pt x="1911" y="2643"/>
                    </a:lnTo>
                    <a:lnTo>
                      <a:pt x="1972" y="2616"/>
                    </a:lnTo>
                    <a:lnTo>
                      <a:pt x="2031" y="2584"/>
                    </a:lnTo>
                    <a:lnTo>
                      <a:pt x="2088" y="2551"/>
                    </a:lnTo>
                    <a:lnTo>
                      <a:pt x="2144" y="2516"/>
                    </a:lnTo>
                    <a:lnTo>
                      <a:pt x="2199" y="2478"/>
                    </a:lnTo>
                    <a:lnTo>
                      <a:pt x="2250" y="2437"/>
                    </a:lnTo>
                    <a:lnTo>
                      <a:pt x="2300" y="2393"/>
                    </a:lnTo>
                    <a:lnTo>
                      <a:pt x="2348" y="2348"/>
                    </a:lnTo>
                    <a:lnTo>
                      <a:pt x="2394" y="2300"/>
                    </a:lnTo>
                    <a:lnTo>
                      <a:pt x="2437" y="2250"/>
                    </a:lnTo>
                    <a:lnTo>
                      <a:pt x="2478" y="2199"/>
                    </a:lnTo>
                    <a:lnTo>
                      <a:pt x="2516" y="2144"/>
                    </a:lnTo>
                    <a:lnTo>
                      <a:pt x="2551" y="2089"/>
                    </a:lnTo>
                    <a:lnTo>
                      <a:pt x="2585" y="2031"/>
                    </a:lnTo>
                    <a:lnTo>
                      <a:pt x="2616" y="1971"/>
                    </a:lnTo>
                    <a:lnTo>
                      <a:pt x="2643" y="1911"/>
                    </a:lnTo>
                    <a:lnTo>
                      <a:pt x="2667" y="1848"/>
                    </a:lnTo>
                    <a:lnTo>
                      <a:pt x="2689" y="1785"/>
                    </a:lnTo>
                    <a:lnTo>
                      <a:pt x="2707" y="1719"/>
                    </a:lnTo>
                    <a:lnTo>
                      <a:pt x="2723" y="1653"/>
                    </a:lnTo>
                    <a:lnTo>
                      <a:pt x="2735" y="1585"/>
                    </a:lnTo>
                    <a:lnTo>
                      <a:pt x="2744" y="1516"/>
                    </a:lnTo>
                    <a:lnTo>
                      <a:pt x="2749" y="1446"/>
                    </a:lnTo>
                    <a:lnTo>
                      <a:pt x="2751" y="1376"/>
                    </a:lnTo>
                    <a:close/>
                    <a:moveTo>
                      <a:pt x="2649" y="1376"/>
                    </a:moveTo>
                    <a:lnTo>
                      <a:pt x="2648" y="1441"/>
                    </a:lnTo>
                    <a:lnTo>
                      <a:pt x="2643" y="1505"/>
                    </a:lnTo>
                    <a:lnTo>
                      <a:pt x="2635" y="1569"/>
                    </a:lnTo>
                    <a:lnTo>
                      <a:pt x="2623" y="1632"/>
                    </a:lnTo>
                    <a:lnTo>
                      <a:pt x="2609" y="1694"/>
                    </a:lnTo>
                    <a:lnTo>
                      <a:pt x="2592" y="1754"/>
                    </a:lnTo>
                    <a:lnTo>
                      <a:pt x="2572" y="1814"/>
                    </a:lnTo>
                    <a:lnTo>
                      <a:pt x="2549" y="1871"/>
                    </a:lnTo>
                    <a:lnTo>
                      <a:pt x="2523" y="1927"/>
                    </a:lnTo>
                    <a:lnTo>
                      <a:pt x="2495" y="1982"/>
                    </a:lnTo>
                    <a:lnTo>
                      <a:pt x="2465" y="2036"/>
                    </a:lnTo>
                    <a:lnTo>
                      <a:pt x="2432" y="2087"/>
                    </a:lnTo>
                    <a:lnTo>
                      <a:pt x="2396" y="2137"/>
                    </a:lnTo>
                    <a:lnTo>
                      <a:pt x="2358" y="2185"/>
                    </a:lnTo>
                    <a:lnTo>
                      <a:pt x="2318" y="2232"/>
                    </a:lnTo>
                    <a:lnTo>
                      <a:pt x="2276" y="2276"/>
                    </a:lnTo>
                    <a:lnTo>
                      <a:pt x="2232" y="2318"/>
                    </a:lnTo>
                    <a:lnTo>
                      <a:pt x="2186" y="2358"/>
                    </a:lnTo>
                    <a:lnTo>
                      <a:pt x="2137" y="2395"/>
                    </a:lnTo>
                    <a:lnTo>
                      <a:pt x="2087" y="2432"/>
                    </a:lnTo>
                    <a:lnTo>
                      <a:pt x="2036" y="2465"/>
                    </a:lnTo>
                    <a:lnTo>
                      <a:pt x="1983" y="2495"/>
                    </a:lnTo>
                    <a:lnTo>
                      <a:pt x="1927" y="2523"/>
                    </a:lnTo>
                    <a:lnTo>
                      <a:pt x="1871" y="2549"/>
                    </a:lnTo>
                    <a:lnTo>
                      <a:pt x="1813" y="2571"/>
                    </a:lnTo>
                    <a:lnTo>
                      <a:pt x="1754" y="2591"/>
                    </a:lnTo>
                    <a:lnTo>
                      <a:pt x="1693" y="2609"/>
                    </a:lnTo>
                    <a:lnTo>
                      <a:pt x="1632" y="2623"/>
                    </a:lnTo>
                    <a:lnTo>
                      <a:pt x="1570" y="2635"/>
                    </a:lnTo>
                    <a:lnTo>
                      <a:pt x="1505" y="2643"/>
                    </a:lnTo>
                    <a:lnTo>
                      <a:pt x="1441" y="2648"/>
                    </a:lnTo>
                    <a:lnTo>
                      <a:pt x="1376" y="2649"/>
                    </a:lnTo>
                    <a:lnTo>
                      <a:pt x="1310" y="2648"/>
                    </a:lnTo>
                    <a:lnTo>
                      <a:pt x="1245" y="2643"/>
                    </a:lnTo>
                    <a:lnTo>
                      <a:pt x="1182" y="2635"/>
                    </a:lnTo>
                    <a:lnTo>
                      <a:pt x="1118" y="2623"/>
                    </a:lnTo>
                    <a:lnTo>
                      <a:pt x="1057" y="2609"/>
                    </a:lnTo>
                    <a:lnTo>
                      <a:pt x="997" y="2591"/>
                    </a:lnTo>
                    <a:lnTo>
                      <a:pt x="937" y="2571"/>
                    </a:lnTo>
                    <a:lnTo>
                      <a:pt x="879" y="2549"/>
                    </a:lnTo>
                    <a:lnTo>
                      <a:pt x="823" y="2523"/>
                    </a:lnTo>
                    <a:lnTo>
                      <a:pt x="769" y="2495"/>
                    </a:lnTo>
                    <a:lnTo>
                      <a:pt x="715" y="2465"/>
                    </a:lnTo>
                    <a:lnTo>
                      <a:pt x="663" y="2432"/>
                    </a:lnTo>
                    <a:lnTo>
                      <a:pt x="613" y="2395"/>
                    </a:lnTo>
                    <a:lnTo>
                      <a:pt x="566" y="2358"/>
                    </a:lnTo>
                    <a:lnTo>
                      <a:pt x="519" y="2318"/>
                    </a:lnTo>
                    <a:lnTo>
                      <a:pt x="475" y="2276"/>
                    </a:lnTo>
                    <a:lnTo>
                      <a:pt x="433" y="2232"/>
                    </a:lnTo>
                    <a:lnTo>
                      <a:pt x="393" y="2185"/>
                    </a:lnTo>
                    <a:lnTo>
                      <a:pt x="355" y="2137"/>
                    </a:lnTo>
                    <a:lnTo>
                      <a:pt x="319" y="2087"/>
                    </a:lnTo>
                    <a:lnTo>
                      <a:pt x="286" y="2036"/>
                    </a:lnTo>
                    <a:lnTo>
                      <a:pt x="255" y="1982"/>
                    </a:lnTo>
                    <a:lnTo>
                      <a:pt x="227" y="1927"/>
                    </a:lnTo>
                    <a:lnTo>
                      <a:pt x="202" y="1871"/>
                    </a:lnTo>
                    <a:lnTo>
                      <a:pt x="179" y="1814"/>
                    </a:lnTo>
                    <a:lnTo>
                      <a:pt x="159" y="1754"/>
                    </a:lnTo>
                    <a:lnTo>
                      <a:pt x="141" y="1694"/>
                    </a:lnTo>
                    <a:lnTo>
                      <a:pt x="127" y="1632"/>
                    </a:lnTo>
                    <a:lnTo>
                      <a:pt x="116" y="1569"/>
                    </a:lnTo>
                    <a:lnTo>
                      <a:pt x="108" y="1505"/>
                    </a:lnTo>
                    <a:lnTo>
                      <a:pt x="103" y="1441"/>
                    </a:lnTo>
                    <a:lnTo>
                      <a:pt x="101" y="1376"/>
                    </a:lnTo>
                    <a:lnTo>
                      <a:pt x="103" y="1310"/>
                    </a:lnTo>
                    <a:lnTo>
                      <a:pt x="108" y="1245"/>
                    </a:lnTo>
                    <a:lnTo>
                      <a:pt x="116" y="1182"/>
                    </a:lnTo>
                    <a:lnTo>
                      <a:pt x="127" y="1118"/>
                    </a:lnTo>
                    <a:lnTo>
                      <a:pt x="141" y="1057"/>
                    </a:lnTo>
                    <a:lnTo>
                      <a:pt x="159" y="997"/>
                    </a:lnTo>
                    <a:lnTo>
                      <a:pt x="179" y="937"/>
                    </a:lnTo>
                    <a:lnTo>
                      <a:pt x="202" y="879"/>
                    </a:lnTo>
                    <a:lnTo>
                      <a:pt x="227" y="823"/>
                    </a:lnTo>
                    <a:lnTo>
                      <a:pt x="255" y="769"/>
                    </a:lnTo>
                    <a:lnTo>
                      <a:pt x="286" y="715"/>
                    </a:lnTo>
                    <a:lnTo>
                      <a:pt x="319" y="663"/>
                    </a:lnTo>
                    <a:lnTo>
                      <a:pt x="355" y="613"/>
                    </a:lnTo>
                    <a:lnTo>
                      <a:pt x="393" y="566"/>
                    </a:lnTo>
                    <a:lnTo>
                      <a:pt x="433" y="519"/>
                    </a:lnTo>
                    <a:lnTo>
                      <a:pt x="475" y="475"/>
                    </a:lnTo>
                    <a:lnTo>
                      <a:pt x="519" y="433"/>
                    </a:lnTo>
                    <a:lnTo>
                      <a:pt x="566" y="393"/>
                    </a:lnTo>
                    <a:lnTo>
                      <a:pt x="613" y="355"/>
                    </a:lnTo>
                    <a:lnTo>
                      <a:pt x="663" y="319"/>
                    </a:lnTo>
                    <a:lnTo>
                      <a:pt x="715" y="286"/>
                    </a:lnTo>
                    <a:lnTo>
                      <a:pt x="769" y="255"/>
                    </a:lnTo>
                    <a:lnTo>
                      <a:pt x="823" y="227"/>
                    </a:lnTo>
                    <a:lnTo>
                      <a:pt x="879" y="202"/>
                    </a:lnTo>
                    <a:lnTo>
                      <a:pt x="937" y="179"/>
                    </a:lnTo>
                    <a:lnTo>
                      <a:pt x="997" y="159"/>
                    </a:lnTo>
                    <a:lnTo>
                      <a:pt x="1057" y="142"/>
                    </a:lnTo>
                    <a:lnTo>
                      <a:pt x="1118" y="127"/>
                    </a:lnTo>
                    <a:lnTo>
                      <a:pt x="1182" y="116"/>
                    </a:lnTo>
                    <a:lnTo>
                      <a:pt x="1245" y="108"/>
                    </a:lnTo>
                    <a:lnTo>
                      <a:pt x="1310" y="103"/>
                    </a:lnTo>
                    <a:lnTo>
                      <a:pt x="1376" y="101"/>
                    </a:lnTo>
                    <a:lnTo>
                      <a:pt x="1441" y="103"/>
                    </a:lnTo>
                    <a:lnTo>
                      <a:pt x="1505" y="108"/>
                    </a:lnTo>
                    <a:lnTo>
                      <a:pt x="1570" y="116"/>
                    </a:lnTo>
                    <a:lnTo>
                      <a:pt x="1632" y="127"/>
                    </a:lnTo>
                    <a:lnTo>
                      <a:pt x="1693" y="142"/>
                    </a:lnTo>
                    <a:lnTo>
                      <a:pt x="1754" y="159"/>
                    </a:lnTo>
                    <a:lnTo>
                      <a:pt x="1813" y="179"/>
                    </a:lnTo>
                    <a:lnTo>
                      <a:pt x="1871" y="202"/>
                    </a:lnTo>
                    <a:lnTo>
                      <a:pt x="1927" y="227"/>
                    </a:lnTo>
                    <a:lnTo>
                      <a:pt x="1983" y="255"/>
                    </a:lnTo>
                    <a:lnTo>
                      <a:pt x="2036" y="286"/>
                    </a:lnTo>
                    <a:lnTo>
                      <a:pt x="2087" y="319"/>
                    </a:lnTo>
                    <a:lnTo>
                      <a:pt x="2137" y="355"/>
                    </a:lnTo>
                    <a:lnTo>
                      <a:pt x="2186" y="393"/>
                    </a:lnTo>
                    <a:lnTo>
                      <a:pt x="2232" y="433"/>
                    </a:lnTo>
                    <a:lnTo>
                      <a:pt x="2276" y="475"/>
                    </a:lnTo>
                    <a:lnTo>
                      <a:pt x="2318" y="519"/>
                    </a:lnTo>
                    <a:lnTo>
                      <a:pt x="2358" y="566"/>
                    </a:lnTo>
                    <a:lnTo>
                      <a:pt x="2396" y="613"/>
                    </a:lnTo>
                    <a:lnTo>
                      <a:pt x="2432" y="663"/>
                    </a:lnTo>
                    <a:lnTo>
                      <a:pt x="2465" y="715"/>
                    </a:lnTo>
                    <a:lnTo>
                      <a:pt x="2495" y="769"/>
                    </a:lnTo>
                    <a:lnTo>
                      <a:pt x="2523" y="823"/>
                    </a:lnTo>
                    <a:lnTo>
                      <a:pt x="2549" y="879"/>
                    </a:lnTo>
                    <a:lnTo>
                      <a:pt x="2572" y="937"/>
                    </a:lnTo>
                    <a:lnTo>
                      <a:pt x="2592" y="997"/>
                    </a:lnTo>
                    <a:lnTo>
                      <a:pt x="2609" y="1057"/>
                    </a:lnTo>
                    <a:lnTo>
                      <a:pt x="2623" y="1118"/>
                    </a:lnTo>
                    <a:lnTo>
                      <a:pt x="2635" y="1182"/>
                    </a:lnTo>
                    <a:lnTo>
                      <a:pt x="2643" y="1245"/>
                    </a:lnTo>
                    <a:lnTo>
                      <a:pt x="2648" y="1310"/>
                    </a:lnTo>
                    <a:lnTo>
                      <a:pt x="2649" y="1376"/>
                    </a:lnTo>
                    <a:close/>
                  </a:path>
                </a:pathLst>
              </a:custGeom>
              <a:solidFill>
                <a:srgbClr val="6EBF9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1747" name="Freeform 1322">
                <a:extLst>
                  <a:ext uri="{FF2B5EF4-FFF2-40B4-BE49-F238E27FC236}">
                    <a16:creationId xmlns:a16="http://schemas.microsoft.com/office/drawing/2014/main" id="{7D762890-ABAE-4ED5-8590-12EAAEAD103F}"/>
                  </a:ext>
                </a:extLst>
              </p:cNvPr>
              <p:cNvSpPr>
                <a:spLocks noEditPoints="1"/>
              </p:cNvSpPr>
              <p:nvPr/>
            </p:nvSpPr>
            <p:spPr bwMode="auto">
              <a:xfrm>
                <a:off x="1561" y="2093"/>
                <a:ext cx="530" cy="529"/>
              </a:xfrm>
              <a:custGeom>
                <a:avLst/>
                <a:gdLst>
                  <a:gd name="T0" fmla="*/ 525 w 2649"/>
                  <a:gd name="T1" fmla="*/ 211 h 2649"/>
                  <a:gd name="T2" fmla="*/ 504 w 2649"/>
                  <a:gd name="T3" fmla="*/ 150 h 2649"/>
                  <a:gd name="T4" fmla="*/ 470 w 2649"/>
                  <a:gd name="T5" fmla="*/ 96 h 2649"/>
                  <a:gd name="T6" fmla="*/ 424 w 2649"/>
                  <a:gd name="T7" fmla="*/ 53 h 2649"/>
                  <a:gd name="T8" fmla="*/ 368 w 2649"/>
                  <a:gd name="T9" fmla="*/ 21 h 2649"/>
                  <a:gd name="T10" fmla="*/ 305 w 2649"/>
                  <a:gd name="T11" fmla="*/ 3 h 2649"/>
                  <a:gd name="T12" fmla="*/ 238 w 2649"/>
                  <a:gd name="T13" fmla="*/ 1 h 2649"/>
                  <a:gd name="T14" fmla="*/ 174 w 2649"/>
                  <a:gd name="T15" fmla="*/ 16 h 2649"/>
                  <a:gd name="T16" fmla="*/ 117 w 2649"/>
                  <a:gd name="T17" fmla="*/ 45 h 2649"/>
                  <a:gd name="T18" fmla="*/ 69 w 2649"/>
                  <a:gd name="T19" fmla="*/ 87 h 2649"/>
                  <a:gd name="T20" fmla="*/ 32 w 2649"/>
                  <a:gd name="T21" fmla="*/ 138 h 2649"/>
                  <a:gd name="T22" fmla="*/ 8 w 2649"/>
                  <a:gd name="T23" fmla="*/ 198 h 2649"/>
                  <a:gd name="T24" fmla="*/ 0 w 2649"/>
                  <a:gd name="T25" fmla="*/ 265 h 2649"/>
                  <a:gd name="T26" fmla="*/ 8 w 2649"/>
                  <a:gd name="T27" fmla="*/ 331 h 2649"/>
                  <a:gd name="T28" fmla="*/ 32 w 2649"/>
                  <a:gd name="T29" fmla="*/ 391 h 2649"/>
                  <a:gd name="T30" fmla="*/ 69 w 2649"/>
                  <a:gd name="T31" fmla="*/ 442 h 2649"/>
                  <a:gd name="T32" fmla="*/ 117 w 2649"/>
                  <a:gd name="T33" fmla="*/ 484 h 2649"/>
                  <a:gd name="T34" fmla="*/ 174 w 2649"/>
                  <a:gd name="T35" fmla="*/ 513 h 2649"/>
                  <a:gd name="T36" fmla="*/ 238 w 2649"/>
                  <a:gd name="T37" fmla="*/ 528 h 2649"/>
                  <a:gd name="T38" fmla="*/ 305 w 2649"/>
                  <a:gd name="T39" fmla="*/ 526 h 2649"/>
                  <a:gd name="T40" fmla="*/ 368 w 2649"/>
                  <a:gd name="T41" fmla="*/ 508 h 2649"/>
                  <a:gd name="T42" fmla="*/ 424 w 2649"/>
                  <a:gd name="T43" fmla="*/ 476 h 2649"/>
                  <a:gd name="T44" fmla="*/ 470 w 2649"/>
                  <a:gd name="T45" fmla="*/ 433 h 2649"/>
                  <a:gd name="T46" fmla="*/ 504 w 2649"/>
                  <a:gd name="T47" fmla="*/ 379 h 2649"/>
                  <a:gd name="T48" fmla="*/ 525 w 2649"/>
                  <a:gd name="T49" fmla="*/ 318 h 2649"/>
                  <a:gd name="T50" fmla="*/ 510 w 2649"/>
                  <a:gd name="T51" fmla="*/ 265 h 2649"/>
                  <a:gd name="T52" fmla="*/ 502 w 2649"/>
                  <a:gd name="T53" fmla="*/ 326 h 2649"/>
                  <a:gd name="T54" fmla="*/ 480 w 2649"/>
                  <a:gd name="T55" fmla="*/ 381 h 2649"/>
                  <a:gd name="T56" fmla="*/ 446 w 2649"/>
                  <a:gd name="T57" fmla="*/ 429 h 2649"/>
                  <a:gd name="T58" fmla="*/ 402 w 2649"/>
                  <a:gd name="T59" fmla="*/ 467 h 2649"/>
                  <a:gd name="T60" fmla="*/ 349 w 2649"/>
                  <a:gd name="T61" fmla="*/ 494 h 2649"/>
                  <a:gd name="T62" fmla="*/ 290 w 2649"/>
                  <a:gd name="T63" fmla="*/ 507 h 2649"/>
                  <a:gd name="T64" fmla="*/ 228 w 2649"/>
                  <a:gd name="T65" fmla="*/ 506 h 2649"/>
                  <a:gd name="T66" fmla="*/ 170 w 2649"/>
                  <a:gd name="T67" fmla="*/ 489 h 2649"/>
                  <a:gd name="T68" fmla="*/ 119 w 2649"/>
                  <a:gd name="T69" fmla="*/ 460 h 2649"/>
                  <a:gd name="T70" fmla="*/ 76 w 2649"/>
                  <a:gd name="T71" fmla="*/ 420 h 2649"/>
                  <a:gd name="T72" fmla="*/ 44 w 2649"/>
                  <a:gd name="T73" fmla="*/ 370 h 2649"/>
                  <a:gd name="T74" fmla="*/ 25 w 2649"/>
                  <a:gd name="T75" fmla="*/ 314 h 2649"/>
                  <a:gd name="T76" fmla="*/ 21 w 2649"/>
                  <a:gd name="T77" fmla="*/ 252 h 2649"/>
                  <a:gd name="T78" fmla="*/ 31 w 2649"/>
                  <a:gd name="T79" fmla="*/ 192 h 2649"/>
                  <a:gd name="T80" fmla="*/ 56 w 2649"/>
                  <a:gd name="T81" fmla="*/ 138 h 2649"/>
                  <a:gd name="T82" fmla="*/ 92 w 2649"/>
                  <a:gd name="T83" fmla="*/ 92 h 2649"/>
                  <a:gd name="T84" fmla="*/ 138 w 2649"/>
                  <a:gd name="T85" fmla="*/ 56 h 2649"/>
                  <a:gd name="T86" fmla="*/ 192 w 2649"/>
                  <a:gd name="T87" fmla="*/ 31 h 2649"/>
                  <a:gd name="T88" fmla="*/ 252 w 2649"/>
                  <a:gd name="T89" fmla="*/ 21 h 2649"/>
                  <a:gd name="T90" fmla="*/ 314 w 2649"/>
                  <a:gd name="T91" fmla="*/ 25 h 2649"/>
                  <a:gd name="T92" fmla="*/ 371 w 2649"/>
                  <a:gd name="T93" fmla="*/ 44 h 2649"/>
                  <a:gd name="T94" fmla="*/ 421 w 2649"/>
                  <a:gd name="T95" fmla="*/ 76 h 2649"/>
                  <a:gd name="T96" fmla="*/ 461 w 2649"/>
                  <a:gd name="T97" fmla="*/ 118 h 2649"/>
                  <a:gd name="T98" fmla="*/ 490 w 2649"/>
                  <a:gd name="T99" fmla="*/ 169 h 2649"/>
                  <a:gd name="T100" fmla="*/ 507 w 2649"/>
                  <a:gd name="T101" fmla="*/ 227 h 264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649" h="2649">
                    <a:moveTo>
                      <a:pt x="2649" y="1325"/>
                    </a:moveTo>
                    <a:lnTo>
                      <a:pt x="2647" y="1256"/>
                    </a:lnTo>
                    <a:lnTo>
                      <a:pt x="2642" y="1189"/>
                    </a:lnTo>
                    <a:lnTo>
                      <a:pt x="2634" y="1123"/>
                    </a:lnTo>
                    <a:lnTo>
                      <a:pt x="2622" y="1057"/>
                    </a:lnTo>
                    <a:lnTo>
                      <a:pt x="2607" y="993"/>
                    </a:lnTo>
                    <a:lnTo>
                      <a:pt x="2590" y="931"/>
                    </a:lnTo>
                    <a:lnTo>
                      <a:pt x="2569" y="869"/>
                    </a:lnTo>
                    <a:lnTo>
                      <a:pt x="2545" y="809"/>
                    </a:lnTo>
                    <a:lnTo>
                      <a:pt x="2519" y="750"/>
                    </a:lnTo>
                    <a:lnTo>
                      <a:pt x="2489" y="693"/>
                    </a:lnTo>
                    <a:lnTo>
                      <a:pt x="2457" y="637"/>
                    </a:lnTo>
                    <a:lnTo>
                      <a:pt x="2423" y="584"/>
                    </a:lnTo>
                    <a:lnTo>
                      <a:pt x="2386" y="532"/>
                    </a:lnTo>
                    <a:lnTo>
                      <a:pt x="2347" y="481"/>
                    </a:lnTo>
                    <a:lnTo>
                      <a:pt x="2304" y="434"/>
                    </a:lnTo>
                    <a:lnTo>
                      <a:pt x="2261" y="388"/>
                    </a:lnTo>
                    <a:lnTo>
                      <a:pt x="2215" y="344"/>
                    </a:lnTo>
                    <a:lnTo>
                      <a:pt x="2167" y="303"/>
                    </a:lnTo>
                    <a:lnTo>
                      <a:pt x="2117" y="263"/>
                    </a:lnTo>
                    <a:lnTo>
                      <a:pt x="2065" y="226"/>
                    </a:lnTo>
                    <a:lnTo>
                      <a:pt x="2011" y="191"/>
                    </a:lnTo>
                    <a:lnTo>
                      <a:pt x="1956" y="160"/>
                    </a:lnTo>
                    <a:lnTo>
                      <a:pt x="1898" y="131"/>
                    </a:lnTo>
                    <a:lnTo>
                      <a:pt x="1840" y="104"/>
                    </a:lnTo>
                    <a:lnTo>
                      <a:pt x="1780" y="81"/>
                    </a:lnTo>
                    <a:lnTo>
                      <a:pt x="1719" y="59"/>
                    </a:lnTo>
                    <a:lnTo>
                      <a:pt x="1655" y="41"/>
                    </a:lnTo>
                    <a:lnTo>
                      <a:pt x="1591" y="26"/>
                    </a:lnTo>
                    <a:lnTo>
                      <a:pt x="1526" y="15"/>
                    </a:lnTo>
                    <a:lnTo>
                      <a:pt x="1459" y="6"/>
                    </a:lnTo>
                    <a:lnTo>
                      <a:pt x="1393" y="1"/>
                    </a:lnTo>
                    <a:lnTo>
                      <a:pt x="1325" y="0"/>
                    </a:lnTo>
                    <a:lnTo>
                      <a:pt x="1256" y="1"/>
                    </a:lnTo>
                    <a:lnTo>
                      <a:pt x="1189" y="6"/>
                    </a:lnTo>
                    <a:lnTo>
                      <a:pt x="1123" y="15"/>
                    </a:lnTo>
                    <a:lnTo>
                      <a:pt x="1057" y="26"/>
                    </a:lnTo>
                    <a:lnTo>
                      <a:pt x="993" y="41"/>
                    </a:lnTo>
                    <a:lnTo>
                      <a:pt x="931" y="59"/>
                    </a:lnTo>
                    <a:lnTo>
                      <a:pt x="869" y="81"/>
                    </a:lnTo>
                    <a:lnTo>
                      <a:pt x="809" y="104"/>
                    </a:lnTo>
                    <a:lnTo>
                      <a:pt x="750" y="131"/>
                    </a:lnTo>
                    <a:lnTo>
                      <a:pt x="692" y="160"/>
                    </a:lnTo>
                    <a:lnTo>
                      <a:pt x="637" y="191"/>
                    </a:lnTo>
                    <a:lnTo>
                      <a:pt x="584" y="226"/>
                    </a:lnTo>
                    <a:lnTo>
                      <a:pt x="532" y="263"/>
                    </a:lnTo>
                    <a:lnTo>
                      <a:pt x="481" y="303"/>
                    </a:lnTo>
                    <a:lnTo>
                      <a:pt x="433" y="344"/>
                    </a:lnTo>
                    <a:lnTo>
                      <a:pt x="388" y="388"/>
                    </a:lnTo>
                    <a:lnTo>
                      <a:pt x="344" y="434"/>
                    </a:lnTo>
                    <a:lnTo>
                      <a:pt x="303" y="481"/>
                    </a:lnTo>
                    <a:lnTo>
                      <a:pt x="262" y="532"/>
                    </a:lnTo>
                    <a:lnTo>
                      <a:pt x="226" y="584"/>
                    </a:lnTo>
                    <a:lnTo>
                      <a:pt x="191" y="637"/>
                    </a:lnTo>
                    <a:lnTo>
                      <a:pt x="160" y="693"/>
                    </a:lnTo>
                    <a:lnTo>
                      <a:pt x="131" y="750"/>
                    </a:lnTo>
                    <a:lnTo>
                      <a:pt x="104" y="809"/>
                    </a:lnTo>
                    <a:lnTo>
                      <a:pt x="80" y="869"/>
                    </a:lnTo>
                    <a:lnTo>
                      <a:pt x="59" y="931"/>
                    </a:lnTo>
                    <a:lnTo>
                      <a:pt x="41" y="993"/>
                    </a:lnTo>
                    <a:lnTo>
                      <a:pt x="26" y="1057"/>
                    </a:lnTo>
                    <a:lnTo>
                      <a:pt x="15" y="1123"/>
                    </a:lnTo>
                    <a:lnTo>
                      <a:pt x="6" y="1189"/>
                    </a:lnTo>
                    <a:lnTo>
                      <a:pt x="1" y="1256"/>
                    </a:lnTo>
                    <a:lnTo>
                      <a:pt x="0" y="1325"/>
                    </a:lnTo>
                    <a:lnTo>
                      <a:pt x="1" y="1393"/>
                    </a:lnTo>
                    <a:lnTo>
                      <a:pt x="6" y="1460"/>
                    </a:lnTo>
                    <a:lnTo>
                      <a:pt x="15" y="1527"/>
                    </a:lnTo>
                    <a:lnTo>
                      <a:pt x="26" y="1591"/>
                    </a:lnTo>
                    <a:lnTo>
                      <a:pt x="41" y="1655"/>
                    </a:lnTo>
                    <a:lnTo>
                      <a:pt x="59" y="1718"/>
                    </a:lnTo>
                    <a:lnTo>
                      <a:pt x="80" y="1780"/>
                    </a:lnTo>
                    <a:lnTo>
                      <a:pt x="104" y="1840"/>
                    </a:lnTo>
                    <a:lnTo>
                      <a:pt x="131" y="1898"/>
                    </a:lnTo>
                    <a:lnTo>
                      <a:pt x="160" y="1956"/>
                    </a:lnTo>
                    <a:lnTo>
                      <a:pt x="191" y="2011"/>
                    </a:lnTo>
                    <a:lnTo>
                      <a:pt x="226" y="2065"/>
                    </a:lnTo>
                    <a:lnTo>
                      <a:pt x="262" y="2116"/>
                    </a:lnTo>
                    <a:lnTo>
                      <a:pt x="303" y="2167"/>
                    </a:lnTo>
                    <a:lnTo>
                      <a:pt x="344" y="2215"/>
                    </a:lnTo>
                    <a:lnTo>
                      <a:pt x="388" y="2261"/>
                    </a:lnTo>
                    <a:lnTo>
                      <a:pt x="433" y="2304"/>
                    </a:lnTo>
                    <a:lnTo>
                      <a:pt x="481" y="2347"/>
                    </a:lnTo>
                    <a:lnTo>
                      <a:pt x="532" y="2386"/>
                    </a:lnTo>
                    <a:lnTo>
                      <a:pt x="584" y="2423"/>
                    </a:lnTo>
                    <a:lnTo>
                      <a:pt x="637" y="2457"/>
                    </a:lnTo>
                    <a:lnTo>
                      <a:pt x="692" y="2489"/>
                    </a:lnTo>
                    <a:lnTo>
                      <a:pt x="750" y="2518"/>
                    </a:lnTo>
                    <a:lnTo>
                      <a:pt x="809" y="2544"/>
                    </a:lnTo>
                    <a:lnTo>
                      <a:pt x="869" y="2569"/>
                    </a:lnTo>
                    <a:lnTo>
                      <a:pt x="931" y="2590"/>
                    </a:lnTo>
                    <a:lnTo>
                      <a:pt x="993" y="2607"/>
                    </a:lnTo>
                    <a:lnTo>
                      <a:pt x="1057" y="2622"/>
                    </a:lnTo>
                    <a:lnTo>
                      <a:pt x="1123" y="2634"/>
                    </a:lnTo>
                    <a:lnTo>
                      <a:pt x="1189" y="2642"/>
                    </a:lnTo>
                    <a:lnTo>
                      <a:pt x="1256" y="2647"/>
                    </a:lnTo>
                    <a:lnTo>
                      <a:pt x="1325" y="2649"/>
                    </a:lnTo>
                    <a:lnTo>
                      <a:pt x="1393" y="2647"/>
                    </a:lnTo>
                    <a:lnTo>
                      <a:pt x="1459" y="2642"/>
                    </a:lnTo>
                    <a:lnTo>
                      <a:pt x="1526" y="2634"/>
                    </a:lnTo>
                    <a:lnTo>
                      <a:pt x="1591" y="2622"/>
                    </a:lnTo>
                    <a:lnTo>
                      <a:pt x="1655" y="2607"/>
                    </a:lnTo>
                    <a:lnTo>
                      <a:pt x="1719" y="2590"/>
                    </a:lnTo>
                    <a:lnTo>
                      <a:pt x="1780" y="2569"/>
                    </a:lnTo>
                    <a:lnTo>
                      <a:pt x="1840" y="2544"/>
                    </a:lnTo>
                    <a:lnTo>
                      <a:pt x="1898" y="2518"/>
                    </a:lnTo>
                    <a:lnTo>
                      <a:pt x="1956" y="2489"/>
                    </a:lnTo>
                    <a:lnTo>
                      <a:pt x="2011" y="2457"/>
                    </a:lnTo>
                    <a:lnTo>
                      <a:pt x="2065" y="2423"/>
                    </a:lnTo>
                    <a:lnTo>
                      <a:pt x="2117" y="2386"/>
                    </a:lnTo>
                    <a:lnTo>
                      <a:pt x="2167" y="2347"/>
                    </a:lnTo>
                    <a:lnTo>
                      <a:pt x="2215" y="2304"/>
                    </a:lnTo>
                    <a:lnTo>
                      <a:pt x="2261" y="2261"/>
                    </a:lnTo>
                    <a:lnTo>
                      <a:pt x="2304" y="2215"/>
                    </a:lnTo>
                    <a:lnTo>
                      <a:pt x="2347" y="2167"/>
                    </a:lnTo>
                    <a:lnTo>
                      <a:pt x="2386" y="2116"/>
                    </a:lnTo>
                    <a:lnTo>
                      <a:pt x="2423" y="2065"/>
                    </a:lnTo>
                    <a:lnTo>
                      <a:pt x="2457" y="2011"/>
                    </a:lnTo>
                    <a:lnTo>
                      <a:pt x="2489" y="1956"/>
                    </a:lnTo>
                    <a:lnTo>
                      <a:pt x="2519" y="1898"/>
                    </a:lnTo>
                    <a:lnTo>
                      <a:pt x="2545" y="1840"/>
                    </a:lnTo>
                    <a:lnTo>
                      <a:pt x="2569" y="1780"/>
                    </a:lnTo>
                    <a:lnTo>
                      <a:pt x="2590" y="1718"/>
                    </a:lnTo>
                    <a:lnTo>
                      <a:pt x="2607" y="1655"/>
                    </a:lnTo>
                    <a:lnTo>
                      <a:pt x="2622" y="1591"/>
                    </a:lnTo>
                    <a:lnTo>
                      <a:pt x="2634" y="1527"/>
                    </a:lnTo>
                    <a:lnTo>
                      <a:pt x="2642" y="1460"/>
                    </a:lnTo>
                    <a:lnTo>
                      <a:pt x="2647" y="1393"/>
                    </a:lnTo>
                    <a:lnTo>
                      <a:pt x="2649" y="1325"/>
                    </a:lnTo>
                    <a:close/>
                    <a:moveTo>
                      <a:pt x="2547" y="1325"/>
                    </a:moveTo>
                    <a:lnTo>
                      <a:pt x="2546" y="1387"/>
                    </a:lnTo>
                    <a:lnTo>
                      <a:pt x="2541" y="1449"/>
                    </a:lnTo>
                    <a:lnTo>
                      <a:pt x="2533" y="1510"/>
                    </a:lnTo>
                    <a:lnTo>
                      <a:pt x="2523" y="1571"/>
                    </a:lnTo>
                    <a:lnTo>
                      <a:pt x="2508" y="1630"/>
                    </a:lnTo>
                    <a:lnTo>
                      <a:pt x="2492" y="1688"/>
                    </a:lnTo>
                    <a:lnTo>
                      <a:pt x="2473" y="1745"/>
                    </a:lnTo>
                    <a:lnTo>
                      <a:pt x="2451" y="1800"/>
                    </a:lnTo>
                    <a:lnTo>
                      <a:pt x="2426" y="1854"/>
                    </a:lnTo>
                    <a:lnTo>
                      <a:pt x="2400" y="1907"/>
                    </a:lnTo>
                    <a:lnTo>
                      <a:pt x="2370" y="1959"/>
                    </a:lnTo>
                    <a:lnTo>
                      <a:pt x="2339" y="2008"/>
                    </a:lnTo>
                    <a:lnTo>
                      <a:pt x="2304" y="2056"/>
                    </a:lnTo>
                    <a:lnTo>
                      <a:pt x="2268" y="2102"/>
                    </a:lnTo>
                    <a:lnTo>
                      <a:pt x="2229" y="2147"/>
                    </a:lnTo>
                    <a:lnTo>
                      <a:pt x="2189" y="2189"/>
                    </a:lnTo>
                    <a:lnTo>
                      <a:pt x="2147" y="2229"/>
                    </a:lnTo>
                    <a:lnTo>
                      <a:pt x="2102" y="2268"/>
                    </a:lnTo>
                    <a:lnTo>
                      <a:pt x="2056" y="2304"/>
                    </a:lnTo>
                    <a:lnTo>
                      <a:pt x="2008" y="2338"/>
                    </a:lnTo>
                    <a:lnTo>
                      <a:pt x="1959" y="2370"/>
                    </a:lnTo>
                    <a:lnTo>
                      <a:pt x="1908" y="2400"/>
                    </a:lnTo>
                    <a:lnTo>
                      <a:pt x="1854" y="2427"/>
                    </a:lnTo>
                    <a:lnTo>
                      <a:pt x="1800" y="2451"/>
                    </a:lnTo>
                    <a:lnTo>
                      <a:pt x="1745" y="2473"/>
                    </a:lnTo>
                    <a:lnTo>
                      <a:pt x="1688" y="2492"/>
                    </a:lnTo>
                    <a:lnTo>
                      <a:pt x="1630" y="2508"/>
                    </a:lnTo>
                    <a:lnTo>
                      <a:pt x="1571" y="2522"/>
                    </a:lnTo>
                    <a:lnTo>
                      <a:pt x="1511" y="2533"/>
                    </a:lnTo>
                    <a:lnTo>
                      <a:pt x="1449" y="2540"/>
                    </a:lnTo>
                    <a:lnTo>
                      <a:pt x="1387" y="2545"/>
                    </a:lnTo>
                    <a:lnTo>
                      <a:pt x="1325" y="2547"/>
                    </a:lnTo>
                    <a:lnTo>
                      <a:pt x="1261" y="2545"/>
                    </a:lnTo>
                    <a:lnTo>
                      <a:pt x="1199" y="2540"/>
                    </a:lnTo>
                    <a:lnTo>
                      <a:pt x="1138" y="2533"/>
                    </a:lnTo>
                    <a:lnTo>
                      <a:pt x="1078" y="2522"/>
                    </a:lnTo>
                    <a:lnTo>
                      <a:pt x="1019" y="2508"/>
                    </a:lnTo>
                    <a:lnTo>
                      <a:pt x="961" y="2492"/>
                    </a:lnTo>
                    <a:lnTo>
                      <a:pt x="904" y="2473"/>
                    </a:lnTo>
                    <a:lnTo>
                      <a:pt x="848" y="2451"/>
                    </a:lnTo>
                    <a:lnTo>
                      <a:pt x="794" y="2427"/>
                    </a:lnTo>
                    <a:lnTo>
                      <a:pt x="742" y="2400"/>
                    </a:lnTo>
                    <a:lnTo>
                      <a:pt x="690" y="2370"/>
                    </a:lnTo>
                    <a:lnTo>
                      <a:pt x="640" y="2338"/>
                    </a:lnTo>
                    <a:lnTo>
                      <a:pt x="593" y="2304"/>
                    </a:lnTo>
                    <a:lnTo>
                      <a:pt x="547" y="2268"/>
                    </a:lnTo>
                    <a:lnTo>
                      <a:pt x="503" y="2229"/>
                    </a:lnTo>
                    <a:lnTo>
                      <a:pt x="459" y="2189"/>
                    </a:lnTo>
                    <a:lnTo>
                      <a:pt x="419" y="2147"/>
                    </a:lnTo>
                    <a:lnTo>
                      <a:pt x="381" y="2102"/>
                    </a:lnTo>
                    <a:lnTo>
                      <a:pt x="345" y="2056"/>
                    </a:lnTo>
                    <a:lnTo>
                      <a:pt x="311" y="2008"/>
                    </a:lnTo>
                    <a:lnTo>
                      <a:pt x="278" y="1959"/>
                    </a:lnTo>
                    <a:lnTo>
                      <a:pt x="249" y="1907"/>
                    </a:lnTo>
                    <a:lnTo>
                      <a:pt x="222" y="1854"/>
                    </a:lnTo>
                    <a:lnTo>
                      <a:pt x="198" y="1800"/>
                    </a:lnTo>
                    <a:lnTo>
                      <a:pt x="176" y="1745"/>
                    </a:lnTo>
                    <a:lnTo>
                      <a:pt x="157" y="1688"/>
                    </a:lnTo>
                    <a:lnTo>
                      <a:pt x="140" y="1630"/>
                    </a:lnTo>
                    <a:lnTo>
                      <a:pt x="127" y="1571"/>
                    </a:lnTo>
                    <a:lnTo>
                      <a:pt x="116" y="1510"/>
                    </a:lnTo>
                    <a:lnTo>
                      <a:pt x="108" y="1449"/>
                    </a:lnTo>
                    <a:lnTo>
                      <a:pt x="104" y="1387"/>
                    </a:lnTo>
                    <a:lnTo>
                      <a:pt x="102" y="1325"/>
                    </a:lnTo>
                    <a:lnTo>
                      <a:pt x="104" y="1261"/>
                    </a:lnTo>
                    <a:lnTo>
                      <a:pt x="108" y="1199"/>
                    </a:lnTo>
                    <a:lnTo>
                      <a:pt x="116" y="1138"/>
                    </a:lnTo>
                    <a:lnTo>
                      <a:pt x="127" y="1078"/>
                    </a:lnTo>
                    <a:lnTo>
                      <a:pt x="140" y="1019"/>
                    </a:lnTo>
                    <a:lnTo>
                      <a:pt x="157" y="961"/>
                    </a:lnTo>
                    <a:lnTo>
                      <a:pt x="176" y="904"/>
                    </a:lnTo>
                    <a:lnTo>
                      <a:pt x="198" y="848"/>
                    </a:lnTo>
                    <a:lnTo>
                      <a:pt x="222" y="794"/>
                    </a:lnTo>
                    <a:lnTo>
                      <a:pt x="249" y="742"/>
                    </a:lnTo>
                    <a:lnTo>
                      <a:pt x="278" y="690"/>
                    </a:lnTo>
                    <a:lnTo>
                      <a:pt x="311" y="640"/>
                    </a:lnTo>
                    <a:lnTo>
                      <a:pt x="345" y="593"/>
                    </a:lnTo>
                    <a:lnTo>
                      <a:pt x="381" y="547"/>
                    </a:lnTo>
                    <a:lnTo>
                      <a:pt x="419" y="503"/>
                    </a:lnTo>
                    <a:lnTo>
                      <a:pt x="459" y="459"/>
                    </a:lnTo>
                    <a:lnTo>
                      <a:pt x="503" y="419"/>
                    </a:lnTo>
                    <a:lnTo>
                      <a:pt x="547" y="381"/>
                    </a:lnTo>
                    <a:lnTo>
                      <a:pt x="593" y="345"/>
                    </a:lnTo>
                    <a:lnTo>
                      <a:pt x="640" y="311"/>
                    </a:lnTo>
                    <a:lnTo>
                      <a:pt x="690" y="278"/>
                    </a:lnTo>
                    <a:lnTo>
                      <a:pt x="742" y="249"/>
                    </a:lnTo>
                    <a:lnTo>
                      <a:pt x="794" y="222"/>
                    </a:lnTo>
                    <a:lnTo>
                      <a:pt x="848" y="198"/>
                    </a:lnTo>
                    <a:lnTo>
                      <a:pt x="904" y="176"/>
                    </a:lnTo>
                    <a:lnTo>
                      <a:pt x="961" y="157"/>
                    </a:lnTo>
                    <a:lnTo>
                      <a:pt x="1019" y="140"/>
                    </a:lnTo>
                    <a:lnTo>
                      <a:pt x="1078" y="127"/>
                    </a:lnTo>
                    <a:lnTo>
                      <a:pt x="1138" y="116"/>
                    </a:lnTo>
                    <a:lnTo>
                      <a:pt x="1199" y="108"/>
                    </a:lnTo>
                    <a:lnTo>
                      <a:pt x="1261" y="104"/>
                    </a:lnTo>
                    <a:lnTo>
                      <a:pt x="1325" y="102"/>
                    </a:lnTo>
                    <a:lnTo>
                      <a:pt x="1387" y="104"/>
                    </a:lnTo>
                    <a:lnTo>
                      <a:pt x="1449" y="108"/>
                    </a:lnTo>
                    <a:lnTo>
                      <a:pt x="1511" y="116"/>
                    </a:lnTo>
                    <a:lnTo>
                      <a:pt x="1571" y="127"/>
                    </a:lnTo>
                    <a:lnTo>
                      <a:pt x="1630" y="140"/>
                    </a:lnTo>
                    <a:lnTo>
                      <a:pt x="1688" y="157"/>
                    </a:lnTo>
                    <a:lnTo>
                      <a:pt x="1745" y="176"/>
                    </a:lnTo>
                    <a:lnTo>
                      <a:pt x="1800" y="198"/>
                    </a:lnTo>
                    <a:lnTo>
                      <a:pt x="1854" y="222"/>
                    </a:lnTo>
                    <a:lnTo>
                      <a:pt x="1908" y="249"/>
                    </a:lnTo>
                    <a:lnTo>
                      <a:pt x="1959" y="278"/>
                    </a:lnTo>
                    <a:lnTo>
                      <a:pt x="2008" y="311"/>
                    </a:lnTo>
                    <a:lnTo>
                      <a:pt x="2056" y="345"/>
                    </a:lnTo>
                    <a:lnTo>
                      <a:pt x="2102" y="381"/>
                    </a:lnTo>
                    <a:lnTo>
                      <a:pt x="2147" y="419"/>
                    </a:lnTo>
                    <a:lnTo>
                      <a:pt x="2189" y="459"/>
                    </a:lnTo>
                    <a:lnTo>
                      <a:pt x="2229" y="503"/>
                    </a:lnTo>
                    <a:lnTo>
                      <a:pt x="2268" y="547"/>
                    </a:lnTo>
                    <a:lnTo>
                      <a:pt x="2304" y="593"/>
                    </a:lnTo>
                    <a:lnTo>
                      <a:pt x="2339" y="640"/>
                    </a:lnTo>
                    <a:lnTo>
                      <a:pt x="2370" y="690"/>
                    </a:lnTo>
                    <a:lnTo>
                      <a:pt x="2400" y="742"/>
                    </a:lnTo>
                    <a:lnTo>
                      <a:pt x="2426" y="794"/>
                    </a:lnTo>
                    <a:lnTo>
                      <a:pt x="2451" y="848"/>
                    </a:lnTo>
                    <a:lnTo>
                      <a:pt x="2473" y="904"/>
                    </a:lnTo>
                    <a:lnTo>
                      <a:pt x="2492" y="961"/>
                    </a:lnTo>
                    <a:lnTo>
                      <a:pt x="2508" y="1019"/>
                    </a:lnTo>
                    <a:lnTo>
                      <a:pt x="2523" y="1078"/>
                    </a:lnTo>
                    <a:lnTo>
                      <a:pt x="2533" y="1138"/>
                    </a:lnTo>
                    <a:lnTo>
                      <a:pt x="2541" y="1199"/>
                    </a:lnTo>
                    <a:lnTo>
                      <a:pt x="2546" y="1261"/>
                    </a:lnTo>
                    <a:lnTo>
                      <a:pt x="2547" y="1325"/>
                    </a:lnTo>
                    <a:close/>
                  </a:path>
                </a:pathLst>
              </a:custGeom>
              <a:solidFill>
                <a:srgbClr val="73C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1748" name="Freeform 1323">
                <a:extLst>
                  <a:ext uri="{FF2B5EF4-FFF2-40B4-BE49-F238E27FC236}">
                    <a16:creationId xmlns:a16="http://schemas.microsoft.com/office/drawing/2014/main" id="{9ECCF552-1657-4A3A-9CA6-D2E48FBEC75E}"/>
                  </a:ext>
                </a:extLst>
              </p:cNvPr>
              <p:cNvSpPr>
                <a:spLocks noEditPoints="1"/>
              </p:cNvSpPr>
              <p:nvPr/>
            </p:nvSpPr>
            <p:spPr bwMode="auto">
              <a:xfrm>
                <a:off x="1571" y="2103"/>
                <a:ext cx="510" cy="509"/>
              </a:xfrm>
              <a:custGeom>
                <a:avLst/>
                <a:gdLst>
                  <a:gd name="T0" fmla="*/ 505 w 2548"/>
                  <a:gd name="T1" fmla="*/ 203 h 2548"/>
                  <a:gd name="T2" fmla="*/ 485 w 2548"/>
                  <a:gd name="T3" fmla="*/ 144 h 2548"/>
                  <a:gd name="T4" fmla="*/ 452 w 2548"/>
                  <a:gd name="T5" fmla="*/ 93 h 2548"/>
                  <a:gd name="T6" fmla="*/ 408 w 2548"/>
                  <a:gd name="T7" fmla="*/ 51 h 2548"/>
                  <a:gd name="T8" fmla="*/ 354 w 2548"/>
                  <a:gd name="T9" fmla="*/ 20 h 2548"/>
                  <a:gd name="T10" fmla="*/ 294 w 2548"/>
                  <a:gd name="T11" fmla="*/ 3 h 2548"/>
                  <a:gd name="T12" fmla="*/ 229 w 2548"/>
                  <a:gd name="T13" fmla="*/ 1 h 2548"/>
                  <a:gd name="T14" fmla="*/ 167 w 2548"/>
                  <a:gd name="T15" fmla="*/ 16 h 2548"/>
                  <a:gd name="T16" fmla="*/ 112 w 2548"/>
                  <a:gd name="T17" fmla="*/ 44 h 2548"/>
                  <a:gd name="T18" fmla="*/ 66 w 2548"/>
                  <a:gd name="T19" fmla="*/ 84 h 2548"/>
                  <a:gd name="T20" fmla="*/ 31 w 2548"/>
                  <a:gd name="T21" fmla="*/ 133 h 2548"/>
                  <a:gd name="T22" fmla="*/ 8 w 2548"/>
                  <a:gd name="T23" fmla="*/ 191 h 2548"/>
                  <a:gd name="T24" fmla="*/ 0 w 2548"/>
                  <a:gd name="T25" fmla="*/ 255 h 2548"/>
                  <a:gd name="T26" fmla="*/ 8 w 2548"/>
                  <a:gd name="T27" fmla="*/ 318 h 2548"/>
                  <a:gd name="T28" fmla="*/ 31 w 2548"/>
                  <a:gd name="T29" fmla="*/ 376 h 2548"/>
                  <a:gd name="T30" fmla="*/ 66 w 2548"/>
                  <a:gd name="T31" fmla="*/ 426 h 2548"/>
                  <a:gd name="T32" fmla="*/ 112 w 2548"/>
                  <a:gd name="T33" fmla="*/ 466 h 2548"/>
                  <a:gd name="T34" fmla="*/ 167 w 2548"/>
                  <a:gd name="T35" fmla="*/ 493 h 2548"/>
                  <a:gd name="T36" fmla="*/ 229 w 2548"/>
                  <a:gd name="T37" fmla="*/ 508 h 2548"/>
                  <a:gd name="T38" fmla="*/ 294 w 2548"/>
                  <a:gd name="T39" fmla="*/ 506 h 2548"/>
                  <a:gd name="T40" fmla="*/ 354 w 2548"/>
                  <a:gd name="T41" fmla="*/ 489 h 2548"/>
                  <a:gd name="T42" fmla="*/ 408 w 2548"/>
                  <a:gd name="T43" fmla="*/ 458 h 2548"/>
                  <a:gd name="T44" fmla="*/ 452 w 2548"/>
                  <a:gd name="T45" fmla="*/ 416 h 2548"/>
                  <a:gd name="T46" fmla="*/ 485 w 2548"/>
                  <a:gd name="T47" fmla="*/ 365 h 2548"/>
                  <a:gd name="T48" fmla="*/ 505 w 2548"/>
                  <a:gd name="T49" fmla="*/ 306 h 2548"/>
                  <a:gd name="T50" fmla="*/ 490 w 2548"/>
                  <a:gd name="T51" fmla="*/ 255 h 2548"/>
                  <a:gd name="T52" fmla="*/ 482 w 2548"/>
                  <a:gd name="T53" fmla="*/ 313 h 2548"/>
                  <a:gd name="T54" fmla="*/ 461 w 2548"/>
                  <a:gd name="T55" fmla="*/ 366 h 2548"/>
                  <a:gd name="T56" fmla="*/ 429 w 2548"/>
                  <a:gd name="T57" fmla="*/ 412 h 2548"/>
                  <a:gd name="T58" fmla="*/ 386 w 2548"/>
                  <a:gd name="T59" fmla="*/ 449 h 2548"/>
                  <a:gd name="T60" fmla="*/ 336 w 2548"/>
                  <a:gd name="T61" fmla="*/ 474 h 2548"/>
                  <a:gd name="T62" fmla="*/ 279 w 2548"/>
                  <a:gd name="T63" fmla="*/ 487 h 2548"/>
                  <a:gd name="T64" fmla="*/ 219 w 2548"/>
                  <a:gd name="T65" fmla="*/ 486 h 2548"/>
                  <a:gd name="T66" fmla="*/ 164 w 2548"/>
                  <a:gd name="T67" fmla="*/ 470 h 2548"/>
                  <a:gd name="T68" fmla="*/ 115 w 2548"/>
                  <a:gd name="T69" fmla="*/ 442 h 2548"/>
                  <a:gd name="T70" fmla="*/ 74 w 2548"/>
                  <a:gd name="T71" fmla="*/ 403 h 2548"/>
                  <a:gd name="T72" fmla="*/ 44 w 2548"/>
                  <a:gd name="T73" fmla="*/ 356 h 2548"/>
                  <a:gd name="T74" fmla="*/ 25 w 2548"/>
                  <a:gd name="T75" fmla="*/ 302 h 2548"/>
                  <a:gd name="T76" fmla="*/ 21 w 2548"/>
                  <a:gd name="T77" fmla="*/ 243 h 2548"/>
                  <a:gd name="T78" fmla="*/ 31 w 2548"/>
                  <a:gd name="T79" fmla="*/ 185 h 2548"/>
                  <a:gd name="T80" fmla="*/ 54 w 2548"/>
                  <a:gd name="T81" fmla="*/ 133 h 2548"/>
                  <a:gd name="T82" fmla="*/ 89 w 2548"/>
                  <a:gd name="T83" fmla="*/ 89 h 2548"/>
                  <a:gd name="T84" fmla="*/ 134 w 2548"/>
                  <a:gd name="T85" fmla="*/ 55 h 2548"/>
                  <a:gd name="T86" fmla="*/ 185 w 2548"/>
                  <a:gd name="T87" fmla="*/ 31 h 2548"/>
                  <a:gd name="T88" fmla="*/ 243 w 2548"/>
                  <a:gd name="T89" fmla="*/ 21 h 2548"/>
                  <a:gd name="T90" fmla="*/ 302 w 2548"/>
                  <a:gd name="T91" fmla="*/ 25 h 2548"/>
                  <a:gd name="T92" fmla="*/ 357 w 2548"/>
                  <a:gd name="T93" fmla="*/ 44 h 2548"/>
                  <a:gd name="T94" fmla="*/ 404 w 2548"/>
                  <a:gd name="T95" fmla="*/ 74 h 2548"/>
                  <a:gd name="T96" fmla="*/ 443 w 2548"/>
                  <a:gd name="T97" fmla="*/ 114 h 2548"/>
                  <a:gd name="T98" fmla="*/ 471 w 2548"/>
                  <a:gd name="T99" fmla="*/ 163 h 2548"/>
                  <a:gd name="T100" fmla="*/ 487 w 2548"/>
                  <a:gd name="T101" fmla="*/ 219 h 254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548" h="2548">
                    <a:moveTo>
                      <a:pt x="2548" y="1275"/>
                    </a:moveTo>
                    <a:lnTo>
                      <a:pt x="2547" y="1209"/>
                    </a:lnTo>
                    <a:lnTo>
                      <a:pt x="2542" y="1144"/>
                    </a:lnTo>
                    <a:lnTo>
                      <a:pt x="2534" y="1081"/>
                    </a:lnTo>
                    <a:lnTo>
                      <a:pt x="2522" y="1017"/>
                    </a:lnTo>
                    <a:lnTo>
                      <a:pt x="2508" y="956"/>
                    </a:lnTo>
                    <a:lnTo>
                      <a:pt x="2491" y="896"/>
                    </a:lnTo>
                    <a:lnTo>
                      <a:pt x="2471" y="836"/>
                    </a:lnTo>
                    <a:lnTo>
                      <a:pt x="2448" y="778"/>
                    </a:lnTo>
                    <a:lnTo>
                      <a:pt x="2422" y="722"/>
                    </a:lnTo>
                    <a:lnTo>
                      <a:pt x="2394" y="668"/>
                    </a:lnTo>
                    <a:lnTo>
                      <a:pt x="2364" y="614"/>
                    </a:lnTo>
                    <a:lnTo>
                      <a:pt x="2331" y="562"/>
                    </a:lnTo>
                    <a:lnTo>
                      <a:pt x="2295" y="512"/>
                    </a:lnTo>
                    <a:lnTo>
                      <a:pt x="2257" y="465"/>
                    </a:lnTo>
                    <a:lnTo>
                      <a:pt x="2217" y="418"/>
                    </a:lnTo>
                    <a:lnTo>
                      <a:pt x="2175" y="374"/>
                    </a:lnTo>
                    <a:lnTo>
                      <a:pt x="2131" y="332"/>
                    </a:lnTo>
                    <a:lnTo>
                      <a:pt x="2085" y="292"/>
                    </a:lnTo>
                    <a:lnTo>
                      <a:pt x="2036" y="254"/>
                    </a:lnTo>
                    <a:lnTo>
                      <a:pt x="1986" y="218"/>
                    </a:lnTo>
                    <a:lnTo>
                      <a:pt x="1935" y="185"/>
                    </a:lnTo>
                    <a:lnTo>
                      <a:pt x="1882" y="154"/>
                    </a:lnTo>
                    <a:lnTo>
                      <a:pt x="1826" y="126"/>
                    </a:lnTo>
                    <a:lnTo>
                      <a:pt x="1770" y="101"/>
                    </a:lnTo>
                    <a:lnTo>
                      <a:pt x="1712" y="78"/>
                    </a:lnTo>
                    <a:lnTo>
                      <a:pt x="1653" y="58"/>
                    </a:lnTo>
                    <a:lnTo>
                      <a:pt x="1592" y="41"/>
                    </a:lnTo>
                    <a:lnTo>
                      <a:pt x="1531" y="26"/>
                    </a:lnTo>
                    <a:lnTo>
                      <a:pt x="1469" y="15"/>
                    </a:lnTo>
                    <a:lnTo>
                      <a:pt x="1404" y="7"/>
                    </a:lnTo>
                    <a:lnTo>
                      <a:pt x="1340" y="2"/>
                    </a:lnTo>
                    <a:lnTo>
                      <a:pt x="1275" y="0"/>
                    </a:lnTo>
                    <a:lnTo>
                      <a:pt x="1209" y="2"/>
                    </a:lnTo>
                    <a:lnTo>
                      <a:pt x="1144" y="7"/>
                    </a:lnTo>
                    <a:lnTo>
                      <a:pt x="1081" y="15"/>
                    </a:lnTo>
                    <a:lnTo>
                      <a:pt x="1017" y="26"/>
                    </a:lnTo>
                    <a:lnTo>
                      <a:pt x="956" y="41"/>
                    </a:lnTo>
                    <a:lnTo>
                      <a:pt x="896" y="58"/>
                    </a:lnTo>
                    <a:lnTo>
                      <a:pt x="836" y="78"/>
                    </a:lnTo>
                    <a:lnTo>
                      <a:pt x="778" y="101"/>
                    </a:lnTo>
                    <a:lnTo>
                      <a:pt x="722" y="126"/>
                    </a:lnTo>
                    <a:lnTo>
                      <a:pt x="668" y="154"/>
                    </a:lnTo>
                    <a:lnTo>
                      <a:pt x="614" y="185"/>
                    </a:lnTo>
                    <a:lnTo>
                      <a:pt x="562" y="218"/>
                    </a:lnTo>
                    <a:lnTo>
                      <a:pt x="512" y="254"/>
                    </a:lnTo>
                    <a:lnTo>
                      <a:pt x="465" y="292"/>
                    </a:lnTo>
                    <a:lnTo>
                      <a:pt x="418" y="332"/>
                    </a:lnTo>
                    <a:lnTo>
                      <a:pt x="374" y="374"/>
                    </a:lnTo>
                    <a:lnTo>
                      <a:pt x="332" y="418"/>
                    </a:lnTo>
                    <a:lnTo>
                      <a:pt x="292" y="465"/>
                    </a:lnTo>
                    <a:lnTo>
                      <a:pt x="254" y="512"/>
                    </a:lnTo>
                    <a:lnTo>
                      <a:pt x="218" y="562"/>
                    </a:lnTo>
                    <a:lnTo>
                      <a:pt x="185" y="614"/>
                    </a:lnTo>
                    <a:lnTo>
                      <a:pt x="154" y="668"/>
                    </a:lnTo>
                    <a:lnTo>
                      <a:pt x="126" y="722"/>
                    </a:lnTo>
                    <a:lnTo>
                      <a:pt x="101" y="778"/>
                    </a:lnTo>
                    <a:lnTo>
                      <a:pt x="78" y="836"/>
                    </a:lnTo>
                    <a:lnTo>
                      <a:pt x="58" y="896"/>
                    </a:lnTo>
                    <a:lnTo>
                      <a:pt x="40" y="956"/>
                    </a:lnTo>
                    <a:lnTo>
                      <a:pt x="26" y="1017"/>
                    </a:lnTo>
                    <a:lnTo>
                      <a:pt x="15" y="1081"/>
                    </a:lnTo>
                    <a:lnTo>
                      <a:pt x="7" y="1144"/>
                    </a:lnTo>
                    <a:lnTo>
                      <a:pt x="2" y="1209"/>
                    </a:lnTo>
                    <a:lnTo>
                      <a:pt x="0" y="1275"/>
                    </a:lnTo>
                    <a:lnTo>
                      <a:pt x="2" y="1340"/>
                    </a:lnTo>
                    <a:lnTo>
                      <a:pt x="7" y="1404"/>
                    </a:lnTo>
                    <a:lnTo>
                      <a:pt x="15" y="1468"/>
                    </a:lnTo>
                    <a:lnTo>
                      <a:pt x="26" y="1531"/>
                    </a:lnTo>
                    <a:lnTo>
                      <a:pt x="40" y="1593"/>
                    </a:lnTo>
                    <a:lnTo>
                      <a:pt x="58" y="1653"/>
                    </a:lnTo>
                    <a:lnTo>
                      <a:pt x="78" y="1713"/>
                    </a:lnTo>
                    <a:lnTo>
                      <a:pt x="101" y="1770"/>
                    </a:lnTo>
                    <a:lnTo>
                      <a:pt x="126" y="1826"/>
                    </a:lnTo>
                    <a:lnTo>
                      <a:pt x="154" y="1881"/>
                    </a:lnTo>
                    <a:lnTo>
                      <a:pt x="185" y="1935"/>
                    </a:lnTo>
                    <a:lnTo>
                      <a:pt x="218" y="1986"/>
                    </a:lnTo>
                    <a:lnTo>
                      <a:pt x="254" y="2036"/>
                    </a:lnTo>
                    <a:lnTo>
                      <a:pt x="292" y="2084"/>
                    </a:lnTo>
                    <a:lnTo>
                      <a:pt x="332" y="2131"/>
                    </a:lnTo>
                    <a:lnTo>
                      <a:pt x="374" y="2175"/>
                    </a:lnTo>
                    <a:lnTo>
                      <a:pt x="418" y="2217"/>
                    </a:lnTo>
                    <a:lnTo>
                      <a:pt x="465" y="2257"/>
                    </a:lnTo>
                    <a:lnTo>
                      <a:pt x="512" y="2294"/>
                    </a:lnTo>
                    <a:lnTo>
                      <a:pt x="562" y="2331"/>
                    </a:lnTo>
                    <a:lnTo>
                      <a:pt x="614" y="2364"/>
                    </a:lnTo>
                    <a:lnTo>
                      <a:pt x="668" y="2394"/>
                    </a:lnTo>
                    <a:lnTo>
                      <a:pt x="722" y="2422"/>
                    </a:lnTo>
                    <a:lnTo>
                      <a:pt x="778" y="2448"/>
                    </a:lnTo>
                    <a:lnTo>
                      <a:pt x="836" y="2470"/>
                    </a:lnTo>
                    <a:lnTo>
                      <a:pt x="896" y="2490"/>
                    </a:lnTo>
                    <a:lnTo>
                      <a:pt x="956" y="2508"/>
                    </a:lnTo>
                    <a:lnTo>
                      <a:pt x="1017" y="2522"/>
                    </a:lnTo>
                    <a:lnTo>
                      <a:pt x="1081" y="2534"/>
                    </a:lnTo>
                    <a:lnTo>
                      <a:pt x="1144" y="2542"/>
                    </a:lnTo>
                    <a:lnTo>
                      <a:pt x="1209" y="2547"/>
                    </a:lnTo>
                    <a:lnTo>
                      <a:pt x="1275" y="2548"/>
                    </a:lnTo>
                    <a:lnTo>
                      <a:pt x="1340" y="2547"/>
                    </a:lnTo>
                    <a:lnTo>
                      <a:pt x="1404" y="2542"/>
                    </a:lnTo>
                    <a:lnTo>
                      <a:pt x="1469" y="2534"/>
                    </a:lnTo>
                    <a:lnTo>
                      <a:pt x="1531" y="2522"/>
                    </a:lnTo>
                    <a:lnTo>
                      <a:pt x="1592" y="2508"/>
                    </a:lnTo>
                    <a:lnTo>
                      <a:pt x="1653" y="2490"/>
                    </a:lnTo>
                    <a:lnTo>
                      <a:pt x="1712" y="2470"/>
                    </a:lnTo>
                    <a:lnTo>
                      <a:pt x="1770" y="2448"/>
                    </a:lnTo>
                    <a:lnTo>
                      <a:pt x="1826" y="2422"/>
                    </a:lnTo>
                    <a:lnTo>
                      <a:pt x="1882" y="2394"/>
                    </a:lnTo>
                    <a:lnTo>
                      <a:pt x="1935" y="2364"/>
                    </a:lnTo>
                    <a:lnTo>
                      <a:pt x="1986" y="2331"/>
                    </a:lnTo>
                    <a:lnTo>
                      <a:pt x="2036" y="2294"/>
                    </a:lnTo>
                    <a:lnTo>
                      <a:pt x="2085" y="2257"/>
                    </a:lnTo>
                    <a:lnTo>
                      <a:pt x="2131" y="2217"/>
                    </a:lnTo>
                    <a:lnTo>
                      <a:pt x="2175" y="2175"/>
                    </a:lnTo>
                    <a:lnTo>
                      <a:pt x="2217" y="2131"/>
                    </a:lnTo>
                    <a:lnTo>
                      <a:pt x="2257" y="2084"/>
                    </a:lnTo>
                    <a:lnTo>
                      <a:pt x="2295" y="2036"/>
                    </a:lnTo>
                    <a:lnTo>
                      <a:pt x="2331" y="1986"/>
                    </a:lnTo>
                    <a:lnTo>
                      <a:pt x="2364" y="1935"/>
                    </a:lnTo>
                    <a:lnTo>
                      <a:pt x="2394" y="1881"/>
                    </a:lnTo>
                    <a:lnTo>
                      <a:pt x="2422" y="1826"/>
                    </a:lnTo>
                    <a:lnTo>
                      <a:pt x="2448" y="1770"/>
                    </a:lnTo>
                    <a:lnTo>
                      <a:pt x="2471" y="1713"/>
                    </a:lnTo>
                    <a:lnTo>
                      <a:pt x="2491" y="1653"/>
                    </a:lnTo>
                    <a:lnTo>
                      <a:pt x="2508" y="1593"/>
                    </a:lnTo>
                    <a:lnTo>
                      <a:pt x="2522" y="1531"/>
                    </a:lnTo>
                    <a:lnTo>
                      <a:pt x="2534" y="1468"/>
                    </a:lnTo>
                    <a:lnTo>
                      <a:pt x="2542" y="1404"/>
                    </a:lnTo>
                    <a:lnTo>
                      <a:pt x="2547" y="1340"/>
                    </a:lnTo>
                    <a:lnTo>
                      <a:pt x="2548" y="1275"/>
                    </a:lnTo>
                    <a:close/>
                    <a:moveTo>
                      <a:pt x="2446" y="1275"/>
                    </a:moveTo>
                    <a:lnTo>
                      <a:pt x="2444" y="1335"/>
                    </a:lnTo>
                    <a:lnTo>
                      <a:pt x="2440" y="1394"/>
                    </a:lnTo>
                    <a:lnTo>
                      <a:pt x="2432" y="1452"/>
                    </a:lnTo>
                    <a:lnTo>
                      <a:pt x="2422" y="1511"/>
                    </a:lnTo>
                    <a:lnTo>
                      <a:pt x="2409" y="1567"/>
                    </a:lnTo>
                    <a:lnTo>
                      <a:pt x="2393" y="1623"/>
                    </a:lnTo>
                    <a:lnTo>
                      <a:pt x="2375" y="1678"/>
                    </a:lnTo>
                    <a:lnTo>
                      <a:pt x="2354" y="1731"/>
                    </a:lnTo>
                    <a:lnTo>
                      <a:pt x="2331" y="1782"/>
                    </a:lnTo>
                    <a:lnTo>
                      <a:pt x="2305" y="1833"/>
                    </a:lnTo>
                    <a:lnTo>
                      <a:pt x="2277" y="1881"/>
                    </a:lnTo>
                    <a:lnTo>
                      <a:pt x="2246" y="1930"/>
                    </a:lnTo>
                    <a:lnTo>
                      <a:pt x="2213" y="1975"/>
                    </a:lnTo>
                    <a:lnTo>
                      <a:pt x="2178" y="2019"/>
                    </a:lnTo>
                    <a:lnTo>
                      <a:pt x="2142" y="2062"/>
                    </a:lnTo>
                    <a:lnTo>
                      <a:pt x="2103" y="2103"/>
                    </a:lnTo>
                    <a:lnTo>
                      <a:pt x="2063" y="2142"/>
                    </a:lnTo>
                    <a:lnTo>
                      <a:pt x="2019" y="2179"/>
                    </a:lnTo>
                    <a:lnTo>
                      <a:pt x="1975" y="2213"/>
                    </a:lnTo>
                    <a:lnTo>
                      <a:pt x="1930" y="2246"/>
                    </a:lnTo>
                    <a:lnTo>
                      <a:pt x="1882" y="2276"/>
                    </a:lnTo>
                    <a:lnTo>
                      <a:pt x="1833" y="2305"/>
                    </a:lnTo>
                    <a:lnTo>
                      <a:pt x="1782" y="2331"/>
                    </a:lnTo>
                    <a:lnTo>
                      <a:pt x="1731" y="2354"/>
                    </a:lnTo>
                    <a:lnTo>
                      <a:pt x="1678" y="2375"/>
                    </a:lnTo>
                    <a:lnTo>
                      <a:pt x="1622" y="2393"/>
                    </a:lnTo>
                    <a:lnTo>
                      <a:pt x="1567" y="2409"/>
                    </a:lnTo>
                    <a:lnTo>
                      <a:pt x="1511" y="2422"/>
                    </a:lnTo>
                    <a:lnTo>
                      <a:pt x="1452" y="2432"/>
                    </a:lnTo>
                    <a:lnTo>
                      <a:pt x="1394" y="2440"/>
                    </a:lnTo>
                    <a:lnTo>
                      <a:pt x="1335" y="2444"/>
                    </a:lnTo>
                    <a:lnTo>
                      <a:pt x="1275" y="2446"/>
                    </a:lnTo>
                    <a:lnTo>
                      <a:pt x="1214" y="2444"/>
                    </a:lnTo>
                    <a:lnTo>
                      <a:pt x="1155" y="2440"/>
                    </a:lnTo>
                    <a:lnTo>
                      <a:pt x="1096" y="2432"/>
                    </a:lnTo>
                    <a:lnTo>
                      <a:pt x="1038" y="2422"/>
                    </a:lnTo>
                    <a:lnTo>
                      <a:pt x="981" y="2409"/>
                    </a:lnTo>
                    <a:lnTo>
                      <a:pt x="926" y="2393"/>
                    </a:lnTo>
                    <a:lnTo>
                      <a:pt x="872" y="2375"/>
                    </a:lnTo>
                    <a:lnTo>
                      <a:pt x="818" y="2354"/>
                    </a:lnTo>
                    <a:lnTo>
                      <a:pt x="766" y="2331"/>
                    </a:lnTo>
                    <a:lnTo>
                      <a:pt x="716" y="2305"/>
                    </a:lnTo>
                    <a:lnTo>
                      <a:pt x="667" y="2276"/>
                    </a:lnTo>
                    <a:lnTo>
                      <a:pt x="619" y="2246"/>
                    </a:lnTo>
                    <a:lnTo>
                      <a:pt x="573" y="2213"/>
                    </a:lnTo>
                    <a:lnTo>
                      <a:pt x="529" y="2179"/>
                    </a:lnTo>
                    <a:lnTo>
                      <a:pt x="487" y="2142"/>
                    </a:lnTo>
                    <a:lnTo>
                      <a:pt x="445" y="2103"/>
                    </a:lnTo>
                    <a:lnTo>
                      <a:pt x="407" y="2062"/>
                    </a:lnTo>
                    <a:lnTo>
                      <a:pt x="370" y="2019"/>
                    </a:lnTo>
                    <a:lnTo>
                      <a:pt x="335" y="1975"/>
                    </a:lnTo>
                    <a:lnTo>
                      <a:pt x="303" y="1930"/>
                    </a:lnTo>
                    <a:lnTo>
                      <a:pt x="272" y="1881"/>
                    </a:lnTo>
                    <a:lnTo>
                      <a:pt x="243" y="1833"/>
                    </a:lnTo>
                    <a:lnTo>
                      <a:pt x="218" y="1782"/>
                    </a:lnTo>
                    <a:lnTo>
                      <a:pt x="194" y="1731"/>
                    </a:lnTo>
                    <a:lnTo>
                      <a:pt x="173" y="1678"/>
                    </a:lnTo>
                    <a:lnTo>
                      <a:pt x="155" y="1623"/>
                    </a:lnTo>
                    <a:lnTo>
                      <a:pt x="139" y="1567"/>
                    </a:lnTo>
                    <a:lnTo>
                      <a:pt x="126" y="1511"/>
                    </a:lnTo>
                    <a:lnTo>
                      <a:pt x="116" y="1452"/>
                    </a:lnTo>
                    <a:lnTo>
                      <a:pt x="109" y="1394"/>
                    </a:lnTo>
                    <a:lnTo>
                      <a:pt x="104" y="1335"/>
                    </a:lnTo>
                    <a:lnTo>
                      <a:pt x="103" y="1275"/>
                    </a:lnTo>
                    <a:lnTo>
                      <a:pt x="104" y="1214"/>
                    </a:lnTo>
                    <a:lnTo>
                      <a:pt x="109" y="1155"/>
                    </a:lnTo>
                    <a:lnTo>
                      <a:pt x="116" y="1096"/>
                    </a:lnTo>
                    <a:lnTo>
                      <a:pt x="126" y="1038"/>
                    </a:lnTo>
                    <a:lnTo>
                      <a:pt x="139" y="981"/>
                    </a:lnTo>
                    <a:lnTo>
                      <a:pt x="155" y="926"/>
                    </a:lnTo>
                    <a:lnTo>
                      <a:pt x="173" y="872"/>
                    </a:lnTo>
                    <a:lnTo>
                      <a:pt x="194" y="818"/>
                    </a:lnTo>
                    <a:lnTo>
                      <a:pt x="218" y="766"/>
                    </a:lnTo>
                    <a:lnTo>
                      <a:pt x="243" y="716"/>
                    </a:lnTo>
                    <a:lnTo>
                      <a:pt x="272" y="667"/>
                    </a:lnTo>
                    <a:lnTo>
                      <a:pt x="303" y="619"/>
                    </a:lnTo>
                    <a:lnTo>
                      <a:pt x="335" y="573"/>
                    </a:lnTo>
                    <a:lnTo>
                      <a:pt x="370" y="529"/>
                    </a:lnTo>
                    <a:lnTo>
                      <a:pt x="407" y="487"/>
                    </a:lnTo>
                    <a:lnTo>
                      <a:pt x="445" y="446"/>
                    </a:lnTo>
                    <a:lnTo>
                      <a:pt x="487" y="407"/>
                    </a:lnTo>
                    <a:lnTo>
                      <a:pt x="529" y="370"/>
                    </a:lnTo>
                    <a:lnTo>
                      <a:pt x="573" y="335"/>
                    </a:lnTo>
                    <a:lnTo>
                      <a:pt x="619" y="303"/>
                    </a:lnTo>
                    <a:lnTo>
                      <a:pt x="667" y="273"/>
                    </a:lnTo>
                    <a:lnTo>
                      <a:pt x="716" y="244"/>
                    </a:lnTo>
                    <a:lnTo>
                      <a:pt x="766" y="218"/>
                    </a:lnTo>
                    <a:lnTo>
                      <a:pt x="818" y="194"/>
                    </a:lnTo>
                    <a:lnTo>
                      <a:pt x="872" y="173"/>
                    </a:lnTo>
                    <a:lnTo>
                      <a:pt x="926" y="155"/>
                    </a:lnTo>
                    <a:lnTo>
                      <a:pt x="981" y="139"/>
                    </a:lnTo>
                    <a:lnTo>
                      <a:pt x="1038" y="126"/>
                    </a:lnTo>
                    <a:lnTo>
                      <a:pt x="1096" y="116"/>
                    </a:lnTo>
                    <a:lnTo>
                      <a:pt x="1155" y="109"/>
                    </a:lnTo>
                    <a:lnTo>
                      <a:pt x="1214" y="104"/>
                    </a:lnTo>
                    <a:lnTo>
                      <a:pt x="1275" y="103"/>
                    </a:lnTo>
                    <a:lnTo>
                      <a:pt x="1335" y="104"/>
                    </a:lnTo>
                    <a:lnTo>
                      <a:pt x="1394" y="109"/>
                    </a:lnTo>
                    <a:lnTo>
                      <a:pt x="1452" y="116"/>
                    </a:lnTo>
                    <a:lnTo>
                      <a:pt x="1511" y="126"/>
                    </a:lnTo>
                    <a:lnTo>
                      <a:pt x="1567" y="139"/>
                    </a:lnTo>
                    <a:lnTo>
                      <a:pt x="1622" y="155"/>
                    </a:lnTo>
                    <a:lnTo>
                      <a:pt x="1678" y="173"/>
                    </a:lnTo>
                    <a:lnTo>
                      <a:pt x="1731" y="194"/>
                    </a:lnTo>
                    <a:lnTo>
                      <a:pt x="1782" y="218"/>
                    </a:lnTo>
                    <a:lnTo>
                      <a:pt x="1833" y="244"/>
                    </a:lnTo>
                    <a:lnTo>
                      <a:pt x="1882" y="273"/>
                    </a:lnTo>
                    <a:lnTo>
                      <a:pt x="1930" y="303"/>
                    </a:lnTo>
                    <a:lnTo>
                      <a:pt x="1975" y="335"/>
                    </a:lnTo>
                    <a:lnTo>
                      <a:pt x="2019" y="370"/>
                    </a:lnTo>
                    <a:lnTo>
                      <a:pt x="2063" y="407"/>
                    </a:lnTo>
                    <a:lnTo>
                      <a:pt x="2103" y="446"/>
                    </a:lnTo>
                    <a:lnTo>
                      <a:pt x="2142" y="487"/>
                    </a:lnTo>
                    <a:lnTo>
                      <a:pt x="2178" y="529"/>
                    </a:lnTo>
                    <a:lnTo>
                      <a:pt x="2213" y="573"/>
                    </a:lnTo>
                    <a:lnTo>
                      <a:pt x="2246" y="619"/>
                    </a:lnTo>
                    <a:lnTo>
                      <a:pt x="2277" y="667"/>
                    </a:lnTo>
                    <a:lnTo>
                      <a:pt x="2305" y="716"/>
                    </a:lnTo>
                    <a:lnTo>
                      <a:pt x="2331" y="766"/>
                    </a:lnTo>
                    <a:lnTo>
                      <a:pt x="2354" y="818"/>
                    </a:lnTo>
                    <a:lnTo>
                      <a:pt x="2375" y="872"/>
                    </a:lnTo>
                    <a:lnTo>
                      <a:pt x="2393" y="926"/>
                    </a:lnTo>
                    <a:lnTo>
                      <a:pt x="2409" y="981"/>
                    </a:lnTo>
                    <a:lnTo>
                      <a:pt x="2422" y="1038"/>
                    </a:lnTo>
                    <a:lnTo>
                      <a:pt x="2432" y="1096"/>
                    </a:lnTo>
                    <a:lnTo>
                      <a:pt x="2440" y="1155"/>
                    </a:lnTo>
                    <a:lnTo>
                      <a:pt x="2444" y="1214"/>
                    </a:lnTo>
                    <a:lnTo>
                      <a:pt x="2446" y="1275"/>
                    </a:lnTo>
                    <a:close/>
                  </a:path>
                </a:pathLst>
              </a:custGeom>
              <a:solidFill>
                <a:srgbClr val="78C3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1749" name="Freeform 1324">
                <a:extLst>
                  <a:ext uri="{FF2B5EF4-FFF2-40B4-BE49-F238E27FC236}">
                    <a16:creationId xmlns:a16="http://schemas.microsoft.com/office/drawing/2014/main" id="{31083632-863D-40C2-8FA3-15F980AE489C}"/>
                  </a:ext>
                </a:extLst>
              </p:cNvPr>
              <p:cNvSpPr>
                <a:spLocks noEditPoints="1"/>
              </p:cNvSpPr>
              <p:nvPr/>
            </p:nvSpPr>
            <p:spPr bwMode="auto">
              <a:xfrm>
                <a:off x="1581" y="2113"/>
                <a:ext cx="489" cy="489"/>
              </a:xfrm>
              <a:custGeom>
                <a:avLst/>
                <a:gdLst>
                  <a:gd name="T0" fmla="*/ 484 w 2445"/>
                  <a:gd name="T1" fmla="*/ 195 h 2445"/>
                  <a:gd name="T2" fmla="*/ 465 w 2445"/>
                  <a:gd name="T3" fmla="*/ 138 h 2445"/>
                  <a:gd name="T4" fmla="*/ 433 w 2445"/>
                  <a:gd name="T5" fmla="*/ 89 h 2445"/>
                  <a:gd name="T6" fmla="*/ 391 w 2445"/>
                  <a:gd name="T7" fmla="*/ 49 h 2445"/>
                  <a:gd name="T8" fmla="*/ 340 w 2445"/>
                  <a:gd name="T9" fmla="*/ 19 h 2445"/>
                  <a:gd name="T10" fmla="*/ 282 w 2445"/>
                  <a:gd name="T11" fmla="*/ 3 h 2445"/>
                  <a:gd name="T12" fmla="*/ 219 w 2445"/>
                  <a:gd name="T13" fmla="*/ 1 h 2445"/>
                  <a:gd name="T14" fmla="*/ 160 w 2445"/>
                  <a:gd name="T15" fmla="*/ 15 h 2445"/>
                  <a:gd name="T16" fmla="*/ 108 w 2445"/>
                  <a:gd name="T17" fmla="*/ 42 h 2445"/>
                  <a:gd name="T18" fmla="*/ 63 w 2445"/>
                  <a:gd name="T19" fmla="*/ 80 h 2445"/>
                  <a:gd name="T20" fmla="*/ 29 w 2445"/>
                  <a:gd name="T21" fmla="*/ 128 h 2445"/>
                  <a:gd name="T22" fmla="*/ 8 w 2445"/>
                  <a:gd name="T23" fmla="*/ 183 h 2445"/>
                  <a:gd name="T24" fmla="*/ 0 w 2445"/>
                  <a:gd name="T25" fmla="*/ 245 h 2445"/>
                  <a:gd name="T26" fmla="*/ 8 w 2445"/>
                  <a:gd name="T27" fmla="*/ 306 h 2445"/>
                  <a:gd name="T28" fmla="*/ 29 w 2445"/>
                  <a:gd name="T29" fmla="*/ 361 h 2445"/>
                  <a:gd name="T30" fmla="*/ 63 w 2445"/>
                  <a:gd name="T31" fmla="*/ 409 h 2445"/>
                  <a:gd name="T32" fmla="*/ 108 w 2445"/>
                  <a:gd name="T33" fmla="*/ 447 h 2445"/>
                  <a:gd name="T34" fmla="*/ 160 w 2445"/>
                  <a:gd name="T35" fmla="*/ 474 h 2445"/>
                  <a:gd name="T36" fmla="*/ 219 w 2445"/>
                  <a:gd name="T37" fmla="*/ 488 h 2445"/>
                  <a:gd name="T38" fmla="*/ 282 w 2445"/>
                  <a:gd name="T39" fmla="*/ 486 h 2445"/>
                  <a:gd name="T40" fmla="*/ 340 w 2445"/>
                  <a:gd name="T41" fmla="*/ 470 h 2445"/>
                  <a:gd name="T42" fmla="*/ 391 w 2445"/>
                  <a:gd name="T43" fmla="*/ 440 h 2445"/>
                  <a:gd name="T44" fmla="*/ 433 w 2445"/>
                  <a:gd name="T45" fmla="*/ 400 h 2445"/>
                  <a:gd name="T46" fmla="*/ 465 w 2445"/>
                  <a:gd name="T47" fmla="*/ 350 h 2445"/>
                  <a:gd name="T48" fmla="*/ 484 w 2445"/>
                  <a:gd name="T49" fmla="*/ 294 h 2445"/>
                  <a:gd name="T50" fmla="*/ 469 w 2445"/>
                  <a:gd name="T51" fmla="*/ 245 h 2445"/>
                  <a:gd name="T52" fmla="*/ 462 w 2445"/>
                  <a:gd name="T53" fmla="*/ 301 h 2445"/>
                  <a:gd name="T54" fmla="*/ 442 w 2445"/>
                  <a:gd name="T55" fmla="*/ 351 h 2445"/>
                  <a:gd name="T56" fmla="*/ 410 w 2445"/>
                  <a:gd name="T57" fmla="*/ 395 h 2445"/>
                  <a:gd name="T58" fmla="*/ 370 w 2445"/>
                  <a:gd name="T59" fmla="*/ 430 h 2445"/>
                  <a:gd name="T60" fmla="*/ 322 w 2445"/>
                  <a:gd name="T61" fmla="*/ 455 h 2445"/>
                  <a:gd name="T62" fmla="*/ 267 w 2445"/>
                  <a:gd name="T63" fmla="*/ 467 h 2445"/>
                  <a:gd name="T64" fmla="*/ 210 w 2445"/>
                  <a:gd name="T65" fmla="*/ 466 h 2445"/>
                  <a:gd name="T66" fmla="*/ 157 w 2445"/>
                  <a:gd name="T67" fmla="*/ 451 h 2445"/>
                  <a:gd name="T68" fmla="*/ 110 w 2445"/>
                  <a:gd name="T69" fmla="*/ 424 h 2445"/>
                  <a:gd name="T70" fmla="*/ 71 w 2445"/>
                  <a:gd name="T71" fmla="*/ 387 h 2445"/>
                  <a:gd name="T72" fmla="*/ 42 w 2445"/>
                  <a:gd name="T73" fmla="*/ 342 h 2445"/>
                  <a:gd name="T74" fmla="*/ 25 w 2445"/>
                  <a:gd name="T75" fmla="*/ 290 h 2445"/>
                  <a:gd name="T76" fmla="*/ 21 w 2445"/>
                  <a:gd name="T77" fmla="*/ 233 h 2445"/>
                  <a:gd name="T78" fmla="*/ 30 w 2445"/>
                  <a:gd name="T79" fmla="*/ 178 h 2445"/>
                  <a:gd name="T80" fmla="*/ 53 w 2445"/>
                  <a:gd name="T81" fmla="*/ 128 h 2445"/>
                  <a:gd name="T82" fmla="*/ 86 w 2445"/>
                  <a:gd name="T83" fmla="*/ 86 h 2445"/>
                  <a:gd name="T84" fmla="*/ 128 w 2445"/>
                  <a:gd name="T85" fmla="*/ 53 h 2445"/>
                  <a:gd name="T86" fmla="*/ 178 w 2445"/>
                  <a:gd name="T87" fmla="*/ 30 h 2445"/>
                  <a:gd name="T88" fmla="*/ 233 w 2445"/>
                  <a:gd name="T89" fmla="*/ 21 h 2445"/>
                  <a:gd name="T90" fmla="*/ 290 w 2445"/>
                  <a:gd name="T91" fmla="*/ 25 h 2445"/>
                  <a:gd name="T92" fmla="*/ 342 w 2445"/>
                  <a:gd name="T93" fmla="*/ 42 h 2445"/>
                  <a:gd name="T94" fmla="*/ 387 w 2445"/>
                  <a:gd name="T95" fmla="*/ 71 h 2445"/>
                  <a:gd name="T96" fmla="*/ 424 w 2445"/>
                  <a:gd name="T97" fmla="*/ 110 h 2445"/>
                  <a:gd name="T98" fmla="*/ 451 w 2445"/>
                  <a:gd name="T99" fmla="*/ 157 h 2445"/>
                  <a:gd name="T100" fmla="*/ 466 w 2445"/>
                  <a:gd name="T101" fmla="*/ 210 h 244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445" h="2445">
                    <a:moveTo>
                      <a:pt x="2445" y="1223"/>
                    </a:moveTo>
                    <a:lnTo>
                      <a:pt x="2444" y="1159"/>
                    </a:lnTo>
                    <a:lnTo>
                      <a:pt x="2439" y="1097"/>
                    </a:lnTo>
                    <a:lnTo>
                      <a:pt x="2431" y="1036"/>
                    </a:lnTo>
                    <a:lnTo>
                      <a:pt x="2421" y="976"/>
                    </a:lnTo>
                    <a:lnTo>
                      <a:pt x="2406" y="917"/>
                    </a:lnTo>
                    <a:lnTo>
                      <a:pt x="2390" y="859"/>
                    </a:lnTo>
                    <a:lnTo>
                      <a:pt x="2371" y="802"/>
                    </a:lnTo>
                    <a:lnTo>
                      <a:pt x="2349" y="746"/>
                    </a:lnTo>
                    <a:lnTo>
                      <a:pt x="2324" y="692"/>
                    </a:lnTo>
                    <a:lnTo>
                      <a:pt x="2298" y="640"/>
                    </a:lnTo>
                    <a:lnTo>
                      <a:pt x="2268" y="588"/>
                    </a:lnTo>
                    <a:lnTo>
                      <a:pt x="2237" y="538"/>
                    </a:lnTo>
                    <a:lnTo>
                      <a:pt x="2202" y="491"/>
                    </a:lnTo>
                    <a:lnTo>
                      <a:pt x="2166" y="445"/>
                    </a:lnTo>
                    <a:lnTo>
                      <a:pt x="2127" y="401"/>
                    </a:lnTo>
                    <a:lnTo>
                      <a:pt x="2087" y="357"/>
                    </a:lnTo>
                    <a:lnTo>
                      <a:pt x="2045" y="317"/>
                    </a:lnTo>
                    <a:lnTo>
                      <a:pt x="2000" y="279"/>
                    </a:lnTo>
                    <a:lnTo>
                      <a:pt x="1954" y="243"/>
                    </a:lnTo>
                    <a:lnTo>
                      <a:pt x="1906" y="209"/>
                    </a:lnTo>
                    <a:lnTo>
                      <a:pt x="1857" y="176"/>
                    </a:lnTo>
                    <a:lnTo>
                      <a:pt x="1806" y="147"/>
                    </a:lnTo>
                    <a:lnTo>
                      <a:pt x="1752" y="120"/>
                    </a:lnTo>
                    <a:lnTo>
                      <a:pt x="1698" y="96"/>
                    </a:lnTo>
                    <a:lnTo>
                      <a:pt x="1643" y="74"/>
                    </a:lnTo>
                    <a:lnTo>
                      <a:pt x="1586" y="55"/>
                    </a:lnTo>
                    <a:lnTo>
                      <a:pt x="1528" y="38"/>
                    </a:lnTo>
                    <a:lnTo>
                      <a:pt x="1469" y="25"/>
                    </a:lnTo>
                    <a:lnTo>
                      <a:pt x="1409" y="14"/>
                    </a:lnTo>
                    <a:lnTo>
                      <a:pt x="1347" y="6"/>
                    </a:lnTo>
                    <a:lnTo>
                      <a:pt x="1285" y="2"/>
                    </a:lnTo>
                    <a:lnTo>
                      <a:pt x="1223" y="0"/>
                    </a:lnTo>
                    <a:lnTo>
                      <a:pt x="1159" y="2"/>
                    </a:lnTo>
                    <a:lnTo>
                      <a:pt x="1097" y="6"/>
                    </a:lnTo>
                    <a:lnTo>
                      <a:pt x="1036" y="14"/>
                    </a:lnTo>
                    <a:lnTo>
                      <a:pt x="976" y="25"/>
                    </a:lnTo>
                    <a:lnTo>
                      <a:pt x="917" y="38"/>
                    </a:lnTo>
                    <a:lnTo>
                      <a:pt x="859" y="55"/>
                    </a:lnTo>
                    <a:lnTo>
                      <a:pt x="802" y="74"/>
                    </a:lnTo>
                    <a:lnTo>
                      <a:pt x="746" y="96"/>
                    </a:lnTo>
                    <a:lnTo>
                      <a:pt x="692" y="120"/>
                    </a:lnTo>
                    <a:lnTo>
                      <a:pt x="640" y="147"/>
                    </a:lnTo>
                    <a:lnTo>
                      <a:pt x="588" y="176"/>
                    </a:lnTo>
                    <a:lnTo>
                      <a:pt x="538" y="209"/>
                    </a:lnTo>
                    <a:lnTo>
                      <a:pt x="491" y="243"/>
                    </a:lnTo>
                    <a:lnTo>
                      <a:pt x="445" y="279"/>
                    </a:lnTo>
                    <a:lnTo>
                      <a:pt x="401" y="317"/>
                    </a:lnTo>
                    <a:lnTo>
                      <a:pt x="357" y="357"/>
                    </a:lnTo>
                    <a:lnTo>
                      <a:pt x="317" y="401"/>
                    </a:lnTo>
                    <a:lnTo>
                      <a:pt x="279" y="445"/>
                    </a:lnTo>
                    <a:lnTo>
                      <a:pt x="243" y="491"/>
                    </a:lnTo>
                    <a:lnTo>
                      <a:pt x="209" y="538"/>
                    </a:lnTo>
                    <a:lnTo>
                      <a:pt x="176" y="588"/>
                    </a:lnTo>
                    <a:lnTo>
                      <a:pt x="147" y="640"/>
                    </a:lnTo>
                    <a:lnTo>
                      <a:pt x="120" y="692"/>
                    </a:lnTo>
                    <a:lnTo>
                      <a:pt x="96" y="746"/>
                    </a:lnTo>
                    <a:lnTo>
                      <a:pt x="74" y="802"/>
                    </a:lnTo>
                    <a:lnTo>
                      <a:pt x="55" y="859"/>
                    </a:lnTo>
                    <a:lnTo>
                      <a:pt x="38" y="917"/>
                    </a:lnTo>
                    <a:lnTo>
                      <a:pt x="25" y="976"/>
                    </a:lnTo>
                    <a:lnTo>
                      <a:pt x="14" y="1036"/>
                    </a:lnTo>
                    <a:lnTo>
                      <a:pt x="6" y="1097"/>
                    </a:lnTo>
                    <a:lnTo>
                      <a:pt x="2" y="1159"/>
                    </a:lnTo>
                    <a:lnTo>
                      <a:pt x="0" y="1223"/>
                    </a:lnTo>
                    <a:lnTo>
                      <a:pt x="2" y="1285"/>
                    </a:lnTo>
                    <a:lnTo>
                      <a:pt x="6" y="1347"/>
                    </a:lnTo>
                    <a:lnTo>
                      <a:pt x="14" y="1408"/>
                    </a:lnTo>
                    <a:lnTo>
                      <a:pt x="25" y="1469"/>
                    </a:lnTo>
                    <a:lnTo>
                      <a:pt x="38" y="1528"/>
                    </a:lnTo>
                    <a:lnTo>
                      <a:pt x="55" y="1586"/>
                    </a:lnTo>
                    <a:lnTo>
                      <a:pt x="74" y="1643"/>
                    </a:lnTo>
                    <a:lnTo>
                      <a:pt x="96" y="1698"/>
                    </a:lnTo>
                    <a:lnTo>
                      <a:pt x="120" y="1752"/>
                    </a:lnTo>
                    <a:lnTo>
                      <a:pt x="147" y="1805"/>
                    </a:lnTo>
                    <a:lnTo>
                      <a:pt x="176" y="1857"/>
                    </a:lnTo>
                    <a:lnTo>
                      <a:pt x="209" y="1906"/>
                    </a:lnTo>
                    <a:lnTo>
                      <a:pt x="243" y="1954"/>
                    </a:lnTo>
                    <a:lnTo>
                      <a:pt x="279" y="2000"/>
                    </a:lnTo>
                    <a:lnTo>
                      <a:pt x="317" y="2045"/>
                    </a:lnTo>
                    <a:lnTo>
                      <a:pt x="357" y="2087"/>
                    </a:lnTo>
                    <a:lnTo>
                      <a:pt x="401" y="2127"/>
                    </a:lnTo>
                    <a:lnTo>
                      <a:pt x="445" y="2166"/>
                    </a:lnTo>
                    <a:lnTo>
                      <a:pt x="491" y="2202"/>
                    </a:lnTo>
                    <a:lnTo>
                      <a:pt x="538" y="2236"/>
                    </a:lnTo>
                    <a:lnTo>
                      <a:pt x="588" y="2268"/>
                    </a:lnTo>
                    <a:lnTo>
                      <a:pt x="640" y="2298"/>
                    </a:lnTo>
                    <a:lnTo>
                      <a:pt x="692" y="2325"/>
                    </a:lnTo>
                    <a:lnTo>
                      <a:pt x="746" y="2349"/>
                    </a:lnTo>
                    <a:lnTo>
                      <a:pt x="802" y="2371"/>
                    </a:lnTo>
                    <a:lnTo>
                      <a:pt x="859" y="2390"/>
                    </a:lnTo>
                    <a:lnTo>
                      <a:pt x="917" y="2406"/>
                    </a:lnTo>
                    <a:lnTo>
                      <a:pt x="976" y="2420"/>
                    </a:lnTo>
                    <a:lnTo>
                      <a:pt x="1036" y="2431"/>
                    </a:lnTo>
                    <a:lnTo>
                      <a:pt x="1097" y="2438"/>
                    </a:lnTo>
                    <a:lnTo>
                      <a:pt x="1159" y="2443"/>
                    </a:lnTo>
                    <a:lnTo>
                      <a:pt x="1223" y="2445"/>
                    </a:lnTo>
                    <a:lnTo>
                      <a:pt x="1285" y="2443"/>
                    </a:lnTo>
                    <a:lnTo>
                      <a:pt x="1347" y="2438"/>
                    </a:lnTo>
                    <a:lnTo>
                      <a:pt x="1409" y="2431"/>
                    </a:lnTo>
                    <a:lnTo>
                      <a:pt x="1469" y="2420"/>
                    </a:lnTo>
                    <a:lnTo>
                      <a:pt x="1528" y="2406"/>
                    </a:lnTo>
                    <a:lnTo>
                      <a:pt x="1586" y="2390"/>
                    </a:lnTo>
                    <a:lnTo>
                      <a:pt x="1643" y="2371"/>
                    </a:lnTo>
                    <a:lnTo>
                      <a:pt x="1698" y="2349"/>
                    </a:lnTo>
                    <a:lnTo>
                      <a:pt x="1752" y="2325"/>
                    </a:lnTo>
                    <a:lnTo>
                      <a:pt x="1806" y="2298"/>
                    </a:lnTo>
                    <a:lnTo>
                      <a:pt x="1857" y="2268"/>
                    </a:lnTo>
                    <a:lnTo>
                      <a:pt x="1906" y="2236"/>
                    </a:lnTo>
                    <a:lnTo>
                      <a:pt x="1954" y="2202"/>
                    </a:lnTo>
                    <a:lnTo>
                      <a:pt x="2000" y="2166"/>
                    </a:lnTo>
                    <a:lnTo>
                      <a:pt x="2045" y="2127"/>
                    </a:lnTo>
                    <a:lnTo>
                      <a:pt x="2087" y="2087"/>
                    </a:lnTo>
                    <a:lnTo>
                      <a:pt x="2127" y="2045"/>
                    </a:lnTo>
                    <a:lnTo>
                      <a:pt x="2166" y="2000"/>
                    </a:lnTo>
                    <a:lnTo>
                      <a:pt x="2202" y="1954"/>
                    </a:lnTo>
                    <a:lnTo>
                      <a:pt x="2237" y="1906"/>
                    </a:lnTo>
                    <a:lnTo>
                      <a:pt x="2268" y="1857"/>
                    </a:lnTo>
                    <a:lnTo>
                      <a:pt x="2298" y="1805"/>
                    </a:lnTo>
                    <a:lnTo>
                      <a:pt x="2324" y="1752"/>
                    </a:lnTo>
                    <a:lnTo>
                      <a:pt x="2349" y="1698"/>
                    </a:lnTo>
                    <a:lnTo>
                      <a:pt x="2371" y="1643"/>
                    </a:lnTo>
                    <a:lnTo>
                      <a:pt x="2390" y="1586"/>
                    </a:lnTo>
                    <a:lnTo>
                      <a:pt x="2406" y="1528"/>
                    </a:lnTo>
                    <a:lnTo>
                      <a:pt x="2421" y="1469"/>
                    </a:lnTo>
                    <a:lnTo>
                      <a:pt x="2431" y="1408"/>
                    </a:lnTo>
                    <a:lnTo>
                      <a:pt x="2439" y="1347"/>
                    </a:lnTo>
                    <a:lnTo>
                      <a:pt x="2444" y="1285"/>
                    </a:lnTo>
                    <a:lnTo>
                      <a:pt x="2445" y="1223"/>
                    </a:lnTo>
                    <a:close/>
                    <a:moveTo>
                      <a:pt x="2343" y="1223"/>
                    </a:moveTo>
                    <a:lnTo>
                      <a:pt x="2342" y="1280"/>
                    </a:lnTo>
                    <a:lnTo>
                      <a:pt x="2337" y="1337"/>
                    </a:lnTo>
                    <a:lnTo>
                      <a:pt x="2330" y="1393"/>
                    </a:lnTo>
                    <a:lnTo>
                      <a:pt x="2320" y="1449"/>
                    </a:lnTo>
                    <a:lnTo>
                      <a:pt x="2308" y="1503"/>
                    </a:lnTo>
                    <a:lnTo>
                      <a:pt x="2293" y="1555"/>
                    </a:lnTo>
                    <a:lnTo>
                      <a:pt x="2275" y="1607"/>
                    </a:lnTo>
                    <a:lnTo>
                      <a:pt x="2255" y="1659"/>
                    </a:lnTo>
                    <a:lnTo>
                      <a:pt x="2233" y="1708"/>
                    </a:lnTo>
                    <a:lnTo>
                      <a:pt x="2208" y="1756"/>
                    </a:lnTo>
                    <a:lnTo>
                      <a:pt x="2181" y="1803"/>
                    </a:lnTo>
                    <a:lnTo>
                      <a:pt x="2152" y="1849"/>
                    </a:lnTo>
                    <a:lnTo>
                      <a:pt x="2120" y="1893"/>
                    </a:lnTo>
                    <a:lnTo>
                      <a:pt x="2087" y="1935"/>
                    </a:lnTo>
                    <a:lnTo>
                      <a:pt x="2052" y="1976"/>
                    </a:lnTo>
                    <a:lnTo>
                      <a:pt x="2015" y="2014"/>
                    </a:lnTo>
                    <a:lnTo>
                      <a:pt x="1976" y="2052"/>
                    </a:lnTo>
                    <a:lnTo>
                      <a:pt x="1935" y="2087"/>
                    </a:lnTo>
                    <a:lnTo>
                      <a:pt x="1893" y="2121"/>
                    </a:lnTo>
                    <a:lnTo>
                      <a:pt x="1849" y="2152"/>
                    </a:lnTo>
                    <a:lnTo>
                      <a:pt x="1803" y="2181"/>
                    </a:lnTo>
                    <a:lnTo>
                      <a:pt x="1756" y="2208"/>
                    </a:lnTo>
                    <a:lnTo>
                      <a:pt x="1708" y="2232"/>
                    </a:lnTo>
                    <a:lnTo>
                      <a:pt x="1659" y="2255"/>
                    </a:lnTo>
                    <a:lnTo>
                      <a:pt x="1608" y="2275"/>
                    </a:lnTo>
                    <a:lnTo>
                      <a:pt x="1555" y="2293"/>
                    </a:lnTo>
                    <a:lnTo>
                      <a:pt x="1502" y="2308"/>
                    </a:lnTo>
                    <a:lnTo>
                      <a:pt x="1448" y="2320"/>
                    </a:lnTo>
                    <a:lnTo>
                      <a:pt x="1393" y="2330"/>
                    </a:lnTo>
                    <a:lnTo>
                      <a:pt x="1337" y="2337"/>
                    </a:lnTo>
                    <a:lnTo>
                      <a:pt x="1280" y="2342"/>
                    </a:lnTo>
                    <a:lnTo>
                      <a:pt x="1223" y="2343"/>
                    </a:lnTo>
                    <a:lnTo>
                      <a:pt x="1164" y="2342"/>
                    </a:lnTo>
                    <a:lnTo>
                      <a:pt x="1108" y="2337"/>
                    </a:lnTo>
                    <a:lnTo>
                      <a:pt x="1052" y="2330"/>
                    </a:lnTo>
                    <a:lnTo>
                      <a:pt x="996" y="2320"/>
                    </a:lnTo>
                    <a:lnTo>
                      <a:pt x="942" y="2308"/>
                    </a:lnTo>
                    <a:lnTo>
                      <a:pt x="889" y="2293"/>
                    </a:lnTo>
                    <a:lnTo>
                      <a:pt x="837" y="2275"/>
                    </a:lnTo>
                    <a:lnTo>
                      <a:pt x="786" y="2255"/>
                    </a:lnTo>
                    <a:lnTo>
                      <a:pt x="736" y="2232"/>
                    </a:lnTo>
                    <a:lnTo>
                      <a:pt x="688" y="2208"/>
                    </a:lnTo>
                    <a:lnTo>
                      <a:pt x="641" y="2181"/>
                    </a:lnTo>
                    <a:lnTo>
                      <a:pt x="595" y="2152"/>
                    </a:lnTo>
                    <a:lnTo>
                      <a:pt x="551" y="2121"/>
                    </a:lnTo>
                    <a:lnTo>
                      <a:pt x="509" y="2087"/>
                    </a:lnTo>
                    <a:lnTo>
                      <a:pt x="469" y="2052"/>
                    </a:lnTo>
                    <a:lnTo>
                      <a:pt x="430" y="2014"/>
                    </a:lnTo>
                    <a:lnTo>
                      <a:pt x="392" y="1976"/>
                    </a:lnTo>
                    <a:lnTo>
                      <a:pt x="357" y="1935"/>
                    </a:lnTo>
                    <a:lnTo>
                      <a:pt x="324" y="1893"/>
                    </a:lnTo>
                    <a:lnTo>
                      <a:pt x="293" y="1849"/>
                    </a:lnTo>
                    <a:lnTo>
                      <a:pt x="264" y="1803"/>
                    </a:lnTo>
                    <a:lnTo>
                      <a:pt x="237" y="1756"/>
                    </a:lnTo>
                    <a:lnTo>
                      <a:pt x="212" y="1708"/>
                    </a:lnTo>
                    <a:lnTo>
                      <a:pt x="189" y="1659"/>
                    </a:lnTo>
                    <a:lnTo>
                      <a:pt x="169" y="1607"/>
                    </a:lnTo>
                    <a:lnTo>
                      <a:pt x="152" y="1555"/>
                    </a:lnTo>
                    <a:lnTo>
                      <a:pt x="136" y="1503"/>
                    </a:lnTo>
                    <a:lnTo>
                      <a:pt x="124" y="1449"/>
                    </a:lnTo>
                    <a:lnTo>
                      <a:pt x="114" y="1393"/>
                    </a:lnTo>
                    <a:lnTo>
                      <a:pt x="107" y="1337"/>
                    </a:lnTo>
                    <a:lnTo>
                      <a:pt x="103" y="1280"/>
                    </a:lnTo>
                    <a:lnTo>
                      <a:pt x="101" y="1223"/>
                    </a:lnTo>
                    <a:lnTo>
                      <a:pt x="103" y="1164"/>
                    </a:lnTo>
                    <a:lnTo>
                      <a:pt x="107" y="1108"/>
                    </a:lnTo>
                    <a:lnTo>
                      <a:pt x="114" y="1052"/>
                    </a:lnTo>
                    <a:lnTo>
                      <a:pt x="124" y="996"/>
                    </a:lnTo>
                    <a:lnTo>
                      <a:pt x="136" y="942"/>
                    </a:lnTo>
                    <a:lnTo>
                      <a:pt x="152" y="889"/>
                    </a:lnTo>
                    <a:lnTo>
                      <a:pt x="169" y="837"/>
                    </a:lnTo>
                    <a:lnTo>
                      <a:pt x="189" y="786"/>
                    </a:lnTo>
                    <a:lnTo>
                      <a:pt x="212" y="736"/>
                    </a:lnTo>
                    <a:lnTo>
                      <a:pt x="237" y="688"/>
                    </a:lnTo>
                    <a:lnTo>
                      <a:pt x="264" y="641"/>
                    </a:lnTo>
                    <a:lnTo>
                      <a:pt x="293" y="596"/>
                    </a:lnTo>
                    <a:lnTo>
                      <a:pt x="324" y="551"/>
                    </a:lnTo>
                    <a:lnTo>
                      <a:pt x="357" y="509"/>
                    </a:lnTo>
                    <a:lnTo>
                      <a:pt x="392" y="469"/>
                    </a:lnTo>
                    <a:lnTo>
                      <a:pt x="430" y="430"/>
                    </a:lnTo>
                    <a:lnTo>
                      <a:pt x="469" y="393"/>
                    </a:lnTo>
                    <a:lnTo>
                      <a:pt x="509" y="357"/>
                    </a:lnTo>
                    <a:lnTo>
                      <a:pt x="551" y="324"/>
                    </a:lnTo>
                    <a:lnTo>
                      <a:pt x="595" y="293"/>
                    </a:lnTo>
                    <a:lnTo>
                      <a:pt x="641" y="264"/>
                    </a:lnTo>
                    <a:lnTo>
                      <a:pt x="688" y="237"/>
                    </a:lnTo>
                    <a:lnTo>
                      <a:pt x="736" y="212"/>
                    </a:lnTo>
                    <a:lnTo>
                      <a:pt x="786" y="190"/>
                    </a:lnTo>
                    <a:lnTo>
                      <a:pt x="837" y="169"/>
                    </a:lnTo>
                    <a:lnTo>
                      <a:pt x="889" y="152"/>
                    </a:lnTo>
                    <a:lnTo>
                      <a:pt x="942" y="137"/>
                    </a:lnTo>
                    <a:lnTo>
                      <a:pt x="996" y="124"/>
                    </a:lnTo>
                    <a:lnTo>
                      <a:pt x="1052" y="114"/>
                    </a:lnTo>
                    <a:lnTo>
                      <a:pt x="1108" y="107"/>
                    </a:lnTo>
                    <a:lnTo>
                      <a:pt x="1164" y="103"/>
                    </a:lnTo>
                    <a:lnTo>
                      <a:pt x="1223" y="101"/>
                    </a:lnTo>
                    <a:lnTo>
                      <a:pt x="1280" y="103"/>
                    </a:lnTo>
                    <a:lnTo>
                      <a:pt x="1337" y="107"/>
                    </a:lnTo>
                    <a:lnTo>
                      <a:pt x="1393" y="114"/>
                    </a:lnTo>
                    <a:lnTo>
                      <a:pt x="1448" y="124"/>
                    </a:lnTo>
                    <a:lnTo>
                      <a:pt x="1502" y="137"/>
                    </a:lnTo>
                    <a:lnTo>
                      <a:pt x="1555" y="152"/>
                    </a:lnTo>
                    <a:lnTo>
                      <a:pt x="1608" y="169"/>
                    </a:lnTo>
                    <a:lnTo>
                      <a:pt x="1659" y="190"/>
                    </a:lnTo>
                    <a:lnTo>
                      <a:pt x="1708" y="212"/>
                    </a:lnTo>
                    <a:lnTo>
                      <a:pt x="1756" y="237"/>
                    </a:lnTo>
                    <a:lnTo>
                      <a:pt x="1803" y="264"/>
                    </a:lnTo>
                    <a:lnTo>
                      <a:pt x="1849" y="293"/>
                    </a:lnTo>
                    <a:lnTo>
                      <a:pt x="1893" y="324"/>
                    </a:lnTo>
                    <a:lnTo>
                      <a:pt x="1935" y="357"/>
                    </a:lnTo>
                    <a:lnTo>
                      <a:pt x="1976" y="393"/>
                    </a:lnTo>
                    <a:lnTo>
                      <a:pt x="2015" y="430"/>
                    </a:lnTo>
                    <a:lnTo>
                      <a:pt x="2052" y="469"/>
                    </a:lnTo>
                    <a:lnTo>
                      <a:pt x="2087" y="509"/>
                    </a:lnTo>
                    <a:lnTo>
                      <a:pt x="2120" y="551"/>
                    </a:lnTo>
                    <a:lnTo>
                      <a:pt x="2152" y="596"/>
                    </a:lnTo>
                    <a:lnTo>
                      <a:pt x="2181" y="641"/>
                    </a:lnTo>
                    <a:lnTo>
                      <a:pt x="2208" y="688"/>
                    </a:lnTo>
                    <a:lnTo>
                      <a:pt x="2233" y="736"/>
                    </a:lnTo>
                    <a:lnTo>
                      <a:pt x="2255" y="786"/>
                    </a:lnTo>
                    <a:lnTo>
                      <a:pt x="2275" y="837"/>
                    </a:lnTo>
                    <a:lnTo>
                      <a:pt x="2293" y="889"/>
                    </a:lnTo>
                    <a:lnTo>
                      <a:pt x="2308" y="942"/>
                    </a:lnTo>
                    <a:lnTo>
                      <a:pt x="2320" y="996"/>
                    </a:lnTo>
                    <a:lnTo>
                      <a:pt x="2330" y="1052"/>
                    </a:lnTo>
                    <a:lnTo>
                      <a:pt x="2337" y="1108"/>
                    </a:lnTo>
                    <a:lnTo>
                      <a:pt x="2342" y="1164"/>
                    </a:lnTo>
                    <a:lnTo>
                      <a:pt x="2343" y="1223"/>
                    </a:lnTo>
                    <a:close/>
                  </a:path>
                </a:pathLst>
              </a:custGeom>
              <a:solidFill>
                <a:srgbClr val="7CC5A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1750" name="Freeform 1325">
                <a:extLst>
                  <a:ext uri="{FF2B5EF4-FFF2-40B4-BE49-F238E27FC236}">
                    <a16:creationId xmlns:a16="http://schemas.microsoft.com/office/drawing/2014/main" id="{4942487E-580A-4822-B073-C9090FABAEE8}"/>
                  </a:ext>
                </a:extLst>
              </p:cNvPr>
              <p:cNvSpPr>
                <a:spLocks noEditPoints="1"/>
              </p:cNvSpPr>
              <p:nvPr/>
            </p:nvSpPr>
            <p:spPr bwMode="auto">
              <a:xfrm>
                <a:off x="1592" y="2123"/>
                <a:ext cx="468" cy="469"/>
              </a:xfrm>
              <a:custGeom>
                <a:avLst/>
                <a:gdLst>
                  <a:gd name="T0" fmla="*/ 463 w 2343"/>
                  <a:gd name="T1" fmla="*/ 187 h 2343"/>
                  <a:gd name="T2" fmla="*/ 445 w 2343"/>
                  <a:gd name="T3" fmla="*/ 133 h 2343"/>
                  <a:gd name="T4" fmla="*/ 414 w 2343"/>
                  <a:gd name="T5" fmla="*/ 85 h 2343"/>
                  <a:gd name="T6" fmla="*/ 374 w 2343"/>
                  <a:gd name="T7" fmla="*/ 46 h 2343"/>
                  <a:gd name="T8" fmla="*/ 325 w 2343"/>
                  <a:gd name="T9" fmla="*/ 18 h 2343"/>
                  <a:gd name="T10" fmla="*/ 269 w 2343"/>
                  <a:gd name="T11" fmla="*/ 3 h 2343"/>
                  <a:gd name="T12" fmla="*/ 210 w 2343"/>
                  <a:gd name="T13" fmla="*/ 1 h 2343"/>
                  <a:gd name="T14" fmla="*/ 154 w 2343"/>
                  <a:gd name="T15" fmla="*/ 14 h 2343"/>
                  <a:gd name="T16" fmla="*/ 103 w 2343"/>
                  <a:gd name="T17" fmla="*/ 40 h 2343"/>
                  <a:gd name="T18" fmla="*/ 61 w 2343"/>
                  <a:gd name="T19" fmla="*/ 77 h 2343"/>
                  <a:gd name="T20" fmla="*/ 28 w 2343"/>
                  <a:gd name="T21" fmla="*/ 123 h 2343"/>
                  <a:gd name="T22" fmla="*/ 7 w 2343"/>
                  <a:gd name="T23" fmla="*/ 176 h 2343"/>
                  <a:gd name="T24" fmla="*/ 0 w 2343"/>
                  <a:gd name="T25" fmla="*/ 235 h 2343"/>
                  <a:gd name="T26" fmla="*/ 7 w 2343"/>
                  <a:gd name="T27" fmla="*/ 293 h 2343"/>
                  <a:gd name="T28" fmla="*/ 28 w 2343"/>
                  <a:gd name="T29" fmla="*/ 346 h 2343"/>
                  <a:gd name="T30" fmla="*/ 61 w 2343"/>
                  <a:gd name="T31" fmla="*/ 392 h 2343"/>
                  <a:gd name="T32" fmla="*/ 103 w 2343"/>
                  <a:gd name="T33" fmla="*/ 429 h 2343"/>
                  <a:gd name="T34" fmla="*/ 154 w 2343"/>
                  <a:gd name="T35" fmla="*/ 455 h 2343"/>
                  <a:gd name="T36" fmla="*/ 210 w 2343"/>
                  <a:gd name="T37" fmla="*/ 468 h 2343"/>
                  <a:gd name="T38" fmla="*/ 269 w 2343"/>
                  <a:gd name="T39" fmla="*/ 466 h 2343"/>
                  <a:gd name="T40" fmla="*/ 325 w 2343"/>
                  <a:gd name="T41" fmla="*/ 451 h 2343"/>
                  <a:gd name="T42" fmla="*/ 374 w 2343"/>
                  <a:gd name="T43" fmla="*/ 422 h 2343"/>
                  <a:gd name="T44" fmla="*/ 414 w 2343"/>
                  <a:gd name="T45" fmla="*/ 384 h 2343"/>
                  <a:gd name="T46" fmla="*/ 445 w 2343"/>
                  <a:gd name="T47" fmla="*/ 336 h 2343"/>
                  <a:gd name="T48" fmla="*/ 463 w 2343"/>
                  <a:gd name="T49" fmla="*/ 282 h 2343"/>
                  <a:gd name="T50" fmla="*/ 448 w 2343"/>
                  <a:gd name="T51" fmla="*/ 235 h 2343"/>
                  <a:gd name="T52" fmla="*/ 441 w 2343"/>
                  <a:gd name="T53" fmla="*/ 288 h 2343"/>
                  <a:gd name="T54" fmla="*/ 422 w 2343"/>
                  <a:gd name="T55" fmla="*/ 336 h 2343"/>
                  <a:gd name="T56" fmla="*/ 392 w 2343"/>
                  <a:gd name="T57" fmla="*/ 379 h 2343"/>
                  <a:gd name="T58" fmla="*/ 354 w 2343"/>
                  <a:gd name="T59" fmla="*/ 412 h 2343"/>
                  <a:gd name="T60" fmla="*/ 307 w 2343"/>
                  <a:gd name="T61" fmla="*/ 436 h 2343"/>
                  <a:gd name="T62" fmla="*/ 256 w 2343"/>
                  <a:gd name="T63" fmla="*/ 448 h 2343"/>
                  <a:gd name="T64" fmla="*/ 202 w 2343"/>
                  <a:gd name="T65" fmla="*/ 446 h 2343"/>
                  <a:gd name="T66" fmla="*/ 151 w 2343"/>
                  <a:gd name="T67" fmla="*/ 432 h 2343"/>
                  <a:gd name="T68" fmla="*/ 106 w 2343"/>
                  <a:gd name="T69" fmla="*/ 406 h 2343"/>
                  <a:gd name="T70" fmla="*/ 69 w 2343"/>
                  <a:gd name="T71" fmla="*/ 371 h 2343"/>
                  <a:gd name="T72" fmla="*/ 41 w 2343"/>
                  <a:gd name="T73" fmla="*/ 327 h 2343"/>
                  <a:gd name="T74" fmla="*/ 25 w 2343"/>
                  <a:gd name="T75" fmla="*/ 278 h 2343"/>
                  <a:gd name="T76" fmla="*/ 20 w 2343"/>
                  <a:gd name="T77" fmla="*/ 223 h 2343"/>
                  <a:gd name="T78" fmla="*/ 30 w 2343"/>
                  <a:gd name="T79" fmla="*/ 171 h 2343"/>
                  <a:gd name="T80" fmla="*/ 51 w 2343"/>
                  <a:gd name="T81" fmla="*/ 124 h 2343"/>
                  <a:gd name="T82" fmla="*/ 83 w 2343"/>
                  <a:gd name="T83" fmla="*/ 83 h 2343"/>
                  <a:gd name="T84" fmla="*/ 123 w 2343"/>
                  <a:gd name="T85" fmla="*/ 51 h 2343"/>
                  <a:gd name="T86" fmla="*/ 170 w 2343"/>
                  <a:gd name="T87" fmla="*/ 30 h 2343"/>
                  <a:gd name="T88" fmla="*/ 223 w 2343"/>
                  <a:gd name="T89" fmla="*/ 20 h 2343"/>
                  <a:gd name="T90" fmla="*/ 277 w 2343"/>
                  <a:gd name="T91" fmla="*/ 25 h 2343"/>
                  <a:gd name="T92" fmla="*/ 327 w 2343"/>
                  <a:gd name="T93" fmla="*/ 41 h 2343"/>
                  <a:gd name="T94" fmla="*/ 370 w 2343"/>
                  <a:gd name="T95" fmla="*/ 69 h 2343"/>
                  <a:gd name="T96" fmla="*/ 405 w 2343"/>
                  <a:gd name="T97" fmla="*/ 106 h 2343"/>
                  <a:gd name="T98" fmla="*/ 431 w 2343"/>
                  <a:gd name="T99" fmla="*/ 151 h 2343"/>
                  <a:gd name="T100" fmla="*/ 445 w 2343"/>
                  <a:gd name="T101" fmla="*/ 202 h 234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343" h="2343">
                    <a:moveTo>
                      <a:pt x="2343" y="1172"/>
                    </a:moveTo>
                    <a:lnTo>
                      <a:pt x="2341" y="1111"/>
                    </a:lnTo>
                    <a:lnTo>
                      <a:pt x="2337" y="1052"/>
                    </a:lnTo>
                    <a:lnTo>
                      <a:pt x="2329" y="993"/>
                    </a:lnTo>
                    <a:lnTo>
                      <a:pt x="2319" y="935"/>
                    </a:lnTo>
                    <a:lnTo>
                      <a:pt x="2306" y="878"/>
                    </a:lnTo>
                    <a:lnTo>
                      <a:pt x="2290" y="823"/>
                    </a:lnTo>
                    <a:lnTo>
                      <a:pt x="2272" y="769"/>
                    </a:lnTo>
                    <a:lnTo>
                      <a:pt x="2251" y="715"/>
                    </a:lnTo>
                    <a:lnTo>
                      <a:pt x="2228" y="663"/>
                    </a:lnTo>
                    <a:lnTo>
                      <a:pt x="2202" y="613"/>
                    </a:lnTo>
                    <a:lnTo>
                      <a:pt x="2174" y="564"/>
                    </a:lnTo>
                    <a:lnTo>
                      <a:pt x="2143" y="516"/>
                    </a:lnTo>
                    <a:lnTo>
                      <a:pt x="2110" y="470"/>
                    </a:lnTo>
                    <a:lnTo>
                      <a:pt x="2075" y="426"/>
                    </a:lnTo>
                    <a:lnTo>
                      <a:pt x="2039" y="384"/>
                    </a:lnTo>
                    <a:lnTo>
                      <a:pt x="2000" y="343"/>
                    </a:lnTo>
                    <a:lnTo>
                      <a:pt x="1960" y="304"/>
                    </a:lnTo>
                    <a:lnTo>
                      <a:pt x="1916" y="267"/>
                    </a:lnTo>
                    <a:lnTo>
                      <a:pt x="1872" y="232"/>
                    </a:lnTo>
                    <a:lnTo>
                      <a:pt x="1827" y="200"/>
                    </a:lnTo>
                    <a:lnTo>
                      <a:pt x="1779" y="170"/>
                    </a:lnTo>
                    <a:lnTo>
                      <a:pt x="1730" y="141"/>
                    </a:lnTo>
                    <a:lnTo>
                      <a:pt x="1679" y="115"/>
                    </a:lnTo>
                    <a:lnTo>
                      <a:pt x="1628" y="91"/>
                    </a:lnTo>
                    <a:lnTo>
                      <a:pt x="1575" y="70"/>
                    </a:lnTo>
                    <a:lnTo>
                      <a:pt x="1519" y="52"/>
                    </a:lnTo>
                    <a:lnTo>
                      <a:pt x="1464" y="36"/>
                    </a:lnTo>
                    <a:lnTo>
                      <a:pt x="1408" y="23"/>
                    </a:lnTo>
                    <a:lnTo>
                      <a:pt x="1349" y="13"/>
                    </a:lnTo>
                    <a:lnTo>
                      <a:pt x="1291" y="6"/>
                    </a:lnTo>
                    <a:lnTo>
                      <a:pt x="1232" y="1"/>
                    </a:lnTo>
                    <a:lnTo>
                      <a:pt x="1172" y="0"/>
                    </a:lnTo>
                    <a:lnTo>
                      <a:pt x="1111" y="1"/>
                    </a:lnTo>
                    <a:lnTo>
                      <a:pt x="1052" y="6"/>
                    </a:lnTo>
                    <a:lnTo>
                      <a:pt x="993" y="13"/>
                    </a:lnTo>
                    <a:lnTo>
                      <a:pt x="935" y="23"/>
                    </a:lnTo>
                    <a:lnTo>
                      <a:pt x="878" y="36"/>
                    </a:lnTo>
                    <a:lnTo>
                      <a:pt x="823" y="52"/>
                    </a:lnTo>
                    <a:lnTo>
                      <a:pt x="769" y="70"/>
                    </a:lnTo>
                    <a:lnTo>
                      <a:pt x="715" y="91"/>
                    </a:lnTo>
                    <a:lnTo>
                      <a:pt x="663" y="115"/>
                    </a:lnTo>
                    <a:lnTo>
                      <a:pt x="613" y="141"/>
                    </a:lnTo>
                    <a:lnTo>
                      <a:pt x="564" y="170"/>
                    </a:lnTo>
                    <a:lnTo>
                      <a:pt x="516" y="200"/>
                    </a:lnTo>
                    <a:lnTo>
                      <a:pt x="470" y="232"/>
                    </a:lnTo>
                    <a:lnTo>
                      <a:pt x="426" y="267"/>
                    </a:lnTo>
                    <a:lnTo>
                      <a:pt x="384" y="304"/>
                    </a:lnTo>
                    <a:lnTo>
                      <a:pt x="342" y="343"/>
                    </a:lnTo>
                    <a:lnTo>
                      <a:pt x="304" y="384"/>
                    </a:lnTo>
                    <a:lnTo>
                      <a:pt x="267" y="426"/>
                    </a:lnTo>
                    <a:lnTo>
                      <a:pt x="232" y="470"/>
                    </a:lnTo>
                    <a:lnTo>
                      <a:pt x="200" y="516"/>
                    </a:lnTo>
                    <a:lnTo>
                      <a:pt x="169" y="564"/>
                    </a:lnTo>
                    <a:lnTo>
                      <a:pt x="140" y="613"/>
                    </a:lnTo>
                    <a:lnTo>
                      <a:pt x="115" y="663"/>
                    </a:lnTo>
                    <a:lnTo>
                      <a:pt x="91" y="715"/>
                    </a:lnTo>
                    <a:lnTo>
                      <a:pt x="70" y="769"/>
                    </a:lnTo>
                    <a:lnTo>
                      <a:pt x="52" y="823"/>
                    </a:lnTo>
                    <a:lnTo>
                      <a:pt x="36" y="878"/>
                    </a:lnTo>
                    <a:lnTo>
                      <a:pt x="23" y="935"/>
                    </a:lnTo>
                    <a:lnTo>
                      <a:pt x="13" y="993"/>
                    </a:lnTo>
                    <a:lnTo>
                      <a:pt x="6" y="1052"/>
                    </a:lnTo>
                    <a:lnTo>
                      <a:pt x="1" y="1111"/>
                    </a:lnTo>
                    <a:lnTo>
                      <a:pt x="0" y="1172"/>
                    </a:lnTo>
                    <a:lnTo>
                      <a:pt x="1" y="1232"/>
                    </a:lnTo>
                    <a:lnTo>
                      <a:pt x="6" y="1291"/>
                    </a:lnTo>
                    <a:lnTo>
                      <a:pt x="13" y="1349"/>
                    </a:lnTo>
                    <a:lnTo>
                      <a:pt x="23" y="1408"/>
                    </a:lnTo>
                    <a:lnTo>
                      <a:pt x="36" y="1464"/>
                    </a:lnTo>
                    <a:lnTo>
                      <a:pt x="52" y="1520"/>
                    </a:lnTo>
                    <a:lnTo>
                      <a:pt x="70" y="1575"/>
                    </a:lnTo>
                    <a:lnTo>
                      <a:pt x="91" y="1628"/>
                    </a:lnTo>
                    <a:lnTo>
                      <a:pt x="115" y="1679"/>
                    </a:lnTo>
                    <a:lnTo>
                      <a:pt x="140" y="1730"/>
                    </a:lnTo>
                    <a:lnTo>
                      <a:pt x="169" y="1778"/>
                    </a:lnTo>
                    <a:lnTo>
                      <a:pt x="200" y="1827"/>
                    </a:lnTo>
                    <a:lnTo>
                      <a:pt x="232" y="1872"/>
                    </a:lnTo>
                    <a:lnTo>
                      <a:pt x="267" y="1916"/>
                    </a:lnTo>
                    <a:lnTo>
                      <a:pt x="304" y="1959"/>
                    </a:lnTo>
                    <a:lnTo>
                      <a:pt x="342" y="2000"/>
                    </a:lnTo>
                    <a:lnTo>
                      <a:pt x="384" y="2039"/>
                    </a:lnTo>
                    <a:lnTo>
                      <a:pt x="426" y="2076"/>
                    </a:lnTo>
                    <a:lnTo>
                      <a:pt x="470" y="2110"/>
                    </a:lnTo>
                    <a:lnTo>
                      <a:pt x="516" y="2143"/>
                    </a:lnTo>
                    <a:lnTo>
                      <a:pt x="564" y="2173"/>
                    </a:lnTo>
                    <a:lnTo>
                      <a:pt x="613" y="2202"/>
                    </a:lnTo>
                    <a:lnTo>
                      <a:pt x="663" y="2228"/>
                    </a:lnTo>
                    <a:lnTo>
                      <a:pt x="715" y="2251"/>
                    </a:lnTo>
                    <a:lnTo>
                      <a:pt x="769" y="2272"/>
                    </a:lnTo>
                    <a:lnTo>
                      <a:pt x="823" y="2290"/>
                    </a:lnTo>
                    <a:lnTo>
                      <a:pt x="878" y="2306"/>
                    </a:lnTo>
                    <a:lnTo>
                      <a:pt x="935" y="2319"/>
                    </a:lnTo>
                    <a:lnTo>
                      <a:pt x="993" y="2329"/>
                    </a:lnTo>
                    <a:lnTo>
                      <a:pt x="1052" y="2337"/>
                    </a:lnTo>
                    <a:lnTo>
                      <a:pt x="1111" y="2341"/>
                    </a:lnTo>
                    <a:lnTo>
                      <a:pt x="1172" y="2343"/>
                    </a:lnTo>
                    <a:lnTo>
                      <a:pt x="1232" y="2341"/>
                    </a:lnTo>
                    <a:lnTo>
                      <a:pt x="1291" y="2337"/>
                    </a:lnTo>
                    <a:lnTo>
                      <a:pt x="1349" y="2329"/>
                    </a:lnTo>
                    <a:lnTo>
                      <a:pt x="1408" y="2319"/>
                    </a:lnTo>
                    <a:lnTo>
                      <a:pt x="1464" y="2306"/>
                    </a:lnTo>
                    <a:lnTo>
                      <a:pt x="1519" y="2290"/>
                    </a:lnTo>
                    <a:lnTo>
                      <a:pt x="1575" y="2272"/>
                    </a:lnTo>
                    <a:lnTo>
                      <a:pt x="1628" y="2251"/>
                    </a:lnTo>
                    <a:lnTo>
                      <a:pt x="1679" y="2228"/>
                    </a:lnTo>
                    <a:lnTo>
                      <a:pt x="1730" y="2202"/>
                    </a:lnTo>
                    <a:lnTo>
                      <a:pt x="1779" y="2173"/>
                    </a:lnTo>
                    <a:lnTo>
                      <a:pt x="1827" y="2143"/>
                    </a:lnTo>
                    <a:lnTo>
                      <a:pt x="1872" y="2110"/>
                    </a:lnTo>
                    <a:lnTo>
                      <a:pt x="1916" y="2076"/>
                    </a:lnTo>
                    <a:lnTo>
                      <a:pt x="1960" y="2039"/>
                    </a:lnTo>
                    <a:lnTo>
                      <a:pt x="2000" y="2000"/>
                    </a:lnTo>
                    <a:lnTo>
                      <a:pt x="2039" y="1959"/>
                    </a:lnTo>
                    <a:lnTo>
                      <a:pt x="2075" y="1916"/>
                    </a:lnTo>
                    <a:lnTo>
                      <a:pt x="2110" y="1872"/>
                    </a:lnTo>
                    <a:lnTo>
                      <a:pt x="2143" y="1827"/>
                    </a:lnTo>
                    <a:lnTo>
                      <a:pt x="2174" y="1778"/>
                    </a:lnTo>
                    <a:lnTo>
                      <a:pt x="2202" y="1730"/>
                    </a:lnTo>
                    <a:lnTo>
                      <a:pt x="2228" y="1679"/>
                    </a:lnTo>
                    <a:lnTo>
                      <a:pt x="2251" y="1628"/>
                    </a:lnTo>
                    <a:lnTo>
                      <a:pt x="2272" y="1575"/>
                    </a:lnTo>
                    <a:lnTo>
                      <a:pt x="2290" y="1520"/>
                    </a:lnTo>
                    <a:lnTo>
                      <a:pt x="2306" y="1464"/>
                    </a:lnTo>
                    <a:lnTo>
                      <a:pt x="2319" y="1408"/>
                    </a:lnTo>
                    <a:lnTo>
                      <a:pt x="2329" y="1349"/>
                    </a:lnTo>
                    <a:lnTo>
                      <a:pt x="2337" y="1291"/>
                    </a:lnTo>
                    <a:lnTo>
                      <a:pt x="2341" y="1232"/>
                    </a:lnTo>
                    <a:lnTo>
                      <a:pt x="2343" y="1172"/>
                    </a:lnTo>
                    <a:close/>
                    <a:moveTo>
                      <a:pt x="2241" y="1172"/>
                    </a:moveTo>
                    <a:lnTo>
                      <a:pt x="2240" y="1227"/>
                    </a:lnTo>
                    <a:lnTo>
                      <a:pt x="2236" y="1281"/>
                    </a:lnTo>
                    <a:lnTo>
                      <a:pt x="2229" y="1334"/>
                    </a:lnTo>
                    <a:lnTo>
                      <a:pt x="2220" y="1387"/>
                    </a:lnTo>
                    <a:lnTo>
                      <a:pt x="2208" y="1439"/>
                    </a:lnTo>
                    <a:lnTo>
                      <a:pt x="2194" y="1489"/>
                    </a:lnTo>
                    <a:lnTo>
                      <a:pt x="2177" y="1539"/>
                    </a:lnTo>
                    <a:lnTo>
                      <a:pt x="2158" y="1588"/>
                    </a:lnTo>
                    <a:lnTo>
                      <a:pt x="2135" y="1635"/>
                    </a:lnTo>
                    <a:lnTo>
                      <a:pt x="2112" y="1681"/>
                    </a:lnTo>
                    <a:lnTo>
                      <a:pt x="2086" y="1726"/>
                    </a:lnTo>
                    <a:lnTo>
                      <a:pt x="2059" y="1769"/>
                    </a:lnTo>
                    <a:lnTo>
                      <a:pt x="2029" y="1812"/>
                    </a:lnTo>
                    <a:lnTo>
                      <a:pt x="1997" y="1852"/>
                    </a:lnTo>
                    <a:lnTo>
                      <a:pt x="1964" y="1891"/>
                    </a:lnTo>
                    <a:lnTo>
                      <a:pt x="1928" y="1928"/>
                    </a:lnTo>
                    <a:lnTo>
                      <a:pt x="1891" y="1963"/>
                    </a:lnTo>
                    <a:lnTo>
                      <a:pt x="1852" y="1997"/>
                    </a:lnTo>
                    <a:lnTo>
                      <a:pt x="1812" y="2029"/>
                    </a:lnTo>
                    <a:lnTo>
                      <a:pt x="1770" y="2059"/>
                    </a:lnTo>
                    <a:lnTo>
                      <a:pt x="1726" y="2086"/>
                    </a:lnTo>
                    <a:lnTo>
                      <a:pt x="1681" y="2112"/>
                    </a:lnTo>
                    <a:lnTo>
                      <a:pt x="1635" y="2135"/>
                    </a:lnTo>
                    <a:lnTo>
                      <a:pt x="1588" y="2157"/>
                    </a:lnTo>
                    <a:lnTo>
                      <a:pt x="1539" y="2176"/>
                    </a:lnTo>
                    <a:lnTo>
                      <a:pt x="1489" y="2194"/>
                    </a:lnTo>
                    <a:lnTo>
                      <a:pt x="1439" y="2208"/>
                    </a:lnTo>
                    <a:lnTo>
                      <a:pt x="1387" y="2220"/>
                    </a:lnTo>
                    <a:lnTo>
                      <a:pt x="1334" y="2229"/>
                    </a:lnTo>
                    <a:lnTo>
                      <a:pt x="1281" y="2236"/>
                    </a:lnTo>
                    <a:lnTo>
                      <a:pt x="1227" y="2240"/>
                    </a:lnTo>
                    <a:lnTo>
                      <a:pt x="1172" y="2241"/>
                    </a:lnTo>
                    <a:lnTo>
                      <a:pt x="1116" y="2240"/>
                    </a:lnTo>
                    <a:lnTo>
                      <a:pt x="1062" y="2236"/>
                    </a:lnTo>
                    <a:lnTo>
                      <a:pt x="1009" y="2229"/>
                    </a:lnTo>
                    <a:lnTo>
                      <a:pt x="956" y="2220"/>
                    </a:lnTo>
                    <a:lnTo>
                      <a:pt x="904" y="2208"/>
                    </a:lnTo>
                    <a:lnTo>
                      <a:pt x="853" y="2194"/>
                    </a:lnTo>
                    <a:lnTo>
                      <a:pt x="804" y="2176"/>
                    </a:lnTo>
                    <a:lnTo>
                      <a:pt x="755" y="2157"/>
                    </a:lnTo>
                    <a:lnTo>
                      <a:pt x="707" y="2135"/>
                    </a:lnTo>
                    <a:lnTo>
                      <a:pt x="661" y="2112"/>
                    </a:lnTo>
                    <a:lnTo>
                      <a:pt x="617" y="2086"/>
                    </a:lnTo>
                    <a:lnTo>
                      <a:pt x="573" y="2059"/>
                    </a:lnTo>
                    <a:lnTo>
                      <a:pt x="531" y="2029"/>
                    </a:lnTo>
                    <a:lnTo>
                      <a:pt x="491" y="1997"/>
                    </a:lnTo>
                    <a:lnTo>
                      <a:pt x="452" y="1963"/>
                    </a:lnTo>
                    <a:lnTo>
                      <a:pt x="415" y="1928"/>
                    </a:lnTo>
                    <a:lnTo>
                      <a:pt x="380" y="1891"/>
                    </a:lnTo>
                    <a:lnTo>
                      <a:pt x="345" y="1852"/>
                    </a:lnTo>
                    <a:lnTo>
                      <a:pt x="314" y="1812"/>
                    </a:lnTo>
                    <a:lnTo>
                      <a:pt x="284" y="1769"/>
                    </a:lnTo>
                    <a:lnTo>
                      <a:pt x="256" y="1726"/>
                    </a:lnTo>
                    <a:lnTo>
                      <a:pt x="231" y="1681"/>
                    </a:lnTo>
                    <a:lnTo>
                      <a:pt x="207" y="1635"/>
                    </a:lnTo>
                    <a:lnTo>
                      <a:pt x="186" y="1588"/>
                    </a:lnTo>
                    <a:lnTo>
                      <a:pt x="167" y="1539"/>
                    </a:lnTo>
                    <a:lnTo>
                      <a:pt x="150" y="1489"/>
                    </a:lnTo>
                    <a:lnTo>
                      <a:pt x="135" y="1439"/>
                    </a:lnTo>
                    <a:lnTo>
                      <a:pt x="123" y="1387"/>
                    </a:lnTo>
                    <a:lnTo>
                      <a:pt x="113" y="1334"/>
                    </a:lnTo>
                    <a:lnTo>
                      <a:pt x="107" y="1281"/>
                    </a:lnTo>
                    <a:lnTo>
                      <a:pt x="102" y="1227"/>
                    </a:lnTo>
                    <a:lnTo>
                      <a:pt x="101" y="1172"/>
                    </a:lnTo>
                    <a:lnTo>
                      <a:pt x="102" y="1116"/>
                    </a:lnTo>
                    <a:lnTo>
                      <a:pt x="107" y="1062"/>
                    </a:lnTo>
                    <a:lnTo>
                      <a:pt x="113" y="1009"/>
                    </a:lnTo>
                    <a:lnTo>
                      <a:pt x="123" y="956"/>
                    </a:lnTo>
                    <a:lnTo>
                      <a:pt x="135" y="904"/>
                    </a:lnTo>
                    <a:lnTo>
                      <a:pt x="150" y="853"/>
                    </a:lnTo>
                    <a:lnTo>
                      <a:pt x="167" y="804"/>
                    </a:lnTo>
                    <a:lnTo>
                      <a:pt x="186" y="755"/>
                    </a:lnTo>
                    <a:lnTo>
                      <a:pt x="207" y="707"/>
                    </a:lnTo>
                    <a:lnTo>
                      <a:pt x="231" y="661"/>
                    </a:lnTo>
                    <a:lnTo>
                      <a:pt x="256" y="617"/>
                    </a:lnTo>
                    <a:lnTo>
                      <a:pt x="284" y="574"/>
                    </a:lnTo>
                    <a:lnTo>
                      <a:pt x="314" y="531"/>
                    </a:lnTo>
                    <a:lnTo>
                      <a:pt x="345" y="491"/>
                    </a:lnTo>
                    <a:lnTo>
                      <a:pt x="380" y="452"/>
                    </a:lnTo>
                    <a:lnTo>
                      <a:pt x="415" y="415"/>
                    </a:lnTo>
                    <a:lnTo>
                      <a:pt x="452" y="380"/>
                    </a:lnTo>
                    <a:lnTo>
                      <a:pt x="491" y="346"/>
                    </a:lnTo>
                    <a:lnTo>
                      <a:pt x="531" y="314"/>
                    </a:lnTo>
                    <a:lnTo>
                      <a:pt x="573" y="284"/>
                    </a:lnTo>
                    <a:lnTo>
                      <a:pt x="617" y="256"/>
                    </a:lnTo>
                    <a:lnTo>
                      <a:pt x="661" y="231"/>
                    </a:lnTo>
                    <a:lnTo>
                      <a:pt x="707" y="207"/>
                    </a:lnTo>
                    <a:lnTo>
                      <a:pt x="755" y="186"/>
                    </a:lnTo>
                    <a:lnTo>
                      <a:pt x="804" y="167"/>
                    </a:lnTo>
                    <a:lnTo>
                      <a:pt x="853" y="150"/>
                    </a:lnTo>
                    <a:lnTo>
                      <a:pt x="904" y="136"/>
                    </a:lnTo>
                    <a:lnTo>
                      <a:pt x="956" y="123"/>
                    </a:lnTo>
                    <a:lnTo>
                      <a:pt x="1009" y="113"/>
                    </a:lnTo>
                    <a:lnTo>
                      <a:pt x="1062" y="107"/>
                    </a:lnTo>
                    <a:lnTo>
                      <a:pt x="1116" y="102"/>
                    </a:lnTo>
                    <a:lnTo>
                      <a:pt x="1172" y="101"/>
                    </a:lnTo>
                    <a:lnTo>
                      <a:pt x="1227" y="102"/>
                    </a:lnTo>
                    <a:lnTo>
                      <a:pt x="1281" y="107"/>
                    </a:lnTo>
                    <a:lnTo>
                      <a:pt x="1334" y="113"/>
                    </a:lnTo>
                    <a:lnTo>
                      <a:pt x="1387" y="123"/>
                    </a:lnTo>
                    <a:lnTo>
                      <a:pt x="1439" y="136"/>
                    </a:lnTo>
                    <a:lnTo>
                      <a:pt x="1489" y="150"/>
                    </a:lnTo>
                    <a:lnTo>
                      <a:pt x="1539" y="167"/>
                    </a:lnTo>
                    <a:lnTo>
                      <a:pt x="1588" y="186"/>
                    </a:lnTo>
                    <a:lnTo>
                      <a:pt x="1635" y="207"/>
                    </a:lnTo>
                    <a:lnTo>
                      <a:pt x="1681" y="231"/>
                    </a:lnTo>
                    <a:lnTo>
                      <a:pt x="1726" y="256"/>
                    </a:lnTo>
                    <a:lnTo>
                      <a:pt x="1770" y="284"/>
                    </a:lnTo>
                    <a:lnTo>
                      <a:pt x="1812" y="314"/>
                    </a:lnTo>
                    <a:lnTo>
                      <a:pt x="1852" y="346"/>
                    </a:lnTo>
                    <a:lnTo>
                      <a:pt x="1891" y="380"/>
                    </a:lnTo>
                    <a:lnTo>
                      <a:pt x="1928" y="415"/>
                    </a:lnTo>
                    <a:lnTo>
                      <a:pt x="1964" y="452"/>
                    </a:lnTo>
                    <a:lnTo>
                      <a:pt x="1997" y="491"/>
                    </a:lnTo>
                    <a:lnTo>
                      <a:pt x="2029" y="531"/>
                    </a:lnTo>
                    <a:lnTo>
                      <a:pt x="2059" y="574"/>
                    </a:lnTo>
                    <a:lnTo>
                      <a:pt x="2086" y="617"/>
                    </a:lnTo>
                    <a:lnTo>
                      <a:pt x="2112" y="661"/>
                    </a:lnTo>
                    <a:lnTo>
                      <a:pt x="2135" y="707"/>
                    </a:lnTo>
                    <a:lnTo>
                      <a:pt x="2158" y="755"/>
                    </a:lnTo>
                    <a:lnTo>
                      <a:pt x="2177" y="804"/>
                    </a:lnTo>
                    <a:lnTo>
                      <a:pt x="2194" y="853"/>
                    </a:lnTo>
                    <a:lnTo>
                      <a:pt x="2208" y="904"/>
                    </a:lnTo>
                    <a:lnTo>
                      <a:pt x="2220" y="956"/>
                    </a:lnTo>
                    <a:lnTo>
                      <a:pt x="2229" y="1009"/>
                    </a:lnTo>
                    <a:lnTo>
                      <a:pt x="2236" y="1062"/>
                    </a:lnTo>
                    <a:lnTo>
                      <a:pt x="2240" y="1116"/>
                    </a:lnTo>
                    <a:lnTo>
                      <a:pt x="2241" y="1172"/>
                    </a:lnTo>
                    <a:close/>
                  </a:path>
                </a:pathLst>
              </a:custGeom>
              <a:solidFill>
                <a:srgbClr val="82C7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1751" name="Freeform 1326">
                <a:extLst>
                  <a:ext uri="{FF2B5EF4-FFF2-40B4-BE49-F238E27FC236}">
                    <a16:creationId xmlns:a16="http://schemas.microsoft.com/office/drawing/2014/main" id="{2A43F049-15CA-4584-9EB0-07A2689BFFC0}"/>
                  </a:ext>
                </a:extLst>
              </p:cNvPr>
              <p:cNvSpPr>
                <a:spLocks noEditPoints="1"/>
              </p:cNvSpPr>
              <p:nvPr/>
            </p:nvSpPr>
            <p:spPr bwMode="auto">
              <a:xfrm>
                <a:off x="1602" y="2133"/>
                <a:ext cx="448" cy="449"/>
              </a:xfrm>
              <a:custGeom>
                <a:avLst/>
                <a:gdLst>
                  <a:gd name="T0" fmla="*/ 443 w 2242"/>
                  <a:gd name="T1" fmla="*/ 179 h 2242"/>
                  <a:gd name="T2" fmla="*/ 426 w 2242"/>
                  <a:gd name="T3" fmla="*/ 127 h 2242"/>
                  <a:gd name="T4" fmla="*/ 397 w 2242"/>
                  <a:gd name="T5" fmla="*/ 82 h 2242"/>
                  <a:gd name="T6" fmla="*/ 358 w 2242"/>
                  <a:gd name="T7" fmla="*/ 45 h 2242"/>
                  <a:gd name="T8" fmla="*/ 311 w 2242"/>
                  <a:gd name="T9" fmla="*/ 18 h 2242"/>
                  <a:gd name="T10" fmla="*/ 258 w 2242"/>
                  <a:gd name="T11" fmla="*/ 3 h 2242"/>
                  <a:gd name="T12" fmla="*/ 201 w 2242"/>
                  <a:gd name="T13" fmla="*/ 1 h 2242"/>
                  <a:gd name="T14" fmla="*/ 147 w 2242"/>
                  <a:gd name="T15" fmla="*/ 14 h 2242"/>
                  <a:gd name="T16" fmla="*/ 99 w 2242"/>
                  <a:gd name="T17" fmla="*/ 38 h 2242"/>
                  <a:gd name="T18" fmla="*/ 58 w 2242"/>
                  <a:gd name="T19" fmla="*/ 74 h 2242"/>
                  <a:gd name="T20" fmla="*/ 27 w 2242"/>
                  <a:gd name="T21" fmla="*/ 118 h 2242"/>
                  <a:gd name="T22" fmla="*/ 7 w 2242"/>
                  <a:gd name="T23" fmla="*/ 168 h 2242"/>
                  <a:gd name="T24" fmla="*/ 0 w 2242"/>
                  <a:gd name="T25" fmla="*/ 225 h 2242"/>
                  <a:gd name="T26" fmla="*/ 7 w 2242"/>
                  <a:gd name="T27" fmla="*/ 281 h 2242"/>
                  <a:gd name="T28" fmla="*/ 27 w 2242"/>
                  <a:gd name="T29" fmla="*/ 331 h 2242"/>
                  <a:gd name="T30" fmla="*/ 58 w 2242"/>
                  <a:gd name="T31" fmla="*/ 376 h 2242"/>
                  <a:gd name="T32" fmla="*/ 99 w 2242"/>
                  <a:gd name="T33" fmla="*/ 411 h 2242"/>
                  <a:gd name="T34" fmla="*/ 147 w 2242"/>
                  <a:gd name="T35" fmla="*/ 435 h 2242"/>
                  <a:gd name="T36" fmla="*/ 201 w 2242"/>
                  <a:gd name="T37" fmla="*/ 448 h 2242"/>
                  <a:gd name="T38" fmla="*/ 258 w 2242"/>
                  <a:gd name="T39" fmla="*/ 446 h 2242"/>
                  <a:gd name="T40" fmla="*/ 311 w 2242"/>
                  <a:gd name="T41" fmla="*/ 431 h 2242"/>
                  <a:gd name="T42" fmla="*/ 358 w 2242"/>
                  <a:gd name="T43" fmla="*/ 405 h 2242"/>
                  <a:gd name="T44" fmla="*/ 397 w 2242"/>
                  <a:gd name="T45" fmla="*/ 367 h 2242"/>
                  <a:gd name="T46" fmla="*/ 426 w 2242"/>
                  <a:gd name="T47" fmla="*/ 322 h 2242"/>
                  <a:gd name="T48" fmla="*/ 443 w 2242"/>
                  <a:gd name="T49" fmla="*/ 270 h 2242"/>
                  <a:gd name="T50" fmla="*/ 428 w 2242"/>
                  <a:gd name="T51" fmla="*/ 225 h 2242"/>
                  <a:gd name="T52" fmla="*/ 421 w 2242"/>
                  <a:gd name="T53" fmla="*/ 276 h 2242"/>
                  <a:gd name="T54" fmla="*/ 403 w 2242"/>
                  <a:gd name="T55" fmla="*/ 322 h 2242"/>
                  <a:gd name="T56" fmla="*/ 375 w 2242"/>
                  <a:gd name="T57" fmla="*/ 362 h 2242"/>
                  <a:gd name="T58" fmla="*/ 338 w 2242"/>
                  <a:gd name="T59" fmla="*/ 394 h 2242"/>
                  <a:gd name="T60" fmla="*/ 294 w 2242"/>
                  <a:gd name="T61" fmla="*/ 416 h 2242"/>
                  <a:gd name="T62" fmla="*/ 245 w 2242"/>
                  <a:gd name="T63" fmla="*/ 428 h 2242"/>
                  <a:gd name="T64" fmla="*/ 193 w 2242"/>
                  <a:gd name="T65" fmla="*/ 426 h 2242"/>
                  <a:gd name="T66" fmla="*/ 145 w 2242"/>
                  <a:gd name="T67" fmla="*/ 413 h 2242"/>
                  <a:gd name="T68" fmla="*/ 102 w 2242"/>
                  <a:gd name="T69" fmla="*/ 388 h 2242"/>
                  <a:gd name="T70" fmla="*/ 67 w 2242"/>
                  <a:gd name="T71" fmla="*/ 354 h 2242"/>
                  <a:gd name="T72" fmla="*/ 41 w 2242"/>
                  <a:gd name="T73" fmla="*/ 313 h 2242"/>
                  <a:gd name="T74" fmla="*/ 25 w 2242"/>
                  <a:gd name="T75" fmla="*/ 266 h 2242"/>
                  <a:gd name="T76" fmla="*/ 21 w 2242"/>
                  <a:gd name="T77" fmla="*/ 214 h 2242"/>
                  <a:gd name="T78" fmla="*/ 30 w 2242"/>
                  <a:gd name="T79" fmla="*/ 164 h 2242"/>
                  <a:gd name="T80" fmla="*/ 50 w 2242"/>
                  <a:gd name="T81" fmla="*/ 119 h 2242"/>
                  <a:gd name="T82" fmla="*/ 80 w 2242"/>
                  <a:gd name="T83" fmla="*/ 80 h 2242"/>
                  <a:gd name="T84" fmla="*/ 118 w 2242"/>
                  <a:gd name="T85" fmla="*/ 50 h 2242"/>
                  <a:gd name="T86" fmla="*/ 163 w 2242"/>
                  <a:gd name="T87" fmla="*/ 30 h 2242"/>
                  <a:gd name="T88" fmla="*/ 214 w 2242"/>
                  <a:gd name="T89" fmla="*/ 21 h 2242"/>
                  <a:gd name="T90" fmla="*/ 265 w 2242"/>
                  <a:gd name="T91" fmla="*/ 25 h 2242"/>
                  <a:gd name="T92" fmla="*/ 312 w 2242"/>
                  <a:gd name="T93" fmla="*/ 41 h 2242"/>
                  <a:gd name="T94" fmla="*/ 354 w 2242"/>
                  <a:gd name="T95" fmla="*/ 67 h 2242"/>
                  <a:gd name="T96" fmla="*/ 387 w 2242"/>
                  <a:gd name="T97" fmla="*/ 103 h 2242"/>
                  <a:gd name="T98" fmla="*/ 412 w 2242"/>
                  <a:gd name="T99" fmla="*/ 145 h 2242"/>
                  <a:gd name="T100" fmla="*/ 425 w 2242"/>
                  <a:gd name="T101" fmla="*/ 193 h 224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242" h="2242">
                    <a:moveTo>
                      <a:pt x="2242" y="1122"/>
                    </a:moveTo>
                    <a:lnTo>
                      <a:pt x="2241" y="1063"/>
                    </a:lnTo>
                    <a:lnTo>
                      <a:pt x="2236" y="1007"/>
                    </a:lnTo>
                    <a:lnTo>
                      <a:pt x="2229" y="951"/>
                    </a:lnTo>
                    <a:lnTo>
                      <a:pt x="2219" y="895"/>
                    </a:lnTo>
                    <a:lnTo>
                      <a:pt x="2207" y="841"/>
                    </a:lnTo>
                    <a:lnTo>
                      <a:pt x="2192" y="788"/>
                    </a:lnTo>
                    <a:lnTo>
                      <a:pt x="2174" y="736"/>
                    </a:lnTo>
                    <a:lnTo>
                      <a:pt x="2154" y="685"/>
                    </a:lnTo>
                    <a:lnTo>
                      <a:pt x="2132" y="635"/>
                    </a:lnTo>
                    <a:lnTo>
                      <a:pt x="2107" y="587"/>
                    </a:lnTo>
                    <a:lnTo>
                      <a:pt x="2080" y="540"/>
                    </a:lnTo>
                    <a:lnTo>
                      <a:pt x="2051" y="495"/>
                    </a:lnTo>
                    <a:lnTo>
                      <a:pt x="2019" y="450"/>
                    </a:lnTo>
                    <a:lnTo>
                      <a:pt x="1986" y="408"/>
                    </a:lnTo>
                    <a:lnTo>
                      <a:pt x="1951" y="368"/>
                    </a:lnTo>
                    <a:lnTo>
                      <a:pt x="1914" y="329"/>
                    </a:lnTo>
                    <a:lnTo>
                      <a:pt x="1875" y="292"/>
                    </a:lnTo>
                    <a:lnTo>
                      <a:pt x="1834" y="256"/>
                    </a:lnTo>
                    <a:lnTo>
                      <a:pt x="1792" y="223"/>
                    </a:lnTo>
                    <a:lnTo>
                      <a:pt x="1748" y="192"/>
                    </a:lnTo>
                    <a:lnTo>
                      <a:pt x="1702" y="163"/>
                    </a:lnTo>
                    <a:lnTo>
                      <a:pt x="1655" y="136"/>
                    </a:lnTo>
                    <a:lnTo>
                      <a:pt x="1607" y="111"/>
                    </a:lnTo>
                    <a:lnTo>
                      <a:pt x="1558" y="89"/>
                    </a:lnTo>
                    <a:lnTo>
                      <a:pt x="1507" y="68"/>
                    </a:lnTo>
                    <a:lnTo>
                      <a:pt x="1454" y="51"/>
                    </a:lnTo>
                    <a:lnTo>
                      <a:pt x="1401" y="36"/>
                    </a:lnTo>
                    <a:lnTo>
                      <a:pt x="1347" y="23"/>
                    </a:lnTo>
                    <a:lnTo>
                      <a:pt x="1292" y="13"/>
                    </a:lnTo>
                    <a:lnTo>
                      <a:pt x="1236" y="6"/>
                    </a:lnTo>
                    <a:lnTo>
                      <a:pt x="1179" y="2"/>
                    </a:lnTo>
                    <a:lnTo>
                      <a:pt x="1122" y="0"/>
                    </a:lnTo>
                    <a:lnTo>
                      <a:pt x="1063" y="2"/>
                    </a:lnTo>
                    <a:lnTo>
                      <a:pt x="1007" y="6"/>
                    </a:lnTo>
                    <a:lnTo>
                      <a:pt x="951" y="13"/>
                    </a:lnTo>
                    <a:lnTo>
                      <a:pt x="895" y="23"/>
                    </a:lnTo>
                    <a:lnTo>
                      <a:pt x="841" y="36"/>
                    </a:lnTo>
                    <a:lnTo>
                      <a:pt x="788" y="51"/>
                    </a:lnTo>
                    <a:lnTo>
                      <a:pt x="736" y="68"/>
                    </a:lnTo>
                    <a:lnTo>
                      <a:pt x="685" y="89"/>
                    </a:lnTo>
                    <a:lnTo>
                      <a:pt x="635" y="111"/>
                    </a:lnTo>
                    <a:lnTo>
                      <a:pt x="587" y="136"/>
                    </a:lnTo>
                    <a:lnTo>
                      <a:pt x="540" y="163"/>
                    </a:lnTo>
                    <a:lnTo>
                      <a:pt x="494" y="192"/>
                    </a:lnTo>
                    <a:lnTo>
                      <a:pt x="450" y="223"/>
                    </a:lnTo>
                    <a:lnTo>
                      <a:pt x="408" y="256"/>
                    </a:lnTo>
                    <a:lnTo>
                      <a:pt x="368" y="292"/>
                    </a:lnTo>
                    <a:lnTo>
                      <a:pt x="329" y="329"/>
                    </a:lnTo>
                    <a:lnTo>
                      <a:pt x="291" y="368"/>
                    </a:lnTo>
                    <a:lnTo>
                      <a:pt x="256" y="408"/>
                    </a:lnTo>
                    <a:lnTo>
                      <a:pt x="223" y="450"/>
                    </a:lnTo>
                    <a:lnTo>
                      <a:pt x="192" y="495"/>
                    </a:lnTo>
                    <a:lnTo>
                      <a:pt x="163" y="540"/>
                    </a:lnTo>
                    <a:lnTo>
                      <a:pt x="136" y="587"/>
                    </a:lnTo>
                    <a:lnTo>
                      <a:pt x="111" y="635"/>
                    </a:lnTo>
                    <a:lnTo>
                      <a:pt x="88" y="685"/>
                    </a:lnTo>
                    <a:lnTo>
                      <a:pt x="68" y="736"/>
                    </a:lnTo>
                    <a:lnTo>
                      <a:pt x="51" y="788"/>
                    </a:lnTo>
                    <a:lnTo>
                      <a:pt x="35" y="841"/>
                    </a:lnTo>
                    <a:lnTo>
                      <a:pt x="23" y="895"/>
                    </a:lnTo>
                    <a:lnTo>
                      <a:pt x="13" y="951"/>
                    </a:lnTo>
                    <a:lnTo>
                      <a:pt x="6" y="1007"/>
                    </a:lnTo>
                    <a:lnTo>
                      <a:pt x="2" y="1063"/>
                    </a:lnTo>
                    <a:lnTo>
                      <a:pt x="0" y="1122"/>
                    </a:lnTo>
                    <a:lnTo>
                      <a:pt x="2" y="1179"/>
                    </a:lnTo>
                    <a:lnTo>
                      <a:pt x="6" y="1236"/>
                    </a:lnTo>
                    <a:lnTo>
                      <a:pt x="13" y="1292"/>
                    </a:lnTo>
                    <a:lnTo>
                      <a:pt x="23" y="1348"/>
                    </a:lnTo>
                    <a:lnTo>
                      <a:pt x="35" y="1402"/>
                    </a:lnTo>
                    <a:lnTo>
                      <a:pt x="51" y="1454"/>
                    </a:lnTo>
                    <a:lnTo>
                      <a:pt x="68" y="1506"/>
                    </a:lnTo>
                    <a:lnTo>
                      <a:pt x="88" y="1558"/>
                    </a:lnTo>
                    <a:lnTo>
                      <a:pt x="111" y="1607"/>
                    </a:lnTo>
                    <a:lnTo>
                      <a:pt x="136" y="1655"/>
                    </a:lnTo>
                    <a:lnTo>
                      <a:pt x="163" y="1702"/>
                    </a:lnTo>
                    <a:lnTo>
                      <a:pt x="192" y="1748"/>
                    </a:lnTo>
                    <a:lnTo>
                      <a:pt x="223" y="1792"/>
                    </a:lnTo>
                    <a:lnTo>
                      <a:pt x="256" y="1834"/>
                    </a:lnTo>
                    <a:lnTo>
                      <a:pt x="291" y="1875"/>
                    </a:lnTo>
                    <a:lnTo>
                      <a:pt x="329" y="1913"/>
                    </a:lnTo>
                    <a:lnTo>
                      <a:pt x="368" y="1951"/>
                    </a:lnTo>
                    <a:lnTo>
                      <a:pt x="408" y="1986"/>
                    </a:lnTo>
                    <a:lnTo>
                      <a:pt x="450" y="2020"/>
                    </a:lnTo>
                    <a:lnTo>
                      <a:pt x="494" y="2051"/>
                    </a:lnTo>
                    <a:lnTo>
                      <a:pt x="540" y="2080"/>
                    </a:lnTo>
                    <a:lnTo>
                      <a:pt x="587" y="2107"/>
                    </a:lnTo>
                    <a:lnTo>
                      <a:pt x="635" y="2131"/>
                    </a:lnTo>
                    <a:lnTo>
                      <a:pt x="685" y="2154"/>
                    </a:lnTo>
                    <a:lnTo>
                      <a:pt x="736" y="2174"/>
                    </a:lnTo>
                    <a:lnTo>
                      <a:pt x="788" y="2192"/>
                    </a:lnTo>
                    <a:lnTo>
                      <a:pt x="841" y="2207"/>
                    </a:lnTo>
                    <a:lnTo>
                      <a:pt x="895" y="2219"/>
                    </a:lnTo>
                    <a:lnTo>
                      <a:pt x="951" y="2229"/>
                    </a:lnTo>
                    <a:lnTo>
                      <a:pt x="1007" y="2236"/>
                    </a:lnTo>
                    <a:lnTo>
                      <a:pt x="1063" y="2241"/>
                    </a:lnTo>
                    <a:lnTo>
                      <a:pt x="1122" y="2242"/>
                    </a:lnTo>
                    <a:lnTo>
                      <a:pt x="1179" y="2241"/>
                    </a:lnTo>
                    <a:lnTo>
                      <a:pt x="1236" y="2236"/>
                    </a:lnTo>
                    <a:lnTo>
                      <a:pt x="1292" y="2229"/>
                    </a:lnTo>
                    <a:lnTo>
                      <a:pt x="1347" y="2219"/>
                    </a:lnTo>
                    <a:lnTo>
                      <a:pt x="1401" y="2207"/>
                    </a:lnTo>
                    <a:lnTo>
                      <a:pt x="1454" y="2192"/>
                    </a:lnTo>
                    <a:lnTo>
                      <a:pt x="1507" y="2174"/>
                    </a:lnTo>
                    <a:lnTo>
                      <a:pt x="1558" y="2154"/>
                    </a:lnTo>
                    <a:lnTo>
                      <a:pt x="1607" y="2131"/>
                    </a:lnTo>
                    <a:lnTo>
                      <a:pt x="1655" y="2107"/>
                    </a:lnTo>
                    <a:lnTo>
                      <a:pt x="1702" y="2080"/>
                    </a:lnTo>
                    <a:lnTo>
                      <a:pt x="1748" y="2051"/>
                    </a:lnTo>
                    <a:lnTo>
                      <a:pt x="1792" y="2020"/>
                    </a:lnTo>
                    <a:lnTo>
                      <a:pt x="1834" y="1986"/>
                    </a:lnTo>
                    <a:lnTo>
                      <a:pt x="1875" y="1951"/>
                    </a:lnTo>
                    <a:lnTo>
                      <a:pt x="1914" y="1913"/>
                    </a:lnTo>
                    <a:lnTo>
                      <a:pt x="1951" y="1875"/>
                    </a:lnTo>
                    <a:lnTo>
                      <a:pt x="1986" y="1834"/>
                    </a:lnTo>
                    <a:lnTo>
                      <a:pt x="2019" y="1792"/>
                    </a:lnTo>
                    <a:lnTo>
                      <a:pt x="2051" y="1748"/>
                    </a:lnTo>
                    <a:lnTo>
                      <a:pt x="2080" y="1702"/>
                    </a:lnTo>
                    <a:lnTo>
                      <a:pt x="2107" y="1655"/>
                    </a:lnTo>
                    <a:lnTo>
                      <a:pt x="2132" y="1607"/>
                    </a:lnTo>
                    <a:lnTo>
                      <a:pt x="2154" y="1558"/>
                    </a:lnTo>
                    <a:lnTo>
                      <a:pt x="2174" y="1506"/>
                    </a:lnTo>
                    <a:lnTo>
                      <a:pt x="2192" y="1454"/>
                    </a:lnTo>
                    <a:lnTo>
                      <a:pt x="2207" y="1402"/>
                    </a:lnTo>
                    <a:lnTo>
                      <a:pt x="2219" y="1348"/>
                    </a:lnTo>
                    <a:lnTo>
                      <a:pt x="2229" y="1292"/>
                    </a:lnTo>
                    <a:lnTo>
                      <a:pt x="2236" y="1236"/>
                    </a:lnTo>
                    <a:lnTo>
                      <a:pt x="2241" y="1179"/>
                    </a:lnTo>
                    <a:lnTo>
                      <a:pt x="2242" y="1122"/>
                    </a:lnTo>
                    <a:close/>
                    <a:moveTo>
                      <a:pt x="2141" y="1122"/>
                    </a:moveTo>
                    <a:lnTo>
                      <a:pt x="2139" y="1174"/>
                    </a:lnTo>
                    <a:lnTo>
                      <a:pt x="2135" y="1225"/>
                    </a:lnTo>
                    <a:lnTo>
                      <a:pt x="2129" y="1276"/>
                    </a:lnTo>
                    <a:lnTo>
                      <a:pt x="2120" y="1327"/>
                    </a:lnTo>
                    <a:lnTo>
                      <a:pt x="2109" y="1376"/>
                    </a:lnTo>
                    <a:lnTo>
                      <a:pt x="2094" y="1424"/>
                    </a:lnTo>
                    <a:lnTo>
                      <a:pt x="2078" y="1471"/>
                    </a:lnTo>
                    <a:lnTo>
                      <a:pt x="2060" y="1517"/>
                    </a:lnTo>
                    <a:lnTo>
                      <a:pt x="2040" y="1563"/>
                    </a:lnTo>
                    <a:lnTo>
                      <a:pt x="2017" y="1607"/>
                    </a:lnTo>
                    <a:lnTo>
                      <a:pt x="1993" y="1650"/>
                    </a:lnTo>
                    <a:lnTo>
                      <a:pt x="1966" y="1691"/>
                    </a:lnTo>
                    <a:lnTo>
                      <a:pt x="1938" y="1731"/>
                    </a:lnTo>
                    <a:lnTo>
                      <a:pt x="1908" y="1770"/>
                    </a:lnTo>
                    <a:lnTo>
                      <a:pt x="1875" y="1807"/>
                    </a:lnTo>
                    <a:lnTo>
                      <a:pt x="1842" y="1842"/>
                    </a:lnTo>
                    <a:lnTo>
                      <a:pt x="1806" y="1875"/>
                    </a:lnTo>
                    <a:lnTo>
                      <a:pt x="1770" y="1907"/>
                    </a:lnTo>
                    <a:lnTo>
                      <a:pt x="1731" y="1938"/>
                    </a:lnTo>
                    <a:lnTo>
                      <a:pt x="1691" y="1967"/>
                    </a:lnTo>
                    <a:lnTo>
                      <a:pt x="1649" y="1993"/>
                    </a:lnTo>
                    <a:lnTo>
                      <a:pt x="1607" y="2017"/>
                    </a:lnTo>
                    <a:lnTo>
                      <a:pt x="1563" y="2040"/>
                    </a:lnTo>
                    <a:lnTo>
                      <a:pt x="1518" y="2060"/>
                    </a:lnTo>
                    <a:lnTo>
                      <a:pt x="1471" y="2078"/>
                    </a:lnTo>
                    <a:lnTo>
                      <a:pt x="1424" y="2094"/>
                    </a:lnTo>
                    <a:lnTo>
                      <a:pt x="1376" y="2108"/>
                    </a:lnTo>
                    <a:lnTo>
                      <a:pt x="1327" y="2119"/>
                    </a:lnTo>
                    <a:lnTo>
                      <a:pt x="1276" y="2128"/>
                    </a:lnTo>
                    <a:lnTo>
                      <a:pt x="1225" y="2135"/>
                    </a:lnTo>
                    <a:lnTo>
                      <a:pt x="1174" y="2138"/>
                    </a:lnTo>
                    <a:lnTo>
                      <a:pt x="1122" y="2140"/>
                    </a:lnTo>
                    <a:lnTo>
                      <a:pt x="1069" y="2138"/>
                    </a:lnTo>
                    <a:lnTo>
                      <a:pt x="1017" y="2135"/>
                    </a:lnTo>
                    <a:lnTo>
                      <a:pt x="966" y="2128"/>
                    </a:lnTo>
                    <a:lnTo>
                      <a:pt x="916" y="2119"/>
                    </a:lnTo>
                    <a:lnTo>
                      <a:pt x="866" y="2108"/>
                    </a:lnTo>
                    <a:lnTo>
                      <a:pt x="818" y="2094"/>
                    </a:lnTo>
                    <a:lnTo>
                      <a:pt x="771" y="2078"/>
                    </a:lnTo>
                    <a:lnTo>
                      <a:pt x="725" y="2060"/>
                    </a:lnTo>
                    <a:lnTo>
                      <a:pt x="679" y="2040"/>
                    </a:lnTo>
                    <a:lnTo>
                      <a:pt x="635" y="2017"/>
                    </a:lnTo>
                    <a:lnTo>
                      <a:pt x="593" y="1993"/>
                    </a:lnTo>
                    <a:lnTo>
                      <a:pt x="552" y="1967"/>
                    </a:lnTo>
                    <a:lnTo>
                      <a:pt x="512" y="1938"/>
                    </a:lnTo>
                    <a:lnTo>
                      <a:pt x="473" y="1907"/>
                    </a:lnTo>
                    <a:lnTo>
                      <a:pt x="436" y="1875"/>
                    </a:lnTo>
                    <a:lnTo>
                      <a:pt x="401" y="1842"/>
                    </a:lnTo>
                    <a:lnTo>
                      <a:pt x="367" y="1807"/>
                    </a:lnTo>
                    <a:lnTo>
                      <a:pt x="335" y="1770"/>
                    </a:lnTo>
                    <a:lnTo>
                      <a:pt x="305" y="1731"/>
                    </a:lnTo>
                    <a:lnTo>
                      <a:pt x="276" y="1691"/>
                    </a:lnTo>
                    <a:lnTo>
                      <a:pt x="250" y="1650"/>
                    </a:lnTo>
                    <a:lnTo>
                      <a:pt x="225" y="1607"/>
                    </a:lnTo>
                    <a:lnTo>
                      <a:pt x="203" y="1563"/>
                    </a:lnTo>
                    <a:lnTo>
                      <a:pt x="182" y="1517"/>
                    </a:lnTo>
                    <a:lnTo>
                      <a:pt x="164" y="1471"/>
                    </a:lnTo>
                    <a:lnTo>
                      <a:pt x="148" y="1424"/>
                    </a:lnTo>
                    <a:lnTo>
                      <a:pt x="135" y="1376"/>
                    </a:lnTo>
                    <a:lnTo>
                      <a:pt x="123" y="1327"/>
                    </a:lnTo>
                    <a:lnTo>
                      <a:pt x="114" y="1276"/>
                    </a:lnTo>
                    <a:lnTo>
                      <a:pt x="108" y="1225"/>
                    </a:lnTo>
                    <a:lnTo>
                      <a:pt x="104" y="1174"/>
                    </a:lnTo>
                    <a:lnTo>
                      <a:pt x="103" y="1122"/>
                    </a:lnTo>
                    <a:lnTo>
                      <a:pt x="104" y="1069"/>
                    </a:lnTo>
                    <a:lnTo>
                      <a:pt x="108" y="1017"/>
                    </a:lnTo>
                    <a:lnTo>
                      <a:pt x="114" y="966"/>
                    </a:lnTo>
                    <a:lnTo>
                      <a:pt x="123" y="916"/>
                    </a:lnTo>
                    <a:lnTo>
                      <a:pt x="135" y="866"/>
                    </a:lnTo>
                    <a:lnTo>
                      <a:pt x="148" y="818"/>
                    </a:lnTo>
                    <a:lnTo>
                      <a:pt x="164" y="771"/>
                    </a:lnTo>
                    <a:lnTo>
                      <a:pt x="182" y="725"/>
                    </a:lnTo>
                    <a:lnTo>
                      <a:pt x="203" y="679"/>
                    </a:lnTo>
                    <a:lnTo>
                      <a:pt x="225" y="635"/>
                    </a:lnTo>
                    <a:lnTo>
                      <a:pt x="250" y="593"/>
                    </a:lnTo>
                    <a:lnTo>
                      <a:pt x="276" y="552"/>
                    </a:lnTo>
                    <a:lnTo>
                      <a:pt x="305" y="512"/>
                    </a:lnTo>
                    <a:lnTo>
                      <a:pt x="335" y="473"/>
                    </a:lnTo>
                    <a:lnTo>
                      <a:pt x="367" y="436"/>
                    </a:lnTo>
                    <a:lnTo>
                      <a:pt x="401" y="401"/>
                    </a:lnTo>
                    <a:lnTo>
                      <a:pt x="436" y="367"/>
                    </a:lnTo>
                    <a:lnTo>
                      <a:pt x="473" y="335"/>
                    </a:lnTo>
                    <a:lnTo>
                      <a:pt x="512" y="305"/>
                    </a:lnTo>
                    <a:lnTo>
                      <a:pt x="552" y="276"/>
                    </a:lnTo>
                    <a:lnTo>
                      <a:pt x="593" y="250"/>
                    </a:lnTo>
                    <a:lnTo>
                      <a:pt x="635" y="225"/>
                    </a:lnTo>
                    <a:lnTo>
                      <a:pt x="679" y="203"/>
                    </a:lnTo>
                    <a:lnTo>
                      <a:pt x="725" y="182"/>
                    </a:lnTo>
                    <a:lnTo>
                      <a:pt x="771" y="164"/>
                    </a:lnTo>
                    <a:lnTo>
                      <a:pt x="818" y="148"/>
                    </a:lnTo>
                    <a:lnTo>
                      <a:pt x="866" y="135"/>
                    </a:lnTo>
                    <a:lnTo>
                      <a:pt x="916" y="123"/>
                    </a:lnTo>
                    <a:lnTo>
                      <a:pt x="966" y="114"/>
                    </a:lnTo>
                    <a:lnTo>
                      <a:pt x="1017" y="108"/>
                    </a:lnTo>
                    <a:lnTo>
                      <a:pt x="1069" y="104"/>
                    </a:lnTo>
                    <a:lnTo>
                      <a:pt x="1122" y="103"/>
                    </a:lnTo>
                    <a:lnTo>
                      <a:pt x="1174" y="104"/>
                    </a:lnTo>
                    <a:lnTo>
                      <a:pt x="1225" y="108"/>
                    </a:lnTo>
                    <a:lnTo>
                      <a:pt x="1276" y="114"/>
                    </a:lnTo>
                    <a:lnTo>
                      <a:pt x="1327" y="123"/>
                    </a:lnTo>
                    <a:lnTo>
                      <a:pt x="1376" y="135"/>
                    </a:lnTo>
                    <a:lnTo>
                      <a:pt x="1424" y="148"/>
                    </a:lnTo>
                    <a:lnTo>
                      <a:pt x="1471" y="164"/>
                    </a:lnTo>
                    <a:lnTo>
                      <a:pt x="1518" y="182"/>
                    </a:lnTo>
                    <a:lnTo>
                      <a:pt x="1563" y="203"/>
                    </a:lnTo>
                    <a:lnTo>
                      <a:pt x="1607" y="225"/>
                    </a:lnTo>
                    <a:lnTo>
                      <a:pt x="1649" y="250"/>
                    </a:lnTo>
                    <a:lnTo>
                      <a:pt x="1691" y="276"/>
                    </a:lnTo>
                    <a:lnTo>
                      <a:pt x="1731" y="305"/>
                    </a:lnTo>
                    <a:lnTo>
                      <a:pt x="1770" y="335"/>
                    </a:lnTo>
                    <a:lnTo>
                      <a:pt x="1806" y="367"/>
                    </a:lnTo>
                    <a:lnTo>
                      <a:pt x="1842" y="401"/>
                    </a:lnTo>
                    <a:lnTo>
                      <a:pt x="1875" y="436"/>
                    </a:lnTo>
                    <a:lnTo>
                      <a:pt x="1908" y="473"/>
                    </a:lnTo>
                    <a:lnTo>
                      <a:pt x="1938" y="512"/>
                    </a:lnTo>
                    <a:lnTo>
                      <a:pt x="1966" y="552"/>
                    </a:lnTo>
                    <a:lnTo>
                      <a:pt x="1993" y="593"/>
                    </a:lnTo>
                    <a:lnTo>
                      <a:pt x="2017" y="635"/>
                    </a:lnTo>
                    <a:lnTo>
                      <a:pt x="2040" y="679"/>
                    </a:lnTo>
                    <a:lnTo>
                      <a:pt x="2060" y="725"/>
                    </a:lnTo>
                    <a:lnTo>
                      <a:pt x="2078" y="771"/>
                    </a:lnTo>
                    <a:lnTo>
                      <a:pt x="2094" y="818"/>
                    </a:lnTo>
                    <a:lnTo>
                      <a:pt x="2109" y="866"/>
                    </a:lnTo>
                    <a:lnTo>
                      <a:pt x="2120" y="916"/>
                    </a:lnTo>
                    <a:lnTo>
                      <a:pt x="2129" y="966"/>
                    </a:lnTo>
                    <a:lnTo>
                      <a:pt x="2135" y="1017"/>
                    </a:lnTo>
                    <a:lnTo>
                      <a:pt x="2139" y="1069"/>
                    </a:lnTo>
                    <a:lnTo>
                      <a:pt x="2141" y="1122"/>
                    </a:lnTo>
                    <a:close/>
                  </a:path>
                </a:pathLst>
              </a:custGeom>
              <a:solidFill>
                <a:srgbClr val="86C8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1752" name="Freeform 1327">
                <a:extLst>
                  <a:ext uri="{FF2B5EF4-FFF2-40B4-BE49-F238E27FC236}">
                    <a16:creationId xmlns:a16="http://schemas.microsoft.com/office/drawing/2014/main" id="{B1B416E6-0C85-43F3-BA51-37BBE49762BD}"/>
                  </a:ext>
                </a:extLst>
              </p:cNvPr>
              <p:cNvSpPr>
                <a:spLocks noEditPoints="1"/>
              </p:cNvSpPr>
              <p:nvPr/>
            </p:nvSpPr>
            <p:spPr bwMode="auto">
              <a:xfrm>
                <a:off x="1612" y="2143"/>
                <a:ext cx="428" cy="428"/>
              </a:xfrm>
              <a:custGeom>
                <a:avLst/>
                <a:gdLst>
                  <a:gd name="T0" fmla="*/ 424 w 2140"/>
                  <a:gd name="T1" fmla="*/ 171 h 2140"/>
                  <a:gd name="T2" fmla="*/ 407 w 2140"/>
                  <a:gd name="T3" fmla="*/ 121 h 2140"/>
                  <a:gd name="T4" fmla="*/ 379 w 2140"/>
                  <a:gd name="T5" fmla="*/ 78 h 2140"/>
                  <a:gd name="T6" fmla="*/ 342 w 2140"/>
                  <a:gd name="T7" fmla="*/ 43 h 2140"/>
                  <a:gd name="T8" fmla="*/ 297 w 2140"/>
                  <a:gd name="T9" fmla="*/ 17 h 2140"/>
                  <a:gd name="T10" fmla="*/ 247 w 2140"/>
                  <a:gd name="T11" fmla="*/ 2 h 2140"/>
                  <a:gd name="T12" fmla="*/ 192 w 2140"/>
                  <a:gd name="T13" fmla="*/ 1 h 2140"/>
                  <a:gd name="T14" fmla="*/ 141 w 2140"/>
                  <a:gd name="T15" fmla="*/ 13 h 2140"/>
                  <a:gd name="T16" fmla="*/ 94 w 2140"/>
                  <a:gd name="T17" fmla="*/ 37 h 2140"/>
                  <a:gd name="T18" fmla="*/ 56 w 2140"/>
                  <a:gd name="T19" fmla="*/ 70 h 2140"/>
                  <a:gd name="T20" fmla="*/ 26 w 2140"/>
                  <a:gd name="T21" fmla="*/ 112 h 2140"/>
                  <a:gd name="T22" fmla="*/ 7 w 2140"/>
                  <a:gd name="T23" fmla="*/ 161 h 2140"/>
                  <a:gd name="T24" fmla="*/ 0 w 2140"/>
                  <a:gd name="T25" fmla="*/ 214 h 2140"/>
                  <a:gd name="T26" fmla="*/ 7 w 2140"/>
                  <a:gd name="T27" fmla="*/ 268 h 2140"/>
                  <a:gd name="T28" fmla="*/ 26 w 2140"/>
                  <a:gd name="T29" fmla="*/ 316 h 2140"/>
                  <a:gd name="T30" fmla="*/ 56 w 2140"/>
                  <a:gd name="T31" fmla="*/ 358 h 2140"/>
                  <a:gd name="T32" fmla="*/ 94 w 2140"/>
                  <a:gd name="T33" fmla="*/ 392 h 2140"/>
                  <a:gd name="T34" fmla="*/ 141 w 2140"/>
                  <a:gd name="T35" fmla="*/ 415 h 2140"/>
                  <a:gd name="T36" fmla="*/ 192 w 2140"/>
                  <a:gd name="T37" fmla="*/ 427 h 2140"/>
                  <a:gd name="T38" fmla="*/ 247 w 2140"/>
                  <a:gd name="T39" fmla="*/ 426 h 2140"/>
                  <a:gd name="T40" fmla="*/ 297 w 2140"/>
                  <a:gd name="T41" fmla="*/ 411 h 2140"/>
                  <a:gd name="T42" fmla="*/ 342 w 2140"/>
                  <a:gd name="T43" fmla="*/ 386 h 2140"/>
                  <a:gd name="T44" fmla="*/ 379 w 2140"/>
                  <a:gd name="T45" fmla="*/ 350 h 2140"/>
                  <a:gd name="T46" fmla="*/ 407 w 2140"/>
                  <a:gd name="T47" fmla="*/ 307 h 2140"/>
                  <a:gd name="T48" fmla="*/ 424 w 2140"/>
                  <a:gd name="T49" fmla="*/ 257 h 2140"/>
                  <a:gd name="T50" fmla="*/ 408 w 2140"/>
                  <a:gd name="T51" fmla="*/ 214 h 2140"/>
                  <a:gd name="T52" fmla="*/ 402 w 2140"/>
                  <a:gd name="T53" fmla="*/ 263 h 2140"/>
                  <a:gd name="T54" fmla="*/ 384 w 2140"/>
                  <a:gd name="T55" fmla="*/ 306 h 2140"/>
                  <a:gd name="T56" fmla="*/ 357 w 2140"/>
                  <a:gd name="T57" fmla="*/ 344 h 2140"/>
                  <a:gd name="T58" fmla="*/ 322 w 2140"/>
                  <a:gd name="T59" fmla="*/ 375 h 2140"/>
                  <a:gd name="T60" fmla="*/ 281 w 2140"/>
                  <a:gd name="T61" fmla="*/ 396 h 2140"/>
                  <a:gd name="T62" fmla="*/ 234 w 2140"/>
                  <a:gd name="T63" fmla="*/ 407 h 2140"/>
                  <a:gd name="T64" fmla="*/ 185 w 2140"/>
                  <a:gd name="T65" fmla="*/ 405 h 2140"/>
                  <a:gd name="T66" fmla="*/ 139 w 2140"/>
                  <a:gd name="T67" fmla="*/ 392 h 2140"/>
                  <a:gd name="T68" fmla="*/ 98 w 2140"/>
                  <a:gd name="T69" fmla="*/ 369 h 2140"/>
                  <a:gd name="T70" fmla="*/ 65 w 2140"/>
                  <a:gd name="T71" fmla="*/ 337 h 2140"/>
                  <a:gd name="T72" fmla="*/ 39 w 2140"/>
                  <a:gd name="T73" fmla="*/ 298 h 2140"/>
                  <a:gd name="T74" fmla="*/ 24 w 2140"/>
                  <a:gd name="T75" fmla="*/ 253 h 2140"/>
                  <a:gd name="T76" fmla="*/ 21 w 2140"/>
                  <a:gd name="T77" fmla="*/ 204 h 2140"/>
                  <a:gd name="T78" fmla="*/ 29 w 2140"/>
                  <a:gd name="T79" fmla="*/ 156 h 2140"/>
                  <a:gd name="T80" fmla="*/ 48 w 2140"/>
                  <a:gd name="T81" fmla="*/ 114 h 2140"/>
                  <a:gd name="T82" fmla="*/ 77 w 2140"/>
                  <a:gd name="T83" fmla="*/ 77 h 2140"/>
                  <a:gd name="T84" fmla="*/ 114 w 2140"/>
                  <a:gd name="T85" fmla="*/ 49 h 2140"/>
                  <a:gd name="T86" fmla="*/ 156 w 2140"/>
                  <a:gd name="T87" fmla="*/ 29 h 2140"/>
                  <a:gd name="T88" fmla="*/ 204 w 2140"/>
                  <a:gd name="T89" fmla="*/ 21 h 2140"/>
                  <a:gd name="T90" fmla="*/ 253 w 2140"/>
                  <a:gd name="T91" fmla="*/ 24 h 2140"/>
                  <a:gd name="T92" fmla="*/ 298 w 2140"/>
                  <a:gd name="T93" fmla="*/ 40 h 2140"/>
                  <a:gd name="T94" fmla="*/ 337 w 2140"/>
                  <a:gd name="T95" fmla="*/ 65 h 2140"/>
                  <a:gd name="T96" fmla="*/ 369 w 2140"/>
                  <a:gd name="T97" fmla="*/ 98 h 2140"/>
                  <a:gd name="T98" fmla="*/ 392 w 2140"/>
                  <a:gd name="T99" fmla="*/ 139 h 2140"/>
                  <a:gd name="T100" fmla="*/ 405 w 2140"/>
                  <a:gd name="T101" fmla="*/ 185 h 214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140" h="2140">
                    <a:moveTo>
                      <a:pt x="2140" y="1071"/>
                    </a:moveTo>
                    <a:lnTo>
                      <a:pt x="2139" y="1015"/>
                    </a:lnTo>
                    <a:lnTo>
                      <a:pt x="2135" y="961"/>
                    </a:lnTo>
                    <a:lnTo>
                      <a:pt x="2128" y="908"/>
                    </a:lnTo>
                    <a:lnTo>
                      <a:pt x="2119" y="855"/>
                    </a:lnTo>
                    <a:lnTo>
                      <a:pt x="2107" y="803"/>
                    </a:lnTo>
                    <a:lnTo>
                      <a:pt x="2093" y="752"/>
                    </a:lnTo>
                    <a:lnTo>
                      <a:pt x="2076" y="703"/>
                    </a:lnTo>
                    <a:lnTo>
                      <a:pt x="2057" y="654"/>
                    </a:lnTo>
                    <a:lnTo>
                      <a:pt x="2034" y="606"/>
                    </a:lnTo>
                    <a:lnTo>
                      <a:pt x="2011" y="560"/>
                    </a:lnTo>
                    <a:lnTo>
                      <a:pt x="1985" y="516"/>
                    </a:lnTo>
                    <a:lnTo>
                      <a:pt x="1958" y="473"/>
                    </a:lnTo>
                    <a:lnTo>
                      <a:pt x="1928" y="430"/>
                    </a:lnTo>
                    <a:lnTo>
                      <a:pt x="1896" y="390"/>
                    </a:lnTo>
                    <a:lnTo>
                      <a:pt x="1863" y="351"/>
                    </a:lnTo>
                    <a:lnTo>
                      <a:pt x="1827" y="314"/>
                    </a:lnTo>
                    <a:lnTo>
                      <a:pt x="1790" y="279"/>
                    </a:lnTo>
                    <a:lnTo>
                      <a:pt x="1751" y="245"/>
                    </a:lnTo>
                    <a:lnTo>
                      <a:pt x="1711" y="213"/>
                    </a:lnTo>
                    <a:lnTo>
                      <a:pt x="1669" y="183"/>
                    </a:lnTo>
                    <a:lnTo>
                      <a:pt x="1625" y="155"/>
                    </a:lnTo>
                    <a:lnTo>
                      <a:pt x="1580" y="130"/>
                    </a:lnTo>
                    <a:lnTo>
                      <a:pt x="1534" y="106"/>
                    </a:lnTo>
                    <a:lnTo>
                      <a:pt x="1487" y="85"/>
                    </a:lnTo>
                    <a:lnTo>
                      <a:pt x="1438" y="66"/>
                    </a:lnTo>
                    <a:lnTo>
                      <a:pt x="1388" y="49"/>
                    </a:lnTo>
                    <a:lnTo>
                      <a:pt x="1338" y="35"/>
                    </a:lnTo>
                    <a:lnTo>
                      <a:pt x="1286" y="22"/>
                    </a:lnTo>
                    <a:lnTo>
                      <a:pt x="1233" y="12"/>
                    </a:lnTo>
                    <a:lnTo>
                      <a:pt x="1180" y="6"/>
                    </a:lnTo>
                    <a:lnTo>
                      <a:pt x="1126" y="1"/>
                    </a:lnTo>
                    <a:lnTo>
                      <a:pt x="1071" y="0"/>
                    </a:lnTo>
                    <a:lnTo>
                      <a:pt x="1015" y="1"/>
                    </a:lnTo>
                    <a:lnTo>
                      <a:pt x="961" y="6"/>
                    </a:lnTo>
                    <a:lnTo>
                      <a:pt x="908" y="12"/>
                    </a:lnTo>
                    <a:lnTo>
                      <a:pt x="855" y="22"/>
                    </a:lnTo>
                    <a:lnTo>
                      <a:pt x="803" y="35"/>
                    </a:lnTo>
                    <a:lnTo>
                      <a:pt x="752" y="49"/>
                    </a:lnTo>
                    <a:lnTo>
                      <a:pt x="703" y="66"/>
                    </a:lnTo>
                    <a:lnTo>
                      <a:pt x="654" y="85"/>
                    </a:lnTo>
                    <a:lnTo>
                      <a:pt x="606" y="106"/>
                    </a:lnTo>
                    <a:lnTo>
                      <a:pt x="560" y="130"/>
                    </a:lnTo>
                    <a:lnTo>
                      <a:pt x="516" y="155"/>
                    </a:lnTo>
                    <a:lnTo>
                      <a:pt x="472" y="183"/>
                    </a:lnTo>
                    <a:lnTo>
                      <a:pt x="430" y="213"/>
                    </a:lnTo>
                    <a:lnTo>
                      <a:pt x="390" y="245"/>
                    </a:lnTo>
                    <a:lnTo>
                      <a:pt x="351" y="279"/>
                    </a:lnTo>
                    <a:lnTo>
                      <a:pt x="314" y="314"/>
                    </a:lnTo>
                    <a:lnTo>
                      <a:pt x="279" y="351"/>
                    </a:lnTo>
                    <a:lnTo>
                      <a:pt x="244" y="390"/>
                    </a:lnTo>
                    <a:lnTo>
                      <a:pt x="213" y="430"/>
                    </a:lnTo>
                    <a:lnTo>
                      <a:pt x="183" y="473"/>
                    </a:lnTo>
                    <a:lnTo>
                      <a:pt x="155" y="516"/>
                    </a:lnTo>
                    <a:lnTo>
                      <a:pt x="130" y="560"/>
                    </a:lnTo>
                    <a:lnTo>
                      <a:pt x="106" y="606"/>
                    </a:lnTo>
                    <a:lnTo>
                      <a:pt x="85" y="654"/>
                    </a:lnTo>
                    <a:lnTo>
                      <a:pt x="66" y="703"/>
                    </a:lnTo>
                    <a:lnTo>
                      <a:pt x="49" y="752"/>
                    </a:lnTo>
                    <a:lnTo>
                      <a:pt x="34" y="803"/>
                    </a:lnTo>
                    <a:lnTo>
                      <a:pt x="22" y="855"/>
                    </a:lnTo>
                    <a:lnTo>
                      <a:pt x="12" y="908"/>
                    </a:lnTo>
                    <a:lnTo>
                      <a:pt x="6" y="961"/>
                    </a:lnTo>
                    <a:lnTo>
                      <a:pt x="1" y="1015"/>
                    </a:lnTo>
                    <a:lnTo>
                      <a:pt x="0" y="1071"/>
                    </a:lnTo>
                    <a:lnTo>
                      <a:pt x="1" y="1126"/>
                    </a:lnTo>
                    <a:lnTo>
                      <a:pt x="6" y="1180"/>
                    </a:lnTo>
                    <a:lnTo>
                      <a:pt x="12" y="1233"/>
                    </a:lnTo>
                    <a:lnTo>
                      <a:pt x="22" y="1286"/>
                    </a:lnTo>
                    <a:lnTo>
                      <a:pt x="34" y="1338"/>
                    </a:lnTo>
                    <a:lnTo>
                      <a:pt x="49" y="1388"/>
                    </a:lnTo>
                    <a:lnTo>
                      <a:pt x="66" y="1438"/>
                    </a:lnTo>
                    <a:lnTo>
                      <a:pt x="85" y="1487"/>
                    </a:lnTo>
                    <a:lnTo>
                      <a:pt x="106" y="1534"/>
                    </a:lnTo>
                    <a:lnTo>
                      <a:pt x="130" y="1580"/>
                    </a:lnTo>
                    <a:lnTo>
                      <a:pt x="155" y="1625"/>
                    </a:lnTo>
                    <a:lnTo>
                      <a:pt x="183" y="1668"/>
                    </a:lnTo>
                    <a:lnTo>
                      <a:pt x="213" y="1711"/>
                    </a:lnTo>
                    <a:lnTo>
                      <a:pt x="244" y="1751"/>
                    </a:lnTo>
                    <a:lnTo>
                      <a:pt x="279" y="1790"/>
                    </a:lnTo>
                    <a:lnTo>
                      <a:pt x="314" y="1827"/>
                    </a:lnTo>
                    <a:lnTo>
                      <a:pt x="351" y="1862"/>
                    </a:lnTo>
                    <a:lnTo>
                      <a:pt x="390" y="1896"/>
                    </a:lnTo>
                    <a:lnTo>
                      <a:pt x="430" y="1928"/>
                    </a:lnTo>
                    <a:lnTo>
                      <a:pt x="472" y="1958"/>
                    </a:lnTo>
                    <a:lnTo>
                      <a:pt x="516" y="1985"/>
                    </a:lnTo>
                    <a:lnTo>
                      <a:pt x="560" y="2011"/>
                    </a:lnTo>
                    <a:lnTo>
                      <a:pt x="606" y="2034"/>
                    </a:lnTo>
                    <a:lnTo>
                      <a:pt x="654" y="2056"/>
                    </a:lnTo>
                    <a:lnTo>
                      <a:pt x="703" y="2075"/>
                    </a:lnTo>
                    <a:lnTo>
                      <a:pt x="752" y="2093"/>
                    </a:lnTo>
                    <a:lnTo>
                      <a:pt x="803" y="2107"/>
                    </a:lnTo>
                    <a:lnTo>
                      <a:pt x="855" y="2119"/>
                    </a:lnTo>
                    <a:lnTo>
                      <a:pt x="908" y="2128"/>
                    </a:lnTo>
                    <a:lnTo>
                      <a:pt x="961" y="2135"/>
                    </a:lnTo>
                    <a:lnTo>
                      <a:pt x="1015" y="2139"/>
                    </a:lnTo>
                    <a:lnTo>
                      <a:pt x="1071" y="2140"/>
                    </a:lnTo>
                    <a:lnTo>
                      <a:pt x="1126" y="2139"/>
                    </a:lnTo>
                    <a:lnTo>
                      <a:pt x="1180" y="2135"/>
                    </a:lnTo>
                    <a:lnTo>
                      <a:pt x="1233" y="2128"/>
                    </a:lnTo>
                    <a:lnTo>
                      <a:pt x="1286" y="2119"/>
                    </a:lnTo>
                    <a:lnTo>
                      <a:pt x="1338" y="2107"/>
                    </a:lnTo>
                    <a:lnTo>
                      <a:pt x="1388" y="2093"/>
                    </a:lnTo>
                    <a:lnTo>
                      <a:pt x="1438" y="2075"/>
                    </a:lnTo>
                    <a:lnTo>
                      <a:pt x="1487" y="2056"/>
                    </a:lnTo>
                    <a:lnTo>
                      <a:pt x="1534" y="2034"/>
                    </a:lnTo>
                    <a:lnTo>
                      <a:pt x="1580" y="2011"/>
                    </a:lnTo>
                    <a:lnTo>
                      <a:pt x="1625" y="1985"/>
                    </a:lnTo>
                    <a:lnTo>
                      <a:pt x="1669" y="1958"/>
                    </a:lnTo>
                    <a:lnTo>
                      <a:pt x="1711" y="1928"/>
                    </a:lnTo>
                    <a:lnTo>
                      <a:pt x="1751" y="1896"/>
                    </a:lnTo>
                    <a:lnTo>
                      <a:pt x="1790" y="1862"/>
                    </a:lnTo>
                    <a:lnTo>
                      <a:pt x="1827" y="1827"/>
                    </a:lnTo>
                    <a:lnTo>
                      <a:pt x="1863" y="1790"/>
                    </a:lnTo>
                    <a:lnTo>
                      <a:pt x="1896" y="1751"/>
                    </a:lnTo>
                    <a:lnTo>
                      <a:pt x="1928" y="1711"/>
                    </a:lnTo>
                    <a:lnTo>
                      <a:pt x="1958" y="1668"/>
                    </a:lnTo>
                    <a:lnTo>
                      <a:pt x="1985" y="1625"/>
                    </a:lnTo>
                    <a:lnTo>
                      <a:pt x="2011" y="1580"/>
                    </a:lnTo>
                    <a:lnTo>
                      <a:pt x="2034" y="1534"/>
                    </a:lnTo>
                    <a:lnTo>
                      <a:pt x="2057" y="1487"/>
                    </a:lnTo>
                    <a:lnTo>
                      <a:pt x="2076" y="1438"/>
                    </a:lnTo>
                    <a:lnTo>
                      <a:pt x="2093" y="1388"/>
                    </a:lnTo>
                    <a:lnTo>
                      <a:pt x="2107" y="1338"/>
                    </a:lnTo>
                    <a:lnTo>
                      <a:pt x="2119" y="1286"/>
                    </a:lnTo>
                    <a:lnTo>
                      <a:pt x="2128" y="1233"/>
                    </a:lnTo>
                    <a:lnTo>
                      <a:pt x="2135" y="1180"/>
                    </a:lnTo>
                    <a:lnTo>
                      <a:pt x="2139" y="1126"/>
                    </a:lnTo>
                    <a:lnTo>
                      <a:pt x="2140" y="1071"/>
                    </a:lnTo>
                    <a:close/>
                    <a:moveTo>
                      <a:pt x="2038" y="1071"/>
                    </a:moveTo>
                    <a:lnTo>
                      <a:pt x="2037" y="1120"/>
                    </a:lnTo>
                    <a:lnTo>
                      <a:pt x="2033" y="1169"/>
                    </a:lnTo>
                    <a:lnTo>
                      <a:pt x="2027" y="1217"/>
                    </a:lnTo>
                    <a:lnTo>
                      <a:pt x="2018" y="1265"/>
                    </a:lnTo>
                    <a:lnTo>
                      <a:pt x="2008" y="1313"/>
                    </a:lnTo>
                    <a:lnTo>
                      <a:pt x="1995" y="1358"/>
                    </a:lnTo>
                    <a:lnTo>
                      <a:pt x="1980" y="1403"/>
                    </a:lnTo>
                    <a:lnTo>
                      <a:pt x="1962" y="1447"/>
                    </a:lnTo>
                    <a:lnTo>
                      <a:pt x="1943" y="1490"/>
                    </a:lnTo>
                    <a:lnTo>
                      <a:pt x="1922" y="1532"/>
                    </a:lnTo>
                    <a:lnTo>
                      <a:pt x="1899" y="1572"/>
                    </a:lnTo>
                    <a:lnTo>
                      <a:pt x="1873" y="1611"/>
                    </a:lnTo>
                    <a:lnTo>
                      <a:pt x="1846" y="1649"/>
                    </a:lnTo>
                    <a:lnTo>
                      <a:pt x="1817" y="1686"/>
                    </a:lnTo>
                    <a:lnTo>
                      <a:pt x="1787" y="1721"/>
                    </a:lnTo>
                    <a:lnTo>
                      <a:pt x="1755" y="1755"/>
                    </a:lnTo>
                    <a:lnTo>
                      <a:pt x="1721" y="1787"/>
                    </a:lnTo>
                    <a:lnTo>
                      <a:pt x="1686" y="1817"/>
                    </a:lnTo>
                    <a:lnTo>
                      <a:pt x="1649" y="1846"/>
                    </a:lnTo>
                    <a:lnTo>
                      <a:pt x="1611" y="1873"/>
                    </a:lnTo>
                    <a:lnTo>
                      <a:pt x="1572" y="1899"/>
                    </a:lnTo>
                    <a:lnTo>
                      <a:pt x="1532" y="1922"/>
                    </a:lnTo>
                    <a:lnTo>
                      <a:pt x="1490" y="1943"/>
                    </a:lnTo>
                    <a:lnTo>
                      <a:pt x="1447" y="1962"/>
                    </a:lnTo>
                    <a:lnTo>
                      <a:pt x="1403" y="1980"/>
                    </a:lnTo>
                    <a:lnTo>
                      <a:pt x="1358" y="1995"/>
                    </a:lnTo>
                    <a:lnTo>
                      <a:pt x="1312" y="2008"/>
                    </a:lnTo>
                    <a:lnTo>
                      <a:pt x="1266" y="2018"/>
                    </a:lnTo>
                    <a:lnTo>
                      <a:pt x="1217" y="2027"/>
                    </a:lnTo>
                    <a:lnTo>
                      <a:pt x="1169" y="2033"/>
                    </a:lnTo>
                    <a:lnTo>
                      <a:pt x="1120" y="2037"/>
                    </a:lnTo>
                    <a:lnTo>
                      <a:pt x="1071" y="2038"/>
                    </a:lnTo>
                    <a:lnTo>
                      <a:pt x="1020" y="2037"/>
                    </a:lnTo>
                    <a:lnTo>
                      <a:pt x="971" y="2033"/>
                    </a:lnTo>
                    <a:lnTo>
                      <a:pt x="923" y="2027"/>
                    </a:lnTo>
                    <a:lnTo>
                      <a:pt x="876" y="2018"/>
                    </a:lnTo>
                    <a:lnTo>
                      <a:pt x="828" y="2008"/>
                    </a:lnTo>
                    <a:lnTo>
                      <a:pt x="782" y="1995"/>
                    </a:lnTo>
                    <a:lnTo>
                      <a:pt x="738" y="1980"/>
                    </a:lnTo>
                    <a:lnTo>
                      <a:pt x="694" y="1962"/>
                    </a:lnTo>
                    <a:lnTo>
                      <a:pt x="651" y="1943"/>
                    </a:lnTo>
                    <a:lnTo>
                      <a:pt x="609" y="1922"/>
                    </a:lnTo>
                    <a:lnTo>
                      <a:pt x="568" y="1899"/>
                    </a:lnTo>
                    <a:lnTo>
                      <a:pt x="529" y="1873"/>
                    </a:lnTo>
                    <a:lnTo>
                      <a:pt x="491" y="1846"/>
                    </a:lnTo>
                    <a:lnTo>
                      <a:pt x="455" y="1817"/>
                    </a:lnTo>
                    <a:lnTo>
                      <a:pt x="419" y="1787"/>
                    </a:lnTo>
                    <a:lnTo>
                      <a:pt x="386" y="1755"/>
                    </a:lnTo>
                    <a:lnTo>
                      <a:pt x="354" y="1721"/>
                    </a:lnTo>
                    <a:lnTo>
                      <a:pt x="323" y="1686"/>
                    </a:lnTo>
                    <a:lnTo>
                      <a:pt x="295" y="1649"/>
                    </a:lnTo>
                    <a:lnTo>
                      <a:pt x="268" y="1611"/>
                    </a:lnTo>
                    <a:lnTo>
                      <a:pt x="242" y="1572"/>
                    </a:lnTo>
                    <a:lnTo>
                      <a:pt x="219" y="1532"/>
                    </a:lnTo>
                    <a:lnTo>
                      <a:pt x="197" y="1490"/>
                    </a:lnTo>
                    <a:lnTo>
                      <a:pt x="178" y="1447"/>
                    </a:lnTo>
                    <a:lnTo>
                      <a:pt x="161" y="1403"/>
                    </a:lnTo>
                    <a:lnTo>
                      <a:pt x="146" y="1358"/>
                    </a:lnTo>
                    <a:lnTo>
                      <a:pt x="133" y="1313"/>
                    </a:lnTo>
                    <a:lnTo>
                      <a:pt x="122" y="1265"/>
                    </a:lnTo>
                    <a:lnTo>
                      <a:pt x="114" y="1217"/>
                    </a:lnTo>
                    <a:lnTo>
                      <a:pt x="107" y="1169"/>
                    </a:lnTo>
                    <a:lnTo>
                      <a:pt x="104" y="1120"/>
                    </a:lnTo>
                    <a:lnTo>
                      <a:pt x="102" y="1071"/>
                    </a:lnTo>
                    <a:lnTo>
                      <a:pt x="104" y="1020"/>
                    </a:lnTo>
                    <a:lnTo>
                      <a:pt x="107" y="971"/>
                    </a:lnTo>
                    <a:lnTo>
                      <a:pt x="114" y="923"/>
                    </a:lnTo>
                    <a:lnTo>
                      <a:pt x="122" y="876"/>
                    </a:lnTo>
                    <a:lnTo>
                      <a:pt x="133" y="828"/>
                    </a:lnTo>
                    <a:lnTo>
                      <a:pt x="146" y="782"/>
                    </a:lnTo>
                    <a:lnTo>
                      <a:pt x="161" y="738"/>
                    </a:lnTo>
                    <a:lnTo>
                      <a:pt x="178" y="694"/>
                    </a:lnTo>
                    <a:lnTo>
                      <a:pt x="197" y="651"/>
                    </a:lnTo>
                    <a:lnTo>
                      <a:pt x="219" y="609"/>
                    </a:lnTo>
                    <a:lnTo>
                      <a:pt x="242" y="568"/>
                    </a:lnTo>
                    <a:lnTo>
                      <a:pt x="268" y="529"/>
                    </a:lnTo>
                    <a:lnTo>
                      <a:pt x="295" y="491"/>
                    </a:lnTo>
                    <a:lnTo>
                      <a:pt x="323" y="455"/>
                    </a:lnTo>
                    <a:lnTo>
                      <a:pt x="354" y="419"/>
                    </a:lnTo>
                    <a:lnTo>
                      <a:pt x="386" y="386"/>
                    </a:lnTo>
                    <a:lnTo>
                      <a:pt x="419" y="354"/>
                    </a:lnTo>
                    <a:lnTo>
                      <a:pt x="455" y="323"/>
                    </a:lnTo>
                    <a:lnTo>
                      <a:pt x="491" y="295"/>
                    </a:lnTo>
                    <a:lnTo>
                      <a:pt x="529" y="268"/>
                    </a:lnTo>
                    <a:lnTo>
                      <a:pt x="568" y="243"/>
                    </a:lnTo>
                    <a:lnTo>
                      <a:pt x="609" y="219"/>
                    </a:lnTo>
                    <a:lnTo>
                      <a:pt x="651" y="198"/>
                    </a:lnTo>
                    <a:lnTo>
                      <a:pt x="694" y="178"/>
                    </a:lnTo>
                    <a:lnTo>
                      <a:pt x="738" y="161"/>
                    </a:lnTo>
                    <a:lnTo>
                      <a:pt x="782" y="146"/>
                    </a:lnTo>
                    <a:lnTo>
                      <a:pt x="828" y="133"/>
                    </a:lnTo>
                    <a:lnTo>
                      <a:pt x="876" y="122"/>
                    </a:lnTo>
                    <a:lnTo>
                      <a:pt x="923" y="114"/>
                    </a:lnTo>
                    <a:lnTo>
                      <a:pt x="971" y="107"/>
                    </a:lnTo>
                    <a:lnTo>
                      <a:pt x="1020" y="104"/>
                    </a:lnTo>
                    <a:lnTo>
                      <a:pt x="1071" y="102"/>
                    </a:lnTo>
                    <a:lnTo>
                      <a:pt x="1120" y="104"/>
                    </a:lnTo>
                    <a:lnTo>
                      <a:pt x="1169" y="107"/>
                    </a:lnTo>
                    <a:lnTo>
                      <a:pt x="1217" y="114"/>
                    </a:lnTo>
                    <a:lnTo>
                      <a:pt x="1266" y="122"/>
                    </a:lnTo>
                    <a:lnTo>
                      <a:pt x="1312" y="133"/>
                    </a:lnTo>
                    <a:lnTo>
                      <a:pt x="1358" y="146"/>
                    </a:lnTo>
                    <a:lnTo>
                      <a:pt x="1403" y="161"/>
                    </a:lnTo>
                    <a:lnTo>
                      <a:pt x="1447" y="178"/>
                    </a:lnTo>
                    <a:lnTo>
                      <a:pt x="1490" y="198"/>
                    </a:lnTo>
                    <a:lnTo>
                      <a:pt x="1532" y="219"/>
                    </a:lnTo>
                    <a:lnTo>
                      <a:pt x="1572" y="243"/>
                    </a:lnTo>
                    <a:lnTo>
                      <a:pt x="1611" y="268"/>
                    </a:lnTo>
                    <a:lnTo>
                      <a:pt x="1649" y="295"/>
                    </a:lnTo>
                    <a:lnTo>
                      <a:pt x="1686" y="323"/>
                    </a:lnTo>
                    <a:lnTo>
                      <a:pt x="1721" y="354"/>
                    </a:lnTo>
                    <a:lnTo>
                      <a:pt x="1755" y="386"/>
                    </a:lnTo>
                    <a:lnTo>
                      <a:pt x="1787" y="419"/>
                    </a:lnTo>
                    <a:lnTo>
                      <a:pt x="1817" y="455"/>
                    </a:lnTo>
                    <a:lnTo>
                      <a:pt x="1846" y="491"/>
                    </a:lnTo>
                    <a:lnTo>
                      <a:pt x="1873" y="529"/>
                    </a:lnTo>
                    <a:lnTo>
                      <a:pt x="1899" y="568"/>
                    </a:lnTo>
                    <a:lnTo>
                      <a:pt x="1922" y="609"/>
                    </a:lnTo>
                    <a:lnTo>
                      <a:pt x="1943" y="651"/>
                    </a:lnTo>
                    <a:lnTo>
                      <a:pt x="1962" y="694"/>
                    </a:lnTo>
                    <a:lnTo>
                      <a:pt x="1980" y="738"/>
                    </a:lnTo>
                    <a:lnTo>
                      <a:pt x="1995" y="782"/>
                    </a:lnTo>
                    <a:lnTo>
                      <a:pt x="2008" y="828"/>
                    </a:lnTo>
                    <a:lnTo>
                      <a:pt x="2018" y="876"/>
                    </a:lnTo>
                    <a:lnTo>
                      <a:pt x="2027" y="923"/>
                    </a:lnTo>
                    <a:lnTo>
                      <a:pt x="2033" y="971"/>
                    </a:lnTo>
                    <a:lnTo>
                      <a:pt x="2037" y="1020"/>
                    </a:lnTo>
                    <a:lnTo>
                      <a:pt x="2038" y="1071"/>
                    </a:lnTo>
                    <a:close/>
                  </a:path>
                </a:pathLst>
              </a:custGeom>
              <a:solidFill>
                <a:srgbClr val="8BCBA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1753" name="Freeform 1328">
                <a:extLst>
                  <a:ext uri="{FF2B5EF4-FFF2-40B4-BE49-F238E27FC236}">
                    <a16:creationId xmlns:a16="http://schemas.microsoft.com/office/drawing/2014/main" id="{670EF3BC-95C6-4CE0-BDF7-1894A5D33A2A}"/>
                  </a:ext>
                </a:extLst>
              </p:cNvPr>
              <p:cNvSpPr>
                <a:spLocks noEditPoints="1"/>
              </p:cNvSpPr>
              <p:nvPr/>
            </p:nvSpPr>
            <p:spPr bwMode="auto">
              <a:xfrm>
                <a:off x="1622" y="2154"/>
                <a:ext cx="408" cy="407"/>
              </a:xfrm>
              <a:custGeom>
                <a:avLst/>
                <a:gdLst>
                  <a:gd name="T0" fmla="*/ 404 w 2038"/>
                  <a:gd name="T1" fmla="*/ 162 h 2037"/>
                  <a:gd name="T2" fmla="*/ 388 w 2038"/>
                  <a:gd name="T3" fmla="*/ 115 h 2037"/>
                  <a:gd name="T4" fmla="*/ 361 w 2038"/>
                  <a:gd name="T5" fmla="*/ 74 h 2037"/>
                  <a:gd name="T6" fmla="*/ 326 w 2038"/>
                  <a:gd name="T7" fmla="*/ 40 h 2037"/>
                  <a:gd name="T8" fmla="*/ 283 w 2038"/>
                  <a:gd name="T9" fmla="*/ 16 h 2037"/>
                  <a:gd name="T10" fmla="*/ 235 w 2038"/>
                  <a:gd name="T11" fmla="*/ 2 h 2037"/>
                  <a:gd name="T12" fmla="*/ 183 w 2038"/>
                  <a:gd name="T13" fmla="*/ 1 h 2037"/>
                  <a:gd name="T14" fmla="*/ 134 w 2038"/>
                  <a:gd name="T15" fmla="*/ 12 h 2037"/>
                  <a:gd name="T16" fmla="*/ 90 w 2038"/>
                  <a:gd name="T17" fmla="*/ 35 h 2037"/>
                  <a:gd name="T18" fmla="*/ 53 w 2038"/>
                  <a:gd name="T19" fmla="*/ 67 h 2037"/>
                  <a:gd name="T20" fmla="*/ 24 w 2038"/>
                  <a:gd name="T21" fmla="*/ 106 h 2037"/>
                  <a:gd name="T22" fmla="*/ 6 w 2038"/>
                  <a:gd name="T23" fmla="*/ 152 h 2037"/>
                  <a:gd name="T24" fmla="*/ 0 w 2038"/>
                  <a:gd name="T25" fmla="*/ 204 h 2037"/>
                  <a:gd name="T26" fmla="*/ 6 w 2038"/>
                  <a:gd name="T27" fmla="*/ 254 h 2037"/>
                  <a:gd name="T28" fmla="*/ 24 w 2038"/>
                  <a:gd name="T29" fmla="*/ 301 h 2037"/>
                  <a:gd name="T30" fmla="*/ 53 w 2038"/>
                  <a:gd name="T31" fmla="*/ 340 h 2037"/>
                  <a:gd name="T32" fmla="*/ 90 w 2038"/>
                  <a:gd name="T33" fmla="*/ 372 h 2037"/>
                  <a:gd name="T34" fmla="*/ 134 w 2038"/>
                  <a:gd name="T35" fmla="*/ 395 h 2037"/>
                  <a:gd name="T36" fmla="*/ 183 w 2038"/>
                  <a:gd name="T37" fmla="*/ 406 h 2037"/>
                  <a:gd name="T38" fmla="*/ 235 w 2038"/>
                  <a:gd name="T39" fmla="*/ 405 h 2037"/>
                  <a:gd name="T40" fmla="*/ 283 w 2038"/>
                  <a:gd name="T41" fmla="*/ 391 h 2037"/>
                  <a:gd name="T42" fmla="*/ 326 w 2038"/>
                  <a:gd name="T43" fmla="*/ 367 h 2037"/>
                  <a:gd name="T44" fmla="*/ 361 w 2038"/>
                  <a:gd name="T45" fmla="*/ 333 h 2037"/>
                  <a:gd name="T46" fmla="*/ 388 w 2038"/>
                  <a:gd name="T47" fmla="*/ 292 h 2037"/>
                  <a:gd name="T48" fmla="*/ 404 w 2038"/>
                  <a:gd name="T49" fmla="*/ 245 h 2037"/>
                  <a:gd name="T50" fmla="*/ 387 w 2038"/>
                  <a:gd name="T51" fmla="*/ 204 h 2037"/>
                  <a:gd name="T52" fmla="*/ 382 w 2038"/>
                  <a:gd name="T53" fmla="*/ 249 h 2037"/>
                  <a:gd name="T54" fmla="*/ 365 w 2038"/>
                  <a:gd name="T55" fmla="*/ 291 h 2037"/>
                  <a:gd name="T56" fmla="*/ 340 w 2038"/>
                  <a:gd name="T57" fmla="*/ 327 h 2037"/>
                  <a:gd name="T58" fmla="*/ 307 w 2038"/>
                  <a:gd name="T59" fmla="*/ 355 h 2037"/>
                  <a:gd name="T60" fmla="*/ 267 w 2038"/>
                  <a:gd name="T61" fmla="*/ 376 h 2037"/>
                  <a:gd name="T62" fmla="*/ 223 w 2038"/>
                  <a:gd name="T63" fmla="*/ 386 h 2037"/>
                  <a:gd name="T64" fmla="*/ 176 w 2038"/>
                  <a:gd name="T65" fmla="*/ 385 h 2037"/>
                  <a:gd name="T66" fmla="*/ 133 w 2038"/>
                  <a:gd name="T67" fmla="*/ 372 h 2037"/>
                  <a:gd name="T68" fmla="*/ 94 w 2038"/>
                  <a:gd name="T69" fmla="*/ 350 h 2037"/>
                  <a:gd name="T70" fmla="*/ 62 w 2038"/>
                  <a:gd name="T71" fmla="*/ 320 h 2037"/>
                  <a:gd name="T72" fmla="*/ 38 w 2038"/>
                  <a:gd name="T73" fmla="*/ 283 h 2037"/>
                  <a:gd name="T74" fmla="*/ 24 w 2038"/>
                  <a:gd name="T75" fmla="*/ 240 h 2037"/>
                  <a:gd name="T76" fmla="*/ 20 w 2038"/>
                  <a:gd name="T77" fmla="*/ 194 h 2037"/>
                  <a:gd name="T78" fmla="*/ 28 w 2038"/>
                  <a:gd name="T79" fmla="*/ 149 h 2037"/>
                  <a:gd name="T80" fmla="*/ 47 w 2038"/>
                  <a:gd name="T81" fmla="*/ 108 h 2037"/>
                  <a:gd name="T82" fmla="*/ 74 w 2038"/>
                  <a:gd name="T83" fmla="*/ 74 h 2037"/>
                  <a:gd name="T84" fmla="*/ 109 w 2038"/>
                  <a:gd name="T85" fmla="*/ 47 h 2037"/>
                  <a:gd name="T86" fmla="*/ 149 w 2038"/>
                  <a:gd name="T87" fmla="*/ 28 h 2037"/>
                  <a:gd name="T88" fmla="*/ 194 w 2038"/>
                  <a:gd name="T89" fmla="*/ 20 h 2037"/>
                  <a:gd name="T90" fmla="*/ 241 w 2038"/>
                  <a:gd name="T91" fmla="*/ 24 h 2037"/>
                  <a:gd name="T92" fmla="*/ 283 w 2038"/>
                  <a:gd name="T93" fmla="*/ 38 h 2037"/>
                  <a:gd name="T94" fmla="*/ 321 w 2038"/>
                  <a:gd name="T95" fmla="*/ 62 h 2037"/>
                  <a:gd name="T96" fmla="*/ 351 w 2038"/>
                  <a:gd name="T97" fmla="*/ 94 h 2037"/>
                  <a:gd name="T98" fmla="*/ 373 w 2038"/>
                  <a:gd name="T99" fmla="*/ 132 h 2037"/>
                  <a:gd name="T100" fmla="*/ 385 w 2038"/>
                  <a:gd name="T101" fmla="*/ 176 h 203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038" h="2037">
                    <a:moveTo>
                      <a:pt x="2038" y="1019"/>
                    </a:moveTo>
                    <a:lnTo>
                      <a:pt x="2036" y="966"/>
                    </a:lnTo>
                    <a:lnTo>
                      <a:pt x="2032" y="914"/>
                    </a:lnTo>
                    <a:lnTo>
                      <a:pt x="2026" y="863"/>
                    </a:lnTo>
                    <a:lnTo>
                      <a:pt x="2017" y="813"/>
                    </a:lnTo>
                    <a:lnTo>
                      <a:pt x="2006" y="763"/>
                    </a:lnTo>
                    <a:lnTo>
                      <a:pt x="1991" y="715"/>
                    </a:lnTo>
                    <a:lnTo>
                      <a:pt x="1975" y="668"/>
                    </a:lnTo>
                    <a:lnTo>
                      <a:pt x="1957" y="622"/>
                    </a:lnTo>
                    <a:lnTo>
                      <a:pt x="1937" y="576"/>
                    </a:lnTo>
                    <a:lnTo>
                      <a:pt x="1914" y="532"/>
                    </a:lnTo>
                    <a:lnTo>
                      <a:pt x="1890" y="490"/>
                    </a:lnTo>
                    <a:lnTo>
                      <a:pt x="1863" y="449"/>
                    </a:lnTo>
                    <a:lnTo>
                      <a:pt x="1835" y="409"/>
                    </a:lnTo>
                    <a:lnTo>
                      <a:pt x="1805" y="370"/>
                    </a:lnTo>
                    <a:lnTo>
                      <a:pt x="1772" y="333"/>
                    </a:lnTo>
                    <a:lnTo>
                      <a:pt x="1739" y="298"/>
                    </a:lnTo>
                    <a:lnTo>
                      <a:pt x="1703" y="264"/>
                    </a:lnTo>
                    <a:lnTo>
                      <a:pt x="1667" y="232"/>
                    </a:lnTo>
                    <a:lnTo>
                      <a:pt x="1628" y="202"/>
                    </a:lnTo>
                    <a:lnTo>
                      <a:pt x="1588" y="173"/>
                    </a:lnTo>
                    <a:lnTo>
                      <a:pt x="1546" y="147"/>
                    </a:lnTo>
                    <a:lnTo>
                      <a:pt x="1504" y="122"/>
                    </a:lnTo>
                    <a:lnTo>
                      <a:pt x="1460" y="100"/>
                    </a:lnTo>
                    <a:lnTo>
                      <a:pt x="1415" y="79"/>
                    </a:lnTo>
                    <a:lnTo>
                      <a:pt x="1368" y="61"/>
                    </a:lnTo>
                    <a:lnTo>
                      <a:pt x="1321" y="45"/>
                    </a:lnTo>
                    <a:lnTo>
                      <a:pt x="1273" y="32"/>
                    </a:lnTo>
                    <a:lnTo>
                      <a:pt x="1224" y="20"/>
                    </a:lnTo>
                    <a:lnTo>
                      <a:pt x="1173" y="11"/>
                    </a:lnTo>
                    <a:lnTo>
                      <a:pt x="1122" y="5"/>
                    </a:lnTo>
                    <a:lnTo>
                      <a:pt x="1071" y="1"/>
                    </a:lnTo>
                    <a:lnTo>
                      <a:pt x="1019" y="0"/>
                    </a:lnTo>
                    <a:lnTo>
                      <a:pt x="966" y="1"/>
                    </a:lnTo>
                    <a:lnTo>
                      <a:pt x="914" y="5"/>
                    </a:lnTo>
                    <a:lnTo>
                      <a:pt x="863" y="11"/>
                    </a:lnTo>
                    <a:lnTo>
                      <a:pt x="813" y="20"/>
                    </a:lnTo>
                    <a:lnTo>
                      <a:pt x="763" y="32"/>
                    </a:lnTo>
                    <a:lnTo>
                      <a:pt x="715" y="45"/>
                    </a:lnTo>
                    <a:lnTo>
                      <a:pt x="668" y="61"/>
                    </a:lnTo>
                    <a:lnTo>
                      <a:pt x="622" y="79"/>
                    </a:lnTo>
                    <a:lnTo>
                      <a:pt x="576" y="100"/>
                    </a:lnTo>
                    <a:lnTo>
                      <a:pt x="532" y="122"/>
                    </a:lnTo>
                    <a:lnTo>
                      <a:pt x="490" y="147"/>
                    </a:lnTo>
                    <a:lnTo>
                      <a:pt x="449" y="173"/>
                    </a:lnTo>
                    <a:lnTo>
                      <a:pt x="409" y="202"/>
                    </a:lnTo>
                    <a:lnTo>
                      <a:pt x="370" y="232"/>
                    </a:lnTo>
                    <a:lnTo>
                      <a:pt x="333" y="264"/>
                    </a:lnTo>
                    <a:lnTo>
                      <a:pt x="298" y="298"/>
                    </a:lnTo>
                    <a:lnTo>
                      <a:pt x="264" y="333"/>
                    </a:lnTo>
                    <a:lnTo>
                      <a:pt x="232" y="370"/>
                    </a:lnTo>
                    <a:lnTo>
                      <a:pt x="202" y="409"/>
                    </a:lnTo>
                    <a:lnTo>
                      <a:pt x="173" y="449"/>
                    </a:lnTo>
                    <a:lnTo>
                      <a:pt x="147" y="490"/>
                    </a:lnTo>
                    <a:lnTo>
                      <a:pt x="122" y="532"/>
                    </a:lnTo>
                    <a:lnTo>
                      <a:pt x="100" y="576"/>
                    </a:lnTo>
                    <a:lnTo>
                      <a:pt x="79" y="622"/>
                    </a:lnTo>
                    <a:lnTo>
                      <a:pt x="61" y="668"/>
                    </a:lnTo>
                    <a:lnTo>
                      <a:pt x="45" y="715"/>
                    </a:lnTo>
                    <a:lnTo>
                      <a:pt x="32" y="763"/>
                    </a:lnTo>
                    <a:lnTo>
                      <a:pt x="20" y="813"/>
                    </a:lnTo>
                    <a:lnTo>
                      <a:pt x="11" y="863"/>
                    </a:lnTo>
                    <a:lnTo>
                      <a:pt x="5" y="914"/>
                    </a:lnTo>
                    <a:lnTo>
                      <a:pt x="1" y="966"/>
                    </a:lnTo>
                    <a:lnTo>
                      <a:pt x="0" y="1019"/>
                    </a:lnTo>
                    <a:lnTo>
                      <a:pt x="1" y="1071"/>
                    </a:lnTo>
                    <a:lnTo>
                      <a:pt x="5" y="1122"/>
                    </a:lnTo>
                    <a:lnTo>
                      <a:pt x="11" y="1173"/>
                    </a:lnTo>
                    <a:lnTo>
                      <a:pt x="20" y="1224"/>
                    </a:lnTo>
                    <a:lnTo>
                      <a:pt x="32" y="1273"/>
                    </a:lnTo>
                    <a:lnTo>
                      <a:pt x="45" y="1321"/>
                    </a:lnTo>
                    <a:lnTo>
                      <a:pt x="61" y="1368"/>
                    </a:lnTo>
                    <a:lnTo>
                      <a:pt x="79" y="1414"/>
                    </a:lnTo>
                    <a:lnTo>
                      <a:pt x="100" y="1460"/>
                    </a:lnTo>
                    <a:lnTo>
                      <a:pt x="122" y="1504"/>
                    </a:lnTo>
                    <a:lnTo>
                      <a:pt x="147" y="1547"/>
                    </a:lnTo>
                    <a:lnTo>
                      <a:pt x="173" y="1588"/>
                    </a:lnTo>
                    <a:lnTo>
                      <a:pt x="202" y="1628"/>
                    </a:lnTo>
                    <a:lnTo>
                      <a:pt x="232" y="1667"/>
                    </a:lnTo>
                    <a:lnTo>
                      <a:pt x="264" y="1704"/>
                    </a:lnTo>
                    <a:lnTo>
                      <a:pt x="298" y="1739"/>
                    </a:lnTo>
                    <a:lnTo>
                      <a:pt x="333" y="1772"/>
                    </a:lnTo>
                    <a:lnTo>
                      <a:pt x="370" y="1804"/>
                    </a:lnTo>
                    <a:lnTo>
                      <a:pt x="409" y="1835"/>
                    </a:lnTo>
                    <a:lnTo>
                      <a:pt x="449" y="1864"/>
                    </a:lnTo>
                    <a:lnTo>
                      <a:pt x="490" y="1890"/>
                    </a:lnTo>
                    <a:lnTo>
                      <a:pt x="532" y="1914"/>
                    </a:lnTo>
                    <a:lnTo>
                      <a:pt x="576" y="1937"/>
                    </a:lnTo>
                    <a:lnTo>
                      <a:pt x="622" y="1957"/>
                    </a:lnTo>
                    <a:lnTo>
                      <a:pt x="668" y="1975"/>
                    </a:lnTo>
                    <a:lnTo>
                      <a:pt x="715" y="1991"/>
                    </a:lnTo>
                    <a:lnTo>
                      <a:pt x="763" y="2005"/>
                    </a:lnTo>
                    <a:lnTo>
                      <a:pt x="813" y="2016"/>
                    </a:lnTo>
                    <a:lnTo>
                      <a:pt x="863" y="2025"/>
                    </a:lnTo>
                    <a:lnTo>
                      <a:pt x="914" y="2032"/>
                    </a:lnTo>
                    <a:lnTo>
                      <a:pt x="966" y="2035"/>
                    </a:lnTo>
                    <a:lnTo>
                      <a:pt x="1019" y="2037"/>
                    </a:lnTo>
                    <a:lnTo>
                      <a:pt x="1071" y="2035"/>
                    </a:lnTo>
                    <a:lnTo>
                      <a:pt x="1122" y="2032"/>
                    </a:lnTo>
                    <a:lnTo>
                      <a:pt x="1173" y="2025"/>
                    </a:lnTo>
                    <a:lnTo>
                      <a:pt x="1224" y="2016"/>
                    </a:lnTo>
                    <a:lnTo>
                      <a:pt x="1273" y="2005"/>
                    </a:lnTo>
                    <a:lnTo>
                      <a:pt x="1321" y="1991"/>
                    </a:lnTo>
                    <a:lnTo>
                      <a:pt x="1368" y="1975"/>
                    </a:lnTo>
                    <a:lnTo>
                      <a:pt x="1415" y="1957"/>
                    </a:lnTo>
                    <a:lnTo>
                      <a:pt x="1460" y="1937"/>
                    </a:lnTo>
                    <a:lnTo>
                      <a:pt x="1504" y="1914"/>
                    </a:lnTo>
                    <a:lnTo>
                      <a:pt x="1546" y="1890"/>
                    </a:lnTo>
                    <a:lnTo>
                      <a:pt x="1588" y="1864"/>
                    </a:lnTo>
                    <a:lnTo>
                      <a:pt x="1628" y="1835"/>
                    </a:lnTo>
                    <a:lnTo>
                      <a:pt x="1667" y="1804"/>
                    </a:lnTo>
                    <a:lnTo>
                      <a:pt x="1703" y="1772"/>
                    </a:lnTo>
                    <a:lnTo>
                      <a:pt x="1739" y="1739"/>
                    </a:lnTo>
                    <a:lnTo>
                      <a:pt x="1772" y="1704"/>
                    </a:lnTo>
                    <a:lnTo>
                      <a:pt x="1805" y="1667"/>
                    </a:lnTo>
                    <a:lnTo>
                      <a:pt x="1835" y="1628"/>
                    </a:lnTo>
                    <a:lnTo>
                      <a:pt x="1863" y="1588"/>
                    </a:lnTo>
                    <a:lnTo>
                      <a:pt x="1890" y="1547"/>
                    </a:lnTo>
                    <a:lnTo>
                      <a:pt x="1914" y="1504"/>
                    </a:lnTo>
                    <a:lnTo>
                      <a:pt x="1937" y="1460"/>
                    </a:lnTo>
                    <a:lnTo>
                      <a:pt x="1957" y="1414"/>
                    </a:lnTo>
                    <a:lnTo>
                      <a:pt x="1975" y="1368"/>
                    </a:lnTo>
                    <a:lnTo>
                      <a:pt x="1991" y="1321"/>
                    </a:lnTo>
                    <a:lnTo>
                      <a:pt x="2006" y="1273"/>
                    </a:lnTo>
                    <a:lnTo>
                      <a:pt x="2017" y="1224"/>
                    </a:lnTo>
                    <a:lnTo>
                      <a:pt x="2026" y="1173"/>
                    </a:lnTo>
                    <a:lnTo>
                      <a:pt x="2032" y="1122"/>
                    </a:lnTo>
                    <a:lnTo>
                      <a:pt x="2036" y="1071"/>
                    </a:lnTo>
                    <a:lnTo>
                      <a:pt x="2038" y="1019"/>
                    </a:lnTo>
                    <a:close/>
                    <a:moveTo>
                      <a:pt x="1935" y="1019"/>
                    </a:moveTo>
                    <a:lnTo>
                      <a:pt x="1934" y="1066"/>
                    </a:lnTo>
                    <a:lnTo>
                      <a:pt x="1931" y="1112"/>
                    </a:lnTo>
                    <a:lnTo>
                      <a:pt x="1925" y="1158"/>
                    </a:lnTo>
                    <a:lnTo>
                      <a:pt x="1917" y="1203"/>
                    </a:lnTo>
                    <a:lnTo>
                      <a:pt x="1907" y="1248"/>
                    </a:lnTo>
                    <a:lnTo>
                      <a:pt x="1894" y="1291"/>
                    </a:lnTo>
                    <a:lnTo>
                      <a:pt x="1880" y="1334"/>
                    </a:lnTo>
                    <a:lnTo>
                      <a:pt x="1864" y="1375"/>
                    </a:lnTo>
                    <a:lnTo>
                      <a:pt x="1845" y="1415"/>
                    </a:lnTo>
                    <a:lnTo>
                      <a:pt x="1825" y="1456"/>
                    </a:lnTo>
                    <a:lnTo>
                      <a:pt x="1803" y="1494"/>
                    </a:lnTo>
                    <a:lnTo>
                      <a:pt x="1778" y="1531"/>
                    </a:lnTo>
                    <a:lnTo>
                      <a:pt x="1753" y="1567"/>
                    </a:lnTo>
                    <a:lnTo>
                      <a:pt x="1726" y="1601"/>
                    </a:lnTo>
                    <a:lnTo>
                      <a:pt x="1697" y="1635"/>
                    </a:lnTo>
                    <a:lnTo>
                      <a:pt x="1667" y="1667"/>
                    </a:lnTo>
                    <a:lnTo>
                      <a:pt x="1635" y="1697"/>
                    </a:lnTo>
                    <a:lnTo>
                      <a:pt x="1602" y="1726"/>
                    </a:lnTo>
                    <a:lnTo>
                      <a:pt x="1567" y="1753"/>
                    </a:lnTo>
                    <a:lnTo>
                      <a:pt x="1531" y="1778"/>
                    </a:lnTo>
                    <a:lnTo>
                      <a:pt x="1494" y="1802"/>
                    </a:lnTo>
                    <a:lnTo>
                      <a:pt x="1456" y="1824"/>
                    </a:lnTo>
                    <a:lnTo>
                      <a:pt x="1416" y="1845"/>
                    </a:lnTo>
                    <a:lnTo>
                      <a:pt x="1375" y="1864"/>
                    </a:lnTo>
                    <a:lnTo>
                      <a:pt x="1333" y="1880"/>
                    </a:lnTo>
                    <a:lnTo>
                      <a:pt x="1291" y="1894"/>
                    </a:lnTo>
                    <a:lnTo>
                      <a:pt x="1248" y="1907"/>
                    </a:lnTo>
                    <a:lnTo>
                      <a:pt x="1204" y="1917"/>
                    </a:lnTo>
                    <a:lnTo>
                      <a:pt x="1158" y="1925"/>
                    </a:lnTo>
                    <a:lnTo>
                      <a:pt x="1112" y="1931"/>
                    </a:lnTo>
                    <a:lnTo>
                      <a:pt x="1066" y="1934"/>
                    </a:lnTo>
                    <a:lnTo>
                      <a:pt x="1019" y="1935"/>
                    </a:lnTo>
                    <a:lnTo>
                      <a:pt x="971" y="1934"/>
                    </a:lnTo>
                    <a:lnTo>
                      <a:pt x="924" y="1931"/>
                    </a:lnTo>
                    <a:lnTo>
                      <a:pt x="879" y="1925"/>
                    </a:lnTo>
                    <a:lnTo>
                      <a:pt x="834" y="1917"/>
                    </a:lnTo>
                    <a:lnTo>
                      <a:pt x="789" y="1907"/>
                    </a:lnTo>
                    <a:lnTo>
                      <a:pt x="745" y="1894"/>
                    </a:lnTo>
                    <a:lnTo>
                      <a:pt x="703" y="1880"/>
                    </a:lnTo>
                    <a:lnTo>
                      <a:pt x="662" y="1864"/>
                    </a:lnTo>
                    <a:lnTo>
                      <a:pt x="621" y="1845"/>
                    </a:lnTo>
                    <a:lnTo>
                      <a:pt x="581" y="1824"/>
                    </a:lnTo>
                    <a:lnTo>
                      <a:pt x="543" y="1802"/>
                    </a:lnTo>
                    <a:lnTo>
                      <a:pt x="506" y="1778"/>
                    </a:lnTo>
                    <a:lnTo>
                      <a:pt x="470" y="1753"/>
                    </a:lnTo>
                    <a:lnTo>
                      <a:pt x="435" y="1726"/>
                    </a:lnTo>
                    <a:lnTo>
                      <a:pt x="402" y="1697"/>
                    </a:lnTo>
                    <a:lnTo>
                      <a:pt x="369" y="1667"/>
                    </a:lnTo>
                    <a:lnTo>
                      <a:pt x="339" y="1635"/>
                    </a:lnTo>
                    <a:lnTo>
                      <a:pt x="311" y="1601"/>
                    </a:lnTo>
                    <a:lnTo>
                      <a:pt x="283" y="1567"/>
                    </a:lnTo>
                    <a:lnTo>
                      <a:pt x="258" y="1531"/>
                    </a:lnTo>
                    <a:lnTo>
                      <a:pt x="234" y="1494"/>
                    </a:lnTo>
                    <a:lnTo>
                      <a:pt x="212" y="1456"/>
                    </a:lnTo>
                    <a:lnTo>
                      <a:pt x="191" y="1415"/>
                    </a:lnTo>
                    <a:lnTo>
                      <a:pt x="173" y="1375"/>
                    </a:lnTo>
                    <a:lnTo>
                      <a:pt x="157" y="1334"/>
                    </a:lnTo>
                    <a:lnTo>
                      <a:pt x="142" y="1291"/>
                    </a:lnTo>
                    <a:lnTo>
                      <a:pt x="130" y="1248"/>
                    </a:lnTo>
                    <a:lnTo>
                      <a:pt x="120" y="1203"/>
                    </a:lnTo>
                    <a:lnTo>
                      <a:pt x="112" y="1158"/>
                    </a:lnTo>
                    <a:lnTo>
                      <a:pt x="106" y="1112"/>
                    </a:lnTo>
                    <a:lnTo>
                      <a:pt x="102" y="1066"/>
                    </a:lnTo>
                    <a:lnTo>
                      <a:pt x="101" y="1019"/>
                    </a:lnTo>
                    <a:lnTo>
                      <a:pt x="102" y="971"/>
                    </a:lnTo>
                    <a:lnTo>
                      <a:pt x="106" y="924"/>
                    </a:lnTo>
                    <a:lnTo>
                      <a:pt x="112" y="879"/>
                    </a:lnTo>
                    <a:lnTo>
                      <a:pt x="120" y="834"/>
                    </a:lnTo>
                    <a:lnTo>
                      <a:pt x="130" y="789"/>
                    </a:lnTo>
                    <a:lnTo>
                      <a:pt x="142" y="745"/>
                    </a:lnTo>
                    <a:lnTo>
                      <a:pt x="157" y="703"/>
                    </a:lnTo>
                    <a:lnTo>
                      <a:pt x="173" y="662"/>
                    </a:lnTo>
                    <a:lnTo>
                      <a:pt x="191" y="621"/>
                    </a:lnTo>
                    <a:lnTo>
                      <a:pt x="212" y="581"/>
                    </a:lnTo>
                    <a:lnTo>
                      <a:pt x="234" y="543"/>
                    </a:lnTo>
                    <a:lnTo>
                      <a:pt x="258" y="506"/>
                    </a:lnTo>
                    <a:lnTo>
                      <a:pt x="283" y="470"/>
                    </a:lnTo>
                    <a:lnTo>
                      <a:pt x="311" y="435"/>
                    </a:lnTo>
                    <a:lnTo>
                      <a:pt x="339" y="402"/>
                    </a:lnTo>
                    <a:lnTo>
                      <a:pt x="369" y="370"/>
                    </a:lnTo>
                    <a:lnTo>
                      <a:pt x="402" y="339"/>
                    </a:lnTo>
                    <a:lnTo>
                      <a:pt x="435" y="311"/>
                    </a:lnTo>
                    <a:lnTo>
                      <a:pt x="470" y="284"/>
                    </a:lnTo>
                    <a:lnTo>
                      <a:pt x="506" y="258"/>
                    </a:lnTo>
                    <a:lnTo>
                      <a:pt x="543" y="234"/>
                    </a:lnTo>
                    <a:lnTo>
                      <a:pt x="581" y="212"/>
                    </a:lnTo>
                    <a:lnTo>
                      <a:pt x="621" y="192"/>
                    </a:lnTo>
                    <a:lnTo>
                      <a:pt x="662" y="173"/>
                    </a:lnTo>
                    <a:lnTo>
                      <a:pt x="703" y="157"/>
                    </a:lnTo>
                    <a:lnTo>
                      <a:pt x="745" y="142"/>
                    </a:lnTo>
                    <a:lnTo>
                      <a:pt x="789" y="130"/>
                    </a:lnTo>
                    <a:lnTo>
                      <a:pt x="834" y="120"/>
                    </a:lnTo>
                    <a:lnTo>
                      <a:pt x="879" y="112"/>
                    </a:lnTo>
                    <a:lnTo>
                      <a:pt x="924" y="106"/>
                    </a:lnTo>
                    <a:lnTo>
                      <a:pt x="971" y="102"/>
                    </a:lnTo>
                    <a:lnTo>
                      <a:pt x="1019" y="101"/>
                    </a:lnTo>
                    <a:lnTo>
                      <a:pt x="1066" y="102"/>
                    </a:lnTo>
                    <a:lnTo>
                      <a:pt x="1112" y="106"/>
                    </a:lnTo>
                    <a:lnTo>
                      <a:pt x="1158" y="112"/>
                    </a:lnTo>
                    <a:lnTo>
                      <a:pt x="1204" y="120"/>
                    </a:lnTo>
                    <a:lnTo>
                      <a:pt x="1248" y="130"/>
                    </a:lnTo>
                    <a:lnTo>
                      <a:pt x="1291" y="142"/>
                    </a:lnTo>
                    <a:lnTo>
                      <a:pt x="1333" y="157"/>
                    </a:lnTo>
                    <a:lnTo>
                      <a:pt x="1375" y="173"/>
                    </a:lnTo>
                    <a:lnTo>
                      <a:pt x="1416" y="192"/>
                    </a:lnTo>
                    <a:lnTo>
                      <a:pt x="1456" y="212"/>
                    </a:lnTo>
                    <a:lnTo>
                      <a:pt x="1494" y="234"/>
                    </a:lnTo>
                    <a:lnTo>
                      <a:pt x="1531" y="258"/>
                    </a:lnTo>
                    <a:lnTo>
                      <a:pt x="1567" y="284"/>
                    </a:lnTo>
                    <a:lnTo>
                      <a:pt x="1602" y="311"/>
                    </a:lnTo>
                    <a:lnTo>
                      <a:pt x="1635" y="339"/>
                    </a:lnTo>
                    <a:lnTo>
                      <a:pt x="1667" y="370"/>
                    </a:lnTo>
                    <a:lnTo>
                      <a:pt x="1697" y="402"/>
                    </a:lnTo>
                    <a:lnTo>
                      <a:pt x="1726" y="435"/>
                    </a:lnTo>
                    <a:lnTo>
                      <a:pt x="1753" y="470"/>
                    </a:lnTo>
                    <a:lnTo>
                      <a:pt x="1778" y="506"/>
                    </a:lnTo>
                    <a:lnTo>
                      <a:pt x="1803" y="543"/>
                    </a:lnTo>
                    <a:lnTo>
                      <a:pt x="1825" y="581"/>
                    </a:lnTo>
                    <a:lnTo>
                      <a:pt x="1845" y="621"/>
                    </a:lnTo>
                    <a:lnTo>
                      <a:pt x="1864" y="662"/>
                    </a:lnTo>
                    <a:lnTo>
                      <a:pt x="1880" y="703"/>
                    </a:lnTo>
                    <a:lnTo>
                      <a:pt x="1894" y="745"/>
                    </a:lnTo>
                    <a:lnTo>
                      <a:pt x="1907" y="789"/>
                    </a:lnTo>
                    <a:lnTo>
                      <a:pt x="1917" y="834"/>
                    </a:lnTo>
                    <a:lnTo>
                      <a:pt x="1925" y="879"/>
                    </a:lnTo>
                    <a:lnTo>
                      <a:pt x="1931" y="924"/>
                    </a:lnTo>
                    <a:lnTo>
                      <a:pt x="1934" y="971"/>
                    </a:lnTo>
                    <a:lnTo>
                      <a:pt x="1935" y="1019"/>
                    </a:lnTo>
                    <a:close/>
                  </a:path>
                </a:pathLst>
              </a:custGeom>
              <a:solidFill>
                <a:srgbClr val="90CC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1754" name="Freeform 1330">
                <a:extLst>
                  <a:ext uri="{FF2B5EF4-FFF2-40B4-BE49-F238E27FC236}">
                    <a16:creationId xmlns:a16="http://schemas.microsoft.com/office/drawing/2014/main" id="{6F27AFDF-3DA9-4613-87DE-D8E8F66BF86F}"/>
                  </a:ext>
                </a:extLst>
              </p:cNvPr>
              <p:cNvSpPr>
                <a:spLocks noEditPoints="1"/>
              </p:cNvSpPr>
              <p:nvPr/>
            </p:nvSpPr>
            <p:spPr bwMode="auto">
              <a:xfrm>
                <a:off x="1632" y="2164"/>
                <a:ext cx="387" cy="387"/>
              </a:xfrm>
              <a:custGeom>
                <a:avLst/>
                <a:gdLst>
                  <a:gd name="T0" fmla="*/ 383 w 1936"/>
                  <a:gd name="T1" fmla="*/ 155 h 1935"/>
                  <a:gd name="T2" fmla="*/ 368 w 1936"/>
                  <a:gd name="T3" fmla="*/ 110 h 1935"/>
                  <a:gd name="T4" fmla="*/ 343 w 1936"/>
                  <a:gd name="T5" fmla="*/ 70 h 1935"/>
                  <a:gd name="T6" fmla="*/ 309 w 1936"/>
                  <a:gd name="T7" fmla="*/ 38 h 1935"/>
                  <a:gd name="T8" fmla="*/ 269 w 1936"/>
                  <a:gd name="T9" fmla="*/ 15 h 1935"/>
                  <a:gd name="T10" fmla="*/ 223 w 1936"/>
                  <a:gd name="T11" fmla="*/ 2 h 1935"/>
                  <a:gd name="T12" fmla="*/ 174 w 1936"/>
                  <a:gd name="T13" fmla="*/ 1 h 1935"/>
                  <a:gd name="T14" fmla="*/ 127 w 1936"/>
                  <a:gd name="T15" fmla="*/ 12 h 1935"/>
                  <a:gd name="T16" fmla="*/ 85 w 1936"/>
                  <a:gd name="T17" fmla="*/ 33 h 1935"/>
                  <a:gd name="T18" fmla="*/ 50 w 1936"/>
                  <a:gd name="T19" fmla="*/ 63 h 1935"/>
                  <a:gd name="T20" fmla="*/ 23 w 1936"/>
                  <a:gd name="T21" fmla="*/ 101 h 1935"/>
                  <a:gd name="T22" fmla="*/ 6 w 1936"/>
                  <a:gd name="T23" fmla="*/ 145 h 1935"/>
                  <a:gd name="T24" fmla="*/ 0 w 1936"/>
                  <a:gd name="T25" fmla="*/ 194 h 1935"/>
                  <a:gd name="T26" fmla="*/ 6 w 1936"/>
                  <a:gd name="T27" fmla="*/ 242 h 1935"/>
                  <a:gd name="T28" fmla="*/ 23 w 1936"/>
                  <a:gd name="T29" fmla="*/ 286 h 1935"/>
                  <a:gd name="T30" fmla="*/ 50 w 1936"/>
                  <a:gd name="T31" fmla="*/ 324 h 1935"/>
                  <a:gd name="T32" fmla="*/ 85 w 1936"/>
                  <a:gd name="T33" fmla="*/ 354 h 1935"/>
                  <a:gd name="T34" fmla="*/ 127 w 1936"/>
                  <a:gd name="T35" fmla="*/ 375 h 1935"/>
                  <a:gd name="T36" fmla="*/ 174 w 1936"/>
                  <a:gd name="T37" fmla="*/ 386 h 1935"/>
                  <a:gd name="T38" fmla="*/ 223 w 1936"/>
                  <a:gd name="T39" fmla="*/ 385 h 1935"/>
                  <a:gd name="T40" fmla="*/ 269 w 1936"/>
                  <a:gd name="T41" fmla="*/ 372 h 1935"/>
                  <a:gd name="T42" fmla="*/ 309 w 1936"/>
                  <a:gd name="T43" fmla="*/ 349 h 1935"/>
                  <a:gd name="T44" fmla="*/ 343 w 1936"/>
                  <a:gd name="T45" fmla="*/ 317 h 1935"/>
                  <a:gd name="T46" fmla="*/ 368 w 1936"/>
                  <a:gd name="T47" fmla="*/ 277 h 1935"/>
                  <a:gd name="T48" fmla="*/ 383 w 1936"/>
                  <a:gd name="T49" fmla="*/ 232 h 1935"/>
                  <a:gd name="T50" fmla="*/ 367 w 1936"/>
                  <a:gd name="T51" fmla="*/ 194 h 1935"/>
                  <a:gd name="T52" fmla="*/ 361 w 1936"/>
                  <a:gd name="T53" fmla="*/ 237 h 1935"/>
                  <a:gd name="T54" fmla="*/ 346 w 1936"/>
                  <a:gd name="T55" fmla="*/ 276 h 1935"/>
                  <a:gd name="T56" fmla="*/ 322 w 1936"/>
                  <a:gd name="T57" fmla="*/ 310 h 1935"/>
                  <a:gd name="T58" fmla="*/ 290 w 1936"/>
                  <a:gd name="T59" fmla="*/ 337 h 1935"/>
                  <a:gd name="T60" fmla="*/ 253 w 1936"/>
                  <a:gd name="T61" fmla="*/ 356 h 1935"/>
                  <a:gd name="T62" fmla="*/ 211 w 1936"/>
                  <a:gd name="T63" fmla="*/ 366 h 1935"/>
                  <a:gd name="T64" fmla="*/ 167 w 1936"/>
                  <a:gd name="T65" fmla="*/ 365 h 1935"/>
                  <a:gd name="T66" fmla="*/ 126 w 1936"/>
                  <a:gd name="T67" fmla="*/ 353 h 1935"/>
                  <a:gd name="T68" fmla="*/ 90 w 1936"/>
                  <a:gd name="T69" fmla="*/ 332 h 1935"/>
                  <a:gd name="T70" fmla="*/ 60 w 1936"/>
                  <a:gd name="T71" fmla="*/ 304 h 1935"/>
                  <a:gd name="T72" fmla="*/ 38 w 1936"/>
                  <a:gd name="T73" fmla="*/ 268 h 1935"/>
                  <a:gd name="T74" fmla="*/ 24 w 1936"/>
                  <a:gd name="T75" fmla="*/ 228 h 1935"/>
                  <a:gd name="T76" fmla="*/ 21 w 1936"/>
                  <a:gd name="T77" fmla="*/ 184 h 1935"/>
                  <a:gd name="T78" fmla="*/ 28 w 1936"/>
                  <a:gd name="T79" fmla="*/ 142 h 1935"/>
                  <a:gd name="T80" fmla="*/ 46 w 1936"/>
                  <a:gd name="T81" fmla="*/ 104 h 1935"/>
                  <a:gd name="T82" fmla="*/ 71 w 1936"/>
                  <a:gd name="T83" fmla="*/ 71 h 1935"/>
                  <a:gd name="T84" fmla="*/ 104 w 1936"/>
                  <a:gd name="T85" fmla="*/ 45 h 1935"/>
                  <a:gd name="T86" fmla="*/ 142 w 1936"/>
                  <a:gd name="T87" fmla="*/ 28 h 1935"/>
                  <a:gd name="T88" fmla="*/ 185 w 1936"/>
                  <a:gd name="T89" fmla="*/ 20 h 1935"/>
                  <a:gd name="T90" fmla="*/ 228 w 1936"/>
                  <a:gd name="T91" fmla="*/ 24 h 1935"/>
                  <a:gd name="T92" fmla="*/ 268 w 1936"/>
                  <a:gd name="T93" fmla="*/ 37 h 1935"/>
                  <a:gd name="T94" fmla="*/ 304 w 1936"/>
                  <a:gd name="T95" fmla="*/ 60 h 1935"/>
                  <a:gd name="T96" fmla="*/ 332 w 1936"/>
                  <a:gd name="T97" fmla="*/ 90 h 1935"/>
                  <a:gd name="T98" fmla="*/ 353 w 1936"/>
                  <a:gd name="T99" fmla="*/ 126 h 1935"/>
                  <a:gd name="T100" fmla="*/ 365 w 1936"/>
                  <a:gd name="T101" fmla="*/ 167 h 193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936" h="1935">
                    <a:moveTo>
                      <a:pt x="1936" y="968"/>
                    </a:moveTo>
                    <a:lnTo>
                      <a:pt x="1935" y="917"/>
                    </a:lnTo>
                    <a:lnTo>
                      <a:pt x="1931" y="868"/>
                    </a:lnTo>
                    <a:lnTo>
                      <a:pt x="1925" y="820"/>
                    </a:lnTo>
                    <a:lnTo>
                      <a:pt x="1916" y="773"/>
                    </a:lnTo>
                    <a:lnTo>
                      <a:pt x="1906" y="725"/>
                    </a:lnTo>
                    <a:lnTo>
                      <a:pt x="1893" y="679"/>
                    </a:lnTo>
                    <a:lnTo>
                      <a:pt x="1878" y="635"/>
                    </a:lnTo>
                    <a:lnTo>
                      <a:pt x="1860" y="591"/>
                    </a:lnTo>
                    <a:lnTo>
                      <a:pt x="1841" y="548"/>
                    </a:lnTo>
                    <a:lnTo>
                      <a:pt x="1820" y="506"/>
                    </a:lnTo>
                    <a:lnTo>
                      <a:pt x="1796" y="465"/>
                    </a:lnTo>
                    <a:lnTo>
                      <a:pt x="1771" y="426"/>
                    </a:lnTo>
                    <a:lnTo>
                      <a:pt x="1744" y="388"/>
                    </a:lnTo>
                    <a:lnTo>
                      <a:pt x="1715" y="352"/>
                    </a:lnTo>
                    <a:lnTo>
                      <a:pt x="1685" y="316"/>
                    </a:lnTo>
                    <a:lnTo>
                      <a:pt x="1653" y="283"/>
                    </a:lnTo>
                    <a:lnTo>
                      <a:pt x="1619" y="251"/>
                    </a:lnTo>
                    <a:lnTo>
                      <a:pt x="1584" y="220"/>
                    </a:lnTo>
                    <a:lnTo>
                      <a:pt x="1547" y="192"/>
                    </a:lnTo>
                    <a:lnTo>
                      <a:pt x="1509" y="165"/>
                    </a:lnTo>
                    <a:lnTo>
                      <a:pt x="1470" y="140"/>
                    </a:lnTo>
                    <a:lnTo>
                      <a:pt x="1430" y="116"/>
                    </a:lnTo>
                    <a:lnTo>
                      <a:pt x="1388" y="95"/>
                    </a:lnTo>
                    <a:lnTo>
                      <a:pt x="1345" y="75"/>
                    </a:lnTo>
                    <a:lnTo>
                      <a:pt x="1301" y="58"/>
                    </a:lnTo>
                    <a:lnTo>
                      <a:pt x="1256" y="43"/>
                    </a:lnTo>
                    <a:lnTo>
                      <a:pt x="1210" y="30"/>
                    </a:lnTo>
                    <a:lnTo>
                      <a:pt x="1164" y="19"/>
                    </a:lnTo>
                    <a:lnTo>
                      <a:pt x="1115" y="11"/>
                    </a:lnTo>
                    <a:lnTo>
                      <a:pt x="1067" y="4"/>
                    </a:lnTo>
                    <a:lnTo>
                      <a:pt x="1018" y="1"/>
                    </a:lnTo>
                    <a:lnTo>
                      <a:pt x="969" y="0"/>
                    </a:lnTo>
                    <a:lnTo>
                      <a:pt x="918" y="1"/>
                    </a:lnTo>
                    <a:lnTo>
                      <a:pt x="869" y="4"/>
                    </a:lnTo>
                    <a:lnTo>
                      <a:pt x="821" y="11"/>
                    </a:lnTo>
                    <a:lnTo>
                      <a:pt x="774" y="19"/>
                    </a:lnTo>
                    <a:lnTo>
                      <a:pt x="726" y="30"/>
                    </a:lnTo>
                    <a:lnTo>
                      <a:pt x="680" y="43"/>
                    </a:lnTo>
                    <a:lnTo>
                      <a:pt x="636" y="58"/>
                    </a:lnTo>
                    <a:lnTo>
                      <a:pt x="592" y="75"/>
                    </a:lnTo>
                    <a:lnTo>
                      <a:pt x="549" y="95"/>
                    </a:lnTo>
                    <a:lnTo>
                      <a:pt x="507" y="116"/>
                    </a:lnTo>
                    <a:lnTo>
                      <a:pt x="466" y="140"/>
                    </a:lnTo>
                    <a:lnTo>
                      <a:pt x="427" y="165"/>
                    </a:lnTo>
                    <a:lnTo>
                      <a:pt x="389" y="192"/>
                    </a:lnTo>
                    <a:lnTo>
                      <a:pt x="353" y="220"/>
                    </a:lnTo>
                    <a:lnTo>
                      <a:pt x="317" y="251"/>
                    </a:lnTo>
                    <a:lnTo>
                      <a:pt x="284" y="283"/>
                    </a:lnTo>
                    <a:lnTo>
                      <a:pt x="252" y="316"/>
                    </a:lnTo>
                    <a:lnTo>
                      <a:pt x="221" y="352"/>
                    </a:lnTo>
                    <a:lnTo>
                      <a:pt x="193" y="388"/>
                    </a:lnTo>
                    <a:lnTo>
                      <a:pt x="166" y="426"/>
                    </a:lnTo>
                    <a:lnTo>
                      <a:pt x="140" y="465"/>
                    </a:lnTo>
                    <a:lnTo>
                      <a:pt x="117" y="506"/>
                    </a:lnTo>
                    <a:lnTo>
                      <a:pt x="95" y="548"/>
                    </a:lnTo>
                    <a:lnTo>
                      <a:pt x="76" y="591"/>
                    </a:lnTo>
                    <a:lnTo>
                      <a:pt x="59" y="635"/>
                    </a:lnTo>
                    <a:lnTo>
                      <a:pt x="44" y="679"/>
                    </a:lnTo>
                    <a:lnTo>
                      <a:pt x="31" y="725"/>
                    </a:lnTo>
                    <a:lnTo>
                      <a:pt x="20" y="773"/>
                    </a:lnTo>
                    <a:lnTo>
                      <a:pt x="12" y="820"/>
                    </a:lnTo>
                    <a:lnTo>
                      <a:pt x="5" y="868"/>
                    </a:lnTo>
                    <a:lnTo>
                      <a:pt x="2" y="917"/>
                    </a:lnTo>
                    <a:lnTo>
                      <a:pt x="0" y="968"/>
                    </a:lnTo>
                    <a:lnTo>
                      <a:pt x="2" y="1017"/>
                    </a:lnTo>
                    <a:lnTo>
                      <a:pt x="5" y="1066"/>
                    </a:lnTo>
                    <a:lnTo>
                      <a:pt x="12" y="1114"/>
                    </a:lnTo>
                    <a:lnTo>
                      <a:pt x="20" y="1162"/>
                    </a:lnTo>
                    <a:lnTo>
                      <a:pt x="31" y="1210"/>
                    </a:lnTo>
                    <a:lnTo>
                      <a:pt x="44" y="1255"/>
                    </a:lnTo>
                    <a:lnTo>
                      <a:pt x="59" y="1300"/>
                    </a:lnTo>
                    <a:lnTo>
                      <a:pt x="76" y="1344"/>
                    </a:lnTo>
                    <a:lnTo>
                      <a:pt x="95" y="1387"/>
                    </a:lnTo>
                    <a:lnTo>
                      <a:pt x="117" y="1429"/>
                    </a:lnTo>
                    <a:lnTo>
                      <a:pt x="140" y="1469"/>
                    </a:lnTo>
                    <a:lnTo>
                      <a:pt x="166" y="1508"/>
                    </a:lnTo>
                    <a:lnTo>
                      <a:pt x="193" y="1546"/>
                    </a:lnTo>
                    <a:lnTo>
                      <a:pt x="221" y="1583"/>
                    </a:lnTo>
                    <a:lnTo>
                      <a:pt x="252" y="1618"/>
                    </a:lnTo>
                    <a:lnTo>
                      <a:pt x="284" y="1652"/>
                    </a:lnTo>
                    <a:lnTo>
                      <a:pt x="317" y="1684"/>
                    </a:lnTo>
                    <a:lnTo>
                      <a:pt x="353" y="1714"/>
                    </a:lnTo>
                    <a:lnTo>
                      <a:pt x="389" y="1743"/>
                    </a:lnTo>
                    <a:lnTo>
                      <a:pt x="427" y="1770"/>
                    </a:lnTo>
                    <a:lnTo>
                      <a:pt x="466" y="1796"/>
                    </a:lnTo>
                    <a:lnTo>
                      <a:pt x="507" y="1819"/>
                    </a:lnTo>
                    <a:lnTo>
                      <a:pt x="549" y="1840"/>
                    </a:lnTo>
                    <a:lnTo>
                      <a:pt x="592" y="1859"/>
                    </a:lnTo>
                    <a:lnTo>
                      <a:pt x="636" y="1877"/>
                    </a:lnTo>
                    <a:lnTo>
                      <a:pt x="680" y="1892"/>
                    </a:lnTo>
                    <a:lnTo>
                      <a:pt x="726" y="1905"/>
                    </a:lnTo>
                    <a:lnTo>
                      <a:pt x="774" y="1915"/>
                    </a:lnTo>
                    <a:lnTo>
                      <a:pt x="821" y="1924"/>
                    </a:lnTo>
                    <a:lnTo>
                      <a:pt x="869" y="1930"/>
                    </a:lnTo>
                    <a:lnTo>
                      <a:pt x="918" y="1934"/>
                    </a:lnTo>
                    <a:lnTo>
                      <a:pt x="969" y="1935"/>
                    </a:lnTo>
                    <a:lnTo>
                      <a:pt x="1018" y="1934"/>
                    </a:lnTo>
                    <a:lnTo>
                      <a:pt x="1067" y="1930"/>
                    </a:lnTo>
                    <a:lnTo>
                      <a:pt x="1115" y="1924"/>
                    </a:lnTo>
                    <a:lnTo>
                      <a:pt x="1164" y="1915"/>
                    </a:lnTo>
                    <a:lnTo>
                      <a:pt x="1210" y="1905"/>
                    </a:lnTo>
                    <a:lnTo>
                      <a:pt x="1256" y="1892"/>
                    </a:lnTo>
                    <a:lnTo>
                      <a:pt x="1301" y="1877"/>
                    </a:lnTo>
                    <a:lnTo>
                      <a:pt x="1345" y="1859"/>
                    </a:lnTo>
                    <a:lnTo>
                      <a:pt x="1388" y="1840"/>
                    </a:lnTo>
                    <a:lnTo>
                      <a:pt x="1430" y="1819"/>
                    </a:lnTo>
                    <a:lnTo>
                      <a:pt x="1470" y="1796"/>
                    </a:lnTo>
                    <a:lnTo>
                      <a:pt x="1509" y="1770"/>
                    </a:lnTo>
                    <a:lnTo>
                      <a:pt x="1547" y="1743"/>
                    </a:lnTo>
                    <a:lnTo>
                      <a:pt x="1584" y="1714"/>
                    </a:lnTo>
                    <a:lnTo>
                      <a:pt x="1619" y="1684"/>
                    </a:lnTo>
                    <a:lnTo>
                      <a:pt x="1653" y="1652"/>
                    </a:lnTo>
                    <a:lnTo>
                      <a:pt x="1685" y="1618"/>
                    </a:lnTo>
                    <a:lnTo>
                      <a:pt x="1715" y="1583"/>
                    </a:lnTo>
                    <a:lnTo>
                      <a:pt x="1744" y="1546"/>
                    </a:lnTo>
                    <a:lnTo>
                      <a:pt x="1771" y="1508"/>
                    </a:lnTo>
                    <a:lnTo>
                      <a:pt x="1796" y="1469"/>
                    </a:lnTo>
                    <a:lnTo>
                      <a:pt x="1820" y="1429"/>
                    </a:lnTo>
                    <a:lnTo>
                      <a:pt x="1841" y="1387"/>
                    </a:lnTo>
                    <a:lnTo>
                      <a:pt x="1860" y="1344"/>
                    </a:lnTo>
                    <a:lnTo>
                      <a:pt x="1878" y="1300"/>
                    </a:lnTo>
                    <a:lnTo>
                      <a:pt x="1893" y="1255"/>
                    </a:lnTo>
                    <a:lnTo>
                      <a:pt x="1906" y="1210"/>
                    </a:lnTo>
                    <a:lnTo>
                      <a:pt x="1916" y="1162"/>
                    </a:lnTo>
                    <a:lnTo>
                      <a:pt x="1925" y="1114"/>
                    </a:lnTo>
                    <a:lnTo>
                      <a:pt x="1931" y="1066"/>
                    </a:lnTo>
                    <a:lnTo>
                      <a:pt x="1935" y="1017"/>
                    </a:lnTo>
                    <a:lnTo>
                      <a:pt x="1936" y="968"/>
                    </a:lnTo>
                    <a:close/>
                    <a:moveTo>
                      <a:pt x="1835" y="968"/>
                    </a:moveTo>
                    <a:lnTo>
                      <a:pt x="1833" y="1012"/>
                    </a:lnTo>
                    <a:lnTo>
                      <a:pt x="1830" y="1056"/>
                    </a:lnTo>
                    <a:lnTo>
                      <a:pt x="1825" y="1099"/>
                    </a:lnTo>
                    <a:lnTo>
                      <a:pt x="1817" y="1141"/>
                    </a:lnTo>
                    <a:lnTo>
                      <a:pt x="1807" y="1184"/>
                    </a:lnTo>
                    <a:lnTo>
                      <a:pt x="1796" y="1225"/>
                    </a:lnTo>
                    <a:lnTo>
                      <a:pt x="1782" y="1265"/>
                    </a:lnTo>
                    <a:lnTo>
                      <a:pt x="1767" y="1304"/>
                    </a:lnTo>
                    <a:lnTo>
                      <a:pt x="1749" y="1342"/>
                    </a:lnTo>
                    <a:lnTo>
                      <a:pt x="1730" y="1381"/>
                    </a:lnTo>
                    <a:lnTo>
                      <a:pt x="1709" y="1417"/>
                    </a:lnTo>
                    <a:lnTo>
                      <a:pt x="1686" y="1452"/>
                    </a:lnTo>
                    <a:lnTo>
                      <a:pt x="1662" y="1485"/>
                    </a:lnTo>
                    <a:lnTo>
                      <a:pt x="1637" y="1518"/>
                    </a:lnTo>
                    <a:lnTo>
                      <a:pt x="1610" y="1549"/>
                    </a:lnTo>
                    <a:lnTo>
                      <a:pt x="1581" y="1580"/>
                    </a:lnTo>
                    <a:lnTo>
                      <a:pt x="1550" y="1609"/>
                    </a:lnTo>
                    <a:lnTo>
                      <a:pt x="1519" y="1636"/>
                    </a:lnTo>
                    <a:lnTo>
                      <a:pt x="1486" y="1661"/>
                    </a:lnTo>
                    <a:lnTo>
                      <a:pt x="1453" y="1685"/>
                    </a:lnTo>
                    <a:lnTo>
                      <a:pt x="1418" y="1708"/>
                    </a:lnTo>
                    <a:lnTo>
                      <a:pt x="1382" y="1729"/>
                    </a:lnTo>
                    <a:lnTo>
                      <a:pt x="1343" y="1748"/>
                    </a:lnTo>
                    <a:lnTo>
                      <a:pt x="1305" y="1765"/>
                    </a:lnTo>
                    <a:lnTo>
                      <a:pt x="1266" y="1780"/>
                    </a:lnTo>
                    <a:lnTo>
                      <a:pt x="1226" y="1795"/>
                    </a:lnTo>
                    <a:lnTo>
                      <a:pt x="1185" y="1807"/>
                    </a:lnTo>
                    <a:lnTo>
                      <a:pt x="1142" y="1816"/>
                    </a:lnTo>
                    <a:lnTo>
                      <a:pt x="1100" y="1824"/>
                    </a:lnTo>
                    <a:lnTo>
                      <a:pt x="1057" y="1829"/>
                    </a:lnTo>
                    <a:lnTo>
                      <a:pt x="1013" y="1833"/>
                    </a:lnTo>
                    <a:lnTo>
                      <a:pt x="969" y="1834"/>
                    </a:lnTo>
                    <a:lnTo>
                      <a:pt x="923" y="1833"/>
                    </a:lnTo>
                    <a:lnTo>
                      <a:pt x="880" y="1829"/>
                    </a:lnTo>
                    <a:lnTo>
                      <a:pt x="836" y="1824"/>
                    </a:lnTo>
                    <a:lnTo>
                      <a:pt x="794" y="1816"/>
                    </a:lnTo>
                    <a:lnTo>
                      <a:pt x="752" y="1807"/>
                    </a:lnTo>
                    <a:lnTo>
                      <a:pt x="710" y="1795"/>
                    </a:lnTo>
                    <a:lnTo>
                      <a:pt x="670" y="1780"/>
                    </a:lnTo>
                    <a:lnTo>
                      <a:pt x="631" y="1765"/>
                    </a:lnTo>
                    <a:lnTo>
                      <a:pt x="593" y="1748"/>
                    </a:lnTo>
                    <a:lnTo>
                      <a:pt x="556" y="1729"/>
                    </a:lnTo>
                    <a:lnTo>
                      <a:pt x="519" y="1708"/>
                    </a:lnTo>
                    <a:lnTo>
                      <a:pt x="484" y="1685"/>
                    </a:lnTo>
                    <a:lnTo>
                      <a:pt x="450" y="1661"/>
                    </a:lnTo>
                    <a:lnTo>
                      <a:pt x="418" y="1636"/>
                    </a:lnTo>
                    <a:lnTo>
                      <a:pt x="386" y="1609"/>
                    </a:lnTo>
                    <a:lnTo>
                      <a:pt x="356" y="1580"/>
                    </a:lnTo>
                    <a:lnTo>
                      <a:pt x="327" y="1549"/>
                    </a:lnTo>
                    <a:lnTo>
                      <a:pt x="300" y="1518"/>
                    </a:lnTo>
                    <a:lnTo>
                      <a:pt x="274" y="1485"/>
                    </a:lnTo>
                    <a:lnTo>
                      <a:pt x="250" y="1452"/>
                    </a:lnTo>
                    <a:lnTo>
                      <a:pt x="228" y="1417"/>
                    </a:lnTo>
                    <a:lnTo>
                      <a:pt x="207" y="1381"/>
                    </a:lnTo>
                    <a:lnTo>
                      <a:pt x="188" y="1342"/>
                    </a:lnTo>
                    <a:lnTo>
                      <a:pt x="171" y="1304"/>
                    </a:lnTo>
                    <a:lnTo>
                      <a:pt x="155" y="1265"/>
                    </a:lnTo>
                    <a:lnTo>
                      <a:pt x="141" y="1225"/>
                    </a:lnTo>
                    <a:lnTo>
                      <a:pt x="129" y="1184"/>
                    </a:lnTo>
                    <a:lnTo>
                      <a:pt x="119" y="1141"/>
                    </a:lnTo>
                    <a:lnTo>
                      <a:pt x="112" y="1099"/>
                    </a:lnTo>
                    <a:lnTo>
                      <a:pt x="106" y="1056"/>
                    </a:lnTo>
                    <a:lnTo>
                      <a:pt x="103" y="1012"/>
                    </a:lnTo>
                    <a:lnTo>
                      <a:pt x="102" y="968"/>
                    </a:lnTo>
                    <a:lnTo>
                      <a:pt x="103" y="922"/>
                    </a:lnTo>
                    <a:lnTo>
                      <a:pt x="106" y="879"/>
                    </a:lnTo>
                    <a:lnTo>
                      <a:pt x="112" y="836"/>
                    </a:lnTo>
                    <a:lnTo>
                      <a:pt x="119" y="793"/>
                    </a:lnTo>
                    <a:lnTo>
                      <a:pt x="129" y="750"/>
                    </a:lnTo>
                    <a:lnTo>
                      <a:pt x="141" y="710"/>
                    </a:lnTo>
                    <a:lnTo>
                      <a:pt x="155" y="669"/>
                    </a:lnTo>
                    <a:lnTo>
                      <a:pt x="171" y="630"/>
                    </a:lnTo>
                    <a:lnTo>
                      <a:pt x="188" y="592"/>
                    </a:lnTo>
                    <a:lnTo>
                      <a:pt x="207" y="555"/>
                    </a:lnTo>
                    <a:lnTo>
                      <a:pt x="228" y="518"/>
                    </a:lnTo>
                    <a:lnTo>
                      <a:pt x="250" y="483"/>
                    </a:lnTo>
                    <a:lnTo>
                      <a:pt x="274" y="449"/>
                    </a:lnTo>
                    <a:lnTo>
                      <a:pt x="300" y="417"/>
                    </a:lnTo>
                    <a:lnTo>
                      <a:pt x="327" y="385"/>
                    </a:lnTo>
                    <a:lnTo>
                      <a:pt x="356" y="355"/>
                    </a:lnTo>
                    <a:lnTo>
                      <a:pt x="386" y="326"/>
                    </a:lnTo>
                    <a:lnTo>
                      <a:pt x="418" y="299"/>
                    </a:lnTo>
                    <a:lnTo>
                      <a:pt x="450" y="273"/>
                    </a:lnTo>
                    <a:lnTo>
                      <a:pt x="484" y="249"/>
                    </a:lnTo>
                    <a:lnTo>
                      <a:pt x="519" y="227"/>
                    </a:lnTo>
                    <a:lnTo>
                      <a:pt x="556" y="206"/>
                    </a:lnTo>
                    <a:lnTo>
                      <a:pt x="593" y="187"/>
                    </a:lnTo>
                    <a:lnTo>
                      <a:pt x="631" y="170"/>
                    </a:lnTo>
                    <a:lnTo>
                      <a:pt x="670" y="154"/>
                    </a:lnTo>
                    <a:lnTo>
                      <a:pt x="710" y="141"/>
                    </a:lnTo>
                    <a:lnTo>
                      <a:pt x="752" y="128"/>
                    </a:lnTo>
                    <a:lnTo>
                      <a:pt x="794" y="118"/>
                    </a:lnTo>
                    <a:lnTo>
                      <a:pt x="836" y="111"/>
                    </a:lnTo>
                    <a:lnTo>
                      <a:pt x="880" y="105"/>
                    </a:lnTo>
                    <a:lnTo>
                      <a:pt x="923" y="102"/>
                    </a:lnTo>
                    <a:lnTo>
                      <a:pt x="969" y="101"/>
                    </a:lnTo>
                    <a:lnTo>
                      <a:pt x="1013" y="102"/>
                    </a:lnTo>
                    <a:lnTo>
                      <a:pt x="1057" y="105"/>
                    </a:lnTo>
                    <a:lnTo>
                      <a:pt x="1100" y="111"/>
                    </a:lnTo>
                    <a:lnTo>
                      <a:pt x="1142" y="118"/>
                    </a:lnTo>
                    <a:lnTo>
                      <a:pt x="1185" y="128"/>
                    </a:lnTo>
                    <a:lnTo>
                      <a:pt x="1226" y="141"/>
                    </a:lnTo>
                    <a:lnTo>
                      <a:pt x="1266" y="154"/>
                    </a:lnTo>
                    <a:lnTo>
                      <a:pt x="1305" y="170"/>
                    </a:lnTo>
                    <a:lnTo>
                      <a:pt x="1343" y="187"/>
                    </a:lnTo>
                    <a:lnTo>
                      <a:pt x="1382" y="206"/>
                    </a:lnTo>
                    <a:lnTo>
                      <a:pt x="1418" y="227"/>
                    </a:lnTo>
                    <a:lnTo>
                      <a:pt x="1453" y="249"/>
                    </a:lnTo>
                    <a:lnTo>
                      <a:pt x="1486" y="273"/>
                    </a:lnTo>
                    <a:lnTo>
                      <a:pt x="1519" y="299"/>
                    </a:lnTo>
                    <a:lnTo>
                      <a:pt x="1550" y="326"/>
                    </a:lnTo>
                    <a:lnTo>
                      <a:pt x="1581" y="355"/>
                    </a:lnTo>
                    <a:lnTo>
                      <a:pt x="1610" y="385"/>
                    </a:lnTo>
                    <a:lnTo>
                      <a:pt x="1637" y="417"/>
                    </a:lnTo>
                    <a:lnTo>
                      <a:pt x="1662" y="449"/>
                    </a:lnTo>
                    <a:lnTo>
                      <a:pt x="1686" y="483"/>
                    </a:lnTo>
                    <a:lnTo>
                      <a:pt x="1709" y="518"/>
                    </a:lnTo>
                    <a:lnTo>
                      <a:pt x="1730" y="555"/>
                    </a:lnTo>
                    <a:lnTo>
                      <a:pt x="1749" y="592"/>
                    </a:lnTo>
                    <a:lnTo>
                      <a:pt x="1767" y="630"/>
                    </a:lnTo>
                    <a:lnTo>
                      <a:pt x="1782" y="669"/>
                    </a:lnTo>
                    <a:lnTo>
                      <a:pt x="1796" y="710"/>
                    </a:lnTo>
                    <a:lnTo>
                      <a:pt x="1807" y="750"/>
                    </a:lnTo>
                    <a:lnTo>
                      <a:pt x="1817" y="793"/>
                    </a:lnTo>
                    <a:lnTo>
                      <a:pt x="1825" y="836"/>
                    </a:lnTo>
                    <a:lnTo>
                      <a:pt x="1830" y="879"/>
                    </a:lnTo>
                    <a:lnTo>
                      <a:pt x="1833" y="922"/>
                    </a:lnTo>
                    <a:lnTo>
                      <a:pt x="1835" y="968"/>
                    </a:lnTo>
                    <a:close/>
                  </a:path>
                </a:pathLst>
              </a:custGeom>
              <a:solidFill>
                <a:srgbClr val="93CE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1755" name="Freeform 1331">
                <a:extLst>
                  <a:ext uri="{FF2B5EF4-FFF2-40B4-BE49-F238E27FC236}">
                    <a16:creationId xmlns:a16="http://schemas.microsoft.com/office/drawing/2014/main" id="{14048D53-934D-411B-8D66-1F5669760FD0}"/>
                  </a:ext>
                </a:extLst>
              </p:cNvPr>
              <p:cNvSpPr>
                <a:spLocks noEditPoints="1"/>
              </p:cNvSpPr>
              <p:nvPr/>
            </p:nvSpPr>
            <p:spPr bwMode="auto">
              <a:xfrm>
                <a:off x="1642" y="2174"/>
                <a:ext cx="367" cy="367"/>
              </a:xfrm>
              <a:custGeom>
                <a:avLst/>
                <a:gdLst>
                  <a:gd name="T0" fmla="*/ 363 w 1834"/>
                  <a:gd name="T1" fmla="*/ 147 h 1834"/>
                  <a:gd name="T2" fmla="*/ 349 w 1834"/>
                  <a:gd name="T3" fmla="*/ 104 h 1834"/>
                  <a:gd name="T4" fmla="*/ 325 w 1834"/>
                  <a:gd name="T5" fmla="*/ 67 h 1834"/>
                  <a:gd name="T6" fmla="*/ 293 w 1834"/>
                  <a:gd name="T7" fmla="*/ 37 h 1834"/>
                  <a:gd name="T8" fmla="*/ 255 w 1834"/>
                  <a:gd name="T9" fmla="*/ 14 h 1834"/>
                  <a:gd name="T10" fmla="*/ 212 w 1834"/>
                  <a:gd name="T11" fmla="*/ 2 h 1834"/>
                  <a:gd name="T12" fmla="*/ 165 w 1834"/>
                  <a:gd name="T13" fmla="*/ 1 h 1834"/>
                  <a:gd name="T14" fmla="*/ 120 w 1834"/>
                  <a:gd name="T15" fmla="*/ 11 h 1834"/>
                  <a:gd name="T16" fmla="*/ 81 w 1834"/>
                  <a:gd name="T17" fmla="*/ 31 h 1834"/>
                  <a:gd name="T18" fmla="*/ 48 w 1834"/>
                  <a:gd name="T19" fmla="*/ 60 h 1834"/>
                  <a:gd name="T20" fmla="*/ 22 w 1834"/>
                  <a:gd name="T21" fmla="*/ 96 h 1834"/>
                  <a:gd name="T22" fmla="*/ 6 w 1834"/>
                  <a:gd name="T23" fmla="*/ 138 h 1834"/>
                  <a:gd name="T24" fmla="*/ 0 w 1834"/>
                  <a:gd name="T25" fmla="*/ 184 h 1834"/>
                  <a:gd name="T26" fmla="*/ 6 w 1834"/>
                  <a:gd name="T27" fmla="*/ 230 h 1834"/>
                  <a:gd name="T28" fmla="*/ 22 w 1834"/>
                  <a:gd name="T29" fmla="*/ 271 h 1834"/>
                  <a:gd name="T30" fmla="*/ 48 w 1834"/>
                  <a:gd name="T31" fmla="*/ 307 h 1834"/>
                  <a:gd name="T32" fmla="*/ 81 w 1834"/>
                  <a:gd name="T33" fmla="*/ 336 h 1834"/>
                  <a:gd name="T34" fmla="*/ 120 w 1834"/>
                  <a:gd name="T35" fmla="*/ 356 h 1834"/>
                  <a:gd name="T36" fmla="*/ 165 w 1834"/>
                  <a:gd name="T37" fmla="*/ 366 h 1834"/>
                  <a:gd name="T38" fmla="*/ 212 w 1834"/>
                  <a:gd name="T39" fmla="*/ 365 h 1834"/>
                  <a:gd name="T40" fmla="*/ 255 w 1834"/>
                  <a:gd name="T41" fmla="*/ 353 h 1834"/>
                  <a:gd name="T42" fmla="*/ 293 w 1834"/>
                  <a:gd name="T43" fmla="*/ 331 h 1834"/>
                  <a:gd name="T44" fmla="*/ 325 w 1834"/>
                  <a:gd name="T45" fmla="*/ 300 h 1834"/>
                  <a:gd name="T46" fmla="*/ 349 w 1834"/>
                  <a:gd name="T47" fmla="*/ 263 h 1834"/>
                  <a:gd name="T48" fmla="*/ 363 w 1834"/>
                  <a:gd name="T49" fmla="*/ 221 h 1834"/>
                  <a:gd name="T50" fmla="*/ 347 w 1834"/>
                  <a:gd name="T51" fmla="*/ 184 h 1834"/>
                  <a:gd name="T52" fmla="*/ 342 w 1834"/>
                  <a:gd name="T53" fmla="*/ 225 h 1834"/>
                  <a:gd name="T54" fmla="*/ 327 w 1834"/>
                  <a:gd name="T55" fmla="*/ 261 h 1834"/>
                  <a:gd name="T56" fmla="*/ 304 w 1834"/>
                  <a:gd name="T57" fmla="*/ 293 h 1834"/>
                  <a:gd name="T58" fmla="*/ 275 w 1834"/>
                  <a:gd name="T59" fmla="*/ 319 h 1834"/>
                  <a:gd name="T60" fmla="*/ 240 w 1834"/>
                  <a:gd name="T61" fmla="*/ 337 h 1834"/>
                  <a:gd name="T62" fmla="*/ 200 w 1834"/>
                  <a:gd name="T63" fmla="*/ 346 h 1834"/>
                  <a:gd name="T64" fmla="*/ 159 w 1834"/>
                  <a:gd name="T65" fmla="*/ 345 h 1834"/>
                  <a:gd name="T66" fmla="*/ 120 w 1834"/>
                  <a:gd name="T67" fmla="*/ 334 h 1834"/>
                  <a:gd name="T68" fmla="*/ 86 w 1834"/>
                  <a:gd name="T69" fmla="*/ 314 h 1834"/>
                  <a:gd name="T70" fmla="*/ 58 w 1834"/>
                  <a:gd name="T71" fmla="*/ 287 h 1834"/>
                  <a:gd name="T72" fmla="*/ 37 w 1834"/>
                  <a:gd name="T73" fmla="*/ 254 h 1834"/>
                  <a:gd name="T74" fmla="*/ 24 w 1834"/>
                  <a:gd name="T75" fmla="*/ 216 h 1834"/>
                  <a:gd name="T76" fmla="*/ 21 w 1834"/>
                  <a:gd name="T77" fmla="*/ 175 h 1834"/>
                  <a:gd name="T78" fmla="*/ 28 w 1834"/>
                  <a:gd name="T79" fmla="*/ 135 h 1834"/>
                  <a:gd name="T80" fmla="*/ 44 w 1834"/>
                  <a:gd name="T81" fmla="*/ 99 h 1834"/>
                  <a:gd name="T82" fmla="*/ 68 w 1834"/>
                  <a:gd name="T83" fmla="*/ 68 h 1834"/>
                  <a:gd name="T84" fmla="*/ 99 w 1834"/>
                  <a:gd name="T85" fmla="*/ 44 h 1834"/>
                  <a:gd name="T86" fmla="*/ 135 w 1834"/>
                  <a:gd name="T87" fmla="*/ 28 h 1834"/>
                  <a:gd name="T88" fmla="*/ 175 w 1834"/>
                  <a:gd name="T89" fmla="*/ 21 h 1834"/>
                  <a:gd name="T90" fmla="*/ 216 w 1834"/>
                  <a:gd name="T91" fmla="*/ 24 h 1834"/>
                  <a:gd name="T92" fmla="*/ 254 w 1834"/>
                  <a:gd name="T93" fmla="*/ 37 h 1834"/>
                  <a:gd name="T94" fmla="*/ 287 w 1834"/>
                  <a:gd name="T95" fmla="*/ 58 h 1834"/>
                  <a:gd name="T96" fmla="*/ 314 w 1834"/>
                  <a:gd name="T97" fmla="*/ 86 h 1834"/>
                  <a:gd name="T98" fmla="*/ 334 w 1834"/>
                  <a:gd name="T99" fmla="*/ 120 h 1834"/>
                  <a:gd name="T100" fmla="*/ 345 w 1834"/>
                  <a:gd name="T101" fmla="*/ 159 h 183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834" h="1834">
                    <a:moveTo>
                      <a:pt x="1834" y="918"/>
                    </a:moveTo>
                    <a:lnTo>
                      <a:pt x="1833" y="870"/>
                    </a:lnTo>
                    <a:lnTo>
                      <a:pt x="1830" y="823"/>
                    </a:lnTo>
                    <a:lnTo>
                      <a:pt x="1824" y="778"/>
                    </a:lnTo>
                    <a:lnTo>
                      <a:pt x="1816" y="733"/>
                    </a:lnTo>
                    <a:lnTo>
                      <a:pt x="1806" y="688"/>
                    </a:lnTo>
                    <a:lnTo>
                      <a:pt x="1793" y="644"/>
                    </a:lnTo>
                    <a:lnTo>
                      <a:pt x="1779" y="602"/>
                    </a:lnTo>
                    <a:lnTo>
                      <a:pt x="1763" y="561"/>
                    </a:lnTo>
                    <a:lnTo>
                      <a:pt x="1744" y="520"/>
                    </a:lnTo>
                    <a:lnTo>
                      <a:pt x="1724" y="480"/>
                    </a:lnTo>
                    <a:lnTo>
                      <a:pt x="1702" y="442"/>
                    </a:lnTo>
                    <a:lnTo>
                      <a:pt x="1677" y="405"/>
                    </a:lnTo>
                    <a:lnTo>
                      <a:pt x="1652" y="369"/>
                    </a:lnTo>
                    <a:lnTo>
                      <a:pt x="1625" y="334"/>
                    </a:lnTo>
                    <a:lnTo>
                      <a:pt x="1596" y="301"/>
                    </a:lnTo>
                    <a:lnTo>
                      <a:pt x="1566" y="269"/>
                    </a:lnTo>
                    <a:lnTo>
                      <a:pt x="1534" y="238"/>
                    </a:lnTo>
                    <a:lnTo>
                      <a:pt x="1501" y="210"/>
                    </a:lnTo>
                    <a:lnTo>
                      <a:pt x="1466" y="183"/>
                    </a:lnTo>
                    <a:lnTo>
                      <a:pt x="1430" y="157"/>
                    </a:lnTo>
                    <a:lnTo>
                      <a:pt x="1393" y="133"/>
                    </a:lnTo>
                    <a:lnTo>
                      <a:pt x="1355" y="111"/>
                    </a:lnTo>
                    <a:lnTo>
                      <a:pt x="1315" y="91"/>
                    </a:lnTo>
                    <a:lnTo>
                      <a:pt x="1274" y="72"/>
                    </a:lnTo>
                    <a:lnTo>
                      <a:pt x="1232" y="56"/>
                    </a:lnTo>
                    <a:lnTo>
                      <a:pt x="1190" y="41"/>
                    </a:lnTo>
                    <a:lnTo>
                      <a:pt x="1147" y="29"/>
                    </a:lnTo>
                    <a:lnTo>
                      <a:pt x="1103" y="19"/>
                    </a:lnTo>
                    <a:lnTo>
                      <a:pt x="1057" y="11"/>
                    </a:lnTo>
                    <a:lnTo>
                      <a:pt x="1011" y="5"/>
                    </a:lnTo>
                    <a:lnTo>
                      <a:pt x="965" y="1"/>
                    </a:lnTo>
                    <a:lnTo>
                      <a:pt x="918" y="0"/>
                    </a:lnTo>
                    <a:lnTo>
                      <a:pt x="870" y="1"/>
                    </a:lnTo>
                    <a:lnTo>
                      <a:pt x="823" y="5"/>
                    </a:lnTo>
                    <a:lnTo>
                      <a:pt x="778" y="11"/>
                    </a:lnTo>
                    <a:lnTo>
                      <a:pt x="733" y="19"/>
                    </a:lnTo>
                    <a:lnTo>
                      <a:pt x="688" y="29"/>
                    </a:lnTo>
                    <a:lnTo>
                      <a:pt x="644" y="41"/>
                    </a:lnTo>
                    <a:lnTo>
                      <a:pt x="602" y="56"/>
                    </a:lnTo>
                    <a:lnTo>
                      <a:pt x="561" y="72"/>
                    </a:lnTo>
                    <a:lnTo>
                      <a:pt x="520" y="91"/>
                    </a:lnTo>
                    <a:lnTo>
                      <a:pt x="480" y="111"/>
                    </a:lnTo>
                    <a:lnTo>
                      <a:pt x="442" y="133"/>
                    </a:lnTo>
                    <a:lnTo>
                      <a:pt x="405" y="157"/>
                    </a:lnTo>
                    <a:lnTo>
                      <a:pt x="369" y="183"/>
                    </a:lnTo>
                    <a:lnTo>
                      <a:pt x="334" y="210"/>
                    </a:lnTo>
                    <a:lnTo>
                      <a:pt x="301" y="238"/>
                    </a:lnTo>
                    <a:lnTo>
                      <a:pt x="268" y="269"/>
                    </a:lnTo>
                    <a:lnTo>
                      <a:pt x="238" y="301"/>
                    </a:lnTo>
                    <a:lnTo>
                      <a:pt x="210" y="334"/>
                    </a:lnTo>
                    <a:lnTo>
                      <a:pt x="182" y="369"/>
                    </a:lnTo>
                    <a:lnTo>
                      <a:pt x="157" y="405"/>
                    </a:lnTo>
                    <a:lnTo>
                      <a:pt x="133" y="442"/>
                    </a:lnTo>
                    <a:lnTo>
                      <a:pt x="111" y="480"/>
                    </a:lnTo>
                    <a:lnTo>
                      <a:pt x="90" y="520"/>
                    </a:lnTo>
                    <a:lnTo>
                      <a:pt x="72" y="561"/>
                    </a:lnTo>
                    <a:lnTo>
                      <a:pt x="56" y="602"/>
                    </a:lnTo>
                    <a:lnTo>
                      <a:pt x="41" y="644"/>
                    </a:lnTo>
                    <a:lnTo>
                      <a:pt x="29" y="688"/>
                    </a:lnTo>
                    <a:lnTo>
                      <a:pt x="19" y="733"/>
                    </a:lnTo>
                    <a:lnTo>
                      <a:pt x="11" y="778"/>
                    </a:lnTo>
                    <a:lnTo>
                      <a:pt x="5" y="823"/>
                    </a:lnTo>
                    <a:lnTo>
                      <a:pt x="1" y="870"/>
                    </a:lnTo>
                    <a:lnTo>
                      <a:pt x="0" y="918"/>
                    </a:lnTo>
                    <a:lnTo>
                      <a:pt x="1" y="965"/>
                    </a:lnTo>
                    <a:lnTo>
                      <a:pt x="5" y="1011"/>
                    </a:lnTo>
                    <a:lnTo>
                      <a:pt x="11" y="1057"/>
                    </a:lnTo>
                    <a:lnTo>
                      <a:pt x="19" y="1102"/>
                    </a:lnTo>
                    <a:lnTo>
                      <a:pt x="29" y="1147"/>
                    </a:lnTo>
                    <a:lnTo>
                      <a:pt x="41" y="1190"/>
                    </a:lnTo>
                    <a:lnTo>
                      <a:pt x="56" y="1233"/>
                    </a:lnTo>
                    <a:lnTo>
                      <a:pt x="72" y="1274"/>
                    </a:lnTo>
                    <a:lnTo>
                      <a:pt x="90" y="1314"/>
                    </a:lnTo>
                    <a:lnTo>
                      <a:pt x="111" y="1355"/>
                    </a:lnTo>
                    <a:lnTo>
                      <a:pt x="133" y="1393"/>
                    </a:lnTo>
                    <a:lnTo>
                      <a:pt x="157" y="1430"/>
                    </a:lnTo>
                    <a:lnTo>
                      <a:pt x="182" y="1466"/>
                    </a:lnTo>
                    <a:lnTo>
                      <a:pt x="210" y="1500"/>
                    </a:lnTo>
                    <a:lnTo>
                      <a:pt x="238" y="1534"/>
                    </a:lnTo>
                    <a:lnTo>
                      <a:pt x="268" y="1566"/>
                    </a:lnTo>
                    <a:lnTo>
                      <a:pt x="301" y="1596"/>
                    </a:lnTo>
                    <a:lnTo>
                      <a:pt x="334" y="1625"/>
                    </a:lnTo>
                    <a:lnTo>
                      <a:pt x="369" y="1652"/>
                    </a:lnTo>
                    <a:lnTo>
                      <a:pt x="405" y="1677"/>
                    </a:lnTo>
                    <a:lnTo>
                      <a:pt x="442" y="1701"/>
                    </a:lnTo>
                    <a:lnTo>
                      <a:pt x="480" y="1723"/>
                    </a:lnTo>
                    <a:lnTo>
                      <a:pt x="520" y="1744"/>
                    </a:lnTo>
                    <a:lnTo>
                      <a:pt x="561" y="1763"/>
                    </a:lnTo>
                    <a:lnTo>
                      <a:pt x="602" y="1779"/>
                    </a:lnTo>
                    <a:lnTo>
                      <a:pt x="644" y="1793"/>
                    </a:lnTo>
                    <a:lnTo>
                      <a:pt x="688" y="1806"/>
                    </a:lnTo>
                    <a:lnTo>
                      <a:pt x="733" y="1816"/>
                    </a:lnTo>
                    <a:lnTo>
                      <a:pt x="778" y="1824"/>
                    </a:lnTo>
                    <a:lnTo>
                      <a:pt x="823" y="1830"/>
                    </a:lnTo>
                    <a:lnTo>
                      <a:pt x="870" y="1833"/>
                    </a:lnTo>
                    <a:lnTo>
                      <a:pt x="918" y="1834"/>
                    </a:lnTo>
                    <a:lnTo>
                      <a:pt x="965" y="1833"/>
                    </a:lnTo>
                    <a:lnTo>
                      <a:pt x="1011" y="1830"/>
                    </a:lnTo>
                    <a:lnTo>
                      <a:pt x="1057" y="1824"/>
                    </a:lnTo>
                    <a:lnTo>
                      <a:pt x="1103" y="1816"/>
                    </a:lnTo>
                    <a:lnTo>
                      <a:pt x="1147" y="1806"/>
                    </a:lnTo>
                    <a:lnTo>
                      <a:pt x="1190" y="1793"/>
                    </a:lnTo>
                    <a:lnTo>
                      <a:pt x="1232" y="1779"/>
                    </a:lnTo>
                    <a:lnTo>
                      <a:pt x="1274" y="1763"/>
                    </a:lnTo>
                    <a:lnTo>
                      <a:pt x="1315" y="1744"/>
                    </a:lnTo>
                    <a:lnTo>
                      <a:pt x="1355" y="1723"/>
                    </a:lnTo>
                    <a:lnTo>
                      <a:pt x="1393" y="1701"/>
                    </a:lnTo>
                    <a:lnTo>
                      <a:pt x="1430" y="1677"/>
                    </a:lnTo>
                    <a:lnTo>
                      <a:pt x="1466" y="1652"/>
                    </a:lnTo>
                    <a:lnTo>
                      <a:pt x="1501" y="1625"/>
                    </a:lnTo>
                    <a:lnTo>
                      <a:pt x="1534" y="1596"/>
                    </a:lnTo>
                    <a:lnTo>
                      <a:pt x="1566" y="1566"/>
                    </a:lnTo>
                    <a:lnTo>
                      <a:pt x="1596" y="1534"/>
                    </a:lnTo>
                    <a:lnTo>
                      <a:pt x="1625" y="1500"/>
                    </a:lnTo>
                    <a:lnTo>
                      <a:pt x="1652" y="1466"/>
                    </a:lnTo>
                    <a:lnTo>
                      <a:pt x="1677" y="1430"/>
                    </a:lnTo>
                    <a:lnTo>
                      <a:pt x="1702" y="1393"/>
                    </a:lnTo>
                    <a:lnTo>
                      <a:pt x="1724" y="1355"/>
                    </a:lnTo>
                    <a:lnTo>
                      <a:pt x="1744" y="1314"/>
                    </a:lnTo>
                    <a:lnTo>
                      <a:pt x="1763" y="1274"/>
                    </a:lnTo>
                    <a:lnTo>
                      <a:pt x="1779" y="1233"/>
                    </a:lnTo>
                    <a:lnTo>
                      <a:pt x="1793" y="1190"/>
                    </a:lnTo>
                    <a:lnTo>
                      <a:pt x="1806" y="1147"/>
                    </a:lnTo>
                    <a:lnTo>
                      <a:pt x="1816" y="1102"/>
                    </a:lnTo>
                    <a:lnTo>
                      <a:pt x="1824" y="1057"/>
                    </a:lnTo>
                    <a:lnTo>
                      <a:pt x="1830" y="1011"/>
                    </a:lnTo>
                    <a:lnTo>
                      <a:pt x="1833" y="965"/>
                    </a:lnTo>
                    <a:lnTo>
                      <a:pt x="1834" y="918"/>
                    </a:lnTo>
                    <a:close/>
                    <a:moveTo>
                      <a:pt x="1733" y="918"/>
                    </a:moveTo>
                    <a:lnTo>
                      <a:pt x="1732" y="960"/>
                    </a:lnTo>
                    <a:lnTo>
                      <a:pt x="1729" y="1001"/>
                    </a:lnTo>
                    <a:lnTo>
                      <a:pt x="1724" y="1041"/>
                    </a:lnTo>
                    <a:lnTo>
                      <a:pt x="1716" y="1081"/>
                    </a:lnTo>
                    <a:lnTo>
                      <a:pt x="1707" y="1122"/>
                    </a:lnTo>
                    <a:lnTo>
                      <a:pt x="1695" y="1160"/>
                    </a:lnTo>
                    <a:lnTo>
                      <a:pt x="1683" y="1198"/>
                    </a:lnTo>
                    <a:lnTo>
                      <a:pt x="1668" y="1235"/>
                    </a:lnTo>
                    <a:lnTo>
                      <a:pt x="1652" y="1270"/>
                    </a:lnTo>
                    <a:lnTo>
                      <a:pt x="1634" y="1305"/>
                    </a:lnTo>
                    <a:lnTo>
                      <a:pt x="1614" y="1340"/>
                    </a:lnTo>
                    <a:lnTo>
                      <a:pt x="1593" y="1373"/>
                    </a:lnTo>
                    <a:lnTo>
                      <a:pt x="1571" y="1405"/>
                    </a:lnTo>
                    <a:lnTo>
                      <a:pt x="1547" y="1436"/>
                    </a:lnTo>
                    <a:lnTo>
                      <a:pt x="1521" y="1465"/>
                    </a:lnTo>
                    <a:lnTo>
                      <a:pt x="1493" y="1493"/>
                    </a:lnTo>
                    <a:lnTo>
                      <a:pt x="1465" y="1520"/>
                    </a:lnTo>
                    <a:lnTo>
                      <a:pt x="1436" y="1547"/>
                    </a:lnTo>
                    <a:lnTo>
                      <a:pt x="1405" y="1571"/>
                    </a:lnTo>
                    <a:lnTo>
                      <a:pt x="1373" y="1593"/>
                    </a:lnTo>
                    <a:lnTo>
                      <a:pt x="1340" y="1615"/>
                    </a:lnTo>
                    <a:lnTo>
                      <a:pt x="1306" y="1634"/>
                    </a:lnTo>
                    <a:lnTo>
                      <a:pt x="1270" y="1652"/>
                    </a:lnTo>
                    <a:lnTo>
                      <a:pt x="1234" y="1668"/>
                    </a:lnTo>
                    <a:lnTo>
                      <a:pt x="1198" y="1683"/>
                    </a:lnTo>
                    <a:lnTo>
                      <a:pt x="1160" y="1695"/>
                    </a:lnTo>
                    <a:lnTo>
                      <a:pt x="1121" y="1706"/>
                    </a:lnTo>
                    <a:lnTo>
                      <a:pt x="1081" y="1715"/>
                    </a:lnTo>
                    <a:lnTo>
                      <a:pt x="1041" y="1723"/>
                    </a:lnTo>
                    <a:lnTo>
                      <a:pt x="1001" y="1728"/>
                    </a:lnTo>
                    <a:lnTo>
                      <a:pt x="959" y="1731"/>
                    </a:lnTo>
                    <a:lnTo>
                      <a:pt x="918" y="1733"/>
                    </a:lnTo>
                    <a:lnTo>
                      <a:pt x="875" y="1731"/>
                    </a:lnTo>
                    <a:lnTo>
                      <a:pt x="834" y="1728"/>
                    </a:lnTo>
                    <a:lnTo>
                      <a:pt x="793" y="1723"/>
                    </a:lnTo>
                    <a:lnTo>
                      <a:pt x="753" y="1715"/>
                    </a:lnTo>
                    <a:lnTo>
                      <a:pt x="714" y="1706"/>
                    </a:lnTo>
                    <a:lnTo>
                      <a:pt x="675" y="1695"/>
                    </a:lnTo>
                    <a:lnTo>
                      <a:pt x="637" y="1683"/>
                    </a:lnTo>
                    <a:lnTo>
                      <a:pt x="600" y="1668"/>
                    </a:lnTo>
                    <a:lnTo>
                      <a:pt x="564" y="1652"/>
                    </a:lnTo>
                    <a:lnTo>
                      <a:pt x="529" y="1634"/>
                    </a:lnTo>
                    <a:lnTo>
                      <a:pt x="494" y="1615"/>
                    </a:lnTo>
                    <a:lnTo>
                      <a:pt x="461" y="1593"/>
                    </a:lnTo>
                    <a:lnTo>
                      <a:pt x="429" y="1571"/>
                    </a:lnTo>
                    <a:lnTo>
                      <a:pt x="399" y="1547"/>
                    </a:lnTo>
                    <a:lnTo>
                      <a:pt x="369" y="1520"/>
                    </a:lnTo>
                    <a:lnTo>
                      <a:pt x="341" y="1493"/>
                    </a:lnTo>
                    <a:lnTo>
                      <a:pt x="314" y="1465"/>
                    </a:lnTo>
                    <a:lnTo>
                      <a:pt x="288" y="1436"/>
                    </a:lnTo>
                    <a:lnTo>
                      <a:pt x="264" y="1405"/>
                    </a:lnTo>
                    <a:lnTo>
                      <a:pt x="241" y="1373"/>
                    </a:lnTo>
                    <a:lnTo>
                      <a:pt x="220" y="1340"/>
                    </a:lnTo>
                    <a:lnTo>
                      <a:pt x="200" y="1305"/>
                    </a:lnTo>
                    <a:lnTo>
                      <a:pt x="183" y="1270"/>
                    </a:lnTo>
                    <a:lnTo>
                      <a:pt x="166" y="1235"/>
                    </a:lnTo>
                    <a:lnTo>
                      <a:pt x="152" y="1198"/>
                    </a:lnTo>
                    <a:lnTo>
                      <a:pt x="139" y="1160"/>
                    </a:lnTo>
                    <a:lnTo>
                      <a:pt x="128" y="1122"/>
                    </a:lnTo>
                    <a:lnTo>
                      <a:pt x="119" y="1081"/>
                    </a:lnTo>
                    <a:lnTo>
                      <a:pt x="112" y="1041"/>
                    </a:lnTo>
                    <a:lnTo>
                      <a:pt x="107" y="1001"/>
                    </a:lnTo>
                    <a:lnTo>
                      <a:pt x="104" y="960"/>
                    </a:lnTo>
                    <a:lnTo>
                      <a:pt x="103" y="918"/>
                    </a:lnTo>
                    <a:lnTo>
                      <a:pt x="104" y="875"/>
                    </a:lnTo>
                    <a:lnTo>
                      <a:pt x="107" y="834"/>
                    </a:lnTo>
                    <a:lnTo>
                      <a:pt x="112" y="793"/>
                    </a:lnTo>
                    <a:lnTo>
                      <a:pt x="119" y="753"/>
                    </a:lnTo>
                    <a:lnTo>
                      <a:pt x="128" y="714"/>
                    </a:lnTo>
                    <a:lnTo>
                      <a:pt x="139" y="675"/>
                    </a:lnTo>
                    <a:lnTo>
                      <a:pt x="152" y="637"/>
                    </a:lnTo>
                    <a:lnTo>
                      <a:pt x="166" y="600"/>
                    </a:lnTo>
                    <a:lnTo>
                      <a:pt x="183" y="564"/>
                    </a:lnTo>
                    <a:lnTo>
                      <a:pt x="200" y="529"/>
                    </a:lnTo>
                    <a:lnTo>
                      <a:pt x="220" y="494"/>
                    </a:lnTo>
                    <a:lnTo>
                      <a:pt x="241" y="461"/>
                    </a:lnTo>
                    <a:lnTo>
                      <a:pt x="264" y="429"/>
                    </a:lnTo>
                    <a:lnTo>
                      <a:pt x="288" y="399"/>
                    </a:lnTo>
                    <a:lnTo>
                      <a:pt x="314" y="369"/>
                    </a:lnTo>
                    <a:lnTo>
                      <a:pt x="341" y="341"/>
                    </a:lnTo>
                    <a:lnTo>
                      <a:pt x="369" y="314"/>
                    </a:lnTo>
                    <a:lnTo>
                      <a:pt x="399" y="288"/>
                    </a:lnTo>
                    <a:lnTo>
                      <a:pt x="429" y="264"/>
                    </a:lnTo>
                    <a:lnTo>
                      <a:pt x="461" y="241"/>
                    </a:lnTo>
                    <a:lnTo>
                      <a:pt x="494" y="220"/>
                    </a:lnTo>
                    <a:lnTo>
                      <a:pt x="529" y="201"/>
                    </a:lnTo>
                    <a:lnTo>
                      <a:pt x="564" y="183"/>
                    </a:lnTo>
                    <a:lnTo>
                      <a:pt x="600" y="166"/>
                    </a:lnTo>
                    <a:lnTo>
                      <a:pt x="637" y="152"/>
                    </a:lnTo>
                    <a:lnTo>
                      <a:pt x="675" y="139"/>
                    </a:lnTo>
                    <a:lnTo>
                      <a:pt x="714" y="128"/>
                    </a:lnTo>
                    <a:lnTo>
                      <a:pt x="753" y="119"/>
                    </a:lnTo>
                    <a:lnTo>
                      <a:pt x="793" y="112"/>
                    </a:lnTo>
                    <a:lnTo>
                      <a:pt x="834" y="107"/>
                    </a:lnTo>
                    <a:lnTo>
                      <a:pt x="875" y="104"/>
                    </a:lnTo>
                    <a:lnTo>
                      <a:pt x="918" y="103"/>
                    </a:lnTo>
                    <a:lnTo>
                      <a:pt x="959" y="104"/>
                    </a:lnTo>
                    <a:lnTo>
                      <a:pt x="1001" y="107"/>
                    </a:lnTo>
                    <a:lnTo>
                      <a:pt x="1041" y="112"/>
                    </a:lnTo>
                    <a:lnTo>
                      <a:pt x="1081" y="119"/>
                    </a:lnTo>
                    <a:lnTo>
                      <a:pt x="1121" y="128"/>
                    </a:lnTo>
                    <a:lnTo>
                      <a:pt x="1160" y="139"/>
                    </a:lnTo>
                    <a:lnTo>
                      <a:pt x="1198" y="152"/>
                    </a:lnTo>
                    <a:lnTo>
                      <a:pt x="1234" y="166"/>
                    </a:lnTo>
                    <a:lnTo>
                      <a:pt x="1270" y="183"/>
                    </a:lnTo>
                    <a:lnTo>
                      <a:pt x="1306" y="201"/>
                    </a:lnTo>
                    <a:lnTo>
                      <a:pt x="1340" y="220"/>
                    </a:lnTo>
                    <a:lnTo>
                      <a:pt x="1373" y="241"/>
                    </a:lnTo>
                    <a:lnTo>
                      <a:pt x="1405" y="264"/>
                    </a:lnTo>
                    <a:lnTo>
                      <a:pt x="1436" y="288"/>
                    </a:lnTo>
                    <a:lnTo>
                      <a:pt x="1465" y="314"/>
                    </a:lnTo>
                    <a:lnTo>
                      <a:pt x="1493" y="341"/>
                    </a:lnTo>
                    <a:lnTo>
                      <a:pt x="1521" y="369"/>
                    </a:lnTo>
                    <a:lnTo>
                      <a:pt x="1547" y="399"/>
                    </a:lnTo>
                    <a:lnTo>
                      <a:pt x="1571" y="429"/>
                    </a:lnTo>
                    <a:lnTo>
                      <a:pt x="1593" y="461"/>
                    </a:lnTo>
                    <a:lnTo>
                      <a:pt x="1614" y="494"/>
                    </a:lnTo>
                    <a:lnTo>
                      <a:pt x="1634" y="529"/>
                    </a:lnTo>
                    <a:lnTo>
                      <a:pt x="1652" y="564"/>
                    </a:lnTo>
                    <a:lnTo>
                      <a:pt x="1668" y="600"/>
                    </a:lnTo>
                    <a:lnTo>
                      <a:pt x="1683" y="637"/>
                    </a:lnTo>
                    <a:lnTo>
                      <a:pt x="1695" y="675"/>
                    </a:lnTo>
                    <a:lnTo>
                      <a:pt x="1707" y="714"/>
                    </a:lnTo>
                    <a:lnTo>
                      <a:pt x="1716" y="753"/>
                    </a:lnTo>
                    <a:lnTo>
                      <a:pt x="1724" y="793"/>
                    </a:lnTo>
                    <a:lnTo>
                      <a:pt x="1729" y="834"/>
                    </a:lnTo>
                    <a:lnTo>
                      <a:pt x="1732" y="875"/>
                    </a:lnTo>
                    <a:lnTo>
                      <a:pt x="1733" y="918"/>
                    </a:lnTo>
                    <a:close/>
                  </a:path>
                </a:pathLst>
              </a:custGeom>
              <a:solidFill>
                <a:srgbClr val="98D0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1756" name="Freeform 1332">
                <a:extLst>
                  <a:ext uri="{FF2B5EF4-FFF2-40B4-BE49-F238E27FC236}">
                    <a16:creationId xmlns:a16="http://schemas.microsoft.com/office/drawing/2014/main" id="{568C34E0-ED81-40AC-9131-F9F09530D3D9}"/>
                  </a:ext>
                </a:extLst>
              </p:cNvPr>
              <p:cNvSpPr>
                <a:spLocks noEditPoints="1"/>
              </p:cNvSpPr>
              <p:nvPr/>
            </p:nvSpPr>
            <p:spPr bwMode="auto">
              <a:xfrm>
                <a:off x="1653" y="2184"/>
                <a:ext cx="346" cy="347"/>
              </a:xfrm>
              <a:custGeom>
                <a:avLst/>
                <a:gdLst>
                  <a:gd name="T0" fmla="*/ 342 w 1733"/>
                  <a:gd name="T1" fmla="*/ 139 h 1733"/>
                  <a:gd name="T2" fmla="*/ 329 w 1733"/>
                  <a:gd name="T3" fmla="*/ 98 h 1733"/>
                  <a:gd name="T4" fmla="*/ 306 w 1733"/>
                  <a:gd name="T5" fmla="*/ 63 h 1733"/>
                  <a:gd name="T6" fmla="*/ 276 w 1733"/>
                  <a:gd name="T7" fmla="*/ 34 h 1733"/>
                  <a:gd name="T8" fmla="*/ 240 w 1733"/>
                  <a:gd name="T9" fmla="*/ 14 h 1733"/>
                  <a:gd name="T10" fmla="*/ 199 w 1733"/>
                  <a:gd name="T11" fmla="*/ 2 h 1733"/>
                  <a:gd name="T12" fmla="*/ 155 w 1733"/>
                  <a:gd name="T13" fmla="*/ 1 h 1733"/>
                  <a:gd name="T14" fmla="*/ 113 w 1733"/>
                  <a:gd name="T15" fmla="*/ 11 h 1733"/>
                  <a:gd name="T16" fmla="*/ 76 w 1733"/>
                  <a:gd name="T17" fmla="*/ 30 h 1733"/>
                  <a:gd name="T18" fmla="*/ 45 w 1733"/>
                  <a:gd name="T19" fmla="*/ 57 h 1733"/>
                  <a:gd name="T20" fmla="*/ 21 w 1733"/>
                  <a:gd name="T21" fmla="*/ 91 h 1733"/>
                  <a:gd name="T22" fmla="*/ 5 w 1733"/>
                  <a:gd name="T23" fmla="*/ 130 h 1733"/>
                  <a:gd name="T24" fmla="*/ 0 w 1733"/>
                  <a:gd name="T25" fmla="*/ 174 h 1733"/>
                  <a:gd name="T26" fmla="*/ 5 w 1733"/>
                  <a:gd name="T27" fmla="*/ 217 h 1733"/>
                  <a:gd name="T28" fmla="*/ 21 w 1733"/>
                  <a:gd name="T29" fmla="*/ 256 h 1733"/>
                  <a:gd name="T30" fmla="*/ 45 w 1733"/>
                  <a:gd name="T31" fmla="*/ 290 h 1733"/>
                  <a:gd name="T32" fmla="*/ 76 w 1733"/>
                  <a:gd name="T33" fmla="*/ 317 h 1733"/>
                  <a:gd name="T34" fmla="*/ 113 w 1733"/>
                  <a:gd name="T35" fmla="*/ 336 h 1733"/>
                  <a:gd name="T36" fmla="*/ 155 w 1733"/>
                  <a:gd name="T37" fmla="*/ 346 h 1733"/>
                  <a:gd name="T38" fmla="*/ 199 w 1733"/>
                  <a:gd name="T39" fmla="*/ 345 h 1733"/>
                  <a:gd name="T40" fmla="*/ 240 w 1733"/>
                  <a:gd name="T41" fmla="*/ 333 h 1733"/>
                  <a:gd name="T42" fmla="*/ 276 w 1733"/>
                  <a:gd name="T43" fmla="*/ 312 h 1733"/>
                  <a:gd name="T44" fmla="*/ 306 w 1733"/>
                  <a:gd name="T45" fmla="*/ 284 h 1733"/>
                  <a:gd name="T46" fmla="*/ 329 w 1733"/>
                  <a:gd name="T47" fmla="*/ 248 h 1733"/>
                  <a:gd name="T48" fmla="*/ 342 w 1733"/>
                  <a:gd name="T49" fmla="*/ 208 h 1733"/>
                  <a:gd name="T50" fmla="*/ 325 w 1733"/>
                  <a:gd name="T51" fmla="*/ 174 h 1733"/>
                  <a:gd name="T52" fmla="*/ 321 w 1733"/>
                  <a:gd name="T53" fmla="*/ 212 h 1733"/>
                  <a:gd name="T54" fmla="*/ 307 w 1733"/>
                  <a:gd name="T55" fmla="*/ 246 h 1733"/>
                  <a:gd name="T56" fmla="*/ 286 w 1733"/>
                  <a:gd name="T57" fmla="*/ 276 h 1733"/>
                  <a:gd name="T58" fmla="*/ 258 w 1733"/>
                  <a:gd name="T59" fmla="*/ 300 h 1733"/>
                  <a:gd name="T60" fmla="*/ 225 w 1733"/>
                  <a:gd name="T61" fmla="*/ 317 h 1733"/>
                  <a:gd name="T62" fmla="*/ 188 w 1733"/>
                  <a:gd name="T63" fmla="*/ 326 h 1733"/>
                  <a:gd name="T64" fmla="*/ 150 w 1733"/>
                  <a:gd name="T65" fmla="*/ 325 h 1733"/>
                  <a:gd name="T66" fmla="*/ 114 w 1733"/>
                  <a:gd name="T67" fmla="*/ 314 h 1733"/>
                  <a:gd name="T68" fmla="*/ 82 w 1733"/>
                  <a:gd name="T69" fmla="*/ 296 h 1733"/>
                  <a:gd name="T70" fmla="*/ 55 w 1733"/>
                  <a:gd name="T71" fmla="*/ 271 h 1733"/>
                  <a:gd name="T72" fmla="*/ 35 w 1733"/>
                  <a:gd name="T73" fmla="*/ 240 h 1733"/>
                  <a:gd name="T74" fmla="*/ 24 w 1733"/>
                  <a:gd name="T75" fmla="*/ 204 h 1733"/>
                  <a:gd name="T76" fmla="*/ 21 w 1733"/>
                  <a:gd name="T77" fmla="*/ 166 h 1733"/>
                  <a:gd name="T78" fmla="*/ 27 w 1733"/>
                  <a:gd name="T79" fmla="*/ 128 h 1733"/>
                  <a:gd name="T80" fmla="*/ 42 w 1733"/>
                  <a:gd name="T81" fmla="*/ 94 h 1733"/>
                  <a:gd name="T82" fmla="*/ 65 w 1733"/>
                  <a:gd name="T83" fmla="*/ 65 h 1733"/>
                  <a:gd name="T84" fmla="*/ 94 w 1733"/>
                  <a:gd name="T85" fmla="*/ 42 h 1733"/>
                  <a:gd name="T86" fmla="*/ 128 w 1733"/>
                  <a:gd name="T87" fmla="*/ 27 h 1733"/>
                  <a:gd name="T88" fmla="*/ 165 w 1733"/>
                  <a:gd name="T89" fmla="*/ 21 h 1733"/>
                  <a:gd name="T90" fmla="*/ 204 w 1733"/>
                  <a:gd name="T91" fmla="*/ 24 h 1733"/>
                  <a:gd name="T92" fmla="*/ 239 w 1733"/>
                  <a:gd name="T93" fmla="*/ 35 h 1733"/>
                  <a:gd name="T94" fmla="*/ 270 w 1733"/>
                  <a:gd name="T95" fmla="*/ 55 h 1733"/>
                  <a:gd name="T96" fmla="*/ 295 w 1733"/>
                  <a:gd name="T97" fmla="*/ 82 h 1733"/>
                  <a:gd name="T98" fmla="*/ 313 w 1733"/>
                  <a:gd name="T99" fmla="*/ 114 h 1733"/>
                  <a:gd name="T100" fmla="*/ 324 w 1733"/>
                  <a:gd name="T101" fmla="*/ 150 h 173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733" h="1733">
                    <a:moveTo>
                      <a:pt x="1733" y="867"/>
                    </a:moveTo>
                    <a:lnTo>
                      <a:pt x="1731" y="821"/>
                    </a:lnTo>
                    <a:lnTo>
                      <a:pt x="1728" y="778"/>
                    </a:lnTo>
                    <a:lnTo>
                      <a:pt x="1723" y="735"/>
                    </a:lnTo>
                    <a:lnTo>
                      <a:pt x="1715" y="692"/>
                    </a:lnTo>
                    <a:lnTo>
                      <a:pt x="1705" y="649"/>
                    </a:lnTo>
                    <a:lnTo>
                      <a:pt x="1694" y="609"/>
                    </a:lnTo>
                    <a:lnTo>
                      <a:pt x="1680" y="568"/>
                    </a:lnTo>
                    <a:lnTo>
                      <a:pt x="1665" y="529"/>
                    </a:lnTo>
                    <a:lnTo>
                      <a:pt x="1647" y="491"/>
                    </a:lnTo>
                    <a:lnTo>
                      <a:pt x="1628" y="454"/>
                    </a:lnTo>
                    <a:lnTo>
                      <a:pt x="1607" y="417"/>
                    </a:lnTo>
                    <a:lnTo>
                      <a:pt x="1584" y="382"/>
                    </a:lnTo>
                    <a:lnTo>
                      <a:pt x="1560" y="348"/>
                    </a:lnTo>
                    <a:lnTo>
                      <a:pt x="1535" y="316"/>
                    </a:lnTo>
                    <a:lnTo>
                      <a:pt x="1508" y="284"/>
                    </a:lnTo>
                    <a:lnTo>
                      <a:pt x="1479" y="254"/>
                    </a:lnTo>
                    <a:lnTo>
                      <a:pt x="1448" y="225"/>
                    </a:lnTo>
                    <a:lnTo>
                      <a:pt x="1417" y="198"/>
                    </a:lnTo>
                    <a:lnTo>
                      <a:pt x="1384" y="172"/>
                    </a:lnTo>
                    <a:lnTo>
                      <a:pt x="1351" y="148"/>
                    </a:lnTo>
                    <a:lnTo>
                      <a:pt x="1316" y="126"/>
                    </a:lnTo>
                    <a:lnTo>
                      <a:pt x="1280" y="105"/>
                    </a:lnTo>
                    <a:lnTo>
                      <a:pt x="1241" y="86"/>
                    </a:lnTo>
                    <a:lnTo>
                      <a:pt x="1203" y="69"/>
                    </a:lnTo>
                    <a:lnTo>
                      <a:pt x="1164" y="53"/>
                    </a:lnTo>
                    <a:lnTo>
                      <a:pt x="1124" y="40"/>
                    </a:lnTo>
                    <a:lnTo>
                      <a:pt x="1083" y="27"/>
                    </a:lnTo>
                    <a:lnTo>
                      <a:pt x="1040" y="17"/>
                    </a:lnTo>
                    <a:lnTo>
                      <a:pt x="998" y="10"/>
                    </a:lnTo>
                    <a:lnTo>
                      <a:pt x="955" y="4"/>
                    </a:lnTo>
                    <a:lnTo>
                      <a:pt x="911" y="1"/>
                    </a:lnTo>
                    <a:lnTo>
                      <a:pt x="867" y="0"/>
                    </a:lnTo>
                    <a:lnTo>
                      <a:pt x="821" y="1"/>
                    </a:lnTo>
                    <a:lnTo>
                      <a:pt x="778" y="4"/>
                    </a:lnTo>
                    <a:lnTo>
                      <a:pt x="734" y="10"/>
                    </a:lnTo>
                    <a:lnTo>
                      <a:pt x="692" y="17"/>
                    </a:lnTo>
                    <a:lnTo>
                      <a:pt x="650" y="27"/>
                    </a:lnTo>
                    <a:lnTo>
                      <a:pt x="608" y="40"/>
                    </a:lnTo>
                    <a:lnTo>
                      <a:pt x="568" y="53"/>
                    </a:lnTo>
                    <a:lnTo>
                      <a:pt x="529" y="69"/>
                    </a:lnTo>
                    <a:lnTo>
                      <a:pt x="491" y="86"/>
                    </a:lnTo>
                    <a:lnTo>
                      <a:pt x="454" y="105"/>
                    </a:lnTo>
                    <a:lnTo>
                      <a:pt x="417" y="126"/>
                    </a:lnTo>
                    <a:lnTo>
                      <a:pt x="382" y="148"/>
                    </a:lnTo>
                    <a:lnTo>
                      <a:pt x="348" y="172"/>
                    </a:lnTo>
                    <a:lnTo>
                      <a:pt x="316" y="198"/>
                    </a:lnTo>
                    <a:lnTo>
                      <a:pt x="284" y="225"/>
                    </a:lnTo>
                    <a:lnTo>
                      <a:pt x="254" y="254"/>
                    </a:lnTo>
                    <a:lnTo>
                      <a:pt x="225" y="284"/>
                    </a:lnTo>
                    <a:lnTo>
                      <a:pt x="198" y="316"/>
                    </a:lnTo>
                    <a:lnTo>
                      <a:pt x="172" y="348"/>
                    </a:lnTo>
                    <a:lnTo>
                      <a:pt x="148" y="382"/>
                    </a:lnTo>
                    <a:lnTo>
                      <a:pt x="126" y="417"/>
                    </a:lnTo>
                    <a:lnTo>
                      <a:pt x="105" y="454"/>
                    </a:lnTo>
                    <a:lnTo>
                      <a:pt x="86" y="491"/>
                    </a:lnTo>
                    <a:lnTo>
                      <a:pt x="69" y="529"/>
                    </a:lnTo>
                    <a:lnTo>
                      <a:pt x="53" y="568"/>
                    </a:lnTo>
                    <a:lnTo>
                      <a:pt x="39" y="609"/>
                    </a:lnTo>
                    <a:lnTo>
                      <a:pt x="27" y="649"/>
                    </a:lnTo>
                    <a:lnTo>
                      <a:pt x="17" y="692"/>
                    </a:lnTo>
                    <a:lnTo>
                      <a:pt x="10" y="735"/>
                    </a:lnTo>
                    <a:lnTo>
                      <a:pt x="4" y="778"/>
                    </a:lnTo>
                    <a:lnTo>
                      <a:pt x="1" y="821"/>
                    </a:lnTo>
                    <a:lnTo>
                      <a:pt x="0" y="867"/>
                    </a:lnTo>
                    <a:lnTo>
                      <a:pt x="1" y="911"/>
                    </a:lnTo>
                    <a:lnTo>
                      <a:pt x="4" y="955"/>
                    </a:lnTo>
                    <a:lnTo>
                      <a:pt x="10" y="998"/>
                    </a:lnTo>
                    <a:lnTo>
                      <a:pt x="17" y="1040"/>
                    </a:lnTo>
                    <a:lnTo>
                      <a:pt x="27" y="1083"/>
                    </a:lnTo>
                    <a:lnTo>
                      <a:pt x="39" y="1124"/>
                    </a:lnTo>
                    <a:lnTo>
                      <a:pt x="53" y="1164"/>
                    </a:lnTo>
                    <a:lnTo>
                      <a:pt x="69" y="1203"/>
                    </a:lnTo>
                    <a:lnTo>
                      <a:pt x="86" y="1241"/>
                    </a:lnTo>
                    <a:lnTo>
                      <a:pt x="105" y="1280"/>
                    </a:lnTo>
                    <a:lnTo>
                      <a:pt x="126" y="1316"/>
                    </a:lnTo>
                    <a:lnTo>
                      <a:pt x="148" y="1351"/>
                    </a:lnTo>
                    <a:lnTo>
                      <a:pt x="172" y="1384"/>
                    </a:lnTo>
                    <a:lnTo>
                      <a:pt x="198" y="1417"/>
                    </a:lnTo>
                    <a:lnTo>
                      <a:pt x="225" y="1448"/>
                    </a:lnTo>
                    <a:lnTo>
                      <a:pt x="254" y="1479"/>
                    </a:lnTo>
                    <a:lnTo>
                      <a:pt x="284" y="1508"/>
                    </a:lnTo>
                    <a:lnTo>
                      <a:pt x="316" y="1535"/>
                    </a:lnTo>
                    <a:lnTo>
                      <a:pt x="348" y="1560"/>
                    </a:lnTo>
                    <a:lnTo>
                      <a:pt x="382" y="1584"/>
                    </a:lnTo>
                    <a:lnTo>
                      <a:pt x="417" y="1607"/>
                    </a:lnTo>
                    <a:lnTo>
                      <a:pt x="454" y="1628"/>
                    </a:lnTo>
                    <a:lnTo>
                      <a:pt x="491" y="1647"/>
                    </a:lnTo>
                    <a:lnTo>
                      <a:pt x="529" y="1664"/>
                    </a:lnTo>
                    <a:lnTo>
                      <a:pt x="568" y="1679"/>
                    </a:lnTo>
                    <a:lnTo>
                      <a:pt x="608" y="1694"/>
                    </a:lnTo>
                    <a:lnTo>
                      <a:pt x="650" y="1706"/>
                    </a:lnTo>
                    <a:lnTo>
                      <a:pt x="692" y="1715"/>
                    </a:lnTo>
                    <a:lnTo>
                      <a:pt x="734" y="1723"/>
                    </a:lnTo>
                    <a:lnTo>
                      <a:pt x="778" y="1728"/>
                    </a:lnTo>
                    <a:lnTo>
                      <a:pt x="821" y="1732"/>
                    </a:lnTo>
                    <a:lnTo>
                      <a:pt x="867" y="1733"/>
                    </a:lnTo>
                    <a:lnTo>
                      <a:pt x="911" y="1732"/>
                    </a:lnTo>
                    <a:lnTo>
                      <a:pt x="955" y="1728"/>
                    </a:lnTo>
                    <a:lnTo>
                      <a:pt x="998" y="1723"/>
                    </a:lnTo>
                    <a:lnTo>
                      <a:pt x="1040" y="1715"/>
                    </a:lnTo>
                    <a:lnTo>
                      <a:pt x="1083" y="1706"/>
                    </a:lnTo>
                    <a:lnTo>
                      <a:pt x="1124" y="1694"/>
                    </a:lnTo>
                    <a:lnTo>
                      <a:pt x="1164" y="1679"/>
                    </a:lnTo>
                    <a:lnTo>
                      <a:pt x="1203" y="1664"/>
                    </a:lnTo>
                    <a:lnTo>
                      <a:pt x="1241" y="1647"/>
                    </a:lnTo>
                    <a:lnTo>
                      <a:pt x="1280" y="1628"/>
                    </a:lnTo>
                    <a:lnTo>
                      <a:pt x="1316" y="1607"/>
                    </a:lnTo>
                    <a:lnTo>
                      <a:pt x="1351" y="1584"/>
                    </a:lnTo>
                    <a:lnTo>
                      <a:pt x="1384" y="1560"/>
                    </a:lnTo>
                    <a:lnTo>
                      <a:pt x="1417" y="1535"/>
                    </a:lnTo>
                    <a:lnTo>
                      <a:pt x="1448" y="1508"/>
                    </a:lnTo>
                    <a:lnTo>
                      <a:pt x="1479" y="1479"/>
                    </a:lnTo>
                    <a:lnTo>
                      <a:pt x="1508" y="1448"/>
                    </a:lnTo>
                    <a:lnTo>
                      <a:pt x="1535" y="1417"/>
                    </a:lnTo>
                    <a:lnTo>
                      <a:pt x="1560" y="1384"/>
                    </a:lnTo>
                    <a:lnTo>
                      <a:pt x="1584" y="1351"/>
                    </a:lnTo>
                    <a:lnTo>
                      <a:pt x="1607" y="1316"/>
                    </a:lnTo>
                    <a:lnTo>
                      <a:pt x="1628" y="1280"/>
                    </a:lnTo>
                    <a:lnTo>
                      <a:pt x="1647" y="1241"/>
                    </a:lnTo>
                    <a:lnTo>
                      <a:pt x="1665" y="1203"/>
                    </a:lnTo>
                    <a:lnTo>
                      <a:pt x="1680" y="1164"/>
                    </a:lnTo>
                    <a:lnTo>
                      <a:pt x="1694" y="1124"/>
                    </a:lnTo>
                    <a:lnTo>
                      <a:pt x="1705" y="1083"/>
                    </a:lnTo>
                    <a:lnTo>
                      <a:pt x="1715" y="1040"/>
                    </a:lnTo>
                    <a:lnTo>
                      <a:pt x="1723" y="998"/>
                    </a:lnTo>
                    <a:lnTo>
                      <a:pt x="1728" y="955"/>
                    </a:lnTo>
                    <a:lnTo>
                      <a:pt x="1731" y="911"/>
                    </a:lnTo>
                    <a:lnTo>
                      <a:pt x="1733" y="867"/>
                    </a:lnTo>
                    <a:close/>
                    <a:moveTo>
                      <a:pt x="1630" y="867"/>
                    </a:moveTo>
                    <a:lnTo>
                      <a:pt x="1629" y="906"/>
                    </a:lnTo>
                    <a:lnTo>
                      <a:pt x="1626" y="945"/>
                    </a:lnTo>
                    <a:lnTo>
                      <a:pt x="1621" y="983"/>
                    </a:lnTo>
                    <a:lnTo>
                      <a:pt x="1615" y="1020"/>
                    </a:lnTo>
                    <a:lnTo>
                      <a:pt x="1606" y="1057"/>
                    </a:lnTo>
                    <a:lnTo>
                      <a:pt x="1596" y="1094"/>
                    </a:lnTo>
                    <a:lnTo>
                      <a:pt x="1584" y="1129"/>
                    </a:lnTo>
                    <a:lnTo>
                      <a:pt x="1570" y="1164"/>
                    </a:lnTo>
                    <a:lnTo>
                      <a:pt x="1555" y="1197"/>
                    </a:lnTo>
                    <a:lnTo>
                      <a:pt x="1538" y="1230"/>
                    </a:lnTo>
                    <a:lnTo>
                      <a:pt x="1520" y="1262"/>
                    </a:lnTo>
                    <a:lnTo>
                      <a:pt x="1500" y="1294"/>
                    </a:lnTo>
                    <a:lnTo>
                      <a:pt x="1479" y="1324"/>
                    </a:lnTo>
                    <a:lnTo>
                      <a:pt x="1457" y="1353"/>
                    </a:lnTo>
                    <a:lnTo>
                      <a:pt x="1432" y="1380"/>
                    </a:lnTo>
                    <a:lnTo>
                      <a:pt x="1406" y="1406"/>
                    </a:lnTo>
                    <a:lnTo>
                      <a:pt x="1380" y="1432"/>
                    </a:lnTo>
                    <a:lnTo>
                      <a:pt x="1352" y="1456"/>
                    </a:lnTo>
                    <a:lnTo>
                      <a:pt x="1324" y="1479"/>
                    </a:lnTo>
                    <a:lnTo>
                      <a:pt x="1294" y="1500"/>
                    </a:lnTo>
                    <a:lnTo>
                      <a:pt x="1263" y="1520"/>
                    </a:lnTo>
                    <a:lnTo>
                      <a:pt x="1230" y="1538"/>
                    </a:lnTo>
                    <a:lnTo>
                      <a:pt x="1197" y="1555"/>
                    </a:lnTo>
                    <a:lnTo>
                      <a:pt x="1164" y="1570"/>
                    </a:lnTo>
                    <a:lnTo>
                      <a:pt x="1129" y="1584"/>
                    </a:lnTo>
                    <a:lnTo>
                      <a:pt x="1094" y="1596"/>
                    </a:lnTo>
                    <a:lnTo>
                      <a:pt x="1058" y="1606"/>
                    </a:lnTo>
                    <a:lnTo>
                      <a:pt x="1020" y="1615"/>
                    </a:lnTo>
                    <a:lnTo>
                      <a:pt x="983" y="1621"/>
                    </a:lnTo>
                    <a:lnTo>
                      <a:pt x="944" y="1626"/>
                    </a:lnTo>
                    <a:lnTo>
                      <a:pt x="906" y="1629"/>
                    </a:lnTo>
                    <a:lnTo>
                      <a:pt x="867" y="1630"/>
                    </a:lnTo>
                    <a:lnTo>
                      <a:pt x="827" y="1629"/>
                    </a:lnTo>
                    <a:lnTo>
                      <a:pt x="788" y="1626"/>
                    </a:lnTo>
                    <a:lnTo>
                      <a:pt x="750" y="1621"/>
                    </a:lnTo>
                    <a:lnTo>
                      <a:pt x="712" y="1615"/>
                    </a:lnTo>
                    <a:lnTo>
                      <a:pt x="676" y="1606"/>
                    </a:lnTo>
                    <a:lnTo>
                      <a:pt x="639" y="1596"/>
                    </a:lnTo>
                    <a:lnTo>
                      <a:pt x="603" y="1584"/>
                    </a:lnTo>
                    <a:lnTo>
                      <a:pt x="569" y="1570"/>
                    </a:lnTo>
                    <a:lnTo>
                      <a:pt x="535" y="1555"/>
                    </a:lnTo>
                    <a:lnTo>
                      <a:pt x="502" y="1538"/>
                    </a:lnTo>
                    <a:lnTo>
                      <a:pt x="470" y="1520"/>
                    </a:lnTo>
                    <a:lnTo>
                      <a:pt x="439" y="1500"/>
                    </a:lnTo>
                    <a:lnTo>
                      <a:pt x="409" y="1479"/>
                    </a:lnTo>
                    <a:lnTo>
                      <a:pt x="380" y="1456"/>
                    </a:lnTo>
                    <a:lnTo>
                      <a:pt x="352" y="1432"/>
                    </a:lnTo>
                    <a:lnTo>
                      <a:pt x="326" y="1406"/>
                    </a:lnTo>
                    <a:lnTo>
                      <a:pt x="301" y="1380"/>
                    </a:lnTo>
                    <a:lnTo>
                      <a:pt x="277" y="1353"/>
                    </a:lnTo>
                    <a:lnTo>
                      <a:pt x="254" y="1324"/>
                    </a:lnTo>
                    <a:lnTo>
                      <a:pt x="232" y="1294"/>
                    </a:lnTo>
                    <a:lnTo>
                      <a:pt x="212" y="1262"/>
                    </a:lnTo>
                    <a:lnTo>
                      <a:pt x="194" y="1230"/>
                    </a:lnTo>
                    <a:lnTo>
                      <a:pt x="177" y="1197"/>
                    </a:lnTo>
                    <a:lnTo>
                      <a:pt x="162" y="1164"/>
                    </a:lnTo>
                    <a:lnTo>
                      <a:pt x="148" y="1129"/>
                    </a:lnTo>
                    <a:lnTo>
                      <a:pt x="136" y="1094"/>
                    </a:lnTo>
                    <a:lnTo>
                      <a:pt x="126" y="1057"/>
                    </a:lnTo>
                    <a:lnTo>
                      <a:pt x="118" y="1020"/>
                    </a:lnTo>
                    <a:lnTo>
                      <a:pt x="111" y="983"/>
                    </a:lnTo>
                    <a:lnTo>
                      <a:pt x="106" y="945"/>
                    </a:lnTo>
                    <a:lnTo>
                      <a:pt x="103" y="906"/>
                    </a:lnTo>
                    <a:lnTo>
                      <a:pt x="102" y="867"/>
                    </a:lnTo>
                    <a:lnTo>
                      <a:pt x="103" y="827"/>
                    </a:lnTo>
                    <a:lnTo>
                      <a:pt x="106" y="788"/>
                    </a:lnTo>
                    <a:lnTo>
                      <a:pt x="111" y="750"/>
                    </a:lnTo>
                    <a:lnTo>
                      <a:pt x="118" y="713"/>
                    </a:lnTo>
                    <a:lnTo>
                      <a:pt x="126" y="676"/>
                    </a:lnTo>
                    <a:lnTo>
                      <a:pt x="136" y="639"/>
                    </a:lnTo>
                    <a:lnTo>
                      <a:pt x="148" y="603"/>
                    </a:lnTo>
                    <a:lnTo>
                      <a:pt x="162" y="569"/>
                    </a:lnTo>
                    <a:lnTo>
                      <a:pt x="177" y="535"/>
                    </a:lnTo>
                    <a:lnTo>
                      <a:pt x="194" y="502"/>
                    </a:lnTo>
                    <a:lnTo>
                      <a:pt x="212" y="470"/>
                    </a:lnTo>
                    <a:lnTo>
                      <a:pt x="232" y="439"/>
                    </a:lnTo>
                    <a:lnTo>
                      <a:pt x="254" y="409"/>
                    </a:lnTo>
                    <a:lnTo>
                      <a:pt x="277" y="380"/>
                    </a:lnTo>
                    <a:lnTo>
                      <a:pt x="301" y="352"/>
                    </a:lnTo>
                    <a:lnTo>
                      <a:pt x="326" y="326"/>
                    </a:lnTo>
                    <a:lnTo>
                      <a:pt x="352" y="301"/>
                    </a:lnTo>
                    <a:lnTo>
                      <a:pt x="380" y="277"/>
                    </a:lnTo>
                    <a:lnTo>
                      <a:pt x="409" y="254"/>
                    </a:lnTo>
                    <a:lnTo>
                      <a:pt x="439" y="232"/>
                    </a:lnTo>
                    <a:lnTo>
                      <a:pt x="470" y="212"/>
                    </a:lnTo>
                    <a:lnTo>
                      <a:pt x="502" y="194"/>
                    </a:lnTo>
                    <a:lnTo>
                      <a:pt x="535" y="177"/>
                    </a:lnTo>
                    <a:lnTo>
                      <a:pt x="569" y="162"/>
                    </a:lnTo>
                    <a:lnTo>
                      <a:pt x="603" y="148"/>
                    </a:lnTo>
                    <a:lnTo>
                      <a:pt x="639" y="137"/>
                    </a:lnTo>
                    <a:lnTo>
                      <a:pt x="676" y="126"/>
                    </a:lnTo>
                    <a:lnTo>
                      <a:pt x="712" y="118"/>
                    </a:lnTo>
                    <a:lnTo>
                      <a:pt x="750" y="111"/>
                    </a:lnTo>
                    <a:lnTo>
                      <a:pt x="788" y="106"/>
                    </a:lnTo>
                    <a:lnTo>
                      <a:pt x="827" y="103"/>
                    </a:lnTo>
                    <a:lnTo>
                      <a:pt x="867" y="102"/>
                    </a:lnTo>
                    <a:lnTo>
                      <a:pt x="906" y="103"/>
                    </a:lnTo>
                    <a:lnTo>
                      <a:pt x="944" y="106"/>
                    </a:lnTo>
                    <a:lnTo>
                      <a:pt x="983" y="111"/>
                    </a:lnTo>
                    <a:lnTo>
                      <a:pt x="1020" y="118"/>
                    </a:lnTo>
                    <a:lnTo>
                      <a:pt x="1058" y="126"/>
                    </a:lnTo>
                    <a:lnTo>
                      <a:pt x="1094" y="137"/>
                    </a:lnTo>
                    <a:lnTo>
                      <a:pt x="1129" y="148"/>
                    </a:lnTo>
                    <a:lnTo>
                      <a:pt x="1164" y="162"/>
                    </a:lnTo>
                    <a:lnTo>
                      <a:pt x="1197" y="177"/>
                    </a:lnTo>
                    <a:lnTo>
                      <a:pt x="1230" y="194"/>
                    </a:lnTo>
                    <a:lnTo>
                      <a:pt x="1263" y="212"/>
                    </a:lnTo>
                    <a:lnTo>
                      <a:pt x="1294" y="232"/>
                    </a:lnTo>
                    <a:lnTo>
                      <a:pt x="1324" y="254"/>
                    </a:lnTo>
                    <a:lnTo>
                      <a:pt x="1352" y="277"/>
                    </a:lnTo>
                    <a:lnTo>
                      <a:pt x="1380" y="301"/>
                    </a:lnTo>
                    <a:lnTo>
                      <a:pt x="1406" y="326"/>
                    </a:lnTo>
                    <a:lnTo>
                      <a:pt x="1432" y="352"/>
                    </a:lnTo>
                    <a:lnTo>
                      <a:pt x="1457" y="380"/>
                    </a:lnTo>
                    <a:lnTo>
                      <a:pt x="1479" y="409"/>
                    </a:lnTo>
                    <a:lnTo>
                      <a:pt x="1500" y="439"/>
                    </a:lnTo>
                    <a:lnTo>
                      <a:pt x="1520" y="470"/>
                    </a:lnTo>
                    <a:lnTo>
                      <a:pt x="1538" y="502"/>
                    </a:lnTo>
                    <a:lnTo>
                      <a:pt x="1555" y="535"/>
                    </a:lnTo>
                    <a:lnTo>
                      <a:pt x="1570" y="569"/>
                    </a:lnTo>
                    <a:lnTo>
                      <a:pt x="1584" y="603"/>
                    </a:lnTo>
                    <a:lnTo>
                      <a:pt x="1596" y="639"/>
                    </a:lnTo>
                    <a:lnTo>
                      <a:pt x="1606" y="676"/>
                    </a:lnTo>
                    <a:lnTo>
                      <a:pt x="1615" y="713"/>
                    </a:lnTo>
                    <a:lnTo>
                      <a:pt x="1621" y="750"/>
                    </a:lnTo>
                    <a:lnTo>
                      <a:pt x="1626" y="788"/>
                    </a:lnTo>
                    <a:lnTo>
                      <a:pt x="1629" y="827"/>
                    </a:lnTo>
                    <a:lnTo>
                      <a:pt x="1630" y="867"/>
                    </a:lnTo>
                    <a:close/>
                  </a:path>
                </a:pathLst>
              </a:custGeom>
              <a:solidFill>
                <a:srgbClr val="9DD2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1757" name="Freeform 1333">
                <a:extLst>
                  <a:ext uri="{FF2B5EF4-FFF2-40B4-BE49-F238E27FC236}">
                    <a16:creationId xmlns:a16="http://schemas.microsoft.com/office/drawing/2014/main" id="{7A72D145-5CA6-4E69-A09B-E9DD5E68EC30}"/>
                  </a:ext>
                </a:extLst>
              </p:cNvPr>
              <p:cNvSpPr>
                <a:spLocks noEditPoints="1"/>
              </p:cNvSpPr>
              <p:nvPr/>
            </p:nvSpPr>
            <p:spPr bwMode="auto">
              <a:xfrm>
                <a:off x="1663" y="2195"/>
                <a:ext cx="326" cy="326"/>
              </a:xfrm>
              <a:custGeom>
                <a:avLst/>
                <a:gdLst>
                  <a:gd name="T0" fmla="*/ 323 w 1630"/>
                  <a:gd name="T1" fmla="*/ 130 h 1630"/>
                  <a:gd name="T2" fmla="*/ 310 w 1630"/>
                  <a:gd name="T3" fmla="*/ 92 h 1630"/>
                  <a:gd name="T4" fmla="*/ 289 w 1630"/>
                  <a:gd name="T5" fmla="*/ 59 h 1630"/>
                  <a:gd name="T6" fmla="*/ 260 w 1630"/>
                  <a:gd name="T7" fmla="*/ 32 h 1630"/>
                  <a:gd name="T8" fmla="*/ 226 w 1630"/>
                  <a:gd name="T9" fmla="*/ 13 h 1630"/>
                  <a:gd name="T10" fmla="*/ 188 w 1630"/>
                  <a:gd name="T11" fmla="*/ 2 h 1630"/>
                  <a:gd name="T12" fmla="*/ 146 w 1630"/>
                  <a:gd name="T13" fmla="*/ 1 h 1630"/>
                  <a:gd name="T14" fmla="*/ 107 w 1630"/>
                  <a:gd name="T15" fmla="*/ 10 h 1630"/>
                  <a:gd name="T16" fmla="*/ 72 w 1630"/>
                  <a:gd name="T17" fmla="*/ 28 h 1630"/>
                  <a:gd name="T18" fmla="*/ 42 w 1630"/>
                  <a:gd name="T19" fmla="*/ 53 h 1630"/>
                  <a:gd name="T20" fmla="*/ 19 w 1630"/>
                  <a:gd name="T21" fmla="*/ 85 h 1630"/>
                  <a:gd name="T22" fmla="*/ 5 w 1630"/>
                  <a:gd name="T23" fmla="*/ 122 h 1630"/>
                  <a:gd name="T24" fmla="*/ 0 w 1630"/>
                  <a:gd name="T25" fmla="*/ 163 h 1630"/>
                  <a:gd name="T26" fmla="*/ 5 w 1630"/>
                  <a:gd name="T27" fmla="*/ 204 h 1630"/>
                  <a:gd name="T28" fmla="*/ 19 w 1630"/>
                  <a:gd name="T29" fmla="*/ 240 h 1630"/>
                  <a:gd name="T30" fmla="*/ 42 w 1630"/>
                  <a:gd name="T31" fmla="*/ 272 h 1630"/>
                  <a:gd name="T32" fmla="*/ 72 w 1630"/>
                  <a:gd name="T33" fmla="*/ 298 h 1630"/>
                  <a:gd name="T34" fmla="*/ 107 w 1630"/>
                  <a:gd name="T35" fmla="*/ 316 h 1630"/>
                  <a:gd name="T36" fmla="*/ 146 w 1630"/>
                  <a:gd name="T37" fmla="*/ 325 h 1630"/>
                  <a:gd name="T38" fmla="*/ 188 w 1630"/>
                  <a:gd name="T39" fmla="*/ 324 h 1630"/>
                  <a:gd name="T40" fmla="*/ 226 w 1630"/>
                  <a:gd name="T41" fmla="*/ 313 h 1630"/>
                  <a:gd name="T42" fmla="*/ 260 w 1630"/>
                  <a:gd name="T43" fmla="*/ 294 h 1630"/>
                  <a:gd name="T44" fmla="*/ 289 w 1630"/>
                  <a:gd name="T45" fmla="*/ 267 h 1630"/>
                  <a:gd name="T46" fmla="*/ 310 w 1630"/>
                  <a:gd name="T47" fmla="*/ 233 h 1630"/>
                  <a:gd name="T48" fmla="*/ 323 w 1630"/>
                  <a:gd name="T49" fmla="*/ 196 h 1630"/>
                  <a:gd name="T50" fmla="*/ 306 w 1630"/>
                  <a:gd name="T51" fmla="*/ 163 h 1630"/>
                  <a:gd name="T52" fmla="*/ 301 w 1630"/>
                  <a:gd name="T53" fmla="*/ 198 h 1630"/>
                  <a:gd name="T54" fmla="*/ 288 w 1630"/>
                  <a:gd name="T55" fmla="*/ 231 h 1630"/>
                  <a:gd name="T56" fmla="*/ 268 w 1630"/>
                  <a:gd name="T57" fmla="*/ 259 h 1630"/>
                  <a:gd name="T58" fmla="*/ 243 w 1630"/>
                  <a:gd name="T59" fmla="*/ 281 h 1630"/>
                  <a:gd name="T60" fmla="*/ 212 w 1630"/>
                  <a:gd name="T61" fmla="*/ 297 h 1630"/>
                  <a:gd name="T62" fmla="*/ 177 w 1630"/>
                  <a:gd name="T63" fmla="*/ 305 h 1630"/>
                  <a:gd name="T64" fmla="*/ 141 w 1630"/>
                  <a:gd name="T65" fmla="*/ 304 h 1630"/>
                  <a:gd name="T66" fmla="*/ 107 w 1630"/>
                  <a:gd name="T67" fmla="*/ 294 h 1630"/>
                  <a:gd name="T68" fmla="*/ 77 w 1630"/>
                  <a:gd name="T69" fmla="*/ 277 h 1630"/>
                  <a:gd name="T70" fmla="*/ 53 w 1630"/>
                  <a:gd name="T71" fmla="*/ 254 h 1630"/>
                  <a:gd name="T72" fmla="*/ 34 w 1630"/>
                  <a:gd name="T73" fmla="*/ 225 h 1630"/>
                  <a:gd name="T74" fmla="*/ 23 w 1630"/>
                  <a:gd name="T75" fmla="*/ 192 h 1630"/>
                  <a:gd name="T76" fmla="*/ 20 w 1630"/>
                  <a:gd name="T77" fmla="*/ 155 h 1630"/>
                  <a:gd name="T78" fmla="*/ 27 w 1630"/>
                  <a:gd name="T79" fmla="*/ 121 h 1630"/>
                  <a:gd name="T80" fmla="*/ 41 w 1630"/>
                  <a:gd name="T81" fmla="*/ 89 h 1630"/>
                  <a:gd name="T82" fmla="*/ 62 w 1630"/>
                  <a:gd name="T83" fmla="*/ 62 h 1630"/>
                  <a:gd name="T84" fmla="*/ 89 w 1630"/>
                  <a:gd name="T85" fmla="*/ 41 h 1630"/>
                  <a:gd name="T86" fmla="*/ 121 w 1630"/>
                  <a:gd name="T87" fmla="*/ 27 h 1630"/>
                  <a:gd name="T88" fmla="*/ 155 w 1630"/>
                  <a:gd name="T89" fmla="*/ 20 h 1630"/>
                  <a:gd name="T90" fmla="*/ 192 w 1630"/>
                  <a:gd name="T91" fmla="*/ 23 h 1630"/>
                  <a:gd name="T92" fmla="*/ 225 w 1630"/>
                  <a:gd name="T93" fmla="*/ 34 h 1630"/>
                  <a:gd name="T94" fmla="*/ 254 w 1630"/>
                  <a:gd name="T95" fmla="*/ 53 h 1630"/>
                  <a:gd name="T96" fmla="*/ 277 w 1630"/>
                  <a:gd name="T97" fmla="*/ 77 h 1630"/>
                  <a:gd name="T98" fmla="*/ 294 w 1630"/>
                  <a:gd name="T99" fmla="*/ 107 h 1630"/>
                  <a:gd name="T100" fmla="*/ 304 w 1630"/>
                  <a:gd name="T101" fmla="*/ 141 h 163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630" h="1630">
                    <a:moveTo>
                      <a:pt x="1630" y="815"/>
                    </a:moveTo>
                    <a:lnTo>
                      <a:pt x="1629" y="772"/>
                    </a:lnTo>
                    <a:lnTo>
                      <a:pt x="1626" y="731"/>
                    </a:lnTo>
                    <a:lnTo>
                      <a:pt x="1621" y="690"/>
                    </a:lnTo>
                    <a:lnTo>
                      <a:pt x="1613" y="650"/>
                    </a:lnTo>
                    <a:lnTo>
                      <a:pt x="1604" y="611"/>
                    </a:lnTo>
                    <a:lnTo>
                      <a:pt x="1592" y="572"/>
                    </a:lnTo>
                    <a:lnTo>
                      <a:pt x="1580" y="534"/>
                    </a:lnTo>
                    <a:lnTo>
                      <a:pt x="1565" y="497"/>
                    </a:lnTo>
                    <a:lnTo>
                      <a:pt x="1549" y="461"/>
                    </a:lnTo>
                    <a:lnTo>
                      <a:pt x="1531" y="426"/>
                    </a:lnTo>
                    <a:lnTo>
                      <a:pt x="1511" y="391"/>
                    </a:lnTo>
                    <a:lnTo>
                      <a:pt x="1490" y="358"/>
                    </a:lnTo>
                    <a:lnTo>
                      <a:pt x="1468" y="326"/>
                    </a:lnTo>
                    <a:lnTo>
                      <a:pt x="1444" y="296"/>
                    </a:lnTo>
                    <a:lnTo>
                      <a:pt x="1418" y="266"/>
                    </a:lnTo>
                    <a:lnTo>
                      <a:pt x="1390" y="238"/>
                    </a:lnTo>
                    <a:lnTo>
                      <a:pt x="1362" y="211"/>
                    </a:lnTo>
                    <a:lnTo>
                      <a:pt x="1333" y="185"/>
                    </a:lnTo>
                    <a:lnTo>
                      <a:pt x="1302" y="161"/>
                    </a:lnTo>
                    <a:lnTo>
                      <a:pt x="1270" y="138"/>
                    </a:lnTo>
                    <a:lnTo>
                      <a:pt x="1237" y="117"/>
                    </a:lnTo>
                    <a:lnTo>
                      <a:pt x="1203" y="98"/>
                    </a:lnTo>
                    <a:lnTo>
                      <a:pt x="1167" y="80"/>
                    </a:lnTo>
                    <a:lnTo>
                      <a:pt x="1131" y="63"/>
                    </a:lnTo>
                    <a:lnTo>
                      <a:pt x="1095" y="49"/>
                    </a:lnTo>
                    <a:lnTo>
                      <a:pt x="1057" y="36"/>
                    </a:lnTo>
                    <a:lnTo>
                      <a:pt x="1018" y="25"/>
                    </a:lnTo>
                    <a:lnTo>
                      <a:pt x="978" y="16"/>
                    </a:lnTo>
                    <a:lnTo>
                      <a:pt x="938" y="9"/>
                    </a:lnTo>
                    <a:lnTo>
                      <a:pt x="898" y="4"/>
                    </a:lnTo>
                    <a:lnTo>
                      <a:pt x="856" y="1"/>
                    </a:lnTo>
                    <a:lnTo>
                      <a:pt x="815" y="0"/>
                    </a:lnTo>
                    <a:lnTo>
                      <a:pt x="772" y="1"/>
                    </a:lnTo>
                    <a:lnTo>
                      <a:pt x="731" y="4"/>
                    </a:lnTo>
                    <a:lnTo>
                      <a:pt x="690" y="9"/>
                    </a:lnTo>
                    <a:lnTo>
                      <a:pt x="650" y="16"/>
                    </a:lnTo>
                    <a:lnTo>
                      <a:pt x="611" y="25"/>
                    </a:lnTo>
                    <a:lnTo>
                      <a:pt x="572" y="36"/>
                    </a:lnTo>
                    <a:lnTo>
                      <a:pt x="534" y="49"/>
                    </a:lnTo>
                    <a:lnTo>
                      <a:pt x="497" y="63"/>
                    </a:lnTo>
                    <a:lnTo>
                      <a:pt x="461" y="80"/>
                    </a:lnTo>
                    <a:lnTo>
                      <a:pt x="426" y="98"/>
                    </a:lnTo>
                    <a:lnTo>
                      <a:pt x="391" y="117"/>
                    </a:lnTo>
                    <a:lnTo>
                      <a:pt x="358" y="138"/>
                    </a:lnTo>
                    <a:lnTo>
                      <a:pt x="326" y="161"/>
                    </a:lnTo>
                    <a:lnTo>
                      <a:pt x="296" y="185"/>
                    </a:lnTo>
                    <a:lnTo>
                      <a:pt x="266" y="211"/>
                    </a:lnTo>
                    <a:lnTo>
                      <a:pt x="238" y="238"/>
                    </a:lnTo>
                    <a:lnTo>
                      <a:pt x="211" y="266"/>
                    </a:lnTo>
                    <a:lnTo>
                      <a:pt x="185" y="296"/>
                    </a:lnTo>
                    <a:lnTo>
                      <a:pt x="161" y="326"/>
                    </a:lnTo>
                    <a:lnTo>
                      <a:pt x="138" y="358"/>
                    </a:lnTo>
                    <a:lnTo>
                      <a:pt x="117" y="391"/>
                    </a:lnTo>
                    <a:lnTo>
                      <a:pt x="97" y="426"/>
                    </a:lnTo>
                    <a:lnTo>
                      <a:pt x="80" y="461"/>
                    </a:lnTo>
                    <a:lnTo>
                      <a:pt x="63" y="497"/>
                    </a:lnTo>
                    <a:lnTo>
                      <a:pt x="49" y="534"/>
                    </a:lnTo>
                    <a:lnTo>
                      <a:pt x="36" y="572"/>
                    </a:lnTo>
                    <a:lnTo>
                      <a:pt x="25" y="611"/>
                    </a:lnTo>
                    <a:lnTo>
                      <a:pt x="16" y="650"/>
                    </a:lnTo>
                    <a:lnTo>
                      <a:pt x="9" y="690"/>
                    </a:lnTo>
                    <a:lnTo>
                      <a:pt x="4" y="731"/>
                    </a:lnTo>
                    <a:lnTo>
                      <a:pt x="1" y="772"/>
                    </a:lnTo>
                    <a:lnTo>
                      <a:pt x="0" y="815"/>
                    </a:lnTo>
                    <a:lnTo>
                      <a:pt x="1" y="857"/>
                    </a:lnTo>
                    <a:lnTo>
                      <a:pt x="4" y="898"/>
                    </a:lnTo>
                    <a:lnTo>
                      <a:pt x="9" y="938"/>
                    </a:lnTo>
                    <a:lnTo>
                      <a:pt x="16" y="978"/>
                    </a:lnTo>
                    <a:lnTo>
                      <a:pt x="25" y="1018"/>
                    </a:lnTo>
                    <a:lnTo>
                      <a:pt x="36" y="1057"/>
                    </a:lnTo>
                    <a:lnTo>
                      <a:pt x="49" y="1095"/>
                    </a:lnTo>
                    <a:lnTo>
                      <a:pt x="63" y="1132"/>
                    </a:lnTo>
                    <a:lnTo>
                      <a:pt x="80" y="1167"/>
                    </a:lnTo>
                    <a:lnTo>
                      <a:pt x="97" y="1202"/>
                    </a:lnTo>
                    <a:lnTo>
                      <a:pt x="117" y="1237"/>
                    </a:lnTo>
                    <a:lnTo>
                      <a:pt x="138" y="1270"/>
                    </a:lnTo>
                    <a:lnTo>
                      <a:pt x="161" y="1302"/>
                    </a:lnTo>
                    <a:lnTo>
                      <a:pt x="185" y="1333"/>
                    </a:lnTo>
                    <a:lnTo>
                      <a:pt x="211" y="1362"/>
                    </a:lnTo>
                    <a:lnTo>
                      <a:pt x="238" y="1390"/>
                    </a:lnTo>
                    <a:lnTo>
                      <a:pt x="266" y="1417"/>
                    </a:lnTo>
                    <a:lnTo>
                      <a:pt x="296" y="1444"/>
                    </a:lnTo>
                    <a:lnTo>
                      <a:pt x="326" y="1468"/>
                    </a:lnTo>
                    <a:lnTo>
                      <a:pt x="358" y="1490"/>
                    </a:lnTo>
                    <a:lnTo>
                      <a:pt x="391" y="1512"/>
                    </a:lnTo>
                    <a:lnTo>
                      <a:pt x="426" y="1531"/>
                    </a:lnTo>
                    <a:lnTo>
                      <a:pt x="461" y="1549"/>
                    </a:lnTo>
                    <a:lnTo>
                      <a:pt x="497" y="1565"/>
                    </a:lnTo>
                    <a:lnTo>
                      <a:pt x="534" y="1580"/>
                    </a:lnTo>
                    <a:lnTo>
                      <a:pt x="572" y="1592"/>
                    </a:lnTo>
                    <a:lnTo>
                      <a:pt x="611" y="1603"/>
                    </a:lnTo>
                    <a:lnTo>
                      <a:pt x="650" y="1612"/>
                    </a:lnTo>
                    <a:lnTo>
                      <a:pt x="690" y="1620"/>
                    </a:lnTo>
                    <a:lnTo>
                      <a:pt x="731" y="1625"/>
                    </a:lnTo>
                    <a:lnTo>
                      <a:pt x="772" y="1628"/>
                    </a:lnTo>
                    <a:lnTo>
                      <a:pt x="815" y="1630"/>
                    </a:lnTo>
                    <a:lnTo>
                      <a:pt x="856" y="1628"/>
                    </a:lnTo>
                    <a:lnTo>
                      <a:pt x="898" y="1625"/>
                    </a:lnTo>
                    <a:lnTo>
                      <a:pt x="938" y="1620"/>
                    </a:lnTo>
                    <a:lnTo>
                      <a:pt x="978" y="1612"/>
                    </a:lnTo>
                    <a:lnTo>
                      <a:pt x="1018" y="1603"/>
                    </a:lnTo>
                    <a:lnTo>
                      <a:pt x="1057" y="1592"/>
                    </a:lnTo>
                    <a:lnTo>
                      <a:pt x="1095" y="1580"/>
                    </a:lnTo>
                    <a:lnTo>
                      <a:pt x="1131" y="1565"/>
                    </a:lnTo>
                    <a:lnTo>
                      <a:pt x="1167" y="1549"/>
                    </a:lnTo>
                    <a:lnTo>
                      <a:pt x="1203" y="1531"/>
                    </a:lnTo>
                    <a:lnTo>
                      <a:pt x="1237" y="1512"/>
                    </a:lnTo>
                    <a:lnTo>
                      <a:pt x="1270" y="1490"/>
                    </a:lnTo>
                    <a:lnTo>
                      <a:pt x="1302" y="1468"/>
                    </a:lnTo>
                    <a:lnTo>
                      <a:pt x="1333" y="1444"/>
                    </a:lnTo>
                    <a:lnTo>
                      <a:pt x="1362" y="1417"/>
                    </a:lnTo>
                    <a:lnTo>
                      <a:pt x="1390" y="1390"/>
                    </a:lnTo>
                    <a:lnTo>
                      <a:pt x="1418" y="1362"/>
                    </a:lnTo>
                    <a:lnTo>
                      <a:pt x="1444" y="1333"/>
                    </a:lnTo>
                    <a:lnTo>
                      <a:pt x="1468" y="1302"/>
                    </a:lnTo>
                    <a:lnTo>
                      <a:pt x="1490" y="1270"/>
                    </a:lnTo>
                    <a:lnTo>
                      <a:pt x="1511" y="1237"/>
                    </a:lnTo>
                    <a:lnTo>
                      <a:pt x="1531" y="1202"/>
                    </a:lnTo>
                    <a:lnTo>
                      <a:pt x="1549" y="1167"/>
                    </a:lnTo>
                    <a:lnTo>
                      <a:pt x="1565" y="1132"/>
                    </a:lnTo>
                    <a:lnTo>
                      <a:pt x="1580" y="1095"/>
                    </a:lnTo>
                    <a:lnTo>
                      <a:pt x="1592" y="1057"/>
                    </a:lnTo>
                    <a:lnTo>
                      <a:pt x="1604" y="1018"/>
                    </a:lnTo>
                    <a:lnTo>
                      <a:pt x="1613" y="978"/>
                    </a:lnTo>
                    <a:lnTo>
                      <a:pt x="1621" y="938"/>
                    </a:lnTo>
                    <a:lnTo>
                      <a:pt x="1626" y="898"/>
                    </a:lnTo>
                    <a:lnTo>
                      <a:pt x="1629" y="857"/>
                    </a:lnTo>
                    <a:lnTo>
                      <a:pt x="1630" y="815"/>
                    </a:lnTo>
                    <a:close/>
                    <a:moveTo>
                      <a:pt x="1528" y="815"/>
                    </a:moveTo>
                    <a:lnTo>
                      <a:pt x="1527" y="851"/>
                    </a:lnTo>
                    <a:lnTo>
                      <a:pt x="1524" y="887"/>
                    </a:lnTo>
                    <a:lnTo>
                      <a:pt x="1519" y="923"/>
                    </a:lnTo>
                    <a:lnTo>
                      <a:pt x="1513" y="958"/>
                    </a:lnTo>
                    <a:lnTo>
                      <a:pt x="1505" y="992"/>
                    </a:lnTo>
                    <a:lnTo>
                      <a:pt x="1496" y="1027"/>
                    </a:lnTo>
                    <a:lnTo>
                      <a:pt x="1484" y="1060"/>
                    </a:lnTo>
                    <a:lnTo>
                      <a:pt x="1472" y="1092"/>
                    </a:lnTo>
                    <a:lnTo>
                      <a:pt x="1457" y="1123"/>
                    </a:lnTo>
                    <a:lnTo>
                      <a:pt x="1442" y="1154"/>
                    </a:lnTo>
                    <a:lnTo>
                      <a:pt x="1425" y="1184"/>
                    </a:lnTo>
                    <a:lnTo>
                      <a:pt x="1406" y="1213"/>
                    </a:lnTo>
                    <a:lnTo>
                      <a:pt x="1385" y="1241"/>
                    </a:lnTo>
                    <a:lnTo>
                      <a:pt x="1364" y="1268"/>
                    </a:lnTo>
                    <a:lnTo>
                      <a:pt x="1342" y="1294"/>
                    </a:lnTo>
                    <a:lnTo>
                      <a:pt x="1319" y="1319"/>
                    </a:lnTo>
                    <a:lnTo>
                      <a:pt x="1294" y="1342"/>
                    </a:lnTo>
                    <a:lnTo>
                      <a:pt x="1268" y="1364"/>
                    </a:lnTo>
                    <a:lnTo>
                      <a:pt x="1241" y="1386"/>
                    </a:lnTo>
                    <a:lnTo>
                      <a:pt x="1214" y="1405"/>
                    </a:lnTo>
                    <a:lnTo>
                      <a:pt x="1184" y="1425"/>
                    </a:lnTo>
                    <a:lnTo>
                      <a:pt x="1154" y="1442"/>
                    </a:lnTo>
                    <a:lnTo>
                      <a:pt x="1123" y="1458"/>
                    </a:lnTo>
                    <a:lnTo>
                      <a:pt x="1092" y="1472"/>
                    </a:lnTo>
                    <a:lnTo>
                      <a:pt x="1060" y="1484"/>
                    </a:lnTo>
                    <a:lnTo>
                      <a:pt x="1027" y="1496"/>
                    </a:lnTo>
                    <a:lnTo>
                      <a:pt x="992" y="1505"/>
                    </a:lnTo>
                    <a:lnTo>
                      <a:pt x="958" y="1513"/>
                    </a:lnTo>
                    <a:lnTo>
                      <a:pt x="923" y="1519"/>
                    </a:lnTo>
                    <a:lnTo>
                      <a:pt x="887" y="1524"/>
                    </a:lnTo>
                    <a:lnTo>
                      <a:pt x="851" y="1527"/>
                    </a:lnTo>
                    <a:lnTo>
                      <a:pt x="815" y="1528"/>
                    </a:lnTo>
                    <a:lnTo>
                      <a:pt x="777" y="1527"/>
                    </a:lnTo>
                    <a:lnTo>
                      <a:pt x="741" y="1524"/>
                    </a:lnTo>
                    <a:lnTo>
                      <a:pt x="706" y="1519"/>
                    </a:lnTo>
                    <a:lnTo>
                      <a:pt x="671" y="1513"/>
                    </a:lnTo>
                    <a:lnTo>
                      <a:pt x="636" y="1505"/>
                    </a:lnTo>
                    <a:lnTo>
                      <a:pt x="603" y="1496"/>
                    </a:lnTo>
                    <a:lnTo>
                      <a:pt x="569" y="1484"/>
                    </a:lnTo>
                    <a:lnTo>
                      <a:pt x="536" y="1472"/>
                    </a:lnTo>
                    <a:lnTo>
                      <a:pt x="505" y="1458"/>
                    </a:lnTo>
                    <a:lnTo>
                      <a:pt x="474" y="1442"/>
                    </a:lnTo>
                    <a:lnTo>
                      <a:pt x="445" y="1425"/>
                    </a:lnTo>
                    <a:lnTo>
                      <a:pt x="416" y="1405"/>
                    </a:lnTo>
                    <a:lnTo>
                      <a:pt x="387" y="1386"/>
                    </a:lnTo>
                    <a:lnTo>
                      <a:pt x="360" y="1364"/>
                    </a:lnTo>
                    <a:lnTo>
                      <a:pt x="335" y="1342"/>
                    </a:lnTo>
                    <a:lnTo>
                      <a:pt x="310" y="1319"/>
                    </a:lnTo>
                    <a:lnTo>
                      <a:pt x="286" y="1294"/>
                    </a:lnTo>
                    <a:lnTo>
                      <a:pt x="264" y="1268"/>
                    </a:lnTo>
                    <a:lnTo>
                      <a:pt x="243" y="1241"/>
                    </a:lnTo>
                    <a:lnTo>
                      <a:pt x="223" y="1213"/>
                    </a:lnTo>
                    <a:lnTo>
                      <a:pt x="205" y="1184"/>
                    </a:lnTo>
                    <a:lnTo>
                      <a:pt x="187" y="1154"/>
                    </a:lnTo>
                    <a:lnTo>
                      <a:pt x="171" y="1123"/>
                    </a:lnTo>
                    <a:lnTo>
                      <a:pt x="157" y="1092"/>
                    </a:lnTo>
                    <a:lnTo>
                      <a:pt x="144" y="1060"/>
                    </a:lnTo>
                    <a:lnTo>
                      <a:pt x="133" y="1027"/>
                    </a:lnTo>
                    <a:lnTo>
                      <a:pt x="123" y="992"/>
                    </a:lnTo>
                    <a:lnTo>
                      <a:pt x="115" y="958"/>
                    </a:lnTo>
                    <a:lnTo>
                      <a:pt x="109" y="923"/>
                    </a:lnTo>
                    <a:lnTo>
                      <a:pt x="105" y="887"/>
                    </a:lnTo>
                    <a:lnTo>
                      <a:pt x="102" y="851"/>
                    </a:lnTo>
                    <a:lnTo>
                      <a:pt x="101" y="815"/>
                    </a:lnTo>
                    <a:lnTo>
                      <a:pt x="102" y="777"/>
                    </a:lnTo>
                    <a:lnTo>
                      <a:pt x="105" y="741"/>
                    </a:lnTo>
                    <a:lnTo>
                      <a:pt x="109" y="706"/>
                    </a:lnTo>
                    <a:lnTo>
                      <a:pt x="115" y="671"/>
                    </a:lnTo>
                    <a:lnTo>
                      <a:pt x="123" y="636"/>
                    </a:lnTo>
                    <a:lnTo>
                      <a:pt x="133" y="603"/>
                    </a:lnTo>
                    <a:lnTo>
                      <a:pt x="144" y="569"/>
                    </a:lnTo>
                    <a:lnTo>
                      <a:pt x="157" y="537"/>
                    </a:lnTo>
                    <a:lnTo>
                      <a:pt x="171" y="505"/>
                    </a:lnTo>
                    <a:lnTo>
                      <a:pt x="187" y="474"/>
                    </a:lnTo>
                    <a:lnTo>
                      <a:pt x="205" y="445"/>
                    </a:lnTo>
                    <a:lnTo>
                      <a:pt x="223" y="416"/>
                    </a:lnTo>
                    <a:lnTo>
                      <a:pt x="243" y="387"/>
                    </a:lnTo>
                    <a:lnTo>
                      <a:pt x="264" y="360"/>
                    </a:lnTo>
                    <a:lnTo>
                      <a:pt x="286" y="335"/>
                    </a:lnTo>
                    <a:lnTo>
                      <a:pt x="310" y="310"/>
                    </a:lnTo>
                    <a:lnTo>
                      <a:pt x="335" y="286"/>
                    </a:lnTo>
                    <a:lnTo>
                      <a:pt x="360" y="264"/>
                    </a:lnTo>
                    <a:lnTo>
                      <a:pt x="387" y="243"/>
                    </a:lnTo>
                    <a:lnTo>
                      <a:pt x="416" y="223"/>
                    </a:lnTo>
                    <a:lnTo>
                      <a:pt x="445" y="205"/>
                    </a:lnTo>
                    <a:lnTo>
                      <a:pt x="474" y="188"/>
                    </a:lnTo>
                    <a:lnTo>
                      <a:pt x="505" y="171"/>
                    </a:lnTo>
                    <a:lnTo>
                      <a:pt x="536" y="157"/>
                    </a:lnTo>
                    <a:lnTo>
                      <a:pt x="569" y="144"/>
                    </a:lnTo>
                    <a:lnTo>
                      <a:pt x="603" y="133"/>
                    </a:lnTo>
                    <a:lnTo>
                      <a:pt x="636" y="123"/>
                    </a:lnTo>
                    <a:lnTo>
                      <a:pt x="671" y="115"/>
                    </a:lnTo>
                    <a:lnTo>
                      <a:pt x="706" y="109"/>
                    </a:lnTo>
                    <a:lnTo>
                      <a:pt x="741" y="105"/>
                    </a:lnTo>
                    <a:lnTo>
                      <a:pt x="777" y="102"/>
                    </a:lnTo>
                    <a:lnTo>
                      <a:pt x="815" y="101"/>
                    </a:lnTo>
                    <a:lnTo>
                      <a:pt x="851" y="102"/>
                    </a:lnTo>
                    <a:lnTo>
                      <a:pt x="887" y="105"/>
                    </a:lnTo>
                    <a:lnTo>
                      <a:pt x="923" y="109"/>
                    </a:lnTo>
                    <a:lnTo>
                      <a:pt x="958" y="115"/>
                    </a:lnTo>
                    <a:lnTo>
                      <a:pt x="992" y="123"/>
                    </a:lnTo>
                    <a:lnTo>
                      <a:pt x="1027" y="133"/>
                    </a:lnTo>
                    <a:lnTo>
                      <a:pt x="1060" y="144"/>
                    </a:lnTo>
                    <a:lnTo>
                      <a:pt x="1092" y="157"/>
                    </a:lnTo>
                    <a:lnTo>
                      <a:pt x="1123" y="171"/>
                    </a:lnTo>
                    <a:lnTo>
                      <a:pt x="1154" y="188"/>
                    </a:lnTo>
                    <a:lnTo>
                      <a:pt x="1184" y="205"/>
                    </a:lnTo>
                    <a:lnTo>
                      <a:pt x="1214" y="223"/>
                    </a:lnTo>
                    <a:lnTo>
                      <a:pt x="1241" y="243"/>
                    </a:lnTo>
                    <a:lnTo>
                      <a:pt x="1268" y="264"/>
                    </a:lnTo>
                    <a:lnTo>
                      <a:pt x="1294" y="286"/>
                    </a:lnTo>
                    <a:lnTo>
                      <a:pt x="1319" y="310"/>
                    </a:lnTo>
                    <a:lnTo>
                      <a:pt x="1342" y="335"/>
                    </a:lnTo>
                    <a:lnTo>
                      <a:pt x="1364" y="360"/>
                    </a:lnTo>
                    <a:lnTo>
                      <a:pt x="1385" y="387"/>
                    </a:lnTo>
                    <a:lnTo>
                      <a:pt x="1406" y="416"/>
                    </a:lnTo>
                    <a:lnTo>
                      <a:pt x="1425" y="445"/>
                    </a:lnTo>
                    <a:lnTo>
                      <a:pt x="1442" y="474"/>
                    </a:lnTo>
                    <a:lnTo>
                      <a:pt x="1457" y="505"/>
                    </a:lnTo>
                    <a:lnTo>
                      <a:pt x="1472" y="537"/>
                    </a:lnTo>
                    <a:lnTo>
                      <a:pt x="1484" y="569"/>
                    </a:lnTo>
                    <a:lnTo>
                      <a:pt x="1496" y="603"/>
                    </a:lnTo>
                    <a:lnTo>
                      <a:pt x="1505" y="636"/>
                    </a:lnTo>
                    <a:lnTo>
                      <a:pt x="1513" y="671"/>
                    </a:lnTo>
                    <a:lnTo>
                      <a:pt x="1519" y="706"/>
                    </a:lnTo>
                    <a:lnTo>
                      <a:pt x="1524" y="741"/>
                    </a:lnTo>
                    <a:lnTo>
                      <a:pt x="1527" y="777"/>
                    </a:lnTo>
                    <a:lnTo>
                      <a:pt x="1528" y="815"/>
                    </a:lnTo>
                    <a:close/>
                  </a:path>
                </a:pathLst>
              </a:custGeom>
              <a:solidFill>
                <a:srgbClr val="A4D5B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1758" name="Freeform 1334">
                <a:extLst>
                  <a:ext uri="{FF2B5EF4-FFF2-40B4-BE49-F238E27FC236}">
                    <a16:creationId xmlns:a16="http://schemas.microsoft.com/office/drawing/2014/main" id="{981F3E1C-759E-49FE-9555-778F0FBD1E40}"/>
                  </a:ext>
                </a:extLst>
              </p:cNvPr>
              <p:cNvSpPr>
                <a:spLocks noEditPoints="1"/>
              </p:cNvSpPr>
              <p:nvPr/>
            </p:nvSpPr>
            <p:spPr bwMode="auto">
              <a:xfrm>
                <a:off x="1673" y="2205"/>
                <a:ext cx="306" cy="305"/>
              </a:xfrm>
              <a:custGeom>
                <a:avLst/>
                <a:gdLst>
                  <a:gd name="T0" fmla="*/ 303 w 1528"/>
                  <a:gd name="T1" fmla="*/ 122 h 1528"/>
                  <a:gd name="T2" fmla="*/ 291 w 1528"/>
                  <a:gd name="T3" fmla="*/ 86 h 1528"/>
                  <a:gd name="T4" fmla="*/ 271 w 1528"/>
                  <a:gd name="T5" fmla="*/ 55 h 1528"/>
                  <a:gd name="T6" fmla="*/ 245 w 1528"/>
                  <a:gd name="T7" fmla="*/ 30 h 1528"/>
                  <a:gd name="T8" fmla="*/ 213 w 1528"/>
                  <a:gd name="T9" fmla="*/ 12 h 1528"/>
                  <a:gd name="T10" fmla="*/ 176 w 1528"/>
                  <a:gd name="T11" fmla="*/ 2 h 1528"/>
                  <a:gd name="T12" fmla="*/ 137 w 1528"/>
                  <a:gd name="T13" fmla="*/ 1 h 1528"/>
                  <a:gd name="T14" fmla="*/ 100 w 1528"/>
                  <a:gd name="T15" fmla="*/ 9 h 1528"/>
                  <a:gd name="T16" fmla="*/ 67 w 1528"/>
                  <a:gd name="T17" fmla="*/ 26 h 1528"/>
                  <a:gd name="T18" fmla="*/ 40 w 1528"/>
                  <a:gd name="T19" fmla="*/ 50 h 1528"/>
                  <a:gd name="T20" fmla="*/ 18 w 1528"/>
                  <a:gd name="T21" fmla="*/ 80 h 1528"/>
                  <a:gd name="T22" fmla="*/ 5 w 1528"/>
                  <a:gd name="T23" fmla="*/ 115 h 1528"/>
                  <a:gd name="T24" fmla="*/ 0 w 1528"/>
                  <a:gd name="T25" fmla="*/ 153 h 1528"/>
                  <a:gd name="T26" fmla="*/ 5 w 1528"/>
                  <a:gd name="T27" fmla="*/ 191 h 1528"/>
                  <a:gd name="T28" fmla="*/ 18 w 1528"/>
                  <a:gd name="T29" fmla="*/ 225 h 1528"/>
                  <a:gd name="T30" fmla="*/ 40 w 1528"/>
                  <a:gd name="T31" fmla="*/ 255 h 1528"/>
                  <a:gd name="T32" fmla="*/ 67 w 1528"/>
                  <a:gd name="T33" fmla="*/ 279 h 1528"/>
                  <a:gd name="T34" fmla="*/ 100 w 1528"/>
                  <a:gd name="T35" fmla="*/ 296 h 1528"/>
                  <a:gd name="T36" fmla="*/ 137 w 1528"/>
                  <a:gd name="T37" fmla="*/ 304 h 1528"/>
                  <a:gd name="T38" fmla="*/ 176 w 1528"/>
                  <a:gd name="T39" fmla="*/ 303 h 1528"/>
                  <a:gd name="T40" fmla="*/ 213 w 1528"/>
                  <a:gd name="T41" fmla="*/ 293 h 1528"/>
                  <a:gd name="T42" fmla="*/ 245 w 1528"/>
                  <a:gd name="T43" fmla="*/ 275 h 1528"/>
                  <a:gd name="T44" fmla="*/ 271 w 1528"/>
                  <a:gd name="T45" fmla="*/ 250 h 1528"/>
                  <a:gd name="T46" fmla="*/ 291 w 1528"/>
                  <a:gd name="T47" fmla="*/ 219 h 1528"/>
                  <a:gd name="T48" fmla="*/ 303 w 1528"/>
                  <a:gd name="T49" fmla="*/ 183 h 1528"/>
                  <a:gd name="T50" fmla="*/ 286 w 1528"/>
                  <a:gd name="T51" fmla="*/ 153 h 1528"/>
                  <a:gd name="T52" fmla="*/ 282 w 1528"/>
                  <a:gd name="T53" fmla="*/ 185 h 1528"/>
                  <a:gd name="T54" fmla="*/ 270 w 1528"/>
                  <a:gd name="T55" fmla="*/ 216 h 1528"/>
                  <a:gd name="T56" fmla="*/ 251 w 1528"/>
                  <a:gd name="T57" fmla="*/ 242 h 1528"/>
                  <a:gd name="T58" fmla="*/ 227 w 1528"/>
                  <a:gd name="T59" fmla="*/ 262 h 1528"/>
                  <a:gd name="T60" fmla="*/ 199 w 1528"/>
                  <a:gd name="T61" fmla="*/ 277 h 1528"/>
                  <a:gd name="T62" fmla="*/ 167 w 1528"/>
                  <a:gd name="T63" fmla="*/ 284 h 1528"/>
                  <a:gd name="T64" fmla="*/ 133 w 1528"/>
                  <a:gd name="T65" fmla="*/ 283 h 1528"/>
                  <a:gd name="T66" fmla="*/ 101 w 1528"/>
                  <a:gd name="T67" fmla="*/ 274 h 1528"/>
                  <a:gd name="T68" fmla="*/ 74 w 1528"/>
                  <a:gd name="T69" fmla="*/ 258 h 1528"/>
                  <a:gd name="T70" fmla="*/ 51 w 1528"/>
                  <a:gd name="T71" fmla="*/ 237 h 1528"/>
                  <a:gd name="T72" fmla="*/ 34 w 1528"/>
                  <a:gd name="T73" fmla="*/ 210 h 1528"/>
                  <a:gd name="T74" fmla="*/ 23 w 1528"/>
                  <a:gd name="T75" fmla="*/ 179 h 1528"/>
                  <a:gd name="T76" fmla="*/ 21 w 1528"/>
                  <a:gd name="T77" fmla="*/ 146 h 1528"/>
                  <a:gd name="T78" fmla="*/ 26 w 1528"/>
                  <a:gd name="T79" fmla="*/ 113 h 1528"/>
                  <a:gd name="T80" fmla="*/ 40 w 1528"/>
                  <a:gd name="T81" fmla="*/ 84 h 1528"/>
                  <a:gd name="T82" fmla="*/ 59 w 1528"/>
                  <a:gd name="T83" fmla="*/ 59 h 1528"/>
                  <a:gd name="T84" fmla="*/ 84 w 1528"/>
                  <a:gd name="T85" fmla="*/ 40 h 1528"/>
                  <a:gd name="T86" fmla="*/ 114 w 1528"/>
                  <a:gd name="T87" fmla="*/ 26 h 1528"/>
                  <a:gd name="T88" fmla="*/ 146 w 1528"/>
                  <a:gd name="T89" fmla="*/ 21 h 1528"/>
                  <a:gd name="T90" fmla="*/ 180 w 1528"/>
                  <a:gd name="T91" fmla="*/ 23 h 1528"/>
                  <a:gd name="T92" fmla="*/ 210 w 1528"/>
                  <a:gd name="T93" fmla="*/ 34 h 1528"/>
                  <a:gd name="T94" fmla="*/ 238 w 1528"/>
                  <a:gd name="T95" fmla="*/ 51 h 1528"/>
                  <a:gd name="T96" fmla="*/ 259 w 1528"/>
                  <a:gd name="T97" fmla="*/ 73 h 1528"/>
                  <a:gd name="T98" fmla="*/ 275 w 1528"/>
                  <a:gd name="T99" fmla="*/ 101 h 1528"/>
                  <a:gd name="T100" fmla="*/ 284 w 1528"/>
                  <a:gd name="T101" fmla="*/ 132 h 152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528" h="1528">
                    <a:moveTo>
                      <a:pt x="1528" y="765"/>
                    </a:moveTo>
                    <a:lnTo>
                      <a:pt x="1527" y="725"/>
                    </a:lnTo>
                    <a:lnTo>
                      <a:pt x="1524" y="686"/>
                    </a:lnTo>
                    <a:lnTo>
                      <a:pt x="1519" y="648"/>
                    </a:lnTo>
                    <a:lnTo>
                      <a:pt x="1513" y="611"/>
                    </a:lnTo>
                    <a:lnTo>
                      <a:pt x="1504" y="574"/>
                    </a:lnTo>
                    <a:lnTo>
                      <a:pt x="1494" y="537"/>
                    </a:lnTo>
                    <a:lnTo>
                      <a:pt x="1482" y="501"/>
                    </a:lnTo>
                    <a:lnTo>
                      <a:pt x="1468" y="467"/>
                    </a:lnTo>
                    <a:lnTo>
                      <a:pt x="1453" y="433"/>
                    </a:lnTo>
                    <a:lnTo>
                      <a:pt x="1436" y="400"/>
                    </a:lnTo>
                    <a:lnTo>
                      <a:pt x="1418" y="368"/>
                    </a:lnTo>
                    <a:lnTo>
                      <a:pt x="1398" y="337"/>
                    </a:lnTo>
                    <a:lnTo>
                      <a:pt x="1377" y="307"/>
                    </a:lnTo>
                    <a:lnTo>
                      <a:pt x="1355" y="278"/>
                    </a:lnTo>
                    <a:lnTo>
                      <a:pt x="1330" y="250"/>
                    </a:lnTo>
                    <a:lnTo>
                      <a:pt x="1304" y="224"/>
                    </a:lnTo>
                    <a:lnTo>
                      <a:pt x="1278" y="199"/>
                    </a:lnTo>
                    <a:lnTo>
                      <a:pt x="1250" y="175"/>
                    </a:lnTo>
                    <a:lnTo>
                      <a:pt x="1222" y="152"/>
                    </a:lnTo>
                    <a:lnTo>
                      <a:pt x="1192" y="130"/>
                    </a:lnTo>
                    <a:lnTo>
                      <a:pt x="1161" y="110"/>
                    </a:lnTo>
                    <a:lnTo>
                      <a:pt x="1128" y="92"/>
                    </a:lnTo>
                    <a:lnTo>
                      <a:pt x="1095" y="75"/>
                    </a:lnTo>
                    <a:lnTo>
                      <a:pt x="1062" y="60"/>
                    </a:lnTo>
                    <a:lnTo>
                      <a:pt x="1027" y="46"/>
                    </a:lnTo>
                    <a:lnTo>
                      <a:pt x="992" y="34"/>
                    </a:lnTo>
                    <a:lnTo>
                      <a:pt x="956" y="24"/>
                    </a:lnTo>
                    <a:lnTo>
                      <a:pt x="918" y="16"/>
                    </a:lnTo>
                    <a:lnTo>
                      <a:pt x="881" y="9"/>
                    </a:lnTo>
                    <a:lnTo>
                      <a:pt x="842" y="4"/>
                    </a:lnTo>
                    <a:lnTo>
                      <a:pt x="804" y="1"/>
                    </a:lnTo>
                    <a:lnTo>
                      <a:pt x="765" y="0"/>
                    </a:lnTo>
                    <a:lnTo>
                      <a:pt x="725" y="1"/>
                    </a:lnTo>
                    <a:lnTo>
                      <a:pt x="686" y="4"/>
                    </a:lnTo>
                    <a:lnTo>
                      <a:pt x="648" y="9"/>
                    </a:lnTo>
                    <a:lnTo>
                      <a:pt x="610" y="16"/>
                    </a:lnTo>
                    <a:lnTo>
                      <a:pt x="574" y="24"/>
                    </a:lnTo>
                    <a:lnTo>
                      <a:pt x="537" y="34"/>
                    </a:lnTo>
                    <a:lnTo>
                      <a:pt x="501" y="46"/>
                    </a:lnTo>
                    <a:lnTo>
                      <a:pt x="467" y="60"/>
                    </a:lnTo>
                    <a:lnTo>
                      <a:pt x="433" y="75"/>
                    </a:lnTo>
                    <a:lnTo>
                      <a:pt x="400" y="92"/>
                    </a:lnTo>
                    <a:lnTo>
                      <a:pt x="368" y="110"/>
                    </a:lnTo>
                    <a:lnTo>
                      <a:pt x="337" y="130"/>
                    </a:lnTo>
                    <a:lnTo>
                      <a:pt x="307" y="152"/>
                    </a:lnTo>
                    <a:lnTo>
                      <a:pt x="278" y="175"/>
                    </a:lnTo>
                    <a:lnTo>
                      <a:pt x="250" y="199"/>
                    </a:lnTo>
                    <a:lnTo>
                      <a:pt x="224" y="224"/>
                    </a:lnTo>
                    <a:lnTo>
                      <a:pt x="199" y="250"/>
                    </a:lnTo>
                    <a:lnTo>
                      <a:pt x="175" y="278"/>
                    </a:lnTo>
                    <a:lnTo>
                      <a:pt x="152" y="307"/>
                    </a:lnTo>
                    <a:lnTo>
                      <a:pt x="130" y="337"/>
                    </a:lnTo>
                    <a:lnTo>
                      <a:pt x="110" y="368"/>
                    </a:lnTo>
                    <a:lnTo>
                      <a:pt x="92" y="400"/>
                    </a:lnTo>
                    <a:lnTo>
                      <a:pt x="75" y="433"/>
                    </a:lnTo>
                    <a:lnTo>
                      <a:pt x="60" y="467"/>
                    </a:lnTo>
                    <a:lnTo>
                      <a:pt x="46" y="501"/>
                    </a:lnTo>
                    <a:lnTo>
                      <a:pt x="34" y="537"/>
                    </a:lnTo>
                    <a:lnTo>
                      <a:pt x="24" y="574"/>
                    </a:lnTo>
                    <a:lnTo>
                      <a:pt x="16" y="611"/>
                    </a:lnTo>
                    <a:lnTo>
                      <a:pt x="9" y="648"/>
                    </a:lnTo>
                    <a:lnTo>
                      <a:pt x="4" y="686"/>
                    </a:lnTo>
                    <a:lnTo>
                      <a:pt x="1" y="725"/>
                    </a:lnTo>
                    <a:lnTo>
                      <a:pt x="0" y="765"/>
                    </a:lnTo>
                    <a:lnTo>
                      <a:pt x="1" y="804"/>
                    </a:lnTo>
                    <a:lnTo>
                      <a:pt x="4" y="843"/>
                    </a:lnTo>
                    <a:lnTo>
                      <a:pt x="9" y="881"/>
                    </a:lnTo>
                    <a:lnTo>
                      <a:pt x="16" y="918"/>
                    </a:lnTo>
                    <a:lnTo>
                      <a:pt x="24" y="955"/>
                    </a:lnTo>
                    <a:lnTo>
                      <a:pt x="34" y="992"/>
                    </a:lnTo>
                    <a:lnTo>
                      <a:pt x="46" y="1027"/>
                    </a:lnTo>
                    <a:lnTo>
                      <a:pt x="60" y="1062"/>
                    </a:lnTo>
                    <a:lnTo>
                      <a:pt x="75" y="1095"/>
                    </a:lnTo>
                    <a:lnTo>
                      <a:pt x="92" y="1128"/>
                    </a:lnTo>
                    <a:lnTo>
                      <a:pt x="110" y="1160"/>
                    </a:lnTo>
                    <a:lnTo>
                      <a:pt x="130" y="1192"/>
                    </a:lnTo>
                    <a:lnTo>
                      <a:pt x="152" y="1222"/>
                    </a:lnTo>
                    <a:lnTo>
                      <a:pt x="175" y="1251"/>
                    </a:lnTo>
                    <a:lnTo>
                      <a:pt x="199" y="1278"/>
                    </a:lnTo>
                    <a:lnTo>
                      <a:pt x="224" y="1304"/>
                    </a:lnTo>
                    <a:lnTo>
                      <a:pt x="250" y="1330"/>
                    </a:lnTo>
                    <a:lnTo>
                      <a:pt x="278" y="1354"/>
                    </a:lnTo>
                    <a:lnTo>
                      <a:pt x="307" y="1377"/>
                    </a:lnTo>
                    <a:lnTo>
                      <a:pt x="337" y="1398"/>
                    </a:lnTo>
                    <a:lnTo>
                      <a:pt x="368" y="1418"/>
                    </a:lnTo>
                    <a:lnTo>
                      <a:pt x="400" y="1436"/>
                    </a:lnTo>
                    <a:lnTo>
                      <a:pt x="433" y="1453"/>
                    </a:lnTo>
                    <a:lnTo>
                      <a:pt x="467" y="1468"/>
                    </a:lnTo>
                    <a:lnTo>
                      <a:pt x="501" y="1482"/>
                    </a:lnTo>
                    <a:lnTo>
                      <a:pt x="537" y="1494"/>
                    </a:lnTo>
                    <a:lnTo>
                      <a:pt x="574" y="1504"/>
                    </a:lnTo>
                    <a:lnTo>
                      <a:pt x="610" y="1513"/>
                    </a:lnTo>
                    <a:lnTo>
                      <a:pt x="648" y="1519"/>
                    </a:lnTo>
                    <a:lnTo>
                      <a:pt x="686" y="1524"/>
                    </a:lnTo>
                    <a:lnTo>
                      <a:pt x="725" y="1527"/>
                    </a:lnTo>
                    <a:lnTo>
                      <a:pt x="765" y="1528"/>
                    </a:lnTo>
                    <a:lnTo>
                      <a:pt x="804" y="1527"/>
                    </a:lnTo>
                    <a:lnTo>
                      <a:pt x="842" y="1524"/>
                    </a:lnTo>
                    <a:lnTo>
                      <a:pt x="881" y="1519"/>
                    </a:lnTo>
                    <a:lnTo>
                      <a:pt x="918" y="1513"/>
                    </a:lnTo>
                    <a:lnTo>
                      <a:pt x="956" y="1504"/>
                    </a:lnTo>
                    <a:lnTo>
                      <a:pt x="992" y="1494"/>
                    </a:lnTo>
                    <a:lnTo>
                      <a:pt x="1027" y="1482"/>
                    </a:lnTo>
                    <a:lnTo>
                      <a:pt x="1062" y="1468"/>
                    </a:lnTo>
                    <a:lnTo>
                      <a:pt x="1095" y="1453"/>
                    </a:lnTo>
                    <a:lnTo>
                      <a:pt x="1128" y="1436"/>
                    </a:lnTo>
                    <a:lnTo>
                      <a:pt x="1161" y="1418"/>
                    </a:lnTo>
                    <a:lnTo>
                      <a:pt x="1192" y="1398"/>
                    </a:lnTo>
                    <a:lnTo>
                      <a:pt x="1222" y="1377"/>
                    </a:lnTo>
                    <a:lnTo>
                      <a:pt x="1250" y="1354"/>
                    </a:lnTo>
                    <a:lnTo>
                      <a:pt x="1278" y="1330"/>
                    </a:lnTo>
                    <a:lnTo>
                      <a:pt x="1304" y="1304"/>
                    </a:lnTo>
                    <a:lnTo>
                      <a:pt x="1330" y="1278"/>
                    </a:lnTo>
                    <a:lnTo>
                      <a:pt x="1355" y="1251"/>
                    </a:lnTo>
                    <a:lnTo>
                      <a:pt x="1377" y="1222"/>
                    </a:lnTo>
                    <a:lnTo>
                      <a:pt x="1398" y="1192"/>
                    </a:lnTo>
                    <a:lnTo>
                      <a:pt x="1418" y="1160"/>
                    </a:lnTo>
                    <a:lnTo>
                      <a:pt x="1436" y="1128"/>
                    </a:lnTo>
                    <a:lnTo>
                      <a:pt x="1453" y="1095"/>
                    </a:lnTo>
                    <a:lnTo>
                      <a:pt x="1468" y="1062"/>
                    </a:lnTo>
                    <a:lnTo>
                      <a:pt x="1482" y="1027"/>
                    </a:lnTo>
                    <a:lnTo>
                      <a:pt x="1494" y="992"/>
                    </a:lnTo>
                    <a:lnTo>
                      <a:pt x="1504" y="955"/>
                    </a:lnTo>
                    <a:lnTo>
                      <a:pt x="1513" y="918"/>
                    </a:lnTo>
                    <a:lnTo>
                      <a:pt x="1519" y="881"/>
                    </a:lnTo>
                    <a:lnTo>
                      <a:pt x="1524" y="843"/>
                    </a:lnTo>
                    <a:lnTo>
                      <a:pt x="1527" y="804"/>
                    </a:lnTo>
                    <a:lnTo>
                      <a:pt x="1528" y="765"/>
                    </a:lnTo>
                    <a:close/>
                    <a:moveTo>
                      <a:pt x="1427" y="765"/>
                    </a:moveTo>
                    <a:lnTo>
                      <a:pt x="1426" y="799"/>
                    </a:lnTo>
                    <a:lnTo>
                      <a:pt x="1423" y="832"/>
                    </a:lnTo>
                    <a:lnTo>
                      <a:pt x="1419" y="865"/>
                    </a:lnTo>
                    <a:lnTo>
                      <a:pt x="1413" y="898"/>
                    </a:lnTo>
                    <a:lnTo>
                      <a:pt x="1406" y="929"/>
                    </a:lnTo>
                    <a:lnTo>
                      <a:pt x="1397" y="962"/>
                    </a:lnTo>
                    <a:lnTo>
                      <a:pt x="1387" y="992"/>
                    </a:lnTo>
                    <a:lnTo>
                      <a:pt x="1375" y="1022"/>
                    </a:lnTo>
                    <a:lnTo>
                      <a:pt x="1362" y="1052"/>
                    </a:lnTo>
                    <a:lnTo>
                      <a:pt x="1346" y="1080"/>
                    </a:lnTo>
                    <a:lnTo>
                      <a:pt x="1330" y="1108"/>
                    </a:lnTo>
                    <a:lnTo>
                      <a:pt x="1313" y="1134"/>
                    </a:lnTo>
                    <a:lnTo>
                      <a:pt x="1295" y="1160"/>
                    </a:lnTo>
                    <a:lnTo>
                      <a:pt x="1275" y="1186"/>
                    </a:lnTo>
                    <a:lnTo>
                      <a:pt x="1255" y="1210"/>
                    </a:lnTo>
                    <a:lnTo>
                      <a:pt x="1233" y="1233"/>
                    </a:lnTo>
                    <a:lnTo>
                      <a:pt x="1210" y="1255"/>
                    </a:lnTo>
                    <a:lnTo>
                      <a:pt x="1186" y="1275"/>
                    </a:lnTo>
                    <a:lnTo>
                      <a:pt x="1161" y="1295"/>
                    </a:lnTo>
                    <a:lnTo>
                      <a:pt x="1134" y="1313"/>
                    </a:lnTo>
                    <a:lnTo>
                      <a:pt x="1107" y="1330"/>
                    </a:lnTo>
                    <a:lnTo>
                      <a:pt x="1080" y="1346"/>
                    </a:lnTo>
                    <a:lnTo>
                      <a:pt x="1051" y="1361"/>
                    </a:lnTo>
                    <a:lnTo>
                      <a:pt x="1022" y="1375"/>
                    </a:lnTo>
                    <a:lnTo>
                      <a:pt x="992" y="1387"/>
                    </a:lnTo>
                    <a:lnTo>
                      <a:pt x="962" y="1397"/>
                    </a:lnTo>
                    <a:lnTo>
                      <a:pt x="929" y="1406"/>
                    </a:lnTo>
                    <a:lnTo>
                      <a:pt x="898" y="1413"/>
                    </a:lnTo>
                    <a:lnTo>
                      <a:pt x="865" y="1419"/>
                    </a:lnTo>
                    <a:lnTo>
                      <a:pt x="832" y="1423"/>
                    </a:lnTo>
                    <a:lnTo>
                      <a:pt x="799" y="1426"/>
                    </a:lnTo>
                    <a:lnTo>
                      <a:pt x="765" y="1427"/>
                    </a:lnTo>
                    <a:lnTo>
                      <a:pt x="730" y="1426"/>
                    </a:lnTo>
                    <a:lnTo>
                      <a:pt x="696" y="1423"/>
                    </a:lnTo>
                    <a:lnTo>
                      <a:pt x="663" y="1419"/>
                    </a:lnTo>
                    <a:lnTo>
                      <a:pt x="631" y="1413"/>
                    </a:lnTo>
                    <a:lnTo>
                      <a:pt x="599" y="1406"/>
                    </a:lnTo>
                    <a:lnTo>
                      <a:pt x="568" y="1397"/>
                    </a:lnTo>
                    <a:lnTo>
                      <a:pt x="536" y="1387"/>
                    </a:lnTo>
                    <a:lnTo>
                      <a:pt x="506" y="1375"/>
                    </a:lnTo>
                    <a:lnTo>
                      <a:pt x="477" y="1361"/>
                    </a:lnTo>
                    <a:lnTo>
                      <a:pt x="449" y="1346"/>
                    </a:lnTo>
                    <a:lnTo>
                      <a:pt x="421" y="1330"/>
                    </a:lnTo>
                    <a:lnTo>
                      <a:pt x="394" y="1313"/>
                    </a:lnTo>
                    <a:lnTo>
                      <a:pt x="368" y="1295"/>
                    </a:lnTo>
                    <a:lnTo>
                      <a:pt x="343" y="1275"/>
                    </a:lnTo>
                    <a:lnTo>
                      <a:pt x="319" y="1255"/>
                    </a:lnTo>
                    <a:lnTo>
                      <a:pt x="296" y="1233"/>
                    </a:lnTo>
                    <a:lnTo>
                      <a:pt x="274" y="1210"/>
                    </a:lnTo>
                    <a:lnTo>
                      <a:pt x="253" y="1186"/>
                    </a:lnTo>
                    <a:lnTo>
                      <a:pt x="234" y="1160"/>
                    </a:lnTo>
                    <a:lnTo>
                      <a:pt x="215" y="1134"/>
                    </a:lnTo>
                    <a:lnTo>
                      <a:pt x="198" y="1108"/>
                    </a:lnTo>
                    <a:lnTo>
                      <a:pt x="182" y="1080"/>
                    </a:lnTo>
                    <a:lnTo>
                      <a:pt x="168" y="1052"/>
                    </a:lnTo>
                    <a:lnTo>
                      <a:pt x="154" y="1022"/>
                    </a:lnTo>
                    <a:lnTo>
                      <a:pt x="143" y="992"/>
                    </a:lnTo>
                    <a:lnTo>
                      <a:pt x="131" y="962"/>
                    </a:lnTo>
                    <a:lnTo>
                      <a:pt x="122" y="929"/>
                    </a:lnTo>
                    <a:lnTo>
                      <a:pt x="115" y="898"/>
                    </a:lnTo>
                    <a:lnTo>
                      <a:pt x="109" y="865"/>
                    </a:lnTo>
                    <a:lnTo>
                      <a:pt x="105" y="832"/>
                    </a:lnTo>
                    <a:lnTo>
                      <a:pt x="103" y="799"/>
                    </a:lnTo>
                    <a:lnTo>
                      <a:pt x="102" y="765"/>
                    </a:lnTo>
                    <a:lnTo>
                      <a:pt x="103" y="730"/>
                    </a:lnTo>
                    <a:lnTo>
                      <a:pt x="105" y="696"/>
                    </a:lnTo>
                    <a:lnTo>
                      <a:pt x="109" y="663"/>
                    </a:lnTo>
                    <a:lnTo>
                      <a:pt x="115" y="631"/>
                    </a:lnTo>
                    <a:lnTo>
                      <a:pt x="122" y="599"/>
                    </a:lnTo>
                    <a:lnTo>
                      <a:pt x="131" y="568"/>
                    </a:lnTo>
                    <a:lnTo>
                      <a:pt x="143" y="536"/>
                    </a:lnTo>
                    <a:lnTo>
                      <a:pt x="154" y="506"/>
                    </a:lnTo>
                    <a:lnTo>
                      <a:pt x="168" y="477"/>
                    </a:lnTo>
                    <a:lnTo>
                      <a:pt x="182" y="449"/>
                    </a:lnTo>
                    <a:lnTo>
                      <a:pt x="198" y="421"/>
                    </a:lnTo>
                    <a:lnTo>
                      <a:pt x="215" y="394"/>
                    </a:lnTo>
                    <a:lnTo>
                      <a:pt x="234" y="368"/>
                    </a:lnTo>
                    <a:lnTo>
                      <a:pt x="253" y="344"/>
                    </a:lnTo>
                    <a:lnTo>
                      <a:pt x="274" y="319"/>
                    </a:lnTo>
                    <a:lnTo>
                      <a:pt x="296" y="296"/>
                    </a:lnTo>
                    <a:lnTo>
                      <a:pt x="319" y="274"/>
                    </a:lnTo>
                    <a:lnTo>
                      <a:pt x="343" y="253"/>
                    </a:lnTo>
                    <a:lnTo>
                      <a:pt x="368" y="234"/>
                    </a:lnTo>
                    <a:lnTo>
                      <a:pt x="394" y="215"/>
                    </a:lnTo>
                    <a:lnTo>
                      <a:pt x="421" y="198"/>
                    </a:lnTo>
                    <a:lnTo>
                      <a:pt x="449" y="182"/>
                    </a:lnTo>
                    <a:lnTo>
                      <a:pt x="477" y="168"/>
                    </a:lnTo>
                    <a:lnTo>
                      <a:pt x="506" y="154"/>
                    </a:lnTo>
                    <a:lnTo>
                      <a:pt x="536" y="143"/>
                    </a:lnTo>
                    <a:lnTo>
                      <a:pt x="568" y="131"/>
                    </a:lnTo>
                    <a:lnTo>
                      <a:pt x="599" y="122"/>
                    </a:lnTo>
                    <a:lnTo>
                      <a:pt x="631" y="115"/>
                    </a:lnTo>
                    <a:lnTo>
                      <a:pt x="663" y="109"/>
                    </a:lnTo>
                    <a:lnTo>
                      <a:pt x="696" y="105"/>
                    </a:lnTo>
                    <a:lnTo>
                      <a:pt x="730" y="103"/>
                    </a:lnTo>
                    <a:lnTo>
                      <a:pt x="765" y="102"/>
                    </a:lnTo>
                    <a:lnTo>
                      <a:pt x="799" y="103"/>
                    </a:lnTo>
                    <a:lnTo>
                      <a:pt x="832" y="105"/>
                    </a:lnTo>
                    <a:lnTo>
                      <a:pt x="865" y="109"/>
                    </a:lnTo>
                    <a:lnTo>
                      <a:pt x="898" y="115"/>
                    </a:lnTo>
                    <a:lnTo>
                      <a:pt x="929" y="122"/>
                    </a:lnTo>
                    <a:lnTo>
                      <a:pt x="962" y="131"/>
                    </a:lnTo>
                    <a:lnTo>
                      <a:pt x="992" y="143"/>
                    </a:lnTo>
                    <a:lnTo>
                      <a:pt x="1022" y="154"/>
                    </a:lnTo>
                    <a:lnTo>
                      <a:pt x="1051" y="168"/>
                    </a:lnTo>
                    <a:lnTo>
                      <a:pt x="1080" y="182"/>
                    </a:lnTo>
                    <a:lnTo>
                      <a:pt x="1107" y="198"/>
                    </a:lnTo>
                    <a:lnTo>
                      <a:pt x="1134" y="215"/>
                    </a:lnTo>
                    <a:lnTo>
                      <a:pt x="1161" y="234"/>
                    </a:lnTo>
                    <a:lnTo>
                      <a:pt x="1186" y="253"/>
                    </a:lnTo>
                    <a:lnTo>
                      <a:pt x="1210" y="274"/>
                    </a:lnTo>
                    <a:lnTo>
                      <a:pt x="1233" y="296"/>
                    </a:lnTo>
                    <a:lnTo>
                      <a:pt x="1255" y="319"/>
                    </a:lnTo>
                    <a:lnTo>
                      <a:pt x="1275" y="344"/>
                    </a:lnTo>
                    <a:lnTo>
                      <a:pt x="1295" y="368"/>
                    </a:lnTo>
                    <a:lnTo>
                      <a:pt x="1313" y="394"/>
                    </a:lnTo>
                    <a:lnTo>
                      <a:pt x="1330" y="421"/>
                    </a:lnTo>
                    <a:lnTo>
                      <a:pt x="1346" y="449"/>
                    </a:lnTo>
                    <a:lnTo>
                      <a:pt x="1362" y="477"/>
                    </a:lnTo>
                    <a:lnTo>
                      <a:pt x="1375" y="506"/>
                    </a:lnTo>
                    <a:lnTo>
                      <a:pt x="1387" y="536"/>
                    </a:lnTo>
                    <a:lnTo>
                      <a:pt x="1397" y="568"/>
                    </a:lnTo>
                    <a:lnTo>
                      <a:pt x="1406" y="599"/>
                    </a:lnTo>
                    <a:lnTo>
                      <a:pt x="1413" y="631"/>
                    </a:lnTo>
                    <a:lnTo>
                      <a:pt x="1419" y="663"/>
                    </a:lnTo>
                    <a:lnTo>
                      <a:pt x="1423" y="696"/>
                    </a:lnTo>
                    <a:lnTo>
                      <a:pt x="1426" y="730"/>
                    </a:lnTo>
                    <a:lnTo>
                      <a:pt x="1427" y="765"/>
                    </a:lnTo>
                    <a:close/>
                  </a:path>
                </a:pathLst>
              </a:custGeom>
              <a:solidFill>
                <a:srgbClr val="A9D7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1759" name="Freeform 1335">
                <a:extLst>
                  <a:ext uri="{FF2B5EF4-FFF2-40B4-BE49-F238E27FC236}">
                    <a16:creationId xmlns:a16="http://schemas.microsoft.com/office/drawing/2014/main" id="{54D74A37-5A2F-49A4-B91F-ACCF0D19C6DE}"/>
                  </a:ext>
                </a:extLst>
              </p:cNvPr>
              <p:cNvSpPr>
                <a:spLocks noEditPoints="1"/>
              </p:cNvSpPr>
              <p:nvPr/>
            </p:nvSpPr>
            <p:spPr bwMode="auto">
              <a:xfrm>
                <a:off x="1683" y="2215"/>
                <a:ext cx="286" cy="285"/>
              </a:xfrm>
              <a:custGeom>
                <a:avLst/>
                <a:gdLst>
                  <a:gd name="T0" fmla="*/ 283 w 1427"/>
                  <a:gd name="T1" fmla="*/ 114 h 1427"/>
                  <a:gd name="T2" fmla="*/ 272 w 1427"/>
                  <a:gd name="T3" fmla="*/ 81 h 1427"/>
                  <a:gd name="T4" fmla="*/ 253 w 1427"/>
                  <a:gd name="T5" fmla="*/ 52 h 1427"/>
                  <a:gd name="T6" fmla="*/ 228 w 1427"/>
                  <a:gd name="T7" fmla="*/ 28 h 1427"/>
                  <a:gd name="T8" fmla="*/ 199 w 1427"/>
                  <a:gd name="T9" fmla="*/ 11 h 1427"/>
                  <a:gd name="T10" fmla="*/ 165 w 1427"/>
                  <a:gd name="T11" fmla="*/ 2 h 1427"/>
                  <a:gd name="T12" fmla="*/ 128 w 1427"/>
                  <a:gd name="T13" fmla="*/ 1 h 1427"/>
                  <a:gd name="T14" fmla="*/ 94 w 1427"/>
                  <a:gd name="T15" fmla="*/ 9 h 1427"/>
                  <a:gd name="T16" fmla="*/ 63 w 1427"/>
                  <a:gd name="T17" fmla="*/ 24 h 1427"/>
                  <a:gd name="T18" fmla="*/ 37 w 1427"/>
                  <a:gd name="T19" fmla="*/ 47 h 1427"/>
                  <a:gd name="T20" fmla="*/ 17 w 1427"/>
                  <a:gd name="T21" fmla="*/ 74 h 1427"/>
                  <a:gd name="T22" fmla="*/ 4 w 1427"/>
                  <a:gd name="T23" fmla="*/ 107 h 1427"/>
                  <a:gd name="T24" fmla="*/ 0 w 1427"/>
                  <a:gd name="T25" fmla="*/ 143 h 1427"/>
                  <a:gd name="T26" fmla="*/ 4 w 1427"/>
                  <a:gd name="T27" fmla="*/ 178 h 1427"/>
                  <a:gd name="T28" fmla="*/ 17 w 1427"/>
                  <a:gd name="T29" fmla="*/ 210 h 1427"/>
                  <a:gd name="T30" fmla="*/ 37 w 1427"/>
                  <a:gd name="T31" fmla="*/ 238 h 1427"/>
                  <a:gd name="T32" fmla="*/ 63 w 1427"/>
                  <a:gd name="T33" fmla="*/ 260 h 1427"/>
                  <a:gd name="T34" fmla="*/ 94 w 1427"/>
                  <a:gd name="T35" fmla="*/ 276 h 1427"/>
                  <a:gd name="T36" fmla="*/ 128 w 1427"/>
                  <a:gd name="T37" fmla="*/ 284 h 1427"/>
                  <a:gd name="T38" fmla="*/ 165 w 1427"/>
                  <a:gd name="T39" fmla="*/ 283 h 1427"/>
                  <a:gd name="T40" fmla="*/ 199 w 1427"/>
                  <a:gd name="T41" fmla="*/ 274 h 1427"/>
                  <a:gd name="T42" fmla="*/ 228 w 1427"/>
                  <a:gd name="T43" fmla="*/ 257 h 1427"/>
                  <a:gd name="T44" fmla="*/ 253 w 1427"/>
                  <a:gd name="T45" fmla="*/ 233 h 1427"/>
                  <a:gd name="T46" fmla="*/ 272 w 1427"/>
                  <a:gd name="T47" fmla="*/ 204 h 1427"/>
                  <a:gd name="T48" fmla="*/ 283 w 1427"/>
                  <a:gd name="T49" fmla="*/ 171 h 1427"/>
                  <a:gd name="T50" fmla="*/ 266 w 1427"/>
                  <a:gd name="T51" fmla="*/ 143 h 1427"/>
                  <a:gd name="T52" fmla="*/ 262 w 1427"/>
                  <a:gd name="T53" fmla="*/ 173 h 1427"/>
                  <a:gd name="T54" fmla="*/ 251 w 1427"/>
                  <a:gd name="T55" fmla="*/ 201 h 1427"/>
                  <a:gd name="T56" fmla="*/ 234 w 1427"/>
                  <a:gd name="T57" fmla="*/ 225 h 1427"/>
                  <a:gd name="T58" fmla="*/ 211 w 1427"/>
                  <a:gd name="T59" fmla="*/ 244 h 1427"/>
                  <a:gd name="T60" fmla="*/ 185 w 1427"/>
                  <a:gd name="T61" fmla="*/ 257 h 1427"/>
                  <a:gd name="T62" fmla="*/ 156 w 1427"/>
                  <a:gd name="T63" fmla="*/ 264 h 1427"/>
                  <a:gd name="T64" fmla="*/ 124 w 1427"/>
                  <a:gd name="T65" fmla="*/ 263 h 1427"/>
                  <a:gd name="T66" fmla="*/ 95 w 1427"/>
                  <a:gd name="T67" fmla="*/ 255 h 1427"/>
                  <a:gd name="T68" fmla="*/ 70 w 1427"/>
                  <a:gd name="T69" fmla="*/ 240 h 1427"/>
                  <a:gd name="T70" fmla="*/ 48 w 1427"/>
                  <a:gd name="T71" fmla="*/ 220 h 1427"/>
                  <a:gd name="T72" fmla="*/ 32 w 1427"/>
                  <a:gd name="T73" fmla="*/ 196 h 1427"/>
                  <a:gd name="T74" fmla="*/ 23 w 1427"/>
                  <a:gd name="T75" fmla="*/ 167 h 1427"/>
                  <a:gd name="T76" fmla="*/ 21 w 1427"/>
                  <a:gd name="T77" fmla="*/ 136 h 1427"/>
                  <a:gd name="T78" fmla="*/ 26 w 1427"/>
                  <a:gd name="T79" fmla="*/ 106 h 1427"/>
                  <a:gd name="T80" fmla="*/ 38 w 1427"/>
                  <a:gd name="T81" fmla="*/ 79 h 1427"/>
                  <a:gd name="T82" fmla="*/ 56 w 1427"/>
                  <a:gd name="T83" fmla="*/ 56 h 1427"/>
                  <a:gd name="T84" fmla="*/ 79 w 1427"/>
                  <a:gd name="T85" fmla="*/ 38 h 1427"/>
                  <a:gd name="T86" fmla="*/ 107 w 1427"/>
                  <a:gd name="T87" fmla="*/ 26 h 1427"/>
                  <a:gd name="T88" fmla="*/ 136 w 1427"/>
                  <a:gd name="T89" fmla="*/ 21 h 1427"/>
                  <a:gd name="T90" fmla="*/ 168 w 1427"/>
                  <a:gd name="T91" fmla="*/ 23 h 1427"/>
                  <a:gd name="T92" fmla="*/ 196 w 1427"/>
                  <a:gd name="T93" fmla="*/ 32 h 1427"/>
                  <a:gd name="T94" fmla="*/ 221 w 1427"/>
                  <a:gd name="T95" fmla="*/ 48 h 1427"/>
                  <a:gd name="T96" fmla="*/ 241 w 1427"/>
                  <a:gd name="T97" fmla="*/ 70 h 1427"/>
                  <a:gd name="T98" fmla="*/ 256 w 1427"/>
                  <a:gd name="T99" fmla="*/ 95 h 1427"/>
                  <a:gd name="T100" fmla="*/ 264 w 1427"/>
                  <a:gd name="T101" fmla="*/ 124 h 142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427" h="1427">
                    <a:moveTo>
                      <a:pt x="1427" y="714"/>
                    </a:moveTo>
                    <a:lnTo>
                      <a:pt x="1426" y="676"/>
                    </a:lnTo>
                    <a:lnTo>
                      <a:pt x="1423" y="640"/>
                    </a:lnTo>
                    <a:lnTo>
                      <a:pt x="1418" y="605"/>
                    </a:lnTo>
                    <a:lnTo>
                      <a:pt x="1412" y="570"/>
                    </a:lnTo>
                    <a:lnTo>
                      <a:pt x="1404" y="535"/>
                    </a:lnTo>
                    <a:lnTo>
                      <a:pt x="1395" y="502"/>
                    </a:lnTo>
                    <a:lnTo>
                      <a:pt x="1383" y="468"/>
                    </a:lnTo>
                    <a:lnTo>
                      <a:pt x="1371" y="436"/>
                    </a:lnTo>
                    <a:lnTo>
                      <a:pt x="1356" y="404"/>
                    </a:lnTo>
                    <a:lnTo>
                      <a:pt x="1341" y="373"/>
                    </a:lnTo>
                    <a:lnTo>
                      <a:pt x="1324" y="344"/>
                    </a:lnTo>
                    <a:lnTo>
                      <a:pt x="1305" y="315"/>
                    </a:lnTo>
                    <a:lnTo>
                      <a:pt x="1284" y="286"/>
                    </a:lnTo>
                    <a:lnTo>
                      <a:pt x="1263" y="259"/>
                    </a:lnTo>
                    <a:lnTo>
                      <a:pt x="1241" y="234"/>
                    </a:lnTo>
                    <a:lnTo>
                      <a:pt x="1218" y="209"/>
                    </a:lnTo>
                    <a:lnTo>
                      <a:pt x="1193" y="185"/>
                    </a:lnTo>
                    <a:lnTo>
                      <a:pt x="1167" y="163"/>
                    </a:lnTo>
                    <a:lnTo>
                      <a:pt x="1140" y="142"/>
                    </a:lnTo>
                    <a:lnTo>
                      <a:pt x="1113" y="122"/>
                    </a:lnTo>
                    <a:lnTo>
                      <a:pt x="1083" y="104"/>
                    </a:lnTo>
                    <a:lnTo>
                      <a:pt x="1053" y="87"/>
                    </a:lnTo>
                    <a:lnTo>
                      <a:pt x="1022" y="70"/>
                    </a:lnTo>
                    <a:lnTo>
                      <a:pt x="991" y="56"/>
                    </a:lnTo>
                    <a:lnTo>
                      <a:pt x="959" y="43"/>
                    </a:lnTo>
                    <a:lnTo>
                      <a:pt x="926" y="32"/>
                    </a:lnTo>
                    <a:lnTo>
                      <a:pt x="891" y="22"/>
                    </a:lnTo>
                    <a:lnTo>
                      <a:pt x="857" y="14"/>
                    </a:lnTo>
                    <a:lnTo>
                      <a:pt x="822" y="8"/>
                    </a:lnTo>
                    <a:lnTo>
                      <a:pt x="786" y="4"/>
                    </a:lnTo>
                    <a:lnTo>
                      <a:pt x="750" y="1"/>
                    </a:lnTo>
                    <a:lnTo>
                      <a:pt x="714" y="0"/>
                    </a:lnTo>
                    <a:lnTo>
                      <a:pt x="676" y="1"/>
                    </a:lnTo>
                    <a:lnTo>
                      <a:pt x="640" y="4"/>
                    </a:lnTo>
                    <a:lnTo>
                      <a:pt x="605" y="8"/>
                    </a:lnTo>
                    <a:lnTo>
                      <a:pt x="570" y="14"/>
                    </a:lnTo>
                    <a:lnTo>
                      <a:pt x="535" y="22"/>
                    </a:lnTo>
                    <a:lnTo>
                      <a:pt x="502" y="32"/>
                    </a:lnTo>
                    <a:lnTo>
                      <a:pt x="468" y="43"/>
                    </a:lnTo>
                    <a:lnTo>
                      <a:pt x="435" y="56"/>
                    </a:lnTo>
                    <a:lnTo>
                      <a:pt x="404" y="70"/>
                    </a:lnTo>
                    <a:lnTo>
                      <a:pt x="373" y="87"/>
                    </a:lnTo>
                    <a:lnTo>
                      <a:pt x="344" y="104"/>
                    </a:lnTo>
                    <a:lnTo>
                      <a:pt x="315" y="122"/>
                    </a:lnTo>
                    <a:lnTo>
                      <a:pt x="286" y="142"/>
                    </a:lnTo>
                    <a:lnTo>
                      <a:pt x="259" y="163"/>
                    </a:lnTo>
                    <a:lnTo>
                      <a:pt x="234" y="185"/>
                    </a:lnTo>
                    <a:lnTo>
                      <a:pt x="209" y="209"/>
                    </a:lnTo>
                    <a:lnTo>
                      <a:pt x="185" y="234"/>
                    </a:lnTo>
                    <a:lnTo>
                      <a:pt x="163" y="259"/>
                    </a:lnTo>
                    <a:lnTo>
                      <a:pt x="142" y="286"/>
                    </a:lnTo>
                    <a:lnTo>
                      <a:pt x="122" y="315"/>
                    </a:lnTo>
                    <a:lnTo>
                      <a:pt x="104" y="344"/>
                    </a:lnTo>
                    <a:lnTo>
                      <a:pt x="86" y="373"/>
                    </a:lnTo>
                    <a:lnTo>
                      <a:pt x="70" y="404"/>
                    </a:lnTo>
                    <a:lnTo>
                      <a:pt x="56" y="436"/>
                    </a:lnTo>
                    <a:lnTo>
                      <a:pt x="43" y="468"/>
                    </a:lnTo>
                    <a:lnTo>
                      <a:pt x="32" y="502"/>
                    </a:lnTo>
                    <a:lnTo>
                      <a:pt x="22" y="535"/>
                    </a:lnTo>
                    <a:lnTo>
                      <a:pt x="14" y="570"/>
                    </a:lnTo>
                    <a:lnTo>
                      <a:pt x="8" y="605"/>
                    </a:lnTo>
                    <a:lnTo>
                      <a:pt x="4" y="640"/>
                    </a:lnTo>
                    <a:lnTo>
                      <a:pt x="1" y="676"/>
                    </a:lnTo>
                    <a:lnTo>
                      <a:pt x="0" y="714"/>
                    </a:lnTo>
                    <a:lnTo>
                      <a:pt x="1" y="750"/>
                    </a:lnTo>
                    <a:lnTo>
                      <a:pt x="4" y="786"/>
                    </a:lnTo>
                    <a:lnTo>
                      <a:pt x="8" y="822"/>
                    </a:lnTo>
                    <a:lnTo>
                      <a:pt x="14" y="857"/>
                    </a:lnTo>
                    <a:lnTo>
                      <a:pt x="22" y="891"/>
                    </a:lnTo>
                    <a:lnTo>
                      <a:pt x="32" y="926"/>
                    </a:lnTo>
                    <a:lnTo>
                      <a:pt x="43" y="959"/>
                    </a:lnTo>
                    <a:lnTo>
                      <a:pt x="56" y="991"/>
                    </a:lnTo>
                    <a:lnTo>
                      <a:pt x="70" y="1022"/>
                    </a:lnTo>
                    <a:lnTo>
                      <a:pt x="86" y="1053"/>
                    </a:lnTo>
                    <a:lnTo>
                      <a:pt x="104" y="1083"/>
                    </a:lnTo>
                    <a:lnTo>
                      <a:pt x="122" y="1112"/>
                    </a:lnTo>
                    <a:lnTo>
                      <a:pt x="142" y="1140"/>
                    </a:lnTo>
                    <a:lnTo>
                      <a:pt x="163" y="1167"/>
                    </a:lnTo>
                    <a:lnTo>
                      <a:pt x="185" y="1193"/>
                    </a:lnTo>
                    <a:lnTo>
                      <a:pt x="209" y="1218"/>
                    </a:lnTo>
                    <a:lnTo>
                      <a:pt x="234" y="1241"/>
                    </a:lnTo>
                    <a:lnTo>
                      <a:pt x="259" y="1263"/>
                    </a:lnTo>
                    <a:lnTo>
                      <a:pt x="286" y="1285"/>
                    </a:lnTo>
                    <a:lnTo>
                      <a:pt x="315" y="1304"/>
                    </a:lnTo>
                    <a:lnTo>
                      <a:pt x="344" y="1324"/>
                    </a:lnTo>
                    <a:lnTo>
                      <a:pt x="373" y="1341"/>
                    </a:lnTo>
                    <a:lnTo>
                      <a:pt x="404" y="1357"/>
                    </a:lnTo>
                    <a:lnTo>
                      <a:pt x="435" y="1371"/>
                    </a:lnTo>
                    <a:lnTo>
                      <a:pt x="468" y="1383"/>
                    </a:lnTo>
                    <a:lnTo>
                      <a:pt x="502" y="1395"/>
                    </a:lnTo>
                    <a:lnTo>
                      <a:pt x="535" y="1404"/>
                    </a:lnTo>
                    <a:lnTo>
                      <a:pt x="570" y="1412"/>
                    </a:lnTo>
                    <a:lnTo>
                      <a:pt x="605" y="1418"/>
                    </a:lnTo>
                    <a:lnTo>
                      <a:pt x="640" y="1423"/>
                    </a:lnTo>
                    <a:lnTo>
                      <a:pt x="676" y="1426"/>
                    </a:lnTo>
                    <a:lnTo>
                      <a:pt x="714" y="1427"/>
                    </a:lnTo>
                    <a:lnTo>
                      <a:pt x="750" y="1426"/>
                    </a:lnTo>
                    <a:lnTo>
                      <a:pt x="786" y="1423"/>
                    </a:lnTo>
                    <a:lnTo>
                      <a:pt x="822" y="1418"/>
                    </a:lnTo>
                    <a:lnTo>
                      <a:pt x="857" y="1412"/>
                    </a:lnTo>
                    <a:lnTo>
                      <a:pt x="891" y="1404"/>
                    </a:lnTo>
                    <a:lnTo>
                      <a:pt x="926" y="1395"/>
                    </a:lnTo>
                    <a:lnTo>
                      <a:pt x="959" y="1383"/>
                    </a:lnTo>
                    <a:lnTo>
                      <a:pt x="991" y="1371"/>
                    </a:lnTo>
                    <a:lnTo>
                      <a:pt x="1022" y="1357"/>
                    </a:lnTo>
                    <a:lnTo>
                      <a:pt x="1053" y="1341"/>
                    </a:lnTo>
                    <a:lnTo>
                      <a:pt x="1083" y="1324"/>
                    </a:lnTo>
                    <a:lnTo>
                      <a:pt x="1113" y="1304"/>
                    </a:lnTo>
                    <a:lnTo>
                      <a:pt x="1140" y="1285"/>
                    </a:lnTo>
                    <a:lnTo>
                      <a:pt x="1167" y="1263"/>
                    </a:lnTo>
                    <a:lnTo>
                      <a:pt x="1193" y="1241"/>
                    </a:lnTo>
                    <a:lnTo>
                      <a:pt x="1218" y="1218"/>
                    </a:lnTo>
                    <a:lnTo>
                      <a:pt x="1241" y="1193"/>
                    </a:lnTo>
                    <a:lnTo>
                      <a:pt x="1263" y="1167"/>
                    </a:lnTo>
                    <a:lnTo>
                      <a:pt x="1284" y="1140"/>
                    </a:lnTo>
                    <a:lnTo>
                      <a:pt x="1305" y="1112"/>
                    </a:lnTo>
                    <a:lnTo>
                      <a:pt x="1324" y="1083"/>
                    </a:lnTo>
                    <a:lnTo>
                      <a:pt x="1341" y="1053"/>
                    </a:lnTo>
                    <a:lnTo>
                      <a:pt x="1356" y="1022"/>
                    </a:lnTo>
                    <a:lnTo>
                      <a:pt x="1371" y="991"/>
                    </a:lnTo>
                    <a:lnTo>
                      <a:pt x="1383" y="959"/>
                    </a:lnTo>
                    <a:lnTo>
                      <a:pt x="1395" y="926"/>
                    </a:lnTo>
                    <a:lnTo>
                      <a:pt x="1404" y="891"/>
                    </a:lnTo>
                    <a:lnTo>
                      <a:pt x="1412" y="857"/>
                    </a:lnTo>
                    <a:lnTo>
                      <a:pt x="1418" y="822"/>
                    </a:lnTo>
                    <a:lnTo>
                      <a:pt x="1423" y="786"/>
                    </a:lnTo>
                    <a:lnTo>
                      <a:pt x="1426" y="750"/>
                    </a:lnTo>
                    <a:lnTo>
                      <a:pt x="1427" y="714"/>
                    </a:lnTo>
                    <a:close/>
                    <a:moveTo>
                      <a:pt x="1325" y="714"/>
                    </a:moveTo>
                    <a:lnTo>
                      <a:pt x="1324" y="745"/>
                    </a:lnTo>
                    <a:lnTo>
                      <a:pt x="1322" y="776"/>
                    </a:lnTo>
                    <a:lnTo>
                      <a:pt x="1318" y="806"/>
                    </a:lnTo>
                    <a:lnTo>
                      <a:pt x="1313" y="836"/>
                    </a:lnTo>
                    <a:lnTo>
                      <a:pt x="1306" y="866"/>
                    </a:lnTo>
                    <a:lnTo>
                      <a:pt x="1298" y="895"/>
                    </a:lnTo>
                    <a:lnTo>
                      <a:pt x="1287" y="924"/>
                    </a:lnTo>
                    <a:lnTo>
                      <a:pt x="1276" y="952"/>
                    </a:lnTo>
                    <a:lnTo>
                      <a:pt x="1264" y="979"/>
                    </a:lnTo>
                    <a:lnTo>
                      <a:pt x="1251" y="1005"/>
                    </a:lnTo>
                    <a:lnTo>
                      <a:pt x="1236" y="1030"/>
                    </a:lnTo>
                    <a:lnTo>
                      <a:pt x="1220" y="1055"/>
                    </a:lnTo>
                    <a:lnTo>
                      <a:pt x="1203" y="1079"/>
                    </a:lnTo>
                    <a:lnTo>
                      <a:pt x="1185" y="1102"/>
                    </a:lnTo>
                    <a:lnTo>
                      <a:pt x="1166" y="1125"/>
                    </a:lnTo>
                    <a:lnTo>
                      <a:pt x="1146" y="1146"/>
                    </a:lnTo>
                    <a:lnTo>
                      <a:pt x="1125" y="1166"/>
                    </a:lnTo>
                    <a:lnTo>
                      <a:pt x="1103" y="1185"/>
                    </a:lnTo>
                    <a:lnTo>
                      <a:pt x="1079" y="1203"/>
                    </a:lnTo>
                    <a:lnTo>
                      <a:pt x="1055" y="1220"/>
                    </a:lnTo>
                    <a:lnTo>
                      <a:pt x="1030" y="1236"/>
                    </a:lnTo>
                    <a:lnTo>
                      <a:pt x="1005" y="1251"/>
                    </a:lnTo>
                    <a:lnTo>
                      <a:pt x="978" y="1264"/>
                    </a:lnTo>
                    <a:lnTo>
                      <a:pt x="952" y="1276"/>
                    </a:lnTo>
                    <a:lnTo>
                      <a:pt x="924" y="1287"/>
                    </a:lnTo>
                    <a:lnTo>
                      <a:pt x="896" y="1297"/>
                    </a:lnTo>
                    <a:lnTo>
                      <a:pt x="866" y="1305"/>
                    </a:lnTo>
                    <a:lnTo>
                      <a:pt x="836" y="1312"/>
                    </a:lnTo>
                    <a:lnTo>
                      <a:pt x="806" y="1317"/>
                    </a:lnTo>
                    <a:lnTo>
                      <a:pt x="776" y="1321"/>
                    </a:lnTo>
                    <a:lnTo>
                      <a:pt x="745" y="1324"/>
                    </a:lnTo>
                    <a:lnTo>
                      <a:pt x="714" y="1325"/>
                    </a:lnTo>
                    <a:lnTo>
                      <a:pt x="681" y="1324"/>
                    </a:lnTo>
                    <a:lnTo>
                      <a:pt x="651" y="1321"/>
                    </a:lnTo>
                    <a:lnTo>
                      <a:pt x="620" y="1317"/>
                    </a:lnTo>
                    <a:lnTo>
                      <a:pt x="590" y="1312"/>
                    </a:lnTo>
                    <a:lnTo>
                      <a:pt x="561" y="1305"/>
                    </a:lnTo>
                    <a:lnTo>
                      <a:pt x="532" y="1297"/>
                    </a:lnTo>
                    <a:lnTo>
                      <a:pt x="504" y="1287"/>
                    </a:lnTo>
                    <a:lnTo>
                      <a:pt x="475" y="1276"/>
                    </a:lnTo>
                    <a:lnTo>
                      <a:pt x="448" y="1264"/>
                    </a:lnTo>
                    <a:lnTo>
                      <a:pt x="422" y="1251"/>
                    </a:lnTo>
                    <a:lnTo>
                      <a:pt x="396" y="1236"/>
                    </a:lnTo>
                    <a:lnTo>
                      <a:pt x="372" y="1220"/>
                    </a:lnTo>
                    <a:lnTo>
                      <a:pt x="348" y="1203"/>
                    </a:lnTo>
                    <a:lnTo>
                      <a:pt x="325" y="1185"/>
                    </a:lnTo>
                    <a:lnTo>
                      <a:pt x="303" y="1166"/>
                    </a:lnTo>
                    <a:lnTo>
                      <a:pt x="281" y="1146"/>
                    </a:lnTo>
                    <a:lnTo>
                      <a:pt x="260" y="1125"/>
                    </a:lnTo>
                    <a:lnTo>
                      <a:pt x="241" y="1102"/>
                    </a:lnTo>
                    <a:lnTo>
                      <a:pt x="223" y="1079"/>
                    </a:lnTo>
                    <a:lnTo>
                      <a:pt x="206" y="1055"/>
                    </a:lnTo>
                    <a:lnTo>
                      <a:pt x="190" y="1030"/>
                    </a:lnTo>
                    <a:lnTo>
                      <a:pt x="176" y="1005"/>
                    </a:lnTo>
                    <a:lnTo>
                      <a:pt x="162" y="979"/>
                    </a:lnTo>
                    <a:lnTo>
                      <a:pt x="150" y="952"/>
                    </a:lnTo>
                    <a:lnTo>
                      <a:pt x="139" y="924"/>
                    </a:lnTo>
                    <a:lnTo>
                      <a:pt x="130" y="895"/>
                    </a:lnTo>
                    <a:lnTo>
                      <a:pt x="122" y="866"/>
                    </a:lnTo>
                    <a:lnTo>
                      <a:pt x="115" y="836"/>
                    </a:lnTo>
                    <a:lnTo>
                      <a:pt x="109" y="806"/>
                    </a:lnTo>
                    <a:lnTo>
                      <a:pt x="106" y="776"/>
                    </a:lnTo>
                    <a:lnTo>
                      <a:pt x="103" y="745"/>
                    </a:lnTo>
                    <a:lnTo>
                      <a:pt x="102" y="714"/>
                    </a:lnTo>
                    <a:lnTo>
                      <a:pt x="103" y="681"/>
                    </a:lnTo>
                    <a:lnTo>
                      <a:pt x="106" y="651"/>
                    </a:lnTo>
                    <a:lnTo>
                      <a:pt x="109" y="620"/>
                    </a:lnTo>
                    <a:lnTo>
                      <a:pt x="115" y="590"/>
                    </a:lnTo>
                    <a:lnTo>
                      <a:pt x="122" y="561"/>
                    </a:lnTo>
                    <a:lnTo>
                      <a:pt x="130" y="532"/>
                    </a:lnTo>
                    <a:lnTo>
                      <a:pt x="139" y="504"/>
                    </a:lnTo>
                    <a:lnTo>
                      <a:pt x="150" y="475"/>
                    </a:lnTo>
                    <a:lnTo>
                      <a:pt x="162" y="448"/>
                    </a:lnTo>
                    <a:lnTo>
                      <a:pt x="176" y="422"/>
                    </a:lnTo>
                    <a:lnTo>
                      <a:pt x="190" y="396"/>
                    </a:lnTo>
                    <a:lnTo>
                      <a:pt x="206" y="372"/>
                    </a:lnTo>
                    <a:lnTo>
                      <a:pt x="223" y="348"/>
                    </a:lnTo>
                    <a:lnTo>
                      <a:pt x="241" y="325"/>
                    </a:lnTo>
                    <a:lnTo>
                      <a:pt x="260" y="303"/>
                    </a:lnTo>
                    <a:lnTo>
                      <a:pt x="281" y="281"/>
                    </a:lnTo>
                    <a:lnTo>
                      <a:pt x="303" y="260"/>
                    </a:lnTo>
                    <a:lnTo>
                      <a:pt x="325" y="241"/>
                    </a:lnTo>
                    <a:lnTo>
                      <a:pt x="348" y="223"/>
                    </a:lnTo>
                    <a:lnTo>
                      <a:pt x="372" y="206"/>
                    </a:lnTo>
                    <a:lnTo>
                      <a:pt x="396" y="190"/>
                    </a:lnTo>
                    <a:lnTo>
                      <a:pt x="422" y="176"/>
                    </a:lnTo>
                    <a:lnTo>
                      <a:pt x="448" y="162"/>
                    </a:lnTo>
                    <a:lnTo>
                      <a:pt x="475" y="150"/>
                    </a:lnTo>
                    <a:lnTo>
                      <a:pt x="504" y="139"/>
                    </a:lnTo>
                    <a:lnTo>
                      <a:pt x="532" y="130"/>
                    </a:lnTo>
                    <a:lnTo>
                      <a:pt x="561" y="122"/>
                    </a:lnTo>
                    <a:lnTo>
                      <a:pt x="590" y="115"/>
                    </a:lnTo>
                    <a:lnTo>
                      <a:pt x="620" y="109"/>
                    </a:lnTo>
                    <a:lnTo>
                      <a:pt x="651" y="106"/>
                    </a:lnTo>
                    <a:lnTo>
                      <a:pt x="681" y="103"/>
                    </a:lnTo>
                    <a:lnTo>
                      <a:pt x="714" y="102"/>
                    </a:lnTo>
                    <a:lnTo>
                      <a:pt x="745" y="103"/>
                    </a:lnTo>
                    <a:lnTo>
                      <a:pt x="776" y="106"/>
                    </a:lnTo>
                    <a:lnTo>
                      <a:pt x="806" y="109"/>
                    </a:lnTo>
                    <a:lnTo>
                      <a:pt x="836" y="115"/>
                    </a:lnTo>
                    <a:lnTo>
                      <a:pt x="866" y="122"/>
                    </a:lnTo>
                    <a:lnTo>
                      <a:pt x="896" y="130"/>
                    </a:lnTo>
                    <a:lnTo>
                      <a:pt x="924" y="139"/>
                    </a:lnTo>
                    <a:lnTo>
                      <a:pt x="952" y="150"/>
                    </a:lnTo>
                    <a:lnTo>
                      <a:pt x="978" y="162"/>
                    </a:lnTo>
                    <a:lnTo>
                      <a:pt x="1005" y="176"/>
                    </a:lnTo>
                    <a:lnTo>
                      <a:pt x="1030" y="190"/>
                    </a:lnTo>
                    <a:lnTo>
                      <a:pt x="1055" y="206"/>
                    </a:lnTo>
                    <a:lnTo>
                      <a:pt x="1079" y="223"/>
                    </a:lnTo>
                    <a:lnTo>
                      <a:pt x="1103" y="241"/>
                    </a:lnTo>
                    <a:lnTo>
                      <a:pt x="1125" y="260"/>
                    </a:lnTo>
                    <a:lnTo>
                      <a:pt x="1146" y="281"/>
                    </a:lnTo>
                    <a:lnTo>
                      <a:pt x="1166" y="303"/>
                    </a:lnTo>
                    <a:lnTo>
                      <a:pt x="1185" y="325"/>
                    </a:lnTo>
                    <a:lnTo>
                      <a:pt x="1203" y="348"/>
                    </a:lnTo>
                    <a:lnTo>
                      <a:pt x="1220" y="372"/>
                    </a:lnTo>
                    <a:lnTo>
                      <a:pt x="1236" y="396"/>
                    </a:lnTo>
                    <a:lnTo>
                      <a:pt x="1251" y="422"/>
                    </a:lnTo>
                    <a:lnTo>
                      <a:pt x="1264" y="448"/>
                    </a:lnTo>
                    <a:lnTo>
                      <a:pt x="1276" y="475"/>
                    </a:lnTo>
                    <a:lnTo>
                      <a:pt x="1287" y="504"/>
                    </a:lnTo>
                    <a:lnTo>
                      <a:pt x="1298" y="532"/>
                    </a:lnTo>
                    <a:lnTo>
                      <a:pt x="1306" y="561"/>
                    </a:lnTo>
                    <a:lnTo>
                      <a:pt x="1313" y="590"/>
                    </a:lnTo>
                    <a:lnTo>
                      <a:pt x="1318" y="620"/>
                    </a:lnTo>
                    <a:lnTo>
                      <a:pt x="1322" y="651"/>
                    </a:lnTo>
                    <a:lnTo>
                      <a:pt x="1324" y="681"/>
                    </a:lnTo>
                    <a:lnTo>
                      <a:pt x="1325" y="714"/>
                    </a:lnTo>
                    <a:close/>
                  </a:path>
                </a:pathLst>
              </a:custGeom>
              <a:solidFill>
                <a:srgbClr val="AED9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1760" name="Freeform 1336">
                <a:extLst>
                  <a:ext uri="{FF2B5EF4-FFF2-40B4-BE49-F238E27FC236}">
                    <a16:creationId xmlns:a16="http://schemas.microsoft.com/office/drawing/2014/main" id="{7ECA4BC2-8763-451E-8148-97C461270ED5}"/>
                  </a:ext>
                </a:extLst>
              </p:cNvPr>
              <p:cNvSpPr>
                <a:spLocks noEditPoints="1"/>
              </p:cNvSpPr>
              <p:nvPr/>
            </p:nvSpPr>
            <p:spPr bwMode="auto">
              <a:xfrm>
                <a:off x="1693" y="2225"/>
                <a:ext cx="265" cy="265"/>
              </a:xfrm>
              <a:custGeom>
                <a:avLst/>
                <a:gdLst>
                  <a:gd name="T0" fmla="*/ 262 w 1325"/>
                  <a:gd name="T1" fmla="*/ 106 h 1325"/>
                  <a:gd name="T2" fmla="*/ 252 w 1325"/>
                  <a:gd name="T3" fmla="*/ 75 h 1325"/>
                  <a:gd name="T4" fmla="*/ 235 w 1325"/>
                  <a:gd name="T5" fmla="*/ 48 h 1325"/>
                  <a:gd name="T6" fmla="*/ 212 w 1325"/>
                  <a:gd name="T7" fmla="*/ 26 h 1325"/>
                  <a:gd name="T8" fmla="*/ 184 w 1325"/>
                  <a:gd name="T9" fmla="*/ 10 h 1325"/>
                  <a:gd name="T10" fmla="*/ 153 w 1325"/>
                  <a:gd name="T11" fmla="*/ 1 h 1325"/>
                  <a:gd name="T12" fmla="*/ 119 w 1325"/>
                  <a:gd name="T13" fmla="*/ 1 h 1325"/>
                  <a:gd name="T14" fmla="*/ 87 w 1325"/>
                  <a:gd name="T15" fmla="*/ 8 h 1325"/>
                  <a:gd name="T16" fmla="*/ 58 w 1325"/>
                  <a:gd name="T17" fmla="*/ 23 h 1325"/>
                  <a:gd name="T18" fmla="*/ 34 w 1325"/>
                  <a:gd name="T19" fmla="*/ 43 h 1325"/>
                  <a:gd name="T20" fmla="*/ 16 w 1325"/>
                  <a:gd name="T21" fmla="*/ 69 h 1325"/>
                  <a:gd name="T22" fmla="*/ 4 w 1325"/>
                  <a:gd name="T23" fmla="*/ 99 h 1325"/>
                  <a:gd name="T24" fmla="*/ 0 w 1325"/>
                  <a:gd name="T25" fmla="*/ 133 h 1325"/>
                  <a:gd name="T26" fmla="*/ 4 w 1325"/>
                  <a:gd name="T27" fmla="*/ 165 h 1325"/>
                  <a:gd name="T28" fmla="*/ 16 w 1325"/>
                  <a:gd name="T29" fmla="*/ 196 h 1325"/>
                  <a:gd name="T30" fmla="*/ 34 w 1325"/>
                  <a:gd name="T31" fmla="*/ 222 h 1325"/>
                  <a:gd name="T32" fmla="*/ 58 w 1325"/>
                  <a:gd name="T33" fmla="*/ 242 h 1325"/>
                  <a:gd name="T34" fmla="*/ 87 w 1325"/>
                  <a:gd name="T35" fmla="*/ 257 h 1325"/>
                  <a:gd name="T36" fmla="*/ 119 w 1325"/>
                  <a:gd name="T37" fmla="*/ 264 h 1325"/>
                  <a:gd name="T38" fmla="*/ 153 w 1325"/>
                  <a:gd name="T39" fmla="*/ 263 h 1325"/>
                  <a:gd name="T40" fmla="*/ 184 w 1325"/>
                  <a:gd name="T41" fmla="*/ 255 h 1325"/>
                  <a:gd name="T42" fmla="*/ 212 w 1325"/>
                  <a:gd name="T43" fmla="*/ 239 h 1325"/>
                  <a:gd name="T44" fmla="*/ 235 w 1325"/>
                  <a:gd name="T45" fmla="*/ 217 h 1325"/>
                  <a:gd name="T46" fmla="*/ 252 w 1325"/>
                  <a:gd name="T47" fmla="*/ 190 h 1325"/>
                  <a:gd name="T48" fmla="*/ 262 w 1325"/>
                  <a:gd name="T49" fmla="*/ 159 h 1325"/>
                  <a:gd name="T50" fmla="*/ 244 w 1325"/>
                  <a:gd name="T51" fmla="*/ 133 h 1325"/>
                  <a:gd name="T52" fmla="*/ 241 w 1325"/>
                  <a:gd name="T53" fmla="*/ 160 h 1325"/>
                  <a:gd name="T54" fmla="*/ 231 w 1325"/>
                  <a:gd name="T55" fmla="*/ 186 h 1325"/>
                  <a:gd name="T56" fmla="*/ 216 w 1325"/>
                  <a:gd name="T57" fmla="*/ 208 h 1325"/>
                  <a:gd name="T58" fmla="*/ 195 w 1325"/>
                  <a:gd name="T59" fmla="*/ 225 h 1325"/>
                  <a:gd name="T60" fmla="*/ 171 w 1325"/>
                  <a:gd name="T61" fmla="*/ 238 h 1325"/>
                  <a:gd name="T62" fmla="*/ 144 w 1325"/>
                  <a:gd name="T63" fmla="*/ 244 h 1325"/>
                  <a:gd name="T64" fmla="*/ 115 w 1325"/>
                  <a:gd name="T65" fmla="*/ 243 h 1325"/>
                  <a:gd name="T66" fmla="*/ 89 w 1325"/>
                  <a:gd name="T67" fmla="*/ 236 h 1325"/>
                  <a:gd name="T68" fmla="*/ 65 w 1325"/>
                  <a:gd name="T69" fmla="*/ 222 h 1325"/>
                  <a:gd name="T70" fmla="*/ 46 w 1325"/>
                  <a:gd name="T71" fmla="*/ 204 h 1325"/>
                  <a:gd name="T72" fmla="*/ 31 w 1325"/>
                  <a:gd name="T73" fmla="*/ 181 h 1325"/>
                  <a:gd name="T74" fmla="*/ 23 w 1325"/>
                  <a:gd name="T75" fmla="*/ 155 h 1325"/>
                  <a:gd name="T76" fmla="*/ 21 w 1325"/>
                  <a:gd name="T77" fmla="*/ 127 h 1325"/>
                  <a:gd name="T78" fmla="*/ 25 w 1325"/>
                  <a:gd name="T79" fmla="*/ 99 h 1325"/>
                  <a:gd name="T80" fmla="*/ 37 w 1325"/>
                  <a:gd name="T81" fmla="*/ 74 h 1325"/>
                  <a:gd name="T82" fmla="*/ 53 w 1325"/>
                  <a:gd name="T83" fmla="*/ 53 h 1325"/>
                  <a:gd name="T84" fmla="*/ 74 w 1325"/>
                  <a:gd name="T85" fmla="*/ 37 h 1325"/>
                  <a:gd name="T86" fmla="*/ 99 w 1325"/>
                  <a:gd name="T87" fmla="*/ 25 h 1325"/>
                  <a:gd name="T88" fmla="*/ 127 w 1325"/>
                  <a:gd name="T89" fmla="*/ 21 h 1325"/>
                  <a:gd name="T90" fmla="*/ 155 w 1325"/>
                  <a:gd name="T91" fmla="*/ 23 h 1325"/>
                  <a:gd name="T92" fmla="*/ 181 w 1325"/>
                  <a:gd name="T93" fmla="*/ 31 h 1325"/>
                  <a:gd name="T94" fmla="*/ 204 w 1325"/>
                  <a:gd name="T95" fmla="*/ 46 h 1325"/>
                  <a:gd name="T96" fmla="*/ 222 w 1325"/>
                  <a:gd name="T97" fmla="*/ 65 h 1325"/>
                  <a:gd name="T98" fmla="*/ 236 w 1325"/>
                  <a:gd name="T99" fmla="*/ 89 h 1325"/>
                  <a:gd name="T100" fmla="*/ 243 w 1325"/>
                  <a:gd name="T101" fmla="*/ 115 h 132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325" h="1325">
                    <a:moveTo>
                      <a:pt x="1325" y="663"/>
                    </a:moveTo>
                    <a:lnTo>
                      <a:pt x="1324" y="628"/>
                    </a:lnTo>
                    <a:lnTo>
                      <a:pt x="1321" y="594"/>
                    </a:lnTo>
                    <a:lnTo>
                      <a:pt x="1317" y="561"/>
                    </a:lnTo>
                    <a:lnTo>
                      <a:pt x="1311" y="529"/>
                    </a:lnTo>
                    <a:lnTo>
                      <a:pt x="1304" y="497"/>
                    </a:lnTo>
                    <a:lnTo>
                      <a:pt x="1295" y="466"/>
                    </a:lnTo>
                    <a:lnTo>
                      <a:pt x="1285" y="434"/>
                    </a:lnTo>
                    <a:lnTo>
                      <a:pt x="1273" y="404"/>
                    </a:lnTo>
                    <a:lnTo>
                      <a:pt x="1260" y="375"/>
                    </a:lnTo>
                    <a:lnTo>
                      <a:pt x="1244" y="347"/>
                    </a:lnTo>
                    <a:lnTo>
                      <a:pt x="1228" y="319"/>
                    </a:lnTo>
                    <a:lnTo>
                      <a:pt x="1211" y="292"/>
                    </a:lnTo>
                    <a:lnTo>
                      <a:pt x="1193" y="266"/>
                    </a:lnTo>
                    <a:lnTo>
                      <a:pt x="1173" y="242"/>
                    </a:lnTo>
                    <a:lnTo>
                      <a:pt x="1153" y="217"/>
                    </a:lnTo>
                    <a:lnTo>
                      <a:pt x="1131" y="194"/>
                    </a:lnTo>
                    <a:lnTo>
                      <a:pt x="1108" y="172"/>
                    </a:lnTo>
                    <a:lnTo>
                      <a:pt x="1084" y="151"/>
                    </a:lnTo>
                    <a:lnTo>
                      <a:pt x="1059" y="132"/>
                    </a:lnTo>
                    <a:lnTo>
                      <a:pt x="1032" y="113"/>
                    </a:lnTo>
                    <a:lnTo>
                      <a:pt x="1005" y="96"/>
                    </a:lnTo>
                    <a:lnTo>
                      <a:pt x="978" y="80"/>
                    </a:lnTo>
                    <a:lnTo>
                      <a:pt x="949" y="66"/>
                    </a:lnTo>
                    <a:lnTo>
                      <a:pt x="920" y="52"/>
                    </a:lnTo>
                    <a:lnTo>
                      <a:pt x="890" y="41"/>
                    </a:lnTo>
                    <a:lnTo>
                      <a:pt x="860" y="29"/>
                    </a:lnTo>
                    <a:lnTo>
                      <a:pt x="827" y="20"/>
                    </a:lnTo>
                    <a:lnTo>
                      <a:pt x="796" y="13"/>
                    </a:lnTo>
                    <a:lnTo>
                      <a:pt x="763" y="7"/>
                    </a:lnTo>
                    <a:lnTo>
                      <a:pt x="730" y="3"/>
                    </a:lnTo>
                    <a:lnTo>
                      <a:pt x="697" y="1"/>
                    </a:lnTo>
                    <a:lnTo>
                      <a:pt x="663" y="0"/>
                    </a:lnTo>
                    <a:lnTo>
                      <a:pt x="628" y="1"/>
                    </a:lnTo>
                    <a:lnTo>
                      <a:pt x="594" y="3"/>
                    </a:lnTo>
                    <a:lnTo>
                      <a:pt x="561" y="7"/>
                    </a:lnTo>
                    <a:lnTo>
                      <a:pt x="529" y="13"/>
                    </a:lnTo>
                    <a:lnTo>
                      <a:pt x="497" y="20"/>
                    </a:lnTo>
                    <a:lnTo>
                      <a:pt x="466" y="29"/>
                    </a:lnTo>
                    <a:lnTo>
                      <a:pt x="434" y="41"/>
                    </a:lnTo>
                    <a:lnTo>
                      <a:pt x="404" y="52"/>
                    </a:lnTo>
                    <a:lnTo>
                      <a:pt x="375" y="66"/>
                    </a:lnTo>
                    <a:lnTo>
                      <a:pt x="347" y="80"/>
                    </a:lnTo>
                    <a:lnTo>
                      <a:pt x="319" y="96"/>
                    </a:lnTo>
                    <a:lnTo>
                      <a:pt x="292" y="113"/>
                    </a:lnTo>
                    <a:lnTo>
                      <a:pt x="266" y="132"/>
                    </a:lnTo>
                    <a:lnTo>
                      <a:pt x="242" y="151"/>
                    </a:lnTo>
                    <a:lnTo>
                      <a:pt x="217" y="172"/>
                    </a:lnTo>
                    <a:lnTo>
                      <a:pt x="194" y="194"/>
                    </a:lnTo>
                    <a:lnTo>
                      <a:pt x="172" y="217"/>
                    </a:lnTo>
                    <a:lnTo>
                      <a:pt x="151" y="242"/>
                    </a:lnTo>
                    <a:lnTo>
                      <a:pt x="132" y="266"/>
                    </a:lnTo>
                    <a:lnTo>
                      <a:pt x="113" y="292"/>
                    </a:lnTo>
                    <a:lnTo>
                      <a:pt x="96" y="319"/>
                    </a:lnTo>
                    <a:lnTo>
                      <a:pt x="80" y="347"/>
                    </a:lnTo>
                    <a:lnTo>
                      <a:pt x="66" y="375"/>
                    </a:lnTo>
                    <a:lnTo>
                      <a:pt x="52" y="404"/>
                    </a:lnTo>
                    <a:lnTo>
                      <a:pt x="41" y="434"/>
                    </a:lnTo>
                    <a:lnTo>
                      <a:pt x="29" y="466"/>
                    </a:lnTo>
                    <a:lnTo>
                      <a:pt x="20" y="497"/>
                    </a:lnTo>
                    <a:lnTo>
                      <a:pt x="13" y="529"/>
                    </a:lnTo>
                    <a:lnTo>
                      <a:pt x="7" y="561"/>
                    </a:lnTo>
                    <a:lnTo>
                      <a:pt x="3" y="594"/>
                    </a:lnTo>
                    <a:lnTo>
                      <a:pt x="1" y="628"/>
                    </a:lnTo>
                    <a:lnTo>
                      <a:pt x="0" y="663"/>
                    </a:lnTo>
                    <a:lnTo>
                      <a:pt x="1" y="697"/>
                    </a:lnTo>
                    <a:lnTo>
                      <a:pt x="3" y="730"/>
                    </a:lnTo>
                    <a:lnTo>
                      <a:pt x="7" y="763"/>
                    </a:lnTo>
                    <a:lnTo>
                      <a:pt x="13" y="796"/>
                    </a:lnTo>
                    <a:lnTo>
                      <a:pt x="20" y="827"/>
                    </a:lnTo>
                    <a:lnTo>
                      <a:pt x="29" y="860"/>
                    </a:lnTo>
                    <a:lnTo>
                      <a:pt x="41" y="890"/>
                    </a:lnTo>
                    <a:lnTo>
                      <a:pt x="52" y="920"/>
                    </a:lnTo>
                    <a:lnTo>
                      <a:pt x="66" y="950"/>
                    </a:lnTo>
                    <a:lnTo>
                      <a:pt x="80" y="978"/>
                    </a:lnTo>
                    <a:lnTo>
                      <a:pt x="96" y="1006"/>
                    </a:lnTo>
                    <a:lnTo>
                      <a:pt x="113" y="1032"/>
                    </a:lnTo>
                    <a:lnTo>
                      <a:pt x="132" y="1058"/>
                    </a:lnTo>
                    <a:lnTo>
                      <a:pt x="151" y="1084"/>
                    </a:lnTo>
                    <a:lnTo>
                      <a:pt x="172" y="1108"/>
                    </a:lnTo>
                    <a:lnTo>
                      <a:pt x="194" y="1131"/>
                    </a:lnTo>
                    <a:lnTo>
                      <a:pt x="217" y="1153"/>
                    </a:lnTo>
                    <a:lnTo>
                      <a:pt x="242" y="1173"/>
                    </a:lnTo>
                    <a:lnTo>
                      <a:pt x="266" y="1193"/>
                    </a:lnTo>
                    <a:lnTo>
                      <a:pt x="292" y="1211"/>
                    </a:lnTo>
                    <a:lnTo>
                      <a:pt x="319" y="1228"/>
                    </a:lnTo>
                    <a:lnTo>
                      <a:pt x="347" y="1244"/>
                    </a:lnTo>
                    <a:lnTo>
                      <a:pt x="375" y="1259"/>
                    </a:lnTo>
                    <a:lnTo>
                      <a:pt x="404" y="1273"/>
                    </a:lnTo>
                    <a:lnTo>
                      <a:pt x="434" y="1285"/>
                    </a:lnTo>
                    <a:lnTo>
                      <a:pt x="466" y="1295"/>
                    </a:lnTo>
                    <a:lnTo>
                      <a:pt x="497" y="1304"/>
                    </a:lnTo>
                    <a:lnTo>
                      <a:pt x="529" y="1311"/>
                    </a:lnTo>
                    <a:lnTo>
                      <a:pt x="561" y="1317"/>
                    </a:lnTo>
                    <a:lnTo>
                      <a:pt x="594" y="1321"/>
                    </a:lnTo>
                    <a:lnTo>
                      <a:pt x="628" y="1324"/>
                    </a:lnTo>
                    <a:lnTo>
                      <a:pt x="663" y="1325"/>
                    </a:lnTo>
                    <a:lnTo>
                      <a:pt x="697" y="1324"/>
                    </a:lnTo>
                    <a:lnTo>
                      <a:pt x="730" y="1321"/>
                    </a:lnTo>
                    <a:lnTo>
                      <a:pt x="763" y="1317"/>
                    </a:lnTo>
                    <a:lnTo>
                      <a:pt x="796" y="1311"/>
                    </a:lnTo>
                    <a:lnTo>
                      <a:pt x="827" y="1304"/>
                    </a:lnTo>
                    <a:lnTo>
                      <a:pt x="860" y="1295"/>
                    </a:lnTo>
                    <a:lnTo>
                      <a:pt x="890" y="1285"/>
                    </a:lnTo>
                    <a:lnTo>
                      <a:pt x="920" y="1273"/>
                    </a:lnTo>
                    <a:lnTo>
                      <a:pt x="949" y="1259"/>
                    </a:lnTo>
                    <a:lnTo>
                      <a:pt x="978" y="1244"/>
                    </a:lnTo>
                    <a:lnTo>
                      <a:pt x="1005" y="1228"/>
                    </a:lnTo>
                    <a:lnTo>
                      <a:pt x="1032" y="1211"/>
                    </a:lnTo>
                    <a:lnTo>
                      <a:pt x="1059" y="1193"/>
                    </a:lnTo>
                    <a:lnTo>
                      <a:pt x="1084" y="1173"/>
                    </a:lnTo>
                    <a:lnTo>
                      <a:pt x="1108" y="1153"/>
                    </a:lnTo>
                    <a:lnTo>
                      <a:pt x="1131" y="1131"/>
                    </a:lnTo>
                    <a:lnTo>
                      <a:pt x="1153" y="1108"/>
                    </a:lnTo>
                    <a:lnTo>
                      <a:pt x="1173" y="1084"/>
                    </a:lnTo>
                    <a:lnTo>
                      <a:pt x="1193" y="1058"/>
                    </a:lnTo>
                    <a:lnTo>
                      <a:pt x="1211" y="1032"/>
                    </a:lnTo>
                    <a:lnTo>
                      <a:pt x="1228" y="1006"/>
                    </a:lnTo>
                    <a:lnTo>
                      <a:pt x="1244" y="978"/>
                    </a:lnTo>
                    <a:lnTo>
                      <a:pt x="1260" y="950"/>
                    </a:lnTo>
                    <a:lnTo>
                      <a:pt x="1273" y="920"/>
                    </a:lnTo>
                    <a:lnTo>
                      <a:pt x="1285" y="890"/>
                    </a:lnTo>
                    <a:lnTo>
                      <a:pt x="1295" y="860"/>
                    </a:lnTo>
                    <a:lnTo>
                      <a:pt x="1304" y="827"/>
                    </a:lnTo>
                    <a:lnTo>
                      <a:pt x="1311" y="796"/>
                    </a:lnTo>
                    <a:lnTo>
                      <a:pt x="1317" y="763"/>
                    </a:lnTo>
                    <a:lnTo>
                      <a:pt x="1321" y="730"/>
                    </a:lnTo>
                    <a:lnTo>
                      <a:pt x="1324" y="697"/>
                    </a:lnTo>
                    <a:lnTo>
                      <a:pt x="1325" y="663"/>
                    </a:lnTo>
                    <a:close/>
                    <a:moveTo>
                      <a:pt x="1222" y="663"/>
                    </a:moveTo>
                    <a:lnTo>
                      <a:pt x="1222" y="691"/>
                    </a:lnTo>
                    <a:lnTo>
                      <a:pt x="1220" y="720"/>
                    </a:lnTo>
                    <a:lnTo>
                      <a:pt x="1216" y="748"/>
                    </a:lnTo>
                    <a:lnTo>
                      <a:pt x="1211" y="775"/>
                    </a:lnTo>
                    <a:lnTo>
                      <a:pt x="1205" y="802"/>
                    </a:lnTo>
                    <a:lnTo>
                      <a:pt x="1197" y="829"/>
                    </a:lnTo>
                    <a:lnTo>
                      <a:pt x="1189" y="855"/>
                    </a:lnTo>
                    <a:lnTo>
                      <a:pt x="1179" y="881"/>
                    </a:lnTo>
                    <a:lnTo>
                      <a:pt x="1167" y="906"/>
                    </a:lnTo>
                    <a:lnTo>
                      <a:pt x="1155" y="930"/>
                    </a:lnTo>
                    <a:lnTo>
                      <a:pt x="1142" y="953"/>
                    </a:lnTo>
                    <a:lnTo>
                      <a:pt x="1127" y="976"/>
                    </a:lnTo>
                    <a:lnTo>
                      <a:pt x="1112" y="997"/>
                    </a:lnTo>
                    <a:lnTo>
                      <a:pt x="1095" y="1019"/>
                    </a:lnTo>
                    <a:lnTo>
                      <a:pt x="1078" y="1039"/>
                    </a:lnTo>
                    <a:lnTo>
                      <a:pt x="1059" y="1058"/>
                    </a:lnTo>
                    <a:lnTo>
                      <a:pt x="1039" y="1078"/>
                    </a:lnTo>
                    <a:lnTo>
                      <a:pt x="1018" y="1095"/>
                    </a:lnTo>
                    <a:lnTo>
                      <a:pt x="997" y="1112"/>
                    </a:lnTo>
                    <a:lnTo>
                      <a:pt x="976" y="1127"/>
                    </a:lnTo>
                    <a:lnTo>
                      <a:pt x="953" y="1142"/>
                    </a:lnTo>
                    <a:lnTo>
                      <a:pt x="930" y="1155"/>
                    </a:lnTo>
                    <a:lnTo>
                      <a:pt x="905" y="1167"/>
                    </a:lnTo>
                    <a:lnTo>
                      <a:pt x="881" y="1179"/>
                    </a:lnTo>
                    <a:lnTo>
                      <a:pt x="855" y="1189"/>
                    </a:lnTo>
                    <a:lnTo>
                      <a:pt x="829" y="1197"/>
                    </a:lnTo>
                    <a:lnTo>
                      <a:pt x="802" y="1205"/>
                    </a:lnTo>
                    <a:lnTo>
                      <a:pt x="775" y="1211"/>
                    </a:lnTo>
                    <a:lnTo>
                      <a:pt x="748" y="1216"/>
                    </a:lnTo>
                    <a:lnTo>
                      <a:pt x="720" y="1220"/>
                    </a:lnTo>
                    <a:lnTo>
                      <a:pt x="691" y="1222"/>
                    </a:lnTo>
                    <a:lnTo>
                      <a:pt x="663" y="1222"/>
                    </a:lnTo>
                    <a:lnTo>
                      <a:pt x="633" y="1222"/>
                    </a:lnTo>
                    <a:lnTo>
                      <a:pt x="605" y="1220"/>
                    </a:lnTo>
                    <a:lnTo>
                      <a:pt x="577" y="1216"/>
                    </a:lnTo>
                    <a:lnTo>
                      <a:pt x="549" y="1211"/>
                    </a:lnTo>
                    <a:lnTo>
                      <a:pt x="522" y="1205"/>
                    </a:lnTo>
                    <a:lnTo>
                      <a:pt x="496" y="1197"/>
                    </a:lnTo>
                    <a:lnTo>
                      <a:pt x="470" y="1189"/>
                    </a:lnTo>
                    <a:lnTo>
                      <a:pt x="445" y="1179"/>
                    </a:lnTo>
                    <a:lnTo>
                      <a:pt x="419" y="1167"/>
                    </a:lnTo>
                    <a:lnTo>
                      <a:pt x="395" y="1155"/>
                    </a:lnTo>
                    <a:lnTo>
                      <a:pt x="372" y="1142"/>
                    </a:lnTo>
                    <a:lnTo>
                      <a:pt x="349" y="1127"/>
                    </a:lnTo>
                    <a:lnTo>
                      <a:pt x="327" y="1112"/>
                    </a:lnTo>
                    <a:lnTo>
                      <a:pt x="306" y="1095"/>
                    </a:lnTo>
                    <a:lnTo>
                      <a:pt x="286" y="1078"/>
                    </a:lnTo>
                    <a:lnTo>
                      <a:pt x="266" y="1058"/>
                    </a:lnTo>
                    <a:lnTo>
                      <a:pt x="248" y="1039"/>
                    </a:lnTo>
                    <a:lnTo>
                      <a:pt x="229" y="1019"/>
                    </a:lnTo>
                    <a:lnTo>
                      <a:pt x="213" y="997"/>
                    </a:lnTo>
                    <a:lnTo>
                      <a:pt x="197" y="976"/>
                    </a:lnTo>
                    <a:lnTo>
                      <a:pt x="183" y="953"/>
                    </a:lnTo>
                    <a:lnTo>
                      <a:pt x="169" y="930"/>
                    </a:lnTo>
                    <a:lnTo>
                      <a:pt x="157" y="906"/>
                    </a:lnTo>
                    <a:lnTo>
                      <a:pt x="146" y="881"/>
                    </a:lnTo>
                    <a:lnTo>
                      <a:pt x="136" y="855"/>
                    </a:lnTo>
                    <a:lnTo>
                      <a:pt x="127" y="829"/>
                    </a:lnTo>
                    <a:lnTo>
                      <a:pt x="120" y="802"/>
                    </a:lnTo>
                    <a:lnTo>
                      <a:pt x="113" y="775"/>
                    </a:lnTo>
                    <a:lnTo>
                      <a:pt x="108" y="748"/>
                    </a:lnTo>
                    <a:lnTo>
                      <a:pt x="105" y="720"/>
                    </a:lnTo>
                    <a:lnTo>
                      <a:pt x="103" y="691"/>
                    </a:lnTo>
                    <a:lnTo>
                      <a:pt x="102" y="663"/>
                    </a:lnTo>
                    <a:lnTo>
                      <a:pt x="103" y="633"/>
                    </a:lnTo>
                    <a:lnTo>
                      <a:pt x="105" y="605"/>
                    </a:lnTo>
                    <a:lnTo>
                      <a:pt x="108" y="577"/>
                    </a:lnTo>
                    <a:lnTo>
                      <a:pt x="113" y="549"/>
                    </a:lnTo>
                    <a:lnTo>
                      <a:pt x="120" y="522"/>
                    </a:lnTo>
                    <a:lnTo>
                      <a:pt x="127" y="496"/>
                    </a:lnTo>
                    <a:lnTo>
                      <a:pt x="136" y="470"/>
                    </a:lnTo>
                    <a:lnTo>
                      <a:pt x="146" y="444"/>
                    </a:lnTo>
                    <a:lnTo>
                      <a:pt x="157" y="419"/>
                    </a:lnTo>
                    <a:lnTo>
                      <a:pt x="169" y="395"/>
                    </a:lnTo>
                    <a:lnTo>
                      <a:pt x="183" y="372"/>
                    </a:lnTo>
                    <a:lnTo>
                      <a:pt x="197" y="349"/>
                    </a:lnTo>
                    <a:lnTo>
                      <a:pt x="213" y="327"/>
                    </a:lnTo>
                    <a:lnTo>
                      <a:pt x="229" y="306"/>
                    </a:lnTo>
                    <a:lnTo>
                      <a:pt x="248" y="286"/>
                    </a:lnTo>
                    <a:lnTo>
                      <a:pt x="266" y="266"/>
                    </a:lnTo>
                    <a:lnTo>
                      <a:pt x="286" y="248"/>
                    </a:lnTo>
                    <a:lnTo>
                      <a:pt x="306" y="229"/>
                    </a:lnTo>
                    <a:lnTo>
                      <a:pt x="327" y="213"/>
                    </a:lnTo>
                    <a:lnTo>
                      <a:pt x="349" y="197"/>
                    </a:lnTo>
                    <a:lnTo>
                      <a:pt x="372" y="183"/>
                    </a:lnTo>
                    <a:lnTo>
                      <a:pt x="395" y="169"/>
                    </a:lnTo>
                    <a:lnTo>
                      <a:pt x="419" y="157"/>
                    </a:lnTo>
                    <a:lnTo>
                      <a:pt x="445" y="146"/>
                    </a:lnTo>
                    <a:lnTo>
                      <a:pt x="470" y="136"/>
                    </a:lnTo>
                    <a:lnTo>
                      <a:pt x="496" y="127"/>
                    </a:lnTo>
                    <a:lnTo>
                      <a:pt x="522" y="120"/>
                    </a:lnTo>
                    <a:lnTo>
                      <a:pt x="549" y="113"/>
                    </a:lnTo>
                    <a:lnTo>
                      <a:pt x="577" y="109"/>
                    </a:lnTo>
                    <a:lnTo>
                      <a:pt x="605" y="105"/>
                    </a:lnTo>
                    <a:lnTo>
                      <a:pt x="633" y="103"/>
                    </a:lnTo>
                    <a:lnTo>
                      <a:pt x="663" y="102"/>
                    </a:lnTo>
                    <a:lnTo>
                      <a:pt x="691" y="103"/>
                    </a:lnTo>
                    <a:lnTo>
                      <a:pt x="720" y="105"/>
                    </a:lnTo>
                    <a:lnTo>
                      <a:pt x="748" y="109"/>
                    </a:lnTo>
                    <a:lnTo>
                      <a:pt x="775" y="113"/>
                    </a:lnTo>
                    <a:lnTo>
                      <a:pt x="802" y="120"/>
                    </a:lnTo>
                    <a:lnTo>
                      <a:pt x="829" y="127"/>
                    </a:lnTo>
                    <a:lnTo>
                      <a:pt x="855" y="136"/>
                    </a:lnTo>
                    <a:lnTo>
                      <a:pt x="881" y="146"/>
                    </a:lnTo>
                    <a:lnTo>
                      <a:pt x="905" y="157"/>
                    </a:lnTo>
                    <a:lnTo>
                      <a:pt x="930" y="169"/>
                    </a:lnTo>
                    <a:lnTo>
                      <a:pt x="953" y="183"/>
                    </a:lnTo>
                    <a:lnTo>
                      <a:pt x="976" y="197"/>
                    </a:lnTo>
                    <a:lnTo>
                      <a:pt x="997" y="213"/>
                    </a:lnTo>
                    <a:lnTo>
                      <a:pt x="1018" y="229"/>
                    </a:lnTo>
                    <a:lnTo>
                      <a:pt x="1039" y="248"/>
                    </a:lnTo>
                    <a:lnTo>
                      <a:pt x="1059" y="266"/>
                    </a:lnTo>
                    <a:lnTo>
                      <a:pt x="1078" y="286"/>
                    </a:lnTo>
                    <a:lnTo>
                      <a:pt x="1095" y="306"/>
                    </a:lnTo>
                    <a:lnTo>
                      <a:pt x="1112" y="327"/>
                    </a:lnTo>
                    <a:lnTo>
                      <a:pt x="1127" y="349"/>
                    </a:lnTo>
                    <a:lnTo>
                      <a:pt x="1142" y="372"/>
                    </a:lnTo>
                    <a:lnTo>
                      <a:pt x="1155" y="395"/>
                    </a:lnTo>
                    <a:lnTo>
                      <a:pt x="1167" y="419"/>
                    </a:lnTo>
                    <a:lnTo>
                      <a:pt x="1179" y="444"/>
                    </a:lnTo>
                    <a:lnTo>
                      <a:pt x="1189" y="470"/>
                    </a:lnTo>
                    <a:lnTo>
                      <a:pt x="1197" y="496"/>
                    </a:lnTo>
                    <a:lnTo>
                      <a:pt x="1205" y="522"/>
                    </a:lnTo>
                    <a:lnTo>
                      <a:pt x="1211" y="549"/>
                    </a:lnTo>
                    <a:lnTo>
                      <a:pt x="1216" y="577"/>
                    </a:lnTo>
                    <a:lnTo>
                      <a:pt x="1220" y="605"/>
                    </a:lnTo>
                    <a:lnTo>
                      <a:pt x="1222" y="633"/>
                    </a:lnTo>
                    <a:lnTo>
                      <a:pt x="1222" y="663"/>
                    </a:lnTo>
                    <a:close/>
                  </a:path>
                </a:pathLst>
              </a:custGeom>
              <a:solidFill>
                <a:srgbClr val="B5DC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1761" name="Freeform 1337">
                <a:extLst>
                  <a:ext uri="{FF2B5EF4-FFF2-40B4-BE49-F238E27FC236}">
                    <a16:creationId xmlns:a16="http://schemas.microsoft.com/office/drawing/2014/main" id="{0C74B47D-A11E-44A3-90FA-AEB63517B3E9}"/>
                  </a:ext>
                </a:extLst>
              </p:cNvPr>
              <p:cNvSpPr>
                <a:spLocks noEditPoints="1"/>
              </p:cNvSpPr>
              <p:nvPr/>
            </p:nvSpPr>
            <p:spPr bwMode="auto">
              <a:xfrm>
                <a:off x="1704" y="2235"/>
                <a:ext cx="244" cy="245"/>
              </a:xfrm>
              <a:custGeom>
                <a:avLst/>
                <a:gdLst>
                  <a:gd name="T0" fmla="*/ 242 w 1223"/>
                  <a:gd name="T1" fmla="*/ 98 h 1223"/>
                  <a:gd name="T2" fmla="*/ 232 w 1223"/>
                  <a:gd name="T3" fmla="*/ 69 h 1223"/>
                  <a:gd name="T4" fmla="*/ 216 w 1223"/>
                  <a:gd name="T5" fmla="*/ 45 h 1223"/>
                  <a:gd name="T6" fmla="*/ 195 w 1223"/>
                  <a:gd name="T7" fmla="*/ 24 h 1223"/>
                  <a:gd name="T8" fmla="*/ 170 w 1223"/>
                  <a:gd name="T9" fmla="*/ 10 h 1223"/>
                  <a:gd name="T10" fmla="*/ 140 w 1223"/>
                  <a:gd name="T11" fmla="*/ 1 h 1223"/>
                  <a:gd name="T12" fmla="*/ 110 w 1223"/>
                  <a:gd name="T13" fmla="*/ 1 h 1223"/>
                  <a:gd name="T14" fmla="*/ 80 w 1223"/>
                  <a:gd name="T15" fmla="*/ 7 h 1223"/>
                  <a:gd name="T16" fmla="*/ 54 w 1223"/>
                  <a:gd name="T17" fmla="*/ 21 h 1223"/>
                  <a:gd name="T18" fmla="*/ 32 w 1223"/>
                  <a:gd name="T19" fmla="*/ 40 h 1223"/>
                  <a:gd name="T20" fmla="*/ 15 w 1223"/>
                  <a:gd name="T21" fmla="*/ 64 h 1223"/>
                  <a:gd name="T22" fmla="*/ 4 w 1223"/>
                  <a:gd name="T23" fmla="*/ 92 h 1223"/>
                  <a:gd name="T24" fmla="*/ 0 w 1223"/>
                  <a:gd name="T25" fmla="*/ 123 h 1223"/>
                  <a:gd name="T26" fmla="*/ 4 w 1223"/>
                  <a:gd name="T27" fmla="*/ 153 h 1223"/>
                  <a:gd name="T28" fmla="*/ 15 w 1223"/>
                  <a:gd name="T29" fmla="*/ 181 h 1223"/>
                  <a:gd name="T30" fmla="*/ 32 w 1223"/>
                  <a:gd name="T31" fmla="*/ 205 h 1223"/>
                  <a:gd name="T32" fmla="*/ 54 w 1223"/>
                  <a:gd name="T33" fmla="*/ 224 h 1223"/>
                  <a:gd name="T34" fmla="*/ 80 w 1223"/>
                  <a:gd name="T35" fmla="*/ 237 h 1223"/>
                  <a:gd name="T36" fmla="*/ 110 w 1223"/>
                  <a:gd name="T37" fmla="*/ 244 h 1223"/>
                  <a:gd name="T38" fmla="*/ 140 w 1223"/>
                  <a:gd name="T39" fmla="*/ 243 h 1223"/>
                  <a:gd name="T40" fmla="*/ 170 w 1223"/>
                  <a:gd name="T41" fmla="*/ 235 h 1223"/>
                  <a:gd name="T42" fmla="*/ 195 w 1223"/>
                  <a:gd name="T43" fmla="*/ 221 h 1223"/>
                  <a:gd name="T44" fmla="*/ 216 w 1223"/>
                  <a:gd name="T45" fmla="*/ 200 h 1223"/>
                  <a:gd name="T46" fmla="*/ 232 w 1223"/>
                  <a:gd name="T47" fmla="*/ 176 h 1223"/>
                  <a:gd name="T48" fmla="*/ 242 w 1223"/>
                  <a:gd name="T49" fmla="*/ 147 h 1223"/>
                  <a:gd name="T50" fmla="*/ 224 w 1223"/>
                  <a:gd name="T51" fmla="*/ 123 h 1223"/>
                  <a:gd name="T52" fmla="*/ 220 w 1223"/>
                  <a:gd name="T53" fmla="*/ 148 h 1223"/>
                  <a:gd name="T54" fmla="*/ 211 w 1223"/>
                  <a:gd name="T55" fmla="*/ 171 h 1223"/>
                  <a:gd name="T56" fmla="*/ 197 w 1223"/>
                  <a:gd name="T57" fmla="*/ 191 h 1223"/>
                  <a:gd name="T58" fmla="*/ 179 w 1223"/>
                  <a:gd name="T59" fmla="*/ 207 h 1223"/>
                  <a:gd name="T60" fmla="*/ 157 w 1223"/>
                  <a:gd name="T61" fmla="*/ 218 h 1223"/>
                  <a:gd name="T62" fmla="*/ 132 w 1223"/>
                  <a:gd name="T63" fmla="*/ 224 h 1223"/>
                  <a:gd name="T64" fmla="*/ 107 w 1223"/>
                  <a:gd name="T65" fmla="*/ 223 h 1223"/>
                  <a:gd name="T66" fmla="*/ 82 w 1223"/>
                  <a:gd name="T67" fmla="*/ 217 h 1223"/>
                  <a:gd name="T68" fmla="*/ 61 w 1223"/>
                  <a:gd name="T69" fmla="*/ 204 h 1223"/>
                  <a:gd name="T70" fmla="*/ 44 w 1223"/>
                  <a:gd name="T71" fmla="*/ 187 h 1223"/>
                  <a:gd name="T72" fmla="*/ 30 w 1223"/>
                  <a:gd name="T73" fmla="*/ 167 h 1223"/>
                  <a:gd name="T74" fmla="*/ 22 w 1223"/>
                  <a:gd name="T75" fmla="*/ 143 h 1223"/>
                  <a:gd name="T76" fmla="*/ 20 w 1223"/>
                  <a:gd name="T77" fmla="*/ 117 h 1223"/>
                  <a:gd name="T78" fmla="*/ 25 w 1223"/>
                  <a:gd name="T79" fmla="*/ 92 h 1223"/>
                  <a:gd name="T80" fmla="*/ 35 w 1223"/>
                  <a:gd name="T81" fmla="*/ 70 h 1223"/>
                  <a:gd name="T82" fmla="*/ 50 w 1223"/>
                  <a:gd name="T83" fmla="*/ 50 h 1223"/>
                  <a:gd name="T84" fmla="*/ 69 w 1223"/>
                  <a:gd name="T85" fmla="*/ 35 h 1223"/>
                  <a:gd name="T86" fmla="*/ 92 w 1223"/>
                  <a:gd name="T87" fmla="*/ 25 h 1223"/>
                  <a:gd name="T88" fmla="*/ 117 w 1223"/>
                  <a:gd name="T89" fmla="*/ 20 h 1223"/>
                  <a:gd name="T90" fmla="*/ 142 w 1223"/>
                  <a:gd name="T91" fmla="*/ 22 h 1223"/>
                  <a:gd name="T92" fmla="*/ 166 w 1223"/>
                  <a:gd name="T93" fmla="*/ 30 h 1223"/>
                  <a:gd name="T94" fmla="*/ 187 w 1223"/>
                  <a:gd name="T95" fmla="*/ 44 h 1223"/>
                  <a:gd name="T96" fmla="*/ 203 w 1223"/>
                  <a:gd name="T97" fmla="*/ 61 h 1223"/>
                  <a:gd name="T98" fmla="*/ 216 w 1223"/>
                  <a:gd name="T99" fmla="*/ 83 h 1223"/>
                  <a:gd name="T100" fmla="*/ 222 w 1223"/>
                  <a:gd name="T101" fmla="*/ 107 h 122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223" h="1223">
                    <a:moveTo>
                      <a:pt x="1223" y="612"/>
                    </a:moveTo>
                    <a:lnTo>
                      <a:pt x="1222" y="579"/>
                    </a:lnTo>
                    <a:lnTo>
                      <a:pt x="1220" y="549"/>
                    </a:lnTo>
                    <a:lnTo>
                      <a:pt x="1216" y="518"/>
                    </a:lnTo>
                    <a:lnTo>
                      <a:pt x="1211" y="488"/>
                    </a:lnTo>
                    <a:lnTo>
                      <a:pt x="1204" y="459"/>
                    </a:lnTo>
                    <a:lnTo>
                      <a:pt x="1196" y="430"/>
                    </a:lnTo>
                    <a:lnTo>
                      <a:pt x="1185" y="402"/>
                    </a:lnTo>
                    <a:lnTo>
                      <a:pt x="1174" y="373"/>
                    </a:lnTo>
                    <a:lnTo>
                      <a:pt x="1162" y="346"/>
                    </a:lnTo>
                    <a:lnTo>
                      <a:pt x="1149" y="320"/>
                    </a:lnTo>
                    <a:lnTo>
                      <a:pt x="1134" y="294"/>
                    </a:lnTo>
                    <a:lnTo>
                      <a:pt x="1118" y="270"/>
                    </a:lnTo>
                    <a:lnTo>
                      <a:pt x="1101" y="246"/>
                    </a:lnTo>
                    <a:lnTo>
                      <a:pt x="1083" y="223"/>
                    </a:lnTo>
                    <a:lnTo>
                      <a:pt x="1064" y="201"/>
                    </a:lnTo>
                    <a:lnTo>
                      <a:pt x="1044" y="179"/>
                    </a:lnTo>
                    <a:lnTo>
                      <a:pt x="1023" y="158"/>
                    </a:lnTo>
                    <a:lnTo>
                      <a:pt x="1001" y="139"/>
                    </a:lnTo>
                    <a:lnTo>
                      <a:pt x="977" y="121"/>
                    </a:lnTo>
                    <a:lnTo>
                      <a:pt x="953" y="104"/>
                    </a:lnTo>
                    <a:lnTo>
                      <a:pt x="928" y="88"/>
                    </a:lnTo>
                    <a:lnTo>
                      <a:pt x="903" y="74"/>
                    </a:lnTo>
                    <a:lnTo>
                      <a:pt x="876" y="60"/>
                    </a:lnTo>
                    <a:lnTo>
                      <a:pt x="850" y="48"/>
                    </a:lnTo>
                    <a:lnTo>
                      <a:pt x="822" y="37"/>
                    </a:lnTo>
                    <a:lnTo>
                      <a:pt x="794" y="28"/>
                    </a:lnTo>
                    <a:lnTo>
                      <a:pt x="764" y="20"/>
                    </a:lnTo>
                    <a:lnTo>
                      <a:pt x="734" y="13"/>
                    </a:lnTo>
                    <a:lnTo>
                      <a:pt x="704" y="7"/>
                    </a:lnTo>
                    <a:lnTo>
                      <a:pt x="674" y="4"/>
                    </a:lnTo>
                    <a:lnTo>
                      <a:pt x="643" y="1"/>
                    </a:lnTo>
                    <a:lnTo>
                      <a:pt x="612" y="0"/>
                    </a:lnTo>
                    <a:lnTo>
                      <a:pt x="579" y="1"/>
                    </a:lnTo>
                    <a:lnTo>
                      <a:pt x="549" y="4"/>
                    </a:lnTo>
                    <a:lnTo>
                      <a:pt x="518" y="7"/>
                    </a:lnTo>
                    <a:lnTo>
                      <a:pt x="488" y="13"/>
                    </a:lnTo>
                    <a:lnTo>
                      <a:pt x="459" y="20"/>
                    </a:lnTo>
                    <a:lnTo>
                      <a:pt x="430" y="28"/>
                    </a:lnTo>
                    <a:lnTo>
                      <a:pt x="402" y="37"/>
                    </a:lnTo>
                    <a:lnTo>
                      <a:pt x="373" y="48"/>
                    </a:lnTo>
                    <a:lnTo>
                      <a:pt x="346" y="60"/>
                    </a:lnTo>
                    <a:lnTo>
                      <a:pt x="320" y="74"/>
                    </a:lnTo>
                    <a:lnTo>
                      <a:pt x="294" y="88"/>
                    </a:lnTo>
                    <a:lnTo>
                      <a:pt x="270" y="104"/>
                    </a:lnTo>
                    <a:lnTo>
                      <a:pt x="246" y="121"/>
                    </a:lnTo>
                    <a:lnTo>
                      <a:pt x="223" y="139"/>
                    </a:lnTo>
                    <a:lnTo>
                      <a:pt x="201" y="158"/>
                    </a:lnTo>
                    <a:lnTo>
                      <a:pt x="179" y="179"/>
                    </a:lnTo>
                    <a:lnTo>
                      <a:pt x="158" y="201"/>
                    </a:lnTo>
                    <a:lnTo>
                      <a:pt x="139" y="223"/>
                    </a:lnTo>
                    <a:lnTo>
                      <a:pt x="121" y="246"/>
                    </a:lnTo>
                    <a:lnTo>
                      <a:pt x="104" y="270"/>
                    </a:lnTo>
                    <a:lnTo>
                      <a:pt x="88" y="294"/>
                    </a:lnTo>
                    <a:lnTo>
                      <a:pt x="74" y="320"/>
                    </a:lnTo>
                    <a:lnTo>
                      <a:pt x="60" y="346"/>
                    </a:lnTo>
                    <a:lnTo>
                      <a:pt x="48" y="373"/>
                    </a:lnTo>
                    <a:lnTo>
                      <a:pt x="37" y="402"/>
                    </a:lnTo>
                    <a:lnTo>
                      <a:pt x="28" y="430"/>
                    </a:lnTo>
                    <a:lnTo>
                      <a:pt x="19" y="459"/>
                    </a:lnTo>
                    <a:lnTo>
                      <a:pt x="13" y="488"/>
                    </a:lnTo>
                    <a:lnTo>
                      <a:pt x="7" y="518"/>
                    </a:lnTo>
                    <a:lnTo>
                      <a:pt x="3" y="549"/>
                    </a:lnTo>
                    <a:lnTo>
                      <a:pt x="1" y="579"/>
                    </a:lnTo>
                    <a:lnTo>
                      <a:pt x="0" y="612"/>
                    </a:lnTo>
                    <a:lnTo>
                      <a:pt x="1" y="643"/>
                    </a:lnTo>
                    <a:lnTo>
                      <a:pt x="3" y="674"/>
                    </a:lnTo>
                    <a:lnTo>
                      <a:pt x="7" y="704"/>
                    </a:lnTo>
                    <a:lnTo>
                      <a:pt x="13" y="734"/>
                    </a:lnTo>
                    <a:lnTo>
                      <a:pt x="19" y="764"/>
                    </a:lnTo>
                    <a:lnTo>
                      <a:pt x="28" y="793"/>
                    </a:lnTo>
                    <a:lnTo>
                      <a:pt x="37" y="822"/>
                    </a:lnTo>
                    <a:lnTo>
                      <a:pt x="48" y="850"/>
                    </a:lnTo>
                    <a:lnTo>
                      <a:pt x="60" y="877"/>
                    </a:lnTo>
                    <a:lnTo>
                      <a:pt x="74" y="903"/>
                    </a:lnTo>
                    <a:lnTo>
                      <a:pt x="88" y="928"/>
                    </a:lnTo>
                    <a:lnTo>
                      <a:pt x="104" y="953"/>
                    </a:lnTo>
                    <a:lnTo>
                      <a:pt x="121" y="977"/>
                    </a:lnTo>
                    <a:lnTo>
                      <a:pt x="139" y="1000"/>
                    </a:lnTo>
                    <a:lnTo>
                      <a:pt x="158" y="1023"/>
                    </a:lnTo>
                    <a:lnTo>
                      <a:pt x="179" y="1044"/>
                    </a:lnTo>
                    <a:lnTo>
                      <a:pt x="201" y="1064"/>
                    </a:lnTo>
                    <a:lnTo>
                      <a:pt x="223" y="1083"/>
                    </a:lnTo>
                    <a:lnTo>
                      <a:pt x="246" y="1101"/>
                    </a:lnTo>
                    <a:lnTo>
                      <a:pt x="270" y="1118"/>
                    </a:lnTo>
                    <a:lnTo>
                      <a:pt x="294" y="1134"/>
                    </a:lnTo>
                    <a:lnTo>
                      <a:pt x="320" y="1149"/>
                    </a:lnTo>
                    <a:lnTo>
                      <a:pt x="346" y="1162"/>
                    </a:lnTo>
                    <a:lnTo>
                      <a:pt x="373" y="1174"/>
                    </a:lnTo>
                    <a:lnTo>
                      <a:pt x="402" y="1185"/>
                    </a:lnTo>
                    <a:lnTo>
                      <a:pt x="430" y="1195"/>
                    </a:lnTo>
                    <a:lnTo>
                      <a:pt x="459" y="1203"/>
                    </a:lnTo>
                    <a:lnTo>
                      <a:pt x="488" y="1210"/>
                    </a:lnTo>
                    <a:lnTo>
                      <a:pt x="518" y="1215"/>
                    </a:lnTo>
                    <a:lnTo>
                      <a:pt x="549" y="1219"/>
                    </a:lnTo>
                    <a:lnTo>
                      <a:pt x="579" y="1222"/>
                    </a:lnTo>
                    <a:lnTo>
                      <a:pt x="612" y="1223"/>
                    </a:lnTo>
                    <a:lnTo>
                      <a:pt x="643" y="1222"/>
                    </a:lnTo>
                    <a:lnTo>
                      <a:pt x="674" y="1219"/>
                    </a:lnTo>
                    <a:lnTo>
                      <a:pt x="704" y="1215"/>
                    </a:lnTo>
                    <a:lnTo>
                      <a:pt x="734" y="1210"/>
                    </a:lnTo>
                    <a:lnTo>
                      <a:pt x="764" y="1203"/>
                    </a:lnTo>
                    <a:lnTo>
                      <a:pt x="794" y="1195"/>
                    </a:lnTo>
                    <a:lnTo>
                      <a:pt x="822" y="1185"/>
                    </a:lnTo>
                    <a:lnTo>
                      <a:pt x="850" y="1174"/>
                    </a:lnTo>
                    <a:lnTo>
                      <a:pt x="876" y="1162"/>
                    </a:lnTo>
                    <a:lnTo>
                      <a:pt x="903" y="1149"/>
                    </a:lnTo>
                    <a:lnTo>
                      <a:pt x="928" y="1134"/>
                    </a:lnTo>
                    <a:lnTo>
                      <a:pt x="953" y="1118"/>
                    </a:lnTo>
                    <a:lnTo>
                      <a:pt x="977" y="1101"/>
                    </a:lnTo>
                    <a:lnTo>
                      <a:pt x="1001" y="1083"/>
                    </a:lnTo>
                    <a:lnTo>
                      <a:pt x="1023" y="1064"/>
                    </a:lnTo>
                    <a:lnTo>
                      <a:pt x="1044" y="1044"/>
                    </a:lnTo>
                    <a:lnTo>
                      <a:pt x="1064" y="1023"/>
                    </a:lnTo>
                    <a:lnTo>
                      <a:pt x="1083" y="1000"/>
                    </a:lnTo>
                    <a:lnTo>
                      <a:pt x="1101" y="977"/>
                    </a:lnTo>
                    <a:lnTo>
                      <a:pt x="1118" y="953"/>
                    </a:lnTo>
                    <a:lnTo>
                      <a:pt x="1134" y="928"/>
                    </a:lnTo>
                    <a:lnTo>
                      <a:pt x="1149" y="903"/>
                    </a:lnTo>
                    <a:lnTo>
                      <a:pt x="1162" y="877"/>
                    </a:lnTo>
                    <a:lnTo>
                      <a:pt x="1174" y="850"/>
                    </a:lnTo>
                    <a:lnTo>
                      <a:pt x="1185" y="822"/>
                    </a:lnTo>
                    <a:lnTo>
                      <a:pt x="1196" y="793"/>
                    </a:lnTo>
                    <a:lnTo>
                      <a:pt x="1204" y="764"/>
                    </a:lnTo>
                    <a:lnTo>
                      <a:pt x="1211" y="734"/>
                    </a:lnTo>
                    <a:lnTo>
                      <a:pt x="1216" y="704"/>
                    </a:lnTo>
                    <a:lnTo>
                      <a:pt x="1220" y="674"/>
                    </a:lnTo>
                    <a:lnTo>
                      <a:pt x="1222" y="643"/>
                    </a:lnTo>
                    <a:lnTo>
                      <a:pt x="1223" y="612"/>
                    </a:lnTo>
                    <a:close/>
                    <a:moveTo>
                      <a:pt x="1121" y="612"/>
                    </a:moveTo>
                    <a:lnTo>
                      <a:pt x="1120" y="638"/>
                    </a:lnTo>
                    <a:lnTo>
                      <a:pt x="1118" y="664"/>
                    </a:lnTo>
                    <a:lnTo>
                      <a:pt x="1115" y="689"/>
                    </a:lnTo>
                    <a:lnTo>
                      <a:pt x="1110" y="714"/>
                    </a:lnTo>
                    <a:lnTo>
                      <a:pt x="1105" y="738"/>
                    </a:lnTo>
                    <a:lnTo>
                      <a:pt x="1098" y="763"/>
                    </a:lnTo>
                    <a:lnTo>
                      <a:pt x="1090" y="786"/>
                    </a:lnTo>
                    <a:lnTo>
                      <a:pt x="1081" y="810"/>
                    </a:lnTo>
                    <a:lnTo>
                      <a:pt x="1071" y="833"/>
                    </a:lnTo>
                    <a:lnTo>
                      <a:pt x="1060" y="854"/>
                    </a:lnTo>
                    <a:lnTo>
                      <a:pt x="1047" y="876"/>
                    </a:lnTo>
                    <a:lnTo>
                      <a:pt x="1034" y="896"/>
                    </a:lnTo>
                    <a:lnTo>
                      <a:pt x="1020" y="916"/>
                    </a:lnTo>
                    <a:lnTo>
                      <a:pt x="1005" y="935"/>
                    </a:lnTo>
                    <a:lnTo>
                      <a:pt x="988" y="954"/>
                    </a:lnTo>
                    <a:lnTo>
                      <a:pt x="971" y="971"/>
                    </a:lnTo>
                    <a:lnTo>
                      <a:pt x="954" y="988"/>
                    </a:lnTo>
                    <a:lnTo>
                      <a:pt x="935" y="1004"/>
                    </a:lnTo>
                    <a:lnTo>
                      <a:pt x="916" y="1020"/>
                    </a:lnTo>
                    <a:lnTo>
                      <a:pt x="896" y="1034"/>
                    </a:lnTo>
                    <a:lnTo>
                      <a:pt x="876" y="1047"/>
                    </a:lnTo>
                    <a:lnTo>
                      <a:pt x="854" y="1060"/>
                    </a:lnTo>
                    <a:lnTo>
                      <a:pt x="833" y="1071"/>
                    </a:lnTo>
                    <a:lnTo>
                      <a:pt x="810" y="1081"/>
                    </a:lnTo>
                    <a:lnTo>
                      <a:pt x="786" y="1090"/>
                    </a:lnTo>
                    <a:lnTo>
                      <a:pt x="762" y="1098"/>
                    </a:lnTo>
                    <a:lnTo>
                      <a:pt x="738" y="1105"/>
                    </a:lnTo>
                    <a:lnTo>
                      <a:pt x="714" y="1110"/>
                    </a:lnTo>
                    <a:lnTo>
                      <a:pt x="689" y="1115"/>
                    </a:lnTo>
                    <a:lnTo>
                      <a:pt x="664" y="1118"/>
                    </a:lnTo>
                    <a:lnTo>
                      <a:pt x="638" y="1120"/>
                    </a:lnTo>
                    <a:lnTo>
                      <a:pt x="612" y="1121"/>
                    </a:lnTo>
                    <a:lnTo>
                      <a:pt x="585" y="1120"/>
                    </a:lnTo>
                    <a:lnTo>
                      <a:pt x="559" y="1118"/>
                    </a:lnTo>
                    <a:lnTo>
                      <a:pt x="534" y="1115"/>
                    </a:lnTo>
                    <a:lnTo>
                      <a:pt x="509" y="1110"/>
                    </a:lnTo>
                    <a:lnTo>
                      <a:pt x="484" y="1105"/>
                    </a:lnTo>
                    <a:lnTo>
                      <a:pt x="460" y="1098"/>
                    </a:lnTo>
                    <a:lnTo>
                      <a:pt x="436" y="1090"/>
                    </a:lnTo>
                    <a:lnTo>
                      <a:pt x="413" y="1081"/>
                    </a:lnTo>
                    <a:lnTo>
                      <a:pt x="391" y="1071"/>
                    </a:lnTo>
                    <a:lnTo>
                      <a:pt x="368" y="1060"/>
                    </a:lnTo>
                    <a:lnTo>
                      <a:pt x="347" y="1047"/>
                    </a:lnTo>
                    <a:lnTo>
                      <a:pt x="326" y="1034"/>
                    </a:lnTo>
                    <a:lnTo>
                      <a:pt x="306" y="1020"/>
                    </a:lnTo>
                    <a:lnTo>
                      <a:pt x="287" y="1004"/>
                    </a:lnTo>
                    <a:lnTo>
                      <a:pt x="269" y="988"/>
                    </a:lnTo>
                    <a:lnTo>
                      <a:pt x="251" y="971"/>
                    </a:lnTo>
                    <a:lnTo>
                      <a:pt x="234" y="954"/>
                    </a:lnTo>
                    <a:lnTo>
                      <a:pt x="219" y="935"/>
                    </a:lnTo>
                    <a:lnTo>
                      <a:pt x="203" y="916"/>
                    </a:lnTo>
                    <a:lnTo>
                      <a:pt x="188" y="896"/>
                    </a:lnTo>
                    <a:lnTo>
                      <a:pt x="175" y="876"/>
                    </a:lnTo>
                    <a:lnTo>
                      <a:pt x="163" y="854"/>
                    </a:lnTo>
                    <a:lnTo>
                      <a:pt x="152" y="833"/>
                    </a:lnTo>
                    <a:lnTo>
                      <a:pt x="142" y="810"/>
                    </a:lnTo>
                    <a:lnTo>
                      <a:pt x="133" y="786"/>
                    </a:lnTo>
                    <a:lnTo>
                      <a:pt x="125" y="763"/>
                    </a:lnTo>
                    <a:lnTo>
                      <a:pt x="118" y="738"/>
                    </a:lnTo>
                    <a:lnTo>
                      <a:pt x="112" y="714"/>
                    </a:lnTo>
                    <a:lnTo>
                      <a:pt x="108" y="689"/>
                    </a:lnTo>
                    <a:lnTo>
                      <a:pt x="104" y="664"/>
                    </a:lnTo>
                    <a:lnTo>
                      <a:pt x="102" y="638"/>
                    </a:lnTo>
                    <a:lnTo>
                      <a:pt x="102" y="612"/>
                    </a:lnTo>
                    <a:lnTo>
                      <a:pt x="102" y="585"/>
                    </a:lnTo>
                    <a:lnTo>
                      <a:pt x="104" y="559"/>
                    </a:lnTo>
                    <a:lnTo>
                      <a:pt x="108" y="534"/>
                    </a:lnTo>
                    <a:lnTo>
                      <a:pt x="112" y="509"/>
                    </a:lnTo>
                    <a:lnTo>
                      <a:pt x="118" y="484"/>
                    </a:lnTo>
                    <a:lnTo>
                      <a:pt x="125" y="460"/>
                    </a:lnTo>
                    <a:lnTo>
                      <a:pt x="133" y="436"/>
                    </a:lnTo>
                    <a:lnTo>
                      <a:pt x="142" y="413"/>
                    </a:lnTo>
                    <a:lnTo>
                      <a:pt x="152" y="390"/>
                    </a:lnTo>
                    <a:lnTo>
                      <a:pt x="163" y="368"/>
                    </a:lnTo>
                    <a:lnTo>
                      <a:pt x="175" y="347"/>
                    </a:lnTo>
                    <a:lnTo>
                      <a:pt x="188" y="326"/>
                    </a:lnTo>
                    <a:lnTo>
                      <a:pt x="203" y="306"/>
                    </a:lnTo>
                    <a:lnTo>
                      <a:pt x="219" y="287"/>
                    </a:lnTo>
                    <a:lnTo>
                      <a:pt x="234" y="269"/>
                    </a:lnTo>
                    <a:lnTo>
                      <a:pt x="251" y="251"/>
                    </a:lnTo>
                    <a:lnTo>
                      <a:pt x="269" y="235"/>
                    </a:lnTo>
                    <a:lnTo>
                      <a:pt x="287" y="219"/>
                    </a:lnTo>
                    <a:lnTo>
                      <a:pt x="306" y="204"/>
                    </a:lnTo>
                    <a:lnTo>
                      <a:pt x="326" y="188"/>
                    </a:lnTo>
                    <a:lnTo>
                      <a:pt x="347" y="175"/>
                    </a:lnTo>
                    <a:lnTo>
                      <a:pt x="368" y="163"/>
                    </a:lnTo>
                    <a:lnTo>
                      <a:pt x="391" y="152"/>
                    </a:lnTo>
                    <a:lnTo>
                      <a:pt x="413" y="142"/>
                    </a:lnTo>
                    <a:lnTo>
                      <a:pt x="436" y="133"/>
                    </a:lnTo>
                    <a:lnTo>
                      <a:pt x="460" y="125"/>
                    </a:lnTo>
                    <a:lnTo>
                      <a:pt x="484" y="118"/>
                    </a:lnTo>
                    <a:lnTo>
                      <a:pt x="509" y="112"/>
                    </a:lnTo>
                    <a:lnTo>
                      <a:pt x="534" y="108"/>
                    </a:lnTo>
                    <a:lnTo>
                      <a:pt x="559" y="104"/>
                    </a:lnTo>
                    <a:lnTo>
                      <a:pt x="585" y="102"/>
                    </a:lnTo>
                    <a:lnTo>
                      <a:pt x="612" y="102"/>
                    </a:lnTo>
                    <a:lnTo>
                      <a:pt x="638" y="102"/>
                    </a:lnTo>
                    <a:lnTo>
                      <a:pt x="664" y="104"/>
                    </a:lnTo>
                    <a:lnTo>
                      <a:pt x="689" y="108"/>
                    </a:lnTo>
                    <a:lnTo>
                      <a:pt x="714" y="112"/>
                    </a:lnTo>
                    <a:lnTo>
                      <a:pt x="738" y="118"/>
                    </a:lnTo>
                    <a:lnTo>
                      <a:pt x="762" y="125"/>
                    </a:lnTo>
                    <a:lnTo>
                      <a:pt x="786" y="133"/>
                    </a:lnTo>
                    <a:lnTo>
                      <a:pt x="810" y="142"/>
                    </a:lnTo>
                    <a:lnTo>
                      <a:pt x="833" y="152"/>
                    </a:lnTo>
                    <a:lnTo>
                      <a:pt x="854" y="163"/>
                    </a:lnTo>
                    <a:lnTo>
                      <a:pt x="876" y="175"/>
                    </a:lnTo>
                    <a:lnTo>
                      <a:pt x="896" y="188"/>
                    </a:lnTo>
                    <a:lnTo>
                      <a:pt x="916" y="204"/>
                    </a:lnTo>
                    <a:lnTo>
                      <a:pt x="935" y="219"/>
                    </a:lnTo>
                    <a:lnTo>
                      <a:pt x="954" y="235"/>
                    </a:lnTo>
                    <a:lnTo>
                      <a:pt x="971" y="251"/>
                    </a:lnTo>
                    <a:lnTo>
                      <a:pt x="988" y="269"/>
                    </a:lnTo>
                    <a:lnTo>
                      <a:pt x="1005" y="287"/>
                    </a:lnTo>
                    <a:lnTo>
                      <a:pt x="1020" y="306"/>
                    </a:lnTo>
                    <a:lnTo>
                      <a:pt x="1034" y="326"/>
                    </a:lnTo>
                    <a:lnTo>
                      <a:pt x="1047" y="347"/>
                    </a:lnTo>
                    <a:lnTo>
                      <a:pt x="1060" y="368"/>
                    </a:lnTo>
                    <a:lnTo>
                      <a:pt x="1071" y="390"/>
                    </a:lnTo>
                    <a:lnTo>
                      <a:pt x="1081" y="413"/>
                    </a:lnTo>
                    <a:lnTo>
                      <a:pt x="1090" y="436"/>
                    </a:lnTo>
                    <a:lnTo>
                      <a:pt x="1098" y="460"/>
                    </a:lnTo>
                    <a:lnTo>
                      <a:pt x="1105" y="484"/>
                    </a:lnTo>
                    <a:lnTo>
                      <a:pt x="1110" y="509"/>
                    </a:lnTo>
                    <a:lnTo>
                      <a:pt x="1115" y="534"/>
                    </a:lnTo>
                    <a:lnTo>
                      <a:pt x="1118" y="559"/>
                    </a:lnTo>
                    <a:lnTo>
                      <a:pt x="1120" y="585"/>
                    </a:lnTo>
                    <a:lnTo>
                      <a:pt x="1121" y="612"/>
                    </a:lnTo>
                    <a:close/>
                  </a:path>
                </a:pathLst>
              </a:custGeom>
              <a:solidFill>
                <a:srgbClr val="BADE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1762" name="Freeform 1338">
                <a:extLst>
                  <a:ext uri="{FF2B5EF4-FFF2-40B4-BE49-F238E27FC236}">
                    <a16:creationId xmlns:a16="http://schemas.microsoft.com/office/drawing/2014/main" id="{3FA9D5B0-8139-4BEF-B439-08EBF9EFE6D1}"/>
                  </a:ext>
                </a:extLst>
              </p:cNvPr>
              <p:cNvSpPr>
                <a:spLocks noEditPoints="1"/>
              </p:cNvSpPr>
              <p:nvPr/>
            </p:nvSpPr>
            <p:spPr bwMode="auto">
              <a:xfrm>
                <a:off x="1714" y="2245"/>
                <a:ext cx="224" cy="224"/>
              </a:xfrm>
              <a:custGeom>
                <a:avLst/>
                <a:gdLst>
                  <a:gd name="T0" fmla="*/ 222 w 1120"/>
                  <a:gd name="T1" fmla="*/ 89 h 1120"/>
                  <a:gd name="T2" fmla="*/ 213 w 1120"/>
                  <a:gd name="T3" fmla="*/ 63 h 1120"/>
                  <a:gd name="T4" fmla="*/ 199 w 1120"/>
                  <a:gd name="T5" fmla="*/ 41 h 1120"/>
                  <a:gd name="T6" fmla="*/ 179 w 1120"/>
                  <a:gd name="T7" fmla="*/ 22 h 1120"/>
                  <a:gd name="T8" fmla="*/ 156 w 1120"/>
                  <a:gd name="T9" fmla="*/ 9 h 1120"/>
                  <a:gd name="T10" fmla="*/ 129 w 1120"/>
                  <a:gd name="T11" fmla="*/ 1 h 1120"/>
                  <a:gd name="T12" fmla="*/ 101 w 1120"/>
                  <a:gd name="T13" fmla="*/ 1 h 1120"/>
                  <a:gd name="T14" fmla="*/ 74 w 1120"/>
                  <a:gd name="T15" fmla="*/ 7 h 1120"/>
                  <a:gd name="T16" fmla="*/ 49 w 1120"/>
                  <a:gd name="T17" fmla="*/ 19 h 1120"/>
                  <a:gd name="T18" fmla="*/ 29 w 1120"/>
                  <a:gd name="T19" fmla="*/ 37 h 1120"/>
                  <a:gd name="T20" fmla="*/ 13 w 1120"/>
                  <a:gd name="T21" fmla="*/ 59 h 1120"/>
                  <a:gd name="T22" fmla="*/ 4 w 1120"/>
                  <a:gd name="T23" fmla="*/ 84 h 1120"/>
                  <a:gd name="T24" fmla="*/ 0 w 1120"/>
                  <a:gd name="T25" fmla="*/ 112 h 1120"/>
                  <a:gd name="T26" fmla="*/ 4 w 1120"/>
                  <a:gd name="T27" fmla="*/ 140 h 1120"/>
                  <a:gd name="T28" fmla="*/ 13 w 1120"/>
                  <a:gd name="T29" fmla="*/ 166 h 1120"/>
                  <a:gd name="T30" fmla="*/ 29 w 1120"/>
                  <a:gd name="T31" fmla="*/ 187 h 1120"/>
                  <a:gd name="T32" fmla="*/ 49 w 1120"/>
                  <a:gd name="T33" fmla="*/ 205 h 1120"/>
                  <a:gd name="T34" fmla="*/ 74 w 1120"/>
                  <a:gd name="T35" fmla="*/ 217 h 1120"/>
                  <a:gd name="T36" fmla="*/ 101 w 1120"/>
                  <a:gd name="T37" fmla="*/ 224 h 1120"/>
                  <a:gd name="T38" fmla="*/ 129 w 1120"/>
                  <a:gd name="T39" fmla="*/ 223 h 1120"/>
                  <a:gd name="T40" fmla="*/ 156 w 1120"/>
                  <a:gd name="T41" fmla="*/ 215 h 1120"/>
                  <a:gd name="T42" fmla="*/ 179 w 1120"/>
                  <a:gd name="T43" fmla="*/ 202 h 1120"/>
                  <a:gd name="T44" fmla="*/ 199 w 1120"/>
                  <a:gd name="T45" fmla="*/ 183 h 1120"/>
                  <a:gd name="T46" fmla="*/ 213 w 1120"/>
                  <a:gd name="T47" fmla="*/ 161 h 1120"/>
                  <a:gd name="T48" fmla="*/ 222 w 1120"/>
                  <a:gd name="T49" fmla="*/ 135 h 1120"/>
                  <a:gd name="T50" fmla="*/ 204 w 1120"/>
                  <a:gd name="T51" fmla="*/ 112 h 1120"/>
                  <a:gd name="T52" fmla="*/ 201 w 1120"/>
                  <a:gd name="T53" fmla="*/ 135 h 1120"/>
                  <a:gd name="T54" fmla="*/ 193 w 1120"/>
                  <a:gd name="T55" fmla="*/ 156 h 1120"/>
                  <a:gd name="T56" fmla="*/ 180 w 1120"/>
                  <a:gd name="T57" fmla="*/ 174 h 1120"/>
                  <a:gd name="T58" fmla="*/ 163 w 1120"/>
                  <a:gd name="T59" fmla="*/ 188 h 1120"/>
                  <a:gd name="T60" fmla="*/ 144 w 1120"/>
                  <a:gd name="T61" fmla="*/ 198 h 1120"/>
                  <a:gd name="T62" fmla="*/ 121 w 1120"/>
                  <a:gd name="T63" fmla="*/ 203 h 1120"/>
                  <a:gd name="T64" fmla="*/ 98 w 1120"/>
                  <a:gd name="T65" fmla="*/ 203 h 1120"/>
                  <a:gd name="T66" fmla="*/ 76 w 1120"/>
                  <a:gd name="T67" fmla="*/ 197 h 1120"/>
                  <a:gd name="T68" fmla="*/ 57 w 1120"/>
                  <a:gd name="T69" fmla="*/ 185 h 1120"/>
                  <a:gd name="T70" fmla="*/ 41 w 1120"/>
                  <a:gd name="T71" fmla="*/ 170 h 1120"/>
                  <a:gd name="T72" fmla="*/ 29 w 1120"/>
                  <a:gd name="T73" fmla="*/ 152 h 1120"/>
                  <a:gd name="T74" fmla="*/ 22 w 1120"/>
                  <a:gd name="T75" fmla="*/ 131 h 1120"/>
                  <a:gd name="T76" fmla="*/ 20 w 1120"/>
                  <a:gd name="T77" fmla="*/ 107 h 1120"/>
                  <a:gd name="T78" fmla="*/ 24 w 1120"/>
                  <a:gd name="T79" fmla="*/ 85 h 1120"/>
                  <a:gd name="T80" fmla="*/ 34 w 1120"/>
                  <a:gd name="T81" fmla="*/ 64 h 1120"/>
                  <a:gd name="T82" fmla="*/ 47 w 1120"/>
                  <a:gd name="T83" fmla="*/ 47 h 1120"/>
                  <a:gd name="T84" fmla="*/ 64 w 1120"/>
                  <a:gd name="T85" fmla="*/ 34 h 1120"/>
                  <a:gd name="T86" fmla="*/ 85 w 1120"/>
                  <a:gd name="T87" fmla="*/ 24 h 1120"/>
                  <a:gd name="T88" fmla="*/ 107 w 1120"/>
                  <a:gd name="T89" fmla="*/ 20 h 1120"/>
                  <a:gd name="T90" fmla="*/ 131 w 1120"/>
                  <a:gd name="T91" fmla="*/ 22 h 1120"/>
                  <a:gd name="T92" fmla="*/ 152 w 1120"/>
                  <a:gd name="T93" fmla="*/ 30 h 1120"/>
                  <a:gd name="T94" fmla="*/ 170 w 1120"/>
                  <a:gd name="T95" fmla="*/ 41 h 1120"/>
                  <a:gd name="T96" fmla="*/ 185 w 1120"/>
                  <a:gd name="T97" fmla="*/ 57 h 1120"/>
                  <a:gd name="T98" fmla="*/ 197 w 1120"/>
                  <a:gd name="T99" fmla="*/ 76 h 1120"/>
                  <a:gd name="T100" fmla="*/ 203 w 1120"/>
                  <a:gd name="T101" fmla="*/ 98 h 112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120" h="1120">
                    <a:moveTo>
                      <a:pt x="1120" y="561"/>
                    </a:moveTo>
                    <a:lnTo>
                      <a:pt x="1120" y="531"/>
                    </a:lnTo>
                    <a:lnTo>
                      <a:pt x="1118" y="503"/>
                    </a:lnTo>
                    <a:lnTo>
                      <a:pt x="1114" y="475"/>
                    </a:lnTo>
                    <a:lnTo>
                      <a:pt x="1109" y="447"/>
                    </a:lnTo>
                    <a:lnTo>
                      <a:pt x="1103" y="420"/>
                    </a:lnTo>
                    <a:lnTo>
                      <a:pt x="1095" y="394"/>
                    </a:lnTo>
                    <a:lnTo>
                      <a:pt x="1087" y="368"/>
                    </a:lnTo>
                    <a:lnTo>
                      <a:pt x="1077" y="342"/>
                    </a:lnTo>
                    <a:lnTo>
                      <a:pt x="1065" y="317"/>
                    </a:lnTo>
                    <a:lnTo>
                      <a:pt x="1053" y="293"/>
                    </a:lnTo>
                    <a:lnTo>
                      <a:pt x="1040" y="270"/>
                    </a:lnTo>
                    <a:lnTo>
                      <a:pt x="1025" y="247"/>
                    </a:lnTo>
                    <a:lnTo>
                      <a:pt x="1010" y="225"/>
                    </a:lnTo>
                    <a:lnTo>
                      <a:pt x="993" y="204"/>
                    </a:lnTo>
                    <a:lnTo>
                      <a:pt x="976" y="184"/>
                    </a:lnTo>
                    <a:lnTo>
                      <a:pt x="957" y="164"/>
                    </a:lnTo>
                    <a:lnTo>
                      <a:pt x="937" y="146"/>
                    </a:lnTo>
                    <a:lnTo>
                      <a:pt x="916" y="127"/>
                    </a:lnTo>
                    <a:lnTo>
                      <a:pt x="895" y="111"/>
                    </a:lnTo>
                    <a:lnTo>
                      <a:pt x="874" y="95"/>
                    </a:lnTo>
                    <a:lnTo>
                      <a:pt x="851" y="81"/>
                    </a:lnTo>
                    <a:lnTo>
                      <a:pt x="828" y="67"/>
                    </a:lnTo>
                    <a:lnTo>
                      <a:pt x="803" y="55"/>
                    </a:lnTo>
                    <a:lnTo>
                      <a:pt x="779" y="44"/>
                    </a:lnTo>
                    <a:lnTo>
                      <a:pt x="753" y="34"/>
                    </a:lnTo>
                    <a:lnTo>
                      <a:pt x="727" y="25"/>
                    </a:lnTo>
                    <a:lnTo>
                      <a:pt x="700" y="18"/>
                    </a:lnTo>
                    <a:lnTo>
                      <a:pt x="673" y="11"/>
                    </a:lnTo>
                    <a:lnTo>
                      <a:pt x="646" y="7"/>
                    </a:lnTo>
                    <a:lnTo>
                      <a:pt x="618" y="3"/>
                    </a:lnTo>
                    <a:lnTo>
                      <a:pt x="589" y="1"/>
                    </a:lnTo>
                    <a:lnTo>
                      <a:pt x="561" y="0"/>
                    </a:lnTo>
                    <a:lnTo>
                      <a:pt x="531" y="1"/>
                    </a:lnTo>
                    <a:lnTo>
                      <a:pt x="503" y="3"/>
                    </a:lnTo>
                    <a:lnTo>
                      <a:pt x="475" y="7"/>
                    </a:lnTo>
                    <a:lnTo>
                      <a:pt x="447" y="11"/>
                    </a:lnTo>
                    <a:lnTo>
                      <a:pt x="420" y="18"/>
                    </a:lnTo>
                    <a:lnTo>
                      <a:pt x="394" y="25"/>
                    </a:lnTo>
                    <a:lnTo>
                      <a:pt x="368" y="34"/>
                    </a:lnTo>
                    <a:lnTo>
                      <a:pt x="343" y="44"/>
                    </a:lnTo>
                    <a:lnTo>
                      <a:pt x="317" y="55"/>
                    </a:lnTo>
                    <a:lnTo>
                      <a:pt x="293" y="67"/>
                    </a:lnTo>
                    <a:lnTo>
                      <a:pt x="270" y="81"/>
                    </a:lnTo>
                    <a:lnTo>
                      <a:pt x="247" y="95"/>
                    </a:lnTo>
                    <a:lnTo>
                      <a:pt x="225" y="111"/>
                    </a:lnTo>
                    <a:lnTo>
                      <a:pt x="204" y="127"/>
                    </a:lnTo>
                    <a:lnTo>
                      <a:pt x="184" y="146"/>
                    </a:lnTo>
                    <a:lnTo>
                      <a:pt x="164" y="164"/>
                    </a:lnTo>
                    <a:lnTo>
                      <a:pt x="146" y="184"/>
                    </a:lnTo>
                    <a:lnTo>
                      <a:pt x="127" y="204"/>
                    </a:lnTo>
                    <a:lnTo>
                      <a:pt x="111" y="225"/>
                    </a:lnTo>
                    <a:lnTo>
                      <a:pt x="95" y="247"/>
                    </a:lnTo>
                    <a:lnTo>
                      <a:pt x="81" y="270"/>
                    </a:lnTo>
                    <a:lnTo>
                      <a:pt x="67" y="293"/>
                    </a:lnTo>
                    <a:lnTo>
                      <a:pt x="55" y="317"/>
                    </a:lnTo>
                    <a:lnTo>
                      <a:pt x="44" y="342"/>
                    </a:lnTo>
                    <a:lnTo>
                      <a:pt x="34" y="368"/>
                    </a:lnTo>
                    <a:lnTo>
                      <a:pt x="25" y="394"/>
                    </a:lnTo>
                    <a:lnTo>
                      <a:pt x="18" y="420"/>
                    </a:lnTo>
                    <a:lnTo>
                      <a:pt x="11" y="447"/>
                    </a:lnTo>
                    <a:lnTo>
                      <a:pt x="6" y="475"/>
                    </a:lnTo>
                    <a:lnTo>
                      <a:pt x="3" y="503"/>
                    </a:lnTo>
                    <a:lnTo>
                      <a:pt x="1" y="531"/>
                    </a:lnTo>
                    <a:lnTo>
                      <a:pt x="0" y="561"/>
                    </a:lnTo>
                    <a:lnTo>
                      <a:pt x="1" y="589"/>
                    </a:lnTo>
                    <a:lnTo>
                      <a:pt x="3" y="618"/>
                    </a:lnTo>
                    <a:lnTo>
                      <a:pt x="6" y="646"/>
                    </a:lnTo>
                    <a:lnTo>
                      <a:pt x="11" y="673"/>
                    </a:lnTo>
                    <a:lnTo>
                      <a:pt x="18" y="700"/>
                    </a:lnTo>
                    <a:lnTo>
                      <a:pt x="25" y="727"/>
                    </a:lnTo>
                    <a:lnTo>
                      <a:pt x="34" y="753"/>
                    </a:lnTo>
                    <a:lnTo>
                      <a:pt x="44" y="779"/>
                    </a:lnTo>
                    <a:lnTo>
                      <a:pt x="55" y="804"/>
                    </a:lnTo>
                    <a:lnTo>
                      <a:pt x="67" y="828"/>
                    </a:lnTo>
                    <a:lnTo>
                      <a:pt x="81" y="851"/>
                    </a:lnTo>
                    <a:lnTo>
                      <a:pt x="95" y="874"/>
                    </a:lnTo>
                    <a:lnTo>
                      <a:pt x="111" y="895"/>
                    </a:lnTo>
                    <a:lnTo>
                      <a:pt x="127" y="917"/>
                    </a:lnTo>
                    <a:lnTo>
                      <a:pt x="146" y="937"/>
                    </a:lnTo>
                    <a:lnTo>
                      <a:pt x="164" y="956"/>
                    </a:lnTo>
                    <a:lnTo>
                      <a:pt x="184" y="976"/>
                    </a:lnTo>
                    <a:lnTo>
                      <a:pt x="204" y="993"/>
                    </a:lnTo>
                    <a:lnTo>
                      <a:pt x="225" y="1010"/>
                    </a:lnTo>
                    <a:lnTo>
                      <a:pt x="247" y="1025"/>
                    </a:lnTo>
                    <a:lnTo>
                      <a:pt x="270" y="1040"/>
                    </a:lnTo>
                    <a:lnTo>
                      <a:pt x="293" y="1053"/>
                    </a:lnTo>
                    <a:lnTo>
                      <a:pt x="317" y="1065"/>
                    </a:lnTo>
                    <a:lnTo>
                      <a:pt x="343" y="1077"/>
                    </a:lnTo>
                    <a:lnTo>
                      <a:pt x="368" y="1087"/>
                    </a:lnTo>
                    <a:lnTo>
                      <a:pt x="394" y="1095"/>
                    </a:lnTo>
                    <a:lnTo>
                      <a:pt x="420" y="1103"/>
                    </a:lnTo>
                    <a:lnTo>
                      <a:pt x="447" y="1109"/>
                    </a:lnTo>
                    <a:lnTo>
                      <a:pt x="475" y="1114"/>
                    </a:lnTo>
                    <a:lnTo>
                      <a:pt x="503" y="1118"/>
                    </a:lnTo>
                    <a:lnTo>
                      <a:pt x="531" y="1120"/>
                    </a:lnTo>
                    <a:lnTo>
                      <a:pt x="561" y="1120"/>
                    </a:lnTo>
                    <a:lnTo>
                      <a:pt x="589" y="1120"/>
                    </a:lnTo>
                    <a:lnTo>
                      <a:pt x="618" y="1118"/>
                    </a:lnTo>
                    <a:lnTo>
                      <a:pt x="646" y="1114"/>
                    </a:lnTo>
                    <a:lnTo>
                      <a:pt x="673" y="1109"/>
                    </a:lnTo>
                    <a:lnTo>
                      <a:pt x="700" y="1103"/>
                    </a:lnTo>
                    <a:lnTo>
                      <a:pt x="727" y="1095"/>
                    </a:lnTo>
                    <a:lnTo>
                      <a:pt x="753" y="1087"/>
                    </a:lnTo>
                    <a:lnTo>
                      <a:pt x="779" y="1077"/>
                    </a:lnTo>
                    <a:lnTo>
                      <a:pt x="803" y="1065"/>
                    </a:lnTo>
                    <a:lnTo>
                      <a:pt x="828" y="1053"/>
                    </a:lnTo>
                    <a:lnTo>
                      <a:pt x="851" y="1040"/>
                    </a:lnTo>
                    <a:lnTo>
                      <a:pt x="874" y="1025"/>
                    </a:lnTo>
                    <a:lnTo>
                      <a:pt x="895" y="1010"/>
                    </a:lnTo>
                    <a:lnTo>
                      <a:pt x="916" y="993"/>
                    </a:lnTo>
                    <a:lnTo>
                      <a:pt x="937" y="976"/>
                    </a:lnTo>
                    <a:lnTo>
                      <a:pt x="957" y="956"/>
                    </a:lnTo>
                    <a:lnTo>
                      <a:pt x="976" y="937"/>
                    </a:lnTo>
                    <a:lnTo>
                      <a:pt x="993" y="917"/>
                    </a:lnTo>
                    <a:lnTo>
                      <a:pt x="1010" y="895"/>
                    </a:lnTo>
                    <a:lnTo>
                      <a:pt x="1025" y="874"/>
                    </a:lnTo>
                    <a:lnTo>
                      <a:pt x="1040" y="851"/>
                    </a:lnTo>
                    <a:lnTo>
                      <a:pt x="1053" y="828"/>
                    </a:lnTo>
                    <a:lnTo>
                      <a:pt x="1065" y="804"/>
                    </a:lnTo>
                    <a:lnTo>
                      <a:pt x="1077" y="779"/>
                    </a:lnTo>
                    <a:lnTo>
                      <a:pt x="1087" y="753"/>
                    </a:lnTo>
                    <a:lnTo>
                      <a:pt x="1095" y="727"/>
                    </a:lnTo>
                    <a:lnTo>
                      <a:pt x="1103" y="700"/>
                    </a:lnTo>
                    <a:lnTo>
                      <a:pt x="1109" y="673"/>
                    </a:lnTo>
                    <a:lnTo>
                      <a:pt x="1114" y="646"/>
                    </a:lnTo>
                    <a:lnTo>
                      <a:pt x="1118" y="618"/>
                    </a:lnTo>
                    <a:lnTo>
                      <a:pt x="1120" y="589"/>
                    </a:lnTo>
                    <a:lnTo>
                      <a:pt x="1120" y="561"/>
                    </a:lnTo>
                    <a:close/>
                    <a:moveTo>
                      <a:pt x="1019" y="561"/>
                    </a:moveTo>
                    <a:lnTo>
                      <a:pt x="1018" y="584"/>
                    </a:lnTo>
                    <a:lnTo>
                      <a:pt x="1017" y="607"/>
                    </a:lnTo>
                    <a:lnTo>
                      <a:pt x="1014" y="630"/>
                    </a:lnTo>
                    <a:lnTo>
                      <a:pt x="1010" y="653"/>
                    </a:lnTo>
                    <a:lnTo>
                      <a:pt x="1005" y="675"/>
                    </a:lnTo>
                    <a:lnTo>
                      <a:pt x="998" y="696"/>
                    </a:lnTo>
                    <a:lnTo>
                      <a:pt x="991" y="718"/>
                    </a:lnTo>
                    <a:lnTo>
                      <a:pt x="983" y="738"/>
                    </a:lnTo>
                    <a:lnTo>
                      <a:pt x="974" y="760"/>
                    </a:lnTo>
                    <a:lnTo>
                      <a:pt x="964" y="779"/>
                    </a:lnTo>
                    <a:lnTo>
                      <a:pt x="953" y="798"/>
                    </a:lnTo>
                    <a:lnTo>
                      <a:pt x="940" y="817"/>
                    </a:lnTo>
                    <a:lnTo>
                      <a:pt x="927" y="835"/>
                    </a:lnTo>
                    <a:lnTo>
                      <a:pt x="914" y="852"/>
                    </a:lnTo>
                    <a:lnTo>
                      <a:pt x="899" y="869"/>
                    </a:lnTo>
                    <a:lnTo>
                      <a:pt x="884" y="884"/>
                    </a:lnTo>
                    <a:lnTo>
                      <a:pt x="869" y="900"/>
                    </a:lnTo>
                    <a:lnTo>
                      <a:pt x="852" y="914"/>
                    </a:lnTo>
                    <a:lnTo>
                      <a:pt x="835" y="927"/>
                    </a:lnTo>
                    <a:lnTo>
                      <a:pt x="817" y="940"/>
                    </a:lnTo>
                    <a:lnTo>
                      <a:pt x="798" y="952"/>
                    </a:lnTo>
                    <a:lnTo>
                      <a:pt x="779" y="964"/>
                    </a:lnTo>
                    <a:lnTo>
                      <a:pt x="760" y="974"/>
                    </a:lnTo>
                    <a:lnTo>
                      <a:pt x="738" y="983"/>
                    </a:lnTo>
                    <a:lnTo>
                      <a:pt x="718" y="991"/>
                    </a:lnTo>
                    <a:lnTo>
                      <a:pt x="696" y="999"/>
                    </a:lnTo>
                    <a:lnTo>
                      <a:pt x="675" y="1005"/>
                    </a:lnTo>
                    <a:lnTo>
                      <a:pt x="653" y="1010"/>
                    </a:lnTo>
                    <a:lnTo>
                      <a:pt x="630" y="1014"/>
                    </a:lnTo>
                    <a:lnTo>
                      <a:pt x="607" y="1017"/>
                    </a:lnTo>
                    <a:lnTo>
                      <a:pt x="584" y="1018"/>
                    </a:lnTo>
                    <a:lnTo>
                      <a:pt x="561" y="1019"/>
                    </a:lnTo>
                    <a:lnTo>
                      <a:pt x="536" y="1018"/>
                    </a:lnTo>
                    <a:lnTo>
                      <a:pt x="513" y="1017"/>
                    </a:lnTo>
                    <a:lnTo>
                      <a:pt x="490" y="1014"/>
                    </a:lnTo>
                    <a:lnTo>
                      <a:pt x="468" y="1010"/>
                    </a:lnTo>
                    <a:lnTo>
                      <a:pt x="446" y="1005"/>
                    </a:lnTo>
                    <a:lnTo>
                      <a:pt x="424" y="999"/>
                    </a:lnTo>
                    <a:lnTo>
                      <a:pt x="403" y="991"/>
                    </a:lnTo>
                    <a:lnTo>
                      <a:pt x="382" y="983"/>
                    </a:lnTo>
                    <a:lnTo>
                      <a:pt x="362" y="974"/>
                    </a:lnTo>
                    <a:lnTo>
                      <a:pt x="342" y="964"/>
                    </a:lnTo>
                    <a:lnTo>
                      <a:pt x="322" y="952"/>
                    </a:lnTo>
                    <a:lnTo>
                      <a:pt x="304" y="940"/>
                    </a:lnTo>
                    <a:lnTo>
                      <a:pt x="286" y="927"/>
                    </a:lnTo>
                    <a:lnTo>
                      <a:pt x="268" y="914"/>
                    </a:lnTo>
                    <a:lnTo>
                      <a:pt x="252" y="900"/>
                    </a:lnTo>
                    <a:lnTo>
                      <a:pt x="236" y="884"/>
                    </a:lnTo>
                    <a:lnTo>
                      <a:pt x="221" y="869"/>
                    </a:lnTo>
                    <a:lnTo>
                      <a:pt x="207" y="852"/>
                    </a:lnTo>
                    <a:lnTo>
                      <a:pt x="193" y="835"/>
                    </a:lnTo>
                    <a:lnTo>
                      <a:pt x="180" y="817"/>
                    </a:lnTo>
                    <a:lnTo>
                      <a:pt x="168" y="798"/>
                    </a:lnTo>
                    <a:lnTo>
                      <a:pt x="158" y="779"/>
                    </a:lnTo>
                    <a:lnTo>
                      <a:pt x="147" y="760"/>
                    </a:lnTo>
                    <a:lnTo>
                      <a:pt x="137" y="738"/>
                    </a:lnTo>
                    <a:lnTo>
                      <a:pt x="129" y="718"/>
                    </a:lnTo>
                    <a:lnTo>
                      <a:pt x="122" y="696"/>
                    </a:lnTo>
                    <a:lnTo>
                      <a:pt x="116" y="675"/>
                    </a:lnTo>
                    <a:lnTo>
                      <a:pt x="111" y="653"/>
                    </a:lnTo>
                    <a:lnTo>
                      <a:pt x="107" y="630"/>
                    </a:lnTo>
                    <a:lnTo>
                      <a:pt x="104" y="607"/>
                    </a:lnTo>
                    <a:lnTo>
                      <a:pt x="102" y="584"/>
                    </a:lnTo>
                    <a:lnTo>
                      <a:pt x="101" y="561"/>
                    </a:lnTo>
                    <a:lnTo>
                      <a:pt x="102" y="536"/>
                    </a:lnTo>
                    <a:lnTo>
                      <a:pt x="104" y="513"/>
                    </a:lnTo>
                    <a:lnTo>
                      <a:pt x="107" y="490"/>
                    </a:lnTo>
                    <a:lnTo>
                      <a:pt x="111" y="468"/>
                    </a:lnTo>
                    <a:lnTo>
                      <a:pt x="116" y="446"/>
                    </a:lnTo>
                    <a:lnTo>
                      <a:pt x="122" y="424"/>
                    </a:lnTo>
                    <a:lnTo>
                      <a:pt x="129" y="403"/>
                    </a:lnTo>
                    <a:lnTo>
                      <a:pt x="137" y="382"/>
                    </a:lnTo>
                    <a:lnTo>
                      <a:pt x="147" y="362"/>
                    </a:lnTo>
                    <a:lnTo>
                      <a:pt x="158" y="341"/>
                    </a:lnTo>
                    <a:lnTo>
                      <a:pt x="168" y="322"/>
                    </a:lnTo>
                    <a:lnTo>
                      <a:pt x="180" y="304"/>
                    </a:lnTo>
                    <a:lnTo>
                      <a:pt x="193" y="286"/>
                    </a:lnTo>
                    <a:lnTo>
                      <a:pt x="207" y="269"/>
                    </a:lnTo>
                    <a:lnTo>
                      <a:pt x="221" y="252"/>
                    </a:lnTo>
                    <a:lnTo>
                      <a:pt x="236" y="236"/>
                    </a:lnTo>
                    <a:lnTo>
                      <a:pt x="252" y="221"/>
                    </a:lnTo>
                    <a:lnTo>
                      <a:pt x="268" y="207"/>
                    </a:lnTo>
                    <a:lnTo>
                      <a:pt x="286" y="193"/>
                    </a:lnTo>
                    <a:lnTo>
                      <a:pt x="304" y="180"/>
                    </a:lnTo>
                    <a:lnTo>
                      <a:pt x="322" y="169"/>
                    </a:lnTo>
                    <a:lnTo>
                      <a:pt x="342" y="158"/>
                    </a:lnTo>
                    <a:lnTo>
                      <a:pt x="362" y="148"/>
                    </a:lnTo>
                    <a:lnTo>
                      <a:pt x="382" y="137"/>
                    </a:lnTo>
                    <a:lnTo>
                      <a:pt x="403" y="129"/>
                    </a:lnTo>
                    <a:lnTo>
                      <a:pt x="424" y="122"/>
                    </a:lnTo>
                    <a:lnTo>
                      <a:pt x="446" y="116"/>
                    </a:lnTo>
                    <a:lnTo>
                      <a:pt x="468" y="111"/>
                    </a:lnTo>
                    <a:lnTo>
                      <a:pt x="490" y="107"/>
                    </a:lnTo>
                    <a:lnTo>
                      <a:pt x="513" y="104"/>
                    </a:lnTo>
                    <a:lnTo>
                      <a:pt x="536" y="102"/>
                    </a:lnTo>
                    <a:lnTo>
                      <a:pt x="561" y="101"/>
                    </a:lnTo>
                    <a:lnTo>
                      <a:pt x="584" y="102"/>
                    </a:lnTo>
                    <a:lnTo>
                      <a:pt x="607" y="104"/>
                    </a:lnTo>
                    <a:lnTo>
                      <a:pt x="630" y="107"/>
                    </a:lnTo>
                    <a:lnTo>
                      <a:pt x="653" y="111"/>
                    </a:lnTo>
                    <a:lnTo>
                      <a:pt x="675" y="116"/>
                    </a:lnTo>
                    <a:lnTo>
                      <a:pt x="696" y="122"/>
                    </a:lnTo>
                    <a:lnTo>
                      <a:pt x="718" y="129"/>
                    </a:lnTo>
                    <a:lnTo>
                      <a:pt x="738" y="137"/>
                    </a:lnTo>
                    <a:lnTo>
                      <a:pt x="760" y="148"/>
                    </a:lnTo>
                    <a:lnTo>
                      <a:pt x="779" y="158"/>
                    </a:lnTo>
                    <a:lnTo>
                      <a:pt x="798" y="169"/>
                    </a:lnTo>
                    <a:lnTo>
                      <a:pt x="817" y="180"/>
                    </a:lnTo>
                    <a:lnTo>
                      <a:pt x="835" y="193"/>
                    </a:lnTo>
                    <a:lnTo>
                      <a:pt x="852" y="207"/>
                    </a:lnTo>
                    <a:lnTo>
                      <a:pt x="869" y="221"/>
                    </a:lnTo>
                    <a:lnTo>
                      <a:pt x="884" y="236"/>
                    </a:lnTo>
                    <a:lnTo>
                      <a:pt x="899" y="252"/>
                    </a:lnTo>
                    <a:lnTo>
                      <a:pt x="914" y="269"/>
                    </a:lnTo>
                    <a:lnTo>
                      <a:pt x="927" y="286"/>
                    </a:lnTo>
                    <a:lnTo>
                      <a:pt x="940" y="304"/>
                    </a:lnTo>
                    <a:lnTo>
                      <a:pt x="953" y="322"/>
                    </a:lnTo>
                    <a:lnTo>
                      <a:pt x="964" y="341"/>
                    </a:lnTo>
                    <a:lnTo>
                      <a:pt x="974" y="362"/>
                    </a:lnTo>
                    <a:lnTo>
                      <a:pt x="983" y="382"/>
                    </a:lnTo>
                    <a:lnTo>
                      <a:pt x="991" y="403"/>
                    </a:lnTo>
                    <a:lnTo>
                      <a:pt x="998" y="424"/>
                    </a:lnTo>
                    <a:lnTo>
                      <a:pt x="1005" y="446"/>
                    </a:lnTo>
                    <a:lnTo>
                      <a:pt x="1010" y="468"/>
                    </a:lnTo>
                    <a:lnTo>
                      <a:pt x="1014" y="490"/>
                    </a:lnTo>
                    <a:lnTo>
                      <a:pt x="1017" y="513"/>
                    </a:lnTo>
                    <a:lnTo>
                      <a:pt x="1018" y="536"/>
                    </a:lnTo>
                    <a:lnTo>
                      <a:pt x="1019" y="561"/>
                    </a:lnTo>
                    <a:close/>
                  </a:path>
                </a:pathLst>
              </a:custGeom>
              <a:solidFill>
                <a:srgbClr val="BFE1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1763" name="Freeform 1339">
                <a:extLst>
                  <a:ext uri="{FF2B5EF4-FFF2-40B4-BE49-F238E27FC236}">
                    <a16:creationId xmlns:a16="http://schemas.microsoft.com/office/drawing/2014/main" id="{069CAB7E-A2FF-486B-BE2F-DEC9053815F4}"/>
                  </a:ext>
                </a:extLst>
              </p:cNvPr>
              <p:cNvSpPr>
                <a:spLocks noEditPoints="1"/>
              </p:cNvSpPr>
              <p:nvPr/>
            </p:nvSpPr>
            <p:spPr bwMode="auto">
              <a:xfrm>
                <a:off x="1724" y="2256"/>
                <a:ext cx="204" cy="203"/>
              </a:xfrm>
              <a:custGeom>
                <a:avLst/>
                <a:gdLst>
                  <a:gd name="T0" fmla="*/ 202 w 1019"/>
                  <a:gd name="T1" fmla="*/ 81 h 1019"/>
                  <a:gd name="T2" fmla="*/ 194 w 1019"/>
                  <a:gd name="T3" fmla="*/ 57 h 1019"/>
                  <a:gd name="T4" fmla="*/ 181 w 1019"/>
                  <a:gd name="T5" fmla="*/ 37 h 1019"/>
                  <a:gd name="T6" fmla="*/ 163 w 1019"/>
                  <a:gd name="T7" fmla="*/ 20 h 1019"/>
                  <a:gd name="T8" fmla="*/ 142 w 1019"/>
                  <a:gd name="T9" fmla="*/ 8 h 1019"/>
                  <a:gd name="T10" fmla="*/ 118 w 1019"/>
                  <a:gd name="T11" fmla="*/ 1 h 1019"/>
                  <a:gd name="T12" fmla="*/ 91 w 1019"/>
                  <a:gd name="T13" fmla="*/ 0 h 1019"/>
                  <a:gd name="T14" fmla="*/ 67 w 1019"/>
                  <a:gd name="T15" fmla="*/ 6 h 1019"/>
                  <a:gd name="T16" fmla="*/ 45 w 1019"/>
                  <a:gd name="T17" fmla="*/ 17 h 1019"/>
                  <a:gd name="T18" fmla="*/ 26 w 1019"/>
                  <a:gd name="T19" fmla="*/ 33 h 1019"/>
                  <a:gd name="T20" fmla="*/ 12 w 1019"/>
                  <a:gd name="T21" fmla="*/ 53 h 1019"/>
                  <a:gd name="T22" fmla="*/ 3 w 1019"/>
                  <a:gd name="T23" fmla="*/ 76 h 1019"/>
                  <a:gd name="T24" fmla="*/ 0 w 1019"/>
                  <a:gd name="T25" fmla="*/ 102 h 1019"/>
                  <a:gd name="T26" fmla="*/ 3 w 1019"/>
                  <a:gd name="T27" fmla="*/ 127 h 1019"/>
                  <a:gd name="T28" fmla="*/ 12 w 1019"/>
                  <a:gd name="T29" fmla="*/ 150 h 1019"/>
                  <a:gd name="T30" fmla="*/ 26 w 1019"/>
                  <a:gd name="T31" fmla="*/ 170 h 1019"/>
                  <a:gd name="T32" fmla="*/ 45 w 1019"/>
                  <a:gd name="T33" fmla="*/ 186 h 1019"/>
                  <a:gd name="T34" fmla="*/ 67 w 1019"/>
                  <a:gd name="T35" fmla="*/ 197 h 1019"/>
                  <a:gd name="T36" fmla="*/ 91 w 1019"/>
                  <a:gd name="T37" fmla="*/ 202 h 1019"/>
                  <a:gd name="T38" fmla="*/ 118 w 1019"/>
                  <a:gd name="T39" fmla="*/ 202 h 1019"/>
                  <a:gd name="T40" fmla="*/ 142 w 1019"/>
                  <a:gd name="T41" fmla="*/ 195 h 1019"/>
                  <a:gd name="T42" fmla="*/ 163 w 1019"/>
                  <a:gd name="T43" fmla="*/ 183 h 1019"/>
                  <a:gd name="T44" fmla="*/ 181 w 1019"/>
                  <a:gd name="T45" fmla="*/ 166 h 1019"/>
                  <a:gd name="T46" fmla="*/ 194 w 1019"/>
                  <a:gd name="T47" fmla="*/ 146 h 1019"/>
                  <a:gd name="T48" fmla="*/ 202 w 1019"/>
                  <a:gd name="T49" fmla="*/ 122 h 1019"/>
                  <a:gd name="T50" fmla="*/ 184 w 1019"/>
                  <a:gd name="T51" fmla="*/ 102 h 1019"/>
                  <a:gd name="T52" fmla="*/ 181 w 1019"/>
                  <a:gd name="T53" fmla="*/ 122 h 1019"/>
                  <a:gd name="T54" fmla="*/ 174 w 1019"/>
                  <a:gd name="T55" fmla="*/ 140 h 1019"/>
                  <a:gd name="T56" fmla="*/ 162 w 1019"/>
                  <a:gd name="T57" fmla="*/ 156 h 1019"/>
                  <a:gd name="T58" fmla="*/ 148 w 1019"/>
                  <a:gd name="T59" fmla="*/ 169 h 1019"/>
                  <a:gd name="T60" fmla="*/ 130 w 1019"/>
                  <a:gd name="T61" fmla="*/ 178 h 1019"/>
                  <a:gd name="T62" fmla="*/ 110 w 1019"/>
                  <a:gd name="T63" fmla="*/ 182 h 1019"/>
                  <a:gd name="T64" fmla="*/ 89 w 1019"/>
                  <a:gd name="T65" fmla="*/ 182 h 1019"/>
                  <a:gd name="T66" fmla="*/ 70 w 1019"/>
                  <a:gd name="T67" fmla="*/ 176 h 1019"/>
                  <a:gd name="T68" fmla="*/ 53 w 1019"/>
                  <a:gd name="T69" fmla="*/ 167 h 1019"/>
                  <a:gd name="T70" fmla="*/ 39 w 1019"/>
                  <a:gd name="T71" fmla="*/ 153 h 1019"/>
                  <a:gd name="T72" fmla="*/ 28 w 1019"/>
                  <a:gd name="T73" fmla="*/ 137 h 1019"/>
                  <a:gd name="T74" fmla="*/ 22 w 1019"/>
                  <a:gd name="T75" fmla="*/ 118 h 1019"/>
                  <a:gd name="T76" fmla="*/ 21 w 1019"/>
                  <a:gd name="T77" fmla="*/ 97 h 1019"/>
                  <a:gd name="T78" fmla="*/ 24 w 1019"/>
                  <a:gd name="T79" fmla="*/ 77 h 1019"/>
                  <a:gd name="T80" fmla="*/ 32 w 1019"/>
                  <a:gd name="T81" fmla="*/ 59 h 1019"/>
                  <a:gd name="T82" fmla="*/ 44 w 1019"/>
                  <a:gd name="T83" fmla="*/ 44 h 1019"/>
                  <a:gd name="T84" fmla="*/ 60 w 1019"/>
                  <a:gd name="T85" fmla="*/ 32 h 1019"/>
                  <a:gd name="T86" fmla="*/ 78 w 1019"/>
                  <a:gd name="T87" fmla="*/ 24 h 1019"/>
                  <a:gd name="T88" fmla="*/ 98 w 1019"/>
                  <a:gd name="T89" fmla="*/ 21 h 1019"/>
                  <a:gd name="T90" fmla="*/ 118 w 1019"/>
                  <a:gd name="T91" fmla="*/ 22 h 1019"/>
                  <a:gd name="T92" fmla="*/ 137 w 1019"/>
                  <a:gd name="T93" fmla="*/ 28 h 1019"/>
                  <a:gd name="T94" fmla="*/ 154 w 1019"/>
                  <a:gd name="T95" fmla="*/ 39 h 1019"/>
                  <a:gd name="T96" fmla="*/ 167 w 1019"/>
                  <a:gd name="T97" fmla="*/ 53 h 1019"/>
                  <a:gd name="T98" fmla="*/ 177 w 1019"/>
                  <a:gd name="T99" fmla="*/ 70 h 1019"/>
                  <a:gd name="T100" fmla="*/ 183 w 1019"/>
                  <a:gd name="T101" fmla="*/ 89 h 101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019" h="1019">
                    <a:moveTo>
                      <a:pt x="1019" y="510"/>
                    </a:moveTo>
                    <a:lnTo>
                      <a:pt x="1018" y="483"/>
                    </a:lnTo>
                    <a:lnTo>
                      <a:pt x="1016" y="457"/>
                    </a:lnTo>
                    <a:lnTo>
                      <a:pt x="1013" y="432"/>
                    </a:lnTo>
                    <a:lnTo>
                      <a:pt x="1008" y="407"/>
                    </a:lnTo>
                    <a:lnTo>
                      <a:pt x="1003" y="382"/>
                    </a:lnTo>
                    <a:lnTo>
                      <a:pt x="996" y="358"/>
                    </a:lnTo>
                    <a:lnTo>
                      <a:pt x="988" y="334"/>
                    </a:lnTo>
                    <a:lnTo>
                      <a:pt x="979" y="311"/>
                    </a:lnTo>
                    <a:lnTo>
                      <a:pt x="969" y="288"/>
                    </a:lnTo>
                    <a:lnTo>
                      <a:pt x="958" y="266"/>
                    </a:lnTo>
                    <a:lnTo>
                      <a:pt x="945" y="245"/>
                    </a:lnTo>
                    <a:lnTo>
                      <a:pt x="932" y="224"/>
                    </a:lnTo>
                    <a:lnTo>
                      <a:pt x="918" y="204"/>
                    </a:lnTo>
                    <a:lnTo>
                      <a:pt x="903" y="185"/>
                    </a:lnTo>
                    <a:lnTo>
                      <a:pt x="886" y="167"/>
                    </a:lnTo>
                    <a:lnTo>
                      <a:pt x="869" y="149"/>
                    </a:lnTo>
                    <a:lnTo>
                      <a:pt x="852" y="133"/>
                    </a:lnTo>
                    <a:lnTo>
                      <a:pt x="833" y="117"/>
                    </a:lnTo>
                    <a:lnTo>
                      <a:pt x="814" y="102"/>
                    </a:lnTo>
                    <a:lnTo>
                      <a:pt x="794" y="86"/>
                    </a:lnTo>
                    <a:lnTo>
                      <a:pt x="774" y="73"/>
                    </a:lnTo>
                    <a:lnTo>
                      <a:pt x="752" y="61"/>
                    </a:lnTo>
                    <a:lnTo>
                      <a:pt x="731" y="50"/>
                    </a:lnTo>
                    <a:lnTo>
                      <a:pt x="708" y="40"/>
                    </a:lnTo>
                    <a:lnTo>
                      <a:pt x="684" y="31"/>
                    </a:lnTo>
                    <a:lnTo>
                      <a:pt x="660" y="23"/>
                    </a:lnTo>
                    <a:lnTo>
                      <a:pt x="636" y="16"/>
                    </a:lnTo>
                    <a:lnTo>
                      <a:pt x="612" y="10"/>
                    </a:lnTo>
                    <a:lnTo>
                      <a:pt x="587" y="6"/>
                    </a:lnTo>
                    <a:lnTo>
                      <a:pt x="562" y="2"/>
                    </a:lnTo>
                    <a:lnTo>
                      <a:pt x="536" y="0"/>
                    </a:lnTo>
                    <a:lnTo>
                      <a:pt x="510" y="0"/>
                    </a:lnTo>
                    <a:lnTo>
                      <a:pt x="483" y="0"/>
                    </a:lnTo>
                    <a:lnTo>
                      <a:pt x="457" y="2"/>
                    </a:lnTo>
                    <a:lnTo>
                      <a:pt x="432" y="6"/>
                    </a:lnTo>
                    <a:lnTo>
                      <a:pt x="407" y="10"/>
                    </a:lnTo>
                    <a:lnTo>
                      <a:pt x="382" y="16"/>
                    </a:lnTo>
                    <a:lnTo>
                      <a:pt x="358" y="23"/>
                    </a:lnTo>
                    <a:lnTo>
                      <a:pt x="334" y="31"/>
                    </a:lnTo>
                    <a:lnTo>
                      <a:pt x="311" y="40"/>
                    </a:lnTo>
                    <a:lnTo>
                      <a:pt x="289" y="50"/>
                    </a:lnTo>
                    <a:lnTo>
                      <a:pt x="266" y="61"/>
                    </a:lnTo>
                    <a:lnTo>
                      <a:pt x="245" y="73"/>
                    </a:lnTo>
                    <a:lnTo>
                      <a:pt x="224" y="86"/>
                    </a:lnTo>
                    <a:lnTo>
                      <a:pt x="204" y="102"/>
                    </a:lnTo>
                    <a:lnTo>
                      <a:pt x="185" y="117"/>
                    </a:lnTo>
                    <a:lnTo>
                      <a:pt x="167" y="133"/>
                    </a:lnTo>
                    <a:lnTo>
                      <a:pt x="149" y="149"/>
                    </a:lnTo>
                    <a:lnTo>
                      <a:pt x="132" y="167"/>
                    </a:lnTo>
                    <a:lnTo>
                      <a:pt x="117" y="185"/>
                    </a:lnTo>
                    <a:lnTo>
                      <a:pt x="101" y="204"/>
                    </a:lnTo>
                    <a:lnTo>
                      <a:pt x="86" y="224"/>
                    </a:lnTo>
                    <a:lnTo>
                      <a:pt x="73" y="245"/>
                    </a:lnTo>
                    <a:lnTo>
                      <a:pt x="61" y="266"/>
                    </a:lnTo>
                    <a:lnTo>
                      <a:pt x="50" y="288"/>
                    </a:lnTo>
                    <a:lnTo>
                      <a:pt x="40" y="311"/>
                    </a:lnTo>
                    <a:lnTo>
                      <a:pt x="31" y="334"/>
                    </a:lnTo>
                    <a:lnTo>
                      <a:pt x="23" y="358"/>
                    </a:lnTo>
                    <a:lnTo>
                      <a:pt x="16" y="382"/>
                    </a:lnTo>
                    <a:lnTo>
                      <a:pt x="10" y="407"/>
                    </a:lnTo>
                    <a:lnTo>
                      <a:pt x="6" y="432"/>
                    </a:lnTo>
                    <a:lnTo>
                      <a:pt x="2" y="457"/>
                    </a:lnTo>
                    <a:lnTo>
                      <a:pt x="0" y="483"/>
                    </a:lnTo>
                    <a:lnTo>
                      <a:pt x="0" y="510"/>
                    </a:lnTo>
                    <a:lnTo>
                      <a:pt x="0" y="536"/>
                    </a:lnTo>
                    <a:lnTo>
                      <a:pt x="2" y="562"/>
                    </a:lnTo>
                    <a:lnTo>
                      <a:pt x="6" y="587"/>
                    </a:lnTo>
                    <a:lnTo>
                      <a:pt x="10" y="612"/>
                    </a:lnTo>
                    <a:lnTo>
                      <a:pt x="16" y="636"/>
                    </a:lnTo>
                    <a:lnTo>
                      <a:pt x="23" y="661"/>
                    </a:lnTo>
                    <a:lnTo>
                      <a:pt x="31" y="684"/>
                    </a:lnTo>
                    <a:lnTo>
                      <a:pt x="40" y="708"/>
                    </a:lnTo>
                    <a:lnTo>
                      <a:pt x="50" y="731"/>
                    </a:lnTo>
                    <a:lnTo>
                      <a:pt x="61" y="752"/>
                    </a:lnTo>
                    <a:lnTo>
                      <a:pt x="73" y="774"/>
                    </a:lnTo>
                    <a:lnTo>
                      <a:pt x="86" y="794"/>
                    </a:lnTo>
                    <a:lnTo>
                      <a:pt x="101" y="814"/>
                    </a:lnTo>
                    <a:lnTo>
                      <a:pt x="117" y="833"/>
                    </a:lnTo>
                    <a:lnTo>
                      <a:pt x="132" y="852"/>
                    </a:lnTo>
                    <a:lnTo>
                      <a:pt x="149" y="869"/>
                    </a:lnTo>
                    <a:lnTo>
                      <a:pt x="167" y="886"/>
                    </a:lnTo>
                    <a:lnTo>
                      <a:pt x="185" y="902"/>
                    </a:lnTo>
                    <a:lnTo>
                      <a:pt x="204" y="918"/>
                    </a:lnTo>
                    <a:lnTo>
                      <a:pt x="224" y="932"/>
                    </a:lnTo>
                    <a:lnTo>
                      <a:pt x="245" y="945"/>
                    </a:lnTo>
                    <a:lnTo>
                      <a:pt x="266" y="958"/>
                    </a:lnTo>
                    <a:lnTo>
                      <a:pt x="289" y="969"/>
                    </a:lnTo>
                    <a:lnTo>
                      <a:pt x="311" y="979"/>
                    </a:lnTo>
                    <a:lnTo>
                      <a:pt x="334" y="988"/>
                    </a:lnTo>
                    <a:lnTo>
                      <a:pt x="358" y="996"/>
                    </a:lnTo>
                    <a:lnTo>
                      <a:pt x="382" y="1003"/>
                    </a:lnTo>
                    <a:lnTo>
                      <a:pt x="407" y="1008"/>
                    </a:lnTo>
                    <a:lnTo>
                      <a:pt x="432" y="1013"/>
                    </a:lnTo>
                    <a:lnTo>
                      <a:pt x="457" y="1016"/>
                    </a:lnTo>
                    <a:lnTo>
                      <a:pt x="483" y="1018"/>
                    </a:lnTo>
                    <a:lnTo>
                      <a:pt x="510" y="1019"/>
                    </a:lnTo>
                    <a:lnTo>
                      <a:pt x="536" y="1018"/>
                    </a:lnTo>
                    <a:lnTo>
                      <a:pt x="562" y="1016"/>
                    </a:lnTo>
                    <a:lnTo>
                      <a:pt x="587" y="1013"/>
                    </a:lnTo>
                    <a:lnTo>
                      <a:pt x="612" y="1008"/>
                    </a:lnTo>
                    <a:lnTo>
                      <a:pt x="636" y="1003"/>
                    </a:lnTo>
                    <a:lnTo>
                      <a:pt x="660" y="996"/>
                    </a:lnTo>
                    <a:lnTo>
                      <a:pt x="684" y="988"/>
                    </a:lnTo>
                    <a:lnTo>
                      <a:pt x="708" y="979"/>
                    </a:lnTo>
                    <a:lnTo>
                      <a:pt x="731" y="969"/>
                    </a:lnTo>
                    <a:lnTo>
                      <a:pt x="752" y="958"/>
                    </a:lnTo>
                    <a:lnTo>
                      <a:pt x="774" y="945"/>
                    </a:lnTo>
                    <a:lnTo>
                      <a:pt x="794" y="932"/>
                    </a:lnTo>
                    <a:lnTo>
                      <a:pt x="814" y="918"/>
                    </a:lnTo>
                    <a:lnTo>
                      <a:pt x="833" y="902"/>
                    </a:lnTo>
                    <a:lnTo>
                      <a:pt x="852" y="886"/>
                    </a:lnTo>
                    <a:lnTo>
                      <a:pt x="869" y="869"/>
                    </a:lnTo>
                    <a:lnTo>
                      <a:pt x="886" y="852"/>
                    </a:lnTo>
                    <a:lnTo>
                      <a:pt x="903" y="833"/>
                    </a:lnTo>
                    <a:lnTo>
                      <a:pt x="918" y="814"/>
                    </a:lnTo>
                    <a:lnTo>
                      <a:pt x="932" y="794"/>
                    </a:lnTo>
                    <a:lnTo>
                      <a:pt x="945" y="774"/>
                    </a:lnTo>
                    <a:lnTo>
                      <a:pt x="958" y="752"/>
                    </a:lnTo>
                    <a:lnTo>
                      <a:pt x="969" y="731"/>
                    </a:lnTo>
                    <a:lnTo>
                      <a:pt x="979" y="708"/>
                    </a:lnTo>
                    <a:lnTo>
                      <a:pt x="988" y="684"/>
                    </a:lnTo>
                    <a:lnTo>
                      <a:pt x="996" y="661"/>
                    </a:lnTo>
                    <a:lnTo>
                      <a:pt x="1003" y="636"/>
                    </a:lnTo>
                    <a:lnTo>
                      <a:pt x="1008" y="612"/>
                    </a:lnTo>
                    <a:lnTo>
                      <a:pt x="1013" y="587"/>
                    </a:lnTo>
                    <a:lnTo>
                      <a:pt x="1016" y="562"/>
                    </a:lnTo>
                    <a:lnTo>
                      <a:pt x="1018" y="536"/>
                    </a:lnTo>
                    <a:lnTo>
                      <a:pt x="1019" y="510"/>
                    </a:lnTo>
                    <a:close/>
                    <a:moveTo>
                      <a:pt x="917" y="510"/>
                    </a:moveTo>
                    <a:lnTo>
                      <a:pt x="917" y="531"/>
                    </a:lnTo>
                    <a:lnTo>
                      <a:pt x="915" y="551"/>
                    </a:lnTo>
                    <a:lnTo>
                      <a:pt x="913" y="572"/>
                    </a:lnTo>
                    <a:lnTo>
                      <a:pt x="909" y="592"/>
                    </a:lnTo>
                    <a:lnTo>
                      <a:pt x="905" y="611"/>
                    </a:lnTo>
                    <a:lnTo>
                      <a:pt x="899" y="630"/>
                    </a:lnTo>
                    <a:lnTo>
                      <a:pt x="893" y="649"/>
                    </a:lnTo>
                    <a:lnTo>
                      <a:pt x="884" y="668"/>
                    </a:lnTo>
                    <a:lnTo>
                      <a:pt x="876" y="686"/>
                    </a:lnTo>
                    <a:lnTo>
                      <a:pt x="867" y="703"/>
                    </a:lnTo>
                    <a:lnTo>
                      <a:pt x="858" y="721"/>
                    </a:lnTo>
                    <a:lnTo>
                      <a:pt x="847" y="738"/>
                    </a:lnTo>
                    <a:lnTo>
                      <a:pt x="836" y="753"/>
                    </a:lnTo>
                    <a:lnTo>
                      <a:pt x="824" y="769"/>
                    </a:lnTo>
                    <a:lnTo>
                      <a:pt x="811" y="783"/>
                    </a:lnTo>
                    <a:lnTo>
                      <a:pt x="798" y="798"/>
                    </a:lnTo>
                    <a:lnTo>
                      <a:pt x="783" y="811"/>
                    </a:lnTo>
                    <a:lnTo>
                      <a:pt x="769" y="824"/>
                    </a:lnTo>
                    <a:lnTo>
                      <a:pt x="753" y="836"/>
                    </a:lnTo>
                    <a:lnTo>
                      <a:pt x="737" y="847"/>
                    </a:lnTo>
                    <a:lnTo>
                      <a:pt x="721" y="858"/>
                    </a:lnTo>
                    <a:lnTo>
                      <a:pt x="704" y="867"/>
                    </a:lnTo>
                    <a:lnTo>
                      <a:pt x="686" y="876"/>
                    </a:lnTo>
                    <a:lnTo>
                      <a:pt x="668" y="884"/>
                    </a:lnTo>
                    <a:lnTo>
                      <a:pt x="649" y="892"/>
                    </a:lnTo>
                    <a:lnTo>
                      <a:pt x="630" y="898"/>
                    </a:lnTo>
                    <a:lnTo>
                      <a:pt x="611" y="904"/>
                    </a:lnTo>
                    <a:lnTo>
                      <a:pt x="591" y="908"/>
                    </a:lnTo>
                    <a:lnTo>
                      <a:pt x="571" y="913"/>
                    </a:lnTo>
                    <a:lnTo>
                      <a:pt x="551" y="915"/>
                    </a:lnTo>
                    <a:lnTo>
                      <a:pt x="531" y="917"/>
                    </a:lnTo>
                    <a:lnTo>
                      <a:pt x="510" y="917"/>
                    </a:lnTo>
                    <a:lnTo>
                      <a:pt x="488" y="917"/>
                    </a:lnTo>
                    <a:lnTo>
                      <a:pt x="467" y="915"/>
                    </a:lnTo>
                    <a:lnTo>
                      <a:pt x="447" y="913"/>
                    </a:lnTo>
                    <a:lnTo>
                      <a:pt x="427" y="908"/>
                    </a:lnTo>
                    <a:lnTo>
                      <a:pt x="407" y="904"/>
                    </a:lnTo>
                    <a:lnTo>
                      <a:pt x="388" y="898"/>
                    </a:lnTo>
                    <a:lnTo>
                      <a:pt x="369" y="892"/>
                    </a:lnTo>
                    <a:lnTo>
                      <a:pt x="351" y="884"/>
                    </a:lnTo>
                    <a:lnTo>
                      <a:pt x="333" y="876"/>
                    </a:lnTo>
                    <a:lnTo>
                      <a:pt x="315" y="867"/>
                    </a:lnTo>
                    <a:lnTo>
                      <a:pt x="298" y="858"/>
                    </a:lnTo>
                    <a:lnTo>
                      <a:pt x="281" y="847"/>
                    </a:lnTo>
                    <a:lnTo>
                      <a:pt x="265" y="836"/>
                    </a:lnTo>
                    <a:lnTo>
                      <a:pt x="250" y="824"/>
                    </a:lnTo>
                    <a:lnTo>
                      <a:pt x="235" y="811"/>
                    </a:lnTo>
                    <a:lnTo>
                      <a:pt x="221" y="798"/>
                    </a:lnTo>
                    <a:lnTo>
                      <a:pt x="208" y="783"/>
                    </a:lnTo>
                    <a:lnTo>
                      <a:pt x="195" y="769"/>
                    </a:lnTo>
                    <a:lnTo>
                      <a:pt x="183" y="753"/>
                    </a:lnTo>
                    <a:lnTo>
                      <a:pt x="171" y="738"/>
                    </a:lnTo>
                    <a:lnTo>
                      <a:pt x="161" y="721"/>
                    </a:lnTo>
                    <a:lnTo>
                      <a:pt x="151" y="703"/>
                    </a:lnTo>
                    <a:lnTo>
                      <a:pt x="142" y="686"/>
                    </a:lnTo>
                    <a:lnTo>
                      <a:pt x="134" y="668"/>
                    </a:lnTo>
                    <a:lnTo>
                      <a:pt x="127" y="649"/>
                    </a:lnTo>
                    <a:lnTo>
                      <a:pt x="120" y="630"/>
                    </a:lnTo>
                    <a:lnTo>
                      <a:pt x="115" y="611"/>
                    </a:lnTo>
                    <a:lnTo>
                      <a:pt x="110" y="592"/>
                    </a:lnTo>
                    <a:lnTo>
                      <a:pt x="107" y="572"/>
                    </a:lnTo>
                    <a:lnTo>
                      <a:pt x="104" y="551"/>
                    </a:lnTo>
                    <a:lnTo>
                      <a:pt x="103" y="531"/>
                    </a:lnTo>
                    <a:lnTo>
                      <a:pt x="102" y="510"/>
                    </a:lnTo>
                    <a:lnTo>
                      <a:pt x="103" y="488"/>
                    </a:lnTo>
                    <a:lnTo>
                      <a:pt x="104" y="467"/>
                    </a:lnTo>
                    <a:lnTo>
                      <a:pt x="107" y="447"/>
                    </a:lnTo>
                    <a:lnTo>
                      <a:pt x="110" y="427"/>
                    </a:lnTo>
                    <a:lnTo>
                      <a:pt x="115" y="407"/>
                    </a:lnTo>
                    <a:lnTo>
                      <a:pt x="120" y="388"/>
                    </a:lnTo>
                    <a:lnTo>
                      <a:pt x="127" y="369"/>
                    </a:lnTo>
                    <a:lnTo>
                      <a:pt x="134" y="351"/>
                    </a:lnTo>
                    <a:lnTo>
                      <a:pt x="142" y="333"/>
                    </a:lnTo>
                    <a:lnTo>
                      <a:pt x="151" y="315"/>
                    </a:lnTo>
                    <a:lnTo>
                      <a:pt x="161" y="298"/>
                    </a:lnTo>
                    <a:lnTo>
                      <a:pt x="171" y="281"/>
                    </a:lnTo>
                    <a:lnTo>
                      <a:pt x="183" y="265"/>
                    </a:lnTo>
                    <a:lnTo>
                      <a:pt x="195" y="250"/>
                    </a:lnTo>
                    <a:lnTo>
                      <a:pt x="208" y="235"/>
                    </a:lnTo>
                    <a:lnTo>
                      <a:pt x="221" y="221"/>
                    </a:lnTo>
                    <a:lnTo>
                      <a:pt x="235" y="208"/>
                    </a:lnTo>
                    <a:lnTo>
                      <a:pt x="250" y="195"/>
                    </a:lnTo>
                    <a:lnTo>
                      <a:pt x="265" y="183"/>
                    </a:lnTo>
                    <a:lnTo>
                      <a:pt x="281" y="171"/>
                    </a:lnTo>
                    <a:lnTo>
                      <a:pt x="298" y="161"/>
                    </a:lnTo>
                    <a:lnTo>
                      <a:pt x="315" y="151"/>
                    </a:lnTo>
                    <a:lnTo>
                      <a:pt x="333" y="142"/>
                    </a:lnTo>
                    <a:lnTo>
                      <a:pt x="351" y="134"/>
                    </a:lnTo>
                    <a:lnTo>
                      <a:pt x="369" y="127"/>
                    </a:lnTo>
                    <a:lnTo>
                      <a:pt x="388" y="120"/>
                    </a:lnTo>
                    <a:lnTo>
                      <a:pt x="407" y="115"/>
                    </a:lnTo>
                    <a:lnTo>
                      <a:pt x="427" y="110"/>
                    </a:lnTo>
                    <a:lnTo>
                      <a:pt x="447" y="107"/>
                    </a:lnTo>
                    <a:lnTo>
                      <a:pt x="467" y="104"/>
                    </a:lnTo>
                    <a:lnTo>
                      <a:pt x="488" y="103"/>
                    </a:lnTo>
                    <a:lnTo>
                      <a:pt x="510" y="102"/>
                    </a:lnTo>
                    <a:lnTo>
                      <a:pt x="531" y="103"/>
                    </a:lnTo>
                    <a:lnTo>
                      <a:pt x="551" y="104"/>
                    </a:lnTo>
                    <a:lnTo>
                      <a:pt x="571" y="107"/>
                    </a:lnTo>
                    <a:lnTo>
                      <a:pt x="591" y="110"/>
                    </a:lnTo>
                    <a:lnTo>
                      <a:pt x="611" y="115"/>
                    </a:lnTo>
                    <a:lnTo>
                      <a:pt x="630" y="120"/>
                    </a:lnTo>
                    <a:lnTo>
                      <a:pt x="649" y="127"/>
                    </a:lnTo>
                    <a:lnTo>
                      <a:pt x="668" y="134"/>
                    </a:lnTo>
                    <a:lnTo>
                      <a:pt x="686" y="142"/>
                    </a:lnTo>
                    <a:lnTo>
                      <a:pt x="704" y="151"/>
                    </a:lnTo>
                    <a:lnTo>
                      <a:pt x="721" y="161"/>
                    </a:lnTo>
                    <a:lnTo>
                      <a:pt x="737" y="171"/>
                    </a:lnTo>
                    <a:lnTo>
                      <a:pt x="753" y="183"/>
                    </a:lnTo>
                    <a:lnTo>
                      <a:pt x="769" y="195"/>
                    </a:lnTo>
                    <a:lnTo>
                      <a:pt x="783" y="208"/>
                    </a:lnTo>
                    <a:lnTo>
                      <a:pt x="798" y="221"/>
                    </a:lnTo>
                    <a:lnTo>
                      <a:pt x="811" y="235"/>
                    </a:lnTo>
                    <a:lnTo>
                      <a:pt x="824" y="250"/>
                    </a:lnTo>
                    <a:lnTo>
                      <a:pt x="836" y="265"/>
                    </a:lnTo>
                    <a:lnTo>
                      <a:pt x="847" y="281"/>
                    </a:lnTo>
                    <a:lnTo>
                      <a:pt x="858" y="298"/>
                    </a:lnTo>
                    <a:lnTo>
                      <a:pt x="867" y="315"/>
                    </a:lnTo>
                    <a:lnTo>
                      <a:pt x="876" y="333"/>
                    </a:lnTo>
                    <a:lnTo>
                      <a:pt x="884" y="351"/>
                    </a:lnTo>
                    <a:lnTo>
                      <a:pt x="893" y="369"/>
                    </a:lnTo>
                    <a:lnTo>
                      <a:pt x="899" y="388"/>
                    </a:lnTo>
                    <a:lnTo>
                      <a:pt x="905" y="407"/>
                    </a:lnTo>
                    <a:lnTo>
                      <a:pt x="909" y="427"/>
                    </a:lnTo>
                    <a:lnTo>
                      <a:pt x="913" y="447"/>
                    </a:lnTo>
                    <a:lnTo>
                      <a:pt x="915" y="467"/>
                    </a:lnTo>
                    <a:lnTo>
                      <a:pt x="917" y="488"/>
                    </a:lnTo>
                    <a:lnTo>
                      <a:pt x="917" y="510"/>
                    </a:lnTo>
                    <a:close/>
                  </a:path>
                </a:pathLst>
              </a:custGeom>
              <a:solidFill>
                <a:srgbClr val="C4E3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1764" name="Freeform 1340">
                <a:extLst>
                  <a:ext uri="{FF2B5EF4-FFF2-40B4-BE49-F238E27FC236}">
                    <a16:creationId xmlns:a16="http://schemas.microsoft.com/office/drawing/2014/main" id="{DDA98C44-9529-4595-BD57-0B9E84ADCB4D}"/>
                  </a:ext>
                </a:extLst>
              </p:cNvPr>
              <p:cNvSpPr>
                <a:spLocks noEditPoints="1"/>
              </p:cNvSpPr>
              <p:nvPr/>
            </p:nvSpPr>
            <p:spPr bwMode="auto">
              <a:xfrm>
                <a:off x="1734" y="2266"/>
                <a:ext cx="184" cy="183"/>
              </a:xfrm>
              <a:custGeom>
                <a:avLst/>
                <a:gdLst>
                  <a:gd name="T0" fmla="*/ 182 w 918"/>
                  <a:gd name="T1" fmla="*/ 73 h 918"/>
                  <a:gd name="T2" fmla="*/ 175 w 918"/>
                  <a:gd name="T3" fmla="*/ 52 h 918"/>
                  <a:gd name="T4" fmla="*/ 163 w 918"/>
                  <a:gd name="T5" fmla="*/ 33 h 918"/>
                  <a:gd name="T6" fmla="*/ 147 w 918"/>
                  <a:gd name="T7" fmla="*/ 18 h 918"/>
                  <a:gd name="T8" fmla="*/ 128 w 918"/>
                  <a:gd name="T9" fmla="*/ 7 h 918"/>
                  <a:gd name="T10" fmla="*/ 106 w 918"/>
                  <a:gd name="T11" fmla="*/ 1 h 918"/>
                  <a:gd name="T12" fmla="*/ 83 w 918"/>
                  <a:gd name="T13" fmla="*/ 1 h 918"/>
                  <a:gd name="T14" fmla="*/ 61 w 918"/>
                  <a:gd name="T15" fmla="*/ 6 h 918"/>
                  <a:gd name="T16" fmla="*/ 41 w 918"/>
                  <a:gd name="T17" fmla="*/ 16 h 918"/>
                  <a:gd name="T18" fmla="*/ 24 w 918"/>
                  <a:gd name="T19" fmla="*/ 30 h 918"/>
                  <a:gd name="T20" fmla="*/ 11 w 918"/>
                  <a:gd name="T21" fmla="*/ 48 h 918"/>
                  <a:gd name="T22" fmla="*/ 3 w 918"/>
                  <a:gd name="T23" fmla="*/ 69 h 918"/>
                  <a:gd name="T24" fmla="*/ 0 w 918"/>
                  <a:gd name="T25" fmla="*/ 92 h 918"/>
                  <a:gd name="T26" fmla="*/ 3 w 918"/>
                  <a:gd name="T27" fmla="*/ 114 h 918"/>
                  <a:gd name="T28" fmla="*/ 11 w 918"/>
                  <a:gd name="T29" fmla="*/ 135 h 918"/>
                  <a:gd name="T30" fmla="*/ 24 w 918"/>
                  <a:gd name="T31" fmla="*/ 153 h 918"/>
                  <a:gd name="T32" fmla="*/ 41 w 918"/>
                  <a:gd name="T33" fmla="*/ 167 h 918"/>
                  <a:gd name="T34" fmla="*/ 61 w 918"/>
                  <a:gd name="T35" fmla="*/ 177 h 918"/>
                  <a:gd name="T36" fmla="*/ 83 w 918"/>
                  <a:gd name="T37" fmla="*/ 183 h 918"/>
                  <a:gd name="T38" fmla="*/ 106 w 918"/>
                  <a:gd name="T39" fmla="*/ 182 h 918"/>
                  <a:gd name="T40" fmla="*/ 128 w 918"/>
                  <a:gd name="T41" fmla="*/ 176 h 918"/>
                  <a:gd name="T42" fmla="*/ 147 w 918"/>
                  <a:gd name="T43" fmla="*/ 165 h 918"/>
                  <a:gd name="T44" fmla="*/ 163 w 918"/>
                  <a:gd name="T45" fmla="*/ 150 h 918"/>
                  <a:gd name="T46" fmla="*/ 175 w 918"/>
                  <a:gd name="T47" fmla="*/ 131 h 918"/>
                  <a:gd name="T48" fmla="*/ 182 w 918"/>
                  <a:gd name="T49" fmla="*/ 110 h 918"/>
                  <a:gd name="T50" fmla="*/ 164 w 918"/>
                  <a:gd name="T51" fmla="*/ 92 h 918"/>
                  <a:gd name="T52" fmla="*/ 161 w 918"/>
                  <a:gd name="T53" fmla="*/ 109 h 918"/>
                  <a:gd name="T54" fmla="*/ 155 w 918"/>
                  <a:gd name="T55" fmla="*/ 125 h 918"/>
                  <a:gd name="T56" fmla="*/ 145 w 918"/>
                  <a:gd name="T57" fmla="*/ 139 h 918"/>
                  <a:gd name="T58" fmla="*/ 132 w 918"/>
                  <a:gd name="T59" fmla="*/ 151 h 918"/>
                  <a:gd name="T60" fmla="*/ 117 w 918"/>
                  <a:gd name="T61" fmla="*/ 158 h 918"/>
                  <a:gd name="T62" fmla="*/ 99 w 918"/>
                  <a:gd name="T63" fmla="*/ 162 h 918"/>
                  <a:gd name="T64" fmla="*/ 81 w 918"/>
                  <a:gd name="T65" fmla="*/ 162 h 918"/>
                  <a:gd name="T66" fmla="*/ 64 w 918"/>
                  <a:gd name="T67" fmla="*/ 157 h 918"/>
                  <a:gd name="T68" fmla="*/ 49 w 918"/>
                  <a:gd name="T69" fmla="*/ 149 h 918"/>
                  <a:gd name="T70" fmla="*/ 37 w 918"/>
                  <a:gd name="T71" fmla="*/ 137 h 918"/>
                  <a:gd name="T72" fmla="*/ 28 w 918"/>
                  <a:gd name="T73" fmla="*/ 122 h 918"/>
                  <a:gd name="T74" fmla="*/ 22 w 918"/>
                  <a:gd name="T75" fmla="*/ 106 h 918"/>
                  <a:gd name="T76" fmla="*/ 21 w 918"/>
                  <a:gd name="T77" fmla="*/ 88 h 918"/>
                  <a:gd name="T78" fmla="*/ 24 w 918"/>
                  <a:gd name="T79" fmla="*/ 70 h 918"/>
                  <a:gd name="T80" fmla="*/ 31 w 918"/>
                  <a:gd name="T81" fmla="*/ 55 h 918"/>
                  <a:gd name="T82" fmla="*/ 41 w 918"/>
                  <a:gd name="T83" fmla="*/ 41 h 918"/>
                  <a:gd name="T84" fmla="*/ 55 w 918"/>
                  <a:gd name="T85" fmla="*/ 31 h 918"/>
                  <a:gd name="T86" fmla="*/ 71 w 918"/>
                  <a:gd name="T87" fmla="*/ 24 h 918"/>
                  <a:gd name="T88" fmla="*/ 88 w 918"/>
                  <a:gd name="T89" fmla="*/ 21 h 918"/>
                  <a:gd name="T90" fmla="*/ 106 w 918"/>
                  <a:gd name="T91" fmla="*/ 22 h 918"/>
                  <a:gd name="T92" fmla="*/ 123 w 918"/>
                  <a:gd name="T93" fmla="*/ 28 h 918"/>
                  <a:gd name="T94" fmla="*/ 137 w 918"/>
                  <a:gd name="T95" fmla="*/ 37 h 918"/>
                  <a:gd name="T96" fmla="*/ 149 w 918"/>
                  <a:gd name="T97" fmla="*/ 49 h 918"/>
                  <a:gd name="T98" fmla="*/ 158 w 918"/>
                  <a:gd name="T99" fmla="*/ 64 h 918"/>
                  <a:gd name="T100" fmla="*/ 163 w 918"/>
                  <a:gd name="T101" fmla="*/ 81 h 91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918" h="918">
                    <a:moveTo>
                      <a:pt x="918" y="460"/>
                    </a:moveTo>
                    <a:lnTo>
                      <a:pt x="917" y="435"/>
                    </a:lnTo>
                    <a:lnTo>
                      <a:pt x="916" y="412"/>
                    </a:lnTo>
                    <a:lnTo>
                      <a:pt x="913" y="389"/>
                    </a:lnTo>
                    <a:lnTo>
                      <a:pt x="909" y="367"/>
                    </a:lnTo>
                    <a:lnTo>
                      <a:pt x="904" y="345"/>
                    </a:lnTo>
                    <a:lnTo>
                      <a:pt x="897" y="323"/>
                    </a:lnTo>
                    <a:lnTo>
                      <a:pt x="890" y="302"/>
                    </a:lnTo>
                    <a:lnTo>
                      <a:pt x="882" y="281"/>
                    </a:lnTo>
                    <a:lnTo>
                      <a:pt x="873" y="261"/>
                    </a:lnTo>
                    <a:lnTo>
                      <a:pt x="863" y="240"/>
                    </a:lnTo>
                    <a:lnTo>
                      <a:pt x="852" y="221"/>
                    </a:lnTo>
                    <a:lnTo>
                      <a:pt x="839" y="203"/>
                    </a:lnTo>
                    <a:lnTo>
                      <a:pt x="826" y="185"/>
                    </a:lnTo>
                    <a:lnTo>
                      <a:pt x="813" y="168"/>
                    </a:lnTo>
                    <a:lnTo>
                      <a:pt x="798" y="151"/>
                    </a:lnTo>
                    <a:lnTo>
                      <a:pt x="783" y="135"/>
                    </a:lnTo>
                    <a:lnTo>
                      <a:pt x="768" y="120"/>
                    </a:lnTo>
                    <a:lnTo>
                      <a:pt x="751" y="106"/>
                    </a:lnTo>
                    <a:lnTo>
                      <a:pt x="734" y="92"/>
                    </a:lnTo>
                    <a:lnTo>
                      <a:pt x="716" y="79"/>
                    </a:lnTo>
                    <a:lnTo>
                      <a:pt x="697" y="68"/>
                    </a:lnTo>
                    <a:lnTo>
                      <a:pt x="678" y="57"/>
                    </a:lnTo>
                    <a:lnTo>
                      <a:pt x="659" y="47"/>
                    </a:lnTo>
                    <a:lnTo>
                      <a:pt x="637" y="36"/>
                    </a:lnTo>
                    <a:lnTo>
                      <a:pt x="617" y="28"/>
                    </a:lnTo>
                    <a:lnTo>
                      <a:pt x="595" y="21"/>
                    </a:lnTo>
                    <a:lnTo>
                      <a:pt x="574" y="15"/>
                    </a:lnTo>
                    <a:lnTo>
                      <a:pt x="552" y="10"/>
                    </a:lnTo>
                    <a:lnTo>
                      <a:pt x="529" y="6"/>
                    </a:lnTo>
                    <a:lnTo>
                      <a:pt x="506" y="3"/>
                    </a:lnTo>
                    <a:lnTo>
                      <a:pt x="483" y="1"/>
                    </a:lnTo>
                    <a:lnTo>
                      <a:pt x="460" y="0"/>
                    </a:lnTo>
                    <a:lnTo>
                      <a:pt x="435" y="1"/>
                    </a:lnTo>
                    <a:lnTo>
                      <a:pt x="412" y="3"/>
                    </a:lnTo>
                    <a:lnTo>
                      <a:pt x="389" y="6"/>
                    </a:lnTo>
                    <a:lnTo>
                      <a:pt x="367" y="10"/>
                    </a:lnTo>
                    <a:lnTo>
                      <a:pt x="345" y="15"/>
                    </a:lnTo>
                    <a:lnTo>
                      <a:pt x="323" y="21"/>
                    </a:lnTo>
                    <a:lnTo>
                      <a:pt x="302" y="28"/>
                    </a:lnTo>
                    <a:lnTo>
                      <a:pt x="281" y="36"/>
                    </a:lnTo>
                    <a:lnTo>
                      <a:pt x="261" y="47"/>
                    </a:lnTo>
                    <a:lnTo>
                      <a:pt x="241" y="57"/>
                    </a:lnTo>
                    <a:lnTo>
                      <a:pt x="221" y="68"/>
                    </a:lnTo>
                    <a:lnTo>
                      <a:pt x="203" y="79"/>
                    </a:lnTo>
                    <a:lnTo>
                      <a:pt x="185" y="92"/>
                    </a:lnTo>
                    <a:lnTo>
                      <a:pt x="167" y="106"/>
                    </a:lnTo>
                    <a:lnTo>
                      <a:pt x="151" y="120"/>
                    </a:lnTo>
                    <a:lnTo>
                      <a:pt x="135" y="135"/>
                    </a:lnTo>
                    <a:lnTo>
                      <a:pt x="120" y="151"/>
                    </a:lnTo>
                    <a:lnTo>
                      <a:pt x="106" y="168"/>
                    </a:lnTo>
                    <a:lnTo>
                      <a:pt x="92" y="185"/>
                    </a:lnTo>
                    <a:lnTo>
                      <a:pt x="79" y="203"/>
                    </a:lnTo>
                    <a:lnTo>
                      <a:pt x="68" y="221"/>
                    </a:lnTo>
                    <a:lnTo>
                      <a:pt x="57" y="240"/>
                    </a:lnTo>
                    <a:lnTo>
                      <a:pt x="46" y="261"/>
                    </a:lnTo>
                    <a:lnTo>
                      <a:pt x="36" y="281"/>
                    </a:lnTo>
                    <a:lnTo>
                      <a:pt x="28" y="302"/>
                    </a:lnTo>
                    <a:lnTo>
                      <a:pt x="21" y="323"/>
                    </a:lnTo>
                    <a:lnTo>
                      <a:pt x="15" y="345"/>
                    </a:lnTo>
                    <a:lnTo>
                      <a:pt x="10" y="367"/>
                    </a:lnTo>
                    <a:lnTo>
                      <a:pt x="6" y="389"/>
                    </a:lnTo>
                    <a:lnTo>
                      <a:pt x="3" y="412"/>
                    </a:lnTo>
                    <a:lnTo>
                      <a:pt x="1" y="435"/>
                    </a:lnTo>
                    <a:lnTo>
                      <a:pt x="0" y="460"/>
                    </a:lnTo>
                    <a:lnTo>
                      <a:pt x="1" y="483"/>
                    </a:lnTo>
                    <a:lnTo>
                      <a:pt x="3" y="506"/>
                    </a:lnTo>
                    <a:lnTo>
                      <a:pt x="6" y="529"/>
                    </a:lnTo>
                    <a:lnTo>
                      <a:pt x="10" y="552"/>
                    </a:lnTo>
                    <a:lnTo>
                      <a:pt x="15" y="574"/>
                    </a:lnTo>
                    <a:lnTo>
                      <a:pt x="21" y="595"/>
                    </a:lnTo>
                    <a:lnTo>
                      <a:pt x="28" y="617"/>
                    </a:lnTo>
                    <a:lnTo>
                      <a:pt x="36" y="637"/>
                    </a:lnTo>
                    <a:lnTo>
                      <a:pt x="46" y="659"/>
                    </a:lnTo>
                    <a:lnTo>
                      <a:pt x="57" y="678"/>
                    </a:lnTo>
                    <a:lnTo>
                      <a:pt x="68" y="697"/>
                    </a:lnTo>
                    <a:lnTo>
                      <a:pt x="79" y="716"/>
                    </a:lnTo>
                    <a:lnTo>
                      <a:pt x="92" y="734"/>
                    </a:lnTo>
                    <a:lnTo>
                      <a:pt x="106" y="751"/>
                    </a:lnTo>
                    <a:lnTo>
                      <a:pt x="120" y="768"/>
                    </a:lnTo>
                    <a:lnTo>
                      <a:pt x="135" y="783"/>
                    </a:lnTo>
                    <a:lnTo>
                      <a:pt x="151" y="799"/>
                    </a:lnTo>
                    <a:lnTo>
                      <a:pt x="167" y="813"/>
                    </a:lnTo>
                    <a:lnTo>
                      <a:pt x="185" y="826"/>
                    </a:lnTo>
                    <a:lnTo>
                      <a:pt x="203" y="839"/>
                    </a:lnTo>
                    <a:lnTo>
                      <a:pt x="221" y="851"/>
                    </a:lnTo>
                    <a:lnTo>
                      <a:pt x="241" y="863"/>
                    </a:lnTo>
                    <a:lnTo>
                      <a:pt x="261" y="873"/>
                    </a:lnTo>
                    <a:lnTo>
                      <a:pt x="281" y="882"/>
                    </a:lnTo>
                    <a:lnTo>
                      <a:pt x="302" y="890"/>
                    </a:lnTo>
                    <a:lnTo>
                      <a:pt x="323" y="898"/>
                    </a:lnTo>
                    <a:lnTo>
                      <a:pt x="345" y="904"/>
                    </a:lnTo>
                    <a:lnTo>
                      <a:pt x="367" y="909"/>
                    </a:lnTo>
                    <a:lnTo>
                      <a:pt x="389" y="913"/>
                    </a:lnTo>
                    <a:lnTo>
                      <a:pt x="412" y="916"/>
                    </a:lnTo>
                    <a:lnTo>
                      <a:pt x="435" y="917"/>
                    </a:lnTo>
                    <a:lnTo>
                      <a:pt x="460" y="918"/>
                    </a:lnTo>
                    <a:lnTo>
                      <a:pt x="483" y="917"/>
                    </a:lnTo>
                    <a:lnTo>
                      <a:pt x="506" y="916"/>
                    </a:lnTo>
                    <a:lnTo>
                      <a:pt x="529" y="913"/>
                    </a:lnTo>
                    <a:lnTo>
                      <a:pt x="552" y="909"/>
                    </a:lnTo>
                    <a:lnTo>
                      <a:pt x="574" y="904"/>
                    </a:lnTo>
                    <a:lnTo>
                      <a:pt x="595" y="898"/>
                    </a:lnTo>
                    <a:lnTo>
                      <a:pt x="617" y="890"/>
                    </a:lnTo>
                    <a:lnTo>
                      <a:pt x="637" y="882"/>
                    </a:lnTo>
                    <a:lnTo>
                      <a:pt x="659" y="873"/>
                    </a:lnTo>
                    <a:lnTo>
                      <a:pt x="678" y="863"/>
                    </a:lnTo>
                    <a:lnTo>
                      <a:pt x="697" y="851"/>
                    </a:lnTo>
                    <a:lnTo>
                      <a:pt x="716" y="839"/>
                    </a:lnTo>
                    <a:lnTo>
                      <a:pt x="734" y="826"/>
                    </a:lnTo>
                    <a:lnTo>
                      <a:pt x="751" y="813"/>
                    </a:lnTo>
                    <a:lnTo>
                      <a:pt x="768" y="799"/>
                    </a:lnTo>
                    <a:lnTo>
                      <a:pt x="783" y="783"/>
                    </a:lnTo>
                    <a:lnTo>
                      <a:pt x="798" y="768"/>
                    </a:lnTo>
                    <a:lnTo>
                      <a:pt x="813" y="751"/>
                    </a:lnTo>
                    <a:lnTo>
                      <a:pt x="826" y="734"/>
                    </a:lnTo>
                    <a:lnTo>
                      <a:pt x="839" y="716"/>
                    </a:lnTo>
                    <a:lnTo>
                      <a:pt x="852" y="697"/>
                    </a:lnTo>
                    <a:lnTo>
                      <a:pt x="863" y="678"/>
                    </a:lnTo>
                    <a:lnTo>
                      <a:pt x="873" y="659"/>
                    </a:lnTo>
                    <a:lnTo>
                      <a:pt x="882" y="637"/>
                    </a:lnTo>
                    <a:lnTo>
                      <a:pt x="890" y="617"/>
                    </a:lnTo>
                    <a:lnTo>
                      <a:pt x="897" y="595"/>
                    </a:lnTo>
                    <a:lnTo>
                      <a:pt x="904" y="574"/>
                    </a:lnTo>
                    <a:lnTo>
                      <a:pt x="909" y="552"/>
                    </a:lnTo>
                    <a:lnTo>
                      <a:pt x="913" y="529"/>
                    </a:lnTo>
                    <a:lnTo>
                      <a:pt x="916" y="506"/>
                    </a:lnTo>
                    <a:lnTo>
                      <a:pt x="917" y="483"/>
                    </a:lnTo>
                    <a:lnTo>
                      <a:pt x="918" y="460"/>
                    </a:lnTo>
                    <a:close/>
                    <a:moveTo>
                      <a:pt x="816" y="460"/>
                    </a:moveTo>
                    <a:lnTo>
                      <a:pt x="815" y="478"/>
                    </a:lnTo>
                    <a:lnTo>
                      <a:pt x="814" y="496"/>
                    </a:lnTo>
                    <a:lnTo>
                      <a:pt x="812" y="514"/>
                    </a:lnTo>
                    <a:lnTo>
                      <a:pt x="808" y="531"/>
                    </a:lnTo>
                    <a:lnTo>
                      <a:pt x="804" y="548"/>
                    </a:lnTo>
                    <a:lnTo>
                      <a:pt x="800" y="565"/>
                    </a:lnTo>
                    <a:lnTo>
                      <a:pt x="794" y="582"/>
                    </a:lnTo>
                    <a:lnTo>
                      <a:pt x="788" y="598"/>
                    </a:lnTo>
                    <a:lnTo>
                      <a:pt x="781" y="614"/>
                    </a:lnTo>
                    <a:lnTo>
                      <a:pt x="773" y="629"/>
                    </a:lnTo>
                    <a:lnTo>
                      <a:pt x="764" y="644"/>
                    </a:lnTo>
                    <a:lnTo>
                      <a:pt x="755" y="659"/>
                    </a:lnTo>
                    <a:lnTo>
                      <a:pt x="745" y="673"/>
                    </a:lnTo>
                    <a:lnTo>
                      <a:pt x="735" y="687"/>
                    </a:lnTo>
                    <a:lnTo>
                      <a:pt x="723" y="699"/>
                    </a:lnTo>
                    <a:lnTo>
                      <a:pt x="712" y="712"/>
                    </a:lnTo>
                    <a:lnTo>
                      <a:pt x="699" y="723"/>
                    </a:lnTo>
                    <a:lnTo>
                      <a:pt x="686" y="735"/>
                    </a:lnTo>
                    <a:lnTo>
                      <a:pt x="673" y="745"/>
                    </a:lnTo>
                    <a:lnTo>
                      <a:pt x="659" y="755"/>
                    </a:lnTo>
                    <a:lnTo>
                      <a:pt x="645" y="764"/>
                    </a:lnTo>
                    <a:lnTo>
                      <a:pt x="629" y="773"/>
                    </a:lnTo>
                    <a:lnTo>
                      <a:pt x="614" y="781"/>
                    </a:lnTo>
                    <a:lnTo>
                      <a:pt x="598" y="788"/>
                    </a:lnTo>
                    <a:lnTo>
                      <a:pt x="582" y="794"/>
                    </a:lnTo>
                    <a:lnTo>
                      <a:pt x="565" y="800"/>
                    </a:lnTo>
                    <a:lnTo>
                      <a:pt x="548" y="805"/>
                    </a:lnTo>
                    <a:lnTo>
                      <a:pt x="531" y="808"/>
                    </a:lnTo>
                    <a:lnTo>
                      <a:pt x="514" y="812"/>
                    </a:lnTo>
                    <a:lnTo>
                      <a:pt x="496" y="814"/>
                    </a:lnTo>
                    <a:lnTo>
                      <a:pt x="478" y="815"/>
                    </a:lnTo>
                    <a:lnTo>
                      <a:pt x="460" y="816"/>
                    </a:lnTo>
                    <a:lnTo>
                      <a:pt x="441" y="815"/>
                    </a:lnTo>
                    <a:lnTo>
                      <a:pt x="422" y="814"/>
                    </a:lnTo>
                    <a:lnTo>
                      <a:pt x="405" y="812"/>
                    </a:lnTo>
                    <a:lnTo>
                      <a:pt x="387" y="808"/>
                    </a:lnTo>
                    <a:lnTo>
                      <a:pt x="370" y="805"/>
                    </a:lnTo>
                    <a:lnTo>
                      <a:pt x="353" y="800"/>
                    </a:lnTo>
                    <a:lnTo>
                      <a:pt x="337" y="794"/>
                    </a:lnTo>
                    <a:lnTo>
                      <a:pt x="321" y="788"/>
                    </a:lnTo>
                    <a:lnTo>
                      <a:pt x="305" y="781"/>
                    </a:lnTo>
                    <a:lnTo>
                      <a:pt x="290" y="773"/>
                    </a:lnTo>
                    <a:lnTo>
                      <a:pt x="275" y="764"/>
                    </a:lnTo>
                    <a:lnTo>
                      <a:pt x="260" y="755"/>
                    </a:lnTo>
                    <a:lnTo>
                      <a:pt x="246" y="745"/>
                    </a:lnTo>
                    <a:lnTo>
                      <a:pt x="232" y="735"/>
                    </a:lnTo>
                    <a:lnTo>
                      <a:pt x="219" y="723"/>
                    </a:lnTo>
                    <a:lnTo>
                      <a:pt x="207" y="712"/>
                    </a:lnTo>
                    <a:lnTo>
                      <a:pt x="195" y="699"/>
                    </a:lnTo>
                    <a:lnTo>
                      <a:pt x="184" y="687"/>
                    </a:lnTo>
                    <a:lnTo>
                      <a:pt x="173" y="673"/>
                    </a:lnTo>
                    <a:lnTo>
                      <a:pt x="163" y="659"/>
                    </a:lnTo>
                    <a:lnTo>
                      <a:pt x="154" y="644"/>
                    </a:lnTo>
                    <a:lnTo>
                      <a:pt x="146" y="629"/>
                    </a:lnTo>
                    <a:lnTo>
                      <a:pt x="138" y="614"/>
                    </a:lnTo>
                    <a:lnTo>
                      <a:pt x="131" y="598"/>
                    </a:lnTo>
                    <a:lnTo>
                      <a:pt x="124" y="582"/>
                    </a:lnTo>
                    <a:lnTo>
                      <a:pt x="119" y="565"/>
                    </a:lnTo>
                    <a:lnTo>
                      <a:pt x="114" y="548"/>
                    </a:lnTo>
                    <a:lnTo>
                      <a:pt x="110" y="531"/>
                    </a:lnTo>
                    <a:lnTo>
                      <a:pt x="107" y="514"/>
                    </a:lnTo>
                    <a:lnTo>
                      <a:pt x="105" y="496"/>
                    </a:lnTo>
                    <a:lnTo>
                      <a:pt x="103" y="478"/>
                    </a:lnTo>
                    <a:lnTo>
                      <a:pt x="103" y="460"/>
                    </a:lnTo>
                    <a:lnTo>
                      <a:pt x="103" y="441"/>
                    </a:lnTo>
                    <a:lnTo>
                      <a:pt x="105" y="422"/>
                    </a:lnTo>
                    <a:lnTo>
                      <a:pt x="107" y="405"/>
                    </a:lnTo>
                    <a:lnTo>
                      <a:pt x="110" y="387"/>
                    </a:lnTo>
                    <a:lnTo>
                      <a:pt x="114" y="370"/>
                    </a:lnTo>
                    <a:lnTo>
                      <a:pt x="119" y="353"/>
                    </a:lnTo>
                    <a:lnTo>
                      <a:pt x="124" y="337"/>
                    </a:lnTo>
                    <a:lnTo>
                      <a:pt x="131" y="321"/>
                    </a:lnTo>
                    <a:lnTo>
                      <a:pt x="138" y="305"/>
                    </a:lnTo>
                    <a:lnTo>
                      <a:pt x="146" y="290"/>
                    </a:lnTo>
                    <a:lnTo>
                      <a:pt x="154" y="275"/>
                    </a:lnTo>
                    <a:lnTo>
                      <a:pt x="163" y="260"/>
                    </a:lnTo>
                    <a:lnTo>
                      <a:pt x="173" y="246"/>
                    </a:lnTo>
                    <a:lnTo>
                      <a:pt x="184" y="232"/>
                    </a:lnTo>
                    <a:lnTo>
                      <a:pt x="195" y="219"/>
                    </a:lnTo>
                    <a:lnTo>
                      <a:pt x="207" y="207"/>
                    </a:lnTo>
                    <a:lnTo>
                      <a:pt x="219" y="195"/>
                    </a:lnTo>
                    <a:lnTo>
                      <a:pt x="232" y="184"/>
                    </a:lnTo>
                    <a:lnTo>
                      <a:pt x="246" y="173"/>
                    </a:lnTo>
                    <a:lnTo>
                      <a:pt x="260" y="164"/>
                    </a:lnTo>
                    <a:lnTo>
                      <a:pt x="275" y="154"/>
                    </a:lnTo>
                    <a:lnTo>
                      <a:pt x="290" y="146"/>
                    </a:lnTo>
                    <a:lnTo>
                      <a:pt x="305" y="138"/>
                    </a:lnTo>
                    <a:lnTo>
                      <a:pt x="321" y="131"/>
                    </a:lnTo>
                    <a:lnTo>
                      <a:pt x="337" y="124"/>
                    </a:lnTo>
                    <a:lnTo>
                      <a:pt x="353" y="119"/>
                    </a:lnTo>
                    <a:lnTo>
                      <a:pt x="370" y="114"/>
                    </a:lnTo>
                    <a:lnTo>
                      <a:pt x="387" y="110"/>
                    </a:lnTo>
                    <a:lnTo>
                      <a:pt x="405" y="107"/>
                    </a:lnTo>
                    <a:lnTo>
                      <a:pt x="422" y="105"/>
                    </a:lnTo>
                    <a:lnTo>
                      <a:pt x="441" y="103"/>
                    </a:lnTo>
                    <a:lnTo>
                      <a:pt x="460" y="103"/>
                    </a:lnTo>
                    <a:lnTo>
                      <a:pt x="478" y="103"/>
                    </a:lnTo>
                    <a:lnTo>
                      <a:pt x="496" y="105"/>
                    </a:lnTo>
                    <a:lnTo>
                      <a:pt x="514" y="107"/>
                    </a:lnTo>
                    <a:lnTo>
                      <a:pt x="531" y="110"/>
                    </a:lnTo>
                    <a:lnTo>
                      <a:pt x="548" y="114"/>
                    </a:lnTo>
                    <a:lnTo>
                      <a:pt x="565" y="119"/>
                    </a:lnTo>
                    <a:lnTo>
                      <a:pt x="582" y="124"/>
                    </a:lnTo>
                    <a:lnTo>
                      <a:pt x="598" y="131"/>
                    </a:lnTo>
                    <a:lnTo>
                      <a:pt x="614" y="138"/>
                    </a:lnTo>
                    <a:lnTo>
                      <a:pt x="629" y="146"/>
                    </a:lnTo>
                    <a:lnTo>
                      <a:pt x="645" y="154"/>
                    </a:lnTo>
                    <a:lnTo>
                      <a:pt x="659" y="164"/>
                    </a:lnTo>
                    <a:lnTo>
                      <a:pt x="673" y="173"/>
                    </a:lnTo>
                    <a:lnTo>
                      <a:pt x="686" y="184"/>
                    </a:lnTo>
                    <a:lnTo>
                      <a:pt x="699" y="195"/>
                    </a:lnTo>
                    <a:lnTo>
                      <a:pt x="712" y="207"/>
                    </a:lnTo>
                    <a:lnTo>
                      <a:pt x="723" y="219"/>
                    </a:lnTo>
                    <a:lnTo>
                      <a:pt x="735" y="232"/>
                    </a:lnTo>
                    <a:lnTo>
                      <a:pt x="745" y="246"/>
                    </a:lnTo>
                    <a:lnTo>
                      <a:pt x="755" y="260"/>
                    </a:lnTo>
                    <a:lnTo>
                      <a:pt x="764" y="275"/>
                    </a:lnTo>
                    <a:lnTo>
                      <a:pt x="773" y="290"/>
                    </a:lnTo>
                    <a:lnTo>
                      <a:pt x="781" y="305"/>
                    </a:lnTo>
                    <a:lnTo>
                      <a:pt x="788" y="321"/>
                    </a:lnTo>
                    <a:lnTo>
                      <a:pt x="794" y="337"/>
                    </a:lnTo>
                    <a:lnTo>
                      <a:pt x="800" y="353"/>
                    </a:lnTo>
                    <a:lnTo>
                      <a:pt x="804" y="370"/>
                    </a:lnTo>
                    <a:lnTo>
                      <a:pt x="808" y="387"/>
                    </a:lnTo>
                    <a:lnTo>
                      <a:pt x="812" y="405"/>
                    </a:lnTo>
                    <a:lnTo>
                      <a:pt x="814" y="422"/>
                    </a:lnTo>
                    <a:lnTo>
                      <a:pt x="815" y="441"/>
                    </a:lnTo>
                    <a:lnTo>
                      <a:pt x="816" y="460"/>
                    </a:lnTo>
                    <a:close/>
                  </a:path>
                </a:pathLst>
              </a:custGeom>
              <a:solidFill>
                <a:srgbClr val="C8E5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1765" name="Freeform 1341">
                <a:extLst>
                  <a:ext uri="{FF2B5EF4-FFF2-40B4-BE49-F238E27FC236}">
                    <a16:creationId xmlns:a16="http://schemas.microsoft.com/office/drawing/2014/main" id="{C46BCBC3-FAB8-4444-AB80-08ECD1BB468D}"/>
                  </a:ext>
                </a:extLst>
              </p:cNvPr>
              <p:cNvSpPr>
                <a:spLocks noEditPoints="1"/>
              </p:cNvSpPr>
              <p:nvPr/>
            </p:nvSpPr>
            <p:spPr bwMode="auto">
              <a:xfrm>
                <a:off x="1744" y="2276"/>
                <a:ext cx="163" cy="163"/>
              </a:xfrm>
              <a:custGeom>
                <a:avLst/>
                <a:gdLst>
                  <a:gd name="T0" fmla="*/ 161 w 815"/>
                  <a:gd name="T1" fmla="*/ 65 h 815"/>
                  <a:gd name="T2" fmla="*/ 155 w 815"/>
                  <a:gd name="T3" fmla="*/ 46 h 815"/>
                  <a:gd name="T4" fmla="*/ 144 w 815"/>
                  <a:gd name="T5" fmla="*/ 30 h 815"/>
                  <a:gd name="T6" fmla="*/ 130 w 815"/>
                  <a:gd name="T7" fmla="*/ 16 h 815"/>
                  <a:gd name="T8" fmla="*/ 113 w 815"/>
                  <a:gd name="T9" fmla="*/ 6 h 815"/>
                  <a:gd name="T10" fmla="*/ 94 w 815"/>
                  <a:gd name="T11" fmla="*/ 1 h 815"/>
                  <a:gd name="T12" fmla="*/ 73 w 815"/>
                  <a:gd name="T13" fmla="*/ 0 h 815"/>
                  <a:gd name="T14" fmla="*/ 53 w 815"/>
                  <a:gd name="T15" fmla="*/ 5 h 815"/>
                  <a:gd name="T16" fmla="*/ 36 w 815"/>
                  <a:gd name="T17" fmla="*/ 14 h 815"/>
                  <a:gd name="T18" fmla="*/ 21 w 815"/>
                  <a:gd name="T19" fmla="*/ 27 h 815"/>
                  <a:gd name="T20" fmla="*/ 10 w 815"/>
                  <a:gd name="T21" fmla="*/ 43 h 815"/>
                  <a:gd name="T22" fmla="*/ 3 w 815"/>
                  <a:gd name="T23" fmla="*/ 61 h 815"/>
                  <a:gd name="T24" fmla="*/ 0 w 815"/>
                  <a:gd name="T25" fmla="*/ 82 h 815"/>
                  <a:gd name="T26" fmla="*/ 3 w 815"/>
                  <a:gd name="T27" fmla="*/ 102 h 815"/>
                  <a:gd name="T28" fmla="*/ 10 w 815"/>
                  <a:gd name="T29" fmla="*/ 120 h 815"/>
                  <a:gd name="T30" fmla="*/ 21 w 815"/>
                  <a:gd name="T31" fmla="*/ 136 h 815"/>
                  <a:gd name="T32" fmla="*/ 36 w 815"/>
                  <a:gd name="T33" fmla="*/ 149 h 815"/>
                  <a:gd name="T34" fmla="*/ 53 w 815"/>
                  <a:gd name="T35" fmla="*/ 158 h 815"/>
                  <a:gd name="T36" fmla="*/ 73 w 815"/>
                  <a:gd name="T37" fmla="*/ 163 h 815"/>
                  <a:gd name="T38" fmla="*/ 94 w 815"/>
                  <a:gd name="T39" fmla="*/ 162 h 815"/>
                  <a:gd name="T40" fmla="*/ 113 w 815"/>
                  <a:gd name="T41" fmla="*/ 156 h 815"/>
                  <a:gd name="T42" fmla="*/ 130 w 815"/>
                  <a:gd name="T43" fmla="*/ 147 h 815"/>
                  <a:gd name="T44" fmla="*/ 144 w 815"/>
                  <a:gd name="T45" fmla="*/ 133 h 815"/>
                  <a:gd name="T46" fmla="*/ 155 w 815"/>
                  <a:gd name="T47" fmla="*/ 117 h 815"/>
                  <a:gd name="T48" fmla="*/ 161 w 815"/>
                  <a:gd name="T49" fmla="*/ 98 h 815"/>
                  <a:gd name="T50" fmla="*/ 143 w 815"/>
                  <a:gd name="T51" fmla="*/ 82 h 815"/>
                  <a:gd name="T52" fmla="*/ 141 w 815"/>
                  <a:gd name="T53" fmla="*/ 97 h 815"/>
                  <a:gd name="T54" fmla="*/ 135 w 815"/>
                  <a:gd name="T55" fmla="*/ 111 h 815"/>
                  <a:gd name="T56" fmla="*/ 127 w 815"/>
                  <a:gd name="T57" fmla="*/ 123 h 815"/>
                  <a:gd name="T58" fmla="*/ 116 w 815"/>
                  <a:gd name="T59" fmla="*/ 132 h 815"/>
                  <a:gd name="T60" fmla="*/ 102 w 815"/>
                  <a:gd name="T61" fmla="*/ 139 h 815"/>
                  <a:gd name="T62" fmla="*/ 88 w 815"/>
                  <a:gd name="T63" fmla="*/ 142 h 815"/>
                  <a:gd name="T64" fmla="*/ 72 w 815"/>
                  <a:gd name="T65" fmla="*/ 142 h 815"/>
                  <a:gd name="T66" fmla="*/ 58 w 815"/>
                  <a:gd name="T67" fmla="*/ 138 h 815"/>
                  <a:gd name="T68" fmla="*/ 45 w 815"/>
                  <a:gd name="T69" fmla="*/ 131 h 815"/>
                  <a:gd name="T70" fmla="*/ 34 w 815"/>
                  <a:gd name="T71" fmla="*/ 120 h 815"/>
                  <a:gd name="T72" fmla="*/ 26 w 815"/>
                  <a:gd name="T73" fmla="*/ 108 h 815"/>
                  <a:gd name="T74" fmla="*/ 22 w 815"/>
                  <a:gd name="T75" fmla="*/ 94 h 815"/>
                  <a:gd name="T76" fmla="*/ 20 w 815"/>
                  <a:gd name="T77" fmla="*/ 78 h 815"/>
                  <a:gd name="T78" fmla="*/ 23 w 815"/>
                  <a:gd name="T79" fmla="*/ 63 h 815"/>
                  <a:gd name="T80" fmla="*/ 29 w 815"/>
                  <a:gd name="T81" fmla="*/ 50 h 815"/>
                  <a:gd name="T82" fmla="*/ 38 w 815"/>
                  <a:gd name="T83" fmla="*/ 38 h 815"/>
                  <a:gd name="T84" fmla="*/ 50 w 815"/>
                  <a:gd name="T85" fmla="*/ 29 h 815"/>
                  <a:gd name="T86" fmla="*/ 63 w 815"/>
                  <a:gd name="T87" fmla="*/ 23 h 815"/>
                  <a:gd name="T88" fmla="*/ 78 w 815"/>
                  <a:gd name="T89" fmla="*/ 20 h 815"/>
                  <a:gd name="T90" fmla="*/ 94 w 815"/>
                  <a:gd name="T91" fmla="*/ 22 h 815"/>
                  <a:gd name="T92" fmla="*/ 108 w 815"/>
                  <a:gd name="T93" fmla="*/ 26 h 815"/>
                  <a:gd name="T94" fmla="*/ 120 w 815"/>
                  <a:gd name="T95" fmla="*/ 34 h 815"/>
                  <a:gd name="T96" fmla="*/ 130 w 815"/>
                  <a:gd name="T97" fmla="*/ 45 h 815"/>
                  <a:gd name="T98" fmla="*/ 138 w 815"/>
                  <a:gd name="T99" fmla="*/ 58 h 815"/>
                  <a:gd name="T100" fmla="*/ 142 w 815"/>
                  <a:gd name="T101" fmla="*/ 72 h 81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815" h="815">
                    <a:moveTo>
                      <a:pt x="815" y="408"/>
                    </a:moveTo>
                    <a:lnTo>
                      <a:pt x="815" y="386"/>
                    </a:lnTo>
                    <a:lnTo>
                      <a:pt x="813" y="365"/>
                    </a:lnTo>
                    <a:lnTo>
                      <a:pt x="811" y="345"/>
                    </a:lnTo>
                    <a:lnTo>
                      <a:pt x="807" y="325"/>
                    </a:lnTo>
                    <a:lnTo>
                      <a:pt x="803" y="305"/>
                    </a:lnTo>
                    <a:lnTo>
                      <a:pt x="797" y="286"/>
                    </a:lnTo>
                    <a:lnTo>
                      <a:pt x="791" y="267"/>
                    </a:lnTo>
                    <a:lnTo>
                      <a:pt x="782" y="249"/>
                    </a:lnTo>
                    <a:lnTo>
                      <a:pt x="774" y="231"/>
                    </a:lnTo>
                    <a:lnTo>
                      <a:pt x="765" y="213"/>
                    </a:lnTo>
                    <a:lnTo>
                      <a:pt x="756" y="196"/>
                    </a:lnTo>
                    <a:lnTo>
                      <a:pt x="745" y="179"/>
                    </a:lnTo>
                    <a:lnTo>
                      <a:pt x="734" y="163"/>
                    </a:lnTo>
                    <a:lnTo>
                      <a:pt x="722" y="148"/>
                    </a:lnTo>
                    <a:lnTo>
                      <a:pt x="709" y="133"/>
                    </a:lnTo>
                    <a:lnTo>
                      <a:pt x="696" y="119"/>
                    </a:lnTo>
                    <a:lnTo>
                      <a:pt x="681" y="106"/>
                    </a:lnTo>
                    <a:lnTo>
                      <a:pt x="667" y="93"/>
                    </a:lnTo>
                    <a:lnTo>
                      <a:pt x="651" y="81"/>
                    </a:lnTo>
                    <a:lnTo>
                      <a:pt x="635" y="69"/>
                    </a:lnTo>
                    <a:lnTo>
                      <a:pt x="619" y="59"/>
                    </a:lnTo>
                    <a:lnTo>
                      <a:pt x="602" y="49"/>
                    </a:lnTo>
                    <a:lnTo>
                      <a:pt x="584" y="40"/>
                    </a:lnTo>
                    <a:lnTo>
                      <a:pt x="566" y="32"/>
                    </a:lnTo>
                    <a:lnTo>
                      <a:pt x="547" y="25"/>
                    </a:lnTo>
                    <a:lnTo>
                      <a:pt x="528" y="18"/>
                    </a:lnTo>
                    <a:lnTo>
                      <a:pt x="509" y="13"/>
                    </a:lnTo>
                    <a:lnTo>
                      <a:pt x="489" y="8"/>
                    </a:lnTo>
                    <a:lnTo>
                      <a:pt x="469" y="5"/>
                    </a:lnTo>
                    <a:lnTo>
                      <a:pt x="449" y="2"/>
                    </a:lnTo>
                    <a:lnTo>
                      <a:pt x="429" y="1"/>
                    </a:lnTo>
                    <a:lnTo>
                      <a:pt x="408" y="0"/>
                    </a:lnTo>
                    <a:lnTo>
                      <a:pt x="386" y="1"/>
                    </a:lnTo>
                    <a:lnTo>
                      <a:pt x="365" y="2"/>
                    </a:lnTo>
                    <a:lnTo>
                      <a:pt x="345" y="5"/>
                    </a:lnTo>
                    <a:lnTo>
                      <a:pt x="325" y="8"/>
                    </a:lnTo>
                    <a:lnTo>
                      <a:pt x="305" y="13"/>
                    </a:lnTo>
                    <a:lnTo>
                      <a:pt x="286" y="18"/>
                    </a:lnTo>
                    <a:lnTo>
                      <a:pt x="267" y="25"/>
                    </a:lnTo>
                    <a:lnTo>
                      <a:pt x="249" y="32"/>
                    </a:lnTo>
                    <a:lnTo>
                      <a:pt x="231" y="40"/>
                    </a:lnTo>
                    <a:lnTo>
                      <a:pt x="213" y="49"/>
                    </a:lnTo>
                    <a:lnTo>
                      <a:pt x="196" y="59"/>
                    </a:lnTo>
                    <a:lnTo>
                      <a:pt x="179" y="69"/>
                    </a:lnTo>
                    <a:lnTo>
                      <a:pt x="163" y="81"/>
                    </a:lnTo>
                    <a:lnTo>
                      <a:pt x="148" y="93"/>
                    </a:lnTo>
                    <a:lnTo>
                      <a:pt x="133" y="106"/>
                    </a:lnTo>
                    <a:lnTo>
                      <a:pt x="119" y="119"/>
                    </a:lnTo>
                    <a:lnTo>
                      <a:pt x="106" y="133"/>
                    </a:lnTo>
                    <a:lnTo>
                      <a:pt x="93" y="148"/>
                    </a:lnTo>
                    <a:lnTo>
                      <a:pt x="81" y="163"/>
                    </a:lnTo>
                    <a:lnTo>
                      <a:pt x="69" y="179"/>
                    </a:lnTo>
                    <a:lnTo>
                      <a:pt x="59" y="196"/>
                    </a:lnTo>
                    <a:lnTo>
                      <a:pt x="49" y="213"/>
                    </a:lnTo>
                    <a:lnTo>
                      <a:pt x="40" y="231"/>
                    </a:lnTo>
                    <a:lnTo>
                      <a:pt x="32" y="249"/>
                    </a:lnTo>
                    <a:lnTo>
                      <a:pt x="25" y="267"/>
                    </a:lnTo>
                    <a:lnTo>
                      <a:pt x="18" y="286"/>
                    </a:lnTo>
                    <a:lnTo>
                      <a:pt x="13" y="305"/>
                    </a:lnTo>
                    <a:lnTo>
                      <a:pt x="8" y="325"/>
                    </a:lnTo>
                    <a:lnTo>
                      <a:pt x="5" y="345"/>
                    </a:lnTo>
                    <a:lnTo>
                      <a:pt x="2" y="365"/>
                    </a:lnTo>
                    <a:lnTo>
                      <a:pt x="1" y="386"/>
                    </a:lnTo>
                    <a:lnTo>
                      <a:pt x="0" y="408"/>
                    </a:lnTo>
                    <a:lnTo>
                      <a:pt x="1" y="429"/>
                    </a:lnTo>
                    <a:lnTo>
                      <a:pt x="2" y="449"/>
                    </a:lnTo>
                    <a:lnTo>
                      <a:pt x="5" y="470"/>
                    </a:lnTo>
                    <a:lnTo>
                      <a:pt x="8" y="490"/>
                    </a:lnTo>
                    <a:lnTo>
                      <a:pt x="13" y="509"/>
                    </a:lnTo>
                    <a:lnTo>
                      <a:pt x="18" y="528"/>
                    </a:lnTo>
                    <a:lnTo>
                      <a:pt x="25" y="547"/>
                    </a:lnTo>
                    <a:lnTo>
                      <a:pt x="32" y="566"/>
                    </a:lnTo>
                    <a:lnTo>
                      <a:pt x="40" y="584"/>
                    </a:lnTo>
                    <a:lnTo>
                      <a:pt x="49" y="601"/>
                    </a:lnTo>
                    <a:lnTo>
                      <a:pt x="59" y="619"/>
                    </a:lnTo>
                    <a:lnTo>
                      <a:pt x="69" y="636"/>
                    </a:lnTo>
                    <a:lnTo>
                      <a:pt x="81" y="651"/>
                    </a:lnTo>
                    <a:lnTo>
                      <a:pt x="93" y="667"/>
                    </a:lnTo>
                    <a:lnTo>
                      <a:pt x="106" y="681"/>
                    </a:lnTo>
                    <a:lnTo>
                      <a:pt x="119" y="696"/>
                    </a:lnTo>
                    <a:lnTo>
                      <a:pt x="133" y="709"/>
                    </a:lnTo>
                    <a:lnTo>
                      <a:pt x="148" y="722"/>
                    </a:lnTo>
                    <a:lnTo>
                      <a:pt x="163" y="734"/>
                    </a:lnTo>
                    <a:lnTo>
                      <a:pt x="179" y="745"/>
                    </a:lnTo>
                    <a:lnTo>
                      <a:pt x="196" y="756"/>
                    </a:lnTo>
                    <a:lnTo>
                      <a:pt x="213" y="765"/>
                    </a:lnTo>
                    <a:lnTo>
                      <a:pt x="231" y="774"/>
                    </a:lnTo>
                    <a:lnTo>
                      <a:pt x="249" y="782"/>
                    </a:lnTo>
                    <a:lnTo>
                      <a:pt x="267" y="790"/>
                    </a:lnTo>
                    <a:lnTo>
                      <a:pt x="286" y="796"/>
                    </a:lnTo>
                    <a:lnTo>
                      <a:pt x="305" y="802"/>
                    </a:lnTo>
                    <a:lnTo>
                      <a:pt x="325" y="806"/>
                    </a:lnTo>
                    <a:lnTo>
                      <a:pt x="345" y="811"/>
                    </a:lnTo>
                    <a:lnTo>
                      <a:pt x="365" y="813"/>
                    </a:lnTo>
                    <a:lnTo>
                      <a:pt x="386" y="815"/>
                    </a:lnTo>
                    <a:lnTo>
                      <a:pt x="408" y="815"/>
                    </a:lnTo>
                    <a:lnTo>
                      <a:pt x="429" y="815"/>
                    </a:lnTo>
                    <a:lnTo>
                      <a:pt x="449" y="813"/>
                    </a:lnTo>
                    <a:lnTo>
                      <a:pt x="469" y="811"/>
                    </a:lnTo>
                    <a:lnTo>
                      <a:pt x="489" y="806"/>
                    </a:lnTo>
                    <a:lnTo>
                      <a:pt x="509" y="802"/>
                    </a:lnTo>
                    <a:lnTo>
                      <a:pt x="528" y="796"/>
                    </a:lnTo>
                    <a:lnTo>
                      <a:pt x="547" y="790"/>
                    </a:lnTo>
                    <a:lnTo>
                      <a:pt x="566" y="782"/>
                    </a:lnTo>
                    <a:lnTo>
                      <a:pt x="584" y="774"/>
                    </a:lnTo>
                    <a:lnTo>
                      <a:pt x="602" y="765"/>
                    </a:lnTo>
                    <a:lnTo>
                      <a:pt x="619" y="756"/>
                    </a:lnTo>
                    <a:lnTo>
                      <a:pt x="635" y="745"/>
                    </a:lnTo>
                    <a:lnTo>
                      <a:pt x="651" y="734"/>
                    </a:lnTo>
                    <a:lnTo>
                      <a:pt x="667" y="722"/>
                    </a:lnTo>
                    <a:lnTo>
                      <a:pt x="681" y="709"/>
                    </a:lnTo>
                    <a:lnTo>
                      <a:pt x="696" y="696"/>
                    </a:lnTo>
                    <a:lnTo>
                      <a:pt x="709" y="681"/>
                    </a:lnTo>
                    <a:lnTo>
                      <a:pt x="722" y="667"/>
                    </a:lnTo>
                    <a:lnTo>
                      <a:pt x="734" y="651"/>
                    </a:lnTo>
                    <a:lnTo>
                      <a:pt x="745" y="636"/>
                    </a:lnTo>
                    <a:lnTo>
                      <a:pt x="756" y="619"/>
                    </a:lnTo>
                    <a:lnTo>
                      <a:pt x="765" y="601"/>
                    </a:lnTo>
                    <a:lnTo>
                      <a:pt x="774" y="584"/>
                    </a:lnTo>
                    <a:lnTo>
                      <a:pt x="782" y="566"/>
                    </a:lnTo>
                    <a:lnTo>
                      <a:pt x="791" y="547"/>
                    </a:lnTo>
                    <a:lnTo>
                      <a:pt x="797" y="528"/>
                    </a:lnTo>
                    <a:lnTo>
                      <a:pt x="803" y="509"/>
                    </a:lnTo>
                    <a:lnTo>
                      <a:pt x="807" y="490"/>
                    </a:lnTo>
                    <a:lnTo>
                      <a:pt x="811" y="470"/>
                    </a:lnTo>
                    <a:lnTo>
                      <a:pt x="813" y="449"/>
                    </a:lnTo>
                    <a:lnTo>
                      <a:pt x="815" y="429"/>
                    </a:lnTo>
                    <a:lnTo>
                      <a:pt x="815" y="408"/>
                    </a:lnTo>
                    <a:close/>
                    <a:moveTo>
                      <a:pt x="713" y="408"/>
                    </a:moveTo>
                    <a:lnTo>
                      <a:pt x="713" y="423"/>
                    </a:lnTo>
                    <a:lnTo>
                      <a:pt x="711" y="439"/>
                    </a:lnTo>
                    <a:lnTo>
                      <a:pt x="709" y="454"/>
                    </a:lnTo>
                    <a:lnTo>
                      <a:pt x="707" y="469"/>
                    </a:lnTo>
                    <a:lnTo>
                      <a:pt x="703" y="484"/>
                    </a:lnTo>
                    <a:lnTo>
                      <a:pt x="699" y="498"/>
                    </a:lnTo>
                    <a:lnTo>
                      <a:pt x="694" y="512"/>
                    </a:lnTo>
                    <a:lnTo>
                      <a:pt x="689" y="526"/>
                    </a:lnTo>
                    <a:lnTo>
                      <a:pt x="683" y="540"/>
                    </a:lnTo>
                    <a:lnTo>
                      <a:pt x="676" y="553"/>
                    </a:lnTo>
                    <a:lnTo>
                      <a:pt x="669" y="566"/>
                    </a:lnTo>
                    <a:lnTo>
                      <a:pt x="661" y="578"/>
                    </a:lnTo>
                    <a:lnTo>
                      <a:pt x="652" y="590"/>
                    </a:lnTo>
                    <a:lnTo>
                      <a:pt x="643" y="601"/>
                    </a:lnTo>
                    <a:lnTo>
                      <a:pt x="634" y="613"/>
                    </a:lnTo>
                    <a:lnTo>
                      <a:pt x="624" y="624"/>
                    </a:lnTo>
                    <a:lnTo>
                      <a:pt x="613" y="634"/>
                    </a:lnTo>
                    <a:lnTo>
                      <a:pt x="602" y="644"/>
                    </a:lnTo>
                    <a:lnTo>
                      <a:pt x="591" y="653"/>
                    </a:lnTo>
                    <a:lnTo>
                      <a:pt x="578" y="661"/>
                    </a:lnTo>
                    <a:lnTo>
                      <a:pt x="565" y="669"/>
                    </a:lnTo>
                    <a:lnTo>
                      <a:pt x="553" y="676"/>
                    </a:lnTo>
                    <a:lnTo>
                      <a:pt x="540" y="683"/>
                    </a:lnTo>
                    <a:lnTo>
                      <a:pt x="526" y="689"/>
                    </a:lnTo>
                    <a:lnTo>
                      <a:pt x="512" y="695"/>
                    </a:lnTo>
                    <a:lnTo>
                      <a:pt x="498" y="699"/>
                    </a:lnTo>
                    <a:lnTo>
                      <a:pt x="484" y="703"/>
                    </a:lnTo>
                    <a:lnTo>
                      <a:pt x="469" y="707"/>
                    </a:lnTo>
                    <a:lnTo>
                      <a:pt x="454" y="709"/>
                    </a:lnTo>
                    <a:lnTo>
                      <a:pt x="439" y="711"/>
                    </a:lnTo>
                    <a:lnTo>
                      <a:pt x="423" y="713"/>
                    </a:lnTo>
                    <a:lnTo>
                      <a:pt x="408" y="713"/>
                    </a:lnTo>
                    <a:lnTo>
                      <a:pt x="392" y="713"/>
                    </a:lnTo>
                    <a:lnTo>
                      <a:pt x="376" y="711"/>
                    </a:lnTo>
                    <a:lnTo>
                      <a:pt x="360" y="709"/>
                    </a:lnTo>
                    <a:lnTo>
                      <a:pt x="345" y="707"/>
                    </a:lnTo>
                    <a:lnTo>
                      <a:pt x="331" y="703"/>
                    </a:lnTo>
                    <a:lnTo>
                      <a:pt x="316" y="699"/>
                    </a:lnTo>
                    <a:lnTo>
                      <a:pt x="302" y="695"/>
                    </a:lnTo>
                    <a:lnTo>
                      <a:pt x="288" y="689"/>
                    </a:lnTo>
                    <a:lnTo>
                      <a:pt x="275" y="683"/>
                    </a:lnTo>
                    <a:lnTo>
                      <a:pt x="262" y="676"/>
                    </a:lnTo>
                    <a:lnTo>
                      <a:pt x="249" y="669"/>
                    </a:lnTo>
                    <a:lnTo>
                      <a:pt x="237" y="661"/>
                    </a:lnTo>
                    <a:lnTo>
                      <a:pt x="225" y="653"/>
                    </a:lnTo>
                    <a:lnTo>
                      <a:pt x="213" y="644"/>
                    </a:lnTo>
                    <a:lnTo>
                      <a:pt x="202" y="634"/>
                    </a:lnTo>
                    <a:lnTo>
                      <a:pt x="192" y="624"/>
                    </a:lnTo>
                    <a:lnTo>
                      <a:pt x="181" y="613"/>
                    </a:lnTo>
                    <a:lnTo>
                      <a:pt x="171" y="601"/>
                    </a:lnTo>
                    <a:lnTo>
                      <a:pt x="162" y="590"/>
                    </a:lnTo>
                    <a:lnTo>
                      <a:pt x="153" y="578"/>
                    </a:lnTo>
                    <a:lnTo>
                      <a:pt x="146" y="566"/>
                    </a:lnTo>
                    <a:lnTo>
                      <a:pt x="138" y="553"/>
                    </a:lnTo>
                    <a:lnTo>
                      <a:pt x="132" y="540"/>
                    </a:lnTo>
                    <a:lnTo>
                      <a:pt x="125" y="526"/>
                    </a:lnTo>
                    <a:lnTo>
                      <a:pt x="120" y="512"/>
                    </a:lnTo>
                    <a:lnTo>
                      <a:pt x="115" y="498"/>
                    </a:lnTo>
                    <a:lnTo>
                      <a:pt x="111" y="484"/>
                    </a:lnTo>
                    <a:lnTo>
                      <a:pt x="108" y="469"/>
                    </a:lnTo>
                    <a:lnTo>
                      <a:pt x="105" y="454"/>
                    </a:lnTo>
                    <a:lnTo>
                      <a:pt x="103" y="439"/>
                    </a:lnTo>
                    <a:lnTo>
                      <a:pt x="102" y="423"/>
                    </a:lnTo>
                    <a:lnTo>
                      <a:pt x="102" y="408"/>
                    </a:lnTo>
                    <a:lnTo>
                      <a:pt x="102" y="391"/>
                    </a:lnTo>
                    <a:lnTo>
                      <a:pt x="103" y="376"/>
                    </a:lnTo>
                    <a:lnTo>
                      <a:pt x="105" y="360"/>
                    </a:lnTo>
                    <a:lnTo>
                      <a:pt x="108" y="345"/>
                    </a:lnTo>
                    <a:lnTo>
                      <a:pt x="111" y="331"/>
                    </a:lnTo>
                    <a:lnTo>
                      <a:pt x="115" y="316"/>
                    </a:lnTo>
                    <a:lnTo>
                      <a:pt x="120" y="302"/>
                    </a:lnTo>
                    <a:lnTo>
                      <a:pt x="125" y="288"/>
                    </a:lnTo>
                    <a:lnTo>
                      <a:pt x="132" y="275"/>
                    </a:lnTo>
                    <a:lnTo>
                      <a:pt x="138" y="262"/>
                    </a:lnTo>
                    <a:lnTo>
                      <a:pt x="146" y="249"/>
                    </a:lnTo>
                    <a:lnTo>
                      <a:pt x="153" y="237"/>
                    </a:lnTo>
                    <a:lnTo>
                      <a:pt x="162" y="225"/>
                    </a:lnTo>
                    <a:lnTo>
                      <a:pt x="171" y="213"/>
                    </a:lnTo>
                    <a:lnTo>
                      <a:pt x="181" y="202"/>
                    </a:lnTo>
                    <a:lnTo>
                      <a:pt x="192" y="192"/>
                    </a:lnTo>
                    <a:lnTo>
                      <a:pt x="202" y="181"/>
                    </a:lnTo>
                    <a:lnTo>
                      <a:pt x="213" y="171"/>
                    </a:lnTo>
                    <a:lnTo>
                      <a:pt x="225" y="162"/>
                    </a:lnTo>
                    <a:lnTo>
                      <a:pt x="237" y="154"/>
                    </a:lnTo>
                    <a:lnTo>
                      <a:pt x="249" y="146"/>
                    </a:lnTo>
                    <a:lnTo>
                      <a:pt x="262" y="138"/>
                    </a:lnTo>
                    <a:lnTo>
                      <a:pt x="275" y="132"/>
                    </a:lnTo>
                    <a:lnTo>
                      <a:pt x="288" y="125"/>
                    </a:lnTo>
                    <a:lnTo>
                      <a:pt x="302" y="120"/>
                    </a:lnTo>
                    <a:lnTo>
                      <a:pt x="316" y="115"/>
                    </a:lnTo>
                    <a:lnTo>
                      <a:pt x="331" y="111"/>
                    </a:lnTo>
                    <a:lnTo>
                      <a:pt x="345" y="108"/>
                    </a:lnTo>
                    <a:lnTo>
                      <a:pt x="360" y="105"/>
                    </a:lnTo>
                    <a:lnTo>
                      <a:pt x="376" y="103"/>
                    </a:lnTo>
                    <a:lnTo>
                      <a:pt x="392" y="102"/>
                    </a:lnTo>
                    <a:lnTo>
                      <a:pt x="408" y="102"/>
                    </a:lnTo>
                    <a:lnTo>
                      <a:pt x="423" y="102"/>
                    </a:lnTo>
                    <a:lnTo>
                      <a:pt x="439" y="103"/>
                    </a:lnTo>
                    <a:lnTo>
                      <a:pt x="454" y="105"/>
                    </a:lnTo>
                    <a:lnTo>
                      <a:pt x="469" y="108"/>
                    </a:lnTo>
                    <a:lnTo>
                      <a:pt x="484" y="111"/>
                    </a:lnTo>
                    <a:lnTo>
                      <a:pt x="498" y="115"/>
                    </a:lnTo>
                    <a:lnTo>
                      <a:pt x="512" y="120"/>
                    </a:lnTo>
                    <a:lnTo>
                      <a:pt x="526" y="125"/>
                    </a:lnTo>
                    <a:lnTo>
                      <a:pt x="540" y="132"/>
                    </a:lnTo>
                    <a:lnTo>
                      <a:pt x="553" y="138"/>
                    </a:lnTo>
                    <a:lnTo>
                      <a:pt x="565" y="146"/>
                    </a:lnTo>
                    <a:lnTo>
                      <a:pt x="578" y="154"/>
                    </a:lnTo>
                    <a:lnTo>
                      <a:pt x="591" y="162"/>
                    </a:lnTo>
                    <a:lnTo>
                      <a:pt x="602" y="171"/>
                    </a:lnTo>
                    <a:lnTo>
                      <a:pt x="613" y="181"/>
                    </a:lnTo>
                    <a:lnTo>
                      <a:pt x="624" y="192"/>
                    </a:lnTo>
                    <a:lnTo>
                      <a:pt x="634" y="202"/>
                    </a:lnTo>
                    <a:lnTo>
                      <a:pt x="643" y="213"/>
                    </a:lnTo>
                    <a:lnTo>
                      <a:pt x="652" y="225"/>
                    </a:lnTo>
                    <a:lnTo>
                      <a:pt x="661" y="237"/>
                    </a:lnTo>
                    <a:lnTo>
                      <a:pt x="669" y="249"/>
                    </a:lnTo>
                    <a:lnTo>
                      <a:pt x="676" y="262"/>
                    </a:lnTo>
                    <a:lnTo>
                      <a:pt x="683" y="275"/>
                    </a:lnTo>
                    <a:lnTo>
                      <a:pt x="689" y="288"/>
                    </a:lnTo>
                    <a:lnTo>
                      <a:pt x="694" y="302"/>
                    </a:lnTo>
                    <a:lnTo>
                      <a:pt x="699" y="316"/>
                    </a:lnTo>
                    <a:lnTo>
                      <a:pt x="703" y="331"/>
                    </a:lnTo>
                    <a:lnTo>
                      <a:pt x="707" y="345"/>
                    </a:lnTo>
                    <a:lnTo>
                      <a:pt x="709" y="360"/>
                    </a:lnTo>
                    <a:lnTo>
                      <a:pt x="711" y="376"/>
                    </a:lnTo>
                    <a:lnTo>
                      <a:pt x="713" y="391"/>
                    </a:lnTo>
                    <a:lnTo>
                      <a:pt x="713" y="408"/>
                    </a:lnTo>
                    <a:close/>
                  </a:path>
                </a:pathLst>
              </a:custGeom>
              <a:solidFill>
                <a:srgbClr val="D1E9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1766" name="Freeform 1342">
                <a:extLst>
                  <a:ext uri="{FF2B5EF4-FFF2-40B4-BE49-F238E27FC236}">
                    <a16:creationId xmlns:a16="http://schemas.microsoft.com/office/drawing/2014/main" id="{6781D28D-7962-43C3-8EBF-F2FECF8B4B0E}"/>
                  </a:ext>
                </a:extLst>
              </p:cNvPr>
              <p:cNvSpPr>
                <a:spLocks noEditPoints="1"/>
              </p:cNvSpPr>
              <p:nvPr/>
            </p:nvSpPr>
            <p:spPr bwMode="auto">
              <a:xfrm>
                <a:off x="1755" y="2286"/>
                <a:ext cx="142" cy="143"/>
              </a:xfrm>
              <a:custGeom>
                <a:avLst/>
                <a:gdLst>
                  <a:gd name="T0" fmla="*/ 140 w 713"/>
                  <a:gd name="T1" fmla="*/ 57 h 713"/>
                  <a:gd name="T2" fmla="*/ 135 w 713"/>
                  <a:gd name="T3" fmla="*/ 41 h 713"/>
                  <a:gd name="T4" fmla="*/ 126 w 713"/>
                  <a:gd name="T5" fmla="*/ 26 h 713"/>
                  <a:gd name="T6" fmla="*/ 114 w 713"/>
                  <a:gd name="T7" fmla="*/ 14 h 713"/>
                  <a:gd name="T8" fmla="*/ 99 w 713"/>
                  <a:gd name="T9" fmla="*/ 6 h 713"/>
                  <a:gd name="T10" fmla="*/ 82 w 713"/>
                  <a:gd name="T11" fmla="*/ 1 h 713"/>
                  <a:gd name="T12" fmla="*/ 64 w 713"/>
                  <a:gd name="T13" fmla="*/ 0 h 713"/>
                  <a:gd name="T14" fmla="*/ 47 w 713"/>
                  <a:gd name="T15" fmla="*/ 4 h 713"/>
                  <a:gd name="T16" fmla="*/ 31 w 713"/>
                  <a:gd name="T17" fmla="*/ 12 h 713"/>
                  <a:gd name="T18" fmla="*/ 18 w 713"/>
                  <a:gd name="T19" fmla="*/ 23 h 713"/>
                  <a:gd name="T20" fmla="*/ 9 w 713"/>
                  <a:gd name="T21" fmla="*/ 38 h 713"/>
                  <a:gd name="T22" fmla="*/ 2 w 713"/>
                  <a:gd name="T23" fmla="*/ 54 h 713"/>
                  <a:gd name="T24" fmla="*/ 0 w 713"/>
                  <a:gd name="T25" fmla="*/ 72 h 713"/>
                  <a:gd name="T26" fmla="*/ 2 w 713"/>
                  <a:gd name="T27" fmla="*/ 89 h 713"/>
                  <a:gd name="T28" fmla="*/ 9 w 713"/>
                  <a:gd name="T29" fmla="*/ 105 h 713"/>
                  <a:gd name="T30" fmla="*/ 18 w 713"/>
                  <a:gd name="T31" fmla="*/ 120 h 713"/>
                  <a:gd name="T32" fmla="*/ 31 w 713"/>
                  <a:gd name="T33" fmla="*/ 131 h 713"/>
                  <a:gd name="T34" fmla="*/ 47 w 713"/>
                  <a:gd name="T35" fmla="*/ 139 h 713"/>
                  <a:gd name="T36" fmla="*/ 64 w 713"/>
                  <a:gd name="T37" fmla="*/ 143 h 713"/>
                  <a:gd name="T38" fmla="*/ 82 w 713"/>
                  <a:gd name="T39" fmla="*/ 142 h 713"/>
                  <a:gd name="T40" fmla="*/ 99 w 713"/>
                  <a:gd name="T41" fmla="*/ 137 h 713"/>
                  <a:gd name="T42" fmla="*/ 114 w 713"/>
                  <a:gd name="T43" fmla="*/ 129 h 713"/>
                  <a:gd name="T44" fmla="*/ 126 w 713"/>
                  <a:gd name="T45" fmla="*/ 117 h 713"/>
                  <a:gd name="T46" fmla="*/ 135 w 713"/>
                  <a:gd name="T47" fmla="*/ 102 h 713"/>
                  <a:gd name="T48" fmla="*/ 140 w 713"/>
                  <a:gd name="T49" fmla="*/ 86 h 713"/>
                  <a:gd name="T50" fmla="*/ 122 w 713"/>
                  <a:gd name="T51" fmla="*/ 72 h 713"/>
                  <a:gd name="T52" fmla="*/ 120 w 713"/>
                  <a:gd name="T53" fmla="*/ 84 h 713"/>
                  <a:gd name="T54" fmla="*/ 116 w 713"/>
                  <a:gd name="T55" fmla="*/ 96 h 713"/>
                  <a:gd name="T56" fmla="*/ 109 w 713"/>
                  <a:gd name="T57" fmla="*/ 106 h 713"/>
                  <a:gd name="T58" fmla="*/ 99 w 713"/>
                  <a:gd name="T59" fmla="*/ 114 h 713"/>
                  <a:gd name="T60" fmla="*/ 88 w 713"/>
                  <a:gd name="T61" fmla="*/ 120 h 713"/>
                  <a:gd name="T62" fmla="*/ 76 w 713"/>
                  <a:gd name="T63" fmla="*/ 122 h 713"/>
                  <a:gd name="T64" fmla="*/ 63 w 713"/>
                  <a:gd name="T65" fmla="*/ 122 h 713"/>
                  <a:gd name="T66" fmla="*/ 51 w 713"/>
                  <a:gd name="T67" fmla="*/ 119 h 713"/>
                  <a:gd name="T68" fmla="*/ 41 w 713"/>
                  <a:gd name="T69" fmla="*/ 113 h 713"/>
                  <a:gd name="T70" fmla="*/ 32 w 713"/>
                  <a:gd name="T71" fmla="*/ 104 h 713"/>
                  <a:gd name="T72" fmla="*/ 25 w 713"/>
                  <a:gd name="T73" fmla="*/ 94 h 713"/>
                  <a:gd name="T74" fmla="*/ 21 w 713"/>
                  <a:gd name="T75" fmla="*/ 82 h 713"/>
                  <a:gd name="T76" fmla="*/ 20 w 713"/>
                  <a:gd name="T77" fmla="*/ 69 h 713"/>
                  <a:gd name="T78" fmla="*/ 23 w 713"/>
                  <a:gd name="T79" fmla="*/ 56 h 713"/>
                  <a:gd name="T80" fmla="*/ 28 w 713"/>
                  <a:gd name="T81" fmla="*/ 45 h 713"/>
                  <a:gd name="T82" fmla="*/ 35 w 713"/>
                  <a:gd name="T83" fmla="*/ 35 h 713"/>
                  <a:gd name="T84" fmla="*/ 45 w 713"/>
                  <a:gd name="T85" fmla="*/ 28 h 713"/>
                  <a:gd name="T86" fmla="*/ 56 w 713"/>
                  <a:gd name="T87" fmla="*/ 23 h 713"/>
                  <a:gd name="T88" fmla="*/ 69 w 713"/>
                  <a:gd name="T89" fmla="*/ 20 h 713"/>
                  <a:gd name="T90" fmla="*/ 81 w 713"/>
                  <a:gd name="T91" fmla="*/ 21 h 713"/>
                  <a:gd name="T92" fmla="*/ 93 w 713"/>
                  <a:gd name="T93" fmla="*/ 25 h 713"/>
                  <a:gd name="T94" fmla="*/ 103 w 713"/>
                  <a:gd name="T95" fmla="*/ 32 h 713"/>
                  <a:gd name="T96" fmla="*/ 112 w 713"/>
                  <a:gd name="T97" fmla="*/ 41 h 713"/>
                  <a:gd name="T98" fmla="*/ 118 w 713"/>
                  <a:gd name="T99" fmla="*/ 52 h 713"/>
                  <a:gd name="T100" fmla="*/ 121 w 713"/>
                  <a:gd name="T101" fmla="*/ 64 h 71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713" h="713">
                    <a:moveTo>
                      <a:pt x="713" y="357"/>
                    </a:moveTo>
                    <a:lnTo>
                      <a:pt x="712" y="338"/>
                    </a:lnTo>
                    <a:lnTo>
                      <a:pt x="711" y="319"/>
                    </a:lnTo>
                    <a:lnTo>
                      <a:pt x="709" y="302"/>
                    </a:lnTo>
                    <a:lnTo>
                      <a:pt x="705" y="284"/>
                    </a:lnTo>
                    <a:lnTo>
                      <a:pt x="701" y="267"/>
                    </a:lnTo>
                    <a:lnTo>
                      <a:pt x="697" y="250"/>
                    </a:lnTo>
                    <a:lnTo>
                      <a:pt x="691" y="234"/>
                    </a:lnTo>
                    <a:lnTo>
                      <a:pt x="685" y="218"/>
                    </a:lnTo>
                    <a:lnTo>
                      <a:pt x="678" y="202"/>
                    </a:lnTo>
                    <a:lnTo>
                      <a:pt x="670" y="187"/>
                    </a:lnTo>
                    <a:lnTo>
                      <a:pt x="661" y="172"/>
                    </a:lnTo>
                    <a:lnTo>
                      <a:pt x="652" y="157"/>
                    </a:lnTo>
                    <a:lnTo>
                      <a:pt x="642" y="143"/>
                    </a:lnTo>
                    <a:lnTo>
                      <a:pt x="632" y="129"/>
                    </a:lnTo>
                    <a:lnTo>
                      <a:pt x="620" y="116"/>
                    </a:lnTo>
                    <a:lnTo>
                      <a:pt x="609" y="104"/>
                    </a:lnTo>
                    <a:lnTo>
                      <a:pt x="596" y="92"/>
                    </a:lnTo>
                    <a:lnTo>
                      <a:pt x="583" y="81"/>
                    </a:lnTo>
                    <a:lnTo>
                      <a:pt x="570" y="70"/>
                    </a:lnTo>
                    <a:lnTo>
                      <a:pt x="556" y="61"/>
                    </a:lnTo>
                    <a:lnTo>
                      <a:pt x="542" y="51"/>
                    </a:lnTo>
                    <a:lnTo>
                      <a:pt x="526" y="43"/>
                    </a:lnTo>
                    <a:lnTo>
                      <a:pt x="511" y="35"/>
                    </a:lnTo>
                    <a:lnTo>
                      <a:pt x="495" y="28"/>
                    </a:lnTo>
                    <a:lnTo>
                      <a:pt x="479" y="21"/>
                    </a:lnTo>
                    <a:lnTo>
                      <a:pt x="462" y="16"/>
                    </a:lnTo>
                    <a:lnTo>
                      <a:pt x="445" y="11"/>
                    </a:lnTo>
                    <a:lnTo>
                      <a:pt x="428" y="7"/>
                    </a:lnTo>
                    <a:lnTo>
                      <a:pt x="411" y="4"/>
                    </a:lnTo>
                    <a:lnTo>
                      <a:pt x="393" y="2"/>
                    </a:lnTo>
                    <a:lnTo>
                      <a:pt x="375" y="0"/>
                    </a:lnTo>
                    <a:lnTo>
                      <a:pt x="357" y="0"/>
                    </a:lnTo>
                    <a:lnTo>
                      <a:pt x="338" y="0"/>
                    </a:lnTo>
                    <a:lnTo>
                      <a:pt x="319" y="2"/>
                    </a:lnTo>
                    <a:lnTo>
                      <a:pt x="302" y="4"/>
                    </a:lnTo>
                    <a:lnTo>
                      <a:pt x="284" y="7"/>
                    </a:lnTo>
                    <a:lnTo>
                      <a:pt x="267" y="11"/>
                    </a:lnTo>
                    <a:lnTo>
                      <a:pt x="250" y="16"/>
                    </a:lnTo>
                    <a:lnTo>
                      <a:pt x="234" y="21"/>
                    </a:lnTo>
                    <a:lnTo>
                      <a:pt x="218" y="28"/>
                    </a:lnTo>
                    <a:lnTo>
                      <a:pt x="202" y="35"/>
                    </a:lnTo>
                    <a:lnTo>
                      <a:pt x="187" y="43"/>
                    </a:lnTo>
                    <a:lnTo>
                      <a:pt x="172" y="51"/>
                    </a:lnTo>
                    <a:lnTo>
                      <a:pt x="157" y="61"/>
                    </a:lnTo>
                    <a:lnTo>
                      <a:pt x="143" y="70"/>
                    </a:lnTo>
                    <a:lnTo>
                      <a:pt x="129" y="81"/>
                    </a:lnTo>
                    <a:lnTo>
                      <a:pt x="116" y="92"/>
                    </a:lnTo>
                    <a:lnTo>
                      <a:pt x="104" y="104"/>
                    </a:lnTo>
                    <a:lnTo>
                      <a:pt x="92" y="116"/>
                    </a:lnTo>
                    <a:lnTo>
                      <a:pt x="81" y="129"/>
                    </a:lnTo>
                    <a:lnTo>
                      <a:pt x="70" y="143"/>
                    </a:lnTo>
                    <a:lnTo>
                      <a:pt x="60" y="157"/>
                    </a:lnTo>
                    <a:lnTo>
                      <a:pt x="51" y="172"/>
                    </a:lnTo>
                    <a:lnTo>
                      <a:pt x="43" y="187"/>
                    </a:lnTo>
                    <a:lnTo>
                      <a:pt x="35" y="202"/>
                    </a:lnTo>
                    <a:lnTo>
                      <a:pt x="28" y="218"/>
                    </a:lnTo>
                    <a:lnTo>
                      <a:pt x="21" y="234"/>
                    </a:lnTo>
                    <a:lnTo>
                      <a:pt x="16" y="250"/>
                    </a:lnTo>
                    <a:lnTo>
                      <a:pt x="11" y="267"/>
                    </a:lnTo>
                    <a:lnTo>
                      <a:pt x="7" y="284"/>
                    </a:lnTo>
                    <a:lnTo>
                      <a:pt x="4" y="302"/>
                    </a:lnTo>
                    <a:lnTo>
                      <a:pt x="2" y="319"/>
                    </a:lnTo>
                    <a:lnTo>
                      <a:pt x="0" y="338"/>
                    </a:lnTo>
                    <a:lnTo>
                      <a:pt x="0" y="357"/>
                    </a:lnTo>
                    <a:lnTo>
                      <a:pt x="0" y="375"/>
                    </a:lnTo>
                    <a:lnTo>
                      <a:pt x="2" y="393"/>
                    </a:lnTo>
                    <a:lnTo>
                      <a:pt x="4" y="411"/>
                    </a:lnTo>
                    <a:lnTo>
                      <a:pt x="7" y="428"/>
                    </a:lnTo>
                    <a:lnTo>
                      <a:pt x="11" y="445"/>
                    </a:lnTo>
                    <a:lnTo>
                      <a:pt x="16" y="462"/>
                    </a:lnTo>
                    <a:lnTo>
                      <a:pt x="21" y="479"/>
                    </a:lnTo>
                    <a:lnTo>
                      <a:pt x="28" y="495"/>
                    </a:lnTo>
                    <a:lnTo>
                      <a:pt x="35" y="511"/>
                    </a:lnTo>
                    <a:lnTo>
                      <a:pt x="43" y="526"/>
                    </a:lnTo>
                    <a:lnTo>
                      <a:pt x="51" y="541"/>
                    </a:lnTo>
                    <a:lnTo>
                      <a:pt x="60" y="556"/>
                    </a:lnTo>
                    <a:lnTo>
                      <a:pt x="70" y="570"/>
                    </a:lnTo>
                    <a:lnTo>
                      <a:pt x="81" y="584"/>
                    </a:lnTo>
                    <a:lnTo>
                      <a:pt x="92" y="596"/>
                    </a:lnTo>
                    <a:lnTo>
                      <a:pt x="104" y="609"/>
                    </a:lnTo>
                    <a:lnTo>
                      <a:pt x="116" y="620"/>
                    </a:lnTo>
                    <a:lnTo>
                      <a:pt x="129" y="632"/>
                    </a:lnTo>
                    <a:lnTo>
                      <a:pt x="143" y="642"/>
                    </a:lnTo>
                    <a:lnTo>
                      <a:pt x="157" y="652"/>
                    </a:lnTo>
                    <a:lnTo>
                      <a:pt x="172" y="661"/>
                    </a:lnTo>
                    <a:lnTo>
                      <a:pt x="187" y="670"/>
                    </a:lnTo>
                    <a:lnTo>
                      <a:pt x="202" y="678"/>
                    </a:lnTo>
                    <a:lnTo>
                      <a:pt x="218" y="685"/>
                    </a:lnTo>
                    <a:lnTo>
                      <a:pt x="234" y="691"/>
                    </a:lnTo>
                    <a:lnTo>
                      <a:pt x="250" y="697"/>
                    </a:lnTo>
                    <a:lnTo>
                      <a:pt x="267" y="702"/>
                    </a:lnTo>
                    <a:lnTo>
                      <a:pt x="284" y="705"/>
                    </a:lnTo>
                    <a:lnTo>
                      <a:pt x="302" y="709"/>
                    </a:lnTo>
                    <a:lnTo>
                      <a:pt x="319" y="711"/>
                    </a:lnTo>
                    <a:lnTo>
                      <a:pt x="338" y="712"/>
                    </a:lnTo>
                    <a:lnTo>
                      <a:pt x="357" y="713"/>
                    </a:lnTo>
                    <a:lnTo>
                      <a:pt x="375" y="712"/>
                    </a:lnTo>
                    <a:lnTo>
                      <a:pt x="393" y="711"/>
                    </a:lnTo>
                    <a:lnTo>
                      <a:pt x="411" y="709"/>
                    </a:lnTo>
                    <a:lnTo>
                      <a:pt x="428" y="705"/>
                    </a:lnTo>
                    <a:lnTo>
                      <a:pt x="445" y="702"/>
                    </a:lnTo>
                    <a:lnTo>
                      <a:pt x="462" y="697"/>
                    </a:lnTo>
                    <a:lnTo>
                      <a:pt x="479" y="691"/>
                    </a:lnTo>
                    <a:lnTo>
                      <a:pt x="495" y="685"/>
                    </a:lnTo>
                    <a:lnTo>
                      <a:pt x="511" y="678"/>
                    </a:lnTo>
                    <a:lnTo>
                      <a:pt x="526" y="670"/>
                    </a:lnTo>
                    <a:lnTo>
                      <a:pt x="542" y="661"/>
                    </a:lnTo>
                    <a:lnTo>
                      <a:pt x="556" y="652"/>
                    </a:lnTo>
                    <a:lnTo>
                      <a:pt x="570" y="642"/>
                    </a:lnTo>
                    <a:lnTo>
                      <a:pt x="583" y="632"/>
                    </a:lnTo>
                    <a:lnTo>
                      <a:pt x="596" y="620"/>
                    </a:lnTo>
                    <a:lnTo>
                      <a:pt x="609" y="609"/>
                    </a:lnTo>
                    <a:lnTo>
                      <a:pt x="620" y="596"/>
                    </a:lnTo>
                    <a:lnTo>
                      <a:pt x="632" y="584"/>
                    </a:lnTo>
                    <a:lnTo>
                      <a:pt x="642" y="570"/>
                    </a:lnTo>
                    <a:lnTo>
                      <a:pt x="652" y="556"/>
                    </a:lnTo>
                    <a:lnTo>
                      <a:pt x="661" y="541"/>
                    </a:lnTo>
                    <a:lnTo>
                      <a:pt x="670" y="526"/>
                    </a:lnTo>
                    <a:lnTo>
                      <a:pt x="678" y="511"/>
                    </a:lnTo>
                    <a:lnTo>
                      <a:pt x="685" y="495"/>
                    </a:lnTo>
                    <a:lnTo>
                      <a:pt x="691" y="479"/>
                    </a:lnTo>
                    <a:lnTo>
                      <a:pt x="697" y="462"/>
                    </a:lnTo>
                    <a:lnTo>
                      <a:pt x="701" y="445"/>
                    </a:lnTo>
                    <a:lnTo>
                      <a:pt x="705" y="428"/>
                    </a:lnTo>
                    <a:lnTo>
                      <a:pt x="709" y="411"/>
                    </a:lnTo>
                    <a:lnTo>
                      <a:pt x="711" y="393"/>
                    </a:lnTo>
                    <a:lnTo>
                      <a:pt x="712" y="375"/>
                    </a:lnTo>
                    <a:lnTo>
                      <a:pt x="713" y="357"/>
                    </a:lnTo>
                    <a:close/>
                    <a:moveTo>
                      <a:pt x="611" y="357"/>
                    </a:moveTo>
                    <a:lnTo>
                      <a:pt x="611" y="370"/>
                    </a:lnTo>
                    <a:lnTo>
                      <a:pt x="610" y="383"/>
                    </a:lnTo>
                    <a:lnTo>
                      <a:pt x="608" y="395"/>
                    </a:lnTo>
                    <a:lnTo>
                      <a:pt x="606" y="408"/>
                    </a:lnTo>
                    <a:lnTo>
                      <a:pt x="603" y="420"/>
                    </a:lnTo>
                    <a:lnTo>
                      <a:pt x="600" y="432"/>
                    </a:lnTo>
                    <a:lnTo>
                      <a:pt x="596" y="444"/>
                    </a:lnTo>
                    <a:lnTo>
                      <a:pt x="591" y="455"/>
                    </a:lnTo>
                    <a:lnTo>
                      <a:pt x="586" y="467"/>
                    </a:lnTo>
                    <a:lnTo>
                      <a:pt x="581" y="478"/>
                    </a:lnTo>
                    <a:lnTo>
                      <a:pt x="574" y="488"/>
                    </a:lnTo>
                    <a:lnTo>
                      <a:pt x="568" y="498"/>
                    </a:lnTo>
                    <a:lnTo>
                      <a:pt x="561" y="508"/>
                    </a:lnTo>
                    <a:lnTo>
                      <a:pt x="553" y="518"/>
                    </a:lnTo>
                    <a:lnTo>
                      <a:pt x="545" y="527"/>
                    </a:lnTo>
                    <a:lnTo>
                      <a:pt x="536" y="536"/>
                    </a:lnTo>
                    <a:lnTo>
                      <a:pt x="527" y="544"/>
                    </a:lnTo>
                    <a:lnTo>
                      <a:pt x="518" y="552"/>
                    </a:lnTo>
                    <a:lnTo>
                      <a:pt x="508" y="561"/>
                    </a:lnTo>
                    <a:lnTo>
                      <a:pt x="498" y="568"/>
                    </a:lnTo>
                    <a:lnTo>
                      <a:pt x="488" y="575"/>
                    </a:lnTo>
                    <a:lnTo>
                      <a:pt x="478" y="581"/>
                    </a:lnTo>
                    <a:lnTo>
                      <a:pt x="467" y="586"/>
                    </a:lnTo>
                    <a:lnTo>
                      <a:pt x="455" y="591"/>
                    </a:lnTo>
                    <a:lnTo>
                      <a:pt x="444" y="596"/>
                    </a:lnTo>
                    <a:lnTo>
                      <a:pt x="432" y="600"/>
                    </a:lnTo>
                    <a:lnTo>
                      <a:pt x="420" y="603"/>
                    </a:lnTo>
                    <a:lnTo>
                      <a:pt x="408" y="606"/>
                    </a:lnTo>
                    <a:lnTo>
                      <a:pt x="395" y="608"/>
                    </a:lnTo>
                    <a:lnTo>
                      <a:pt x="383" y="610"/>
                    </a:lnTo>
                    <a:lnTo>
                      <a:pt x="370" y="611"/>
                    </a:lnTo>
                    <a:lnTo>
                      <a:pt x="357" y="611"/>
                    </a:lnTo>
                    <a:lnTo>
                      <a:pt x="344" y="611"/>
                    </a:lnTo>
                    <a:lnTo>
                      <a:pt x="330" y="610"/>
                    </a:lnTo>
                    <a:lnTo>
                      <a:pt x="317" y="608"/>
                    </a:lnTo>
                    <a:lnTo>
                      <a:pt x="305" y="606"/>
                    </a:lnTo>
                    <a:lnTo>
                      <a:pt x="292" y="603"/>
                    </a:lnTo>
                    <a:lnTo>
                      <a:pt x="280" y="600"/>
                    </a:lnTo>
                    <a:lnTo>
                      <a:pt x="269" y="596"/>
                    </a:lnTo>
                    <a:lnTo>
                      <a:pt x="257" y="591"/>
                    </a:lnTo>
                    <a:lnTo>
                      <a:pt x="246" y="586"/>
                    </a:lnTo>
                    <a:lnTo>
                      <a:pt x="235" y="581"/>
                    </a:lnTo>
                    <a:lnTo>
                      <a:pt x="224" y="575"/>
                    </a:lnTo>
                    <a:lnTo>
                      <a:pt x="214" y="568"/>
                    </a:lnTo>
                    <a:lnTo>
                      <a:pt x="204" y="561"/>
                    </a:lnTo>
                    <a:lnTo>
                      <a:pt x="194" y="552"/>
                    </a:lnTo>
                    <a:lnTo>
                      <a:pt x="185" y="544"/>
                    </a:lnTo>
                    <a:lnTo>
                      <a:pt x="176" y="536"/>
                    </a:lnTo>
                    <a:lnTo>
                      <a:pt x="168" y="527"/>
                    </a:lnTo>
                    <a:lnTo>
                      <a:pt x="160" y="518"/>
                    </a:lnTo>
                    <a:lnTo>
                      <a:pt x="153" y="508"/>
                    </a:lnTo>
                    <a:lnTo>
                      <a:pt x="146" y="498"/>
                    </a:lnTo>
                    <a:lnTo>
                      <a:pt x="139" y="488"/>
                    </a:lnTo>
                    <a:lnTo>
                      <a:pt x="132" y="478"/>
                    </a:lnTo>
                    <a:lnTo>
                      <a:pt x="126" y="467"/>
                    </a:lnTo>
                    <a:lnTo>
                      <a:pt x="121" y="455"/>
                    </a:lnTo>
                    <a:lnTo>
                      <a:pt x="117" y="444"/>
                    </a:lnTo>
                    <a:lnTo>
                      <a:pt x="113" y="432"/>
                    </a:lnTo>
                    <a:lnTo>
                      <a:pt x="109" y="420"/>
                    </a:lnTo>
                    <a:lnTo>
                      <a:pt x="106" y="408"/>
                    </a:lnTo>
                    <a:lnTo>
                      <a:pt x="104" y="395"/>
                    </a:lnTo>
                    <a:lnTo>
                      <a:pt x="103" y="383"/>
                    </a:lnTo>
                    <a:lnTo>
                      <a:pt x="102" y="370"/>
                    </a:lnTo>
                    <a:lnTo>
                      <a:pt x="101" y="357"/>
                    </a:lnTo>
                    <a:lnTo>
                      <a:pt x="102" y="343"/>
                    </a:lnTo>
                    <a:lnTo>
                      <a:pt x="103" y="330"/>
                    </a:lnTo>
                    <a:lnTo>
                      <a:pt x="104" y="317"/>
                    </a:lnTo>
                    <a:lnTo>
                      <a:pt x="106" y="305"/>
                    </a:lnTo>
                    <a:lnTo>
                      <a:pt x="109" y="292"/>
                    </a:lnTo>
                    <a:lnTo>
                      <a:pt x="113" y="280"/>
                    </a:lnTo>
                    <a:lnTo>
                      <a:pt x="117" y="269"/>
                    </a:lnTo>
                    <a:lnTo>
                      <a:pt x="121" y="257"/>
                    </a:lnTo>
                    <a:lnTo>
                      <a:pt x="126" y="246"/>
                    </a:lnTo>
                    <a:lnTo>
                      <a:pt x="132" y="235"/>
                    </a:lnTo>
                    <a:lnTo>
                      <a:pt x="139" y="224"/>
                    </a:lnTo>
                    <a:lnTo>
                      <a:pt x="146" y="214"/>
                    </a:lnTo>
                    <a:lnTo>
                      <a:pt x="153" y="204"/>
                    </a:lnTo>
                    <a:lnTo>
                      <a:pt x="160" y="195"/>
                    </a:lnTo>
                    <a:lnTo>
                      <a:pt x="168" y="185"/>
                    </a:lnTo>
                    <a:lnTo>
                      <a:pt x="176" y="177"/>
                    </a:lnTo>
                    <a:lnTo>
                      <a:pt x="185" y="168"/>
                    </a:lnTo>
                    <a:lnTo>
                      <a:pt x="194" y="160"/>
                    </a:lnTo>
                    <a:lnTo>
                      <a:pt x="204" y="153"/>
                    </a:lnTo>
                    <a:lnTo>
                      <a:pt x="214" y="146"/>
                    </a:lnTo>
                    <a:lnTo>
                      <a:pt x="224" y="138"/>
                    </a:lnTo>
                    <a:lnTo>
                      <a:pt x="235" y="132"/>
                    </a:lnTo>
                    <a:lnTo>
                      <a:pt x="246" y="126"/>
                    </a:lnTo>
                    <a:lnTo>
                      <a:pt x="257" y="121"/>
                    </a:lnTo>
                    <a:lnTo>
                      <a:pt x="269" y="117"/>
                    </a:lnTo>
                    <a:lnTo>
                      <a:pt x="280" y="113"/>
                    </a:lnTo>
                    <a:lnTo>
                      <a:pt x="292" y="109"/>
                    </a:lnTo>
                    <a:lnTo>
                      <a:pt x="305" y="106"/>
                    </a:lnTo>
                    <a:lnTo>
                      <a:pt x="317" y="104"/>
                    </a:lnTo>
                    <a:lnTo>
                      <a:pt x="330" y="103"/>
                    </a:lnTo>
                    <a:lnTo>
                      <a:pt x="344" y="102"/>
                    </a:lnTo>
                    <a:lnTo>
                      <a:pt x="357" y="101"/>
                    </a:lnTo>
                    <a:lnTo>
                      <a:pt x="370" y="102"/>
                    </a:lnTo>
                    <a:lnTo>
                      <a:pt x="383" y="103"/>
                    </a:lnTo>
                    <a:lnTo>
                      <a:pt x="395" y="104"/>
                    </a:lnTo>
                    <a:lnTo>
                      <a:pt x="408" y="106"/>
                    </a:lnTo>
                    <a:lnTo>
                      <a:pt x="420" y="109"/>
                    </a:lnTo>
                    <a:lnTo>
                      <a:pt x="432" y="113"/>
                    </a:lnTo>
                    <a:lnTo>
                      <a:pt x="444" y="117"/>
                    </a:lnTo>
                    <a:lnTo>
                      <a:pt x="455" y="121"/>
                    </a:lnTo>
                    <a:lnTo>
                      <a:pt x="467" y="126"/>
                    </a:lnTo>
                    <a:lnTo>
                      <a:pt x="478" y="132"/>
                    </a:lnTo>
                    <a:lnTo>
                      <a:pt x="488" y="138"/>
                    </a:lnTo>
                    <a:lnTo>
                      <a:pt x="498" y="146"/>
                    </a:lnTo>
                    <a:lnTo>
                      <a:pt x="508" y="153"/>
                    </a:lnTo>
                    <a:lnTo>
                      <a:pt x="518" y="160"/>
                    </a:lnTo>
                    <a:lnTo>
                      <a:pt x="527" y="168"/>
                    </a:lnTo>
                    <a:lnTo>
                      <a:pt x="536" y="177"/>
                    </a:lnTo>
                    <a:lnTo>
                      <a:pt x="545" y="185"/>
                    </a:lnTo>
                    <a:lnTo>
                      <a:pt x="553" y="195"/>
                    </a:lnTo>
                    <a:lnTo>
                      <a:pt x="561" y="204"/>
                    </a:lnTo>
                    <a:lnTo>
                      <a:pt x="568" y="214"/>
                    </a:lnTo>
                    <a:lnTo>
                      <a:pt x="574" y="224"/>
                    </a:lnTo>
                    <a:lnTo>
                      <a:pt x="581" y="235"/>
                    </a:lnTo>
                    <a:lnTo>
                      <a:pt x="586" y="246"/>
                    </a:lnTo>
                    <a:lnTo>
                      <a:pt x="591" y="257"/>
                    </a:lnTo>
                    <a:lnTo>
                      <a:pt x="596" y="269"/>
                    </a:lnTo>
                    <a:lnTo>
                      <a:pt x="600" y="280"/>
                    </a:lnTo>
                    <a:lnTo>
                      <a:pt x="603" y="292"/>
                    </a:lnTo>
                    <a:lnTo>
                      <a:pt x="606" y="305"/>
                    </a:lnTo>
                    <a:lnTo>
                      <a:pt x="608" y="317"/>
                    </a:lnTo>
                    <a:lnTo>
                      <a:pt x="610" y="330"/>
                    </a:lnTo>
                    <a:lnTo>
                      <a:pt x="611" y="343"/>
                    </a:lnTo>
                    <a:lnTo>
                      <a:pt x="611" y="357"/>
                    </a:lnTo>
                    <a:close/>
                  </a:path>
                </a:pathLst>
              </a:custGeom>
              <a:solidFill>
                <a:srgbClr val="D8EC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1767" name="Freeform 1343">
                <a:extLst>
                  <a:ext uri="{FF2B5EF4-FFF2-40B4-BE49-F238E27FC236}">
                    <a16:creationId xmlns:a16="http://schemas.microsoft.com/office/drawing/2014/main" id="{F9CE72CB-99A9-42D0-92FF-39E348B536C7}"/>
                  </a:ext>
                </a:extLst>
              </p:cNvPr>
              <p:cNvSpPr>
                <a:spLocks noEditPoints="1"/>
              </p:cNvSpPr>
              <p:nvPr/>
            </p:nvSpPr>
            <p:spPr bwMode="auto">
              <a:xfrm>
                <a:off x="1765" y="2296"/>
                <a:ext cx="122" cy="123"/>
              </a:xfrm>
              <a:custGeom>
                <a:avLst/>
                <a:gdLst>
                  <a:gd name="T0" fmla="*/ 121 w 611"/>
                  <a:gd name="T1" fmla="*/ 52 h 611"/>
                  <a:gd name="T2" fmla="*/ 118 w 611"/>
                  <a:gd name="T3" fmla="*/ 40 h 611"/>
                  <a:gd name="T4" fmla="*/ 113 w 611"/>
                  <a:gd name="T5" fmla="*/ 30 h 611"/>
                  <a:gd name="T6" fmla="*/ 106 w 611"/>
                  <a:gd name="T7" fmla="*/ 20 h 611"/>
                  <a:gd name="T8" fmla="*/ 98 w 611"/>
                  <a:gd name="T9" fmla="*/ 12 h 611"/>
                  <a:gd name="T10" fmla="*/ 87 w 611"/>
                  <a:gd name="T11" fmla="*/ 6 h 611"/>
                  <a:gd name="T12" fmla="*/ 76 w 611"/>
                  <a:gd name="T13" fmla="*/ 2 h 611"/>
                  <a:gd name="T14" fmla="*/ 64 w 611"/>
                  <a:gd name="T15" fmla="*/ 0 h 611"/>
                  <a:gd name="T16" fmla="*/ 52 w 611"/>
                  <a:gd name="T17" fmla="*/ 1 h 611"/>
                  <a:gd name="T18" fmla="*/ 40 w 611"/>
                  <a:gd name="T19" fmla="*/ 4 h 611"/>
                  <a:gd name="T20" fmla="*/ 29 w 611"/>
                  <a:gd name="T21" fmla="*/ 9 h 611"/>
                  <a:gd name="T22" fmla="*/ 20 w 611"/>
                  <a:gd name="T23" fmla="*/ 16 h 611"/>
                  <a:gd name="T24" fmla="*/ 12 w 611"/>
                  <a:gd name="T25" fmla="*/ 25 h 611"/>
                  <a:gd name="T26" fmla="*/ 6 w 611"/>
                  <a:gd name="T27" fmla="*/ 35 h 611"/>
                  <a:gd name="T28" fmla="*/ 2 w 611"/>
                  <a:gd name="T29" fmla="*/ 46 h 611"/>
                  <a:gd name="T30" fmla="*/ 0 w 611"/>
                  <a:gd name="T31" fmla="*/ 58 h 611"/>
                  <a:gd name="T32" fmla="*/ 1 w 611"/>
                  <a:gd name="T33" fmla="*/ 71 h 611"/>
                  <a:gd name="T34" fmla="*/ 4 w 611"/>
                  <a:gd name="T35" fmla="*/ 83 h 611"/>
                  <a:gd name="T36" fmla="*/ 9 w 611"/>
                  <a:gd name="T37" fmla="*/ 93 h 611"/>
                  <a:gd name="T38" fmla="*/ 16 w 611"/>
                  <a:gd name="T39" fmla="*/ 103 h 611"/>
                  <a:gd name="T40" fmla="*/ 25 w 611"/>
                  <a:gd name="T41" fmla="*/ 111 h 611"/>
                  <a:gd name="T42" fmla="*/ 35 w 611"/>
                  <a:gd name="T43" fmla="*/ 117 h 611"/>
                  <a:gd name="T44" fmla="*/ 46 w 611"/>
                  <a:gd name="T45" fmla="*/ 121 h 611"/>
                  <a:gd name="T46" fmla="*/ 58 w 611"/>
                  <a:gd name="T47" fmla="*/ 123 h 611"/>
                  <a:gd name="T48" fmla="*/ 70 w 611"/>
                  <a:gd name="T49" fmla="*/ 122 h 611"/>
                  <a:gd name="T50" fmla="*/ 82 w 611"/>
                  <a:gd name="T51" fmla="*/ 119 h 611"/>
                  <a:gd name="T52" fmla="*/ 92 w 611"/>
                  <a:gd name="T53" fmla="*/ 114 h 611"/>
                  <a:gd name="T54" fmla="*/ 102 w 611"/>
                  <a:gd name="T55" fmla="*/ 107 h 611"/>
                  <a:gd name="T56" fmla="*/ 110 w 611"/>
                  <a:gd name="T57" fmla="*/ 98 h 611"/>
                  <a:gd name="T58" fmla="*/ 116 w 611"/>
                  <a:gd name="T59" fmla="*/ 88 h 611"/>
                  <a:gd name="T60" fmla="*/ 120 w 611"/>
                  <a:gd name="T61" fmla="*/ 77 h 611"/>
                  <a:gd name="T62" fmla="*/ 122 w 611"/>
                  <a:gd name="T63" fmla="*/ 65 h 611"/>
                  <a:gd name="T64" fmla="*/ 101 w 611"/>
                  <a:gd name="T65" fmla="*/ 66 h 611"/>
                  <a:gd name="T66" fmla="*/ 99 w 611"/>
                  <a:gd name="T67" fmla="*/ 78 h 611"/>
                  <a:gd name="T68" fmla="*/ 90 w 611"/>
                  <a:gd name="T69" fmla="*/ 90 h 611"/>
                  <a:gd name="T70" fmla="*/ 77 w 611"/>
                  <a:gd name="T71" fmla="*/ 99 h 611"/>
                  <a:gd name="T72" fmla="*/ 65 w 611"/>
                  <a:gd name="T73" fmla="*/ 102 h 611"/>
                  <a:gd name="T74" fmla="*/ 57 w 611"/>
                  <a:gd name="T75" fmla="*/ 102 h 611"/>
                  <a:gd name="T76" fmla="*/ 45 w 611"/>
                  <a:gd name="T77" fmla="*/ 99 h 611"/>
                  <a:gd name="T78" fmla="*/ 32 w 611"/>
                  <a:gd name="T79" fmla="*/ 90 h 611"/>
                  <a:gd name="T80" fmla="*/ 24 w 611"/>
                  <a:gd name="T81" fmla="*/ 78 h 611"/>
                  <a:gd name="T82" fmla="*/ 21 w 611"/>
                  <a:gd name="T83" fmla="*/ 66 h 611"/>
                  <a:gd name="T84" fmla="*/ 21 w 611"/>
                  <a:gd name="T85" fmla="*/ 57 h 611"/>
                  <a:gd name="T86" fmla="*/ 24 w 611"/>
                  <a:gd name="T87" fmla="*/ 45 h 611"/>
                  <a:gd name="T88" fmla="*/ 32 w 611"/>
                  <a:gd name="T89" fmla="*/ 32 h 611"/>
                  <a:gd name="T90" fmla="*/ 45 w 611"/>
                  <a:gd name="T91" fmla="*/ 24 h 611"/>
                  <a:gd name="T92" fmla="*/ 57 w 611"/>
                  <a:gd name="T93" fmla="*/ 21 h 611"/>
                  <a:gd name="T94" fmla="*/ 65 w 611"/>
                  <a:gd name="T95" fmla="*/ 21 h 611"/>
                  <a:gd name="T96" fmla="*/ 77 w 611"/>
                  <a:gd name="T97" fmla="*/ 24 h 611"/>
                  <a:gd name="T98" fmla="*/ 90 w 611"/>
                  <a:gd name="T99" fmla="*/ 32 h 611"/>
                  <a:gd name="T100" fmla="*/ 99 w 611"/>
                  <a:gd name="T101" fmla="*/ 45 h 611"/>
                  <a:gd name="T102" fmla="*/ 101 w 611"/>
                  <a:gd name="T103" fmla="*/ 57 h 61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611" h="611">
                    <a:moveTo>
                      <a:pt x="611" y="306"/>
                    </a:moveTo>
                    <a:lnTo>
                      <a:pt x="611" y="289"/>
                    </a:lnTo>
                    <a:lnTo>
                      <a:pt x="609" y="274"/>
                    </a:lnTo>
                    <a:lnTo>
                      <a:pt x="607" y="258"/>
                    </a:lnTo>
                    <a:lnTo>
                      <a:pt x="605" y="243"/>
                    </a:lnTo>
                    <a:lnTo>
                      <a:pt x="601" y="229"/>
                    </a:lnTo>
                    <a:lnTo>
                      <a:pt x="597" y="214"/>
                    </a:lnTo>
                    <a:lnTo>
                      <a:pt x="592" y="200"/>
                    </a:lnTo>
                    <a:lnTo>
                      <a:pt x="587" y="186"/>
                    </a:lnTo>
                    <a:lnTo>
                      <a:pt x="581" y="173"/>
                    </a:lnTo>
                    <a:lnTo>
                      <a:pt x="574" y="160"/>
                    </a:lnTo>
                    <a:lnTo>
                      <a:pt x="567" y="147"/>
                    </a:lnTo>
                    <a:lnTo>
                      <a:pt x="559" y="135"/>
                    </a:lnTo>
                    <a:lnTo>
                      <a:pt x="550" y="123"/>
                    </a:lnTo>
                    <a:lnTo>
                      <a:pt x="541" y="111"/>
                    </a:lnTo>
                    <a:lnTo>
                      <a:pt x="532" y="100"/>
                    </a:lnTo>
                    <a:lnTo>
                      <a:pt x="522" y="90"/>
                    </a:lnTo>
                    <a:lnTo>
                      <a:pt x="511" y="79"/>
                    </a:lnTo>
                    <a:lnTo>
                      <a:pt x="500" y="69"/>
                    </a:lnTo>
                    <a:lnTo>
                      <a:pt x="489" y="60"/>
                    </a:lnTo>
                    <a:lnTo>
                      <a:pt x="476" y="52"/>
                    </a:lnTo>
                    <a:lnTo>
                      <a:pt x="463" y="44"/>
                    </a:lnTo>
                    <a:lnTo>
                      <a:pt x="451" y="36"/>
                    </a:lnTo>
                    <a:lnTo>
                      <a:pt x="438" y="30"/>
                    </a:lnTo>
                    <a:lnTo>
                      <a:pt x="424" y="23"/>
                    </a:lnTo>
                    <a:lnTo>
                      <a:pt x="410" y="18"/>
                    </a:lnTo>
                    <a:lnTo>
                      <a:pt x="396" y="13"/>
                    </a:lnTo>
                    <a:lnTo>
                      <a:pt x="382" y="9"/>
                    </a:lnTo>
                    <a:lnTo>
                      <a:pt x="367" y="6"/>
                    </a:lnTo>
                    <a:lnTo>
                      <a:pt x="352" y="3"/>
                    </a:lnTo>
                    <a:lnTo>
                      <a:pt x="337" y="1"/>
                    </a:lnTo>
                    <a:lnTo>
                      <a:pt x="321" y="0"/>
                    </a:lnTo>
                    <a:lnTo>
                      <a:pt x="306" y="0"/>
                    </a:lnTo>
                    <a:lnTo>
                      <a:pt x="290" y="0"/>
                    </a:lnTo>
                    <a:lnTo>
                      <a:pt x="274" y="1"/>
                    </a:lnTo>
                    <a:lnTo>
                      <a:pt x="258" y="3"/>
                    </a:lnTo>
                    <a:lnTo>
                      <a:pt x="243" y="6"/>
                    </a:lnTo>
                    <a:lnTo>
                      <a:pt x="229" y="9"/>
                    </a:lnTo>
                    <a:lnTo>
                      <a:pt x="214" y="13"/>
                    </a:lnTo>
                    <a:lnTo>
                      <a:pt x="200" y="18"/>
                    </a:lnTo>
                    <a:lnTo>
                      <a:pt x="186" y="23"/>
                    </a:lnTo>
                    <a:lnTo>
                      <a:pt x="173" y="30"/>
                    </a:lnTo>
                    <a:lnTo>
                      <a:pt x="160" y="36"/>
                    </a:lnTo>
                    <a:lnTo>
                      <a:pt x="147" y="44"/>
                    </a:lnTo>
                    <a:lnTo>
                      <a:pt x="135" y="52"/>
                    </a:lnTo>
                    <a:lnTo>
                      <a:pt x="123" y="60"/>
                    </a:lnTo>
                    <a:lnTo>
                      <a:pt x="111" y="69"/>
                    </a:lnTo>
                    <a:lnTo>
                      <a:pt x="100" y="79"/>
                    </a:lnTo>
                    <a:lnTo>
                      <a:pt x="90" y="90"/>
                    </a:lnTo>
                    <a:lnTo>
                      <a:pt x="79" y="100"/>
                    </a:lnTo>
                    <a:lnTo>
                      <a:pt x="69" y="111"/>
                    </a:lnTo>
                    <a:lnTo>
                      <a:pt x="60" y="123"/>
                    </a:lnTo>
                    <a:lnTo>
                      <a:pt x="51" y="135"/>
                    </a:lnTo>
                    <a:lnTo>
                      <a:pt x="44" y="147"/>
                    </a:lnTo>
                    <a:lnTo>
                      <a:pt x="36" y="160"/>
                    </a:lnTo>
                    <a:lnTo>
                      <a:pt x="30" y="173"/>
                    </a:lnTo>
                    <a:lnTo>
                      <a:pt x="23" y="186"/>
                    </a:lnTo>
                    <a:lnTo>
                      <a:pt x="18" y="200"/>
                    </a:lnTo>
                    <a:lnTo>
                      <a:pt x="13" y="214"/>
                    </a:lnTo>
                    <a:lnTo>
                      <a:pt x="9" y="229"/>
                    </a:lnTo>
                    <a:lnTo>
                      <a:pt x="6" y="243"/>
                    </a:lnTo>
                    <a:lnTo>
                      <a:pt x="3" y="258"/>
                    </a:lnTo>
                    <a:lnTo>
                      <a:pt x="1" y="274"/>
                    </a:lnTo>
                    <a:lnTo>
                      <a:pt x="0" y="289"/>
                    </a:lnTo>
                    <a:lnTo>
                      <a:pt x="0" y="306"/>
                    </a:lnTo>
                    <a:lnTo>
                      <a:pt x="0" y="321"/>
                    </a:lnTo>
                    <a:lnTo>
                      <a:pt x="1" y="337"/>
                    </a:lnTo>
                    <a:lnTo>
                      <a:pt x="3" y="352"/>
                    </a:lnTo>
                    <a:lnTo>
                      <a:pt x="6" y="367"/>
                    </a:lnTo>
                    <a:lnTo>
                      <a:pt x="9" y="382"/>
                    </a:lnTo>
                    <a:lnTo>
                      <a:pt x="13" y="396"/>
                    </a:lnTo>
                    <a:lnTo>
                      <a:pt x="18" y="410"/>
                    </a:lnTo>
                    <a:lnTo>
                      <a:pt x="23" y="424"/>
                    </a:lnTo>
                    <a:lnTo>
                      <a:pt x="30" y="438"/>
                    </a:lnTo>
                    <a:lnTo>
                      <a:pt x="36" y="451"/>
                    </a:lnTo>
                    <a:lnTo>
                      <a:pt x="44" y="464"/>
                    </a:lnTo>
                    <a:lnTo>
                      <a:pt x="51" y="476"/>
                    </a:lnTo>
                    <a:lnTo>
                      <a:pt x="60" y="488"/>
                    </a:lnTo>
                    <a:lnTo>
                      <a:pt x="69" y="499"/>
                    </a:lnTo>
                    <a:lnTo>
                      <a:pt x="79" y="511"/>
                    </a:lnTo>
                    <a:lnTo>
                      <a:pt x="90" y="522"/>
                    </a:lnTo>
                    <a:lnTo>
                      <a:pt x="100" y="532"/>
                    </a:lnTo>
                    <a:lnTo>
                      <a:pt x="111" y="542"/>
                    </a:lnTo>
                    <a:lnTo>
                      <a:pt x="123" y="551"/>
                    </a:lnTo>
                    <a:lnTo>
                      <a:pt x="135" y="559"/>
                    </a:lnTo>
                    <a:lnTo>
                      <a:pt x="147" y="567"/>
                    </a:lnTo>
                    <a:lnTo>
                      <a:pt x="160" y="574"/>
                    </a:lnTo>
                    <a:lnTo>
                      <a:pt x="173" y="581"/>
                    </a:lnTo>
                    <a:lnTo>
                      <a:pt x="186" y="587"/>
                    </a:lnTo>
                    <a:lnTo>
                      <a:pt x="200" y="593"/>
                    </a:lnTo>
                    <a:lnTo>
                      <a:pt x="214" y="597"/>
                    </a:lnTo>
                    <a:lnTo>
                      <a:pt x="229" y="601"/>
                    </a:lnTo>
                    <a:lnTo>
                      <a:pt x="243" y="605"/>
                    </a:lnTo>
                    <a:lnTo>
                      <a:pt x="258" y="607"/>
                    </a:lnTo>
                    <a:lnTo>
                      <a:pt x="274" y="609"/>
                    </a:lnTo>
                    <a:lnTo>
                      <a:pt x="290" y="611"/>
                    </a:lnTo>
                    <a:lnTo>
                      <a:pt x="306" y="611"/>
                    </a:lnTo>
                    <a:lnTo>
                      <a:pt x="321" y="611"/>
                    </a:lnTo>
                    <a:lnTo>
                      <a:pt x="337" y="609"/>
                    </a:lnTo>
                    <a:lnTo>
                      <a:pt x="352" y="607"/>
                    </a:lnTo>
                    <a:lnTo>
                      <a:pt x="367" y="605"/>
                    </a:lnTo>
                    <a:lnTo>
                      <a:pt x="382" y="601"/>
                    </a:lnTo>
                    <a:lnTo>
                      <a:pt x="396" y="597"/>
                    </a:lnTo>
                    <a:lnTo>
                      <a:pt x="410" y="593"/>
                    </a:lnTo>
                    <a:lnTo>
                      <a:pt x="424" y="587"/>
                    </a:lnTo>
                    <a:lnTo>
                      <a:pt x="438" y="581"/>
                    </a:lnTo>
                    <a:lnTo>
                      <a:pt x="451" y="574"/>
                    </a:lnTo>
                    <a:lnTo>
                      <a:pt x="463" y="567"/>
                    </a:lnTo>
                    <a:lnTo>
                      <a:pt x="476" y="559"/>
                    </a:lnTo>
                    <a:lnTo>
                      <a:pt x="489" y="551"/>
                    </a:lnTo>
                    <a:lnTo>
                      <a:pt x="500" y="542"/>
                    </a:lnTo>
                    <a:lnTo>
                      <a:pt x="511" y="532"/>
                    </a:lnTo>
                    <a:lnTo>
                      <a:pt x="522" y="522"/>
                    </a:lnTo>
                    <a:lnTo>
                      <a:pt x="532" y="511"/>
                    </a:lnTo>
                    <a:lnTo>
                      <a:pt x="541" y="499"/>
                    </a:lnTo>
                    <a:lnTo>
                      <a:pt x="550" y="488"/>
                    </a:lnTo>
                    <a:lnTo>
                      <a:pt x="559" y="476"/>
                    </a:lnTo>
                    <a:lnTo>
                      <a:pt x="567" y="464"/>
                    </a:lnTo>
                    <a:lnTo>
                      <a:pt x="574" y="451"/>
                    </a:lnTo>
                    <a:lnTo>
                      <a:pt x="581" y="438"/>
                    </a:lnTo>
                    <a:lnTo>
                      <a:pt x="587" y="424"/>
                    </a:lnTo>
                    <a:lnTo>
                      <a:pt x="592" y="410"/>
                    </a:lnTo>
                    <a:lnTo>
                      <a:pt x="597" y="396"/>
                    </a:lnTo>
                    <a:lnTo>
                      <a:pt x="601" y="382"/>
                    </a:lnTo>
                    <a:lnTo>
                      <a:pt x="605" y="367"/>
                    </a:lnTo>
                    <a:lnTo>
                      <a:pt x="607" y="352"/>
                    </a:lnTo>
                    <a:lnTo>
                      <a:pt x="609" y="337"/>
                    </a:lnTo>
                    <a:lnTo>
                      <a:pt x="611" y="321"/>
                    </a:lnTo>
                    <a:lnTo>
                      <a:pt x="611" y="306"/>
                    </a:lnTo>
                    <a:close/>
                    <a:moveTo>
                      <a:pt x="510" y="306"/>
                    </a:moveTo>
                    <a:lnTo>
                      <a:pt x="509" y="316"/>
                    </a:lnTo>
                    <a:lnTo>
                      <a:pt x="508" y="327"/>
                    </a:lnTo>
                    <a:lnTo>
                      <a:pt x="507" y="337"/>
                    </a:lnTo>
                    <a:lnTo>
                      <a:pt x="505" y="347"/>
                    </a:lnTo>
                    <a:lnTo>
                      <a:pt x="500" y="366"/>
                    </a:lnTo>
                    <a:lnTo>
                      <a:pt x="494" y="385"/>
                    </a:lnTo>
                    <a:lnTo>
                      <a:pt x="484" y="402"/>
                    </a:lnTo>
                    <a:lnTo>
                      <a:pt x="474" y="419"/>
                    </a:lnTo>
                    <a:lnTo>
                      <a:pt x="462" y="435"/>
                    </a:lnTo>
                    <a:lnTo>
                      <a:pt x="449" y="449"/>
                    </a:lnTo>
                    <a:lnTo>
                      <a:pt x="435" y="462"/>
                    </a:lnTo>
                    <a:lnTo>
                      <a:pt x="419" y="474"/>
                    </a:lnTo>
                    <a:lnTo>
                      <a:pt x="402" y="484"/>
                    </a:lnTo>
                    <a:lnTo>
                      <a:pt x="385" y="493"/>
                    </a:lnTo>
                    <a:lnTo>
                      <a:pt x="366" y="499"/>
                    </a:lnTo>
                    <a:lnTo>
                      <a:pt x="347" y="505"/>
                    </a:lnTo>
                    <a:lnTo>
                      <a:pt x="337" y="507"/>
                    </a:lnTo>
                    <a:lnTo>
                      <a:pt x="326" y="509"/>
                    </a:lnTo>
                    <a:lnTo>
                      <a:pt x="316" y="509"/>
                    </a:lnTo>
                    <a:lnTo>
                      <a:pt x="306" y="510"/>
                    </a:lnTo>
                    <a:lnTo>
                      <a:pt x="295" y="509"/>
                    </a:lnTo>
                    <a:lnTo>
                      <a:pt x="284" y="509"/>
                    </a:lnTo>
                    <a:lnTo>
                      <a:pt x="274" y="507"/>
                    </a:lnTo>
                    <a:lnTo>
                      <a:pt x="264" y="505"/>
                    </a:lnTo>
                    <a:lnTo>
                      <a:pt x="244" y="499"/>
                    </a:lnTo>
                    <a:lnTo>
                      <a:pt x="226" y="493"/>
                    </a:lnTo>
                    <a:lnTo>
                      <a:pt x="208" y="484"/>
                    </a:lnTo>
                    <a:lnTo>
                      <a:pt x="191" y="474"/>
                    </a:lnTo>
                    <a:lnTo>
                      <a:pt x="176" y="462"/>
                    </a:lnTo>
                    <a:lnTo>
                      <a:pt x="161" y="449"/>
                    </a:lnTo>
                    <a:lnTo>
                      <a:pt x="148" y="435"/>
                    </a:lnTo>
                    <a:lnTo>
                      <a:pt x="137" y="419"/>
                    </a:lnTo>
                    <a:lnTo>
                      <a:pt x="126" y="402"/>
                    </a:lnTo>
                    <a:lnTo>
                      <a:pt x="118" y="385"/>
                    </a:lnTo>
                    <a:lnTo>
                      <a:pt x="111" y="366"/>
                    </a:lnTo>
                    <a:lnTo>
                      <a:pt x="106" y="347"/>
                    </a:lnTo>
                    <a:lnTo>
                      <a:pt x="104" y="337"/>
                    </a:lnTo>
                    <a:lnTo>
                      <a:pt x="103" y="327"/>
                    </a:lnTo>
                    <a:lnTo>
                      <a:pt x="102" y="316"/>
                    </a:lnTo>
                    <a:lnTo>
                      <a:pt x="102" y="306"/>
                    </a:lnTo>
                    <a:lnTo>
                      <a:pt x="102" y="294"/>
                    </a:lnTo>
                    <a:lnTo>
                      <a:pt x="103" y="284"/>
                    </a:lnTo>
                    <a:lnTo>
                      <a:pt x="104" y="274"/>
                    </a:lnTo>
                    <a:lnTo>
                      <a:pt x="106" y="264"/>
                    </a:lnTo>
                    <a:lnTo>
                      <a:pt x="111" y="244"/>
                    </a:lnTo>
                    <a:lnTo>
                      <a:pt x="118" y="226"/>
                    </a:lnTo>
                    <a:lnTo>
                      <a:pt x="126" y="208"/>
                    </a:lnTo>
                    <a:lnTo>
                      <a:pt x="137" y="191"/>
                    </a:lnTo>
                    <a:lnTo>
                      <a:pt x="148" y="176"/>
                    </a:lnTo>
                    <a:lnTo>
                      <a:pt x="161" y="161"/>
                    </a:lnTo>
                    <a:lnTo>
                      <a:pt x="176" y="148"/>
                    </a:lnTo>
                    <a:lnTo>
                      <a:pt x="191" y="137"/>
                    </a:lnTo>
                    <a:lnTo>
                      <a:pt x="208" y="126"/>
                    </a:lnTo>
                    <a:lnTo>
                      <a:pt x="226" y="118"/>
                    </a:lnTo>
                    <a:lnTo>
                      <a:pt x="244" y="111"/>
                    </a:lnTo>
                    <a:lnTo>
                      <a:pt x="264" y="106"/>
                    </a:lnTo>
                    <a:lnTo>
                      <a:pt x="274" y="104"/>
                    </a:lnTo>
                    <a:lnTo>
                      <a:pt x="284" y="103"/>
                    </a:lnTo>
                    <a:lnTo>
                      <a:pt x="295" y="102"/>
                    </a:lnTo>
                    <a:lnTo>
                      <a:pt x="306" y="102"/>
                    </a:lnTo>
                    <a:lnTo>
                      <a:pt x="316" y="102"/>
                    </a:lnTo>
                    <a:lnTo>
                      <a:pt x="326" y="103"/>
                    </a:lnTo>
                    <a:lnTo>
                      <a:pt x="337" y="104"/>
                    </a:lnTo>
                    <a:lnTo>
                      <a:pt x="347" y="106"/>
                    </a:lnTo>
                    <a:lnTo>
                      <a:pt x="366" y="111"/>
                    </a:lnTo>
                    <a:lnTo>
                      <a:pt x="385" y="118"/>
                    </a:lnTo>
                    <a:lnTo>
                      <a:pt x="402" y="126"/>
                    </a:lnTo>
                    <a:lnTo>
                      <a:pt x="419" y="137"/>
                    </a:lnTo>
                    <a:lnTo>
                      <a:pt x="435" y="148"/>
                    </a:lnTo>
                    <a:lnTo>
                      <a:pt x="449" y="161"/>
                    </a:lnTo>
                    <a:lnTo>
                      <a:pt x="462" y="176"/>
                    </a:lnTo>
                    <a:lnTo>
                      <a:pt x="474" y="191"/>
                    </a:lnTo>
                    <a:lnTo>
                      <a:pt x="484" y="208"/>
                    </a:lnTo>
                    <a:lnTo>
                      <a:pt x="494" y="226"/>
                    </a:lnTo>
                    <a:lnTo>
                      <a:pt x="500" y="244"/>
                    </a:lnTo>
                    <a:lnTo>
                      <a:pt x="505" y="264"/>
                    </a:lnTo>
                    <a:lnTo>
                      <a:pt x="507" y="274"/>
                    </a:lnTo>
                    <a:lnTo>
                      <a:pt x="508" y="284"/>
                    </a:lnTo>
                    <a:lnTo>
                      <a:pt x="509" y="294"/>
                    </a:lnTo>
                    <a:lnTo>
                      <a:pt x="510" y="306"/>
                    </a:lnTo>
                    <a:close/>
                  </a:path>
                </a:pathLst>
              </a:custGeom>
              <a:solidFill>
                <a:srgbClr val="E0F0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1768" name="Freeform 1344">
                <a:extLst>
                  <a:ext uri="{FF2B5EF4-FFF2-40B4-BE49-F238E27FC236}">
                    <a16:creationId xmlns:a16="http://schemas.microsoft.com/office/drawing/2014/main" id="{6E20BC02-1EC7-4A4E-A3A4-0C85297E7980}"/>
                  </a:ext>
                </a:extLst>
              </p:cNvPr>
              <p:cNvSpPr>
                <a:spLocks noEditPoints="1"/>
              </p:cNvSpPr>
              <p:nvPr/>
            </p:nvSpPr>
            <p:spPr bwMode="auto">
              <a:xfrm>
                <a:off x="1775" y="2306"/>
                <a:ext cx="102" cy="102"/>
              </a:xfrm>
              <a:custGeom>
                <a:avLst/>
                <a:gdLst>
                  <a:gd name="T0" fmla="*/ 101 w 510"/>
                  <a:gd name="T1" fmla="*/ 43 h 510"/>
                  <a:gd name="T2" fmla="*/ 99 w 510"/>
                  <a:gd name="T3" fmla="*/ 34 h 510"/>
                  <a:gd name="T4" fmla="*/ 95 w 510"/>
                  <a:gd name="T5" fmla="*/ 25 h 510"/>
                  <a:gd name="T6" fmla="*/ 89 w 510"/>
                  <a:gd name="T7" fmla="*/ 17 h 510"/>
                  <a:gd name="T8" fmla="*/ 81 w 510"/>
                  <a:gd name="T9" fmla="*/ 10 h 510"/>
                  <a:gd name="T10" fmla="*/ 73 w 510"/>
                  <a:gd name="T11" fmla="*/ 5 h 510"/>
                  <a:gd name="T12" fmla="*/ 64 w 510"/>
                  <a:gd name="T13" fmla="*/ 2 h 510"/>
                  <a:gd name="T14" fmla="*/ 54 w 510"/>
                  <a:gd name="T15" fmla="*/ 0 h 510"/>
                  <a:gd name="T16" fmla="*/ 43 w 510"/>
                  <a:gd name="T17" fmla="*/ 1 h 510"/>
                  <a:gd name="T18" fmla="*/ 34 w 510"/>
                  <a:gd name="T19" fmla="*/ 3 h 510"/>
                  <a:gd name="T20" fmla="*/ 25 w 510"/>
                  <a:gd name="T21" fmla="*/ 7 h 510"/>
                  <a:gd name="T22" fmla="*/ 17 w 510"/>
                  <a:gd name="T23" fmla="*/ 13 h 510"/>
                  <a:gd name="T24" fmla="*/ 10 w 510"/>
                  <a:gd name="T25" fmla="*/ 21 h 510"/>
                  <a:gd name="T26" fmla="*/ 5 w 510"/>
                  <a:gd name="T27" fmla="*/ 29 h 510"/>
                  <a:gd name="T28" fmla="*/ 2 w 510"/>
                  <a:gd name="T29" fmla="*/ 38 h 510"/>
                  <a:gd name="T30" fmla="*/ 0 w 510"/>
                  <a:gd name="T31" fmla="*/ 48 h 510"/>
                  <a:gd name="T32" fmla="*/ 1 w 510"/>
                  <a:gd name="T33" fmla="*/ 59 h 510"/>
                  <a:gd name="T34" fmla="*/ 3 w 510"/>
                  <a:gd name="T35" fmla="*/ 69 h 510"/>
                  <a:gd name="T36" fmla="*/ 8 w 510"/>
                  <a:gd name="T37" fmla="*/ 77 h 510"/>
                  <a:gd name="T38" fmla="*/ 13 w 510"/>
                  <a:gd name="T39" fmla="*/ 85 h 510"/>
                  <a:gd name="T40" fmla="*/ 21 w 510"/>
                  <a:gd name="T41" fmla="*/ 92 h 510"/>
                  <a:gd name="T42" fmla="*/ 29 w 510"/>
                  <a:gd name="T43" fmla="*/ 97 h 510"/>
                  <a:gd name="T44" fmla="*/ 38 w 510"/>
                  <a:gd name="T45" fmla="*/ 100 h 510"/>
                  <a:gd name="T46" fmla="*/ 49 w 510"/>
                  <a:gd name="T47" fmla="*/ 102 h 510"/>
                  <a:gd name="T48" fmla="*/ 59 w 510"/>
                  <a:gd name="T49" fmla="*/ 101 h 510"/>
                  <a:gd name="T50" fmla="*/ 69 w 510"/>
                  <a:gd name="T51" fmla="*/ 99 h 510"/>
                  <a:gd name="T52" fmla="*/ 77 w 510"/>
                  <a:gd name="T53" fmla="*/ 95 h 510"/>
                  <a:gd name="T54" fmla="*/ 85 w 510"/>
                  <a:gd name="T55" fmla="*/ 89 h 510"/>
                  <a:gd name="T56" fmla="*/ 92 w 510"/>
                  <a:gd name="T57" fmla="*/ 81 h 510"/>
                  <a:gd name="T58" fmla="*/ 97 w 510"/>
                  <a:gd name="T59" fmla="*/ 73 h 510"/>
                  <a:gd name="T60" fmla="*/ 100 w 510"/>
                  <a:gd name="T61" fmla="*/ 64 h 510"/>
                  <a:gd name="T62" fmla="*/ 102 w 510"/>
                  <a:gd name="T63" fmla="*/ 54 h 510"/>
                  <a:gd name="T64" fmla="*/ 81 w 510"/>
                  <a:gd name="T65" fmla="*/ 57 h 510"/>
                  <a:gd name="T66" fmla="*/ 76 w 510"/>
                  <a:gd name="T67" fmla="*/ 68 h 510"/>
                  <a:gd name="T68" fmla="*/ 68 w 510"/>
                  <a:gd name="T69" fmla="*/ 76 h 510"/>
                  <a:gd name="T70" fmla="*/ 57 w 510"/>
                  <a:gd name="T71" fmla="*/ 81 h 510"/>
                  <a:gd name="T72" fmla="*/ 45 w 510"/>
                  <a:gd name="T73" fmla="*/ 81 h 510"/>
                  <a:gd name="T74" fmla="*/ 34 w 510"/>
                  <a:gd name="T75" fmla="*/ 76 h 510"/>
                  <a:gd name="T76" fmla="*/ 26 w 510"/>
                  <a:gd name="T77" fmla="*/ 68 h 510"/>
                  <a:gd name="T78" fmla="*/ 21 w 510"/>
                  <a:gd name="T79" fmla="*/ 57 h 510"/>
                  <a:gd name="T80" fmla="*/ 21 w 510"/>
                  <a:gd name="T81" fmla="*/ 45 h 510"/>
                  <a:gd name="T82" fmla="*/ 26 w 510"/>
                  <a:gd name="T83" fmla="*/ 34 h 510"/>
                  <a:gd name="T84" fmla="*/ 34 w 510"/>
                  <a:gd name="T85" fmla="*/ 26 h 510"/>
                  <a:gd name="T86" fmla="*/ 45 w 510"/>
                  <a:gd name="T87" fmla="*/ 21 h 510"/>
                  <a:gd name="T88" fmla="*/ 57 w 510"/>
                  <a:gd name="T89" fmla="*/ 21 h 510"/>
                  <a:gd name="T90" fmla="*/ 68 w 510"/>
                  <a:gd name="T91" fmla="*/ 26 h 510"/>
                  <a:gd name="T92" fmla="*/ 76 w 510"/>
                  <a:gd name="T93" fmla="*/ 34 h 510"/>
                  <a:gd name="T94" fmla="*/ 81 w 510"/>
                  <a:gd name="T95" fmla="*/ 45 h 51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510" h="510">
                    <a:moveTo>
                      <a:pt x="510" y="256"/>
                    </a:moveTo>
                    <a:lnTo>
                      <a:pt x="510" y="242"/>
                    </a:lnTo>
                    <a:lnTo>
                      <a:pt x="509" y="229"/>
                    </a:lnTo>
                    <a:lnTo>
                      <a:pt x="507" y="216"/>
                    </a:lnTo>
                    <a:lnTo>
                      <a:pt x="505" y="204"/>
                    </a:lnTo>
                    <a:lnTo>
                      <a:pt x="502" y="191"/>
                    </a:lnTo>
                    <a:lnTo>
                      <a:pt x="499" y="179"/>
                    </a:lnTo>
                    <a:lnTo>
                      <a:pt x="495" y="168"/>
                    </a:lnTo>
                    <a:lnTo>
                      <a:pt x="490" y="156"/>
                    </a:lnTo>
                    <a:lnTo>
                      <a:pt x="485" y="145"/>
                    </a:lnTo>
                    <a:lnTo>
                      <a:pt x="480" y="134"/>
                    </a:lnTo>
                    <a:lnTo>
                      <a:pt x="473" y="123"/>
                    </a:lnTo>
                    <a:lnTo>
                      <a:pt x="467" y="113"/>
                    </a:lnTo>
                    <a:lnTo>
                      <a:pt x="460" y="103"/>
                    </a:lnTo>
                    <a:lnTo>
                      <a:pt x="452" y="94"/>
                    </a:lnTo>
                    <a:lnTo>
                      <a:pt x="444" y="84"/>
                    </a:lnTo>
                    <a:lnTo>
                      <a:pt x="435" y="76"/>
                    </a:lnTo>
                    <a:lnTo>
                      <a:pt x="426" y="67"/>
                    </a:lnTo>
                    <a:lnTo>
                      <a:pt x="417" y="59"/>
                    </a:lnTo>
                    <a:lnTo>
                      <a:pt x="407" y="52"/>
                    </a:lnTo>
                    <a:lnTo>
                      <a:pt x="397" y="45"/>
                    </a:lnTo>
                    <a:lnTo>
                      <a:pt x="387" y="37"/>
                    </a:lnTo>
                    <a:lnTo>
                      <a:pt x="377" y="31"/>
                    </a:lnTo>
                    <a:lnTo>
                      <a:pt x="366" y="25"/>
                    </a:lnTo>
                    <a:lnTo>
                      <a:pt x="354" y="20"/>
                    </a:lnTo>
                    <a:lnTo>
                      <a:pt x="343" y="16"/>
                    </a:lnTo>
                    <a:lnTo>
                      <a:pt x="331" y="12"/>
                    </a:lnTo>
                    <a:lnTo>
                      <a:pt x="319" y="8"/>
                    </a:lnTo>
                    <a:lnTo>
                      <a:pt x="307" y="5"/>
                    </a:lnTo>
                    <a:lnTo>
                      <a:pt x="294" y="3"/>
                    </a:lnTo>
                    <a:lnTo>
                      <a:pt x="282" y="2"/>
                    </a:lnTo>
                    <a:lnTo>
                      <a:pt x="269" y="1"/>
                    </a:lnTo>
                    <a:lnTo>
                      <a:pt x="256" y="0"/>
                    </a:lnTo>
                    <a:lnTo>
                      <a:pt x="243" y="1"/>
                    </a:lnTo>
                    <a:lnTo>
                      <a:pt x="229" y="2"/>
                    </a:lnTo>
                    <a:lnTo>
                      <a:pt x="216" y="3"/>
                    </a:lnTo>
                    <a:lnTo>
                      <a:pt x="204" y="5"/>
                    </a:lnTo>
                    <a:lnTo>
                      <a:pt x="191" y="8"/>
                    </a:lnTo>
                    <a:lnTo>
                      <a:pt x="179" y="12"/>
                    </a:lnTo>
                    <a:lnTo>
                      <a:pt x="168" y="16"/>
                    </a:lnTo>
                    <a:lnTo>
                      <a:pt x="156" y="20"/>
                    </a:lnTo>
                    <a:lnTo>
                      <a:pt x="145" y="25"/>
                    </a:lnTo>
                    <a:lnTo>
                      <a:pt x="134" y="31"/>
                    </a:lnTo>
                    <a:lnTo>
                      <a:pt x="123" y="37"/>
                    </a:lnTo>
                    <a:lnTo>
                      <a:pt x="113" y="45"/>
                    </a:lnTo>
                    <a:lnTo>
                      <a:pt x="103" y="52"/>
                    </a:lnTo>
                    <a:lnTo>
                      <a:pt x="93" y="59"/>
                    </a:lnTo>
                    <a:lnTo>
                      <a:pt x="84" y="67"/>
                    </a:lnTo>
                    <a:lnTo>
                      <a:pt x="75" y="76"/>
                    </a:lnTo>
                    <a:lnTo>
                      <a:pt x="67" y="84"/>
                    </a:lnTo>
                    <a:lnTo>
                      <a:pt x="59" y="94"/>
                    </a:lnTo>
                    <a:lnTo>
                      <a:pt x="52" y="103"/>
                    </a:lnTo>
                    <a:lnTo>
                      <a:pt x="45" y="113"/>
                    </a:lnTo>
                    <a:lnTo>
                      <a:pt x="38" y="123"/>
                    </a:lnTo>
                    <a:lnTo>
                      <a:pt x="31" y="134"/>
                    </a:lnTo>
                    <a:lnTo>
                      <a:pt x="25" y="145"/>
                    </a:lnTo>
                    <a:lnTo>
                      <a:pt x="20" y="156"/>
                    </a:lnTo>
                    <a:lnTo>
                      <a:pt x="16" y="168"/>
                    </a:lnTo>
                    <a:lnTo>
                      <a:pt x="12" y="179"/>
                    </a:lnTo>
                    <a:lnTo>
                      <a:pt x="8" y="191"/>
                    </a:lnTo>
                    <a:lnTo>
                      <a:pt x="5" y="204"/>
                    </a:lnTo>
                    <a:lnTo>
                      <a:pt x="3" y="216"/>
                    </a:lnTo>
                    <a:lnTo>
                      <a:pt x="2" y="229"/>
                    </a:lnTo>
                    <a:lnTo>
                      <a:pt x="1" y="242"/>
                    </a:lnTo>
                    <a:lnTo>
                      <a:pt x="0" y="256"/>
                    </a:lnTo>
                    <a:lnTo>
                      <a:pt x="1" y="269"/>
                    </a:lnTo>
                    <a:lnTo>
                      <a:pt x="2" y="282"/>
                    </a:lnTo>
                    <a:lnTo>
                      <a:pt x="3" y="294"/>
                    </a:lnTo>
                    <a:lnTo>
                      <a:pt x="5" y="307"/>
                    </a:lnTo>
                    <a:lnTo>
                      <a:pt x="8" y="319"/>
                    </a:lnTo>
                    <a:lnTo>
                      <a:pt x="12" y="331"/>
                    </a:lnTo>
                    <a:lnTo>
                      <a:pt x="16" y="343"/>
                    </a:lnTo>
                    <a:lnTo>
                      <a:pt x="20" y="354"/>
                    </a:lnTo>
                    <a:lnTo>
                      <a:pt x="25" y="366"/>
                    </a:lnTo>
                    <a:lnTo>
                      <a:pt x="31" y="377"/>
                    </a:lnTo>
                    <a:lnTo>
                      <a:pt x="38" y="387"/>
                    </a:lnTo>
                    <a:lnTo>
                      <a:pt x="45" y="398"/>
                    </a:lnTo>
                    <a:lnTo>
                      <a:pt x="52" y="407"/>
                    </a:lnTo>
                    <a:lnTo>
                      <a:pt x="59" y="417"/>
                    </a:lnTo>
                    <a:lnTo>
                      <a:pt x="67" y="426"/>
                    </a:lnTo>
                    <a:lnTo>
                      <a:pt x="75" y="435"/>
                    </a:lnTo>
                    <a:lnTo>
                      <a:pt x="84" y="443"/>
                    </a:lnTo>
                    <a:lnTo>
                      <a:pt x="93" y="451"/>
                    </a:lnTo>
                    <a:lnTo>
                      <a:pt x="103" y="460"/>
                    </a:lnTo>
                    <a:lnTo>
                      <a:pt x="113" y="467"/>
                    </a:lnTo>
                    <a:lnTo>
                      <a:pt x="123" y="474"/>
                    </a:lnTo>
                    <a:lnTo>
                      <a:pt x="134" y="480"/>
                    </a:lnTo>
                    <a:lnTo>
                      <a:pt x="145" y="485"/>
                    </a:lnTo>
                    <a:lnTo>
                      <a:pt x="156" y="490"/>
                    </a:lnTo>
                    <a:lnTo>
                      <a:pt x="168" y="495"/>
                    </a:lnTo>
                    <a:lnTo>
                      <a:pt x="179" y="499"/>
                    </a:lnTo>
                    <a:lnTo>
                      <a:pt x="191" y="502"/>
                    </a:lnTo>
                    <a:lnTo>
                      <a:pt x="204" y="505"/>
                    </a:lnTo>
                    <a:lnTo>
                      <a:pt x="216" y="507"/>
                    </a:lnTo>
                    <a:lnTo>
                      <a:pt x="229" y="509"/>
                    </a:lnTo>
                    <a:lnTo>
                      <a:pt x="243" y="510"/>
                    </a:lnTo>
                    <a:lnTo>
                      <a:pt x="256" y="510"/>
                    </a:lnTo>
                    <a:lnTo>
                      <a:pt x="269" y="510"/>
                    </a:lnTo>
                    <a:lnTo>
                      <a:pt x="282" y="509"/>
                    </a:lnTo>
                    <a:lnTo>
                      <a:pt x="294" y="507"/>
                    </a:lnTo>
                    <a:lnTo>
                      <a:pt x="307" y="505"/>
                    </a:lnTo>
                    <a:lnTo>
                      <a:pt x="319" y="502"/>
                    </a:lnTo>
                    <a:lnTo>
                      <a:pt x="331" y="499"/>
                    </a:lnTo>
                    <a:lnTo>
                      <a:pt x="343" y="495"/>
                    </a:lnTo>
                    <a:lnTo>
                      <a:pt x="354" y="490"/>
                    </a:lnTo>
                    <a:lnTo>
                      <a:pt x="366" y="485"/>
                    </a:lnTo>
                    <a:lnTo>
                      <a:pt x="377" y="480"/>
                    </a:lnTo>
                    <a:lnTo>
                      <a:pt x="387" y="474"/>
                    </a:lnTo>
                    <a:lnTo>
                      <a:pt x="397" y="467"/>
                    </a:lnTo>
                    <a:lnTo>
                      <a:pt x="407" y="460"/>
                    </a:lnTo>
                    <a:lnTo>
                      <a:pt x="417" y="451"/>
                    </a:lnTo>
                    <a:lnTo>
                      <a:pt x="426" y="443"/>
                    </a:lnTo>
                    <a:lnTo>
                      <a:pt x="435" y="435"/>
                    </a:lnTo>
                    <a:lnTo>
                      <a:pt x="444" y="426"/>
                    </a:lnTo>
                    <a:lnTo>
                      <a:pt x="452" y="417"/>
                    </a:lnTo>
                    <a:lnTo>
                      <a:pt x="460" y="407"/>
                    </a:lnTo>
                    <a:lnTo>
                      <a:pt x="467" y="398"/>
                    </a:lnTo>
                    <a:lnTo>
                      <a:pt x="473" y="387"/>
                    </a:lnTo>
                    <a:lnTo>
                      <a:pt x="480" y="377"/>
                    </a:lnTo>
                    <a:lnTo>
                      <a:pt x="485" y="366"/>
                    </a:lnTo>
                    <a:lnTo>
                      <a:pt x="490" y="354"/>
                    </a:lnTo>
                    <a:lnTo>
                      <a:pt x="495" y="343"/>
                    </a:lnTo>
                    <a:lnTo>
                      <a:pt x="499" y="331"/>
                    </a:lnTo>
                    <a:lnTo>
                      <a:pt x="502" y="319"/>
                    </a:lnTo>
                    <a:lnTo>
                      <a:pt x="505" y="307"/>
                    </a:lnTo>
                    <a:lnTo>
                      <a:pt x="507" y="294"/>
                    </a:lnTo>
                    <a:lnTo>
                      <a:pt x="509" y="282"/>
                    </a:lnTo>
                    <a:lnTo>
                      <a:pt x="510" y="269"/>
                    </a:lnTo>
                    <a:lnTo>
                      <a:pt x="510" y="256"/>
                    </a:lnTo>
                    <a:close/>
                    <a:moveTo>
                      <a:pt x="408" y="256"/>
                    </a:moveTo>
                    <a:lnTo>
                      <a:pt x="407" y="271"/>
                    </a:lnTo>
                    <a:lnTo>
                      <a:pt x="405" y="286"/>
                    </a:lnTo>
                    <a:lnTo>
                      <a:pt x="401" y="301"/>
                    </a:lnTo>
                    <a:lnTo>
                      <a:pt x="396" y="315"/>
                    </a:lnTo>
                    <a:lnTo>
                      <a:pt x="389" y="328"/>
                    </a:lnTo>
                    <a:lnTo>
                      <a:pt x="382" y="341"/>
                    </a:lnTo>
                    <a:lnTo>
                      <a:pt x="373" y="353"/>
                    </a:lnTo>
                    <a:lnTo>
                      <a:pt x="363" y="363"/>
                    </a:lnTo>
                    <a:lnTo>
                      <a:pt x="352" y="373"/>
                    </a:lnTo>
                    <a:lnTo>
                      <a:pt x="341" y="382"/>
                    </a:lnTo>
                    <a:lnTo>
                      <a:pt x="328" y="390"/>
                    </a:lnTo>
                    <a:lnTo>
                      <a:pt x="315" y="396"/>
                    </a:lnTo>
                    <a:lnTo>
                      <a:pt x="301" y="401"/>
                    </a:lnTo>
                    <a:lnTo>
                      <a:pt x="286" y="405"/>
                    </a:lnTo>
                    <a:lnTo>
                      <a:pt x="271" y="407"/>
                    </a:lnTo>
                    <a:lnTo>
                      <a:pt x="256" y="408"/>
                    </a:lnTo>
                    <a:lnTo>
                      <a:pt x="240" y="407"/>
                    </a:lnTo>
                    <a:lnTo>
                      <a:pt x="224" y="405"/>
                    </a:lnTo>
                    <a:lnTo>
                      <a:pt x="209" y="401"/>
                    </a:lnTo>
                    <a:lnTo>
                      <a:pt x="196" y="396"/>
                    </a:lnTo>
                    <a:lnTo>
                      <a:pt x="182" y="390"/>
                    </a:lnTo>
                    <a:lnTo>
                      <a:pt x="170" y="382"/>
                    </a:lnTo>
                    <a:lnTo>
                      <a:pt x="158" y="373"/>
                    </a:lnTo>
                    <a:lnTo>
                      <a:pt x="147" y="363"/>
                    </a:lnTo>
                    <a:lnTo>
                      <a:pt x="137" y="353"/>
                    </a:lnTo>
                    <a:lnTo>
                      <a:pt x="129" y="341"/>
                    </a:lnTo>
                    <a:lnTo>
                      <a:pt x="121" y="328"/>
                    </a:lnTo>
                    <a:lnTo>
                      <a:pt x="115" y="315"/>
                    </a:lnTo>
                    <a:lnTo>
                      <a:pt x="109" y="301"/>
                    </a:lnTo>
                    <a:lnTo>
                      <a:pt x="106" y="286"/>
                    </a:lnTo>
                    <a:lnTo>
                      <a:pt x="103" y="271"/>
                    </a:lnTo>
                    <a:lnTo>
                      <a:pt x="103" y="256"/>
                    </a:lnTo>
                    <a:lnTo>
                      <a:pt x="103" y="239"/>
                    </a:lnTo>
                    <a:lnTo>
                      <a:pt x="106" y="224"/>
                    </a:lnTo>
                    <a:lnTo>
                      <a:pt x="109" y="210"/>
                    </a:lnTo>
                    <a:lnTo>
                      <a:pt x="115" y="196"/>
                    </a:lnTo>
                    <a:lnTo>
                      <a:pt x="121" y="182"/>
                    </a:lnTo>
                    <a:lnTo>
                      <a:pt x="129" y="170"/>
                    </a:lnTo>
                    <a:lnTo>
                      <a:pt x="137" y="158"/>
                    </a:lnTo>
                    <a:lnTo>
                      <a:pt x="147" y="147"/>
                    </a:lnTo>
                    <a:lnTo>
                      <a:pt x="158" y="137"/>
                    </a:lnTo>
                    <a:lnTo>
                      <a:pt x="170" y="129"/>
                    </a:lnTo>
                    <a:lnTo>
                      <a:pt x="182" y="121"/>
                    </a:lnTo>
                    <a:lnTo>
                      <a:pt x="196" y="115"/>
                    </a:lnTo>
                    <a:lnTo>
                      <a:pt x="209" y="110"/>
                    </a:lnTo>
                    <a:lnTo>
                      <a:pt x="224" y="106"/>
                    </a:lnTo>
                    <a:lnTo>
                      <a:pt x="240" y="103"/>
                    </a:lnTo>
                    <a:lnTo>
                      <a:pt x="256" y="103"/>
                    </a:lnTo>
                    <a:lnTo>
                      <a:pt x="271" y="103"/>
                    </a:lnTo>
                    <a:lnTo>
                      <a:pt x="286" y="106"/>
                    </a:lnTo>
                    <a:lnTo>
                      <a:pt x="301" y="110"/>
                    </a:lnTo>
                    <a:lnTo>
                      <a:pt x="315" y="115"/>
                    </a:lnTo>
                    <a:lnTo>
                      <a:pt x="328" y="121"/>
                    </a:lnTo>
                    <a:lnTo>
                      <a:pt x="341" y="129"/>
                    </a:lnTo>
                    <a:lnTo>
                      <a:pt x="352" y="137"/>
                    </a:lnTo>
                    <a:lnTo>
                      <a:pt x="363" y="147"/>
                    </a:lnTo>
                    <a:lnTo>
                      <a:pt x="373" y="158"/>
                    </a:lnTo>
                    <a:lnTo>
                      <a:pt x="382" y="170"/>
                    </a:lnTo>
                    <a:lnTo>
                      <a:pt x="389" y="182"/>
                    </a:lnTo>
                    <a:lnTo>
                      <a:pt x="396" y="196"/>
                    </a:lnTo>
                    <a:lnTo>
                      <a:pt x="401" y="210"/>
                    </a:lnTo>
                    <a:lnTo>
                      <a:pt x="405" y="224"/>
                    </a:lnTo>
                    <a:lnTo>
                      <a:pt x="407" y="239"/>
                    </a:lnTo>
                    <a:lnTo>
                      <a:pt x="408" y="256"/>
                    </a:lnTo>
                    <a:close/>
                  </a:path>
                </a:pathLst>
              </a:custGeom>
              <a:solidFill>
                <a:srgbClr val="E6F2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1769" name="Freeform 1345">
                <a:extLst>
                  <a:ext uri="{FF2B5EF4-FFF2-40B4-BE49-F238E27FC236}">
                    <a16:creationId xmlns:a16="http://schemas.microsoft.com/office/drawing/2014/main" id="{7E46673C-E6BC-403F-BC10-E836BC08C7D9}"/>
                  </a:ext>
                </a:extLst>
              </p:cNvPr>
              <p:cNvSpPr>
                <a:spLocks noEditPoints="1"/>
              </p:cNvSpPr>
              <p:nvPr/>
            </p:nvSpPr>
            <p:spPr bwMode="auto">
              <a:xfrm>
                <a:off x="1785" y="2317"/>
                <a:ext cx="82" cy="81"/>
              </a:xfrm>
              <a:custGeom>
                <a:avLst/>
                <a:gdLst>
                  <a:gd name="T0" fmla="*/ 82 w 408"/>
                  <a:gd name="T1" fmla="*/ 36 h 408"/>
                  <a:gd name="T2" fmla="*/ 80 w 408"/>
                  <a:gd name="T3" fmla="*/ 28 h 408"/>
                  <a:gd name="T4" fmla="*/ 75 w 408"/>
                  <a:gd name="T5" fmla="*/ 18 h 408"/>
                  <a:gd name="T6" fmla="*/ 67 w 408"/>
                  <a:gd name="T7" fmla="*/ 9 h 408"/>
                  <a:gd name="T8" fmla="*/ 57 w 408"/>
                  <a:gd name="T9" fmla="*/ 3 h 408"/>
                  <a:gd name="T10" fmla="*/ 47 w 408"/>
                  <a:gd name="T11" fmla="*/ 0 h 408"/>
                  <a:gd name="T12" fmla="*/ 41 w 408"/>
                  <a:gd name="T13" fmla="*/ 0 h 408"/>
                  <a:gd name="T14" fmla="*/ 35 w 408"/>
                  <a:gd name="T15" fmla="*/ 0 h 408"/>
                  <a:gd name="T16" fmla="*/ 25 w 408"/>
                  <a:gd name="T17" fmla="*/ 3 h 408"/>
                  <a:gd name="T18" fmla="*/ 15 w 408"/>
                  <a:gd name="T19" fmla="*/ 9 h 408"/>
                  <a:gd name="T20" fmla="*/ 7 w 408"/>
                  <a:gd name="T21" fmla="*/ 18 h 408"/>
                  <a:gd name="T22" fmla="*/ 2 w 408"/>
                  <a:gd name="T23" fmla="*/ 28 h 408"/>
                  <a:gd name="T24" fmla="*/ 0 w 408"/>
                  <a:gd name="T25" fmla="*/ 36 h 408"/>
                  <a:gd name="T26" fmla="*/ 0 w 408"/>
                  <a:gd name="T27" fmla="*/ 42 h 408"/>
                  <a:gd name="T28" fmla="*/ 1 w 408"/>
                  <a:gd name="T29" fmla="*/ 49 h 408"/>
                  <a:gd name="T30" fmla="*/ 5 w 408"/>
                  <a:gd name="T31" fmla="*/ 60 h 408"/>
                  <a:gd name="T32" fmla="*/ 12 w 408"/>
                  <a:gd name="T33" fmla="*/ 69 h 408"/>
                  <a:gd name="T34" fmla="*/ 21 w 408"/>
                  <a:gd name="T35" fmla="*/ 76 h 408"/>
                  <a:gd name="T36" fmla="*/ 33 w 408"/>
                  <a:gd name="T37" fmla="*/ 80 h 408"/>
                  <a:gd name="T38" fmla="*/ 39 w 408"/>
                  <a:gd name="T39" fmla="*/ 81 h 408"/>
                  <a:gd name="T40" fmla="*/ 45 w 408"/>
                  <a:gd name="T41" fmla="*/ 81 h 408"/>
                  <a:gd name="T42" fmla="*/ 53 w 408"/>
                  <a:gd name="T43" fmla="*/ 79 h 408"/>
                  <a:gd name="T44" fmla="*/ 64 w 408"/>
                  <a:gd name="T45" fmla="*/ 74 h 408"/>
                  <a:gd name="T46" fmla="*/ 72 w 408"/>
                  <a:gd name="T47" fmla="*/ 66 h 408"/>
                  <a:gd name="T48" fmla="*/ 79 w 408"/>
                  <a:gd name="T49" fmla="*/ 56 h 408"/>
                  <a:gd name="T50" fmla="*/ 81 w 408"/>
                  <a:gd name="T51" fmla="*/ 47 h 408"/>
                  <a:gd name="T52" fmla="*/ 82 w 408"/>
                  <a:gd name="T53" fmla="*/ 41 h 408"/>
                  <a:gd name="T54" fmla="*/ 61 w 408"/>
                  <a:gd name="T55" fmla="*/ 44 h 408"/>
                  <a:gd name="T56" fmla="*/ 59 w 408"/>
                  <a:gd name="T57" fmla="*/ 50 h 408"/>
                  <a:gd name="T58" fmla="*/ 55 w 408"/>
                  <a:gd name="T59" fmla="*/ 55 h 408"/>
                  <a:gd name="T60" fmla="*/ 51 w 408"/>
                  <a:gd name="T61" fmla="*/ 58 h 408"/>
                  <a:gd name="T62" fmla="*/ 45 w 408"/>
                  <a:gd name="T63" fmla="*/ 60 h 408"/>
                  <a:gd name="T64" fmla="*/ 39 w 408"/>
                  <a:gd name="T65" fmla="*/ 61 h 408"/>
                  <a:gd name="T66" fmla="*/ 33 w 408"/>
                  <a:gd name="T67" fmla="*/ 59 h 408"/>
                  <a:gd name="T68" fmla="*/ 28 w 408"/>
                  <a:gd name="T69" fmla="*/ 56 h 408"/>
                  <a:gd name="T70" fmla="*/ 24 w 408"/>
                  <a:gd name="T71" fmla="*/ 52 h 408"/>
                  <a:gd name="T72" fmla="*/ 21 w 408"/>
                  <a:gd name="T73" fmla="*/ 46 h 408"/>
                  <a:gd name="T74" fmla="*/ 20 w 408"/>
                  <a:gd name="T75" fmla="*/ 41 h 408"/>
                  <a:gd name="T76" fmla="*/ 21 w 408"/>
                  <a:gd name="T77" fmla="*/ 34 h 408"/>
                  <a:gd name="T78" fmla="*/ 24 w 408"/>
                  <a:gd name="T79" fmla="*/ 29 h 408"/>
                  <a:gd name="T80" fmla="*/ 28 w 408"/>
                  <a:gd name="T81" fmla="*/ 25 h 408"/>
                  <a:gd name="T82" fmla="*/ 33 w 408"/>
                  <a:gd name="T83" fmla="*/ 22 h 408"/>
                  <a:gd name="T84" fmla="*/ 39 w 408"/>
                  <a:gd name="T85" fmla="*/ 20 h 408"/>
                  <a:gd name="T86" fmla="*/ 45 w 408"/>
                  <a:gd name="T87" fmla="*/ 20 h 408"/>
                  <a:gd name="T88" fmla="*/ 51 w 408"/>
                  <a:gd name="T89" fmla="*/ 23 h 408"/>
                  <a:gd name="T90" fmla="*/ 55 w 408"/>
                  <a:gd name="T91" fmla="*/ 26 h 408"/>
                  <a:gd name="T92" fmla="*/ 59 w 408"/>
                  <a:gd name="T93" fmla="*/ 31 h 408"/>
                  <a:gd name="T94" fmla="*/ 61 w 408"/>
                  <a:gd name="T95" fmla="*/ 36 h 40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408" h="408">
                    <a:moveTo>
                      <a:pt x="408" y="204"/>
                    </a:moveTo>
                    <a:lnTo>
                      <a:pt x="407" y="192"/>
                    </a:lnTo>
                    <a:lnTo>
                      <a:pt x="406" y="182"/>
                    </a:lnTo>
                    <a:lnTo>
                      <a:pt x="405" y="172"/>
                    </a:lnTo>
                    <a:lnTo>
                      <a:pt x="403" y="162"/>
                    </a:lnTo>
                    <a:lnTo>
                      <a:pt x="398" y="142"/>
                    </a:lnTo>
                    <a:lnTo>
                      <a:pt x="392" y="124"/>
                    </a:lnTo>
                    <a:lnTo>
                      <a:pt x="382" y="106"/>
                    </a:lnTo>
                    <a:lnTo>
                      <a:pt x="372" y="89"/>
                    </a:lnTo>
                    <a:lnTo>
                      <a:pt x="360" y="74"/>
                    </a:lnTo>
                    <a:lnTo>
                      <a:pt x="347" y="59"/>
                    </a:lnTo>
                    <a:lnTo>
                      <a:pt x="333" y="46"/>
                    </a:lnTo>
                    <a:lnTo>
                      <a:pt x="317" y="35"/>
                    </a:lnTo>
                    <a:lnTo>
                      <a:pt x="300" y="24"/>
                    </a:lnTo>
                    <a:lnTo>
                      <a:pt x="283" y="16"/>
                    </a:lnTo>
                    <a:lnTo>
                      <a:pt x="264" y="9"/>
                    </a:lnTo>
                    <a:lnTo>
                      <a:pt x="245" y="4"/>
                    </a:lnTo>
                    <a:lnTo>
                      <a:pt x="235" y="2"/>
                    </a:lnTo>
                    <a:lnTo>
                      <a:pt x="224" y="1"/>
                    </a:lnTo>
                    <a:lnTo>
                      <a:pt x="214" y="0"/>
                    </a:lnTo>
                    <a:lnTo>
                      <a:pt x="204" y="0"/>
                    </a:lnTo>
                    <a:lnTo>
                      <a:pt x="193" y="0"/>
                    </a:lnTo>
                    <a:lnTo>
                      <a:pt x="182" y="1"/>
                    </a:lnTo>
                    <a:lnTo>
                      <a:pt x="172" y="2"/>
                    </a:lnTo>
                    <a:lnTo>
                      <a:pt x="162" y="4"/>
                    </a:lnTo>
                    <a:lnTo>
                      <a:pt x="142" y="9"/>
                    </a:lnTo>
                    <a:lnTo>
                      <a:pt x="124" y="16"/>
                    </a:lnTo>
                    <a:lnTo>
                      <a:pt x="106" y="24"/>
                    </a:lnTo>
                    <a:lnTo>
                      <a:pt x="89" y="35"/>
                    </a:lnTo>
                    <a:lnTo>
                      <a:pt x="74" y="46"/>
                    </a:lnTo>
                    <a:lnTo>
                      <a:pt x="59" y="59"/>
                    </a:lnTo>
                    <a:lnTo>
                      <a:pt x="46" y="74"/>
                    </a:lnTo>
                    <a:lnTo>
                      <a:pt x="35" y="89"/>
                    </a:lnTo>
                    <a:lnTo>
                      <a:pt x="24" y="106"/>
                    </a:lnTo>
                    <a:lnTo>
                      <a:pt x="16" y="124"/>
                    </a:lnTo>
                    <a:lnTo>
                      <a:pt x="9" y="142"/>
                    </a:lnTo>
                    <a:lnTo>
                      <a:pt x="4" y="162"/>
                    </a:lnTo>
                    <a:lnTo>
                      <a:pt x="2" y="172"/>
                    </a:lnTo>
                    <a:lnTo>
                      <a:pt x="1" y="182"/>
                    </a:lnTo>
                    <a:lnTo>
                      <a:pt x="0" y="192"/>
                    </a:lnTo>
                    <a:lnTo>
                      <a:pt x="0" y="204"/>
                    </a:lnTo>
                    <a:lnTo>
                      <a:pt x="0" y="214"/>
                    </a:lnTo>
                    <a:lnTo>
                      <a:pt x="1" y="225"/>
                    </a:lnTo>
                    <a:lnTo>
                      <a:pt x="2" y="235"/>
                    </a:lnTo>
                    <a:lnTo>
                      <a:pt x="4" y="245"/>
                    </a:lnTo>
                    <a:lnTo>
                      <a:pt x="9" y="264"/>
                    </a:lnTo>
                    <a:lnTo>
                      <a:pt x="16" y="283"/>
                    </a:lnTo>
                    <a:lnTo>
                      <a:pt x="24" y="300"/>
                    </a:lnTo>
                    <a:lnTo>
                      <a:pt x="35" y="317"/>
                    </a:lnTo>
                    <a:lnTo>
                      <a:pt x="46" y="333"/>
                    </a:lnTo>
                    <a:lnTo>
                      <a:pt x="59" y="347"/>
                    </a:lnTo>
                    <a:lnTo>
                      <a:pt x="74" y="360"/>
                    </a:lnTo>
                    <a:lnTo>
                      <a:pt x="89" y="372"/>
                    </a:lnTo>
                    <a:lnTo>
                      <a:pt x="106" y="382"/>
                    </a:lnTo>
                    <a:lnTo>
                      <a:pt x="124" y="391"/>
                    </a:lnTo>
                    <a:lnTo>
                      <a:pt x="142" y="397"/>
                    </a:lnTo>
                    <a:lnTo>
                      <a:pt x="162" y="403"/>
                    </a:lnTo>
                    <a:lnTo>
                      <a:pt x="172" y="405"/>
                    </a:lnTo>
                    <a:lnTo>
                      <a:pt x="182" y="407"/>
                    </a:lnTo>
                    <a:lnTo>
                      <a:pt x="193" y="407"/>
                    </a:lnTo>
                    <a:lnTo>
                      <a:pt x="204" y="408"/>
                    </a:lnTo>
                    <a:lnTo>
                      <a:pt x="214" y="407"/>
                    </a:lnTo>
                    <a:lnTo>
                      <a:pt x="224" y="407"/>
                    </a:lnTo>
                    <a:lnTo>
                      <a:pt x="235" y="405"/>
                    </a:lnTo>
                    <a:lnTo>
                      <a:pt x="245" y="403"/>
                    </a:lnTo>
                    <a:lnTo>
                      <a:pt x="264" y="397"/>
                    </a:lnTo>
                    <a:lnTo>
                      <a:pt x="283" y="391"/>
                    </a:lnTo>
                    <a:lnTo>
                      <a:pt x="300" y="382"/>
                    </a:lnTo>
                    <a:lnTo>
                      <a:pt x="317" y="372"/>
                    </a:lnTo>
                    <a:lnTo>
                      <a:pt x="333" y="360"/>
                    </a:lnTo>
                    <a:lnTo>
                      <a:pt x="347" y="347"/>
                    </a:lnTo>
                    <a:lnTo>
                      <a:pt x="360" y="333"/>
                    </a:lnTo>
                    <a:lnTo>
                      <a:pt x="372" y="317"/>
                    </a:lnTo>
                    <a:lnTo>
                      <a:pt x="382" y="300"/>
                    </a:lnTo>
                    <a:lnTo>
                      <a:pt x="392" y="283"/>
                    </a:lnTo>
                    <a:lnTo>
                      <a:pt x="398" y="264"/>
                    </a:lnTo>
                    <a:lnTo>
                      <a:pt x="403" y="245"/>
                    </a:lnTo>
                    <a:lnTo>
                      <a:pt x="405" y="235"/>
                    </a:lnTo>
                    <a:lnTo>
                      <a:pt x="406" y="225"/>
                    </a:lnTo>
                    <a:lnTo>
                      <a:pt x="407" y="214"/>
                    </a:lnTo>
                    <a:lnTo>
                      <a:pt x="408" y="204"/>
                    </a:lnTo>
                    <a:close/>
                    <a:moveTo>
                      <a:pt x="305" y="204"/>
                    </a:moveTo>
                    <a:lnTo>
                      <a:pt x="305" y="214"/>
                    </a:lnTo>
                    <a:lnTo>
                      <a:pt x="303" y="224"/>
                    </a:lnTo>
                    <a:lnTo>
                      <a:pt x="301" y="234"/>
                    </a:lnTo>
                    <a:lnTo>
                      <a:pt x="297" y="243"/>
                    </a:lnTo>
                    <a:lnTo>
                      <a:pt x="293" y="252"/>
                    </a:lnTo>
                    <a:lnTo>
                      <a:pt x="288" y="260"/>
                    </a:lnTo>
                    <a:lnTo>
                      <a:pt x="282" y="268"/>
                    </a:lnTo>
                    <a:lnTo>
                      <a:pt x="275" y="275"/>
                    </a:lnTo>
                    <a:lnTo>
                      <a:pt x="268" y="282"/>
                    </a:lnTo>
                    <a:lnTo>
                      <a:pt x="260" y="288"/>
                    </a:lnTo>
                    <a:lnTo>
                      <a:pt x="252" y="293"/>
                    </a:lnTo>
                    <a:lnTo>
                      <a:pt x="243" y="297"/>
                    </a:lnTo>
                    <a:lnTo>
                      <a:pt x="234" y="301"/>
                    </a:lnTo>
                    <a:lnTo>
                      <a:pt x="224" y="303"/>
                    </a:lnTo>
                    <a:lnTo>
                      <a:pt x="214" y="305"/>
                    </a:lnTo>
                    <a:lnTo>
                      <a:pt x="204" y="305"/>
                    </a:lnTo>
                    <a:lnTo>
                      <a:pt x="193" y="305"/>
                    </a:lnTo>
                    <a:lnTo>
                      <a:pt x="182" y="303"/>
                    </a:lnTo>
                    <a:lnTo>
                      <a:pt x="173" y="301"/>
                    </a:lnTo>
                    <a:lnTo>
                      <a:pt x="163" y="297"/>
                    </a:lnTo>
                    <a:lnTo>
                      <a:pt x="154" y="293"/>
                    </a:lnTo>
                    <a:lnTo>
                      <a:pt x="146" y="288"/>
                    </a:lnTo>
                    <a:lnTo>
                      <a:pt x="138" y="282"/>
                    </a:lnTo>
                    <a:lnTo>
                      <a:pt x="131" y="275"/>
                    </a:lnTo>
                    <a:lnTo>
                      <a:pt x="124" y="268"/>
                    </a:lnTo>
                    <a:lnTo>
                      <a:pt x="119" y="260"/>
                    </a:lnTo>
                    <a:lnTo>
                      <a:pt x="114" y="252"/>
                    </a:lnTo>
                    <a:lnTo>
                      <a:pt x="109" y="243"/>
                    </a:lnTo>
                    <a:lnTo>
                      <a:pt x="106" y="234"/>
                    </a:lnTo>
                    <a:lnTo>
                      <a:pt x="103" y="224"/>
                    </a:lnTo>
                    <a:lnTo>
                      <a:pt x="102" y="214"/>
                    </a:lnTo>
                    <a:lnTo>
                      <a:pt x="101" y="204"/>
                    </a:lnTo>
                    <a:lnTo>
                      <a:pt x="102" y="192"/>
                    </a:lnTo>
                    <a:lnTo>
                      <a:pt x="103" y="182"/>
                    </a:lnTo>
                    <a:lnTo>
                      <a:pt x="106" y="173"/>
                    </a:lnTo>
                    <a:lnTo>
                      <a:pt x="109" y="163"/>
                    </a:lnTo>
                    <a:lnTo>
                      <a:pt x="114" y="154"/>
                    </a:lnTo>
                    <a:lnTo>
                      <a:pt x="119" y="146"/>
                    </a:lnTo>
                    <a:lnTo>
                      <a:pt x="124" y="138"/>
                    </a:lnTo>
                    <a:lnTo>
                      <a:pt x="131" y="131"/>
                    </a:lnTo>
                    <a:lnTo>
                      <a:pt x="138" y="125"/>
                    </a:lnTo>
                    <a:lnTo>
                      <a:pt x="146" y="119"/>
                    </a:lnTo>
                    <a:lnTo>
                      <a:pt x="154" y="114"/>
                    </a:lnTo>
                    <a:lnTo>
                      <a:pt x="163" y="109"/>
                    </a:lnTo>
                    <a:lnTo>
                      <a:pt x="173" y="106"/>
                    </a:lnTo>
                    <a:lnTo>
                      <a:pt x="182" y="103"/>
                    </a:lnTo>
                    <a:lnTo>
                      <a:pt x="193" y="102"/>
                    </a:lnTo>
                    <a:lnTo>
                      <a:pt x="204" y="101"/>
                    </a:lnTo>
                    <a:lnTo>
                      <a:pt x="214" y="102"/>
                    </a:lnTo>
                    <a:lnTo>
                      <a:pt x="224" y="103"/>
                    </a:lnTo>
                    <a:lnTo>
                      <a:pt x="234" y="106"/>
                    </a:lnTo>
                    <a:lnTo>
                      <a:pt x="243" y="109"/>
                    </a:lnTo>
                    <a:lnTo>
                      <a:pt x="252" y="114"/>
                    </a:lnTo>
                    <a:lnTo>
                      <a:pt x="260" y="119"/>
                    </a:lnTo>
                    <a:lnTo>
                      <a:pt x="268" y="125"/>
                    </a:lnTo>
                    <a:lnTo>
                      <a:pt x="275" y="131"/>
                    </a:lnTo>
                    <a:lnTo>
                      <a:pt x="282" y="138"/>
                    </a:lnTo>
                    <a:lnTo>
                      <a:pt x="288" y="146"/>
                    </a:lnTo>
                    <a:lnTo>
                      <a:pt x="293" y="154"/>
                    </a:lnTo>
                    <a:lnTo>
                      <a:pt x="297" y="163"/>
                    </a:lnTo>
                    <a:lnTo>
                      <a:pt x="301" y="173"/>
                    </a:lnTo>
                    <a:lnTo>
                      <a:pt x="303" y="182"/>
                    </a:lnTo>
                    <a:lnTo>
                      <a:pt x="305" y="192"/>
                    </a:lnTo>
                    <a:lnTo>
                      <a:pt x="305" y="204"/>
                    </a:lnTo>
                    <a:close/>
                  </a:path>
                </a:pathLst>
              </a:custGeom>
              <a:solidFill>
                <a:srgbClr val="ECF5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1770" name="Freeform 1346">
                <a:extLst>
                  <a:ext uri="{FF2B5EF4-FFF2-40B4-BE49-F238E27FC236}">
                    <a16:creationId xmlns:a16="http://schemas.microsoft.com/office/drawing/2014/main" id="{B670988D-9B9A-49E7-B766-EDD990F41830}"/>
                  </a:ext>
                </a:extLst>
              </p:cNvPr>
              <p:cNvSpPr>
                <a:spLocks/>
              </p:cNvSpPr>
              <p:nvPr/>
            </p:nvSpPr>
            <p:spPr bwMode="auto">
              <a:xfrm>
                <a:off x="1795" y="2327"/>
                <a:ext cx="61" cy="61"/>
              </a:xfrm>
              <a:custGeom>
                <a:avLst/>
                <a:gdLst>
                  <a:gd name="T0" fmla="*/ 61 w 305"/>
                  <a:gd name="T1" fmla="*/ 27 h 305"/>
                  <a:gd name="T2" fmla="*/ 60 w 305"/>
                  <a:gd name="T3" fmla="*/ 21 h 305"/>
                  <a:gd name="T4" fmla="*/ 57 w 305"/>
                  <a:gd name="T5" fmla="*/ 16 h 305"/>
                  <a:gd name="T6" fmla="*/ 54 w 305"/>
                  <a:gd name="T7" fmla="*/ 11 h 305"/>
                  <a:gd name="T8" fmla="*/ 50 w 305"/>
                  <a:gd name="T9" fmla="*/ 7 h 305"/>
                  <a:gd name="T10" fmla="*/ 45 w 305"/>
                  <a:gd name="T11" fmla="*/ 4 h 305"/>
                  <a:gd name="T12" fmla="*/ 40 w 305"/>
                  <a:gd name="T13" fmla="*/ 1 h 305"/>
                  <a:gd name="T14" fmla="*/ 34 w 305"/>
                  <a:gd name="T15" fmla="*/ 0 h 305"/>
                  <a:gd name="T16" fmla="*/ 27 w 305"/>
                  <a:gd name="T17" fmla="*/ 0 h 305"/>
                  <a:gd name="T18" fmla="*/ 21 w 305"/>
                  <a:gd name="T19" fmla="*/ 1 h 305"/>
                  <a:gd name="T20" fmla="*/ 16 w 305"/>
                  <a:gd name="T21" fmla="*/ 4 h 305"/>
                  <a:gd name="T22" fmla="*/ 11 w 305"/>
                  <a:gd name="T23" fmla="*/ 7 h 305"/>
                  <a:gd name="T24" fmla="*/ 7 w 305"/>
                  <a:gd name="T25" fmla="*/ 11 h 305"/>
                  <a:gd name="T26" fmla="*/ 4 w 305"/>
                  <a:gd name="T27" fmla="*/ 16 h 305"/>
                  <a:gd name="T28" fmla="*/ 1 w 305"/>
                  <a:gd name="T29" fmla="*/ 21 h 305"/>
                  <a:gd name="T30" fmla="*/ 0 w 305"/>
                  <a:gd name="T31" fmla="*/ 27 h 305"/>
                  <a:gd name="T32" fmla="*/ 0 w 305"/>
                  <a:gd name="T33" fmla="*/ 34 h 305"/>
                  <a:gd name="T34" fmla="*/ 1 w 305"/>
                  <a:gd name="T35" fmla="*/ 40 h 305"/>
                  <a:gd name="T36" fmla="*/ 4 w 305"/>
                  <a:gd name="T37" fmla="*/ 45 h 305"/>
                  <a:gd name="T38" fmla="*/ 7 w 305"/>
                  <a:gd name="T39" fmla="*/ 50 h 305"/>
                  <a:gd name="T40" fmla="*/ 11 w 305"/>
                  <a:gd name="T41" fmla="*/ 54 h 305"/>
                  <a:gd name="T42" fmla="*/ 16 w 305"/>
                  <a:gd name="T43" fmla="*/ 57 h 305"/>
                  <a:gd name="T44" fmla="*/ 21 w 305"/>
                  <a:gd name="T45" fmla="*/ 60 h 305"/>
                  <a:gd name="T46" fmla="*/ 27 w 305"/>
                  <a:gd name="T47" fmla="*/ 61 h 305"/>
                  <a:gd name="T48" fmla="*/ 34 w 305"/>
                  <a:gd name="T49" fmla="*/ 61 h 305"/>
                  <a:gd name="T50" fmla="*/ 40 w 305"/>
                  <a:gd name="T51" fmla="*/ 60 h 305"/>
                  <a:gd name="T52" fmla="*/ 45 w 305"/>
                  <a:gd name="T53" fmla="*/ 57 h 305"/>
                  <a:gd name="T54" fmla="*/ 50 w 305"/>
                  <a:gd name="T55" fmla="*/ 54 h 305"/>
                  <a:gd name="T56" fmla="*/ 54 w 305"/>
                  <a:gd name="T57" fmla="*/ 50 h 305"/>
                  <a:gd name="T58" fmla="*/ 57 w 305"/>
                  <a:gd name="T59" fmla="*/ 45 h 305"/>
                  <a:gd name="T60" fmla="*/ 60 w 305"/>
                  <a:gd name="T61" fmla="*/ 40 h 305"/>
                  <a:gd name="T62" fmla="*/ 61 w 305"/>
                  <a:gd name="T63" fmla="*/ 34 h 30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05" h="305">
                    <a:moveTo>
                      <a:pt x="305" y="153"/>
                    </a:moveTo>
                    <a:lnTo>
                      <a:pt x="304" y="136"/>
                    </a:lnTo>
                    <a:lnTo>
                      <a:pt x="302" y="121"/>
                    </a:lnTo>
                    <a:lnTo>
                      <a:pt x="298" y="107"/>
                    </a:lnTo>
                    <a:lnTo>
                      <a:pt x="293" y="93"/>
                    </a:lnTo>
                    <a:lnTo>
                      <a:pt x="286" y="79"/>
                    </a:lnTo>
                    <a:lnTo>
                      <a:pt x="279" y="67"/>
                    </a:lnTo>
                    <a:lnTo>
                      <a:pt x="270" y="55"/>
                    </a:lnTo>
                    <a:lnTo>
                      <a:pt x="260" y="44"/>
                    </a:lnTo>
                    <a:lnTo>
                      <a:pt x="249" y="34"/>
                    </a:lnTo>
                    <a:lnTo>
                      <a:pt x="238" y="26"/>
                    </a:lnTo>
                    <a:lnTo>
                      <a:pt x="225" y="18"/>
                    </a:lnTo>
                    <a:lnTo>
                      <a:pt x="212" y="12"/>
                    </a:lnTo>
                    <a:lnTo>
                      <a:pt x="198" y="7"/>
                    </a:lnTo>
                    <a:lnTo>
                      <a:pt x="183" y="3"/>
                    </a:lnTo>
                    <a:lnTo>
                      <a:pt x="168" y="0"/>
                    </a:lnTo>
                    <a:lnTo>
                      <a:pt x="153" y="0"/>
                    </a:lnTo>
                    <a:lnTo>
                      <a:pt x="137" y="0"/>
                    </a:lnTo>
                    <a:lnTo>
                      <a:pt x="121" y="3"/>
                    </a:lnTo>
                    <a:lnTo>
                      <a:pt x="106" y="7"/>
                    </a:lnTo>
                    <a:lnTo>
                      <a:pt x="93" y="12"/>
                    </a:lnTo>
                    <a:lnTo>
                      <a:pt x="79" y="18"/>
                    </a:lnTo>
                    <a:lnTo>
                      <a:pt x="67" y="26"/>
                    </a:lnTo>
                    <a:lnTo>
                      <a:pt x="55" y="34"/>
                    </a:lnTo>
                    <a:lnTo>
                      <a:pt x="44" y="44"/>
                    </a:lnTo>
                    <a:lnTo>
                      <a:pt x="34" y="55"/>
                    </a:lnTo>
                    <a:lnTo>
                      <a:pt x="26" y="67"/>
                    </a:lnTo>
                    <a:lnTo>
                      <a:pt x="18" y="79"/>
                    </a:lnTo>
                    <a:lnTo>
                      <a:pt x="12" y="93"/>
                    </a:lnTo>
                    <a:lnTo>
                      <a:pt x="6" y="107"/>
                    </a:lnTo>
                    <a:lnTo>
                      <a:pt x="3" y="121"/>
                    </a:lnTo>
                    <a:lnTo>
                      <a:pt x="0" y="136"/>
                    </a:lnTo>
                    <a:lnTo>
                      <a:pt x="0" y="153"/>
                    </a:lnTo>
                    <a:lnTo>
                      <a:pt x="0" y="168"/>
                    </a:lnTo>
                    <a:lnTo>
                      <a:pt x="3" y="183"/>
                    </a:lnTo>
                    <a:lnTo>
                      <a:pt x="6" y="198"/>
                    </a:lnTo>
                    <a:lnTo>
                      <a:pt x="12" y="212"/>
                    </a:lnTo>
                    <a:lnTo>
                      <a:pt x="18" y="225"/>
                    </a:lnTo>
                    <a:lnTo>
                      <a:pt x="26" y="238"/>
                    </a:lnTo>
                    <a:lnTo>
                      <a:pt x="34" y="250"/>
                    </a:lnTo>
                    <a:lnTo>
                      <a:pt x="44" y="260"/>
                    </a:lnTo>
                    <a:lnTo>
                      <a:pt x="55" y="270"/>
                    </a:lnTo>
                    <a:lnTo>
                      <a:pt x="67" y="279"/>
                    </a:lnTo>
                    <a:lnTo>
                      <a:pt x="79" y="287"/>
                    </a:lnTo>
                    <a:lnTo>
                      <a:pt x="93" y="293"/>
                    </a:lnTo>
                    <a:lnTo>
                      <a:pt x="106" y="298"/>
                    </a:lnTo>
                    <a:lnTo>
                      <a:pt x="121" y="302"/>
                    </a:lnTo>
                    <a:lnTo>
                      <a:pt x="137" y="304"/>
                    </a:lnTo>
                    <a:lnTo>
                      <a:pt x="153" y="305"/>
                    </a:lnTo>
                    <a:lnTo>
                      <a:pt x="168" y="304"/>
                    </a:lnTo>
                    <a:lnTo>
                      <a:pt x="183" y="302"/>
                    </a:lnTo>
                    <a:lnTo>
                      <a:pt x="198" y="298"/>
                    </a:lnTo>
                    <a:lnTo>
                      <a:pt x="212" y="293"/>
                    </a:lnTo>
                    <a:lnTo>
                      <a:pt x="225" y="287"/>
                    </a:lnTo>
                    <a:lnTo>
                      <a:pt x="238" y="279"/>
                    </a:lnTo>
                    <a:lnTo>
                      <a:pt x="249" y="270"/>
                    </a:lnTo>
                    <a:lnTo>
                      <a:pt x="260" y="260"/>
                    </a:lnTo>
                    <a:lnTo>
                      <a:pt x="270" y="250"/>
                    </a:lnTo>
                    <a:lnTo>
                      <a:pt x="279" y="238"/>
                    </a:lnTo>
                    <a:lnTo>
                      <a:pt x="286" y="225"/>
                    </a:lnTo>
                    <a:lnTo>
                      <a:pt x="293" y="212"/>
                    </a:lnTo>
                    <a:lnTo>
                      <a:pt x="298" y="198"/>
                    </a:lnTo>
                    <a:lnTo>
                      <a:pt x="302" y="183"/>
                    </a:lnTo>
                    <a:lnTo>
                      <a:pt x="304" y="168"/>
                    </a:lnTo>
                    <a:lnTo>
                      <a:pt x="305" y="153"/>
                    </a:lnTo>
                    <a:close/>
                  </a:path>
                </a:pathLst>
              </a:custGeom>
              <a:solidFill>
                <a:srgbClr val="F3F9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1771" name="Freeform 1347">
                <a:extLst>
                  <a:ext uri="{FF2B5EF4-FFF2-40B4-BE49-F238E27FC236}">
                    <a16:creationId xmlns:a16="http://schemas.microsoft.com/office/drawing/2014/main" id="{88FFEE55-DFE6-4C91-81C4-0B9E5CCEBA24}"/>
                  </a:ext>
                </a:extLst>
              </p:cNvPr>
              <p:cNvSpPr>
                <a:spLocks/>
              </p:cNvSpPr>
              <p:nvPr/>
            </p:nvSpPr>
            <p:spPr bwMode="auto">
              <a:xfrm>
                <a:off x="1805" y="2337"/>
                <a:ext cx="41" cy="41"/>
              </a:xfrm>
              <a:custGeom>
                <a:avLst/>
                <a:gdLst>
                  <a:gd name="T0" fmla="*/ 41 w 204"/>
                  <a:gd name="T1" fmla="*/ 18 h 204"/>
                  <a:gd name="T2" fmla="*/ 40 w 204"/>
                  <a:gd name="T3" fmla="*/ 14 h 204"/>
                  <a:gd name="T4" fmla="*/ 39 w 204"/>
                  <a:gd name="T5" fmla="*/ 11 h 204"/>
                  <a:gd name="T6" fmla="*/ 36 w 204"/>
                  <a:gd name="T7" fmla="*/ 7 h 204"/>
                  <a:gd name="T8" fmla="*/ 34 w 204"/>
                  <a:gd name="T9" fmla="*/ 5 h 204"/>
                  <a:gd name="T10" fmla="*/ 30 w 204"/>
                  <a:gd name="T11" fmla="*/ 3 h 204"/>
                  <a:gd name="T12" fmla="*/ 27 w 204"/>
                  <a:gd name="T13" fmla="*/ 1 h 204"/>
                  <a:gd name="T14" fmla="*/ 23 w 204"/>
                  <a:gd name="T15" fmla="*/ 0 h 204"/>
                  <a:gd name="T16" fmla="*/ 18 w 204"/>
                  <a:gd name="T17" fmla="*/ 0 h 204"/>
                  <a:gd name="T18" fmla="*/ 14 w 204"/>
                  <a:gd name="T19" fmla="*/ 1 h 204"/>
                  <a:gd name="T20" fmla="*/ 11 w 204"/>
                  <a:gd name="T21" fmla="*/ 3 h 204"/>
                  <a:gd name="T22" fmla="*/ 7 w 204"/>
                  <a:gd name="T23" fmla="*/ 5 h 204"/>
                  <a:gd name="T24" fmla="*/ 5 w 204"/>
                  <a:gd name="T25" fmla="*/ 7 h 204"/>
                  <a:gd name="T26" fmla="*/ 3 w 204"/>
                  <a:gd name="T27" fmla="*/ 11 h 204"/>
                  <a:gd name="T28" fmla="*/ 1 w 204"/>
                  <a:gd name="T29" fmla="*/ 14 h 204"/>
                  <a:gd name="T30" fmla="*/ 0 w 204"/>
                  <a:gd name="T31" fmla="*/ 18 h 204"/>
                  <a:gd name="T32" fmla="*/ 0 w 204"/>
                  <a:gd name="T33" fmla="*/ 23 h 204"/>
                  <a:gd name="T34" fmla="*/ 1 w 204"/>
                  <a:gd name="T35" fmla="*/ 27 h 204"/>
                  <a:gd name="T36" fmla="*/ 3 w 204"/>
                  <a:gd name="T37" fmla="*/ 30 h 204"/>
                  <a:gd name="T38" fmla="*/ 5 w 204"/>
                  <a:gd name="T39" fmla="*/ 34 h 204"/>
                  <a:gd name="T40" fmla="*/ 7 w 204"/>
                  <a:gd name="T41" fmla="*/ 36 h 204"/>
                  <a:gd name="T42" fmla="*/ 11 w 204"/>
                  <a:gd name="T43" fmla="*/ 39 h 204"/>
                  <a:gd name="T44" fmla="*/ 14 w 204"/>
                  <a:gd name="T45" fmla="*/ 40 h 204"/>
                  <a:gd name="T46" fmla="*/ 18 w 204"/>
                  <a:gd name="T47" fmla="*/ 41 h 204"/>
                  <a:gd name="T48" fmla="*/ 23 w 204"/>
                  <a:gd name="T49" fmla="*/ 41 h 204"/>
                  <a:gd name="T50" fmla="*/ 27 w 204"/>
                  <a:gd name="T51" fmla="*/ 40 h 204"/>
                  <a:gd name="T52" fmla="*/ 30 w 204"/>
                  <a:gd name="T53" fmla="*/ 39 h 204"/>
                  <a:gd name="T54" fmla="*/ 34 w 204"/>
                  <a:gd name="T55" fmla="*/ 36 h 204"/>
                  <a:gd name="T56" fmla="*/ 36 w 204"/>
                  <a:gd name="T57" fmla="*/ 34 h 204"/>
                  <a:gd name="T58" fmla="*/ 39 w 204"/>
                  <a:gd name="T59" fmla="*/ 30 h 204"/>
                  <a:gd name="T60" fmla="*/ 40 w 204"/>
                  <a:gd name="T61" fmla="*/ 27 h 204"/>
                  <a:gd name="T62" fmla="*/ 41 w 204"/>
                  <a:gd name="T63" fmla="*/ 23 h 20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04" h="204">
                    <a:moveTo>
                      <a:pt x="204" y="103"/>
                    </a:moveTo>
                    <a:lnTo>
                      <a:pt x="204" y="91"/>
                    </a:lnTo>
                    <a:lnTo>
                      <a:pt x="202" y="81"/>
                    </a:lnTo>
                    <a:lnTo>
                      <a:pt x="200" y="72"/>
                    </a:lnTo>
                    <a:lnTo>
                      <a:pt x="196" y="62"/>
                    </a:lnTo>
                    <a:lnTo>
                      <a:pt x="192" y="53"/>
                    </a:lnTo>
                    <a:lnTo>
                      <a:pt x="187" y="45"/>
                    </a:lnTo>
                    <a:lnTo>
                      <a:pt x="181" y="37"/>
                    </a:lnTo>
                    <a:lnTo>
                      <a:pt x="174" y="30"/>
                    </a:lnTo>
                    <a:lnTo>
                      <a:pt x="167" y="24"/>
                    </a:lnTo>
                    <a:lnTo>
                      <a:pt x="159" y="18"/>
                    </a:lnTo>
                    <a:lnTo>
                      <a:pt x="151" y="13"/>
                    </a:lnTo>
                    <a:lnTo>
                      <a:pt x="142" y="8"/>
                    </a:lnTo>
                    <a:lnTo>
                      <a:pt x="133" y="5"/>
                    </a:lnTo>
                    <a:lnTo>
                      <a:pt x="123" y="2"/>
                    </a:lnTo>
                    <a:lnTo>
                      <a:pt x="113" y="1"/>
                    </a:lnTo>
                    <a:lnTo>
                      <a:pt x="103" y="0"/>
                    </a:lnTo>
                    <a:lnTo>
                      <a:pt x="92" y="1"/>
                    </a:lnTo>
                    <a:lnTo>
                      <a:pt x="81" y="2"/>
                    </a:lnTo>
                    <a:lnTo>
                      <a:pt x="72" y="5"/>
                    </a:lnTo>
                    <a:lnTo>
                      <a:pt x="62" y="8"/>
                    </a:lnTo>
                    <a:lnTo>
                      <a:pt x="53" y="13"/>
                    </a:lnTo>
                    <a:lnTo>
                      <a:pt x="45" y="18"/>
                    </a:lnTo>
                    <a:lnTo>
                      <a:pt x="37" y="24"/>
                    </a:lnTo>
                    <a:lnTo>
                      <a:pt x="30" y="30"/>
                    </a:lnTo>
                    <a:lnTo>
                      <a:pt x="23" y="37"/>
                    </a:lnTo>
                    <a:lnTo>
                      <a:pt x="18" y="45"/>
                    </a:lnTo>
                    <a:lnTo>
                      <a:pt x="13" y="53"/>
                    </a:lnTo>
                    <a:lnTo>
                      <a:pt x="8" y="62"/>
                    </a:lnTo>
                    <a:lnTo>
                      <a:pt x="5" y="72"/>
                    </a:lnTo>
                    <a:lnTo>
                      <a:pt x="2" y="81"/>
                    </a:lnTo>
                    <a:lnTo>
                      <a:pt x="1" y="91"/>
                    </a:lnTo>
                    <a:lnTo>
                      <a:pt x="0" y="103"/>
                    </a:lnTo>
                    <a:lnTo>
                      <a:pt x="1" y="113"/>
                    </a:lnTo>
                    <a:lnTo>
                      <a:pt x="2" y="123"/>
                    </a:lnTo>
                    <a:lnTo>
                      <a:pt x="5" y="133"/>
                    </a:lnTo>
                    <a:lnTo>
                      <a:pt x="8" y="142"/>
                    </a:lnTo>
                    <a:lnTo>
                      <a:pt x="13" y="151"/>
                    </a:lnTo>
                    <a:lnTo>
                      <a:pt x="18" y="159"/>
                    </a:lnTo>
                    <a:lnTo>
                      <a:pt x="23" y="167"/>
                    </a:lnTo>
                    <a:lnTo>
                      <a:pt x="30" y="174"/>
                    </a:lnTo>
                    <a:lnTo>
                      <a:pt x="37" y="181"/>
                    </a:lnTo>
                    <a:lnTo>
                      <a:pt x="45" y="187"/>
                    </a:lnTo>
                    <a:lnTo>
                      <a:pt x="53" y="192"/>
                    </a:lnTo>
                    <a:lnTo>
                      <a:pt x="62" y="196"/>
                    </a:lnTo>
                    <a:lnTo>
                      <a:pt x="72" y="200"/>
                    </a:lnTo>
                    <a:lnTo>
                      <a:pt x="81" y="202"/>
                    </a:lnTo>
                    <a:lnTo>
                      <a:pt x="92" y="204"/>
                    </a:lnTo>
                    <a:lnTo>
                      <a:pt x="103" y="204"/>
                    </a:lnTo>
                    <a:lnTo>
                      <a:pt x="113" y="204"/>
                    </a:lnTo>
                    <a:lnTo>
                      <a:pt x="123" y="202"/>
                    </a:lnTo>
                    <a:lnTo>
                      <a:pt x="133" y="200"/>
                    </a:lnTo>
                    <a:lnTo>
                      <a:pt x="142" y="196"/>
                    </a:lnTo>
                    <a:lnTo>
                      <a:pt x="151" y="192"/>
                    </a:lnTo>
                    <a:lnTo>
                      <a:pt x="159" y="187"/>
                    </a:lnTo>
                    <a:lnTo>
                      <a:pt x="167" y="181"/>
                    </a:lnTo>
                    <a:lnTo>
                      <a:pt x="174" y="174"/>
                    </a:lnTo>
                    <a:lnTo>
                      <a:pt x="181" y="167"/>
                    </a:lnTo>
                    <a:lnTo>
                      <a:pt x="187" y="159"/>
                    </a:lnTo>
                    <a:lnTo>
                      <a:pt x="192" y="151"/>
                    </a:lnTo>
                    <a:lnTo>
                      <a:pt x="196" y="142"/>
                    </a:lnTo>
                    <a:lnTo>
                      <a:pt x="200" y="133"/>
                    </a:lnTo>
                    <a:lnTo>
                      <a:pt x="202" y="123"/>
                    </a:lnTo>
                    <a:lnTo>
                      <a:pt x="204" y="113"/>
                    </a:lnTo>
                    <a:lnTo>
                      <a:pt x="204" y="103"/>
                    </a:lnTo>
                    <a:close/>
                  </a:path>
                </a:pathLst>
              </a:custGeom>
              <a:solidFill>
                <a:srgbClr val="F8FCF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1772" name="Freeform 1348">
                <a:extLst>
                  <a:ext uri="{FF2B5EF4-FFF2-40B4-BE49-F238E27FC236}">
                    <a16:creationId xmlns:a16="http://schemas.microsoft.com/office/drawing/2014/main" id="{D9365133-39DD-4ADC-BB27-B74C9C4D00A1}"/>
                  </a:ext>
                </a:extLst>
              </p:cNvPr>
              <p:cNvSpPr>
                <a:spLocks/>
              </p:cNvSpPr>
              <p:nvPr/>
            </p:nvSpPr>
            <p:spPr bwMode="auto">
              <a:xfrm>
                <a:off x="1816" y="2347"/>
                <a:ext cx="20" cy="21"/>
              </a:xfrm>
              <a:custGeom>
                <a:avLst/>
                <a:gdLst>
                  <a:gd name="T0" fmla="*/ 20 w 102"/>
                  <a:gd name="T1" fmla="*/ 11 h 102"/>
                  <a:gd name="T2" fmla="*/ 20 w 102"/>
                  <a:gd name="T3" fmla="*/ 10 h 102"/>
                  <a:gd name="T4" fmla="*/ 20 w 102"/>
                  <a:gd name="T5" fmla="*/ 9 h 102"/>
                  <a:gd name="T6" fmla="*/ 20 w 102"/>
                  <a:gd name="T7" fmla="*/ 7 h 102"/>
                  <a:gd name="T8" fmla="*/ 19 w 102"/>
                  <a:gd name="T9" fmla="*/ 6 h 102"/>
                  <a:gd name="T10" fmla="*/ 18 w 102"/>
                  <a:gd name="T11" fmla="*/ 5 h 102"/>
                  <a:gd name="T12" fmla="*/ 17 w 102"/>
                  <a:gd name="T13" fmla="*/ 3 h 102"/>
                  <a:gd name="T14" fmla="*/ 16 w 102"/>
                  <a:gd name="T15" fmla="*/ 2 h 102"/>
                  <a:gd name="T16" fmla="*/ 14 w 102"/>
                  <a:gd name="T17" fmla="*/ 1 h 102"/>
                  <a:gd name="T18" fmla="*/ 13 w 102"/>
                  <a:gd name="T19" fmla="*/ 0 h 102"/>
                  <a:gd name="T20" fmla="*/ 12 w 102"/>
                  <a:gd name="T21" fmla="*/ 0 h 102"/>
                  <a:gd name="T22" fmla="*/ 11 w 102"/>
                  <a:gd name="T23" fmla="*/ 0 h 102"/>
                  <a:gd name="T24" fmla="*/ 10 w 102"/>
                  <a:gd name="T25" fmla="*/ 0 h 102"/>
                  <a:gd name="T26" fmla="*/ 9 w 102"/>
                  <a:gd name="T27" fmla="*/ 0 h 102"/>
                  <a:gd name="T28" fmla="*/ 8 w 102"/>
                  <a:gd name="T29" fmla="*/ 0 h 102"/>
                  <a:gd name="T30" fmla="*/ 7 w 102"/>
                  <a:gd name="T31" fmla="*/ 0 h 102"/>
                  <a:gd name="T32" fmla="*/ 6 w 102"/>
                  <a:gd name="T33" fmla="*/ 1 h 102"/>
                  <a:gd name="T34" fmla="*/ 4 w 102"/>
                  <a:gd name="T35" fmla="*/ 2 h 102"/>
                  <a:gd name="T36" fmla="*/ 3 w 102"/>
                  <a:gd name="T37" fmla="*/ 3 h 102"/>
                  <a:gd name="T38" fmla="*/ 2 w 102"/>
                  <a:gd name="T39" fmla="*/ 5 h 102"/>
                  <a:gd name="T40" fmla="*/ 1 w 102"/>
                  <a:gd name="T41" fmla="*/ 6 h 102"/>
                  <a:gd name="T42" fmla="*/ 0 w 102"/>
                  <a:gd name="T43" fmla="*/ 7 h 102"/>
                  <a:gd name="T44" fmla="*/ 0 w 102"/>
                  <a:gd name="T45" fmla="*/ 9 h 102"/>
                  <a:gd name="T46" fmla="*/ 0 w 102"/>
                  <a:gd name="T47" fmla="*/ 10 h 102"/>
                  <a:gd name="T48" fmla="*/ 0 w 102"/>
                  <a:gd name="T49" fmla="*/ 11 h 102"/>
                  <a:gd name="T50" fmla="*/ 0 w 102"/>
                  <a:gd name="T51" fmla="*/ 12 h 102"/>
                  <a:gd name="T52" fmla="*/ 0 w 102"/>
                  <a:gd name="T53" fmla="*/ 13 h 102"/>
                  <a:gd name="T54" fmla="*/ 0 w 102"/>
                  <a:gd name="T55" fmla="*/ 14 h 102"/>
                  <a:gd name="T56" fmla="*/ 1 w 102"/>
                  <a:gd name="T57" fmla="*/ 15 h 102"/>
                  <a:gd name="T58" fmla="*/ 2 w 102"/>
                  <a:gd name="T59" fmla="*/ 16 h 102"/>
                  <a:gd name="T60" fmla="*/ 3 w 102"/>
                  <a:gd name="T61" fmla="*/ 18 h 102"/>
                  <a:gd name="T62" fmla="*/ 4 w 102"/>
                  <a:gd name="T63" fmla="*/ 19 h 102"/>
                  <a:gd name="T64" fmla="*/ 6 w 102"/>
                  <a:gd name="T65" fmla="*/ 20 h 102"/>
                  <a:gd name="T66" fmla="*/ 7 w 102"/>
                  <a:gd name="T67" fmla="*/ 21 h 102"/>
                  <a:gd name="T68" fmla="*/ 8 w 102"/>
                  <a:gd name="T69" fmla="*/ 21 h 102"/>
                  <a:gd name="T70" fmla="*/ 9 w 102"/>
                  <a:gd name="T71" fmla="*/ 21 h 102"/>
                  <a:gd name="T72" fmla="*/ 10 w 102"/>
                  <a:gd name="T73" fmla="*/ 21 h 102"/>
                  <a:gd name="T74" fmla="*/ 11 w 102"/>
                  <a:gd name="T75" fmla="*/ 21 h 102"/>
                  <a:gd name="T76" fmla="*/ 12 w 102"/>
                  <a:gd name="T77" fmla="*/ 21 h 102"/>
                  <a:gd name="T78" fmla="*/ 13 w 102"/>
                  <a:gd name="T79" fmla="*/ 21 h 102"/>
                  <a:gd name="T80" fmla="*/ 14 w 102"/>
                  <a:gd name="T81" fmla="*/ 20 h 102"/>
                  <a:gd name="T82" fmla="*/ 16 w 102"/>
                  <a:gd name="T83" fmla="*/ 19 h 102"/>
                  <a:gd name="T84" fmla="*/ 17 w 102"/>
                  <a:gd name="T85" fmla="*/ 18 h 102"/>
                  <a:gd name="T86" fmla="*/ 18 w 102"/>
                  <a:gd name="T87" fmla="*/ 16 h 102"/>
                  <a:gd name="T88" fmla="*/ 19 w 102"/>
                  <a:gd name="T89" fmla="*/ 15 h 102"/>
                  <a:gd name="T90" fmla="*/ 20 w 102"/>
                  <a:gd name="T91" fmla="*/ 14 h 102"/>
                  <a:gd name="T92" fmla="*/ 20 w 102"/>
                  <a:gd name="T93" fmla="*/ 13 h 102"/>
                  <a:gd name="T94" fmla="*/ 20 w 102"/>
                  <a:gd name="T95" fmla="*/ 12 h 102"/>
                  <a:gd name="T96" fmla="*/ 20 w 102"/>
                  <a:gd name="T97" fmla="*/ 11 h 10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02" h="102">
                    <a:moveTo>
                      <a:pt x="102" y="52"/>
                    </a:moveTo>
                    <a:lnTo>
                      <a:pt x="102" y="47"/>
                    </a:lnTo>
                    <a:lnTo>
                      <a:pt x="101" y="42"/>
                    </a:lnTo>
                    <a:lnTo>
                      <a:pt x="100" y="36"/>
                    </a:lnTo>
                    <a:lnTo>
                      <a:pt x="98" y="31"/>
                    </a:lnTo>
                    <a:lnTo>
                      <a:pt x="94" y="22"/>
                    </a:lnTo>
                    <a:lnTo>
                      <a:pt x="88" y="15"/>
                    </a:lnTo>
                    <a:lnTo>
                      <a:pt x="80" y="9"/>
                    </a:lnTo>
                    <a:lnTo>
                      <a:pt x="71" y="4"/>
                    </a:lnTo>
                    <a:lnTo>
                      <a:pt x="67" y="2"/>
                    </a:lnTo>
                    <a:lnTo>
                      <a:pt x="62" y="1"/>
                    </a:lnTo>
                    <a:lnTo>
                      <a:pt x="57" y="0"/>
                    </a:lnTo>
                    <a:lnTo>
                      <a:pt x="52" y="0"/>
                    </a:lnTo>
                    <a:lnTo>
                      <a:pt x="47" y="0"/>
                    </a:lnTo>
                    <a:lnTo>
                      <a:pt x="42" y="1"/>
                    </a:lnTo>
                    <a:lnTo>
                      <a:pt x="37" y="2"/>
                    </a:lnTo>
                    <a:lnTo>
                      <a:pt x="32" y="4"/>
                    </a:lnTo>
                    <a:lnTo>
                      <a:pt x="22" y="9"/>
                    </a:lnTo>
                    <a:lnTo>
                      <a:pt x="15" y="15"/>
                    </a:lnTo>
                    <a:lnTo>
                      <a:pt x="9" y="22"/>
                    </a:lnTo>
                    <a:lnTo>
                      <a:pt x="4" y="31"/>
                    </a:lnTo>
                    <a:lnTo>
                      <a:pt x="2" y="36"/>
                    </a:lnTo>
                    <a:lnTo>
                      <a:pt x="1" y="42"/>
                    </a:lnTo>
                    <a:lnTo>
                      <a:pt x="0" y="47"/>
                    </a:lnTo>
                    <a:lnTo>
                      <a:pt x="0" y="52"/>
                    </a:lnTo>
                    <a:lnTo>
                      <a:pt x="0" y="57"/>
                    </a:lnTo>
                    <a:lnTo>
                      <a:pt x="1" y="62"/>
                    </a:lnTo>
                    <a:lnTo>
                      <a:pt x="2" y="67"/>
                    </a:lnTo>
                    <a:lnTo>
                      <a:pt x="4" y="72"/>
                    </a:lnTo>
                    <a:lnTo>
                      <a:pt x="9" y="80"/>
                    </a:lnTo>
                    <a:lnTo>
                      <a:pt x="15" y="88"/>
                    </a:lnTo>
                    <a:lnTo>
                      <a:pt x="22" y="94"/>
                    </a:lnTo>
                    <a:lnTo>
                      <a:pt x="32" y="98"/>
                    </a:lnTo>
                    <a:lnTo>
                      <a:pt x="37" y="100"/>
                    </a:lnTo>
                    <a:lnTo>
                      <a:pt x="42" y="101"/>
                    </a:lnTo>
                    <a:lnTo>
                      <a:pt x="47" y="102"/>
                    </a:lnTo>
                    <a:lnTo>
                      <a:pt x="52" y="102"/>
                    </a:lnTo>
                    <a:lnTo>
                      <a:pt x="57" y="102"/>
                    </a:lnTo>
                    <a:lnTo>
                      <a:pt x="62" y="101"/>
                    </a:lnTo>
                    <a:lnTo>
                      <a:pt x="67" y="100"/>
                    </a:lnTo>
                    <a:lnTo>
                      <a:pt x="71" y="98"/>
                    </a:lnTo>
                    <a:lnTo>
                      <a:pt x="80" y="94"/>
                    </a:lnTo>
                    <a:lnTo>
                      <a:pt x="88" y="88"/>
                    </a:lnTo>
                    <a:lnTo>
                      <a:pt x="94" y="80"/>
                    </a:lnTo>
                    <a:lnTo>
                      <a:pt x="98" y="72"/>
                    </a:lnTo>
                    <a:lnTo>
                      <a:pt x="100" y="67"/>
                    </a:lnTo>
                    <a:lnTo>
                      <a:pt x="101" y="62"/>
                    </a:lnTo>
                    <a:lnTo>
                      <a:pt x="102" y="57"/>
                    </a:lnTo>
                    <a:lnTo>
                      <a:pt x="102" y="5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1773" name="Freeform 1349">
                <a:extLst>
                  <a:ext uri="{FF2B5EF4-FFF2-40B4-BE49-F238E27FC236}">
                    <a16:creationId xmlns:a16="http://schemas.microsoft.com/office/drawing/2014/main" id="{05D664D2-4FCA-4547-ACF1-2D1E6F8E3357}"/>
                  </a:ext>
                </a:extLst>
              </p:cNvPr>
              <p:cNvSpPr>
                <a:spLocks/>
              </p:cNvSpPr>
              <p:nvPr/>
            </p:nvSpPr>
            <p:spPr bwMode="auto">
              <a:xfrm>
                <a:off x="1466" y="1997"/>
                <a:ext cx="720" cy="721"/>
              </a:xfrm>
              <a:custGeom>
                <a:avLst/>
                <a:gdLst>
                  <a:gd name="T0" fmla="*/ 397 w 3603"/>
                  <a:gd name="T1" fmla="*/ 719 h 3602"/>
                  <a:gd name="T2" fmla="*/ 450 w 3603"/>
                  <a:gd name="T3" fmla="*/ 710 h 3602"/>
                  <a:gd name="T4" fmla="*/ 500 w 3603"/>
                  <a:gd name="T5" fmla="*/ 693 h 3602"/>
                  <a:gd name="T6" fmla="*/ 546 w 3603"/>
                  <a:gd name="T7" fmla="*/ 669 h 3602"/>
                  <a:gd name="T8" fmla="*/ 589 w 3603"/>
                  <a:gd name="T9" fmla="*/ 639 h 3602"/>
                  <a:gd name="T10" fmla="*/ 626 w 3603"/>
                  <a:gd name="T11" fmla="*/ 603 h 3602"/>
                  <a:gd name="T12" fmla="*/ 658 w 3603"/>
                  <a:gd name="T13" fmla="*/ 562 h 3602"/>
                  <a:gd name="T14" fmla="*/ 684 w 3603"/>
                  <a:gd name="T15" fmla="*/ 517 h 3602"/>
                  <a:gd name="T16" fmla="*/ 704 w 3603"/>
                  <a:gd name="T17" fmla="*/ 468 h 3602"/>
                  <a:gd name="T18" fmla="*/ 716 w 3603"/>
                  <a:gd name="T19" fmla="*/ 415 h 3602"/>
                  <a:gd name="T20" fmla="*/ 720 w 3603"/>
                  <a:gd name="T21" fmla="*/ 361 h 3602"/>
                  <a:gd name="T22" fmla="*/ 716 w 3603"/>
                  <a:gd name="T23" fmla="*/ 306 h 3602"/>
                  <a:gd name="T24" fmla="*/ 704 w 3603"/>
                  <a:gd name="T25" fmla="*/ 254 h 3602"/>
                  <a:gd name="T26" fmla="*/ 684 w 3603"/>
                  <a:gd name="T27" fmla="*/ 205 h 3602"/>
                  <a:gd name="T28" fmla="*/ 658 w 3603"/>
                  <a:gd name="T29" fmla="*/ 159 h 3602"/>
                  <a:gd name="T30" fmla="*/ 626 w 3603"/>
                  <a:gd name="T31" fmla="*/ 118 h 3602"/>
                  <a:gd name="T32" fmla="*/ 589 w 3603"/>
                  <a:gd name="T33" fmla="*/ 83 h 3602"/>
                  <a:gd name="T34" fmla="*/ 546 w 3603"/>
                  <a:gd name="T35" fmla="*/ 52 h 3602"/>
                  <a:gd name="T36" fmla="*/ 500 w 3603"/>
                  <a:gd name="T37" fmla="*/ 29 h 3602"/>
                  <a:gd name="T38" fmla="*/ 450 w 3603"/>
                  <a:gd name="T39" fmla="*/ 11 h 3602"/>
                  <a:gd name="T40" fmla="*/ 397 w 3603"/>
                  <a:gd name="T41" fmla="*/ 2 h 3602"/>
                  <a:gd name="T42" fmla="*/ 342 w 3603"/>
                  <a:gd name="T43" fmla="*/ 1 h 3602"/>
                  <a:gd name="T44" fmla="*/ 288 w 3603"/>
                  <a:gd name="T45" fmla="*/ 7 h 3602"/>
                  <a:gd name="T46" fmla="*/ 237 w 3603"/>
                  <a:gd name="T47" fmla="*/ 22 h 3602"/>
                  <a:gd name="T48" fmla="*/ 189 w 3603"/>
                  <a:gd name="T49" fmla="*/ 44 h 3602"/>
                  <a:gd name="T50" fmla="*/ 145 w 3603"/>
                  <a:gd name="T51" fmla="*/ 72 h 3602"/>
                  <a:gd name="T52" fmla="*/ 106 w 3603"/>
                  <a:gd name="T53" fmla="*/ 106 h 3602"/>
                  <a:gd name="T54" fmla="*/ 72 w 3603"/>
                  <a:gd name="T55" fmla="*/ 145 h 3602"/>
                  <a:gd name="T56" fmla="*/ 44 w 3603"/>
                  <a:gd name="T57" fmla="*/ 189 h 3602"/>
                  <a:gd name="T58" fmla="*/ 22 w 3603"/>
                  <a:gd name="T59" fmla="*/ 237 h 3602"/>
                  <a:gd name="T60" fmla="*/ 7 w 3603"/>
                  <a:gd name="T61" fmla="*/ 288 h 3602"/>
                  <a:gd name="T62" fmla="*/ 1 w 3603"/>
                  <a:gd name="T63" fmla="*/ 342 h 3602"/>
                  <a:gd name="T64" fmla="*/ 2 w 3603"/>
                  <a:gd name="T65" fmla="*/ 397 h 3602"/>
                  <a:gd name="T66" fmla="*/ 11 w 3603"/>
                  <a:gd name="T67" fmla="*/ 451 h 3602"/>
                  <a:gd name="T68" fmla="*/ 28 w 3603"/>
                  <a:gd name="T69" fmla="*/ 501 h 3602"/>
                  <a:gd name="T70" fmla="*/ 52 w 3603"/>
                  <a:gd name="T71" fmla="*/ 547 h 3602"/>
                  <a:gd name="T72" fmla="*/ 82 w 3603"/>
                  <a:gd name="T73" fmla="*/ 590 h 3602"/>
                  <a:gd name="T74" fmla="*/ 118 w 3603"/>
                  <a:gd name="T75" fmla="*/ 627 h 3602"/>
                  <a:gd name="T76" fmla="*/ 159 w 3603"/>
                  <a:gd name="T77" fmla="*/ 659 h 3602"/>
                  <a:gd name="T78" fmla="*/ 204 w 3603"/>
                  <a:gd name="T79" fmla="*/ 685 h 3602"/>
                  <a:gd name="T80" fmla="*/ 253 w 3603"/>
                  <a:gd name="T81" fmla="*/ 705 h 3602"/>
                  <a:gd name="T82" fmla="*/ 305 w 3603"/>
                  <a:gd name="T83" fmla="*/ 717 h 3602"/>
                  <a:gd name="T84" fmla="*/ 360 w 3603"/>
                  <a:gd name="T85" fmla="*/ 721 h 360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603" h="3602">
                    <a:moveTo>
                      <a:pt x="1802" y="3602"/>
                    </a:moveTo>
                    <a:lnTo>
                      <a:pt x="1894" y="3600"/>
                    </a:lnTo>
                    <a:lnTo>
                      <a:pt x="1986" y="3593"/>
                    </a:lnTo>
                    <a:lnTo>
                      <a:pt x="2075" y="3582"/>
                    </a:lnTo>
                    <a:lnTo>
                      <a:pt x="2163" y="3566"/>
                    </a:lnTo>
                    <a:lnTo>
                      <a:pt x="2251" y="3546"/>
                    </a:lnTo>
                    <a:lnTo>
                      <a:pt x="2336" y="3521"/>
                    </a:lnTo>
                    <a:lnTo>
                      <a:pt x="2420" y="3493"/>
                    </a:lnTo>
                    <a:lnTo>
                      <a:pt x="2501" y="3461"/>
                    </a:lnTo>
                    <a:lnTo>
                      <a:pt x="2581" y="3424"/>
                    </a:lnTo>
                    <a:lnTo>
                      <a:pt x="2659" y="3384"/>
                    </a:lnTo>
                    <a:lnTo>
                      <a:pt x="2734" y="3341"/>
                    </a:lnTo>
                    <a:lnTo>
                      <a:pt x="2808" y="3294"/>
                    </a:lnTo>
                    <a:lnTo>
                      <a:pt x="2878" y="3244"/>
                    </a:lnTo>
                    <a:lnTo>
                      <a:pt x="2946" y="3190"/>
                    </a:lnTo>
                    <a:lnTo>
                      <a:pt x="3012" y="3134"/>
                    </a:lnTo>
                    <a:lnTo>
                      <a:pt x="3074" y="3074"/>
                    </a:lnTo>
                    <a:lnTo>
                      <a:pt x="3134" y="3011"/>
                    </a:lnTo>
                    <a:lnTo>
                      <a:pt x="3191" y="2946"/>
                    </a:lnTo>
                    <a:lnTo>
                      <a:pt x="3244" y="2878"/>
                    </a:lnTo>
                    <a:lnTo>
                      <a:pt x="3294" y="2807"/>
                    </a:lnTo>
                    <a:lnTo>
                      <a:pt x="3341" y="2734"/>
                    </a:lnTo>
                    <a:lnTo>
                      <a:pt x="3384" y="2659"/>
                    </a:lnTo>
                    <a:lnTo>
                      <a:pt x="3425" y="2581"/>
                    </a:lnTo>
                    <a:lnTo>
                      <a:pt x="3461" y="2501"/>
                    </a:lnTo>
                    <a:lnTo>
                      <a:pt x="3493" y="2420"/>
                    </a:lnTo>
                    <a:lnTo>
                      <a:pt x="3521" y="2336"/>
                    </a:lnTo>
                    <a:lnTo>
                      <a:pt x="3546" y="2251"/>
                    </a:lnTo>
                    <a:lnTo>
                      <a:pt x="3566" y="2163"/>
                    </a:lnTo>
                    <a:lnTo>
                      <a:pt x="3581" y="2075"/>
                    </a:lnTo>
                    <a:lnTo>
                      <a:pt x="3594" y="1985"/>
                    </a:lnTo>
                    <a:lnTo>
                      <a:pt x="3601" y="1894"/>
                    </a:lnTo>
                    <a:lnTo>
                      <a:pt x="3603" y="1802"/>
                    </a:lnTo>
                    <a:lnTo>
                      <a:pt x="3601" y="1709"/>
                    </a:lnTo>
                    <a:lnTo>
                      <a:pt x="3594" y="1618"/>
                    </a:lnTo>
                    <a:lnTo>
                      <a:pt x="3581" y="1527"/>
                    </a:lnTo>
                    <a:lnTo>
                      <a:pt x="3566" y="1439"/>
                    </a:lnTo>
                    <a:lnTo>
                      <a:pt x="3546" y="1352"/>
                    </a:lnTo>
                    <a:lnTo>
                      <a:pt x="3521" y="1267"/>
                    </a:lnTo>
                    <a:lnTo>
                      <a:pt x="3493" y="1184"/>
                    </a:lnTo>
                    <a:lnTo>
                      <a:pt x="3461" y="1101"/>
                    </a:lnTo>
                    <a:lnTo>
                      <a:pt x="3425" y="1022"/>
                    </a:lnTo>
                    <a:lnTo>
                      <a:pt x="3384" y="944"/>
                    </a:lnTo>
                    <a:lnTo>
                      <a:pt x="3341" y="869"/>
                    </a:lnTo>
                    <a:lnTo>
                      <a:pt x="3294" y="796"/>
                    </a:lnTo>
                    <a:lnTo>
                      <a:pt x="3244" y="724"/>
                    </a:lnTo>
                    <a:lnTo>
                      <a:pt x="3191" y="657"/>
                    </a:lnTo>
                    <a:lnTo>
                      <a:pt x="3134" y="592"/>
                    </a:lnTo>
                    <a:lnTo>
                      <a:pt x="3074" y="528"/>
                    </a:lnTo>
                    <a:lnTo>
                      <a:pt x="3012" y="469"/>
                    </a:lnTo>
                    <a:lnTo>
                      <a:pt x="2946" y="413"/>
                    </a:lnTo>
                    <a:lnTo>
                      <a:pt x="2878" y="359"/>
                    </a:lnTo>
                    <a:lnTo>
                      <a:pt x="2808" y="308"/>
                    </a:lnTo>
                    <a:lnTo>
                      <a:pt x="2734" y="261"/>
                    </a:lnTo>
                    <a:lnTo>
                      <a:pt x="2659" y="218"/>
                    </a:lnTo>
                    <a:lnTo>
                      <a:pt x="2581" y="179"/>
                    </a:lnTo>
                    <a:lnTo>
                      <a:pt x="2501" y="143"/>
                    </a:lnTo>
                    <a:lnTo>
                      <a:pt x="2420" y="109"/>
                    </a:lnTo>
                    <a:lnTo>
                      <a:pt x="2336" y="81"/>
                    </a:lnTo>
                    <a:lnTo>
                      <a:pt x="2251" y="57"/>
                    </a:lnTo>
                    <a:lnTo>
                      <a:pt x="2163" y="37"/>
                    </a:lnTo>
                    <a:lnTo>
                      <a:pt x="2075" y="21"/>
                    </a:lnTo>
                    <a:lnTo>
                      <a:pt x="1986" y="10"/>
                    </a:lnTo>
                    <a:lnTo>
                      <a:pt x="1894" y="3"/>
                    </a:lnTo>
                    <a:lnTo>
                      <a:pt x="1802" y="0"/>
                    </a:lnTo>
                    <a:lnTo>
                      <a:pt x="1709" y="3"/>
                    </a:lnTo>
                    <a:lnTo>
                      <a:pt x="1618" y="10"/>
                    </a:lnTo>
                    <a:lnTo>
                      <a:pt x="1527" y="21"/>
                    </a:lnTo>
                    <a:lnTo>
                      <a:pt x="1439" y="37"/>
                    </a:lnTo>
                    <a:lnTo>
                      <a:pt x="1352" y="57"/>
                    </a:lnTo>
                    <a:lnTo>
                      <a:pt x="1267" y="81"/>
                    </a:lnTo>
                    <a:lnTo>
                      <a:pt x="1184" y="109"/>
                    </a:lnTo>
                    <a:lnTo>
                      <a:pt x="1101" y="143"/>
                    </a:lnTo>
                    <a:lnTo>
                      <a:pt x="1022" y="179"/>
                    </a:lnTo>
                    <a:lnTo>
                      <a:pt x="944" y="218"/>
                    </a:lnTo>
                    <a:lnTo>
                      <a:pt x="868" y="261"/>
                    </a:lnTo>
                    <a:lnTo>
                      <a:pt x="796" y="308"/>
                    </a:lnTo>
                    <a:lnTo>
                      <a:pt x="724" y="359"/>
                    </a:lnTo>
                    <a:lnTo>
                      <a:pt x="657" y="413"/>
                    </a:lnTo>
                    <a:lnTo>
                      <a:pt x="592" y="469"/>
                    </a:lnTo>
                    <a:lnTo>
                      <a:pt x="528" y="528"/>
                    </a:lnTo>
                    <a:lnTo>
                      <a:pt x="469" y="592"/>
                    </a:lnTo>
                    <a:lnTo>
                      <a:pt x="412" y="657"/>
                    </a:lnTo>
                    <a:lnTo>
                      <a:pt x="358" y="724"/>
                    </a:lnTo>
                    <a:lnTo>
                      <a:pt x="308" y="796"/>
                    </a:lnTo>
                    <a:lnTo>
                      <a:pt x="261" y="869"/>
                    </a:lnTo>
                    <a:lnTo>
                      <a:pt x="218" y="944"/>
                    </a:lnTo>
                    <a:lnTo>
                      <a:pt x="178" y="1022"/>
                    </a:lnTo>
                    <a:lnTo>
                      <a:pt x="142" y="1101"/>
                    </a:lnTo>
                    <a:lnTo>
                      <a:pt x="109" y="1184"/>
                    </a:lnTo>
                    <a:lnTo>
                      <a:pt x="81" y="1267"/>
                    </a:lnTo>
                    <a:lnTo>
                      <a:pt x="57" y="1352"/>
                    </a:lnTo>
                    <a:lnTo>
                      <a:pt x="37" y="1439"/>
                    </a:lnTo>
                    <a:lnTo>
                      <a:pt x="21" y="1527"/>
                    </a:lnTo>
                    <a:lnTo>
                      <a:pt x="10" y="1618"/>
                    </a:lnTo>
                    <a:lnTo>
                      <a:pt x="3" y="1709"/>
                    </a:lnTo>
                    <a:lnTo>
                      <a:pt x="0" y="1802"/>
                    </a:lnTo>
                    <a:lnTo>
                      <a:pt x="3" y="1894"/>
                    </a:lnTo>
                    <a:lnTo>
                      <a:pt x="10" y="1985"/>
                    </a:lnTo>
                    <a:lnTo>
                      <a:pt x="21" y="2075"/>
                    </a:lnTo>
                    <a:lnTo>
                      <a:pt x="37" y="2163"/>
                    </a:lnTo>
                    <a:lnTo>
                      <a:pt x="57" y="2251"/>
                    </a:lnTo>
                    <a:lnTo>
                      <a:pt x="81" y="2336"/>
                    </a:lnTo>
                    <a:lnTo>
                      <a:pt x="109" y="2420"/>
                    </a:lnTo>
                    <a:lnTo>
                      <a:pt x="142" y="2501"/>
                    </a:lnTo>
                    <a:lnTo>
                      <a:pt x="178" y="2581"/>
                    </a:lnTo>
                    <a:lnTo>
                      <a:pt x="218" y="2659"/>
                    </a:lnTo>
                    <a:lnTo>
                      <a:pt x="261" y="2734"/>
                    </a:lnTo>
                    <a:lnTo>
                      <a:pt x="308" y="2807"/>
                    </a:lnTo>
                    <a:lnTo>
                      <a:pt x="358" y="2878"/>
                    </a:lnTo>
                    <a:lnTo>
                      <a:pt x="412" y="2946"/>
                    </a:lnTo>
                    <a:lnTo>
                      <a:pt x="469" y="3011"/>
                    </a:lnTo>
                    <a:lnTo>
                      <a:pt x="528" y="3074"/>
                    </a:lnTo>
                    <a:lnTo>
                      <a:pt x="592" y="3134"/>
                    </a:lnTo>
                    <a:lnTo>
                      <a:pt x="657" y="3190"/>
                    </a:lnTo>
                    <a:lnTo>
                      <a:pt x="724" y="3244"/>
                    </a:lnTo>
                    <a:lnTo>
                      <a:pt x="796" y="3294"/>
                    </a:lnTo>
                    <a:lnTo>
                      <a:pt x="868" y="3341"/>
                    </a:lnTo>
                    <a:lnTo>
                      <a:pt x="944" y="3384"/>
                    </a:lnTo>
                    <a:lnTo>
                      <a:pt x="1022" y="3424"/>
                    </a:lnTo>
                    <a:lnTo>
                      <a:pt x="1101" y="3461"/>
                    </a:lnTo>
                    <a:lnTo>
                      <a:pt x="1184" y="3493"/>
                    </a:lnTo>
                    <a:lnTo>
                      <a:pt x="1267" y="3521"/>
                    </a:lnTo>
                    <a:lnTo>
                      <a:pt x="1352" y="3546"/>
                    </a:lnTo>
                    <a:lnTo>
                      <a:pt x="1439" y="3566"/>
                    </a:lnTo>
                    <a:lnTo>
                      <a:pt x="1527" y="3582"/>
                    </a:lnTo>
                    <a:lnTo>
                      <a:pt x="1618" y="3593"/>
                    </a:lnTo>
                    <a:lnTo>
                      <a:pt x="1709" y="3600"/>
                    </a:lnTo>
                    <a:lnTo>
                      <a:pt x="1802" y="3602"/>
                    </a:lnTo>
                    <a:close/>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1774" name="Rectangle 1350">
                <a:extLst>
                  <a:ext uri="{FF2B5EF4-FFF2-40B4-BE49-F238E27FC236}">
                    <a16:creationId xmlns:a16="http://schemas.microsoft.com/office/drawing/2014/main" id="{1C34228E-5C37-4C9D-B226-003759E6F3F5}"/>
                  </a:ext>
                </a:extLst>
              </p:cNvPr>
              <p:cNvSpPr>
                <a:spLocks noChangeArrowheads="1"/>
              </p:cNvSpPr>
              <p:nvPr/>
            </p:nvSpPr>
            <p:spPr bwMode="auto">
              <a:xfrm>
                <a:off x="1533" y="2164"/>
                <a:ext cx="581" cy="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a:solidFill>
                      <a:srgbClr val="FF0000"/>
                    </a:solidFill>
                    <a:latin typeface="Arial" panose="020B0604020202020204" pitchFamily="34" charset="0"/>
                    <a:cs typeface="Times New Roman" panose="02020603050405020304" pitchFamily="18" charset="0"/>
                  </a:defRPr>
                </a:lvl1pPr>
                <a:lvl2pPr marL="742950" indent="-285750">
                  <a:defRPr sz="2000">
                    <a:solidFill>
                      <a:srgbClr val="FF0000"/>
                    </a:solidFill>
                    <a:latin typeface="Arial" panose="020B0604020202020204" pitchFamily="34" charset="0"/>
                    <a:cs typeface="Times New Roman" panose="02020603050405020304" pitchFamily="18" charset="0"/>
                  </a:defRPr>
                </a:lvl2pPr>
                <a:lvl3pPr marL="1143000" indent="-228600">
                  <a:defRPr sz="2000">
                    <a:solidFill>
                      <a:srgbClr val="FF0000"/>
                    </a:solidFill>
                    <a:latin typeface="Arial" panose="020B0604020202020204" pitchFamily="34" charset="0"/>
                    <a:cs typeface="Times New Roman" panose="02020603050405020304" pitchFamily="18" charset="0"/>
                  </a:defRPr>
                </a:lvl3pPr>
                <a:lvl4pPr marL="1600200" indent="-228600">
                  <a:defRPr sz="2000">
                    <a:solidFill>
                      <a:srgbClr val="FF0000"/>
                    </a:solidFill>
                    <a:latin typeface="Arial" panose="020B0604020202020204" pitchFamily="34" charset="0"/>
                    <a:cs typeface="Times New Roman" panose="02020603050405020304" pitchFamily="18" charset="0"/>
                  </a:defRPr>
                </a:lvl4pPr>
                <a:lvl5pPr marL="2057400" indent="-228600">
                  <a:defRPr sz="2000">
                    <a:solidFill>
                      <a:srgbClr val="FF0000"/>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9pPr>
              </a:lstStyle>
              <a:p>
                <a:pPr marL="0" marR="0" lvl="0" indent="0" algn="ctr" defTabSz="1219169" rtl="0" eaLnBrk="1" fontAlgn="auto" latinLnBrk="0" hangingPunct="0">
                  <a:lnSpc>
                    <a:spcPct val="90000"/>
                  </a:lnSpc>
                  <a:spcBef>
                    <a:spcPts val="600"/>
                  </a:spcBef>
                  <a:spcAft>
                    <a:spcPts val="0"/>
                  </a:spcAft>
                  <a:buClrTx/>
                  <a:buSzTx/>
                  <a:buFontTx/>
                  <a:buNone/>
                  <a:tabLst/>
                  <a:defRPr/>
                </a:pPr>
                <a:r>
                  <a:rPr kumimoji="0" lang="en-US" altLang="en-US" sz="1400" b="1" i="0" u="none" strike="noStrike" kern="0" cap="none" spc="0" normalizeH="0" baseline="0" noProof="0" dirty="0">
                    <a:ln>
                      <a:noFill/>
                    </a:ln>
                    <a:solidFill>
                      <a:srgbClr val="1F1A17"/>
                    </a:solidFill>
                    <a:effectLst/>
                    <a:uLnTx/>
                    <a:uFillTx/>
                    <a:latin typeface="+mj-lt"/>
                    <a:cs typeface="Times New Roman" panose="02020603050405020304" pitchFamily="18" charset="0"/>
                    <a:sym typeface="Helvetica Neue"/>
                  </a:rPr>
                  <a:t>Change</a:t>
                </a:r>
              </a:p>
              <a:p>
                <a:pPr marL="0" marR="0" lvl="0" indent="0" algn="ctr" defTabSz="1219169" rtl="0" eaLnBrk="1" fontAlgn="auto" latinLnBrk="0" hangingPunct="0">
                  <a:lnSpc>
                    <a:spcPct val="90000"/>
                  </a:lnSpc>
                  <a:spcBef>
                    <a:spcPts val="600"/>
                  </a:spcBef>
                  <a:spcAft>
                    <a:spcPts val="0"/>
                  </a:spcAft>
                  <a:buClrTx/>
                  <a:buSzTx/>
                  <a:buFontTx/>
                  <a:buNone/>
                  <a:tabLst/>
                  <a:defRPr/>
                </a:pPr>
                <a:r>
                  <a:rPr kumimoji="0" lang="en-US" altLang="en-US" sz="1400" b="1" i="0" u="none" strike="noStrike" kern="0" cap="none" spc="0" normalizeH="0" baseline="0" noProof="0" dirty="0">
                    <a:ln>
                      <a:noFill/>
                    </a:ln>
                    <a:solidFill>
                      <a:srgbClr val="1F1A17"/>
                    </a:solidFill>
                    <a:effectLst/>
                    <a:uLnTx/>
                    <a:uFillTx/>
                    <a:latin typeface="+mj-lt"/>
                    <a:cs typeface="Times New Roman" panose="02020603050405020304" pitchFamily="18" charset="0"/>
                    <a:sym typeface="Helvetica Neue"/>
                  </a:rPr>
                  <a:t>History &amp;</a:t>
                </a:r>
              </a:p>
              <a:p>
                <a:pPr marL="0" marR="0" lvl="0" indent="0" algn="ctr" defTabSz="1219169" rtl="0" eaLnBrk="1" fontAlgn="auto" latinLnBrk="0" hangingPunct="0">
                  <a:lnSpc>
                    <a:spcPct val="90000"/>
                  </a:lnSpc>
                  <a:spcBef>
                    <a:spcPts val="600"/>
                  </a:spcBef>
                  <a:spcAft>
                    <a:spcPts val="0"/>
                  </a:spcAft>
                  <a:buClrTx/>
                  <a:buSzTx/>
                  <a:buFontTx/>
                  <a:buNone/>
                  <a:tabLst/>
                  <a:defRPr/>
                </a:pPr>
                <a:r>
                  <a:rPr kumimoji="0" lang="en-US" altLang="en-US" sz="1400" b="1" i="0" u="none" strike="noStrike" kern="0" cap="none" spc="0" normalizeH="0" baseline="0" noProof="0" dirty="0">
                    <a:ln>
                      <a:noFill/>
                    </a:ln>
                    <a:solidFill>
                      <a:srgbClr val="1F1A17"/>
                    </a:solidFill>
                    <a:effectLst/>
                    <a:uLnTx/>
                    <a:uFillTx/>
                    <a:latin typeface="+mj-lt"/>
                    <a:cs typeface="Times New Roman" panose="02020603050405020304" pitchFamily="18" charset="0"/>
                    <a:sym typeface="Helvetica Neue"/>
                  </a:rPr>
                  <a:t>Traceability</a:t>
                </a:r>
                <a:endParaRPr kumimoji="0" lang="en-US" altLang="en-US" sz="1400" b="1" i="0" u="none" strike="noStrike" kern="0" cap="none" spc="0" normalizeH="0" baseline="0" noProof="0" dirty="0">
                  <a:ln>
                    <a:noFill/>
                  </a:ln>
                  <a:solidFill>
                    <a:srgbClr val="FFFFFF"/>
                  </a:solidFill>
                  <a:effectLst/>
                  <a:uLnTx/>
                  <a:uFillTx/>
                  <a:latin typeface="+mj-lt"/>
                  <a:cs typeface="Times New Roman" panose="02020603050405020304" pitchFamily="18" charset="0"/>
                  <a:sym typeface="Helvetica Neue"/>
                </a:endParaRPr>
              </a:p>
            </p:txBody>
          </p:sp>
        </p:grpSp>
        <p:grpSp>
          <p:nvGrpSpPr>
            <p:cNvPr id="21518" name="Group 1443">
              <a:extLst>
                <a:ext uri="{FF2B5EF4-FFF2-40B4-BE49-F238E27FC236}">
                  <a16:creationId xmlns:a16="http://schemas.microsoft.com/office/drawing/2014/main" id="{617735EF-FC50-4EC1-8CA0-B891E269028F}"/>
                </a:ext>
              </a:extLst>
            </p:cNvPr>
            <p:cNvGrpSpPr>
              <a:grpSpLocks/>
            </p:cNvGrpSpPr>
            <p:nvPr/>
          </p:nvGrpSpPr>
          <p:grpSpPr bwMode="auto">
            <a:xfrm>
              <a:off x="3527" y="2750"/>
              <a:ext cx="801" cy="802"/>
              <a:chOff x="3527" y="2750"/>
              <a:chExt cx="801" cy="802"/>
            </a:xfrm>
          </p:grpSpPr>
          <p:sp>
            <p:nvSpPr>
              <p:cNvPr id="21602" name="Freeform 915">
                <a:extLst>
                  <a:ext uri="{FF2B5EF4-FFF2-40B4-BE49-F238E27FC236}">
                    <a16:creationId xmlns:a16="http://schemas.microsoft.com/office/drawing/2014/main" id="{DEDEFDC8-2898-48AC-A881-5093CCB63493}"/>
                  </a:ext>
                </a:extLst>
              </p:cNvPr>
              <p:cNvSpPr>
                <a:spLocks/>
              </p:cNvSpPr>
              <p:nvPr/>
            </p:nvSpPr>
            <p:spPr bwMode="auto">
              <a:xfrm>
                <a:off x="3527" y="2750"/>
                <a:ext cx="12" cy="10"/>
              </a:xfrm>
              <a:custGeom>
                <a:avLst/>
                <a:gdLst>
                  <a:gd name="T0" fmla="*/ 12 w 58"/>
                  <a:gd name="T1" fmla="*/ 0 h 48"/>
                  <a:gd name="T2" fmla="*/ 0 w 58"/>
                  <a:gd name="T3" fmla="*/ 10 h 48"/>
                  <a:gd name="T4" fmla="*/ 0 w 58"/>
                  <a:gd name="T5" fmla="*/ 0 h 48"/>
                  <a:gd name="T6" fmla="*/ 12 w 58"/>
                  <a:gd name="T7" fmla="*/ 0 h 4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8" h="48">
                    <a:moveTo>
                      <a:pt x="58" y="0"/>
                    </a:moveTo>
                    <a:lnTo>
                      <a:pt x="0" y="48"/>
                    </a:lnTo>
                    <a:lnTo>
                      <a:pt x="0" y="0"/>
                    </a:lnTo>
                    <a:lnTo>
                      <a:pt x="58"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1603" name="Freeform 916">
                <a:extLst>
                  <a:ext uri="{FF2B5EF4-FFF2-40B4-BE49-F238E27FC236}">
                    <a16:creationId xmlns:a16="http://schemas.microsoft.com/office/drawing/2014/main" id="{E17C58C9-59E9-450A-94C6-FEB8FF990C24}"/>
                  </a:ext>
                </a:extLst>
              </p:cNvPr>
              <p:cNvSpPr>
                <a:spLocks/>
              </p:cNvSpPr>
              <p:nvPr/>
            </p:nvSpPr>
            <p:spPr bwMode="auto">
              <a:xfrm>
                <a:off x="3527" y="2750"/>
                <a:ext cx="23" cy="20"/>
              </a:xfrm>
              <a:custGeom>
                <a:avLst/>
                <a:gdLst>
                  <a:gd name="T0" fmla="*/ 23 w 117"/>
                  <a:gd name="T1" fmla="*/ 0 h 98"/>
                  <a:gd name="T2" fmla="*/ 0 w 117"/>
                  <a:gd name="T3" fmla="*/ 20 h 98"/>
                  <a:gd name="T4" fmla="*/ 0 w 117"/>
                  <a:gd name="T5" fmla="*/ 0 h 98"/>
                  <a:gd name="T6" fmla="*/ 23 w 117"/>
                  <a:gd name="T7" fmla="*/ 0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7" h="98">
                    <a:moveTo>
                      <a:pt x="117" y="0"/>
                    </a:moveTo>
                    <a:lnTo>
                      <a:pt x="0" y="98"/>
                    </a:lnTo>
                    <a:lnTo>
                      <a:pt x="0" y="0"/>
                    </a:lnTo>
                    <a:lnTo>
                      <a:pt x="117"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1604" name="Freeform 917">
                <a:extLst>
                  <a:ext uri="{FF2B5EF4-FFF2-40B4-BE49-F238E27FC236}">
                    <a16:creationId xmlns:a16="http://schemas.microsoft.com/office/drawing/2014/main" id="{6CB2BDB7-AB25-4A96-B7F6-317050AB26A9}"/>
                  </a:ext>
                </a:extLst>
              </p:cNvPr>
              <p:cNvSpPr>
                <a:spLocks/>
              </p:cNvSpPr>
              <p:nvPr/>
            </p:nvSpPr>
            <p:spPr bwMode="auto">
              <a:xfrm>
                <a:off x="3527" y="2750"/>
                <a:ext cx="35" cy="30"/>
              </a:xfrm>
              <a:custGeom>
                <a:avLst/>
                <a:gdLst>
                  <a:gd name="T0" fmla="*/ 0 w 176"/>
                  <a:gd name="T1" fmla="*/ 10 h 148"/>
                  <a:gd name="T2" fmla="*/ 12 w 176"/>
                  <a:gd name="T3" fmla="*/ 0 h 148"/>
                  <a:gd name="T4" fmla="*/ 35 w 176"/>
                  <a:gd name="T5" fmla="*/ 0 h 148"/>
                  <a:gd name="T6" fmla="*/ 0 w 176"/>
                  <a:gd name="T7" fmla="*/ 30 h 148"/>
                  <a:gd name="T8" fmla="*/ 0 w 176"/>
                  <a:gd name="T9" fmla="*/ 10 h 1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6" h="148">
                    <a:moveTo>
                      <a:pt x="0" y="48"/>
                    </a:moveTo>
                    <a:lnTo>
                      <a:pt x="58" y="0"/>
                    </a:lnTo>
                    <a:lnTo>
                      <a:pt x="176" y="0"/>
                    </a:lnTo>
                    <a:lnTo>
                      <a:pt x="0" y="148"/>
                    </a:lnTo>
                    <a:lnTo>
                      <a:pt x="0" y="48"/>
                    </a:lnTo>
                    <a:close/>
                  </a:path>
                </a:pathLst>
              </a:custGeom>
              <a:solidFill>
                <a:srgbClr val="26211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1605" name="Freeform 918">
                <a:extLst>
                  <a:ext uri="{FF2B5EF4-FFF2-40B4-BE49-F238E27FC236}">
                    <a16:creationId xmlns:a16="http://schemas.microsoft.com/office/drawing/2014/main" id="{6B8AD380-C581-4207-8EEF-46AE8235D9B3}"/>
                  </a:ext>
                </a:extLst>
              </p:cNvPr>
              <p:cNvSpPr>
                <a:spLocks/>
              </p:cNvSpPr>
              <p:nvPr/>
            </p:nvSpPr>
            <p:spPr bwMode="auto">
              <a:xfrm>
                <a:off x="3527" y="2750"/>
                <a:ext cx="47" cy="40"/>
              </a:xfrm>
              <a:custGeom>
                <a:avLst/>
                <a:gdLst>
                  <a:gd name="T0" fmla="*/ 0 w 236"/>
                  <a:gd name="T1" fmla="*/ 20 h 197"/>
                  <a:gd name="T2" fmla="*/ 23 w 236"/>
                  <a:gd name="T3" fmla="*/ 0 h 197"/>
                  <a:gd name="T4" fmla="*/ 47 w 236"/>
                  <a:gd name="T5" fmla="*/ 0 h 197"/>
                  <a:gd name="T6" fmla="*/ 0 w 236"/>
                  <a:gd name="T7" fmla="*/ 40 h 197"/>
                  <a:gd name="T8" fmla="*/ 0 w 236"/>
                  <a:gd name="T9" fmla="*/ 20 h 19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6" h="197">
                    <a:moveTo>
                      <a:pt x="0" y="98"/>
                    </a:moveTo>
                    <a:lnTo>
                      <a:pt x="117" y="0"/>
                    </a:lnTo>
                    <a:lnTo>
                      <a:pt x="236" y="0"/>
                    </a:lnTo>
                    <a:lnTo>
                      <a:pt x="0" y="197"/>
                    </a:lnTo>
                    <a:lnTo>
                      <a:pt x="0" y="98"/>
                    </a:lnTo>
                    <a:close/>
                  </a:path>
                </a:pathLst>
              </a:custGeom>
              <a:solidFill>
                <a:srgbClr val="2C27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1606" name="Freeform 919">
                <a:extLst>
                  <a:ext uri="{FF2B5EF4-FFF2-40B4-BE49-F238E27FC236}">
                    <a16:creationId xmlns:a16="http://schemas.microsoft.com/office/drawing/2014/main" id="{CC3E3F8E-7C79-4229-A262-BBB136A230CC}"/>
                  </a:ext>
                </a:extLst>
              </p:cNvPr>
              <p:cNvSpPr>
                <a:spLocks/>
              </p:cNvSpPr>
              <p:nvPr/>
            </p:nvSpPr>
            <p:spPr bwMode="auto">
              <a:xfrm>
                <a:off x="3527" y="2750"/>
                <a:ext cx="59" cy="50"/>
              </a:xfrm>
              <a:custGeom>
                <a:avLst/>
                <a:gdLst>
                  <a:gd name="T0" fmla="*/ 0 w 295"/>
                  <a:gd name="T1" fmla="*/ 30 h 247"/>
                  <a:gd name="T2" fmla="*/ 35 w 295"/>
                  <a:gd name="T3" fmla="*/ 0 h 247"/>
                  <a:gd name="T4" fmla="*/ 59 w 295"/>
                  <a:gd name="T5" fmla="*/ 0 h 247"/>
                  <a:gd name="T6" fmla="*/ 0 w 295"/>
                  <a:gd name="T7" fmla="*/ 50 h 247"/>
                  <a:gd name="T8" fmla="*/ 0 w 295"/>
                  <a:gd name="T9" fmla="*/ 30 h 2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5" h="247">
                    <a:moveTo>
                      <a:pt x="0" y="148"/>
                    </a:moveTo>
                    <a:lnTo>
                      <a:pt x="176" y="0"/>
                    </a:lnTo>
                    <a:lnTo>
                      <a:pt x="295" y="0"/>
                    </a:lnTo>
                    <a:lnTo>
                      <a:pt x="0" y="247"/>
                    </a:lnTo>
                    <a:lnTo>
                      <a:pt x="0" y="148"/>
                    </a:lnTo>
                    <a:close/>
                  </a:path>
                </a:pathLst>
              </a:custGeom>
              <a:solidFill>
                <a:srgbClr val="302C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1607" name="Freeform 920">
                <a:extLst>
                  <a:ext uri="{FF2B5EF4-FFF2-40B4-BE49-F238E27FC236}">
                    <a16:creationId xmlns:a16="http://schemas.microsoft.com/office/drawing/2014/main" id="{DD7FBA65-F138-4D77-87E7-9C4061070A23}"/>
                  </a:ext>
                </a:extLst>
              </p:cNvPr>
              <p:cNvSpPr>
                <a:spLocks/>
              </p:cNvSpPr>
              <p:nvPr/>
            </p:nvSpPr>
            <p:spPr bwMode="auto">
              <a:xfrm>
                <a:off x="3527" y="2750"/>
                <a:ext cx="71" cy="60"/>
              </a:xfrm>
              <a:custGeom>
                <a:avLst/>
                <a:gdLst>
                  <a:gd name="T0" fmla="*/ 0 w 354"/>
                  <a:gd name="T1" fmla="*/ 40 h 297"/>
                  <a:gd name="T2" fmla="*/ 47 w 354"/>
                  <a:gd name="T3" fmla="*/ 0 h 297"/>
                  <a:gd name="T4" fmla="*/ 71 w 354"/>
                  <a:gd name="T5" fmla="*/ 0 h 297"/>
                  <a:gd name="T6" fmla="*/ 0 w 354"/>
                  <a:gd name="T7" fmla="*/ 60 h 297"/>
                  <a:gd name="T8" fmla="*/ 0 w 354"/>
                  <a:gd name="T9" fmla="*/ 40 h 29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4" h="297">
                    <a:moveTo>
                      <a:pt x="0" y="197"/>
                    </a:moveTo>
                    <a:lnTo>
                      <a:pt x="236" y="0"/>
                    </a:lnTo>
                    <a:lnTo>
                      <a:pt x="354" y="0"/>
                    </a:lnTo>
                    <a:lnTo>
                      <a:pt x="0" y="297"/>
                    </a:lnTo>
                    <a:lnTo>
                      <a:pt x="0" y="197"/>
                    </a:lnTo>
                    <a:close/>
                  </a:path>
                </a:pathLst>
              </a:custGeom>
              <a:solidFill>
                <a:srgbClr val="35322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1608" name="Freeform 921">
                <a:extLst>
                  <a:ext uri="{FF2B5EF4-FFF2-40B4-BE49-F238E27FC236}">
                    <a16:creationId xmlns:a16="http://schemas.microsoft.com/office/drawing/2014/main" id="{A9C85902-59D6-400F-A7E6-309964595CF4}"/>
                  </a:ext>
                </a:extLst>
              </p:cNvPr>
              <p:cNvSpPr>
                <a:spLocks/>
              </p:cNvSpPr>
              <p:nvPr/>
            </p:nvSpPr>
            <p:spPr bwMode="auto">
              <a:xfrm>
                <a:off x="3527" y="2750"/>
                <a:ext cx="83" cy="70"/>
              </a:xfrm>
              <a:custGeom>
                <a:avLst/>
                <a:gdLst>
                  <a:gd name="T0" fmla="*/ 0 w 413"/>
                  <a:gd name="T1" fmla="*/ 50 h 347"/>
                  <a:gd name="T2" fmla="*/ 59 w 413"/>
                  <a:gd name="T3" fmla="*/ 0 h 347"/>
                  <a:gd name="T4" fmla="*/ 83 w 413"/>
                  <a:gd name="T5" fmla="*/ 0 h 347"/>
                  <a:gd name="T6" fmla="*/ 0 w 413"/>
                  <a:gd name="T7" fmla="*/ 70 h 347"/>
                  <a:gd name="T8" fmla="*/ 0 w 413"/>
                  <a:gd name="T9" fmla="*/ 50 h 3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3" h="347">
                    <a:moveTo>
                      <a:pt x="0" y="247"/>
                    </a:moveTo>
                    <a:lnTo>
                      <a:pt x="295" y="0"/>
                    </a:lnTo>
                    <a:lnTo>
                      <a:pt x="413" y="0"/>
                    </a:lnTo>
                    <a:lnTo>
                      <a:pt x="0" y="347"/>
                    </a:lnTo>
                    <a:lnTo>
                      <a:pt x="0" y="247"/>
                    </a:lnTo>
                    <a:close/>
                  </a:path>
                </a:pathLst>
              </a:custGeom>
              <a:solidFill>
                <a:srgbClr val="3A363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1609" name="Freeform 922">
                <a:extLst>
                  <a:ext uri="{FF2B5EF4-FFF2-40B4-BE49-F238E27FC236}">
                    <a16:creationId xmlns:a16="http://schemas.microsoft.com/office/drawing/2014/main" id="{0D418496-BD40-433A-B2E7-4AE850E05D65}"/>
                  </a:ext>
                </a:extLst>
              </p:cNvPr>
              <p:cNvSpPr>
                <a:spLocks/>
              </p:cNvSpPr>
              <p:nvPr/>
            </p:nvSpPr>
            <p:spPr bwMode="auto">
              <a:xfrm>
                <a:off x="3527" y="2750"/>
                <a:ext cx="95" cy="80"/>
              </a:xfrm>
              <a:custGeom>
                <a:avLst/>
                <a:gdLst>
                  <a:gd name="T0" fmla="*/ 0 w 473"/>
                  <a:gd name="T1" fmla="*/ 60 h 396"/>
                  <a:gd name="T2" fmla="*/ 71 w 473"/>
                  <a:gd name="T3" fmla="*/ 0 h 396"/>
                  <a:gd name="T4" fmla="*/ 95 w 473"/>
                  <a:gd name="T5" fmla="*/ 0 h 396"/>
                  <a:gd name="T6" fmla="*/ 0 w 473"/>
                  <a:gd name="T7" fmla="*/ 80 h 396"/>
                  <a:gd name="T8" fmla="*/ 0 w 473"/>
                  <a:gd name="T9" fmla="*/ 60 h 39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3" h="396">
                    <a:moveTo>
                      <a:pt x="0" y="297"/>
                    </a:moveTo>
                    <a:lnTo>
                      <a:pt x="354" y="0"/>
                    </a:lnTo>
                    <a:lnTo>
                      <a:pt x="473" y="0"/>
                    </a:lnTo>
                    <a:lnTo>
                      <a:pt x="0" y="396"/>
                    </a:lnTo>
                    <a:lnTo>
                      <a:pt x="0" y="297"/>
                    </a:lnTo>
                    <a:close/>
                  </a:path>
                </a:pathLst>
              </a:custGeom>
              <a:solidFill>
                <a:srgbClr val="3E3A3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1610" name="Freeform 923">
                <a:extLst>
                  <a:ext uri="{FF2B5EF4-FFF2-40B4-BE49-F238E27FC236}">
                    <a16:creationId xmlns:a16="http://schemas.microsoft.com/office/drawing/2014/main" id="{F4ABEC6D-B8C7-46ED-9638-E05D9D872275}"/>
                  </a:ext>
                </a:extLst>
              </p:cNvPr>
              <p:cNvSpPr>
                <a:spLocks/>
              </p:cNvSpPr>
              <p:nvPr/>
            </p:nvSpPr>
            <p:spPr bwMode="auto">
              <a:xfrm>
                <a:off x="3527" y="2750"/>
                <a:ext cx="106" cy="90"/>
              </a:xfrm>
              <a:custGeom>
                <a:avLst/>
                <a:gdLst>
                  <a:gd name="T0" fmla="*/ 0 w 532"/>
                  <a:gd name="T1" fmla="*/ 70 h 446"/>
                  <a:gd name="T2" fmla="*/ 82 w 532"/>
                  <a:gd name="T3" fmla="*/ 0 h 446"/>
                  <a:gd name="T4" fmla="*/ 106 w 532"/>
                  <a:gd name="T5" fmla="*/ 0 h 446"/>
                  <a:gd name="T6" fmla="*/ 0 w 532"/>
                  <a:gd name="T7" fmla="*/ 90 h 446"/>
                  <a:gd name="T8" fmla="*/ 0 w 532"/>
                  <a:gd name="T9" fmla="*/ 70 h 4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2" h="446">
                    <a:moveTo>
                      <a:pt x="0" y="347"/>
                    </a:moveTo>
                    <a:lnTo>
                      <a:pt x="413" y="0"/>
                    </a:lnTo>
                    <a:lnTo>
                      <a:pt x="532" y="0"/>
                    </a:lnTo>
                    <a:lnTo>
                      <a:pt x="0" y="446"/>
                    </a:lnTo>
                    <a:lnTo>
                      <a:pt x="0" y="347"/>
                    </a:lnTo>
                    <a:close/>
                  </a:path>
                </a:pathLst>
              </a:custGeom>
              <a:solidFill>
                <a:srgbClr val="413E3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1611" name="Freeform 924">
                <a:extLst>
                  <a:ext uri="{FF2B5EF4-FFF2-40B4-BE49-F238E27FC236}">
                    <a16:creationId xmlns:a16="http://schemas.microsoft.com/office/drawing/2014/main" id="{05DAED59-5C1B-47C7-B301-90D66BC24AEB}"/>
                  </a:ext>
                </a:extLst>
              </p:cNvPr>
              <p:cNvSpPr>
                <a:spLocks/>
              </p:cNvSpPr>
              <p:nvPr/>
            </p:nvSpPr>
            <p:spPr bwMode="auto">
              <a:xfrm>
                <a:off x="3527" y="2750"/>
                <a:ext cx="118" cy="100"/>
              </a:xfrm>
              <a:custGeom>
                <a:avLst/>
                <a:gdLst>
                  <a:gd name="T0" fmla="*/ 0 w 591"/>
                  <a:gd name="T1" fmla="*/ 80 h 496"/>
                  <a:gd name="T2" fmla="*/ 94 w 591"/>
                  <a:gd name="T3" fmla="*/ 0 h 496"/>
                  <a:gd name="T4" fmla="*/ 118 w 591"/>
                  <a:gd name="T5" fmla="*/ 0 h 496"/>
                  <a:gd name="T6" fmla="*/ 0 w 591"/>
                  <a:gd name="T7" fmla="*/ 100 h 496"/>
                  <a:gd name="T8" fmla="*/ 0 w 591"/>
                  <a:gd name="T9" fmla="*/ 80 h 49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91" h="496">
                    <a:moveTo>
                      <a:pt x="0" y="396"/>
                    </a:moveTo>
                    <a:lnTo>
                      <a:pt x="473" y="0"/>
                    </a:lnTo>
                    <a:lnTo>
                      <a:pt x="591" y="0"/>
                    </a:lnTo>
                    <a:lnTo>
                      <a:pt x="0" y="496"/>
                    </a:lnTo>
                    <a:lnTo>
                      <a:pt x="0" y="396"/>
                    </a:lnTo>
                    <a:close/>
                  </a:path>
                </a:pathLst>
              </a:custGeom>
              <a:solidFill>
                <a:srgbClr val="4643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1612" name="Freeform 925">
                <a:extLst>
                  <a:ext uri="{FF2B5EF4-FFF2-40B4-BE49-F238E27FC236}">
                    <a16:creationId xmlns:a16="http://schemas.microsoft.com/office/drawing/2014/main" id="{58286183-1D73-4B75-9538-4B3F235E596A}"/>
                  </a:ext>
                </a:extLst>
              </p:cNvPr>
              <p:cNvSpPr>
                <a:spLocks/>
              </p:cNvSpPr>
              <p:nvPr/>
            </p:nvSpPr>
            <p:spPr bwMode="auto">
              <a:xfrm>
                <a:off x="3527" y="2750"/>
                <a:ext cx="130" cy="110"/>
              </a:xfrm>
              <a:custGeom>
                <a:avLst/>
                <a:gdLst>
                  <a:gd name="T0" fmla="*/ 0 w 651"/>
                  <a:gd name="T1" fmla="*/ 90 h 546"/>
                  <a:gd name="T2" fmla="*/ 106 w 651"/>
                  <a:gd name="T3" fmla="*/ 0 h 546"/>
                  <a:gd name="T4" fmla="*/ 130 w 651"/>
                  <a:gd name="T5" fmla="*/ 0 h 546"/>
                  <a:gd name="T6" fmla="*/ 0 w 651"/>
                  <a:gd name="T7" fmla="*/ 110 h 546"/>
                  <a:gd name="T8" fmla="*/ 0 w 651"/>
                  <a:gd name="T9" fmla="*/ 90 h 5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51" h="546">
                    <a:moveTo>
                      <a:pt x="0" y="446"/>
                    </a:moveTo>
                    <a:lnTo>
                      <a:pt x="532" y="0"/>
                    </a:lnTo>
                    <a:lnTo>
                      <a:pt x="651" y="0"/>
                    </a:lnTo>
                    <a:lnTo>
                      <a:pt x="0" y="546"/>
                    </a:lnTo>
                    <a:lnTo>
                      <a:pt x="0" y="446"/>
                    </a:lnTo>
                    <a:close/>
                  </a:path>
                </a:pathLst>
              </a:custGeom>
              <a:solidFill>
                <a:srgbClr val="4A474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1613" name="Freeform 926">
                <a:extLst>
                  <a:ext uri="{FF2B5EF4-FFF2-40B4-BE49-F238E27FC236}">
                    <a16:creationId xmlns:a16="http://schemas.microsoft.com/office/drawing/2014/main" id="{3FF1C8BA-6C6D-4FBD-A924-E26215CC331B}"/>
                  </a:ext>
                </a:extLst>
              </p:cNvPr>
              <p:cNvSpPr>
                <a:spLocks/>
              </p:cNvSpPr>
              <p:nvPr/>
            </p:nvSpPr>
            <p:spPr bwMode="auto">
              <a:xfrm>
                <a:off x="3527" y="2750"/>
                <a:ext cx="142" cy="120"/>
              </a:xfrm>
              <a:custGeom>
                <a:avLst/>
                <a:gdLst>
                  <a:gd name="T0" fmla="*/ 0 w 711"/>
                  <a:gd name="T1" fmla="*/ 100 h 596"/>
                  <a:gd name="T2" fmla="*/ 118 w 711"/>
                  <a:gd name="T3" fmla="*/ 0 h 596"/>
                  <a:gd name="T4" fmla="*/ 142 w 711"/>
                  <a:gd name="T5" fmla="*/ 0 h 596"/>
                  <a:gd name="T6" fmla="*/ 0 w 711"/>
                  <a:gd name="T7" fmla="*/ 120 h 596"/>
                  <a:gd name="T8" fmla="*/ 0 w 711"/>
                  <a:gd name="T9" fmla="*/ 100 h 59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11" h="596">
                    <a:moveTo>
                      <a:pt x="0" y="496"/>
                    </a:moveTo>
                    <a:lnTo>
                      <a:pt x="591" y="0"/>
                    </a:lnTo>
                    <a:lnTo>
                      <a:pt x="711" y="0"/>
                    </a:lnTo>
                    <a:lnTo>
                      <a:pt x="0" y="596"/>
                    </a:lnTo>
                    <a:lnTo>
                      <a:pt x="0" y="496"/>
                    </a:lnTo>
                    <a:close/>
                  </a:path>
                </a:pathLst>
              </a:custGeom>
              <a:solidFill>
                <a:srgbClr val="4F4C4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1614" name="Freeform 928">
                <a:extLst>
                  <a:ext uri="{FF2B5EF4-FFF2-40B4-BE49-F238E27FC236}">
                    <a16:creationId xmlns:a16="http://schemas.microsoft.com/office/drawing/2014/main" id="{CE3ACC0A-78E5-4F21-9651-FABEE9F9A362}"/>
                  </a:ext>
                </a:extLst>
              </p:cNvPr>
              <p:cNvSpPr>
                <a:spLocks/>
              </p:cNvSpPr>
              <p:nvPr/>
            </p:nvSpPr>
            <p:spPr bwMode="auto">
              <a:xfrm>
                <a:off x="3527" y="2750"/>
                <a:ext cx="154" cy="129"/>
              </a:xfrm>
              <a:custGeom>
                <a:avLst/>
                <a:gdLst>
                  <a:gd name="T0" fmla="*/ 0 w 770"/>
                  <a:gd name="T1" fmla="*/ 109 h 645"/>
                  <a:gd name="T2" fmla="*/ 130 w 770"/>
                  <a:gd name="T3" fmla="*/ 0 h 645"/>
                  <a:gd name="T4" fmla="*/ 154 w 770"/>
                  <a:gd name="T5" fmla="*/ 0 h 645"/>
                  <a:gd name="T6" fmla="*/ 0 w 770"/>
                  <a:gd name="T7" fmla="*/ 129 h 645"/>
                  <a:gd name="T8" fmla="*/ 0 w 770"/>
                  <a:gd name="T9" fmla="*/ 109 h 64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70" h="645">
                    <a:moveTo>
                      <a:pt x="0" y="546"/>
                    </a:moveTo>
                    <a:lnTo>
                      <a:pt x="651" y="0"/>
                    </a:lnTo>
                    <a:lnTo>
                      <a:pt x="770" y="0"/>
                    </a:lnTo>
                    <a:lnTo>
                      <a:pt x="0" y="645"/>
                    </a:lnTo>
                    <a:lnTo>
                      <a:pt x="0" y="546"/>
                    </a:lnTo>
                    <a:close/>
                  </a:path>
                </a:pathLst>
              </a:custGeom>
              <a:solidFill>
                <a:srgbClr val="53504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1615" name="Freeform 929">
                <a:extLst>
                  <a:ext uri="{FF2B5EF4-FFF2-40B4-BE49-F238E27FC236}">
                    <a16:creationId xmlns:a16="http://schemas.microsoft.com/office/drawing/2014/main" id="{FD26A4CA-4929-4482-8088-8944DA796529}"/>
                  </a:ext>
                </a:extLst>
              </p:cNvPr>
              <p:cNvSpPr>
                <a:spLocks/>
              </p:cNvSpPr>
              <p:nvPr/>
            </p:nvSpPr>
            <p:spPr bwMode="auto">
              <a:xfrm>
                <a:off x="3527" y="2750"/>
                <a:ext cx="166" cy="139"/>
              </a:xfrm>
              <a:custGeom>
                <a:avLst/>
                <a:gdLst>
                  <a:gd name="T0" fmla="*/ 0 w 829"/>
                  <a:gd name="T1" fmla="*/ 119 h 695"/>
                  <a:gd name="T2" fmla="*/ 142 w 829"/>
                  <a:gd name="T3" fmla="*/ 0 h 695"/>
                  <a:gd name="T4" fmla="*/ 166 w 829"/>
                  <a:gd name="T5" fmla="*/ 0 h 695"/>
                  <a:gd name="T6" fmla="*/ 0 w 829"/>
                  <a:gd name="T7" fmla="*/ 139 h 695"/>
                  <a:gd name="T8" fmla="*/ 0 w 829"/>
                  <a:gd name="T9" fmla="*/ 119 h 69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29" h="695">
                    <a:moveTo>
                      <a:pt x="0" y="596"/>
                    </a:moveTo>
                    <a:lnTo>
                      <a:pt x="711" y="0"/>
                    </a:lnTo>
                    <a:lnTo>
                      <a:pt x="829" y="0"/>
                    </a:lnTo>
                    <a:lnTo>
                      <a:pt x="0" y="695"/>
                    </a:lnTo>
                    <a:lnTo>
                      <a:pt x="0" y="596"/>
                    </a:lnTo>
                    <a:close/>
                  </a:path>
                </a:pathLst>
              </a:custGeom>
              <a:solidFill>
                <a:srgbClr val="5654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1616" name="Freeform 930">
                <a:extLst>
                  <a:ext uri="{FF2B5EF4-FFF2-40B4-BE49-F238E27FC236}">
                    <a16:creationId xmlns:a16="http://schemas.microsoft.com/office/drawing/2014/main" id="{6CC7B70F-70D9-41FC-9211-8D94B4FE3CBB}"/>
                  </a:ext>
                </a:extLst>
              </p:cNvPr>
              <p:cNvSpPr>
                <a:spLocks/>
              </p:cNvSpPr>
              <p:nvPr/>
            </p:nvSpPr>
            <p:spPr bwMode="auto">
              <a:xfrm>
                <a:off x="3527" y="2750"/>
                <a:ext cx="178" cy="149"/>
              </a:xfrm>
              <a:custGeom>
                <a:avLst/>
                <a:gdLst>
                  <a:gd name="T0" fmla="*/ 0 w 889"/>
                  <a:gd name="T1" fmla="*/ 129 h 745"/>
                  <a:gd name="T2" fmla="*/ 154 w 889"/>
                  <a:gd name="T3" fmla="*/ 0 h 745"/>
                  <a:gd name="T4" fmla="*/ 178 w 889"/>
                  <a:gd name="T5" fmla="*/ 0 h 745"/>
                  <a:gd name="T6" fmla="*/ 0 w 889"/>
                  <a:gd name="T7" fmla="*/ 149 h 745"/>
                  <a:gd name="T8" fmla="*/ 0 w 889"/>
                  <a:gd name="T9" fmla="*/ 129 h 74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89" h="745">
                    <a:moveTo>
                      <a:pt x="0" y="645"/>
                    </a:moveTo>
                    <a:lnTo>
                      <a:pt x="770" y="0"/>
                    </a:lnTo>
                    <a:lnTo>
                      <a:pt x="889" y="0"/>
                    </a:lnTo>
                    <a:lnTo>
                      <a:pt x="0" y="745"/>
                    </a:lnTo>
                    <a:lnTo>
                      <a:pt x="0" y="645"/>
                    </a:lnTo>
                    <a:close/>
                  </a:path>
                </a:pathLst>
              </a:custGeom>
              <a:solidFill>
                <a:srgbClr val="5A575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1617" name="Freeform 931">
                <a:extLst>
                  <a:ext uri="{FF2B5EF4-FFF2-40B4-BE49-F238E27FC236}">
                    <a16:creationId xmlns:a16="http://schemas.microsoft.com/office/drawing/2014/main" id="{09DE5BAB-48D3-4DBD-8E32-1CB35044DA2D}"/>
                  </a:ext>
                </a:extLst>
              </p:cNvPr>
              <p:cNvSpPr>
                <a:spLocks/>
              </p:cNvSpPr>
              <p:nvPr/>
            </p:nvSpPr>
            <p:spPr bwMode="auto">
              <a:xfrm>
                <a:off x="3527" y="2750"/>
                <a:ext cx="190" cy="159"/>
              </a:xfrm>
              <a:custGeom>
                <a:avLst/>
                <a:gdLst>
                  <a:gd name="T0" fmla="*/ 0 w 948"/>
                  <a:gd name="T1" fmla="*/ 139 h 795"/>
                  <a:gd name="T2" fmla="*/ 166 w 948"/>
                  <a:gd name="T3" fmla="*/ 0 h 795"/>
                  <a:gd name="T4" fmla="*/ 190 w 948"/>
                  <a:gd name="T5" fmla="*/ 0 h 795"/>
                  <a:gd name="T6" fmla="*/ 0 w 948"/>
                  <a:gd name="T7" fmla="*/ 159 h 795"/>
                  <a:gd name="T8" fmla="*/ 0 w 948"/>
                  <a:gd name="T9" fmla="*/ 139 h 79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48" h="795">
                    <a:moveTo>
                      <a:pt x="0" y="695"/>
                    </a:moveTo>
                    <a:lnTo>
                      <a:pt x="829" y="0"/>
                    </a:lnTo>
                    <a:lnTo>
                      <a:pt x="948" y="0"/>
                    </a:lnTo>
                    <a:lnTo>
                      <a:pt x="0" y="795"/>
                    </a:lnTo>
                    <a:lnTo>
                      <a:pt x="0" y="695"/>
                    </a:lnTo>
                    <a:close/>
                  </a:path>
                </a:pathLst>
              </a:custGeom>
              <a:solidFill>
                <a:srgbClr val="5D5A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1618" name="Freeform 932">
                <a:extLst>
                  <a:ext uri="{FF2B5EF4-FFF2-40B4-BE49-F238E27FC236}">
                    <a16:creationId xmlns:a16="http://schemas.microsoft.com/office/drawing/2014/main" id="{7A68222C-2004-4362-833F-387633FA9B62}"/>
                  </a:ext>
                </a:extLst>
              </p:cNvPr>
              <p:cNvSpPr>
                <a:spLocks/>
              </p:cNvSpPr>
              <p:nvPr/>
            </p:nvSpPr>
            <p:spPr bwMode="auto">
              <a:xfrm>
                <a:off x="3527" y="2750"/>
                <a:ext cx="193" cy="169"/>
              </a:xfrm>
              <a:custGeom>
                <a:avLst/>
                <a:gdLst>
                  <a:gd name="T0" fmla="*/ 0 w 964"/>
                  <a:gd name="T1" fmla="*/ 149 h 844"/>
                  <a:gd name="T2" fmla="*/ 178 w 964"/>
                  <a:gd name="T3" fmla="*/ 0 h 844"/>
                  <a:gd name="T4" fmla="*/ 193 w 964"/>
                  <a:gd name="T5" fmla="*/ 0 h 844"/>
                  <a:gd name="T6" fmla="*/ 148 w 964"/>
                  <a:gd name="T7" fmla="*/ 45 h 844"/>
                  <a:gd name="T8" fmla="*/ 0 w 964"/>
                  <a:gd name="T9" fmla="*/ 169 h 844"/>
                  <a:gd name="T10" fmla="*/ 0 w 964"/>
                  <a:gd name="T11" fmla="*/ 149 h 84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64" h="844">
                    <a:moveTo>
                      <a:pt x="0" y="745"/>
                    </a:moveTo>
                    <a:lnTo>
                      <a:pt x="889" y="0"/>
                    </a:lnTo>
                    <a:lnTo>
                      <a:pt x="964" y="0"/>
                    </a:lnTo>
                    <a:lnTo>
                      <a:pt x="740" y="224"/>
                    </a:lnTo>
                    <a:lnTo>
                      <a:pt x="0" y="844"/>
                    </a:lnTo>
                    <a:lnTo>
                      <a:pt x="0" y="745"/>
                    </a:lnTo>
                    <a:close/>
                  </a:path>
                </a:pathLst>
              </a:custGeom>
              <a:solidFill>
                <a:srgbClr val="625F5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1619" name="Freeform 933">
                <a:extLst>
                  <a:ext uri="{FF2B5EF4-FFF2-40B4-BE49-F238E27FC236}">
                    <a16:creationId xmlns:a16="http://schemas.microsoft.com/office/drawing/2014/main" id="{05265C58-5F3F-4335-ACC5-3CBEE605C5C3}"/>
                  </a:ext>
                </a:extLst>
              </p:cNvPr>
              <p:cNvSpPr>
                <a:spLocks/>
              </p:cNvSpPr>
              <p:nvPr/>
            </p:nvSpPr>
            <p:spPr bwMode="auto">
              <a:xfrm>
                <a:off x="3527" y="2750"/>
                <a:ext cx="193" cy="179"/>
              </a:xfrm>
              <a:custGeom>
                <a:avLst/>
                <a:gdLst>
                  <a:gd name="T0" fmla="*/ 0 w 964"/>
                  <a:gd name="T1" fmla="*/ 159 h 894"/>
                  <a:gd name="T2" fmla="*/ 190 w 964"/>
                  <a:gd name="T3" fmla="*/ 0 h 894"/>
                  <a:gd name="T4" fmla="*/ 193 w 964"/>
                  <a:gd name="T5" fmla="*/ 0 h 894"/>
                  <a:gd name="T6" fmla="*/ 142 w 964"/>
                  <a:gd name="T7" fmla="*/ 51 h 894"/>
                  <a:gd name="T8" fmla="*/ 147 w 964"/>
                  <a:gd name="T9" fmla="*/ 56 h 894"/>
                  <a:gd name="T10" fmla="*/ 0 w 964"/>
                  <a:gd name="T11" fmla="*/ 179 h 894"/>
                  <a:gd name="T12" fmla="*/ 0 w 964"/>
                  <a:gd name="T13" fmla="*/ 159 h 89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64" h="894">
                    <a:moveTo>
                      <a:pt x="0" y="795"/>
                    </a:moveTo>
                    <a:lnTo>
                      <a:pt x="948" y="0"/>
                    </a:lnTo>
                    <a:lnTo>
                      <a:pt x="964" y="0"/>
                    </a:lnTo>
                    <a:lnTo>
                      <a:pt x="708" y="256"/>
                    </a:lnTo>
                    <a:lnTo>
                      <a:pt x="732" y="280"/>
                    </a:lnTo>
                    <a:lnTo>
                      <a:pt x="0" y="894"/>
                    </a:lnTo>
                    <a:lnTo>
                      <a:pt x="0" y="795"/>
                    </a:lnTo>
                    <a:close/>
                  </a:path>
                </a:pathLst>
              </a:custGeom>
              <a:solidFill>
                <a:srgbClr val="65636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1620" name="Freeform 934">
                <a:extLst>
                  <a:ext uri="{FF2B5EF4-FFF2-40B4-BE49-F238E27FC236}">
                    <a16:creationId xmlns:a16="http://schemas.microsoft.com/office/drawing/2014/main" id="{302E3E1B-5873-4BF6-BD2A-EF75A4418A1C}"/>
                  </a:ext>
                </a:extLst>
              </p:cNvPr>
              <p:cNvSpPr>
                <a:spLocks/>
              </p:cNvSpPr>
              <p:nvPr/>
            </p:nvSpPr>
            <p:spPr bwMode="auto">
              <a:xfrm>
                <a:off x="3527" y="2795"/>
                <a:ext cx="152" cy="144"/>
              </a:xfrm>
              <a:custGeom>
                <a:avLst/>
                <a:gdLst>
                  <a:gd name="T0" fmla="*/ 0 w 759"/>
                  <a:gd name="T1" fmla="*/ 124 h 720"/>
                  <a:gd name="T2" fmla="*/ 148 w 759"/>
                  <a:gd name="T3" fmla="*/ 0 h 720"/>
                  <a:gd name="T4" fmla="*/ 142 w 759"/>
                  <a:gd name="T5" fmla="*/ 6 h 720"/>
                  <a:gd name="T6" fmla="*/ 152 w 759"/>
                  <a:gd name="T7" fmla="*/ 17 h 720"/>
                  <a:gd name="T8" fmla="*/ 54 w 759"/>
                  <a:gd name="T9" fmla="*/ 99 h 720"/>
                  <a:gd name="T10" fmla="*/ 51 w 759"/>
                  <a:gd name="T11" fmla="*/ 97 h 720"/>
                  <a:gd name="T12" fmla="*/ 24 w 759"/>
                  <a:gd name="T13" fmla="*/ 124 h 720"/>
                  <a:gd name="T14" fmla="*/ 0 w 759"/>
                  <a:gd name="T15" fmla="*/ 144 h 720"/>
                  <a:gd name="T16" fmla="*/ 0 w 759"/>
                  <a:gd name="T17" fmla="*/ 124 h 7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9" h="720">
                    <a:moveTo>
                      <a:pt x="0" y="620"/>
                    </a:moveTo>
                    <a:lnTo>
                      <a:pt x="740" y="0"/>
                    </a:lnTo>
                    <a:lnTo>
                      <a:pt x="708" y="32"/>
                    </a:lnTo>
                    <a:lnTo>
                      <a:pt x="759" y="84"/>
                    </a:lnTo>
                    <a:lnTo>
                      <a:pt x="269" y="495"/>
                    </a:lnTo>
                    <a:lnTo>
                      <a:pt x="257" y="484"/>
                    </a:lnTo>
                    <a:lnTo>
                      <a:pt x="121" y="619"/>
                    </a:lnTo>
                    <a:lnTo>
                      <a:pt x="0" y="720"/>
                    </a:lnTo>
                    <a:lnTo>
                      <a:pt x="0" y="620"/>
                    </a:lnTo>
                    <a:close/>
                  </a:path>
                </a:pathLst>
              </a:custGeom>
              <a:solidFill>
                <a:srgbClr val="6967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1621" name="Freeform 935">
                <a:extLst>
                  <a:ext uri="{FF2B5EF4-FFF2-40B4-BE49-F238E27FC236}">
                    <a16:creationId xmlns:a16="http://schemas.microsoft.com/office/drawing/2014/main" id="{7735F5B0-392A-4C29-80CB-9E0271076605}"/>
                  </a:ext>
                </a:extLst>
              </p:cNvPr>
              <p:cNvSpPr>
                <a:spLocks/>
              </p:cNvSpPr>
              <p:nvPr/>
            </p:nvSpPr>
            <p:spPr bwMode="auto">
              <a:xfrm>
                <a:off x="3527" y="2806"/>
                <a:ext cx="157" cy="137"/>
              </a:xfrm>
              <a:custGeom>
                <a:avLst/>
                <a:gdLst>
                  <a:gd name="T0" fmla="*/ 0 w 786"/>
                  <a:gd name="T1" fmla="*/ 123 h 684"/>
                  <a:gd name="T2" fmla="*/ 146 w 786"/>
                  <a:gd name="T3" fmla="*/ 0 h 684"/>
                  <a:gd name="T4" fmla="*/ 157 w 786"/>
                  <a:gd name="T5" fmla="*/ 11 h 684"/>
                  <a:gd name="T6" fmla="*/ 59 w 786"/>
                  <a:gd name="T7" fmla="*/ 93 h 684"/>
                  <a:gd name="T8" fmla="*/ 51 w 786"/>
                  <a:gd name="T9" fmla="*/ 86 h 684"/>
                  <a:gd name="T10" fmla="*/ 0 w 786"/>
                  <a:gd name="T11" fmla="*/ 137 h 684"/>
                  <a:gd name="T12" fmla="*/ 0 w 786"/>
                  <a:gd name="T13" fmla="*/ 123 h 68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86" h="684">
                    <a:moveTo>
                      <a:pt x="0" y="614"/>
                    </a:moveTo>
                    <a:lnTo>
                      <a:pt x="732" y="0"/>
                    </a:lnTo>
                    <a:lnTo>
                      <a:pt x="786" y="55"/>
                    </a:lnTo>
                    <a:lnTo>
                      <a:pt x="296" y="466"/>
                    </a:lnTo>
                    <a:lnTo>
                      <a:pt x="257" y="428"/>
                    </a:lnTo>
                    <a:lnTo>
                      <a:pt x="0" y="684"/>
                    </a:lnTo>
                    <a:lnTo>
                      <a:pt x="0" y="614"/>
                    </a:lnTo>
                    <a:close/>
                  </a:path>
                </a:pathLst>
              </a:custGeom>
              <a:solidFill>
                <a:srgbClr val="6C6A6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1622" name="Freeform 936">
                <a:extLst>
                  <a:ext uri="{FF2B5EF4-FFF2-40B4-BE49-F238E27FC236}">
                    <a16:creationId xmlns:a16="http://schemas.microsoft.com/office/drawing/2014/main" id="{F8C9095B-F9C7-4F28-8FD3-3EFC7D275502}"/>
                  </a:ext>
                </a:extLst>
              </p:cNvPr>
              <p:cNvSpPr>
                <a:spLocks noEditPoints="1"/>
              </p:cNvSpPr>
              <p:nvPr/>
            </p:nvSpPr>
            <p:spPr bwMode="auto">
              <a:xfrm>
                <a:off x="3527" y="2812"/>
                <a:ext cx="163" cy="131"/>
              </a:xfrm>
              <a:custGeom>
                <a:avLst/>
                <a:gdLst>
                  <a:gd name="T0" fmla="*/ 0 w 813"/>
                  <a:gd name="T1" fmla="*/ 127 h 656"/>
                  <a:gd name="T2" fmla="*/ 24 w 813"/>
                  <a:gd name="T3" fmla="*/ 107 h 656"/>
                  <a:gd name="T4" fmla="*/ 0 w 813"/>
                  <a:gd name="T5" fmla="*/ 131 h 656"/>
                  <a:gd name="T6" fmla="*/ 0 w 813"/>
                  <a:gd name="T7" fmla="*/ 127 h 656"/>
                  <a:gd name="T8" fmla="*/ 54 w 813"/>
                  <a:gd name="T9" fmla="*/ 82 h 656"/>
                  <a:gd name="T10" fmla="*/ 152 w 813"/>
                  <a:gd name="T11" fmla="*/ 0 h 656"/>
                  <a:gd name="T12" fmla="*/ 163 w 813"/>
                  <a:gd name="T13" fmla="*/ 11 h 656"/>
                  <a:gd name="T14" fmla="*/ 65 w 813"/>
                  <a:gd name="T15" fmla="*/ 93 h 656"/>
                  <a:gd name="T16" fmla="*/ 54 w 813"/>
                  <a:gd name="T17" fmla="*/ 82 h 6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13" h="656">
                    <a:moveTo>
                      <a:pt x="0" y="636"/>
                    </a:moveTo>
                    <a:lnTo>
                      <a:pt x="121" y="535"/>
                    </a:lnTo>
                    <a:lnTo>
                      <a:pt x="0" y="656"/>
                    </a:lnTo>
                    <a:lnTo>
                      <a:pt x="0" y="636"/>
                    </a:lnTo>
                    <a:close/>
                    <a:moveTo>
                      <a:pt x="269" y="411"/>
                    </a:moveTo>
                    <a:lnTo>
                      <a:pt x="759" y="0"/>
                    </a:lnTo>
                    <a:lnTo>
                      <a:pt x="813" y="54"/>
                    </a:lnTo>
                    <a:lnTo>
                      <a:pt x="323" y="465"/>
                    </a:lnTo>
                    <a:lnTo>
                      <a:pt x="269" y="411"/>
                    </a:lnTo>
                    <a:close/>
                  </a:path>
                </a:pathLst>
              </a:custGeom>
              <a:solidFill>
                <a:srgbClr val="706E6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1623" name="Freeform 937">
                <a:extLst>
                  <a:ext uri="{FF2B5EF4-FFF2-40B4-BE49-F238E27FC236}">
                    <a16:creationId xmlns:a16="http://schemas.microsoft.com/office/drawing/2014/main" id="{21E733F4-6172-4AEB-BD13-398EA0B84AF4}"/>
                  </a:ext>
                </a:extLst>
              </p:cNvPr>
              <p:cNvSpPr>
                <a:spLocks/>
              </p:cNvSpPr>
              <p:nvPr/>
            </p:nvSpPr>
            <p:spPr bwMode="auto">
              <a:xfrm>
                <a:off x="3586" y="2817"/>
                <a:ext cx="109" cy="93"/>
              </a:xfrm>
              <a:custGeom>
                <a:avLst/>
                <a:gdLst>
                  <a:gd name="T0" fmla="*/ 0 w 545"/>
                  <a:gd name="T1" fmla="*/ 82 h 465"/>
                  <a:gd name="T2" fmla="*/ 98 w 545"/>
                  <a:gd name="T3" fmla="*/ 0 h 465"/>
                  <a:gd name="T4" fmla="*/ 109 w 545"/>
                  <a:gd name="T5" fmla="*/ 11 h 465"/>
                  <a:gd name="T6" fmla="*/ 11 w 545"/>
                  <a:gd name="T7" fmla="*/ 93 h 465"/>
                  <a:gd name="T8" fmla="*/ 0 w 545"/>
                  <a:gd name="T9" fmla="*/ 82 h 46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45" h="465">
                    <a:moveTo>
                      <a:pt x="0" y="411"/>
                    </a:moveTo>
                    <a:lnTo>
                      <a:pt x="490" y="0"/>
                    </a:lnTo>
                    <a:lnTo>
                      <a:pt x="545" y="54"/>
                    </a:lnTo>
                    <a:lnTo>
                      <a:pt x="54" y="465"/>
                    </a:lnTo>
                    <a:lnTo>
                      <a:pt x="0" y="411"/>
                    </a:lnTo>
                    <a:close/>
                  </a:path>
                </a:pathLst>
              </a:custGeom>
              <a:solidFill>
                <a:srgbClr val="7372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1624" name="Freeform 938">
                <a:extLst>
                  <a:ext uri="{FF2B5EF4-FFF2-40B4-BE49-F238E27FC236}">
                    <a16:creationId xmlns:a16="http://schemas.microsoft.com/office/drawing/2014/main" id="{58AD586A-FEFA-48E3-9AF6-DB8688B42DC7}"/>
                  </a:ext>
                </a:extLst>
              </p:cNvPr>
              <p:cNvSpPr>
                <a:spLocks/>
              </p:cNvSpPr>
              <p:nvPr/>
            </p:nvSpPr>
            <p:spPr bwMode="auto">
              <a:xfrm>
                <a:off x="3592" y="2823"/>
                <a:ext cx="109" cy="93"/>
              </a:xfrm>
              <a:custGeom>
                <a:avLst/>
                <a:gdLst>
                  <a:gd name="T0" fmla="*/ 0 w 545"/>
                  <a:gd name="T1" fmla="*/ 82 h 465"/>
                  <a:gd name="T2" fmla="*/ 98 w 545"/>
                  <a:gd name="T3" fmla="*/ 0 h 465"/>
                  <a:gd name="T4" fmla="*/ 109 w 545"/>
                  <a:gd name="T5" fmla="*/ 11 h 465"/>
                  <a:gd name="T6" fmla="*/ 11 w 545"/>
                  <a:gd name="T7" fmla="*/ 93 h 465"/>
                  <a:gd name="T8" fmla="*/ 0 w 545"/>
                  <a:gd name="T9" fmla="*/ 82 h 46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45" h="465">
                    <a:moveTo>
                      <a:pt x="0" y="411"/>
                    </a:moveTo>
                    <a:lnTo>
                      <a:pt x="490" y="0"/>
                    </a:lnTo>
                    <a:lnTo>
                      <a:pt x="545" y="54"/>
                    </a:lnTo>
                    <a:lnTo>
                      <a:pt x="54" y="465"/>
                    </a:lnTo>
                    <a:lnTo>
                      <a:pt x="0" y="411"/>
                    </a:lnTo>
                    <a:close/>
                  </a:path>
                </a:pathLst>
              </a:custGeom>
              <a:solidFill>
                <a:srgbClr val="76757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1625" name="Freeform 939">
                <a:extLst>
                  <a:ext uri="{FF2B5EF4-FFF2-40B4-BE49-F238E27FC236}">
                    <a16:creationId xmlns:a16="http://schemas.microsoft.com/office/drawing/2014/main" id="{85101F62-A8B4-4B58-A0A7-F398011600EC}"/>
                  </a:ext>
                </a:extLst>
              </p:cNvPr>
              <p:cNvSpPr>
                <a:spLocks/>
              </p:cNvSpPr>
              <p:nvPr/>
            </p:nvSpPr>
            <p:spPr bwMode="auto">
              <a:xfrm>
                <a:off x="3597" y="2828"/>
                <a:ext cx="109" cy="93"/>
              </a:xfrm>
              <a:custGeom>
                <a:avLst/>
                <a:gdLst>
                  <a:gd name="T0" fmla="*/ 0 w 545"/>
                  <a:gd name="T1" fmla="*/ 82 h 465"/>
                  <a:gd name="T2" fmla="*/ 98 w 545"/>
                  <a:gd name="T3" fmla="*/ 0 h 465"/>
                  <a:gd name="T4" fmla="*/ 109 w 545"/>
                  <a:gd name="T5" fmla="*/ 11 h 465"/>
                  <a:gd name="T6" fmla="*/ 11 w 545"/>
                  <a:gd name="T7" fmla="*/ 93 h 465"/>
                  <a:gd name="T8" fmla="*/ 0 w 545"/>
                  <a:gd name="T9" fmla="*/ 82 h 46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45" h="465">
                    <a:moveTo>
                      <a:pt x="0" y="411"/>
                    </a:moveTo>
                    <a:lnTo>
                      <a:pt x="491" y="0"/>
                    </a:lnTo>
                    <a:lnTo>
                      <a:pt x="545" y="54"/>
                    </a:lnTo>
                    <a:lnTo>
                      <a:pt x="54" y="465"/>
                    </a:lnTo>
                    <a:lnTo>
                      <a:pt x="0" y="411"/>
                    </a:lnTo>
                    <a:close/>
                  </a:path>
                </a:pathLst>
              </a:custGeom>
              <a:solidFill>
                <a:srgbClr val="7A797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1626" name="Freeform 940">
                <a:extLst>
                  <a:ext uri="{FF2B5EF4-FFF2-40B4-BE49-F238E27FC236}">
                    <a16:creationId xmlns:a16="http://schemas.microsoft.com/office/drawing/2014/main" id="{B0713EEE-4D2C-4312-BCAC-00756B03D6F0}"/>
                  </a:ext>
                </a:extLst>
              </p:cNvPr>
              <p:cNvSpPr>
                <a:spLocks/>
              </p:cNvSpPr>
              <p:nvPr/>
            </p:nvSpPr>
            <p:spPr bwMode="auto">
              <a:xfrm>
                <a:off x="3602" y="2834"/>
                <a:ext cx="109" cy="93"/>
              </a:xfrm>
              <a:custGeom>
                <a:avLst/>
                <a:gdLst>
                  <a:gd name="T0" fmla="*/ 0 w 545"/>
                  <a:gd name="T1" fmla="*/ 82 h 465"/>
                  <a:gd name="T2" fmla="*/ 98 w 545"/>
                  <a:gd name="T3" fmla="*/ 0 h 465"/>
                  <a:gd name="T4" fmla="*/ 109 w 545"/>
                  <a:gd name="T5" fmla="*/ 11 h 465"/>
                  <a:gd name="T6" fmla="*/ 11 w 545"/>
                  <a:gd name="T7" fmla="*/ 93 h 465"/>
                  <a:gd name="T8" fmla="*/ 0 w 545"/>
                  <a:gd name="T9" fmla="*/ 82 h 46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45" h="465">
                    <a:moveTo>
                      <a:pt x="0" y="411"/>
                    </a:moveTo>
                    <a:lnTo>
                      <a:pt x="491" y="0"/>
                    </a:lnTo>
                    <a:lnTo>
                      <a:pt x="545" y="54"/>
                    </a:lnTo>
                    <a:lnTo>
                      <a:pt x="55" y="465"/>
                    </a:lnTo>
                    <a:lnTo>
                      <a:pt x="0" y="411"/>
                    </a:lnTo>
                    <a:close/>
                  </a:path>
                </a:pathLst>
              </a:custGeom>
              <a:solidFill>
                <a:srgbClr val="7E7D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1627" name="Freeform 941">
                <a:extLst>
                  <a:ext uri="{FF2B5EF4-FFF2-40B4-BE49-F238E27FC236}">
                    <a16:creationId xmlns:a16="http://schemas.microsoft.com/office/drawing/2014/main" id="{49A06E7A-D0BE-4A33-B4E9-D58E4E810C12}"/>
                  </a:ext>
                </a:extLst>
              </p:cNvPr>
              <p:cNvSpPr>
                <a:spLocks/>
              </p:cNvSpPr>
              <p:nvPr/>
            </p:nvSpPr>
            <p:spPr bwMode="auto">
              <a:xfrm>
                <a:off x="3608" y="2839"/>
                <a:ext cx="109" cy="93"/>
              </a:xfrm>
              <a:custGeom>
                <a:avLst/>
                <a:gdLst>
                  <a:gd name="T0" fmla="*/ 0 w 545"/>
                  <a:gd name="T1" fmla="*/ 82 h 466"/>
                  <a:gd name="T2" fmla="*/ 98 w 545"/>
                  <a:gd name="T3" fmla="*/ 0 h 466"/>
                  <a:gd name="T4" fmla="*/ 109 w 545"/>
                  <a:gd name="T5" fmla="*/ 11 h 466"/>
                  <a:gd name="T6" fmla="*/ 11 w 545"/>
                  <a:gd name="T7" fmla="*/ 93 h 466"/>
                  <a:gd name="T8" fmla="*/ 0 w 545"/>
                  <a:gd name="T9" fmla="*/ 82 h 4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45" h="466">
                    <a:moveTo>
                      <a:pt x="0" y="411"/>
                    </a:moveTo>
                    <a:lnTo>
                      <a:pt x="491" y="0"/>
                    </a:lnTo>
                    <a:lnTo>
                      <a:pt x="545" y="55"/>
                    </a:lnTo>
                    <a:lnTo>
                      <a:pt x="55" y="466"/>
                    </a:lnTo>
                    <a:lnTo>
                      <a:pt x="0" y="411"/>
                    </a:lnTo>
                    <a:close/>
                  </a:path>
                </a:pathLst>
              </a:custGeom>
              <a:solidFill>
                <a:srgbClr val="8280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1628" name="Freeform 942">
                <a:extLst>
                  <a:ext uri="{FF2B5EF4-FFF2-40B4-BE49-F238E27FC236}">
                    <a16:creationId xmlns:a16="http://schemas.microsoft.com/office/drawing/2014/main" id="{88402734-7E1E-4393-A7C0-73285637E8A6}"/>
                  </a:ext>
                </a:extLst>
              </p:cNvPr>
              <p:cNvSpPr>
                <a:spLocks/>
              </p:cNvSpPr>
              <p:nvPr/>
            </p:nvSpPr>
            <p:spPr bwMode="auto">
              <a:xfrm>
                <a:off x="3613" y="2844"/>
                <a:ext cx="109" cy="94"/>
              </a:xfrm>
              <a:custGeom>
                <a:avLst/>
                <a:gdLst>
                  <a:gd name="T0" fmla="*/ 0 w 544"/>
                  <a:gd name="T1" fmla="*/ 83 h 466"/>
                  <a:gd name="T2" fmla="*/ 98 w 544"/>
                  <a:gd name="T3" fmla="*/ 0 h 466"/>
                  <a:gd name="T4" fmla="*/ 109 w 544"/>
                  <a:gd name="T5" fmla="*/ 11 h 466"/>
                  <a:gd name="T6" fmla="*/ 11 w 544"/>
                  <a:gd name="T7" fmla="*/ 94 h 466"/>
                  <a:gd name="T8" fmla="*/ 0 w 544"/>
                  <a:gd name="T9" fmla="*/ 83 h 4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44" h="466">
                    <a:moveTo>
                      <a:pt x="0" y="411"/>
                    </a:moveTo>
                    <a:lnTo>
                      <a:pt x="490" y="0"/>
                    </a:lnTo>
                    <a:lnTo>
                      <a:pt x="544" y="55"/>
                    </a:lnTo>
                    <a:lnTo>
                      <a:pt x="54" y="466"/>
                    </a:lnTo>
                    <a:lnTo>
                      <a:pt x="0" y="411"/>
                    </a:lnTo>
                    <a:close/>
                  </a:path>
                </a:pathLst>
              </a:custGeom>
              <a:solidFill>
                <a:srgbClr val="86858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1629" name="Freeform 943">
                <a:extLst>
                  <a:ext uri="{FF2B5EF4-FFF2-40B4-BE49-F238E27FC236}">
                    <a16:creationId xmlns:a16="http://schemas.microsoft.com/office/drawing/2014/main" id="{35AA4602-39E0-4410-8E97-51FDA6CFD463}"/>
                  </a:ext>
                </a:extLst>
              </p:cNvPr>
              <p:cNvSpPr>
                <a:spLocks/>
              </p:cNvSpPr>
              <p:nvPr/>
            </p:nvSpPr>
            <p:spPr bwMode="auto">
              <a:xfrm>
                <a:off x="3619" y="2850"/>
                <a:ext cx="108" cy="93"/>
              </a:xfrm>
              <a:custGeom>
                <a:avLst/>
                <a:gdLst>
                  <a:gd name="T0" fmla="*/ 0 w 543"/>
                  <a:gd name="T1" fmla="*/ 82 h 465"/>
                  <a:gd name="T2" fmla="*/ 97 w 543"/>
                  <a:gd name="T3" fmla="*/ 0 h 465"/>
                  <a:gd name="T4" fmla="*/ 108 w 543"/>
                  <a:gd name="T5" fmla="*/ 11 h 465"/>
                  <a:gd name="T6" fmla="*/ 11 w 543"/>
                  <a:gd name="T7" fmla="*/ 93 h 465"/>
                  <a:gd name="T8" fmla="*/ 0 w 543"/>
                  <a:gd name="T9" fmla="*/ 82 h 46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43" h="465">
                    <a:moveTo>
                      <a:pt x="0" y="411"/>
                    </a:moveTo>
                    <a:lnTo>
                      <a:pt x="490" y="0"/>
                    </a:lnTo>
                    <a:lnTo>
                      <a:pt x="543" y="54"/>
                    </a:lnTo>
                    <a:lnTo>
                      <a:pt x="54" y="465"/>
                    </a:lnTo>
                    <a:lnTo>
                      <a:pt x="0" y="411"/>
                    </a:lnTo>
                    <a:close/>
                  </a:path>
                </a:pathLst>
              </a:custGeom>
              <a:solidFill>
                <a:srgbClr val="8988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1630" name="Freeform 944">
                <a:extLst>
                  <a:ext uri="{FF2B5EF4-FFF2-40B4-BE49-F238E27FC236}">
                    <a16:creationId xmlns:a16="http://schemas.microsoft.com/office/drawing/2014/main" id="{0DA7ECF7-DB81-43B4-9C73-AEAEDA5D635F}"/>
                  </a:ext>
                </a:extLst>
              </p:cNvPr>
              <p:cNvSpPr>
                <a:spLocks/>
              </p:cNvSpPr>
              <p:nvPr/>
            </p:nvSpPr>
            <p:spPr bwMode="auto">
              <a:xfrm>
                <a:off x="3624" y="2855"/>
                <a:ext cx="109" cy="93"/>
              </a:xfrm>
              <a:custGeom>
                <a:avLst/>
                <a:gdLst>
                  <a:gd name="T0" fmla="*/ 0 w 543"/>
                  <a:gd name="T1" fmla="*/ 82 h 465"/>
                  <a:gd name="T2" fmla="*/ 98 w 543"/>
                  <a:gd name="T3" fmla="*/ 0 h 465"/>
                  <a:gd name="T4" fmla="*/ 109 w 543"/>
                  <a:gd name="T5" fmla="*/ 11 h 465"/>
                  <a:gd name="T6" fmla="*/ 11 w 543"/>
                  <a:gd name="T7" fmla="*/ 93 h 465"/>
                  <a:gd name="T8" fmla="*/ 0 w 543"/>
                  <a:gd name="T9" fmla="*/ 82 h 46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43" h="465">
                    <a:moveTo>
                      <a:pt x="0" y="411"/>
                    </a:moveTo>
                    <a:lnTo>
                      <a:pt x="490" y="0"/>
                    </a:lnTo>
                    <a:lnTo>
                      <a:pt x="543" y="53"/>
                    </a:lnTo>
                    <a:lnTo>
                      <a:pt x="54" y="465"/>
                    </a:lnTo>
                    <a:lnTo>
                      <a:pt x="0" y="411"/>
                    </a:lnTo>
                    <a:close/>
                  </a:path>
                </a:pathLst>
              </a:custGeom>
              <a:solidFill>
                <a:srgbClr val="8C8B8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1631" name="Freeform 945">
                <a:extLst>
                  <a:ext uri="{FF2B5EF4-FFF2-40B4-BE49-F238E27FC236}">
                    <a16:creationId xmlns:a16="http://schemas.microsoft.com/office/drawing/2014/main" id="{30E8BF5E-9256-4B4F-B02F-23B554C42091}"/>
                  </a:ext>
                </a:extLst>
              </p:cNvPr>
              <p:cNvSpPr>
                <a:spLocks/>
              </p:cNvSpPr>
              <p:nvPr/>
            </p:nvSpPr>
            <p:spPr bwMode="auto">
              <a:xfrm>
                <a:off x="3630" y="2861"/>
                <a:ext cx="108" cy="93"/>
              </a:xfrm>
              <a:custGeom>
                <a:avLst/>
                <a:gdLst>
                  <a:gd name="T0" fmla="*/ 0 w 544"/>
                  <a:gd name="T1" fmla="*/ 82 h 465"/>
                  <a:gd name="T2" fmla="*/ 97 w 544"/>
                  <a:gd name="T3" fmla="*/ 0 h 465"/>
                  <a:gd name="T4" fmla="*/ 108 w 544"/>
                  <a:gd name="T5" fmla="*/ 11 h 465"/>
                  <a:gd name="T6" fmla="*/ 11 w 544"/>
                  <a:gd name="T7" fmla="*/ 93 h 465"/>
                  <a:gd name="T8" fmla="*/ 0 w 544"/>
                  <a:gd name="T9" fmla="*/ 82 h 46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44" h="465">
                    <a:moveTo>
                      <a:pt x="0" y="411"/>
                    </a:moveTo>
                    <a:lnTo>
                      <a:pt x="489" y="0"/>
                    </a:lnTo>
                    <a:lnTo>
                      <a:pt x="544" y="53"/>
                    </a:lnTo>
                    <a:lnTo>
                      <a:pt x="54" y="465"/>
                    </a:lnTo>
                    <a:lnTo>
                      <a:pt x="0" y="411"/>
                    </a:lnTo>
                    <a:close/>
                  </a:path>
                </a:pathLst>
              </a:custGeom>
              <a:solidFill>
                <a:srgbClr val="908F8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1632" name="Freeform 946">
                <a:extLst>
                  <a:ext uri="{FF2B5EF4-FFF2-40B4-BE49-F238E27FC236}">
                    <a16:creationId xmlns:a16="http://schemas.microsoft.com/office/drawing/2014/main" id="{65B60DA9-7311-4731-BC82-1BC9F219B00E}"/>
                  </a:ext>
                </a:extLst>
              </p:cNvPr>
              <p:cNvSpPr>
                <a:spLocks/>
              </p:cNvSpPr>
              <p:nvPr/>
            </p:nvSpPr>
            <p:spPr bwMode="auto">
              <a:xfrm>
                <a:off x="3635" y="2866"/>
                <a:ext cx="109" cy="93"/>
              </a:xfrm>
              <a:custGeom>
                <a:avLst/>
                <a:gdLst>
                  <a:gd name="T0" fmla="*/ 0 w 544"/>
                  <a:gd name="T1" fmla="*/ 82 h 466"/>
                  <a:gd name="T2" fmla="*/ 98 w 544"/>
                  <a:gd name="T3" fmla="*/ 0 h 466"/>
                  <a:gd name="T4" fmla="*/ 109 w 544"/>
                  <a:gd name="T5" fmla="*/ 11 h 466"/>
                  <a:gd name="T6" fmla="*/ 11 w 544"/>
                  <a:gd name="T7" fmla="*/ 93 h 466"/>
                  <a:gd name="T8" fmla="*/ 0 w 544"/>
                  <a:gd name="T9" fmla="*/ 82 h 4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44" h="466">
                    <a:moveTo>
                      <a:pt x="0" y="412"/>
                    </a:moveTo>
                    <a:lnTo>
                      <a:pt x="489" y="0"/>
                    </a:lnTo>
                    <a:lnTo>
                      <a:pt x="544" y="54"/>
                    </a:lnTo>
                    <a:lnTo>
                      <a:pt x="53" y="466"/>
                    </a:lnTo>
                    <a:lnTo>
                      <a:pt x="0" y="412"/>
                    </a:lnTo>
                    <a:close/>
                  </a:path>
                </a:pathLst>
              </a:custGeom>
              <a:solidFill>
                <a:srgbClr val="94939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1633" name="Freeform 947">
                <a:extLst>
                  <a:ext uri="{FF2B5EF4-FFF2-40B4-BE49-F238E27FC236}">
                    <a16:creationId xmlns:a16="http://schemas.microsoft.com/office/drawing/2014/main" id="{CB20C5A3-C2BD-4C48-BD68-75B0B54C32C2}"/>
                  </a:ext>
                </a:extLst>
              </p:cNvPr>
              <p:cNvSpPr>
                <a:spLocks/>
              </p:cNvSpPr>
              <p:nvPr/>
            </p:nvSpPr>
            <p:spPr bwMode="auto">
              <a:xfrm>
                <a:off x="3640" y="2871"/>
                <a:ext cx="109" cy="94"/>
              </a:xfrm>
              <a:custGeom>
                <a:avLst/>
                <a:gdLst>
                  <a:gd name="T0" fmla="*/ 0 w 544"/>
                  <a:gd name="T1" fmla="*/ 83 h 466"/>
                  <a:gd name="T2" fmla="*/ 98 w 544"/>
                  <a:gd name="T3" fmla="*/ 0 h 466"/>
                  <a:gd name="T4" fmla="*/ 109 w 544"/>
                  <a:gd name="T5" fmla="*/ 11 h 466"/>
                  <a:gd name="T6" fmla="*/ 11 w 544"/>
                  <a:gd name="T7" fmla="*/ 94 h 466"/>
                  <a:gd name="T8" fmla="*/ 0 w 544"/>
                  <a:gd name="T9" fmla="*/ 83 h 4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44" h="466">
                    <a:moveTo>
                      <a:pt x="0" y="412"/>
                    </a:moveTo>
                    <a:lnTo>
                      <a:pt x="490" y="0"/>
                    </a:lnTo>
                    <a:lnTo>
                      <a:pt x="544" y="54"/>
                    </a:lnTo>
                    <a:lnTo>
                      <a:pt x="53" y="466"/>
                    </a:lnTo>
                    <a:lnTo>
                      <a:pt x="0" y="412"/>
                    </a:lnTo>
                    <a:close/>
                  </a:path>
                </a:pathLst>
              </a:custGeom>
              <a:solidFill>
                <a:srgbClr val="99989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1634" name="Freeform 948">
                <a:extLst>
                  <a:ext uri="{FF2B5EF4-FFF2-40B4-BE49-F238E27FC236}">
                    <a16:creationId xmlns:a16="http://schemas.microsoft.com/office/drawing/2014/main" id="{DD2EDB0F-9BFC-4180-ACEA-F34D38EC612E}"/>
                  </a:ext>
                </a:extLst>
              </p:cNvPr>
              <p:cNvSpPr>
                <a:spLocks/>
              </p:cNvSpPr>
              <p:nvPr/>
            </p:nvSpPr>
            <p:spPr bwMode="auto">
              <a:xfrm>
                <a:off x="3646" y="2877"/>
                <a:ext cx="109" cy="93"/>
              </a:xfrm>
              <a:custGeom>
                <a:avLst/>
                <a:gdLst>
                  <a:gd name="T0" fmla="*/ 0 w 545"/>
                  <a:gd name="T1" fmla="*/ 82 h 466"/>
                  <a:gd name="T2" fmla="*/ 98 w 545"/>
                  <a:gd name="T3" fmla="*/ 0 h 466"/>
                  <a:gd name="T4" fmla="*/ 109 w 545"/>
                  <a:gd name="T5" fmla="*/ 11 h 466"/>
                  <a:gd name="T6" fmla="*/ 11 w 545"/>
                  <a:gd name="T7" fmla="*/ 93 h 466"/>
                  <a:gd name="T8" fmla="*/ 0 w 545"/>
                  <a:gd name="T9" fmla="*/ 82 h 4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45" h="466">
                    <a:moveTo>
                      <a:pt x="0" y="412"/>
                    </a:moveTo>
                    <a:lnTo>
                      <a:pt x="491" y="0"/>
                    </a:lnTo>
                    <a:lnTo>
                      <a:pt x="545" y="54"/>
                    </a:lnTo>
                    <a:lnTo>
                      <a:pt x="55" y="466"/>
                    </a:lnTo>
                    <a:lnTo>
                      <a:pt x="0" y="412"/>
                    </a:lnTo>
                    <a:close/>
                  </a:path>
                </a:pathLst>
              </a:custGeom>
              <a:solidFill>
                <a:srgbClr val="9D9C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1635" name="Freeform 949">
                <a:extLst>
                  <a:ext uri="{FF2B5EF4-FFF2-40B4-BE49-F238E27FC236}">
                    <a16:creationId xmlns:a16="http://schemas.microsoft.com/office/drawing/2014/main" id="{804C5ECB-2113-49A7-90C1-AF2978B3BB35}"/>
                  </a:ext>
                </a:extLst>
              </p:cNvPr>
              <p:cNvSpPr>
                <a:spLocks/>
              </p:cNvSpPr>
              <p:nvPr/>
            </p:nvSpPr>
            <p:spPr bwMode="auto">
              <a:xfrm>
                <a:off x="3651" y="2882"/>
                <a:ext cx="109" cy="94"/>
              </a:xfrm>
              <a:custGeom>
                <a:avLst/>
                <a:gdLst>
                  <a:gd name="T0" fmla="*/ 0 w 545"/>
                  <a:gd name="T1" fmla="*/ 83 h 467"/>
                  <a:gd name="T2" fmla="*/ 98 w 545"/>
                  <a:gd name="T3" fmla="*/ 0 h 467"/>
                  <a:gd name="T4" fmla="*/ 109 w 545"/>
                  <a:gd name="T5" fmla="*/ 11 h 467"/>
                  <a:gd name="T6" fmla="*/ 11 w 545"/>
                  <a:gd name="T7" fmla="*/ 94 h 467"/>
                  <a:gd name="T8" fmla="*/ 0 w 545"/>
                  <a:gd name="T9" fmla="*/ 83 h 46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45" h="467">
                    <a:moveTo>
                      <a:pt x="0" y="412"/>
                    </a:moveTo>
                    <a:lnTo>
                      <a:pt x="491" y="0"/>
                    </a:lnTo>
                    <a:lnTo>
                      <a:pt x="545" y="55"/>
                    </a:lnTo>
                    <a:lnTo>
                      <a:pt x="55" y="467"/>
                    </a:lnTo>
                    <a:lnTo>
                      <a:pt x="0" y="412"/>
                    </a:lnTo>
                    <a:close/>
                  </a:path>
                </a:pathLst>
              </a:custGeom>
              <a:solidFill>
                <a:srgbClr val="A1A0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1636" name="Freeform 950">
                <a:extLst>
                  <a:ext uri="{FF2B5EF4-FFF2-40B4-BE49-F238E27FC236}">
                    <a16:creationId xmlns:a16="http://schemas.microsoft.com/office/drawing/2014/main" id="{5AF74621-ADF7-4556-AE8A-3C54947FEEEA}"/>
                  </a:ext>
                </a:extLst>
              </p:cNvPr>
              <p:cNvSpPr>
                <a:spLocks/>
              </p:cNvSpPr>
              <p:nvPr/>
            </p:nvSpPr>
            <p:spPr bwMode="auto">
              <a:xfrm>
                <a:off x="3657" y="2888"/>
                <a:ext cx="108" cy="93"/>
              </a:xfrm>
              <a:custGeom>
                <a:avLst/>
                <a:gdLst>
                  <a:gd name="T0" fmla="*/ 0 w 544"/>
                  <a:gd name="T1" fmla="*/ 82 h 467"/>
                  <a:gd name="T2" fmla="*/ 97 w 544"/>
                  <a:gd name="T3" fmla="*/ 0 h 467"/>
                  <a:gd name="T4" fmla="*/ 108 w 544"/>
                  <a:gd name="T5" fmla="*/ 11 h 467"/>
                  <a:gd name="T6" fmla="*/ 11 w 544"/>
                  <a:gd name="T7" fmla="*/ 93 h 467"/>
                  <a:gd name="T8" fmla="*/ 0 w 544"/>
                  <a:gd name="T9" fmla="*/ 82 h 46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44" h="467">
                    <a:moveTo>
                      <a:pt x="0" y="412"/>
                    </a:moveTo>
                    <a:lnTo>
                      <a:pt x="490" y="0"/>
                    </a:lnTo>
                    <a:lnTo>
                      <a:pt x="544" y="55"/>
                    </a:lnTo>
                    <a:lnTo>
                      <a:pt x="54" y="467"/>
                    </a:lnTo>
                    <a:lnTo>
                      <a:pt x="0" y="412"/>
                    </a:lnTo>
                    <a:close/>
                  </a:path>
                </a:pathLst>
              </a:custGeom>
              <a:solidFill>
                <a:srgbClr val="A5A4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1637" name="Freeform 951">
                <a:extLst>
                  <a:ext uri="{FF2B5EF4-FFF2-40B4-BE49-F238E27FC236}">
                    <a16:creationId xmlns:a16="http://schemas.microsoft.com/office/drawing/2014/main" id="{C8B10910-B7FC-4E0E-9B5F-255F4DFFE904}"/>
                  </a:ext>
                </a:extLst>
              </p:cNvPr>
              <p:cNvSpPr>
                <a:spLocks/>
              </p:cNvSpPr>
              <p:nvPr/>
            </p:nvSpPr>
            <p:spPr bwMode="auto">
              <a:xfrm>
                <a:off x="3662" y="2893"/>
                <a:ext cx="109" cy="93"/>
              </a:xfrm>
              <a:custGeom>
                <a:avLst/>
                <a:gdLst>
                  <a:gd name="T0" fmla="*/ 0 w 544"/>
                  <a:gd name="T1" fmla="*/ 82 h 465"/>
                  <a:gd name="T2" fmla="*/ 98 w 544"/>
                  <a:gd name="T3" fmla="*/ 0 h 465"/>
                  <a:gd name="T4" fmla="*/ 109 w 544"/>
                  <a:gd name="T5" fmla="*/ 11 h 465"/>
                  <a:gd name="T6" fmla="*/ 11 w 544"/>
                  <a:gd name="T7" fmla="*/ 93 h 465"/>
                  <a:gd name="T8" fmla="*/ 0 w 544"/>
                  <a:gd name="T9" fmla="*/ 82 h 46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44" h="465">
                    <a:moveTo>
                      <a:pt x="0" y="412"/>
                    </a:moveTo>
                    <a:lnTo>
                      <a:pt x="490" y="0"/>
                    </a:lnTo>
                    <a:lnTo>
                      <a:pt x="544" y="54"/>
                    </a:lnTo>
                    <a:lnTo>
                      <a:pt x="54" y="465"/>
                    </a:lnTo>
                    <a:lnTo>
                      <a:pt x="0" y="412"/>
                    </a:lnTo>
                    <a:close/>
                  </a:path>
                </a:pathLst>
              </a:custGeom>
              <a:solidFill>
                <a:srgbClr val="A8A8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1638" name="Freeform 952">
                <a:extLst>
                  <a:ext uri="{FF2B5EF4-FFF2-40B4-BE49-F238E27FC236}">
                    <a16:creationId xmlns:a16="http://schemas.microsoft.com/office/drawing/2014/main" id="{19788E22-DAC4-4537-8256-31D8AE0681B0}"/>
                  </a:ext>
                </a:extLst>
              </p:cNvPr>
              <p:cNvSpPr>
                <a:spLocks/>
              </p:cNvSpPr>
              <p:nvPr/>
            </p:nvSpPr>
            <p:spPr bwMode="auto">
              <a:xfrm>
                <a:off x="3667" y="2899"/>
                <a:ext cx="109" cy="93"/>
              </a:xfrm>
              <a:custGeom>
                <a:avLst/>
                <a:gdLst>
                  <a:gd name="T0" fmla="*/ 0 w 545"/>
                  <a:gd name="T1" fmla="*/ 82 h 465"/>
                  <a:gd name="T2" fmla="*/ 98 w 545"/>
                  <a:gd name="T3" fmla="*/ 0 h 465"/>
                  <a:gd name="T4" fmla="*/ 109 w 545"/>
                  <a:gd name="T5" fmla="*/ 11 h 465"/>
                  <a:gd name="T6" fmla="*/ 11 w 545"/>
                  <a:gd name="T7" fmla="*/ 93 h 465"/>
                  <a:gd name="T8" fmla="*/ 0 w 545"/>
                  <a:gd name="T9" fmla="*/ 82 h 46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45" h="465">
                    <a:moveTo>
                      <a:pt x="0" y="412"/>
                    </a:moveTo>
                    <a:lnTo>
                      <a:pt x="490" y="0"/>
                    </a:lnTo>
                    <a:lnTo>
                      <a:pt x="545" y="54"/>
                    </a:lnTo>
                    <a:lnTo>
                      <a:pt x="54" y="465"/>
                    </a:lnTo>
                    <a:lnTo>
                      <a:pt x="0" y="412"/>
                    </a:lnTo>
                    <a:close/>
                  </a:path>
                </a:pathLst>
              </a:custGeom>
              <a:solidFill>
                <a:srgbClr val="ADACA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1639" name="Freeform 953">
                <a:extLst>
                  <a:ext uri="{FF2B5EF4-FFF2-40B4-BE49-F238E27FC236}">
                    <a16:creationId xmlns:a16="http://schemas.microsoft.com/office/drawing/2014/main" id="{2EE909AE-6CBA-4F20-A89E-8F8F5361F2CE}"/>
                  </a:ext>
                </a:extLst>
              </p:cNvPr>
              <p:cNvSpPr>
                <a:spLocks/>
              </p:cNvSpPr>
              <p:nvPr/>
            </p:nvSpPr>
            <p:spPr bwMode="auto">
              <a:xfrm>
                <a:off x="3673" y="2904"/>
                <a:ext cx="109" cy="93"/>
              </a:xfrm>
              <a:custGeom>
                <a:avLst/>
                <a:gdLst>
                  <a:gd name="T0" fmla="*/ 0 w 545"/>
                  <a:gd name="T1" fmla="*/ 82 h 465"/>
                  <a:gd name="T2" fmla="*/ 98 w 545"/>
                  <a:gd name="T3" fmla="*/ 0 h 465"/>
                  <a:gd name="T4" fmla="*/ 109 w 545"/>
                  <a:gd name="T5" fmla="*/ 11 h 465"/>
                  <a:gd name="T6" fmla="*/ 11 w 545"/>
                  <a:gd name="T7" fmla="*/ 93 h 465"/>
                  <a:gd name="T8" fmla="*/ 0 w 545"/>
                  <a:gd name="T9" fmla="*/ 82 h 46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45" h="465">
                    <a:moveTo>
                      <a:pt x="0" y="411"/>
                    </a:moveTo>
                    <a:lnTo>
                      <a:pt x="490" y="0"/>
                    </a:lnTo>
                    <a:lnTo>
                      <a:pt x="545" y="54"/>
                    </a:lnTo>
                    <a:lnTo>
                      <a:pt x="54" y="465"/>
                    </a:lnTo>
                    <a:lnTo>
                      <a:pt x="0" y="411"/>
                    </a:lnTo>
                    <a:close/>
                  </a:path>
                </a:pathLst>
              </a:custGeom>
              <a:solidFill>
                <a:srgbClr val="B2B1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1640" name="Freeform 954">
                <a:extLst>
                  <a:ext uri="{FF2B5EF4-FFF2-40B4-BE49-F238E27FC236}">
                    <a16:creationId xmlns:a16="http://schemas.microsoft.com/office/drawing/2014/main" id="{B0035A7D-E20C-4794-B89F-00822AB04C0F}"/>
                  </a:ext>
                </a:extLst>
              </p:cNvPr>
              <p:cNvSpPr>
                <a:spLocks/>
              </p:cNvSpPr>
              <p:nvPr/>
            </p:nvSpPr>
            <p:spPr bwMode="auto">
              <a:xfrm>
                <a:off x="3678" y="2909"/>
                <a:ext cx="109" cy="93"/>
              </a:xfrm>
              <a:custGeom>
                <a:avLst/>
                <a:gdLst>
                  <a:gd name="T0" fmla="*/ 0 w 545"/>
                  <a:gd name="T1" fmla="*/ 82 h 465"/>
                  <a:gd name="T2" fmla="*/ 98 w 545"/>
                  <a:gd name="T3" fmla="*/ 0 h 465"/>
                  <a:gd name="T4" fmla="*/ 109 w 545"/>
                  <a:gd name="T5" fmla="*/ 11 h 465"/>
                  <a:gd name="T6" fmla="*/ 11 w 545"/>
                  <a:gd name="T7" fmla="*/ 93 h 465"/>
                  <a:gd name="T8" fmla="*/ 0 w 545"/>
                  <a:gd name="T9" fmla="*/ 82 h 46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45" h="465">
                    <a:moveTo>
                      <a:pt x="0" y="411"/>
                    </a:moveTo>
                    <a:lnTo>
                      <a:pt x="491" y="0"/>
                    </a:lnTo>
                    <a:lnTo>
                      <a:pt x="545" y="54"/>
                    </a:lnTo>
                    <a:lnTo>
                      <a:pt x="54" y="465"/>
                    </a:lnTo>
                    <a:lnTo>
                      <a:pt x="0" y="411"/>
                    </a:lnTo>
                    <a:close/>
                  </a:path>
                </a:pathLst>
              </a:custGeom>
              <a:solidFill>
                <a:srgbClr val="B7B7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1641" name="Freeform 955">
                <a:extLst>
                  <a:ext uri="{FF2B5EF4-FFF2-40B4-BE49-F238E27FC236}">
                    <a16:creationId xmlns:a16="http://schemas.microsoft.com/office/drawing/2014/main" id="{515C1CA9-54BB-42CD-B558-476D5C29E56B}"/>
                  </a:ext>
                </a:extLst>
              </p:cNvPr>
              <p:cNvSpPr>
                <a:spLocks/>
              </p:cNvSpPr>
              <p:nvPr/>
            </p:nvSpPr>
            <p:spPr bwMode="auto">
              <a:xfrm>
                <a:off x="3684" y="2915"/>
                <a:ext cx="109" cy="93"/>
              </a:xfrm>
              <a:custGeom>
                <a:avLst/>
                <a:gdLst>
                  <a:gd name="T0" fmla="*/ 0 w 545"/>
                  <a:gd name="T1" fmla="*/ 82 h 465"/>
                  <a:gd name="T2" fmla="*/ 98 w 545"/>
                  <a:gd name="T3" fmla="*/ 0 h 465"/>
                  <a:gd name="T4" fmla="*/ 109 w 545"/>
                  <a:gd name="T5" fmla="*/ 11 h 465"/>
                  <a:gd name="T6" fmla="*/ 11 w 545"/>
                  <a:gd name="T7" fmla="*/ 93 h 465"/>
                  <a:gd name="T8" fmla="*/ 0 w 545"/>
                  <a:gd name="T9" fmla="*/ 82 h 46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45" h="465">
                    <a:moveTo>
                      <a:pt x="0" y="411"/>
                    </a:moveTo>
                    <a:lnTo>
                      <a:pt x="491" y="0"/>
                    </a:lnTo>
                    <a:lnTo>
                      <a:pt x="545" y="54"/>
                    </a:lnTo>
                    <a:lnTo>
                      <a:pt x="55" y="465"/>
                    </a:lnTo>
                    <a:lnTo>
                      <a:pt x="0" y="411"/>
                    </a:lnTo>
                    <a:close/>
                  </a:path>
                </a:pathLst>
              </a:custGeom>
              <a:solidFill>
                <a:srgbClr val="BCBCB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1642" name="Freeform 956">
                <a:extLst>
                  <a:ext uri="{FF2B5EF4-FFF2-40B4-BE49-F238E27FC236}">
                    <a16:creationId xmlns:a16="http://schemas.microsoft.com/office/drawing/2014/main" id="{9152D2A8-DA34-464A-8D38-198C5559E34D}"/>
                  </a:ext>
                </a:extLst>
              </p:cNvPr>
              <p:cNvSpPr>
                <a:spLocks/>
              </p:cNvSpPr>
              <p:nvPr/>
            </p:nvSpPr>
            <p:spPr bwMode="auto">
              <a:xfrm>
                <a:off x="3689" y="2920"/>
                <a:ext cx="108" cy="93"/>
              </a:xfrm>
              <a:custGeom>
                <a:avLst/>
                <a:gdLst>
                  <a:gd name="T0" fmla="*/ 0 w 542"/>
                  <a:gd name="T1" fmla="*/ 82 h 466"/>
                  <a:gd name="T2" fmla="*/ 98 w 542"/>
                  <a:gd name="T3" fmla="*/ 0 h 466"/>
                  <a:gd name="T4" fmla="*/ 108 w 542"/>
                  <a:gd name="T5" fmla="*/ 10 h 466"/>
                  <a:gd name="T6" fmla="*/ 103 w 542"/>
                  <a:gd name="T7" fmla="*/ 16 h 466"/>
                  <a:gd name="T8" fmla="*/ 11 w 542"/>
                  <a:gd name="T9" fmla="*/ 93 h 466"/>
                  <a:gd name="T10" fmla="*/ 0 w 542"/>
                  <a:gd name="T11" fmla="*/ 82 h 4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42" h="466">
                    <a:moveTo>
                      <a:pt x="0" y="411"/>
                    </a:moveTo>
                    <a:lnTo>
                      <a:pt x="491" y="0"/>
                    </a:lnTo>
                    <a:lnTo>
                      <a:pt x="542" y="52"/>
                    </a:lnTo>
                    <a:lnTo>
                      <a:pt x="516" y="79"/>
                    </a:lnTo>
                    <a:lnTo>
                      <a:pt x="55" y="466"/>
                    </a:lnTo>
                    <a:lnTo>
                      <a:pt x="0" y="411"/>
                    </a:lnTo>
                    <a:close/>
                  </a:path>
                </a:pathLst>
              </a:custGeom>
              <a:solidFill>
                <a:srgbClr val="C1C1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1643" name="Freeform 957">
                <a:extLst>
                  <a:ext uri="{FF2B5EF4-FFF2-40B4-BE49-F238E27FC236}">
                    <a16:creationId xmlns:a16="http://schemas.microsoft.com/office/drawing/2014/main" id="{F1CA4370-5774-484F-9AEE-C63042E122F7}"/>
                  </a:ext>
                </a:extLst>
              </p:cNvPr>
              <p:cNvSpPr>
                <a:spLocks/>
              </p:cNvSpPr>
              <p:nvPr/>
            </p:nvSpPr>
            <p:spPr bwMode="auto">
              <a:xfrm>
                <a:off x="3695" y="2926"/>
                <a:ext cx="102" cy="93"/>
              </a:xfrm>
              <a:custGeom>
                <a:avLst/>
                <a:gdLst>
                  <a:gd name="T0" fmla="*/ 0 w 514"/>
                  <a:gd name="T1" fmla="*/ 82 h 466"/>
                  <a:gd name="T2" fmla="*/ 97 w 514"/>
                  <a:gd name="T3" fmla="*/ 0 h 466"/>
                  <a:gd name="T4" fmla="*/ 102 w 514"/>
                  <a:gd name="T5" fmla="*/ 5 h 466"/>
                  <a:gd name="T6" fmla="*/ 35 w 514"/>
                  <a:gd name="T7" fmla="*/ 72 h 466"/>
                  <a:gd name="T8" fmla="*/ 11 w 514"/>
                  <a:gd name="T9" fmla="*/ 93 h 466"/>
                  <a:gd name="T10" fmla="*/ 0 w 514"/>
                  <a:gd name="T11" fmla="*/ 82 h 4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4" h="466">
                    <a:moveTo>
                      <a:pt x="0" y="411"/>
                    </a:moveTo>
                    <a:lnTo>
                      <a:pt x="490" y="0"/>
                    </a:lnTo>
                    <a:lnTo>
                      <a:pt x="514" y="25"/>
                    </a:lnTo>
                    <a:lnTo>
                      <a:pt x="178" y="361"/>
                    </a:lnTo>
                    <a:lnTo>
                      <a:pt x="54" y="466"/>
                    </a:lnTo>
                    <a:lnTo>
                      <a:pt x="0" y="411"/>
                    </a:lnTo>
                    <a:close/>
                  </a:path>
                </a:pathLst>
              </a:custGeom>
              <a:solidFill>
                <a:srgbClr val="C7C6C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1644" name="Freeform 958">
                <a:extLst>
                  <a:ext uri="{FF2B5EF4-FFF2-40B4-BE49-F238E27FC236}">
                    <a16:creationId xmlns:a16="http://schemas.microsoft.com/office/drawing/2014/main" id="{61F1FE29-104E-4FF5-9C41-89E97A2EDE06}"/>
                  </a:ext>
                </a:extLst>
              </p:cNvPr>
              <p:cNvSpPr>
                <a:spLocks/>
              </p:cNvSpPr>
              <p:nvPr/>
            </p:nvSpPr>
            <p:spPr bwMode="auto">
              <a:xfrm>
                <a:off x="3700" y="2936"/>
                <a:ext cx="92" cy="85"/>
              </a:xfrm>
              <a:custGeom>
                <a:avLst/>
                <a:gdLst>
                  <a:gd name="T0" fmla="*/ 0 w 461"/>
                  <a:gd name="T1" fmla="*/ 78 h 424"/>
                  <a:gd name="T2" fmla="*/ 92 w 461"/>
                  <a:gd name="T3" fmla="*/ 0 h 424"/>
                  <a:gd name="T4" fmla="*/ 7 w 461"/>
                  <a:gd name="T5" fmla="*/ 85 h 424"/>
                  <a:gd name="T6" fmla="*/ 0 w 461"/>
                  <a:gd name="T7" fmla="*/ 78 h 4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61" h="424">
                    <a:moveTo>
                      <a:pt x="0" y="387"/>
                    </a:moveTo>
                    <a:lnTo>
                      <a:pt x="461" y="0"/>
                    </a:lnTo>
                    <a:lnTo>
                      <a:pt x="37" y="424"/>
                    </a:lnTo>
                    <a:lnTo>
                      <a:pt x="0" y="387"/>
                    </a:lnTo>
                    <a:close/>
                  </a:path>
                </a:pathLst>
              </a:custGeom>
              <a:solidFill>
                <a:srgbClr val="CBCB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1645" name="Freeform 959">
                <a:extLst>
                  <a:ext uri="{FF2B5EF4-FFF2-40B4-BE49-F238E27FC236}">
                    <a16:creationId xmlns:a16="http://schemas.microsoft.com/office/drawing/2014/main" id="{760E9378-E2C0-4E6E-8E1E-7FDBD9D553FF}"/>
                  </a:ext>
                </a:extLst>
              </p:cNvPr>
              <p:cNvSpPr>
                <a:spLocks/>
              </p:cNvSpPr>
              <p:nvPr/>
            </p:nvSpPr>
            <p:spPr bwMode="auto">
              <a:xfrm>
                <a:off x="3705" y="2998"/>
                <a:ext cx="25" cy="23"/>
              </a:xfrm>
              <a:custGeom>
                <a:avLst/>
                <a:gdLst>
                  <a:gd name="T0" fmla="*/ 0 w 124"/>
                  <a:gd name="T1" fmla="*/ 21 h 115"/>
                  <a:gd name="T2" fmla="*/ 25 w 124"/>
                  <a:gd name="T3" fmla="*/ 0 h 115"/>
                  <a:gd name="T4" fmla="*/ 2 w 124"/>
                  <a:gd name="T5" fmla="*/ 23 h 115"/>
                  <a:gd name="T6" fmla="*/ 0 w 124"/>
                  <a:gd name="T7" fmla="*/ 21 h 11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4" h="115">
                    <a:moveTo>
                      <a:pt x="0" y="105"/>
                    </a:moveTo>
                    <a:lnTo>
                      <a:pt x="124" y="0"/>
                    </a:lnTo>
                    <a:lnTo>
                      <a:pt x="10" y="115"/>
                    </a:lnTo>
                    <a:lnTo>
                      <a:pt x="0" y="105"/>
                    </a:lnTo>
                    <a:close/>
                  </a:path>
                </a:pathLst>
              </a:custGeom>
              <a:solidFill>
                <a:srgbClr val="D0CF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1646" name="Freeform 1353">
                <a:extLst>
                  <a:ext uri="{FF2B5EF4-FFF2-40B4-BE49-F238E27FC236}">
                    <a16:creationId xmlns:a16="http://schemas.microsoft.com/office/drawing/2014/main" id="{A56B1A4A-B953-4BBC-9D49-B25BC7E1B365}"/>
                  </a:ext>
                </a:extLst>
              </p:cNvPr>
              <p:cNvSpPr>
                <a:spLocks noEditPoints="1"/>
              </p:cNvSpPr>
              <p:nvPr/>
            </p:nvSpPr>
            <p:spPr bwMode="auto">
              <a:xfrm>
                <a:off x="3607" y="2832"/>
                <a:ext cx="721" cy="720"/>
              </a:xfrm>
              <a:custGeom>
                <a:avLst/>
                <a:gdLst>
                  <a:gd name="T0" fmla="*/ 433 w 3602"/>
                  <a:gd name="T1" fmla="*/ 713 h 3603"/>
                  <a:gd name="T2" fmla="*/ 517 w 3602"/>
                  <a:gd name="T3" fmla="*/ 684 h 3603"/>
                  <a:gd name="T4" fmla="*/ 590 w 3602"/>
                  <a:gd name="T5" fmla="*/ 638 h 3603"/>
                  <a:gd name="T6" fmla="*/ 650 w 3602"/>
                  <a:gd name="T7" fmla="*/ 575 h 3603"/>
                  <a:gd name="T8" fmla="*/ 693 w 3602"/>
                  <a:gd name="T9" fmla="*/ 500 h 3603"/>
                  <a:gd name="T10" fmla="*/ 717 w 3602"/>
                  <a:gd name="T11" fmla="*/ 415 h 3603"/>
                  <a:gd name="T12" fmla="*/ 719 w 3602"/>
                  <a:gd name="T13" fmla="*/ 323 h 3603"/>
                  <a:gd name="T14" fmla="*/ 699 w 3602"/>
                  <a:gd name="T15" fmla="*/ 237 h 3603"/>
                  <a:gd name="T16" fmla="*/ 660 w 3602"/>
                  <a:gd name="T17" fmla="*/ 159 h 3603"/>
                  <a:gd name="T18" fmla="*/ 603 w 3602"/>
                  <a:gd name="T19" fmla="*/ 94 h 3603"/>
                  <a:gd name="T20" fmla="*/ 532 w 3602"/>
                  <a:gd name="T21" fmla="*/ 44 h 3603"/>
                  <a:gd name="T22" fmla="*/ 451 w 3602"/>
                  <a:gd name="T23" fmla="*/ 11 h 3603"/>
                  <a:gd name="T24" fmla="*/ 361 w 3602"/>
                  <a:gd name="T25" fmla="*/ 0 h 3603"/>
                  <a:gd name="T26" fmla="*/ 271 w 3602"/>
                  <a:gd name="T27" fmla="*/ 11 h 3603"/>
                  <a:gd name="T28" fmla="*/ 189 w 3602"/>
                  <a:gd name="T29" fmla="*/ 44 h 3603"/>
                  <a:gd name="T30" fmla="*/ 118 w 3602"/>
                  <a:gd name="T31" fmla="*/ 94 h 3603"/>
                  <a:gd name="T32" fmla="*/ 62 w 3602"/>
                  <a:gd name="T33" fmla="*/ 159 h 3603"/>
                  <a:gd name="T34" fmla="*/ 22 w 3602"/>
                  <a:gd name="T35" fmla="*/ 237 h 3603"/>
                  <a:gd name="T36" fmla="*/ 2 w 3602"/>
                  <a:gd name="T37" fmla="*/ 323 h 3603"/>
                  <a:gd name="T38" fmla="*/ 4 w 3602"/>
                  <a:gd name="T39" fmla="*/ 415 h 3603"/>
                  <a:gd name="T40" fmla="*/ 28 w 3602"/>
                  <a:gd name="T41" fmla="*/ 500 h 3603"/>
                  <a:gd name="T42" fmla="*/ 72 w 3602"/>
                  <a:gd name="T43" fmla="*/ 575 h 3603"/>
                  <a:gd name="T44" fmla="*/ 132 w 3602"/>
                  <a:gd name="T45" fmla="*/ 638 h 3603"/>
                  <a:gd name="T46" fmla="*/ 204 w 3602"/>
                  <a:gd name="T47" fmla="*/ 684 h 3603"/>
                  <a:gd name="T48" fmla="*/ 288 w 3602"/>
                  <a:gd name="T49" fmla="*/ 713 h 3603"/>
                  <a:gd name="T50" fmla="*/ 717 w 3602"/>
                  <a:gd name="T51" fmla="*/ 360 h 3603"/>
                  <a:gd name="T52" fmla="*/ 706 w 3602"/>
                  <a:gd name="T53" fmla="*/ 449 h 3603"/>
                  <a:gd name="T54" fmla="*/ 674 w 3602"/>
                  <a:gd name="T55" fmla="*/ 530 h 3603"/>
                  <a:gd name="T56" fmla="*/ 625 w 3602"/>
                  <a:gd name="T57" fmla="*/ 600 h 3603"/>
                  <a:gd name="T58" fmla="*/ 560 w 3602"/>
                  <a:gd name="T59" fmla="*/ 655 h 3603"/>
                  <a:gd name="T60" fmla="*/ 483 w 3602"/>
                  <a:gd name="T61" fmla="*/ 695 h 3603"/>
                  <a:gd name="T62" fmla="*/ 397 w 3602"/>
                  <a:gd name="T63" fmla="*/ 714 h 3603"/>
                  <a:gd name="T64" fmla="*/ 306 w 3602"/>
                  <a:gd name="T65" fmla="*/ 712 h 3603"/>
                  <a:gd name="T66" fmla="*/ 222 w 3602"/>
                  <a:gd name="T67" fmla="*/ 688 h 3603"/>
                  <a:gd name="T68" fmla="*/ 147 w 3602"/>
                  <a:gd name="T69" fmla="*/ 646 h 3603"/>
                  <a:gd name="T70" fmla="*/ 85 w 3602"/>
                  <a:gd name="T71" fmla="*/ 587 h 3603"/>
                  <a:gd name="T72" fmla="*/ 39 w 3602"/>
                  <a:gd name="T73" fmla="*/ 515 h 3603"/>
                  <a:gd name="T74" fmla="*/ 11 w 3602"/>
                  <a:gd name="T75" fmla="*/ 432 h 3603"/>
                  <a:gd name="T76" fmla="*/ 4 w 3602"/>
                  <a:gd name="T77" fmla="*/ 342 h 3603"/>
                  <a:gd name="T78" fmla="*/ 20 w 3602"/>
                  <a:gd name="T79" fmla="*/ 254 h 3603"/>
                  <a:gd name="T80" fmla="*/ 55 w 3602"/>
                  <a:gd name="T81" fmla="*/ 175 h 3603"/>
                  <a:gd name="T82" fmla="*/ 108 w 3602"/>
                  <a:gd name="T83" fmla="*/ 108 h 3603"/>
                  <a:gd name="T84" fmla="*/ 176 w 3602"/>
                  <a:gd name="T85" fmla="*/ 55 h 3603"/>
                  <a:gd name="T86" fmla="*/ 254 w 3602"/>
                  <a:gd name="T87" fmla="*/ 20 h 3603"/>
                  <a:gd name="T88" fmla="*/ 342 w 3602"/>
                  <a:gd name="T89" fmla="*/ 4 h 3603"/>
                  <a:gd name="T90" fmla="*/ 433 w 3602"/>
                  <a:gd name="T91" fmla="*/ 11 h 3603"/>
                  <a:gd name="T92" fmla="*/ 515 w 3602"/>
                  <a:gd name="T93" fmla="*/ 39 h 3603"/>
                  <a:gd name="T94" fmla="*/ 588 w 3602"/>
                  <a:gd name="T95" fmla="*/ 85 h 3603"/>
                  <a:gd name="T96" fmla="*/ 647 w 3602"/>
                  <a:gd name="T97" fmla="*/ 147 h 3603"/>
                  <a:gd name="T98" fmla="*/ 690 w 3602"/>
                  <a:gd name="T99" fmla="*/ 221 h 3603"/>
                  <a:gd name="T100" fmla="*/ 713 w 3602"/>
                  <a:gd name="T101" fmla="*/ 306 h 360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602" h="3603">
                    <a:moveTo>
                      <a:pt x="1801" y="3603"/>
                    </a:moveTo>
                    <a:lnTo>
                      <a:pt x="1894" y="3601"/>
                    </a:lnTo>
                    <a:lnTo>
                      <a:pt x="1985" y="3594"/>
                    </a:lnTo>
                    <a:lnTo>
                      <a:pt x="2075" y="3581"/>
                    </a:lnTo>
                    <a:lnTo>
                      <a:pt x="2163" y="3566"/>
                    </a:lnTo>
                    <a:lnTo>
                      <a:pt x="2251" y="3546"/>
                    </a:lnTo>
                    <a:lnTo>
                      <a:pt x="2336" y="3521"/>
                    </a:lnTo>
                    <a:lnTo>
                      <a:pt x="2419" y="3493"/>
                    </a:lnTo>
                    <a:lnTo>
                      <a:pt x="2502" y="3461"/>
                    </a:lnTo>
                    <a:lnTo>
                      <a:pt x="2581" y="3425"/>
                    </a:lnTo>
                    <a:lnTo>
                      <a:pt x="2659" y="3385"/>
                    </a:lnTo>
                    <a:lnTo>
                      <a:pt x="2734" y="3341"/>
                    </a:lnTo>
                    <a:lnTo>
                      <a:pt x="2807" y="3294"/>
                    </a:lnTo>
                    <a:lnTo>
                      <a:pt x="2878" y="3244"/>
                    </a:lnTo>
                    <a:lnTo>
                      <a:pt x="2946" y="3191"/>
                    </a:lnTo>
                    <a:lnTo>
                      <a:pt x="3011" y="3134"/>
                    </a:lnTo>
                    <a:lnTo>
                      <a:pt x="3074" y="3074"/>
                    </a:lnTo>
                    <a:lnTo>
                      <a:pt x="3134" y="3012"/>
                    </a:lnTo>
                    <a:lnTo>
                      <a:pt x="3190" y="2946"/>
                    </a:lnTo>
                    <a:lnTo>
                      <a:pt x="3245" y="2878"/>
                    </a:lnTo>
                    <a:lnTo>
                      <a:pt x="3295" y="2808"/>
                    </a:lnTo>
                    <a:lnTo>
                      <a:pt x="3341" y="2734"/>
                    </a:lnTo>
                    <a:lnTo>
                      <a:pt x="3385" y="2659"/>
                    </a:lnTo>
                    <a:lnTo>
                      <a:pt x="3424" y="2582"/>
                    </a:lnTo>
                    <a:lnTo>
                      <a:pt x="3461" y="2501"/>
                    </a:lnTo>
                    <a:lnTo>
                      <a:pt x="3493" y="2420"/>
                    </a:lnTo>
                    <a:lnTo>
                      <a:pt x="3522" y="2336"/>
                    </a:lnTo>
                    <a:lnTo>
                      <a:pt x="3546" y="2251"/>
                    </a:lnTo>
                    <a:lnTo>
                      <a:pt x="3566" y="2164"/>
                    </a:lnTo>
                    <a:lnTo>
                      <a:pt x="3582" y="2075"/>
                    </a:lnTo>
                    <a:lnTo>
                      <a:pt x="3593" y="1986"/>
                    </a:lnTo>
                    <a:lnTo>
                      <a:pt x="3600" y="1894"/>
                    </a:lnTo>
                    <a:lnTo>
                      <a:pt x="3602" y="1802"/>
                    </a:lnTo>
                    <a:lnTo>
                      <a:pt x="3600" y="1709"/>
                    </a:lnTo>
                    <a:lnTo>
                      <a:pt x="3593" y="1618"/>
                    </a:lnTo>
                    <a:lnTo>
                      <a:pt x="3582" y="1528"/>
                    </a:lnTo>
                    <a:lnTo>
                      <a:pt x="3566" y="1439"/>
                    </a:lnTo>
                    <a:lnTo>
                      <a:pt x="3546" y="1353"/>
                    </a:lnTo>
                    <a:lnTo>
                      <a:pt x="3522" y="1267"/>
                    </a:lnTo>
                    <a:lnTo>
                      <a:pt x="3493" y="1184"/>
                    </a:lnTo>
                    <a:lnTo>
                      <a:pt x="3461" y="1101"/>
                    </a:lnTo>
                    <a:lnTo>
                      <a:pt x="3424" y="1022"/>
                    </a:lnTo>
                    <a:lnTo>
                      <a:pt x="3385" y="945"/>
                    </a:lnTo>
                    <a:lnTo>
                      <a:pt x="3341" y="869"/>
                    </a:lnTo>
                    <a:lnTo>
                      <a:pt x="3295" y="796"/>
                    </a:lnTo>
                    <a:lnTo>
                      <a:pt x="3245" y="725"/>
                    </a:lnTo>
                    <a:lnTo>
                      <a:pt x="3190" y="657"/>
                    </a:lnTo>
                    <a:lnTo>
                      <a:pt x="3134" y="592"/>
                    </a:lnTo>
                    <a:lnTo>
                      <a:pt x="3074" y="529"/>
                    </a:lnTo>
                    <a:lnTo>
                      <a:pt x="3011" y="469"/>
                    </a:lnTo>
                    <a:lnTo>
                      <a:pt x="2946" y="412"/>
                    </a:lnTo>
                    <a:lnTo>
                      <a:pt x="2878" y="359"/>
                    </a:lnTo>
                    <a:lnTo>
                      <a:pt x="2807" y="309"/>
                    </a:lnTo>
                    <a:lnTo>
                      <a:pt x="2734" y="261"/>
                    </a:lnTo>
                    <a:lnTo>
                      <a:pt x="2659" y="218"/>
                    </a:lnTo>
                    <a:lnTo>
                      <a:pt x="2581" y="179"/>
                    </a:lnTo>
                    <a:lnTo>
                      <a:pt x="2502" y="143"/>
                    </a:lnTo>
                    <a:lnTo>
                      <a:pt x="2419" y="110"/>
                    </a:lnTo>
                    <a:lnTo>
                      <a:pt x="2336" y="81"/>
                    </a:lnTo>
                    <a:lnTo>
                      <a:pt x="2251" y="57"/>
                    </a:lnTo>
                    <a:lnTo>
                      <a:pt x="2163" y="37"/>
                    </a:lnTo>
                    <a:lnTo>
                      <a:pt x="2075" y="21"/>
                    </a:lnTo>
                    <a:lnTo>
                      <a:pt x="1985" y="10"/>
                    </a:lnTo>
                    <a:lnTo>
                      <a:pt x="1894" y="3"/>
                    </a:lnTo>
                    <a:lnTo>
                      <a:pt x="1801" y="0"/>
                    </a:lnTo>
                    <a:lnTo>
                      <a:pt x="1709" y="3"/>
                    </a:lnTo>
                    <a:lnTo>
                      <a:pt x="1617" y="10"/>
                    </a:lnTo>
                    <a:lnTo>
                      <a:pt x="1528" y="21"/>
                    </a:lnTo>
                    <a:lnTo>
                      <a:pt x="1440" y="37"/>
                    </a:lnTo>
                    <a:lnTo>
                      <a:pt x="1352" y="57"/>
                    </a:lnTo>
                    <a:lnTo>
                      <a:pt x="1267" y="81"/>
                    </a:lnTo>
                    <a:lnTo>
                      <a:pt x="1183" y="110"/>
                    </a:lnTo>
                    <a:lnTo>
                      <a:pt x="1101" y="143"/>
                    </a:lnTo>
                    <a:lnTo>
                      <a:pt x="1021" y="179"/>
                    </a:lnTo>
                    <a:lnTo>
                      <a:pt x="944" y="218"/>
                    </a:lnTo>
                    <a:lnTo>
                      <a:pt x="869" y="261"/>
                    </a:lnTo>
                    <a:lnTo>
                      <a:pt x="795" y="309"/>
                    </a:lnTo>
                    <a:lnTo>
                      <a:pt x="725" y="359"/>
                    </a:lnTo>
                    <a:lnTo>
                      <a:pt x="657" y="412"/>
                    </a:lnTo>
                    <a:lnTo>
                      <a:pt x="591" y="469"/>
                    </a:lnTo>
                    <a:lnTo>
                      <a:pt x="529" y="529"/>
                    </a:lnTo>
                    <a:lnTo>
                      <a:pt x="469" y="592"/>
                    </a:lnTo>
                    <a:lnTo>
                      <a:pt x="412" y="657"/>
                    </a:lnTo>
                    <a:lnTo>
                      <a:pt x="358" y="725"/>
                    </a:lnTo>
                    <a:lnTo>
                      <a:pt x="308" y="796"/>
                    </a:lnTo>
                    <a:lnTo>
                      <a:pt x="262" y="869"/>
                    </a:lnTo>
                    <a:lnTo>
                      <a:pt x="217" y="945"/>
                    </a:lnTo>
                    <a:lnTo>
                      <a:pt x="178" y="1022"/>
                    </a:lnTo>
                    <a:lnTo>
                      <a:pt x="142" y="1101"/>
                    </a:lnTo>
                    <a:lnTo>
                      <a:pt x="110" y="1184"/>
                    </a:lnTo>
                    <a:lnTo>
                      <a:pt x="81" y="1267"/>
                    </a:lnTo>
                    <a:lnTo>
                      <a:pt x="57" y="1353"/>
                    </a:lnTo>
                    <a:lnTo>
                      <a:pt x="37" y="1439"/>
                    </a:lnTo>
                    <a:lnTo>
                      <a:pt x="20" y="1528"/>
                    </a:lnTo>
                    <a:lnTo>
                      <a:pt x="9" y="1618"/>
                    </a:lnTo>
                    <a:lnTo>
                      <a:pt x="2" y="1709"/>
                    </a:lnTo>
                    <a:lnTo>
                      <a:pt x="0" y="1802"/>
                    </a:lnTo>
                    <a:lnTo>
                      <a:pt x="2" y="1894"/>
                    </a:lnTo>
                    <a:lnTo>
                      <a:pt x="9" y="1986"/>
                    </a:lnTo>
                    <a:lnTo>
                      <a:pt x="20" y="2075"/>
                    </a:lnTo>
                    <a:lnTo>
                      <a:pt x="37" y="2164"/>
                    </a:lnTo>
                    <a:lnTo>
                      <a:pt x="57" y="2251"/>
                    </a:lnTo>
                    <a:lnTo>
                      <a:pt x="81" y="2336"/>
                    </a:lnTo>
                    <a:lnTo>
                      <a:pt x="110" y="2420"/>
                    </a:lnTo>
                    <a:lnTo>
                      <a:pt x="142" y="2501"/>
                    </a:lnTo>
                    <a:lnTo>
                      <a:pt x="178" y="2582"/>
                    </a:lnTo>
                    <a:lnTo>
                      <a:pt x="217" y="2659"/>
                    </a:lnTo>
                    <a:lnTo>
                      <a:pt x="262" y="2734"/>
                    </a:lnTo>
                    <a:lnTo>
                      <a:pt x="308" y="2808"/>
                    </a:lnTo>
                    <a:lnTo>
                      <a:pt x="358" y="2878"/>
                    </a:lnTo>
                    <a:lnTo>
                      <a:pt x="412" y="2946"/>
                    </a:lnTo>
                    <a:lnTo>
                      <a:pt x="469" y="3012"/>
                    </a:lnTo>
                    <a:lnTo>
                      <a:pt x="529" y="3074"/>
                    </a:lnTo>
                    <a:lnTo>
                      <a:pt x="591" y="3134"/>
                    </a:lnTo>
                    <a:lnTo>
                      <a:pt x="657" y="3191"/>
                    </a:lnTo>
                    <a:lnTo>
                      <a:pt x="725" y="3244"/>
                    </a:lnTo>
                    <a:lnTo>
                      <a:pt x="795" y="3294"/>
                    </a:lnTo>
                    <a:lnTo>
                      <a:pt x="869" y="3341"/>
                    </a:lnTo>
                    <a:lnTo>
                      <a:pt x="944" y="3385"/>
                    </a:lnTo>
                    <a:lnTo>
                      <a:pt x="1021" y="3425"/>
                    </a:lnTo>
                    <a:lnTo>
                      <a:pt x="1101" y="3461"/>
                    </a:lnTo>
                    <a:lnTo>
                      <a:pt x="1183" y="3493"/>
                    </a:lnTo>
                    <a:lnTo>
                      <a:pt x="1267" y="3521"/>
                    </a:lnTo>
                    <a:lnTo>
                      <a:pt x="1352" y="3546"/>
                    </a:lnTo>
                    <a:lnTo>
                      <a:pt x="1440" y="3566"/>
                    </a:lnTo>
                    <a:lnTo>
                      <a:pt x="1528" y="3581"/>
                    </a:lnTo>
                    <a:lnTo>
                      <a:pt x="1617" y="3594"/>
                    </a:lnTo>
                    <a:lnTo>
                      <a:pt x="1709" y="3601"/>
                    </a:lnTo>
                    <a:lnTo>
                      <a:pt x="1801" y="3603"/>
                    </a:lnTo>
                    <a:close/>
                    <a:moveTo>
                      <a:pt x="3584" y="1802"/>
                    </a:moveTo>
                    <a:lnTo>
                      <a:pt x="3582" y="1893"/>
                    </a:lnTo>
                    <a:lnTo>
                      <a:pt x="3575" y="1984"/>
                    </a:lnTo>
                    <a:lnTo>
                      <a:pt x="3564" y="2073"/>
                    </a:lnTo>
                    <a:lnTo>
                      <a:pt x="3548" y="2161"/>
                    </a:lnTo>
                    <a:lnTo>
                      <a:pt x="3529" y="2247"/>
                    </a:lnTo>
                    <a:lnTo>
                      <a:pt x="3505" y="2331"/>
                    </a:lnTo>
                    <a:lnTo>
                      <a:pt x="3477" y="2415"/>
                    </a:lnTo>
                    <a:lnTo>
                      <a:pt x="3445" y="2495"/>
                    </a:lnTo>
                    <a:lnTo>
                      <a:pt x="3408" y="2575"/>
                    </a:lnTo>
                    <a:lnTo>
                      <a:pt x="3369" y="2652"/>
                    </a:lnTo>
                    <a:lnTo>
                      <a:pt x="3327" y="2726"/>
                    </a:lnTo>
                    <a:lnTo>
                      <a:pt x="3280" y="2799"/>
                    </a:lnTo>
                    <a:lnTo>
                      <a:pt x="3230" y="2868"/>
                    </a:lnTo>
                    <a:lnTo>
                      <a:pt x="3177" y="2935"/>
                    </a:lnTo>
                    <a:lnTo>
                      <a:pt x="3121" y="3001"/>
                    </a:lnTo>
                    <a:lnTo>
                      <a:pt x="3063" y="3062"/>
                    </a:lnTo>
                    <a:lnTo>
                      <a:pt x="3000" y="3121"/>
                    </a:lnTo>
                    <a:lnTo>
                      <a:pt x="2936" y="3178"/>
                    </a:lnTo>
                    <a:lnTo>
                      <a:pt x="2869" y="3231"/>
                    </a:lnTo>
                    <a:lnTo>
                      <a:pt x="2798" y="3280"/>
                    </a:lnTo>
                    <a:lnTo>
                      <a:pt x="2726" y="3326"/>
                    </a:lnTo>
                    <a:lnTo>
                      <a:pt x="2652" y="3369"/>
                    </a:lnTo>
                    <a:lnTo>
                      <a:pt x="2574" y="3409"/>
                    </a:lnTo>
                    <a:lnTo>
                      <a:pt x="2496" y="3445"/>
                    </a:lnTo>
                    <a:lnTo>
                      <a:pt x="2414" y="3477"/>
                    </a:lnTo>
                    <a:lnTo>
                      <a:pt x="2332" y="3504"/>
                    </a:lnTo>
                    <a:lnTo>
                      <a:pt x="2247" y="3528"/>
                    </a:lnTo>
                    <a:lnTo>
                      <a:pt x="2161" y="3548"/>
                    </a:lnTo>
                    <a:lnTo>
                      <a:pt x="2073" y="3564"/>
                    </a:lnTo>
                    <a:lnTo>
                      <a:pt x="1983" y="3575"/>
                    </a:lnTo>
                    <a:lnTo>
                      <a:pt x="1893" y="3582"/>
                    </a:lnTo>
                    <a:lnTo>
                      <a:pt x="1801" y="3584"/>
                    </a:lnTo>
                    <a:lnTo>
                      <a:pt x="1710" y="3582"/>
                    </a:lnTo>
                    <a:lnTo>
                      <a:pt x="1619" y="3575"/>
                    </a:lnTo>
                    <a:lnTo>
                      <a:pt x="1530" y="3564"/>
                    </a:lnTo>
                    <a:lnTo>
                      <a:pt x="1442" y="3548"/>
                    </a:lnTo>
                    <a:lnTo>
                      <a:pt x="1356" y="3528"/>
                    </a:lnTo>
                    <a:lnTo>
                      <a:pt x="1271" y="3504"/>
                    </a:lnTo>
                    <a:lnTo>
                      <a:pt x="1188" y="3477"/>
                    </a:lnTo>
                    <a:lnTo>
                      <a:pt x="1107" y="3445"/>
                    </a:lnTo>
                    <a:lnTo>
                      <a:pt x="1028" y="3409"/>
                    </a:lnTo>
                    <a:lnTo>
                      <a:pt x="951" y="3369"/>
                    </a:lnTo>
                    <a:lnTo>
                      <a:pt x="877" y="3326"/>
                    </a:lnTo>
                    <a:lnTo>
                      <a:pt x="804" y="3280"/>
                    </a:lnTo>
                    <a:lnTo>
                      <a:pt x="734" y="3231"/>
                    </a:lnTo>
                    <a:lnTo>
                      <a:pt x="667" y="3178"/>
                    </a:lnTo>
                    <a:lnTo>
                      <a:pt x="602" y="3121"/>
                    </a:lnTo>
                    <a:lnTo>
                      <a:pt x="540" y="3062"/>
                    </a:lnTo>
                    <a:lnTo>
                      <a:pt x="482" y="3001"/>
                    </a:lnTo>
                    <a:lnTo>
                      <a:pt x="425" y="2935"/>
                    </a:lnTo>
                    <a:lnTo>
                      <a:pt x="372" y="2868"/>
                    </a:lnTo>
                    <a:lnTo>
                      <a:pt x="323" y="2799"/>
                    </a:lnTo>
                    <a:lnTo>
                      <a:pt x="277" y="2726"/>
                    </a:lnTo>
                    <a:lnTo>
                      <a:pt x="234" y="2652"/>
                    </a:lnTo>
                    <a:lnTo>
                      <a:pt x="194" y="2575"/>
                    </a:lnTo>
                    <a:lnTo>
                      <a:pt x="158" y="2495"/>
                    </a:lnTo>
                    <a:lnTo>
                      <a:pt x="126" y="2415"/>
                    </a:lnTo>
                    <a:lnTo>
                      <a:pt x="98" y="2331"/>
                    </a:lnTo>
                    <a:lnTo>
                      <a:pt x="74" y="2247"/>
                    </a:lnTo>
                    <a:lnTo>
                      <a:pt x="55" y="2161"/>
                    </a:lnTo>
                    <a:lnTo>
                      <a:pt x="39" y="2073"/>
                    </a:lnTo>
                    <a:lnTo>
                      <a:pt x="28" y="1984"/>
                    </a:lnTo>
                    <a:lnTo>
                      <a:pt x="20" y="1893"/>
                    </a:lnTo>
                    <a:lnTo>
                      <a:pt x="18" y="1802"/>
                    </a:lnTo>
                    <a:lnTo>
                      <a:pt x="20" y="1709"/>
                    </a:lnTo>
                    <a:lnTo>
                      <a:pt x="28" y="1619"/>
                    </a:lnTo>
                    <a:lnTo>
                      <a:pt x="39" y="1531"/>
                    </a:lnTo>
                    <a:lnTo>
                      <a:pt x="55" y="1442"/>
                    </a:lnTo>
                    <a:lnTo>
                      <a:pt x="74" y="1356"/>
                    </a:lnTo>
                    <a:lnTo>
                      <a:pt x="98" y="1271"/>
                    </a:lnTo>
                    <a:lnTo>
                      <a:pt x="126" y="1189"/>
                    </a:lnTo>
                    <a:lnTo>
                      <a:pt x="158" y="1107"/>
                    </a:lnTo>
                    <a:lnTo>
                      <a:pt x="194" y="1029"/>
                    </a:lnTo>
                    <a:lnTo>
                      <a:pt x="234" y="952"/>
                    </a:lnTo>
                    <a:lnTo>
                      <a:pt x="277" y="877"/>
                    </a:lnTo>
                    <a:lnTo>
                      <a:pt x="323" y="805"/>
                    </a:lnTo>
                    <a:lnTo>
                      <a:pt x="372" y="735"/>
                    </a:lnTo>
                    <a:lnTo>
                      <a:pt x="425" y="667"/>
                    </a:lnTo>
                    <a:lnTo>
                      <a:pt x="482" y="603"/>
                    </a:lnTo>
                    <a:lnTo>
                      <a:pt x="540" y="541"/>
                    </a:lnTo>
                    <a:lnTo>
                      <a:pt x="602" y="481"/>
                    </a:lnTo>
                    <a:lnTo>
                      <a:pt x="667" y="426"/>
                    </a:lnTo>
                    <a:lnTo>
                      <a:pt x="734" y="373"/>
                    </a:lnTo>
                    <a:lnTo>
                      <a:pt x="804" y="323"/>
                    </a:lnTo>
                    <a:lnTo>
                      <a:pt x="877" y="276"/>
                    </a:lnTo>
                    <a:lnTo>
                      <a:pt x="951" y="234"/>
                    </a:lnTo>
                    <a:lnTo>
                      <a:pt x="1028" y="194"/>
                    </a:lnTo>
                    <a:lnTo>
                      <a:pt x="1107" y="159"/>
                    </a:lnTo>
                    <a:lnTo>
                      <a:pt x="1188" y="127"/>
                    </a:lnTo>
                    <a:lnTo>
                      <a:pt x="1271" y="99"/>
                    </a:lnTo>
                    <a:lnTo>
                      <a:pt x="1356" y="74"/>
                    </a:lnTo>
                    <a:lnTo>
                      <a:pt x="1442" y="54"/>
                    </a:lnTo>
                    <a:lnTo>
                      <a:pt x="1530" y="39"/>
                    </a:lnTo>
                    <a:lnTo>
                      <a:pt x="1619" y="27"/>
                    </a:lnTo>
                    <a:lnTo>
                      <a:pt x="1710" y="21"/>
                    </a:lnTo>
                    <a:lnTo>
                      <a:pt x="1801" y="18"/>
                    </a:lnTo>
                    <a:lnTo>
                      <a:pt x="1893" y="21"/>
                    </a:lnTo>
                    <a:lnTo>
                      <a:pt x="1983" y="27"/>
                    </a:lnTo>
                    <a:lnTo>
                      <a:pt x="2073" y="39"/>
                    </a:lnTo>
                    <a:lnTo>
                      <a:pt x="2161" y="54"/>
                    </a:lnTo>
                    <a:lnTo>
                      <a:pt x="2247" y="74"/>
                    </a:lnTo>
                    <a:lnTo>
                      <a:pt x="2332" y="99"/>
                    </a:lnTo>
                    <a:lnTo>
                      <a:pt x="2414" y="127"/>
                    </a:lnTo>
                    <a:lnTo>
                      <a:pt x="2496" y="159"/>
                    </a:lnTo>
                    <a:lnTo>
                      <a:pt x="2574" y="194"/>
                    </a:lnTo>
                    <a:lnTo>
                      <a:pt x="2652" y="234"/>
                    </a:lnTo>
                    <a:lnTo>
                      <a:pt x="2726" y="276"/>
                    </a:lnTo>
                    <a:lnTo>
                      <a:pt x="2798" y="323"/>
                    </a:lnTo>
                    <a:lnTo>
                      <a:pt x="2869" y="373"/>
                    </a:lnTo>
                    <a:lnTo>
                      <a:pt x="2936" y="426"/>
                    </a:lnTo>
                    <a:lnTo>
                      <a:pt x="3000" y="481"/>
                    </a:lnTo>
                    <a:lnTo>
                      <a:pt x="3063" y="541"/>
                    </a:lnTo>
                    <a:lnTo>
                      <a:pt x="3121" y="603"/>
                    </a:lnTo>
                    <a:lnTo>
                      <a:pt x="3177" y="667"/>
                    </a:lnTo>
                    <a:lnTo>
                      <a:pt x="3230" y="735"/>
                    </a:lnTo>
                    <a:lnTo>
                      <a:pt x="3280" y="805"/>
                    </a:lnTo>
                    <a:lnTo>
                      <a:pt x="3327" y="877"/>
                    </a:lnTo>
                    <a:lnTo>
                      <a:pt x="3369" y="952"/>
                    </a:lnTo>
                    <a:lnTo>
                      <a:pt x="3408" y="1029"/>
                    </a:lnTo>
                    <a:lnTo>
                      <a:pt x="3445" y="1107"/>
                    </a:lnTo>
                    <a:lnTo>
                      <a:pt x="3477" y="1189"/>
                    </a:lnTo>
                    <a:lnTo>
                      <a:pt x="3505" y="1271"/>
                    </a:lnTo>
                    <a:lnTo>
                      <a:pt x="3529" y="1356"/>
                    </a:lnTo>
                    <a:lnTo>
                      <a:pt x="3548" y="1442"/>
                    </a:lnTo>
                    <a:lnTo>
                      <a:pt x="3564" y="1531"/>
                    </a:lnTo>
                    <a:lnTo>
                      <a:pt x="3575" y="1619"/>
                    </a:lnTo>
                    <a:lnTo>
                      <a:pt x="3582" y="1709"/>
                    </a:lnTo>
                    <a:lnTo>
                      <a:pt x="3584" y="1802"/>
                    </a:lnTo>
                    <a:close/>
                  </a:path>
                </a:pathLst>
              </a:custGeom>
              <a:solidFill>
                <a:srgbClr val="E86A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1647" name="Freeform 1354">
                <a:extLst>
                  <a:ext uri="{FF2B5EF4-FFF2-40B4-BE49-F238E27FC236}">
                    <a16:creationId xmlns:a16="http://schemas.microsoft.com/office/drawing/2014/main" id="{A24D8DCA-F983-4362-BD6B-7F62B10AAD5D}"/>
                  </a:ext>
                </a:extLst>
              </p:cNvPr>
              <p:cNvSpPr>
                <a:spLocks noEditPoints="1"/>
              </p:cNvSpPr>
              <p:nvPr/>
            </p:nvSpPr>
            <p:spPr bwMode="auto">
              <a:xfrm>
                <a:off x="3607" y="2832"/>
                <a:ext cx="721" cy="720"/>
              </a:xfrm>
              <a:custGeom>
                <a:avLst/>
                <a:gdLst>
                  <a:gd name="T0" fmla="*/ 433 w 3602"/>
                  <a:gd name="T1" fmla="*/ 713 h 3603"/>
                  <a:gd name="T2" fmla="*/ 517 w 3602"/>
                  <a:gd name="T3" fmla="*/ 684 h 3603"/>
                  <a:gd name="T4" fmla="*/ 590 w 3602"/>
                  <a:gd name="T5" fmla="*/ 638 h 3603"/>
                  <a:gd name="T6" fmla="*/ 650 w 3602"/>
                  <a:gd name="T7" fmla="*/ 575 h 3603"/>
                  <a:gd name="T8" fmla="*/ 693 w 3602"/>
                  <a:gd name="T9" fmla="*/ 500 h 3603"/>
                  <a:gd name="T10" fmla="*/ 717 w 3602"/>
                  <a:gd name="T11" fmla="*/ 415 h 3603"/>
                  <a:gd name="T12" fmla="*/ 719 w 3602"/>
                  <a:gd name="T13" fmla="*/ 323 h 3603"/>
                  <a:gd name="T14" fmla="*/ 699 w 3602"/>
                  <a:gd name="T15" fmla="*/ 237 h 3603"/>
                  <a:gd name="T16" fmla="*/ 660 w 3602"/>
                  <a:gd name="T17" fmla="*/ 159 h 3603"/>
                  <a:gd name="T18" fmla="*/ 603 w 3602"/>
                  <a:gd name="T19" fmla="*/ 94 h 3603"/>
                  <a:gd name="T20" fmla="*/ 532 w 3602"/>
                  <a:gd name="T21" fmla="*/ 44 h 3603"/>
                  <a:gd name="T22" fmla="*/ 451 w 3602"/>
                  <a:gd name="T23" fmla="*/ 11 h 3603"/>
                  <a:gd name="T24" fmla="*/ 361 w 3602"/>
                  <a:gd name="T25" fmla="*/ 0 h 3603"/>
                  <a:gd name="T26" fmla="*/ 271 w 3602"/>
                  <a:gd name="T27" fmla="*/ 11 h 3603"/>
                  <a:gd name="T28" fmla="*/ 189 w 3602"/>
                  <a:gd name="T29" fmla="*/ 44 h 3603"/>
                  <a:gd name="T30" fmla="*/ 118 w 3602"/>
                  <a:gd name="T31" fmla="*/ 94 h 3603"/>
                  <a:gd name="T32" fmla="*/ 62 w 3602"/>
                  <a:gd name="T33" fmla="*/ 159 h 3603"/>
                  <a:gd name="T34" fmla="*/ 22 w 3602"/>
                  <a:gd name="T35" fmla="*/ 237 h 3603"/>
                  <a:gd name="T36" fmla="*/ 2 w 3602"/>
                  <a:gd name="T37" fmla="*/ 323 h 3603"/>
                  <a:gd name="T38" fmla="*/ 4 w 3602"/>
                  <a:gd name="T39" fmla="*/ 415 h 3603"/>
                  <a:gd name="T40" fmla="*/ 28 w 3602"/>
                  <a:gd name="T41" fmla="*/ 500 h 3603"/>
                  <a:gd name="T42" fmla="*/ 72 w 3602"/>
                  <a:gd name="T43" fmla="*/ 575 h 3603"/>
                  <a:gd name="T44" fmla="*/ 132 w 3602"/>
                  <a:gd name="T45" fmla="*/ 638 h 3603"/>
                  <a:gd name="T46" fmla="*/ 204 w 3602"/>
                  <a:gd name="T47" fmla="*/ 684 h 3603"/>
                  <a:gd name="T48" fmla="*/ 288 w 3602"/>
                  <a:gd name="T49" fmla="*/ 713 h 3603"/>
                  <a:gd name="T50" fmla="*/ 707 w 3602"/>
                  <a:gd name="T51" fmla="*/ 360 h 3603"/>
                  <a:gd name="T52" fmla="*/ 696 w 3602"/>
                  <a:gd name="T53" fmla="*/ 447 h 3603"/>
                  <a:gd name="T54" fmla="*/ 666 w 3602"/>
                  <a:gd name="T55" fmla="*/ 525 h 3603"/>
                  <a:gd name="T56" fmla="*/ 617 w 3602"/>
                  <a:gd name="T57" fmla="*/ 593 h 3603"/>
                  <a:gd name="T58" fmla="*/ 554 w 3602"/>
                  <a:gd name="T59" fmla="*/ 647 h 3603"/>
                  <a:gd name="T60" fmla="*/ 480 w 3602"/>
                  <a:gd name="T61" fmla="*/ 685 h 3603"/>
                  <a:gd name="T62" fmla="*/ 396 w 3602"/>
                  <a:gd name="T63" fmla="*/ 704 h 3603"/>
                  <a:gd name="T64" fmla="*/ 308 w 3602"/>
                  <a:gd name="T65" fmla="*/ 702 h 3603"/>
                  <a:gd name="T66" fmla="*/ 226 w 3602"/>
                  <a:gd name="T67" fmla="*/ 679 h 3603"/>
                  <a:gd name="T68" fmla="*/ 153 w 3602"/>
                  <a:gd name="T69" fmla="*/ 637 h 3603"/>
                  <a:gd name="T70" fmla="*/ 93 w 3602"/>
                  <a:gd name="T71" fmla="*/ 580 h 3603"/>
                  <a:gd name="T72" fmla="*/ 48 w 3602"/>
                  <a:gd name="T73" fmla="*/ 510 h 3603"/>
                  <a:gd name="T74" fmla="*/ 21 w 3602"/>
                  <a:gd name="T75" fmla="*/ 430 h 3603"/>
                  <a:gd name="T76" fmla="*/ 14 w 3602"/>
                  <a:gd name="T77" fmla="*/ 342 h 3603"/>
                  <a:gd name="T78" fmla="*/ 29 w 3602"/>
                  <a:gd name="T79" fmla="*/ 257 h 3603"/>
                  <a:gd name="T80" fmla="*/ 64 w 3602"/>
                  <a:gd name="T81" fmla="*/ 180 h 3603"/>
                  <a:gd name="T82" fmla="*/ 115 w 3602"/>
                  <a:gd name="T83" fmla="*/ 115 h 3603"/>
                  <a:gd name="T84" fmla="*/ 181 w 3602"/>
                  <a:gd name="T85" fmla="*/ 64 h 3603"/>
                  <a:gd name="T86" fmla="*/ 257 w 3602"/>
                  <a:gd name="T87" fmla="*/ 30 h 3603"/>
                  <a:gd name="T88" fmla="*/ 343 w 3602"/>
                  <a:gd name="T89" fmla="*/ 14 h 3603"/>
                  <a:gd name="T90" fmla="*/ 430 w 3602"/>
                  <a:gd name="T91" fmla="*/ 21 h 3603"/>
                  <a:gd name="T92" fmla="*/ 511 w 3602"/>
                  <a:gd name="T93" fmla="*/ 48 h 3603"/>
                  <a:gd name="T94" fmla="*/ 581 w 3602"/>
                  <a:gd name="T95" fmla="*/ 93 h 3603"/>
                  <a:gd name="T96" fmla="*/ 638 w 3602"/>
                  <a:gd name="T97" fmla="*/ 153 h 3603"/>
                  <a:gd name="T98" fmla="*/ 680 w 3602"/>
                  <a:gd name="T99" fmla="*/ 225 h 3603"/>
                  <a:gd name="T100" fmla="*/ 703 w 3602"/>
                  <a:gd name="T101" fmla="*/ 307 h 360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602" h="3603">
                    <a:moveTo>
                      <a:pt x="1801" y="3603"/>
                    </a:moveTo>
                    <a:lnTo>
                      <a:pt x="1894" y="3601"/>
                    </a:lnTo>
                    <a:lnTo>
                      <a:pt x="1985" y="3594"/>
                    </a:lnTo>
                    <a:lnTo>
                      <a:pt x="2075" y="3581"/>
                    </a:lnTo>
                    <a:lnTo>
                      <a:pt x="2163" y="3566"/>
                    </a:lnTo>
                    <a:lnTo>
                      <a:pt x="2251" y="3546"/>
                    </a:lnTo>
                    <a:lnTo>
                      <a:pt x="2336" y="3521"/>
                    </a:lnTo>
                    <a:lnTo>
                      <a:pt x="2419" y="3493"/>
                    </a:lnTo>
                    <a:lnTo>
                      <a:pt x="2502" y="3461"/>
                    </a:lnTo>
                    <a:lnTo>
                      <a:pt x="2581" y="3425"/>
                    </a:lnTo>
                    <a:lnTo>
                      <a:pt x="2659" y="3385"/>
                    </a:lnTo>
                    <a:lnTo>
                      <a:pt x="2734" y="3341"/>
                    </a:lnTo>
                    <a:lnTo>
                      <a:pt x="2807" y="3294"/>
                    </a:lnTo>
                    <a:lnTo>
                      <a:pt x="2878" y="3244"/>
                    </a:lnTo>
                    <a:lnTo>
                      <a:pt x="2946" y="3191"/>
                    </a:lnTo>
                    <a:lnTo>
                      <a:pt x="3011" y="3134"/>
                    </a:lnTo>
                    <a:lnTo>
                      <a:pt x="3074" y="3074"/>
                    </a:lnTo>
                    <a:lnTo>
                      <a:pt x="3134" y="3012"/>
                    </a:lnTo>
                    <a:lnTo>
                      <a:pt x="3190" y="2946"/>
                    </a:lnTo>
                    <a:lnTo>
                      <a:pt x="3245" y="2878"/>
                    </a:lnTo>
                    <a:lnTo>
                      <a:pt x="3295" y="2808"/>
                    </a:lnTo>
                    <a:lnTo>
                      <a:pt x="3341" y="2734"/>
                    </a:lnTo>
                    <a:lnTo>
                      <a:pt x="3385" y="2659"/>
                    </a:lnTo>
                    <a:lnTo>
                      <a:pt x="3424" y="2582"/>
                    </a:lnTo>
                    <a:lnTo>
                      <a:pt x="3461" y="2501"/>
                    </a:lnTo>
                    <a:lnTo>
                      <a:pt x="3493" y="2420"/>
                    </a:lnTo>
                    <a:lnTo>
                      <a:pt x="3522" y="2336"/>
                    </a:lnTo>
                    <a:lnTo>
                      <a:pt x="3546" y="2251"/>
                    </a:lnTo>
                    <a:lnTo>
                      <a:pt x="3566" y="2164"/>
                    </a:lnTo>
                    <a:lnTo>
                      <a:pt x="3582" y="2075"/>
                    </a:lnTo>
                    <a:lnTo>
                      <a:pt x="3593" y="1986"/>
                    </a:lnTo>
                    <a:lnTo>
                      <a:pt x="3600" y="1894"/>
                    </a:lnTo>
                    <a:lnTo>
                      <a:pt x="3602" y="1802"/>
                    </a:lnTo>
                    <a:lnTo>
                      <a:pt x="3600" y="1709"/>
                    </a:lnTo>
                    <a:lnTo>
                      <a:pt x="3593" y="1618"/>
                    </a:lnTo>
                    <a:lnTo>
                      <a:pt x="3582" y="1528"/>
                    </a:lnTo>
                    <a:lnTo>
                      <a:pt x="3566" y="1439"/>
                    </a:lnTo>
                    <a:lnTo>
                      <a:pt x="3546" y="1353"/>
                    </a:lnTo>
                    <a:lnTo>
                      <a:pt x="3522" y="1267"/>
                    </a:lnTo>
                    <a:lnTo>
                      <a:pt x="3493" y="1184"/>
                    </a:lnTo>
                    <a:lnTo>
                      <a:pt x="3461" y="1101"/>
                    </a:lnTo>
                    <a:lnTo>
                      <a:pt x="3424" y="1022"/>
                    </a:lnTo>
                    <a:lnTo>
                      <a:pt x="3385" y="945"/>
                    </a:lnTo>
                    <a:lnTo>
                      <a:pt x="3341" y="869"/>
                    </a:lnTo>
                    <a:lnTo>
                      <a:pt x="3295" y="796"/>
                    </a:lnTo>
                    <a:lnTo>
                      <a:pt x="3245" y="725"/>
                    </a:lnTo>
                    <a:lnTo>
                      <a:pt x="3190" y="657"/>
                    </a:lnTo>
                    <a:lnTo>
                      <a:pt x="3134" y="592"/>
                    </a:lnTo>
                    <a:lnTo>
                      <a:pt x="3074" y="529"/>
                    </a:lnTo>
                    <a:lnTo>
                      <a:pt x="3011" y="469"/>
                    </a:lnTo>
                    <a:lnTo>
                      <a:pt x="2946" y="412"/>
                    </a:lnTo>
                    <a:lnTo>
                      <a:pt x="2878" y="359"/>
                    </a:lnTo>
                    <a:lnTo>
                      <a:pt x="2807" y="309"/>
                    </a:lnTo>
                    <a:lnTo>
                      <a:pt x="2734" y="261"/>
                    </a:lnTo>
                    <a:lnTo>
                      <a:pt x="2659" y="218"/>
                    </a:lnTo>
                    <a:lnTo>
                      <a:pt x="2581" y="179"/>
                    </a:lnTo>
                    <a:lnTo>
                      <a:pt x="2502" y="143"/>
                    </a:lnTo>
                    <a:lnTo>
                      <a:pt x="2419" y="110"/>
                    </a:lnTo>
                    <a:lnTo>
                      <a:pt x="2336" y="81"/>
                    </a:lnTo>
                    <a:lnTo>
                      <a:pt x="2251" y="57"/>
                    </a:lnTo>
                    <a:lnTo>
                      <a:pt x="2163" y="37"/>
                    </a:lnTo>
                    <a:lnTo>
                      <a:pt x="2075" y="21"/>
                    </a:lnTo>
                    <a:lnTo>
                      <a:pt x="1985" y="10"/>
                    </a:lnTo>
                    <a:lnTo>
                      <a:pt x="1894" y="3"/>
                    </a:lnTo>
                    <a:lnTo>
                      <a:pt x="1801" y="0"/>
                    </a:lnTo>
                    <a:lnTo>
                      <a:pt x="1709" y="3"/>
                    </a:lnTo>
                    <a:lnTo>
                      <a:pt x="1617" y="10"/>
                    </a:lnTo>
                    <a:lnTo>
                      <a:pt x="1528" y="21"/>
                    </a:lnTo>
                    <a:lnTo>
                      <a:pt x="1440" y="37"/>
                    </a:lnTo>
                    <a:lnTo>
                      <a:pt x="1352" y="57"/>
                    </a:lnTo>
                    <a:lnTo>
                      <a:pt x="1267" y="81"/>
                    </a:lnTo>
                    <a:lnTo>
                      <a:pt x="1183" y="110"/>
                    </a:lnTo>
                    <a:lnTo>
                      <a:pt x="1101" y="143"/>
                    </a:lnTo>
                    <a:lnTo>
                      <a:pt x="1021" y="179"/>
                    </a:lnTo>
                    <a:lnTo>
                      <a:pt x="944" y="218"/>
                    </a:lnTo>
                    <a:lnTo>
                      <a:pt x="869" y="261"/>
                    </a:lnTo>
                    <a:lnTo>
                      <a:pt x="795" y="309"/>
                    </a:lnTo>
                    <a:lnTo>
                      <a:pt x="725" y="359"/>
                    </a:lnTo>
                    <a:lnTo>
                      <a:pt x="657" y="412"/>
                    </a:lnTo>
                    <a:lnTo>
                      <a:pt x="591" y="469"/>
                    </a:lnTo>
                    <a:lnTo>
                      <a:pt x="529" y="529"/>
                    </a:lnTo>
                    <a:lnTo>
                      <a:pt x="469" y="592"/>
                    </a:lnTo>
                    <a:lnTo>
                      <a:pt x="412" y="657"/>
                    </a:lnTo>
                    <a:lnTo>
                      <a:pt x="358" y="725"/>
                    </a:lnTo>
                    <a:lnTo>
                      <a:pt x="308" y="796"/>
                    </a:lnTo>
                    <a:lnTo>
                      <a:pt x="262" y="869"/>
                    </a:lnTo>
                    <a:lnTo>
                      <a:pt x="217" y="945"/>
                    </a:lnTo>
                    <a:lnTo>
                      <a:pt x="178" y="1022"/>
                    </a:lnTo>
                    <a:lnTo>
                      <a:pt x="142" y="1101"/>
                    </a:lnTo>
                    <a:lnTo>
                      <a:pt x="110" y="1184"/>
                    </a:lnTo>
                    <a:lnTo>
                      <a:pt x="81" y="1267"/>
                    </a:lnTo>
                    <a:lnTo>
                      <a:pt x="57" y="1353"/>
                    </a:lnTo>
                    <a:lnTo>
                      <a:pt x="37" y="1439"/>
                    </a:lnTo>
                    <a:lnTo>
                      <a:pt x="20" y="1528"/>
                    </a:lnTo>
                    <a:lnTo>
                      <a:pt x="9" y="1618"/>
                    </a:lnTo>
                    <a:lnTo>
                      <a:pt x="2" y="1709"/>
                    </a:lnTo>
                    <a:lnTo>
                      <a:pt x="0" y="1802"/>
                    </a:lnTo>
                    <a:lnTo>
                      <a:pt x="2" y="1894"/>
                    </a:lnTo>
                    <a:lnTo>
                      <a:pt x="9" y="1986"/>
                    </a:lnTo>
                    <a:lnTo>
                      <a:pt x="20" y="2075"/>
                    </a:lnTo>
                    <a:lnTo>
                      <a:pt x="37" y="2164"/>
                    </a:lnTo>
                    <a:lnTo>
                      <a:pt x="57" y="2251"/>
                    </a:lnTo>
                    <a:lnTo>
                      <a:pt x="81" y="2336"/>
                    </a:lnTo>
                    <a:lnTo>
                      <a:pt x="110" y="2420"/>
                    </a:lnTo>
                    <a:lnTo>
                      <a:pt x="142" y="2501"/>
                    </a:lnTo>
                    <a:lnTo>
                      <a:pt x="178" y="2582"/>
                    </a:lnTo>
                    <a:lnTo>
                      <a:pt x="217" y="2659"/>
                    </a:lnTo>
                    <a:lnTo>
                      <a:pt x="262" y="2734"/>
                    </a:lnTo>
                    <a:lnTo>
                      <a:pt x="308" y="2808"/>
                    </a:lnTo>
                    <a:lnTo>
                      <a:pt x="358" y="2878"/>
                    </a:lnTo>
                    <a:lnTo>
                      <a:pt x="412" y="2946"/>
                    </a:lnTo>
                    <a:lnTo>
                      <a:pt x="469" y="3012"/>
                    </a:lnTo>
                    <a:lnTo>
                      <a:pt x="529" y="3074"/>
                    </a:lnTo>
                    <a:lnTo>
                      <a:pt x="591" y="3134"/>
                    </a:lnTo>
                    <a:lnTo>
                      <a:pt x="657" y="3191"/>
                    </a:lnTo>
                    <a:lnTo>
                      <a:pt x="725" y="3244"/>
                    </a:lnTo>
                    <a:lnTo>
                      <a:pt x="795" y="3294"/>
                    </a:lnTo>
                    <a:lnTo>
                      <a:pt x="869" y="3341"/>
                    </a:lnTo>
                    <a:lnTo>
                      <a:pt x="944" y="3385"/>
                    </a:lnTo>
                    <a:lnTo>
                      <a:pt x="1021" y="3425"/>
                    </a:lnTo>
                    <a:lnTo>
                      <a:pt x="1101" y="3461"/>
                    </a:lnTo>
                    <a:lnTo>
                      <a:pt x="1183" y="3493"/>
                    </a:lnTo>
                    <a:lnTo>
                      <a:pt x="1267" y="3521"/>
                    </a:lnTo>
                    <a:lnTo>
                      <a:pt x="1352" y="3546"/>
                    </a:lnTo>
                    <a:lnTo>
                      <a:pt x="1440" y="3566"/>
                    </a:lnTo>
                    <a:lnTo>
                      <a:pt x="1528" y="3581"/>
                    </a:lnTo>
                    <a:lnTo>
                      <a:pt x="1617" y="3594"/>
                    </a:lnTo>
                    <a:lnTo>
                      <a:pt x="1709" y="3601"/>
                    </a:lnTo>
                    <a:lnTo>
                      <a:pt x="1801" y="3603"/>
                    </a:lnTo>
                    <a:close/>
                    <a:moveTo>
                      <a:pt x="3534" y="1802"/>
                    </a:moveTo>
                    <a:lnTo>
                      <a:pt x="3532" y="1890"/>
                    </a:lnTo>
                    <a:lnTo>
                      <a:pt x="3525" y="1979"/>
                    </a:lnTo>
                    <a:lnTo>
                      <a:pt x="3514" y="2065"/>
                    </a:lnTo>
                    <a:lnTo>
                      <a:pt x="3499" y="2151"/>
                    </a:lnTo>
                    <a:lnTo>
                      <a:pt x="3479" y="2235"/>
                    </a:lnTo>
                    <a:lnTo>
                      <a:pt x="3456" y="2316"/>
                    </a:lnTo>
                    <a:lnTo>
                      <a:pt x="3428" y="2397"/>
                    </a:lnTo>
                    <a:lnTo>
                      <a:pt x="3397" y="2476"/>
                    </a:lnTo>
                    <a:lnTo>
                      <a:pt x="3363" y="2552"/>
                    </a:lnTo>
                    <a:lnTo>
                      <a:pt x="3325" y="2627"/>
                    </a:lnTo>
                    <a:lnTo>
                      <a:pt x="3283" y="2700"/>
                    </a:lnTo>
                    <a:lnTo>
                      <a:pt x="3237" y="2770"/>
                    </a:lnTo>
                    <a:lnTo>
                      <a:pt x="3189" y="2838"/>
                    </a:lnTo>
                    <a:lnTo>
                      <a:pt x="3138" y="2903"/>
                    </a:lnTo>
                    <a:lnTo>
                      <a:pt x="3084" y="2966"/>
                    </a:lnTo>
                    <a:lnTo>
                      <a:pt x="3026" y="3027"/>
                    </a:lnTo>
                    <a:lnTo>
                      <a:pt x="2966" y="3084"/>
                    </a:lnTo>
                    <a:lnTo>
                      <a:pt x="2903" y="3138"/>
                    </a:lnTo>
                    <a:lnTo>
                      <a:pt x="2837" y="3190"/>
                    </a:lnTo>
                    <a:lnTo>
                      <a:pt x="2770" y="3238"/>
                    </a:lnTo>
                    <a:lnTo>
                      <a:pt x="2700" y="3283"/>
                    </a:lnTo>
                    <a:lnTo>
                      <a:pt x="2627" y="3324"/>
                    </a:lnTo>
                    <a:lnTo>
                      <a:pt x="2552" y="3363"/>
                    </a:lnTo>
                    <a:lnTo>
                      <a:pt x="2476" y="3398"/>
                    </a:lnTo>
                    <a:lnTo>
                      <a:pt x="2397" y="3429"/>
                    </a:lnTo>
                    <a:lnTo>
                      <a:pt x="2317" y="3456"/>
                    </a:lnTo>
                    <a:lnTo>
                      <a:pt x="2234" y="3479"/>
                    </a:lnTo>
                    <a:lnTo>
                      <a:pt x="2150" y="3498"/>
                    </a:lnTo>
                    <a:lnTo>
                      <a:pt x="2066" y="3514"/>
                    </a:lnTo>
                    <a:lnTo>
                      <a:pt x="1978" y="3525"/>
                    </a:lnTo>
                    <a:lnTo>
                      <a:pt x="1891" y="3531"/>
                    </a:lnTo>
                    <a:lnTo>
                      <a:pt x="1801" y="3534"/>
                    </a:lnTo>
                    <a:lnTo>
                      <a:pt x="1712" y="3531"/>
                    </a:lnTo>
                    <a:lnTo>
                      <a:pt x="1624" y="3525"/>
                    </a:lnTo>
                    <a:lnTo>
                      <a:pt x="1538" y="3514"/>
                    </a:lnTo>
                    <a:lnTo>
                      <a:pt x="1453" y="3498"/>
                    </a:lnTo>
                    <a:lnTo>
                      <a:pt x="1368" y="3479"/>
                    </a:lnTo>
                    <a:lnTo>
                      <a:pt x="1286" y="3456"/>
                    </a:lnTo>
                    <a:lnTo>
                      <a:pt x="1205" y="3429"/>
                    </a:lnTo>
                    <a:lnTo>
                      <a:pt x="1127" y="3398"/>
                    </a:lnTo>
                    <a:lnTo>
                      <a:pt x="1051" y="3363"/>
                    </a:lnTo>
                    <a:lnTo>
                      <a:pt x="975" y="3324"/>
                    </a:lnTo>
                    <a:lnTo>
                      <a:pt x="903" y="3283"/>
                    </a:lnTo>
                    <a:lnTo>
                      <a:pt x="833" y="3238"/>
                    </a:lnTo>
                    <a:lnTo>
                      <a:pt x="765" y="3190"/>
                    </a:lnTo>
                    <a:lnTo>
                      <a:pt x="700" y="3138"/>
                    </a:lnTo>
                    <a:lnTo>
                      <a:pt x="637" y="3084"/>
                    </a:lnTo>
                    <a:lnTo>
                      <a:pt x="576" y="3027"/>
                    </a:lnTo>
                    <a:lnTo>
                      <a:pt x="519" y="2966"/>
                    </a:lnTo>
                    <a:lnTo>
                      <a:pt x="465" y="2903"/>
                    </a:lnTo>
                    <a:lnTo>
                      <a:pt x="413" y="2838"/>
                    </a:lnTo>
                    <a:lnTo>
                      <a:pt x="365" y="2770"/>
                    </a:lnTo>
                    <a:lnTo>
                      <a:pt x="320" y="2700"/>
                    </a:lnTo>
                    <a:lnTo>
                      <a:pt x="278" y="2627"/>
                    </a:lnTo>
                    <a:lnTo>
                      <a:pt x="240" y="2552"/>
                    </a:lnTo>
                    <a:lnTo>
                      <a:pt x="205" y="2476"/>
                    </a:lnTo>
                    <a:lnTo>
                      <a:pt x="174" y="2397"/>
                    </a:lnTo>
                    <a:lnTo>
                      <a:pt x="147" y="2316"/>
                    </a:lnTo>
                    <a:lnTo>
                      <a:pt x="124" y="2235"/>
                    </a:lnTo>
                    <a:lnTo>
                      <a:pt x="104" y="2151"/>
                    </a:lnTo>
                    <a:lnTo>
                      <a:pt x="89" y="2065"/>
                    </a:lnTo>
                    <a:lnTo>
                      <a:pt x="78" y="1979"/>
                    </a:lnTo>
                    <a:lnTo>
                      <a:pt x="72" y="1890"/>
                    </a:lnTo>
                    <a:lnTo>
                      <a:pt x="69" y="1802"/>
                    </a:lnTo>
                    <a:lnTo>
                      <a:pt x="72" y="1712"/>
                    </a:lnTo>
                    <a:lnTo>
                      <a:pt x="78" y="1625"/>
                    </a:lnTo>
                    <a:lnTo>
                      <a:pt x="89" y="1538"/>
                    </a:lnTo>
                    <a:lnTo>
                      <a:pt x="104" y="1452"/>
                    </a:lnTo>
                    <a:lnTo>
                      <a:pt x="124" y="1369"/>
                    </a:lnTo>
                    <a:lnTo>
                      <a:pt x="147" y="1286"/>
                    </a:lnTo>
                    <a:lnTo>
                      <a:pt x="174" y="1206"/>
                    </a:lnTo>
                    <a:lnTo>
                      <a:pt x="205" y="1128"/>
                    </a:lnTo>
                    <a:lnTo>
                      <a:pt x="240" y="1050"/>
                    </a:lnTo>
                    <a:lnTo>
                      <a:pt x="278" y="976"/>
                    </a:lnTo>
                    <a:lnTo>
                      <a:pt x="320" y="903"/>
                    </a:lnTo>
                    <a:lnTo>
                      <a:pt x="365" y="833"/>
                    </a:lnTo>
                    <a:lnTo>
                      <a:pt x="413" y="765"/>
                    </a:lnTo>
                    <a:lnTo>
                      <a:pt x="465" y="699"/>
                    </a:lnTo>
                    <a:lnTo>
                      <a:pt x="519" y="637"/>
                    </a:lnTo>
                    <a:lnTo>
                      <a:pt x="576" y="577"/>
                    </a:lnTo>
                    <a:lnTo>
                      <a:pt x="637" y="520"/>
                    </a:lnTo>
                    <a:lnTo>
                      <a:pt x="700" y="465"/>
                    </a:lnTo>
                    <a:lnTo>
                      <a:pt x="765" y="413"/>
                    </a:lnTo>
                    <a:lnTo>
                      <a:pt x="833" y="365"/>
                    </a:lnTo>
                    <a:lnTo>
                      <a:pt x="903" y="321"/>
                    </a:lnTo>
                    <a:lnTo>
                      <a:pt x="975" y="278"/>
                    </a:lnTo>
                    <a:lnTo>
                      <a:pt x="1051" y="240"/>
                    </a:lnTo>
                    <a:lnTo>
                      <a:pt x="1127" y="205"/>
                    </a:lnTo>
                    <a:lnTo>
                      <a:pt x="1205" y="175"/>
                    </a:lnTo>
                    <a:lnTo>
                      <a:pt x="1286" y="148"/>
                    </a:lnTo>
                    <a:lnTo>
                      <a:pt x="1368" y="124"/>
                    </a:lnTo>
                    <a:lnTo>
                      <a:pt x="1453" y="105"/>
                    </a:lnTo>
                    <a:lnTo>
                      <a:pt x="1538" y="90"/>
                    </a:lnTo>
                    <a:lnTo>
                      <a:pt x="1624" y="78"/>
                    </a:lnTo>
                    <a:lnTo>
                      <a:pt x="1712" y="71"/>
                    </a:lnTo>
                    <a:lnTo>
                      <a:pt x="1801" y="69"/>
                    </a:lnTo>
                    <a:lnTo>
                      <a:pt x="1891" y="71"/>
                    </a:lnTo>
                    <a:lnTo>
                      <a:pt x="1978" y="78"/>
                    </a:lnTo>
                    <a:lnTo>
                      <a:pt x="2066" y="90"/>
                    </a:lnTo>
                    <a:lnTo>
                      <a:pt x="2150" y="105"/>
                    </a:lnTo>
                    <a:lnTo>
                      <a:pt x="2234" y="124"/>
                    </a:lnTo>
                    <a:lnTo>
                      <a:pt x="2317" y="148"/>
                    </a:lnTo>
                    <a:lnTo>
                      <a:pt x="2397" y="175"/>
                    </a:lnTo>
                    <a:lnTo>
                      <a:pt x="2476" y="205"/>
                    </a:lnTo>
                    <a:lnTo>
                      <a:pt x="2552" y="240"/>
                    </a:lnTo>
                    <a:lnTo>
                      <a:pt x="2627" y="278"/>
                    </a:lnTo>
                    <a:lnTo>
                      <a:pt x="2700" y="321"/>
                    </a:lnTo>
                    <a:lnTo>
                      <a:pt x="2770" y="365"/>
                    </a:lnTo>
                    <a:lnTo>
                      <a:pt x="2837" y="413"/>
                    </a:lnTo>
                    <a:lnTo>
                      <a:pt x="2903" y="465"/>
                    </a:lnTo>
                    <a:lnTo>
                      <a:pt x="2966" y="520"/>
                    </a:lnTo>
                    <a:lnTo>
                      <a:pt x="3026" y="577"/>
                    </a:lnTo>
                    <a:lnTo>
                      <a:pt x="3084" y="637"/>
                    </a:lnTo>
                    <a:lnTo>
                      <a:pt x="3138" y="699"/>
                    </a:lnTo>
                    <a:lnTo>
                      <a:pt x="3189" y="765"/>
                    </a:lnTo>
                    <a:lnTo>
                      <a:pt x="3237" y="833"/>
                    </a:lnTo>
                    <a:lnTo>
                      <a:pt x="3283" y="903"/>
                    </a:lnTo>
                    <a:lnTo>
                      <a:pt x="3325" y="976"/>
                    </a:lnTo>
                    <a:lnTo>
                      <a:pt x="3363" y="1050"/>
                    </a:lnTo>
                    <a:lnTo>
                      <a:pt x="3397" y="1128"/>
                    </a:lnTo>
                    <a:lnTo>
                      <a:pt x="3428" y="1206"/>
                    </a:lnTo>
                    <a:lnTo>
                      <a:pt x="3456" y="1286"/>
                    </a:lnTo>
                    <a:lnTo>
                      <a:pt x="3479" y="1369"/>
                    </a:lnTo>
                    <a:lnTo>
                      <a:pt x="3499" y="1452"/>
                    </a:lnTo>
                    <a:lnTo>
                      <a:pt x="3514" y="1538"/>
                    </a:lnTo>
                    <a:lnTo>
                      <a:pt x="3525" y="1625"/>
                    </a:lnTo>
                    <a:lnTo>
                      <a:pt x="3532" y="1712"/>
                    </a:lnTo>
                    <a:lnTo>
                      <a:pt x="3534" y="1802"/>
                    </a:lnTo>
                    <a:close/>
                  </a:path>
                </a:pathLst>
              </a:custGeom>
              <a:solidFill>
                <a:srgbClr val="E96FA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1648" name="Freeform 1355">
                <a:extLst>
                  <a:ext uri="{FF2B5EF4-FFF2-40B4-BE49-F238E27FC236}">
                    <a16:creationId xmlns:a16="http://schemas.microsoft.com/office/drawing/2014/main" id="{DDB34A09-5303-4B7B-8D54-04439BC4A14A}"/>
                  </a:ext>
                </a:extLst>
              </p:cNvPr>
              <p:cNvSpPr>
                <a:spLocks noEditPoints="1"/>
              </p:cNvSpPr>
              <p:nvPr/>
            </p:nvSpPr>
            <p:spPr bwMode="auto">
              <a:xfrm>
                <a:off x="3611" y="2835"/>
                <a:ext cx="713" cy="713"/>
              </a:xfrm>
              <a:custGeom>
                <a:avLst/>
                <a:gdLst>
                  <a:gd name="T0" fmla="*/ 706 w 3566"/>
                  <a:gd name="T1" fmla="*/ 285 h 3566"/>
                  <a:gd name="T2" fmla="*/ 678 w 3566"/>
                  <a:gd name="T3" fmla="*/ 202 h 3566"/>
                  <a:gd name="T4" fmla="*/ 632 w 3566"/>
                  <a:gd name="T5" fmla="*/ 130 h 3566"/>
                  <a:gd name="T6" fmla="*/ 570 w 3566"/>
                  <a:gd name="T7" fmla="*/ 71 h 3566"/>
                  <a:gd name="T8" fmla="*/ 495 w 3566"/>
                  <a:gd name="T9" fmla="*/ 28 h 3566"/>
                  <a:gd name="T10" fmla="*/ 411 w 3566"/>
                  <a:gd name="T11" fmla="*/ 4 h 3566"/>
                  <a:gd name="T12" fmla="*/ 320 w 3566"/>
                  <a:gd name="T13" fmla="*/ 2 h 3566"/>
                  <a:gd name="T14" fmla="*/ 234 w 3566"/>
                  <a:gd name="T15" fmla="*/ 22 h 3566"/>
                  <a:gd name="T16" fmla="*/ 157 w 3566"/>
                  <a:gd name="T17" fmla="*/ 61 h 3566"/>
                  <a:gd name="T18" fmla="*/ 93 w 3566"/>
                  <a:gd name="T19" fmla="*/ 117 h 3566"/>
                  <a:gd name="T20" fmla="*/ 43 w 3566"/>
                  <a:gd name="T21" fmla="*/ 187 h 3566"/>
                  <a:gd name="T22" fmla="*/ 11 w 3566"/>
                  <a:gd name="T23" fmla="*/ 268 h 3566"/>
                  <a:gd name="T24" fmla="*/ 0 w 3566"/>
                  <a:gd name="T25" fmla="*/ 357 h 3566"/>
                  <a:gd name="T26" fmla="*/ 11 w 3566"/>
                  <a:gd name="T27" fmla="*/ 446 h 3566"/>
                  <a:gd name="T28" fmla="*/ 43 w 3566"/>
                  <a:gd name="T29" fmla="*/ 527 h 3566"/>
                  <a:gd name="T30" fmla="*/ 93 w 3566"/>
                  <a:gd name="T31" fmla="*/ 596 h 3566"/>
                  <a:gd name="T32" fmla="*/ 157 w 3566"/>
                  <a:gd name="T33" fmla="*/ 652 h 3566"/>
                  <a:gd name="T34" fmla="*/ 234 w 3566"/>
                  <a:gd name="T35" fmla="*/ 692 h 3566"/>
                  <a:gd name="T36" fmla="*/ 320 w 3566"/>
                  <a:gd name="T37" fmla="*/ 711 h 3566"/>
                  <a:gd name="T38" fmla="*/ 411 w 3566"/>
                  <a:gd name="T39" fmla="*/ 709 h 3566"/>
                  <a:gd name="T40" fmla="*/ 495 w 3566"/>
                  <a:gd name="T41" fmla="*/ 685 h 3566"/>
                  <a:gd name="T42" fmla="*/ 570 w 3566"/>
                  <a:gd name="T43" fmla="*/ 642 h 3566"/>
                  <a:gd name="T44" fmla="*/ 632 w 3566"/>
                  <a:gd name="T45" fmla="*/ 583 h 3566"/>
                  <a:gd name="T46" fmla="*/ 678 w 3566"/>
                  <a:gd name="T47" fmla="*/ 511 h 3566"/>
                  <a:gd name="T48" fmla="*/ 706 w 3566"/>
                  <a:gd name="T49" fmla="*/ 428 h 3566"/>
                  <a:gd name="T50" fmla="*/ 693 w 3566"/>
                  <a:gd name="T51" fmla="*/ 357 h 3566"/>
                  <a:gd name="T52" fmla="*/ 682 w 3566"/>
                  <a:gd name="T53" fmla="*/ 441 h 3566"/>
                  <a:gd name="T54" fmla="*/ 652 w 3566"/>
                  <a:gd name="T55" fmla="*/ 517 h 3566"/>
                  <a:gd name="T56" fmla="*/ 605 w 3566"/>
                  <a:gd name="T57" fmla="*/ 583 h 3566"/>
                  <a:gd name="T58" fmla="*/ 544 w 3566"/>
                  <a:gd name="T59" fmla="*/ 635 h 3566"/>
                  <a:gd name="T60" fmla="*/ 472 w 3566"/>
                  <a:gd name="T61" fmla="*/ 672 h 3566"/>
                  <a:gd name="T62" fmla="*/ 391 w 3566"/>
                  <a:gd name="T63" fmla="*/ 691 h 3566"/>
                  <a:gd name="T64" fmla="*/ 305 w 3566"/>
                  <a:gd name="T65" fmla="*/ 689 h 3566"/>
                  <a:gd name="T66" fmla="*/ 226 w 3566"/>
                  <a:gd name="T67" fmla="*/ 666 h 3566"/>
                  <a:gd name="T68" fmla="*/ 155 w 3566"/>
                  <a:gd name="T69" fmla="*/ 626 h 3566"/>
                  <a:gd name="T70" fmla="*/ 97 w 3566"/>
                  <a:gd name="T71" fmla="*/ 570 h 3566"/>
                  <a:gd name="T72" fmla="*/ 54 w 3566"/>
                  <a:gd name="T73" fmla="*/ 502 h 3566"/>
                  <a:gd name="T74" fmla="*/ 27 w 3566"/>
                  <a:gd name="T75" fmla="*/ 424 h 3566"/>
                  <a:gd name="T76" fmla="*/ 21 w 3566"/>
                  <a:gd name="T77" fmla="*/ 339 h 3566"/>
                  <a:gd name="T78" fmla="*/ 35 w 3566"/>
                  <a:gd name="T79" fmla="*/ 257 h 3566"/>
                  <a:gd name="T80" fmla="*/ 69 w 3566"/>
                  <a:gd name="T81" fmla="*/ 182 h 3566"/>
                  <a:gd name="T82" fmla="*/ 119 w 3566"/>
                  <a:gd name="T83" fmla="*/ 119 h 3566"/>
                  <a:gd name="T84" fmla="*/ 182 w 3566"/>
                  <a:gd name="T85" fmla="*/ 69 h 3566"/>
                  <a:gd name="T86" fmla="*/ 257 w 3566"/>
                  <a:gd name="T87" fmla="*/ 36 h 3566"/>
                  <a:gd name="T88" fmla="*/ 339 w 3566"/>
                  <a:gd name="T89" fmla="*/ 21 h 3566"/>
                  <a:gd name="T90" fmla="*/ 424 w 3566"/>
                  <a:gd name="T91" fmla="*/ 27 h 3566"/>
                  <a:gd name="T92" fmla="*/ 502 w 3566"/>
                  <a:gd name="T93" fmla="*/ 54 h 3566"/>
                  <a:gd name="T94" fmla="*/ 570 w 3566"/>
                  <a:gd name="T95" fmla="*/ 97 h 3566"/>
                  <a:gd name="T96" fmla="*/ 626 w 3566"/>
                  <a:gd name="T97" fmla="*/ 156 h 3566"/>
                  <a:gd name="T98" fmla="*/ 666 w 3566"/>
                  <a:gd name="T99" fmla="*/ 226 h 3566"/>
                  <a:gd name="T100" fmla="*/ 689 w 3566"/>
                  <a:gd name="T101" fmla="*/ 306 h 35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566" h="3566">
                    <a:moveTo>
                      <a:pt x="3566" y="1784"/>
                    </a:moveTo>
                    <a:lnTo>
                      <a:pt x="3564" y="1691"/>
                    </a:lnTo>
                    <a:lnTo>
                      <a:pt x="3557" y="1601"/>
                    </a:lnTo>
                    <a:lnTo>
                      <a:pt x="3546" y="1513"/>
                    </a:lnTo>
                    <a:lnTo>
                      <a:pt x="3530" y="1424"/>
                    </a:lnTo>
                    <a:lnTo>
                      <a:pt x="3511" y="1338"/>
                    </a:lnTo>
                    <a:lnTo>
                      <a:pt x="3487" y="1253"/>
                    </a:lnTo>
                    <a:lnTo>
                      <a:pt x="3459" y="1171"/>
                    </a:lnTo>
                    <a:lnTo>
                      <a:pt x="3427" y="1089"/>
                    </a:lnTo>
                    <a:lnTo>
                      <a:pt x="3390" y="1011"/>
                    </a:lnTo>
                    <a:lnTo>
                      <a:pt x="3351" y="934"/>
                    </a:lnTo>
                    <a:lnTo>
                      <a:pt x="3309" y="859"/>
                    </a:lnTo>
                    <a:lnTo>
                      <a:pt x="3262" y="787"/>
                    </a:lnTo>
                    <a:lnTo>
                      <a:pt x="3212" y="717"/>
                    </a:lnTo>
                    <a:lnTo>
                      <a:pt x="3159" y="649"/>
                    </a:lnTo>
                    <a:lnTo>
                      <a:pt x="3103" y="585"/>
                    </a:lnTo>
                    <a:lnTo>
                      <a:pt x="3045" y="523"/>
                    </a:lnTo>
                    <a:lnTo>
                      <a:pt x="2982" y="463"/>
                    </a:lnTo>
                    <a:lnTo>
                      <a:pt x="2918" y="408"/>
                    </a:lnTo>
                    <a:lnTo>
                      <a:pt x="2851" y="355"/>
                    </a:lnTo>
                    <a:lnTo>
                      <a:pt x="2780" y="305"/>
                    </a:lnTo>
                    <a:lnTo>
                      <a:pt x="2708" y="258"/>
                    </a:lnTo>
                    <a:lnTo>
                      <a:pt x="2634" y="216"/>
                    </a:lnTo>
                    <a:lnTo>
                      <a:pt x="2556" y="176"/>
                    </a:lnTo>
                    <a:lnTo>
                      <a:pt x="2478" y="141"/>
                    </a:lnTo>
                    <a:lnTo>
                      <a:pt x="2396" y="109"/>
                    </a:lnTo>
                    <a:lnTo>
                      <a:pt x="2314" y="81"/>
                    </a:lnTo>
                    <a:lnTo>
                      <a:pt x="2229" y="56"/>
                    </a:lnTo>
                    <a:lnTo>
                      <a:pt x="2143" y="36"/>
                    </a:lnTo>
                    <a:lnTo>
                      <a:pt x="2055" y="21"/>
                    </a:lnTo>
                    <a:lnTo>
                      <a:pt x="1965" y="9"/>
                    </a:lnTo>
                    <a:lnTo>
                      <a:pt x="1875" y="3"/>
                    </a:lnTo>
                    <a:lnTo>
                      <a:pt x="1783" y="0"/>
                    </a:lnTo>
                    <a:lnTo>
                      <a:pt x="1692" y="3"/>
                    </a:lnTo>
                    <a:lnTo>
                      <a:pt x="1601" y="9"/>
                    </a:lnTo>
                    <a:lnTo>
                      <a:pt x="1512" y="21"/>
                    </a:lnTo>
                    <a:lnTo>
                      <a:pt x="1424" y="36"/>
                    </a:lnTo>
                    <a:lnTo>
                      <a:pt x="1338" y="56"/>
                    </a:lnTo>
                    <a:lnTo>
                      <a:pt x="1253" y="81"/>
                    </a:lnTo>
                    <a:lnTo>
                      <a:pt x="1170" y="109"/>
                    </a:lnTo>
                    <a:lnTo>
                      <a:pt x="1089" y="141"/>
                    </a:lnTo>
                    <a:lnTo>
                      <a:pt x="1010" y="176"/>
                    </a:lnTo>
                    <a:lnTo>
                      <a:pt x="933" y="216"/>
                    </a:lnTo>
                    <a:lnTo>
                      <a:pt x="859" y="258"/>
                    </a:lnTo>
                    <a:lnTo>
                      <a:pt x="786" y="305"/>
                    </a:lnTo>
                    <a:lnTo>
                      <a:pt x="716" y="355"/>
                    </a:lnTo>
                    <a:lnTo>
                      <a:pt x="649" y="408"/>
                    </a:lnTo>
                    <a:lnTo>
                      <a:pt x="584" y="463"/>
                    </a:lnTo>
                    <a:lnTo>
                      <a:pt x="522" y="523"/>
                    </a:lnTo>
                    <a:lnTo>
                      <a:pt x="464" y="585"/>
                    </a:lnTo>
                    <a:lnTo>
                      <a:pt x="407" y="649"/>
                    </a:lnTo>
                    <a:lnTo>
                      <a:pt x="354" y="717"/>
                    </a:lnTo>
                    <a:lnTo>
                      <a:pt x="305" y="787"/>
                    </a:lnTo>
                    <a:lnTo>
                      <a:pt x="259" y="859"/>
                    </a:lnTo>
                    <a:lnTo>
                      <a:pt x="216" y="934"/>
                    </a:lnTo>
                    <a:lnTo>
                      <a:pt x="176" y="1011"/>
                    </a:lnTo>
                    <a:lnTo>
                      <a:pt x="140" y="1089"/>
                    </a:lnTo>
                    <a:lnTo>
                      <a:pt x="108" y="1171"/>
                    </a:lnTo>
                    <a:lnTo>
                      <a:pt x="80" y="1253"/>
                    </a:lnTo>
                    <a:lnTo>
                      <a:pt x="56" y="1338"/>
                    </a:lnTo>
                    <a:lnTo>
                      <a:pt x="37" y="1424"/>
                    </a:lnTo>
                    <a:lnTo>
                      <a:pt x="21" y="1513"/>
                    </a:lnTo>
                    <a:lnTo>
                      <a:pt x="10" y="1601"/>
                    </a:lnTo>
                    <a:lnTo>
                      <a:pt x="2" y="1691"/>
                    </a:lnTo>
                    <a:lnTo>
                      <a:pt x="0" y="1784"/>
                    </a:lnTo>
                    <a:lnTo>
                      <a:pt x="2" y="1875"/>
                    </a:lnTo>
                    <a:lnTo>
                      <a:pt x="10" y="1966"/>
                    </a:lnTo>
                    <a:lnTo>
                      <a:pt x="21" y="2055"/>
                    </a:lnTo>
                    <a:lnTo>
                      <a:pt x="37" y="2143"/>
                    </a:lnTo>
                    <a:lnTo>
                      <a:pt x="56" y="2229"/>
                    </a:lnTo>
                    <a:lnTo>
                      <a:pt x="80" y="2313"/>
                    </a:lnTo>
                    <a:lnTo>
                      <a:pt x="108" y="2397"/>
                    </a:lnTo>
                    <a:lnTo>
                      <a:pt x="140" y="2477"/>
                    </a:lnTo>
                    <a:lnTo>
                      <a:pt x="176" y="2557"/>
                    </a:lnTo>
                    <a:lnTo>
                      <a:pt x="216" y="2634"/>
                    </a:lnTo>
                    <a:lnTo>
                      <a:pt x="259" y="2708"/>
                    </a:lnTo>
                    <a:lnTo>
                      <a:pt x="305" y="2781"/>
                    </a:lnTo>
                    <a:lnTo>
                      <a:pt x="354" y="2850"/>
                    </a:lnTo>
                    <a:lnTo>
                      <a:pt x="407" y="2917"/>
                    </a:lnTo>
                    <a:lnTo>
                      <a:pt x="464" y="2983"/>
                    </a:lnTo>
                    <a:lnTo>
                      <a:pt x="522" y="3044"/>
                    </a:lnTo>
                    <a:lnTo>
                      <a:pt x="584" y="3103"/>
                    </a:lnTo>
                    <a:lnTo>
                      <a:pt x="649" y="3160"/>
                    </a:lnTo>
                    <a:lnTo>
                      <a:pt x="716" y="3213"/>
                    </a:lnTo>
                    <a:lnTo>
                      <a:pt x="786" y="3262"/>
                    </a:lnTo>
                    <a:lnTo>
                      <a:pt x="859" y="3308"/>
                    </a:lnTo>
                    <a:lnTo>
                      <a:pt x="933" y="3351"/>
                    </a:lnTo>
                    <a:lnTo>
                      <a:pt x="1010" y="3391"/>
                    </a:lnTo>
                    <a:lnTo>
                      <a:pt x="1089" y="3427"/>
                    </a:lnTo>
                    <a:lnTo>
                      <a:pt x="1170" y="3459"/>
                    </a:lnTo>
                    <a:lnTo>
                      <a:pt x="1253" y="3486"/>
                    </a:lnTo>
                    <a:lnTo>
                      <a:pt x="1338" y="3510"/>
                    </a:lnTo>
                    <a:lnTo>
                      <a:pt x="1424" y="3530"/>
                    </a:lnTo>
                    <a:lnTo>
                      <a:pt x="1512" y="3546"/>
                    </a:lnTo>
                    <a:lnTo>
                      <a:pt x="1601" y="3557"/>
                    </a:lnTo>
                    <a:lnTo>
                      <a:pt x="1692" y="3564"/>
                    </a:lnTo>
                    <a:lnTo>
                      <a:pt x="1783" y="3566"/>
                    </a:lnTo>
                    <a:lnTo>
                      <a:pt x="1875" y="3564"/>
                    </a:lnTo>
                    <a:lnTo>
                      <a:pt x="1965" y="3557"/>
                    </a:lnTo>
                    <a:lnTo>
                      <a:pt x="2055" y="3546"/>
                    </a:lnTo>
                    <a:lnTo>
                      <a:pt x="2143" y="3530"/>
                    </a:lnTo>
                    <a:lnTo>
                      <a:pt x="2229" y="3510"/>
                    </a:lnTo>
                    <a:lnTo>
                      <a:pt x="2314" y="3486"/>
                    </a:lnTo>
                    <a:lnTo>
                      <a:pt x="2396" y="3459"/>
                    </a:lnTo>
                    <a:lnTo>
                      <a:pt x="2478" y="3427"/>
                    </a:lnTo>
                    <a:lnTo>
                      <a:pt x="2556" y="3391"/>
                    </a:lnTo>
                    <a:lnTo>
                      <a:pt x="2634" y="3351"/>
                    </a:lnTo>
                    <a:lnTo>
                      <a:pt x="2708" y="3308"/>
                    </a:lnTo>
                    <a:lnTo>
                      <a:pt x="2780" y="3262"/>
                    </a:lnTo>
                    <a:lnTo>
                      <a:pt x="2851" y="3213"/>
                    </a:lnTo>
                    <a:lnTo>
                      <a:pt x="2918" y="3160"/>
                    </a:lnTo>
                    <a:lnTo>
                      <a:pt x="2982" y="3103"/>
                    </a:lnTo>
                    <a:lnTo>
                      <a:pt x="3045" y="3044"/>
                    </a:lnTo>
                    <a:lnTo>
                      <a:pt x="3103" y="2983"/>
                    </a:lnTo>
                    <a:lnTo>
                      <a:pt x="3159" y="2917"/>
                    </a:lnTo>
                    <a:lnTo>
                      <a:pt x="3212" y="2850"/>
                    </a:lnTo>
                    <a:lnTo>
                      <a:pt x="3262" y="2781"/>
                    </a:lnTo>
                    <a:lnTo>
                      <a:pt x="3309" y="2708"/>
                    </a:lnTo>
                    <a:lnTo>
                      <a:pt x="3351" y="2634"/>
                    </a:lnTo>
                    <a:lnTo>
                      <a:pt x="3390" y="2557"/>
                    </a:lnTo>
                    <a:lnTo>
                      <a:pt x="3427" y="2477"/>
                    </a:lnTo>
                    <a:lnTo>
                      <a:pt x="3459" y="2397"/>
                    </a:lnTo>
                    <a:lnTo>
                      <a:pt x="3487" y="2313"/>
                    </a:lnTo>
                    <a:lnTo>
                      <a:pt x="3511" y="2229"/>
                    </a:lnTo>
                    <a:lnTo>
                      <a:pt x="3530" y="2143"/>
                    </a:lnTo>
                    <a:lnTo>
                      <a:pt x="3546" y="2055"/>
                    </a:lnTo>
                    <a:lnTo>
                      <a:pt x="3557" y="1966"/>
                    </a:lnTo>
                    <a:lnTo>
                      <a:pt x="3564" y="1875"/>
                    </a:lnTo>
                    <a:lnTo>
                      <a:pt x="3566" y="1784"/>
                    </a:lnTo>
                    <a:close/>
                    <a:moveTo>
                      <a:pt x="3465" y="1784"/>
                    </a:moveTo>
                    <a:lnTo>
                      <a:pt x="3463" y="1870"/>
                    </a:lnTo>
                    <a:lnTo>
                      <a:pt x="3456" y="1956"/>
                    </a:lnTo>
                    <a:lnTo>
                      <a:pt x="3446" y="2040"/>
                    </a:lnTo>
                    <a:lnTo>
                      <a:pt x="3431" y="2122"/>
                    </a:lnTo>
                    <a:lnTo>
                      <a:pt x="3411" y="2204"/>
                    </a:lnTo>
                    <a:lnTo>
                      <a:pt x="3389" y="2283"/>
                    </a:lnTo>
                    <a:lnTo>
                      <a:pt x="3363" y="2362"/>
                    </a:lnTo>
                    <a:lnTo>
                      <a:pt x="3333" y="2438"/>
                    </a:lnTo>
                    <a:lnTo>
                      <a:pt x="3299" y="2512"/>
                    </a:lnTo>
                    <a:lnTo>
                      <a:pt x="3262" y="2585"/>
                    </a:lnTo>
                    <a:lnTo>
                      <a:pt x="3221" y="2655"/>
                    </a:lnTo>
                    <a:lnTo>
                      <a:pt x="3177" y="2723"/>
                    </a:lnTo>
                    <a:lnTo>
                      <a:pt x="3131" y="2790"/>
                    </a:lnTo>
                    <a:lnTo>
                      <a:pt x="3081" y="2853"/>
                    </a:lnTo>
                    <a:lnTo>
                      <a:pt x="3028" y="2914"/>
                    </a:lnTo>
                    <a:lnTo>
                      <a:pt x="2972" y="2973"/>
                    </a:lnTo>
                    <a:lnTo>
                      <a:pt x="2914" y="3028"/>
                    </a:lnTo>
                    <a:lnTo>
                      <a:pt x="2853" y="3081"/>
                    </a:lnTo>
                    <a:lnTo>
                      <a:pt x="2789" y="3130"/>
                    </a:lnTo>
                    <a:lnTo>
                      <a:pt x="2723" y="3178"/>
                    </a:lnTo>
                    <a:lnTo>
                      <a:pt x="2656" y="3222"/>
                    </a:lnTo>
                    <a:lnTo>
                      <a:pt x="2584" y="3262"/>
                    </a:lnTo>
                    <a:lnTo>
                      <a:pt x="2512" y="3299"/>
                    </a:lnTo>
                    <a:lnTo>
                      <a:pt x="2438" y="3332"/>
                    </a:lnTo>
                    <a:lnTo>
                      <a:pt x="2361" y="3362"/>
                    </a:lnTo>
                    <a:lnTo>
                      <a:pt x="2284" y="3390"/>
                    </a:lnTo>
                    <a:lnTo>
                      <a:pt x="2203" y="3412"/>
                    </a:lnTo>
                    <a:lnTo>
                      <a:pt x="2122" y="3431"/>
                    </a:lnTo>
                    <a:lnTo>
                      <a:pt x="2040" y="3446"/>
                    </a:lnTo>
                    <a:lnTo>
                      <a:pt x="1955" y="3456"/>
                    </a:lnTo>
                    <a:lnTo>
                      <a:pt x="1870" y="3463"/>
                    </a:lnTo>
                    <a:lnTo>
                      <a:pt x="1783" y="3465"/>
                    </a:lnTo>
                    <a:lnTo>
                      <a:pt x="1697" y="3463"/>
                    </a:lnTo>
                    <a:lnTo>
                      <a:pt x="1611" y="3456"/>
                    </a:lnTo>
                    <a:lnTo>
                      <a:pt x="1527" y="3446"/>
                    </a:lnTo>
                    <a:lnTo>
                      <a:pt x="1445" y="3431"/>
                    </a:lnTo>
                    <a:lnTo>
                      <a:pt x="1363" y="3412"/>
                    </a:lnTo>
                    <a:lnTo>
                      <a:pt x="1284" y="3390"/>
                    </a:lnTo>
                    <a:lnTo>
                      <a:pt x="1205" y="3362"/>
                    </a:lnTo>
                    <a:lnTo>
                      <a:pt x="1129" y="3332"/>
                    </a:lnTo>
                    <a:lnTo>
                      <a:pt x="1055" y="3299"/>
                    </a:lnTo>
                    <a:lnTo>
                      <a:pt x="982" y="3262"/>
                    </a:lnTo>
                    <a:lnTo>
                      <a:pt x="912" y="3222"/>
                    </a:lnTo>
                    <a:lnTo>
                      <a:pt x="844" y="3178"/>
                    </a:lnTo>
                    <a:lnTo>
                      <a:pt x="777" y="3130"/>
                    </a:lnTo>
                    <a:lnTo>
                      <a:pt x="714" y="3081"/>
                    </a:lnTo>
                    <a:lnTo>
                      <a:pt x="653" y="3028"/>
                    </a:lnTo>
                    <a:lnTo>
                      <a:pt x="594" y="2973"/>
                    </a:lnTo>
                    <a:lnTo>
                      <a:pt x="539" y="2914"/>
                    </a:lnTo>
                    <a:lnTo>
                      <a:pt x="486" y="2853"/>
                    </a:lnTo>
                    <a:lnTo>
                      <a:pt x="436" y="2790"/>
                    </a:lnTo>
                    <a:lnTo>
                      <a:pt x="389" y="2723"/>
                    </a:lnTo>
                    <a:lnTo>
                      <a:pt x="345" y="2655"/>
                    </a:lnTo>
                    <a:lnTo>
                      <a:pt x="305" y="2585"/>
                    </a:lnTo>
                    <a:lnTo>
                      <a:pt x="268" y="2512"/>
                    </a:lnTo>
                    <a:lnTo>
                      <a:pt x="234" y="2438"/>
                    </a:lnTo>
                    <a:lnTo>
                      <a:pt x="204" y="2362"/>
                    </a:lnTo>
                    <a:lnTo>
                      <a:pt x="177" y="2283"/>
                    </a:lnTo>
                    <a:lnTo>
                      <a:pt x="155" y="2204"/>
                    </a:lnTo>
                    <a:lnTo>
                      <a:pt x="136" y="2122"/>
                    </a:lnTo>
                    <a:lnTo>
                      <a:pt x="121" y="2040"/>
                    </a:lnTo>
                    <a:lnTo>
                      <a:pt x="111" y="1956"/>
                    </a:lnTo>
                    <a:lnTo>
                      <a:pt x="104" y="1870"/>
                    </a:lnTo>
                    <a:lnTo>
                      <a:pt x="102" y="1784"/>
                    </a:lnTo>
                    <a:lnTo>
                      <a:pt x="104" y="1697"/>
                    </a:lnTo>
                    <a:lnTo>
                      <a:pt x="111" y="1612"/>
                    </a:lnTo>
                    <a:lnTo>
                      <a:pt x="121" y="1528"/>
                    </a:lnTo>
                    <a:lnTo>
                      <a:pt x="136" y="1445"/>
                    </a:lnTo>
                    <a:lnTo>
                      <a:pt x="155" y="1364"/>
                    </a:lnTo>
                    <a:lnTo>
                      <a:pt x="177" y="1283"/>
                    </a:lnTo>
                    <a:lnTo>
                      <a:pt x="204" y="1206"/>
                    </a:lnTo>
                    <a:lnTo>
                      <a:pt x="234" y="1130"/>
                    </a:lnTo>
                    <a:lnTo>
                      <a:pt x="268" y="1054"/>
                    </a:lnTo>
                    <a:lnTo>
                      <a:pt x="305" y="982"/>
                    </a:lnTo>
                    <a:lnTo>
                      <a:pt x="345" y="912"/>
                    </a:lnTo>
                    <a:lnTo>
                      <a:pt x="389" y="843"/>
                    </a:lnTo>
                    <a:lnTo>
                      <a:pt x="436" y="778"/>
                    </a:lnTo>
                    <a:lnTo>
                      <a:pt x="486" y="715"/>
                    </a:lnTo>
                    <a:lnTo>
                      <a:pt x="539" y="653"/>
                    </a:lnTo>
                    <a:lnTo>
                      <a:pt x="594" y="595"/>
                    </a:lnTo>
                    <a:lnTo>
                      <a:pt x="653" y="539"/>
                    </a:lnTo>
                    <a:lnTo>
                      <a:pt x="714" y="487"/>
                    </a:lnTo>
                    <a:lnTo>
                      <a:pt x="777" y="436"/>
                    </a:lnTo>
                    <a:lnTo>
                      <a:pt x="844" y="389"/>
                    </a:lnTo>
                    <a:lnTo>
                      <a:pt x="912" y="346"/>
                    </a:lnTo>
                    <a:lnTo>
                      <a:pt x="982" y="306"/>
                    </a:lnTo>
                    <a:lnTo>
                      <a:pt x="1055" y="268"/>
                    </a:lnTo>
                    <a:lnTo>
                      <a:pt x="1129" y="234"/>
                    </a:lnTo>
                    <a:lnTo>
                      <a:pt x="1205" y="204"/>
                    </a:lnTo>
                    <a:lnTo>
                      <a:pt x="1284" y="178"/>
                    </a:lnTo>
                    <a:lnTo>
                      <a:pt x="1363" y="155"/>
                    </a:lnTo>
                    <a:lnTo>
                      <a:pt x="1445" y="137"/>
                    </a:lnTo>
                    <a:lnTo>
                      <a:pt x="1527" y="122"/>
                    </a:lnTo>
                    <a:lnTo>
                      <a:pt x="1611" y="111"/>
                    </a:lnTo>
                    <a:lnTo>
                      <a:pt x="1697" y="105"/>
                    </a:lnTo>
                    <a:lnTo>
                      <a:pt x="1783" y="103"/>
                    </a:lnTo>
                    <a:lnTo>
                      <a:pt x="1870" y="105"/>
                    </a:lnTo>
                    <a:lnTo>
                      <a:pt x="1955" y="111"/>
                    </a:lnTo>
                    <a:lnTo>
                      <a:pt x="2040" y="122"/>
                    </a:lnTo>
                    <a:lnTo>
                      <a:pt x="2122" y="137"/>
                    </a:lnTo>
                    <a:lnTo>
                      <a:pt x="2203" y="155"/>
                    </a:lnTo>
                    <a:lnTo>
                      <a:pt x="2284" y="178"/>
                    </a:lnTo>
                    <a:lnTo>
                      <a:pt x="2361" y="204"/>
                    </a:lnTo>
                    <a:lnTo>
                      <a:pt x="2438" y="234"/>
                    </a:lnTo>
                    <a:lnTo>
                      <a:pt x="2512" y="268"/>
                    </a:lnTo>
                    <a:lnTo>
                      <a:pt x="2584" y="306"/>
                    </a:lnTo>
                    <a:lnTo>
                      <a:pt x="2656" y="346"/>
                    </a:lnTo>
                    <a:lnTo>
                      <a:pt x="2723" y="389"/>
                    </a:lnTo>
                    <a:lnTo>
                      <a:pt x="2789" y="436"/>
                    </a:lnTo>
                    <a:lnTo>
                      <a:pt x="2853" y="487"/>
                    </a:lnTo>
                    <a:lnTo>
                      <a:pt x="2914" y="539"/>
                    </a:lnTo>
                    <a:lnTo>
                      <a:pt x="2972" y="595"/>
                    </a:lnTo>
                    <a:lnTo>
                      <a:pt x="3028" y="653"/>
                    </a:lnTo>
                    <a:lnTo>
                      <a:pt x="3081" y="715"/>
                    </a:lnTo>
                    <a:lnTo>
                      <a:pt x="3131" y="778"/>
                    </a:lnTo>
                    <a:lnTo>
                      <a:pt x="3177" y="843"/>
                    </a:lnTo>
                    <a:lnTo>
                      <a:pt x="3221" y="912"/>
                    </a:lnTo>
                    <a:lnTo>
                      <a:pt x="3262" y="982"/>
                    </a:lnTo>
                    <a:lnTo>
                      <a:pt x="3299" y="1054"/>
                    </a:lnTo>
                    <a:lnTo>
                      <a:pt x="3333" y="1130"/>
                    </a:lnTo>
                    <a:lnTo>
                      <a:pt x="3363" y="1206"/>
                    </a:lnTo>
                    <a:lnTo>
                      <a:pt x="3389" y="1283"/>
                    </a:lnTo>
                    <a:lnTo>
                      <a:pt x="3411" y="1364"/>
                    </a:lnTo>
                    <a:lnTo>
                      <a:pt x="3431" y="1445"/>
                    </a:lnTo>
                    <a:lnTo>
                      <a:pt x="3446" y="1528"/>
                    </a:lnTo>
                    <a:lnTo>
                      <a:pt x="3456" y="1612"/>
                    </a:lnTo>
                    <a:lnTo>
                      <a:pt x="3463" y="1697"/>
                    </a:lnTo>
                    <a:lnTo>
                      <a:pt x="3465" y="1784"/>
                    </a:lnTo>
                    <a:close/>
                  </a:path>
                </a:pathLst>
              </a:custGeom>
              <a:solidFill>
                <a:srgbClr val="E973A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1649" name="Freeform 1356">
                <a:extLst>
                  <a:ext uri="{FF2B5EF4-FFF2-40B4-BE49-F238E27FC236}">
                    <a16:creationId xmlns:a16="http://schemas.microsoft.com/office/drawing/2014/main" id="{701BD8AB-315E-4116-984F-102CA7E76973}"/>
                  </a:ext>
                </a:extLst>
              </p:cNvPr>
              <p:cNvSpPr>
                <a:spLocks noEditPoints="1"/>
              </p:cNvSpPr>
              <p:nvPr/>
            </p:nvSpPr>
            <p:spPr bwMode="auto">
              <a:xfrm>
                <a:off x="3621" y="2845"/>
                <a:ext cx="693" cy="693"/>
              </a:xfrm>
              <a:custGeom>
                <a:avLst/>
                <a:gdLst>
                  <a:gd name="T0" fmla="*/ 686 w 3465"/>
                  <a:gd name="T1" fmla="*/ 277 h 3465"/>
                  <a:gd name="T2" fmla="*/ 659 w 3465"/>
                  <a:gd name="T3" fmla="*/ 196 h 3465"/>
                  <a:gd name="T4" fmla="*/ 614 w 3465"/>
                  <a:gd name="T5" fmla="*/ 126 h 3465"/>
                  <a:gd name="T6" fmla="*/ 554 w 3465"/>
                  <a:gd name="T7" fmla="*/ 69 h 3465"/>
                  <a:gd name="T8" fmla="*/ 481 w 3465"/>
                  <a:gd name="T9" fmla="*/ 27 h 3465"/>
                  <a:gd name="T10" fmla="*/ 399 w 3465"/>
                  <a:gd name="T11" fmla="*/ 4 h 3465"/>
                  <a:gd name="T12" fmla="*/ 311 w 3465"/>
                  <a:gd name="T13" fmla="*/ 2 h 3465"/>
                  <a:gd name="T14" fmla="*/ 227 w 3465"/>
                  <a:gd name="T15" fmla="*/ 21 h 3465"/>
                  <a:gd name="T16" fmla="*/ 153 w 3465"/>
                  <a:gd name="T17" fmla="*/ 59 h 3465"/>
                  <a:gd name="T18" fmla="*/ 90 w 3465"/>
                  <a:gd name="T19" fmla="*/ 114 h 3465"/>
                  <a:gd name="T20" fmla="*/ 42 w 3465"/>
                  <a:gd name="T21" fmla="*/ 181 h 3465"/>
                  <a:gd name="T22" fmla="*/ 11 w 3465"/>
                  <a:gd name="T23" fmla="*/ 260 h 3465"/>
                  <a:gd name="T24" fmla="*/ 0 w 3465"/>
                  <a:gd name="T25" fmla="*/ 347 h 3465"/>
                  <a:gd name="T26" fmla="*/ 11 w 3465"/>
                  <a:gd name="T27" fmla="*/ 433 h 3465"/>
                  <a:gd name="T28" fmla="*/ 42 w 3465"/>
                  <a:gd name="T29" fmla="*/ 512 h 3465"/>
                  <a:gd name="T30" fmla="*/ 90 w 3465"/>
                  <a:gd name="T31" fmla="*/ 579 h 3465"/>
                  <a:gd name="T32" fmla="*/ 153 w 3465"/>
                  <a:gd name="T33" fmla="*/ 634 h 3465"/>
                  <a:gd name="T34" fmla="*/ 227 w 3465"/>
                  <a:gd name="T35" fmla="*/ 672 h 3465"/>
                  <a:gd name="T36" fmla="*/ 311 w 3465"/>
                  <a:gd name="T37" fmla="*/ 691 h 3465"/>
                  <a:gd name="T38" fmla="*/ 399 w 3465"/>
                  <a:gd name="T39" fmla="*/ 689 h 3465"/>
                  <a:gd name="T40" fmla="*/ 481 w 3465"/>
                  <a:gd name="T41" fmla="*/ 666 h 3465"/>
                  <a:gd name="T42" fmla="*/ 554 w 3465"/>
                  <a:gd name="T43" fmla="*/ 624 h 3465"/>
                  <a:gd name="T44" fmla="*/ 614 w 3465"/>
                  <a:gd name="T45" fmla="*/ 567 h 3465"/>
                  <a:gd name="T46" fmla="*/ 659 w 3465"/>
                  <a:gd name="T47" fmla="*/ 497 h 3465"/>
                  <a:gd name="T48" fmla="*/ 686 w 3465"/>
                  <a:gd name="T49" fmla="*/ 416 h 3465"/>
                  <a:gd name="T50" fmla="*/ 672 w 3465"/>
                  <a:gd name="T51" fmla="*/ 347 h 3465"/>
                  <a:gd name="T52" fmla="*/ 662 w 3465"/>
                  <a:gd name="T53" fmla="*/ 428 h 3465"/>
                  <a:gd name="T54" fmla="*/ 633 w 3465"/>
                  <a:gd name="T55" fmla="*/ 502 h 3465"/>
                  <a:gd name="T56" fmla="*/ 588 w 3465"/>
                  <a:gd name="T57" fmla="*/ 566 h 3465"/>
                  <a:gd name="T58" fmla="*/ 529 w 3465"/>
                  <a:gd name="T59" fmla="*/ 617 h 3465"/>
                  <a:gd name="T60" fmla="*/ 459 w 3465"/>
                  <a:gd name="T61" fmla="*/ 653 h 3465"/>
                  <a:gd name="T62" fmla="*/ 380 w 3465"/>
                  <a:gd name="T63" fmla="*/ 671 h 3465"/>
                  <a:gd name="T64" fmla="*/ 297 w 3465"/>
                  <a:gd name="T65" fmla="*/ 669 h 3465"/>
                  <a:gd name="T66" fmla="*/ 220 w 3465"/>
                  <a:gd name="T67" fmla="*/ 647 h 3465"/>
                  <a:gd name="T68" fmla="*/ 151 w 3465"/>
                  <a:gd name="T69" fmla="*/ 608 h 3465"/>
                  <a:gd name="T70" fmla="*/ 95 w 3465"/>
                  <a:gd name="T71" fmla="*/ 554 h 3465"/>
                  <a:gd name="T72" fmla="*/ 53 w 3465"/>
                  <a:gd name="T73" fmla="*/ 488 h 3465"/>
                  <a:gd name="T74" fmla="*/ 27 w 3465"/>
                  <a:gd name="T75" fmla="*/ 412 h 3465"/>
                  <a:gd name="T76" fmla="*/ 21 w 3465"/>
                  <a:gd name="T77" fmla="*/ 330 h 3465"/>
                  <a:gd name="T78" fmla="*/ 35 w 3465"/>
                  <a:gd name="T79" fmla="*/ 249 h 3465"/>
                  <a:gd name="T80" fmla="*/ 68 w 3465"/>
                  <a:gd name="T81" fmla="*/ 178 h 3465"/>
                  <a:gd name="T82" fmla="*/ 116 w 3465"/>
                  <a:gd name="T83" fmla="*/ 116 h 3465"/>
                  <a:gd name="T84" fmla="*/ 177 w 3465"/>
                  <a:gd name="T85" fmla="*/ 68 h 3465"/>
                  <a:gd name="T86" fmla="*/ 250 w 3465"/>
                  <a:gd name="T87" fmla="*/ 35 h 3465"/>
                  <a:gd name="T88" fmla="*/ 330 w 3465"/>
                  <a:gd name="T89" fmla="*/ 21 h 3465"/>
                  <a:gd name="T90" fmla="*/ 412 w 3465"/>
                  <a:gd name="T91" fmla="*/ 27 h 3465"/>
                  <a:gd name="T92" fmla="*/ 488 w 3465"/>
                  <a:gd name="T93" fmla="*/ 53 h 3465"/>
                  <a:gd name="T94" fmla="*/ 554 w 3465"/>
                  <a:gd name="T95" fmla="*/ 95 h 3465"/>
                  <a:gd name="T96" fmla="*/ 608 w 3465"/>
                  <a:gd name="T97" fmla="*/ 151 h 3465"/>
                  <a:gd name="T98" fmla="*/ 647 w 3465"/>
                  <a:gd name="T99" fmla="*/ 220 h 3465"/>
                  <a:gd name="T100" fmla="*/ 669 w 3465"/>
                  <a:gd name="T101" fmla="*/ 297 h 346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465" h="3465">
                    <a:moveTo>
                      <a:pt x="3465" y="1733"/>
                    </a:moveTo>
                    <a:lnTo>
                      <a:pt x="3463" y="1643"/>
                    </a:lnTo>
                    <a:lnTo>
                      <a:pt x="3456" y="1556"/>
                    </a:lnTo>
                    <a:lnTo>
                      <a:pt x="3445" y="1469"/>
                    </a:lnTo>
                    <a:lnTo>
                      <a:pt x="3430" y="1383"/>
                    </a:lnTo>
                    <a:lnTo>
                      <a:pt x="3410" y="1300"/>
                    </a:lnTo>
                    <a:lnTo>
                      <a:pt x="3387" y="1217"/>
                    </a:lnTo>
                    <a:lnTo>
                      <a:pt x="3359" y="1137"/>
                    </a:lnTo>
                    <a:lnTo>
                      <a:pt x="3328" y="1059"/>
                    </a:lnTo>
                    <a:lnTo>
                      <a:pt x="3294" y="981"/>
                    </a:lnTo>
                    <a:lnTo>
                      <a:pt x="3256" y="907"/>
                    </a:lnTo>
                    <a:lnTo>
                      <a:pt x="3214" y="834"/>
                    </a:lnTo>
                    <a:lnTo>
                      <a:pt x="3168" y="764"/>
                    </a:lnTo>
                    <a:lnTo>
                      <a:pt x="3120" y="696"/>
                    </a:lnTo>
                    <a:lnTo>
                      <a:pt x="3069" y="630"/>
                    </a:lnTo>
                    <a:lnTo>
                      <a:pt x="3015" y="568"/>
                    </a:lnTo>
                    <a:lnTo>
                      <a:pt x="2957" y="508"/>
                    </a:lnTo>
                    <a:lnTo>
                      <a:pt x="2897" y="451"/>
                    </a:lnTo>
                    <a:lnTo>
                      <a:pt x="2834" y="396"/>
                    </a:lnTo>
                    <a:lnTo>
                      <a:pt x="2768" y="344"/>
                    </a:lnTo>
                    <a:lnTo>
                      <a:pt x="2701" y="296"/>
                    </a:lnTo>
                    <a:lnTo>
                      <a:pt x="2631" y="252"/>
                    </a:lnTo>
                    <a:lnTo>
                      <a:pt x="2558" y="209"/>
                    </a:lnTo>
                    <a:lnTo>
                      <a:pt x="2483" y="171"/>
                    </a:lnTo>
                    <a:lnTo>
                      <a:pt x="2407" y="136"/>
                    </a:lnTo>
                    <a:lnTo>
                      <a:pt x="2328" y="106"/>
                    </a:lnTo>
                    <a:lnTo>
                      <a:pt x="2248" y="79"/>
                    </a:lnTo>
                    <a:lnTo>
                      <a:pt x="2165" y="55"/>
                    </a:lnTo>
                    <a:lnTo>
                      <a:pt x="2081" y="36"/>
                    </a:lnTo>
                    <a:lnTo>
                      <a:pt x="1997" y="21"/>
                    </a:lnTo>
                    <a:lnTo>
                      <a:pt x="1909" y="9"/>
                    </a:lnTo>
                    <a:lnTo>
                      <a:pt x="1822" y="2"/>
                    </a:lnTo>
                    <a:lnTo>
                      <a:pt x="1732" y="0"/>
                    </a:lnTo>
                    <a:lnTo>
                      <a:pt x="1643" y="2"/>
                    </a:lnTo>
                    <a:lnTo>
                      <a:pt x="1555" y="9"/>
                    </a:lnTo>
                    <a:lnTo>
                      <a:pt x="1469" y="21"/>
                    </a:lnTo>
                    <a:lnTo>
                      <a:pt x="1384" y="36"/>
                    </a:lnTo>
                    <a:lnTo>
                      <a:pt x="1299" y="55"/>
                    </a:lnTo>
                    <a:lnTo>
                      <a:pt x="1217" y="79"/>
                    </a:lnTo>
                    <a:lnTo>
                      <a:pt x="1136" y="106"/>
                    </a:lnTo>
                    <a:lnTo>
                      <a:pt x="1058" y="136"/>
                    </a:lnTo>
                    <a:lnTo>
                      <a:pt x="982" y="171"/>
                    </a:lnTo>
                    <a:lnTo>
                      <a:pt x="906" y="209"/>
                    </a:lnTo>
                    <a:lnTo>
                      <a:pt x="834" y="252"/>
                    </a:lnTo>
                    <a:lnTo>
                      <a:pt x="764" y="296"/>
                    </a:lnTo>
                    <a:lnTo>
                      <a:pt x="696" y="344"/>
                    </a:lnTo>
                    <a:lnTo>
                      <a:pt x="631" y="396"/>
                    </a:lnTo>
                    <a:lnTo>
                      <a:pt x="568" y="451"/>
                    </a:lnTo>
                    <a:lnTo>
                      <a:pt x="507" y="508"/>
                    </a:lnTo>
                    <a:lnTo>
                      <a:pt x="450" y="568"/>
                    </a:lnTo>
                    <a:lnTo>
                      <a:pt x="396" y="630"/>
                    </a:lnTo>
                    <a:lnTo>
                      <a:pt x="344" y="696"/>
                    </a:lnTo>
                    <a:lnTo>
                      <a:pt x="296" y="764"/>
                    </a:lnTo>
                    <a:lnTo>
                      <a:pt x="251" y="834"/>
                    </a:lnTo>
                    <a:lnTo>
                      <a:pt x="209" y="907"/>
                    </a:lnTo>
                    <a:lnTo>
                      <a:pt x="171" y="981"/>
                    </a:lnTo>
                    <a:lnTo>
                      <a:pt x="136" y="1059"/>
                    </a:lnTo>
                    <a:lnTo>
                      <a:pt x="105" y="1137"/>
                    </a:lnTo>
                    <a:lnTo>
                      <a:pt x="78" y="1217"/>
                    </a:lnTo>
                    <a:lnTo>
                      <a:pt x="55" y="1300"/>
                    </a:lnTo>
                    <a:lnTo>
                      <a:pt x="35" y="1383"/>
                    </a:lnTo>
                    <a:lnTo>
                      <a:pt x="20" y="1469"/>
                    </a:lnTo>
                    <a:lnTo>
                      <a:pt x="9" y="1556"/>
                    </a:lnTo>
                    <a:lnTo>
                      <a:pt x="3" y="1643"/>
                    </a:lnTo>
                    <a:lnTo>
                      <a:pt x="0" y="1733"/>
                    </a:lnTo>
                    <a:lnTo>
                      <a:pt x="3" y="1821"/>
                    </a:lnTo>
                    <a:lnTo>
                      <a:pt x="9" y="1910"/>
                    </a:lnTo>
                    <a:lnTo>
                      <a:pt x="20" y="1996"/>
                    </a:lnTo>
                    <a:lnTo>
                      <a:pt x="35" y="2082"/>
                    </a:lnTo>
                    <a:lnTo>
                      <a:pt x="55" y="2166"/>
                    </a:lnTo>
                    <a:lnTo>
                      <a:pt x="78" y="2247"/>
                    </a:lnTo>
                    <a:lnTo>
                      <a:pt x="105" y="2328"/>
                    </a:lnTo>
                    <a:lnTo>
                      <a:pt x="136" y="2407"/>
                    </a:lnTo>
                    <a:lnTo>
                      <a:pt x="171" y="2483"/>
                    </a:lnTo>
                    <a:lnTo>
                      <a:pt x="209" y="2558"/>
                    </a:lnTo>
                    <a:lnTo>
                      <a:pt x="251" y="2631"/>
                    </a:lnTo>
                    <a:lnTo>
                      <a:pt x="296" y="2701"/>
                    </a:lnTo>
                    <a:lnTo>
                      <a:pt x="344" y="2769"/>
                    </a:lnTo>
                    <a:lnTo>
                      <a:pt x="396" y="2834"/>
                    </a:lnTo>
                    <a:lnTo>
                      <a:pt x="450" y="2897"/>
                    </a:lnTo>
                    <a:lnTo>
                      <a:pt x="507" y="2958"/>
                    </a:lnTo>
                    <a:lnTo>
                      <a:pt x="568" y="3015"/>
                    </a:lnTo>
                    <a:lnTo>
                      <a:pt x="631" y="3069"/>
                    </a:lnTo>
                    <a:lnTo>
                      <a:pt x="696" y="3121"/>
                    </a:lnTo>
                    <a:lnTo>
                      <a:pt x="764" y="3169"/>
                    </a:lnTo>
                    <a:lnTo>
                      <a:pt x="834" y="3214"/>
                    </a:lnTo>
                    <a:lnTo>
                      <a:pt x="906" y="3255"/>
                    </a:lnTo>
                    <a:lnTo>
                      <a:pt x="982" y="3294"/>
                    </a:lnTo>
                    <a:lnTo>
                      <a:pt x="1058" y="3329"/>
                    </a:lnTo>
                    <a:lnTo>
                      <a:pt x="1136" y="3360"/>
                    </a:lnTo>
                    <a:lnTo>
                      <a:pt x="1217" y="3387"/>
                    </a:lnTo>
                    <a:lnTo>
                      <a:pt x="1299" y="3410"/>
                    </a:lnTo>
                    <a:lnTo>
                      <a:pt x="1384" y="3429"/>
                    </a:lnTo>
                    <a:lnTo>
                      <a:pt x="1469" y="3445"/>
                    </a:lnTo>
                    <a:lnTo>
                      <a:pt x="1555" y="3456"/>
                    </a:lnTo>
                    <a:lnTo>
                      <a:pt x="1643" y="3462"/>
                    </a:lnTo>
                    <a:lnTo>
                      <a:pt x="1732" y="3465"/>
                    </a:lnTo>
                    <a:lnTo>
                      <a:pt x="1822" y="3462"/>
                    </a:lnTo>
                    <a:lnTo>
                      <a:pt x="1909" y="3456"/>
                    </a:lnTo>
                    <a:lnTo>
                      <a:pt x="1997" y="3445"/>
                    </a:lnTo>
                    <a:lnTo>
                      <a:pt x="2081" y="3429"/>
                    </a:lnTo>
                    <a:lnTo>
                      <a:pt x="2165" y="3410"/>
                    </a:lnTo>
                    <a:lnTo>
                      <a:pt x="2248" y="3387"/>
                    </a:lnTo>
                    <a:lnTo>
                      <a:pt x="2328" y="3360"/>
                    </a:lnTo>
                    <a:lnTo>
                      <a:pt x="2407" y="3329"/>
                    </a:lnTo>
                    <a:lnTo>
                      <a:pt x="2483" y="3294"/>
                    </a:lnTo>
                    <a:lnTo>
                      <a:pt x="2558" y="3255"/>
                    </a:lnTo>
                    <a:lnTo>
                      <a:pt x="2631" y="3214"/>
                    </a:lnTo>
                    <a:lnTo>
                      <a:pt x="2701" y="3169"/>
                    </a:lnTo>
                    <a:lnTo>
                      <a:pt x="2768" y="3121"/>
                    </a:lnTo>
                    <a:lnTo>
                      <a:pt x="2834" y="3069"/>
                    </a:lnTo>
                    <a:lnTo>
                      <a:pt x="2897" y="3015"/>
                    </a:lnTo>
                    <a:lnTo>
                      <a:pt x="2957" y="2958"/>
                    </a:lnTo>
                    <a:lnTo>
                      <a:pt x="3015" y="2897"/>
                    </a:lnTo>
                    <a:lnTo>
                      <a:pt x="3069" y="2834"/>
                    </a:lnTo>
                    <a:lnTo>
                      <a:pt x="3120" y="2769"/>
                    </a:lnTo>
                    <a:lnTo>
                      <a:pt x="3168" y="2701"/>
                    </a:lnTo>
                    <a:lnTo>
                      <a:pt x="3214" y="2631"/>
                    </a:lnTo>
                    <a:lnTo>
                      <a:pt x="3256" y="2558"/>
                    </a:lnTo>
                    <a:lnTo>
                      <a:pt x="3294" y="2483"/>
                    </a:lnTo>
                    <a:lnTo>
                      <a:pt x="3328" y="2407"/>
                    </a:lnTo>
                    <a:lnTo>
                      <a:pt x="3359" y="2328"/>
                    </a:lnTo>
                    <a:lnTo>
                      <a:pt x="3387" y="2247"/>
                    </a:lnTo>
                    <a:lnTo>
                      <a:pt x="3410" y="2166"/>
                    </a:lnTo>
                    <a:lnTo>
                      <a:pt x="3430" y="2082"/>
                    </a:lnTo>
                    <a:lnTo>
                      <a:pt x="3445" y="1996"/>
                    </a:lnTo>
                    <a:lnTo>
                      <a:pt x="3456" y="1910"/>
                    </a:lnTo>
                    <a:lnTo>
                      <a:pt x="3463" y="1821"/>
                    </a:lnTo>
                    <a:lnTo>
                      <a:pt x="3465" y="1733"/>
                    </a:lnTo>
                    <a:close/>
                    <a:moveTo>
                      <a:pt x="3362" y="1733"/>
                    </a:moveTo>
                    <a:lnTo>
                      <a:pt x="3360" y="1816"/>
                    </a:lnTo>
                    <a:lnTo>
                      <a:pt x="3354" y="1900"/>
                    </a:lnTo>
                    <a:lnTo>
                      <a:pt x="3344" y="1981"/>
                    </a:lnTo>
                    <a:lnTo>
                      <a:pt x="3329" y="2061"/>
                    </a:lnTo>
                    <a:lnTo>
                      <a:pt x="3311" y="2140"/>
                    </a:lnTo>
                    <a:lnTo>
                      <a:pt x="3289" y="2217"/>
                    </a:lnTo>
                    <a:lnTo>
                      <a:pt x="3264" y="2294"/>
                    </a:lnTo>
                    <a:lnTo>
                      <a:pt x="3235" y="2367"/>
                    </a:lnTo>
                    <a:lnTo>
                      <a:pt x="3202" y="2439"/>
                    </a:lnTo>
                    <a:lnTo>
                      <a:pt x="3166" y="2510"/>
                    </a:lnTo>
                    <a:lnTo>
                      <a:pt x="3126" y="2578"/>
                    </a:lnTo>
                    <a:lnTo>
                      <a:pt x="3084" y="2644"/>
                    </a:lnTo>
                    <a:lnTo>
                      <a:pt x="3039" y="2708"/>
                    </a:lnTo>
                    <a:lnTo>
                      <a:pt x="2991" y="2770"/>
                    </a:lnTo>
                    <a:lnTo>
                      <a:pt x="2939" y="2829"/>
                    </a:lnTo>
                    <a:lnTo>
                      <a:pt x="2885" y="2885"/>
                    </a:lnTo>
                    <a:lnTo>
                      <a:pt x="2829" y="2940"/>
                    </a:lnTo>
                    <a:lnTo>
                      <a:pt x="2769" y="2991"/>
                    </a:lnTo>
                    <a:lnTo>
                      <a:pt x="2708" y="3039"/>
                    </a:lnTo>
                    <a:lnTo>
                      <a:pt x="2644" y="3084"/>
                    </a:lnTo>
                    <a:lnTo>
                      <a:pt x="2578" y="3127"/>
                    </a:lnTo>
                    <a:lnTo>
                      <a:pt x="2509" y="3166"/>
                    </a:lnTo>
                    <a:lnTo>
                      <a:pt x="2439" y="3202"/>
                    </a:lnTo>
                    <a:lnTo>
                      <a:pt x="2366" y="3235"/>
                    </a:lnTo>
                    <a:lnTo>
                      <a:pt x="2293" y="3264"/>
                    </a:lnTo>
                    <a:lnTo>
                      <a:pt x="2217" y="3289"/>
                    </a:lnTo>
                    <a:lnTo>
                      <a:pt x="2139" y="3311"/>
                    </a:lnTo>
                    <a:lnTo>
                      <a:pt x="2061" y="3330"/>
                    </a:lnTo>
                    <a:lnTo>
                      <a:pt x="1981" y="3344"/>
                    </a:lnTo>
                    <a:lnTo>
                      <a:pt x="1899" y="3355"/>
                    </a:lnTo>
                    <a:lnTo>
                      <a:pt x="1816" y="3361"/>
                    </a:lnTo>
                    <a:lnTo>
                      <a:pt x="1732" y="3363"/>
                    </a:lnTo>
                    <a:lnTo>
                      <a:pt x="1649" y="3361"/>
                    </a:lnTo>
                    <a:lnTo>
                      <a:pt x="1566" y="3355"/>
                    </a:lnTo>
                    <a:lnTo>
                      <a:pt x="1484" y="3344"/>
                    </a:lnTo>
                    <a:lnTo>
                      <a:pt x="1404" y="3330"/>
                    </a:lnTo>
                    <a:lnTo>
                      <a:pt x="1325" y="3311"/>
                    </a:lnTo>
                    <a:lnTo>
                      <a:pt x="1248" y="3289"/>
                    </a:lnTo>
                    <a:lnTo>
                      <a:pt x="1172" y="3264"/>
                    </a:lnTo>
                    <a:lnTo>
                      <a:pt x="1098" y="3235"/>
                    </a:lnTo>
                    <a:lnTo>
                      <a:pt x="1026" y="3202"/>
                    </a:lnTo>
                    <a:lnTo>
                      <a:pt x="955" y="3166"/>
                    </a:lnTo>
                    <a:lnTo>
                      <a:pt x="887" y="3127"/>
                    </a:lnTo>
                    <a:lnTo>
                      <a:pt x="821" y="3084"/>
                    </a:lnTo>
                    <a:lnTo>
                      <a:pt x="756" y="3039"/>
                    </a:lnTo>
                    <a:lnTo>
                      <a:pt x="695" y="2991"/>
                    </a:lnTo>
                    <a:lnTo>
                      <a:pt x="636" y="2940"/>
                    </a:lnTo>
                    <a:lnTo>
                      <a:pt x="580" y="2885"/>
                    </a:lnTo>
                    <a:lnTo>
                      <a:pt x="525" y="2829"/>
                    </a:lnTo>
                    <a:lnTo>
                      <a:pt x="474" y="2770"/>
                    </a:lnTo>
                    <a:lnTo>
                      <a:pt x="426" y="2708"/>
                    </a:lnTo>
                    <a:lnTo>
                      <a:pt x="381" y="2644"/>
                    </a:lnTo>
                    <a:lnTo>
                      <a:pt x="338" y="2578"/>
                    </a:lnTo>
                    <a:lnTo>
                      <a:pt x="299" y="2510"/>
                    </a:lnTo>
                    <a:lnTo>
                      <a:pt x="263" y="2439"/>
                    </a:lnTo>
                    <a:lnTo>
                      <a:pt x="230" y="2367"/>
                    </a:lnTo>
                    <a:lnTo>
                      <a:pt x="201" y="2294"/>
                    </a:lnTo>
                    <a:lnTo>
                      <a:pt x="176" y="2217"/>
                    </a:lnTo>
                    <a:lnTo>
                      <a:pt x="153" y="2140"/>
                    </a:lnTo>
                    <a:lnTo>
                      <a:pt x="135" y="2061"/>
                    </a:lnTo>
                    <a:lnTo>
                      <a:pt x="120" y="1981"/>
                    </a:lnTo>
                    <a:lnTo>
                      <a:pt x="110" y="1900"/>
                    </a:lnTo>
                    <a:lnTo>
                      <a:pt x="104" y="1816"/>
                    </a:lnTo>
                    <a:lnTo>
                      <a:pt x="102" y="1733"/>
                    </a:lnTo>
                    <a:lnTo>
                      <a:pt x="104" y="1648"/>
                    </a:lnTo>
                    <a:lnTo>
                      <a:pt x="110" y="1566"/>
                    </a:lnTo>
                    <a:lnTo>
                      <a:pt x="120" y="1485"/>
                    </a:lnTo>
                    <a:lnTo>
                      <a:pt x="135" y="1404"/>
                    </a:lnTo>
                    <a:lnTo>
                      <a:pt x="153" y="1325"/>
                    </a:lnTo>
                    <a:lnTo>
                      <a:pt x="176" y="1247"/>
                    </a:lnTo>
                    <a:lnTo>
                      <a:pt x="201" y="1172"/>
                    </a:lnTo>
                    <a:lnTo>
                      <a:pt x="230" y="1098"/>
                    </a:lnTo>
                    <a:lnTo>
                      <a:pt x="263" y="1025"/>
                    </a:lnTo>
                    <a:lnTo>
                      <a:pt x="299" y="955"/>
                    </a:lnTo>
                    <a:lnTo>
                      <a:pt x="338" y="888"/>
                    </a:lnTo>
                    <a:lnTo>
                      <a:pt x="381" y="821"/>
                    </a:lnTo>
                    <a:lnTo>
                      <a:pt x="426" y="757"/>
                    </a:lnTo>
                    <a:lnTo>
                      <a:pt x="474" y="696"/>
                    </a:lnTo>
                    <a:lnTo>
                      <a:pt x="525" y="637"/>
                    </a:lnTo>
                    <a:lnTo>
                      <a:pt x="580" y="580"/>
                    </a:lnTo>
                    <a:lnTo>
                      <a:pt x="636" y="526"/>
                    </a:lnTo>
                    <a:lnTo>
                      <a:pt x="695" y="475"/>
                    </a:lnTo>
                    <a:lnTo>
                      <a:pt x="756" y="426"/>
                    </a:lnTo>
                    <a:lnTo>
                      <a:pt x="821" y="381"/>
                    </a:lnTo>
                    <a:lnTo>
                      <a:pt x="887" y="338"/>
                    </a:lnTo>
                    <a:lnTo>
                      <a:pt x="955" y="299"/>
                    </a:lnTo>
                    <a:lnTo>
                      <a:pt x="1026" y="263"/>
                    </a:lnTo>
                    <a:lnTo>
                      <a:pt x="1098" y="231"/>
                    </a:lnTo>
                    <a:lnTo>
                      <a:pt x="1172" y="201"/>
                    </a:lnTo>
                    <a:lnTo>
                      <a:pt x="1248" y="175"/>
                    </a:lnTo>
                    <a:lnTo>
                      <a:pt x="1325" y="154"/>
                    </a:lnTo>
                    <a:lnTo>
                      <a:pt x="1404" y="135"/>
                    </a:lnTo>
                    <a:lnTo>
                      <a:pt x="1484" y="121"/>
                    </a:lnTo>
                    <a:lnTo>
                      <a:pt x="1566" y="111"/>
                    </a:lnTo>
                    <a:lnTo>
                      <a:pt x="1649" y="105"/>
                    </a:lnTo>
                    <a:lnTo>
                      <a:pt x="1732" y="102"/>
                    </a:lnTo>
                    <a:lnTo>
                      <a:pt x="1816" y="105"/>
                    </a:lnTo>
                    <a:lnTo>
                      <a:pt x="1899" y="111"/>
                    </a:lnTo>
                    <a:lnTo>
                      <a:pt x="1981" y="121"/>
                    </a:lnTo>
                    <a:lnTo>
                      <a:pt x="2061" y="135"/>
                    </a:lnTo>
                    <a:lnTo>
                      <a:pt x="2139" y="154"/>
                    </a:lnTo>
                    <a:lnTo>
                      <a:pt x="2217" y="175"/>
                    </a:lnTo>
                    <a:lnTo>
                      <a:pt x="2293" y="201"/>
                    </a:lnTo>
                    <a:lnTo>
                      <a:pt x="2366" y="231"/>
                    </a:lnTo>
                    <a:lnTo>
                      <a:pt x="2439" y="263"/>
                    </a:lnTo>
                    <a:lnTo>
                      <a:pt x="2509" y="299"/>
                    </a:lnTo>
                    <a:lnTo>
                      <a:pt x="2578" y="338"/>
                    </a:lnTo>
                    <a:lnTo>
                      <a:pt x="2644" y="381"/>
                    </a:lnTo>
                    <a:lnTo>
                      <a:pt x="2708" y="426"/>
                    </a:lnTo>
                    <a:lnTo>
                      <a:pt x="2769" y="475"/>
                    </a:lnTo>
                    <a:lnTo>
                      <a:pt x="2829" y="526"/>
                    </a:lnTo>
                    <a:lnTo>
                      <a:pt x="2885" y="580"/>
                    </a:lnTo>
                    <a:lnTo>
                      <a:pt x="2939" y="637"/>
                    </a:lnTo>
                    <a:lnTo>
                      <a:pt x="2991" y="696"/>
                    </a:lnTo>
                    <a:lnTo>
                      <a:pt x="3039" y="757"/>
                    </a:lnTo>
                    <a:lnTo>
                      <a:pt x="3084" y="821"/>
                    </a:lnTo>
                    <a:lnTo>
                      <a:pt x="3126" y="888"/>
                    </a:lnTo>
                    <a:lnTo>
                      <a:pt x="3166" y="955"/>
                    </a:lnTo>
                    <a:lnTo>
                      <a:pt x="3202" y="1025"/>
                    </a:lnTo>
                    <a:lnTo>
                      <a:pt x="3235" y="1098"/>
                    </a:lnTo>
                    <a:lnTo>
                      <a:pt x="3264" y="1172"/>
                    </a:lnTo>
                    <a:lnTo>
                      <a:pt x="3289" y="1247"/>
                    </a:lnTo>
                    <a:lnTo>
                      <a:pt x="3311" y="1325"/>
                    </a:lnTo>
                    <a:lnTo>
                      <a:pt x="3329" y="1404"/>
                    </a:lnTo>
                    <a:lnTo>
                      <a:pt x="3344" y="1485"/>
                    </a:lnTo>
                    <a:lnTo>
                      <a:pt x="3354" y="1566"/>
                    </a:lnTo>
                    <a:lnTo>
                      <a:pt x="3360" y="1648"/>
                    </a:lnTo>
                    <a:lnTo>
                      <a:pt x="3362" y="1733"/>
                    </a:lnTo>
                    <a:close/>
                  </a:path>
                </a:pathLst>
              </a:custGeom>
              <a:solidFill>
                <a:srgbClr val="EA77A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1650" name="Freeform 1357">
                <a:extLst>
                  <a:ext uri="{FF2B5EF4-FFF2-40B4-BE49-F238E27FC236}">
                    <a16:creationId xmlns:a16="http://schemas.microsoft.com/office/drawing/2014/main" id="{25A4BDF4-923C-422C-9D9A-29BC9EB3AFB8}"/>
                  </a:ext>
                </a:extLst>
              </p:cNvPr>
              <p:cNvSpPr>
                <a:spLocks noEditPoints="1"/>
              </p:cNvSpPr>
              <p:nvPr/>
            </p:nvSpPr>
            <p:spPr bwMode="auto">
              <a:xfrm>
                <a:off x="3631" y="2856"/>
                <a:ext cx="673" cy="672"/>
              </a:xfrm>
              <a:custGeom>
                <a:avLst/>
                <a:gdLst>
                  <a:gd name="T0" fmla="*/ 666 w 3363"/>
                  <a:gd name="T1" fmla="*/ 268 h 3362"/>
                  <a:gd name="T2" fmla="*/ 640 w 3363"/>
                  <a:gd name="T3" fmla="*/ 190 h 3362"/>
                  <a:gd name="T4" fmla="*/ 596 w 3363"/>
                  <a:gd name="T5" fmla="*/ 122 h 3362"/>
                  <a:gd name="T6" fmla="*/ 538 w 3363"/>
                  <a:gd name="T7" fmla="*/ 67 h 3362"/>
                  <a:gd name="T8" fmla="*/ 467 w 3363"/>
                  <a:gd name="T9" fmla="*/ 26 h 3362"/>
                  <a:gd name="T10" fmla="*/ 388 w 3363"/>
                  <a:gd name="T11" fmla="*/ 4 h 3362"/>
                  <a:gd name="T12" fmla="*/ 302 w 3363"/>
                  <a:gd name="T13" fmla="*/ 2 h 3362"/>
                  <a:gd name="T14" fmla="*/ 221 w 3363"/>
                  <a:gd name="T15" fmla="*/ 20 h 3362"/>
                  <a:gd name="T16" fmla="*/ 148 w 3363"/>
                  <a:gd name="T17" fmla="*/ 57 h 3362"/>
                  <a:gd name="T18" fmla="*/ 87 w 3363"/>
                  <a:gd name="T19" fmla="*/ 110 h 3362"/>
                  <a:gd name="T20" fmla="*/ 41 w 3363"/>
                  <a:gd name="T21" fmla="*/ 176 h 3362"/>
                  <a:gd name="T22" fmla="*/ 11 w 3363"/>
                  <a:gd name="T23" fmla="*/ 252 h 3362"/>
                  <a:gd name="T24" fmla="*/ 0 w 3363"/>
                  <a:gd name="T25" fmla="*/ 336 h 3362"/>
                  <a:gd name="T26" fmla="*/ 11 w 3363"/>
                  <a:gd name="T27" fmla="*/ 420 h 3362"/>
                  <a:gd name="T28" fmla="*/ 41 w 3363"/>
                  <a:gd name="T29" fmla="*/ 496 h 3362"/>
                  <a:gd name="T30" fmla="*/ 87 w 3363"/>
                  <a:gd name="T31" fmla="*/ 562 h 3362"/>
                  <a:gd name="T32" fmla="*/ 148 w 3363"/>
                  <a:gd name="T33" fmla="*/ 615 h 3362"/>
                  <a:gd name="T34" fmla="*/ 221 w 3363"/>
                  <a:gd name="T35" fmla="*/ 651 h 3362"/>
                  <a:gd name="T36" fmla="*/ 302 w 3363"/>
                  <a:gd name="T37" fmla="*/ 670 h 3362"/>
                  <a:gd name="T38" fmla="*/ 388 w 3363"/>
                  <a:gd name="T39" fmla="*/ 668 h 3362"/>
                  <a:gd name="T40" fmla="*/ 467 w 3363"/>
                  <a:gd name="T41" fmla="*/ 645 h 3362"/>
                  <a:gd name="T42" fmla="*/ 538 w 3363"/>
                  <a:gd name="T43" fmla="*/ 605 h 3362"/>
                  <a:gd name="T44" fmla="*/ 596 w 3363"/>
                  <a:gd name="T45" fmla="*/ 550 h 3362"/>
                  <a:gd name="T46" fmla="*/ 640 w 3363"/>
                  <a:gd name="T47" fmla="*/ 482 h 3362"/>
                  <a:gd name="T48" fmla="*/ 666 w 3363"/>
                  <a:gd name="T49" fmla="*/ 404 h 3362"/>
                  <a:gd name="T50" fmla="*/ 653 w 3363"/>
                  <a:gd name="T51" fmla="*/ 336 h 3362"/>
                  <a:gd name="T52" fmla="*/ 643 w 3363"/>
                  <a:gd name="T53" fmla="*/ 415 h 3362"/>
                  <a:gd name="T54" fmla="*/ 614 w 3363"/>
                  <a:gd name="T55" fmla="*/ 486 h 3362"/>
                  <a:gd name="T56" fmla="*/ 570 w 3363"/>
                  <a:gd name="T57" fmla="*/ 548 h 3362"/>
                  <a:gd name="T58" fmla="*/ 513 w 3363"/>
                  <a:gd name="T59" fmla="*/ 598 h 3362"/>
                  <a:gd name="T60" fmla="*/ 445 w 3363"/>
                  <a:gd name="T61" fmla="*/ 632 h 3362"/>
                  <a:gd name="T62" fmla="*/ 369 w 3363"/>
                  <a:gd name="T63" fmla="*/ 650 h 3362"/>
                  <a:gd name="T64" fmla="*/ 288 w 3363"/>
                  <a:gd name="T65" fmla="*/ 648 h 3362"/>
                  <a:gd name="T66" fmla="*/ 213 w 3363"/>
                  <a:gd name="T67" fmla="*/ 627 h 3362"/>
                  <a:gd name="T68" fmla="*/ 147 w 3363"/>
                  <a:gd name="T69" fmla="*/ 589 h 3362"/>
                  <a:gd name="T70" fmla="*/ 92 w 3363"/>
                  <a:gd name="T71" fmla="*/ 537 h 3362"/>
                  <a:gd name="T72" fmla="*/ 51 w 3363"/>
                  <a:gd name="T73" fmla="*/ 473 h 3362"/>
                  <a:gd name="T74" fmla="*/ 27 w 3363"/>
                  <a:gd name="T75" fmla="*/ 399 h 3362"/>
                  <a:gd name="T76" fmla="*/ 21 w 3363"/>
                  <a:gd name="T77" fmla="*/ 320 h 3362"/>
                  <a:gd name="T78" fmla="*/ 35 w 3363"/>
                  <a:gd name="T79" fmla="*/ 242 h 3362"/>
                  <a:gd name="T80" fmla="*/ 66 w 3363"/>
                  <a:gd name="T81" fmla="*/ 172 h 3362"/>
                  <a:gd name="T82" fmla="*/ 113 w 3363"/>
                  <a:gd name="T83" fmla="*/ 113 h 3362"/>
                  <a:gd name="T84" fmla="*/ 173 w 3363"/>
                  <a:gd name="T85" fmla="*/ 66 h 3362"/>
                  <a:gd name="T86" fmla="*/ 243 w 3363"/>
                  <a:gd name="T87" fmla="*/ 35 h 3362"/>
                  <a:gd name="T88" fmla="*/ 320 w 3363"/>
                  <a:gd name="T89" fmla="*/ 21 h 3362"/>
                  <a:gd name="T90" fmla="*/ 400 w 3363"/>
                  <a:gd name="T91" fmla="*/ 27 h 3362"/>
                  <a:gd name="T92" fmla="*/ 473 w 3363"/>
                  <a:gd name="T93" fmla="*/ 51 h 3362"/>
                  <a:gd name="T94" fmla="*/ 538 w 3363"/>
                  <a:gd name="T95" fmla="*/ 92 h 3362"/>
                  <a:gd name="T96" fmla="*/ 590 w 3363"/>
                  <a:gd name="T97" fmla="*/ 147 h 3362"/>
                  <a:gd name="T98" fmla="*/ 628 w 3363"/>
                  <a:gd name="T99" fmla="*/ 213 h 3362"/>
                  <a:gd name="T100" fmla="*/ 649 w 3363"/>
                  <a:gd name="T101" fmla="*/ 288 h 336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363" h="3362">
                    <a:moveTo>
                      <a:pt x="3363" y="1681"/>
                    </a:moveTo>
                    <a:lnTo>
                      <a:pt x="3361" y="1594"/>
                    </a:lnTo>
                    <a:lnTo>
                      <a:pt x="3354" y="1509"/>
                    </a:lnTo>
                    <a:lnTo>
                      <a:pt x="3344" y="1425"/>
                    </a:lnTo>
                    <a:lnTo>
                      <a:pt x="3329" y="1342"/>
                    </a:lnTo>
                    <a:lnTo>
                      <a:pt x="3309" y="1261"/>
                    </a:lnTo>
                    <a:lnTo>
                      <a:pt x="3287" y="1180"/>
                    </a:lnTo>
                    <a:lnTo>
                      <a:pt x="3261" y="1103"/>
                    </a:lnTo>
                    <a:lnTo>
                      <a:pt x="3231" y="1027"/>
                    </a:lnTo>
                    <a:lnTo>
                      <a:pt x="3197" y="951"/>
                    </a:lnTo>
                    <a:lnTo>
                      <a:pt x="3160" y="879"/>
                    </a:lnTo>
                    <a:lnTo>
                      <a:pt x="3119" y="809"/>
                    </a:lnTo>
                    <a:lnTo>
                      <a:pt x="3075" y="740"/>
                    </a:lnTo>
                    <a:lnTo>
                      <a:pt x="3029" y="675"/>
                    </a:lnTo>
                    <a:lnTo>
                      <a:pt x="2979" y="612"/>
                    </a:lnTo>
                    <a:lnTo>
                      <a:pt x="2926" y="550"/>
                    </a:lnTo>
                    <a:lnTo>
                      <a:pt x="2870" y="492"/>
                    </a:lnTo>
                    <a:lnTo>
                      <a:pt x="2812" y="436"/>
                    </a:lnTo>
                    <a:lnTo>
                      <a:pt x="2751" y="384"/>
                    </a:lnTo>
                    <a:lnTo>
                      <a:pt x="2687" y="333"/>
                    </a:lnTo>
                    <a:lnTo>
                      <a:pt x="2621" y="286"/>
                    </a:lnTo>
                    <a:lnTo>
                      <a:pt x="2553" y="243"/>
                    </a:lnTo>
                    <a:lnTo>
                      <a:pt x="2482" y="203"/>
                    </a:lnTo>
                    <a:lnTo>
                      <a:pt x="2410" y="165"/>
                    </a:lnTo>
                    <a:lnTo>
                      <a:pt x="2336" y="131"/>
                    </a:lnTo>
                    <a:lnTo>
                      <a:pt x="2259" y="101"/>
                    </a:lnTo>
                    <a:lnTo>
                      <a:pt x="2181" y="75"/>
                    </a:lnTo>
                    <a:lnTo>
                      <a:pt x="2101" y="52"/>
                    </a:lnTo>
                    <a:lnTo>
                      <a:pt x="2020" y="34"/>
                    </a:lnTo>
                    <a:lnTo>
                      <a:pt x="1938" y="19"/>
                    </a:lnTo>
                    <a:lnTo>
                      <a:pt x="1853" y="8"/>
                    </a:lnTo>
                    <a:lnTo>
                      <a:pt x="1768" y="2"/>
                    </a:lnTo>
                    <a:lnTo>
                      <a:pt x="1681" y="0"/>
                    </a:lnTo>
                    <a:lnTo>
                      <a:pt x="1595" y="2"/>
                    </a:lnTo>
                    <a:lnTo>
                      <a:pt x="1509" y="8"/>
                    </a:lnTo>
                    <a:lnTo>
                      <a:pt x="1425" y="19"/>
                    </a:lnTo>
                    <a:lnTo>
                      <a:pt x="1343" y="34"/>
                    </a:lnTo>
                    <a:lnTo>
                      <a:pt x="1261" y="52"/>
                    </a:lnTo>
                    <a:lnTo>
                      <a:pt x="1182" y="75"/>
                    </a:lnTo>
                    <a:lnTo>
                      <a:pt x="1103" y="101"/>
                    </a:lnTo>
                    <a:lnTo>
                      <a:pt x="1027" y="131"/>
                    </a:lnTo>
                    <a:lnTo>
                      <a:pt x="953" y="165"/>
                    </a:lnTo>
                    <a:lnTo>
                      <a:pt x="880" y="203"/>
                    </a:lnTo>
                    <a:lnTo>
                      <a:pt x="810" y="243"/>
                    </a:lnTo>
                    <a:lnTo>
                      <a:pt x="742" y="286"/>
                    </a:lnTo>
                    <a:lnTo>
                      <a:pt x="675" y="333"/>
                    </a:lnTo>
                    <a:lnTo>
                      <a:pt x="612" y="384"/>
                    </a:lnTo>
                    <a:lnTo>
                      <a:pt x="551" y="436"/>
                    </a:lnTo>
                    <a:lnTo>
                      <a:pt x="492" y="492"/>
                    </a:lnTo>
                    <a:lnTo>
                      <a:pt x="437" y="550"/>
                    </a:lnTo>
                    <a:lnTo>
                      <a:pt x="384" y="612"/>
                    </a:lnTo>
                    <a:lnTo>
                      <a:pt x="334" y="675"/>
                    </a:lnTo>
                    <a:lnTo>
                      <a:pt x="287" y="740"/>
                    </a:lnTo>
                    <a:lnTo>
                      <a:pt x="243" y="809"/>
                    </a:lnTo>
                    <a:lnTo>
                      <a:pt x="203" y="879"/>
                    </a:lnTo>
                    <a:lnTo>
                      <a:pt x="166" y="951"/>
                    </a:lnTo>
                    <a:lnTo>
                      <a:pt x="132" y="1027"/>
                    </a:lnTo>
                    <a:lnTo>
                      <a:pt x="102" y="1103"/>
                    </a:lnTo>
                    <a:lnTo>
                      <a:pt x="75" y="1180"/>
                    </a:lnTo>
                    <a:lnTo>
                      <a:pt x="53" y="1261"/>
                    </a:lnTo>
                    <a:lnTo>
                      <a:pt x="34" y="1342"/>
                    </a:lnTo>
                    <a:lnTo>
                      <a:pt x="19" y="1425"/>
                    </a:lnTo>
                    <a:lnTo>
                      <a:pt x="9" y="1509"/>
                    </a:lnTo>
                    <a:lnTo>
                      <a:pt x="2" y="1594"/>
                    </a:lnTo>
                    <a:lnTo>
                      <a:pt x="0" y="1681"/>
                    </a:lnTo>
                    <a:lnTo>
                      <a:pt x="2" y="1767"/>
                    </a:lnTo>
                    <a:lnTo>
                      <a:pt x="9" y="1853"/>
                    </a:lnTo>
                    <a:lnTo>
                      <a:pt x="19" y="1937"/>
                    </a:lnTo>
                    <a:lnTo>
                      <a:pt x="34" y="2019"/>
                    </a:lnTo>
                    <a:lnTo>
                      <a:pt x="53" y="2101"/>
                    </a:lnTo>
                    <a:lnTo>
                      <a:pt x="75" y="2180"/>
                    </a:lnTo>
                    <a:lnTo>
                      <a:pt x="102" y="2259"/>
                    </a:lnTo>
                    <a:lnTo>
                      <a:pt x="132" y="2335"/>
                    </a:lnTo>
                    <a:lnTo>
                      <a:pt x="166" y="2409"/>
                    </a:lnTo>
                    <a:lnTo>
                      <a:pt x="203" y="2482"/>
                    </a:lnTo>
                    <a:lnTo>
                      <a:pt x="243" y="2552"/>
                    </a:lnTo>
                    <a:lnTo>
                      <a:pt x="287" y="2620"/>
                    </a:lnTo>
                    <a:lnTo>
                      <a:pt x="334" y="2687"/>
                    </a:lnTo>
                    <a:lnTo>
                      <a:pt x="384" y="2750"/>
                    </a:lnTo>
                    <a:lnTo>
                      <a:pt x="437" y="2811"/>
                    </a:lnTo>
                    <a:lnTo>
                      <a:pt x="492" y="2870"/>
                    </a:lnTo>
                    <a:lnTo>
                      <a:pt x="551" y="2925"/>
                    </a:lnTo>
                    <a:lnTo>
                      <a:pt x="612" y="2978"/>
                    </a:lnTo>
                    <a:lnTo>
                      <a:pt x="675" y="3027"/>
                    </a:lnTo>
                    <a:lnTo>
                      <a:pt x="742" y="3075"/>
                    </a:lnTo>
                    <a:lnTo>
                      <a:pt x="810" y="3119"/>
                    </a:lnTo>
                    <a:lnTo>
                      <a:pt x="880" y="3159"/>
                    </a:lnTo>
                    <a:lnTo>
                      <a:pt x="953" y="3196"/>
                    </a:lnTo>
                    <a:lnTo>
                      <a:pt x="1027" y="3229"/>
                    </a:lnTo>
                    <a:lnTo>
                      <a:pt x="1103" y="3259"/>
                    </a:lnTo>
                    <a:lnTo>
                      <a:pt x="1182" y="3287"/>
                    </a:lnTo>
                    <a:lnTo>
                      <a:pt x="1261" y="3309"/>
                    </a:lnTo>
                    <a:lnTo>
                      <a:pt x="1343" y="3328"/>
                    </a:lnTo>
                    <a:lnTo>
                      <a:pt x="1425" y="3343"/>
                    </a:lnTo>
                    <a:lnTo>
                      <a:pt x="1509" y="3353"/>
                    </a:lnTo>
                    <a:lnTo>
                      <a:pt x="1595" y="3360"/>
                    </a:lnTo>
                    <a:lnTo>
                      <a:pt x="1681" y="3362"/>
                    </a:lnTo>
                    <a:lnTo>
                      <a:pt x="1768" y="3360"/>
                    </a:lnTo>
                    <a:lnTo>
                      <a:pt x="1853" y="3353"/>
                    </a:lnTo>
                    <a:lnTo>
                      <a:pt x="1938" y="3343"/>
                    </a:lnTo>
                    <a:lnTo>
                      <a:pt x="2020" y="3328"/>
                    </a:lnTo>
                    <a:lnTo>
                      <a:pt x="2101" y="3309"/>
                    </a:lnTo>
                    <a:lnTo>
                      <a:pt x="2181" y="3287"/>
                    </a:lnTo>
                    <a:lnTo>
                      <a:pt x="2259" y="3259"/>
                    </a:lnTo>
                    <a:lnTo>
                      <a:pt x="2336" y="3229"/>
                    </a:lnTo>
                    <a:lnTo>
                      <a:pt x="2410" y="3196"/>
                    </a:lnTo>
                    <a:lnTo>
                      <a:pt x="2482" y="3159"/>
                    </a:lnTo>
                    <a:lnTo>
                      <a:pt x="2553" y="3119"/>
                    </a:lnTo>
                    <a:lnTo>
                      <a:pt x="2621" y="3075"/>
                    </a:lnTo>
                    <a:lnTo>
                      <a:pt x="2687" y="3027"/>
                    </a:lnTo>
                    <a:lnTo>
                      <a:pt x="2751" y="2978"/>
                    </a:lnTo>
                    <a:lnTo>
                      <a:pt x="2812" y="2925"/>
                    </a:lnTo>
                    <a:lnTo>
                      <a:pt x="2870" y="2870"/>
                    </a:lnTo>
                    <a:lnTo>
                      <a:pt x="2926" y="2811"/>
                    </a:lnTo>
                    <a:lnTo>
                      <a:pt x="2979" y="2750"/>
                    </a:lnTo>
                    <a:lnTo>
                      <a:pt x="3029" y="2687"/>
                    </a:lnTo>
                    <a:lnTo>
                      <a:pt x="3075" y="2620"/>
                    </a:lnTo>
                    <a:lnTo>
                      <a:pt x="3119" y="2552"/>
                    </a:lnTo>
                    <a:lnTo>
                      <a:pt x="3160" y="2482"/>
                    </a:lnTo>
                    <a:lnTo>
                      <a:pt x="3197" y="2409"/>
                    </a:lnTo>
                    <a:lnTo>
                      <a:pt x="3231" y="2335"/>
                    </a:lnTo>
                    <a:lnTo>
                      <a:pt x="3261" y="2259"/>
                    </a:lnTo>
                    <a:lnTo>
                      <a:pt x="3287" y="2180"/>
                    </a:lnTo>
                    <a:lnTo>
                      <a:pt x="3309" y="2101"/>
                    </a:lnTo>
                    <a:lnTo>
                      <a:pt x="3329" y="2019"/>
                    </a:lnTo>
                    <a:lnTo>
                      <a:pt x="3344" y="1937"/>
                    </a:lnTo>
                    <a:lnTo>
                      <a:pt x="3354" y="1853"/>
                    </a:lnTo>
                    <a:lnTo>
                      <a:pt x="3361" y="1767"/>
                    </a:lnTo>
                    <a:lnTo>
                      <a:pt x="3363" y="1681"/>
                    </a:lnTo>
                    <a:close/>
                    <a:moveTo>
                      <a:pt x="3261" y="1681"/>
                    </a:moveTo>
                    <a:lnTo>
                      <a:pt x="3259" y="1762"/>
                    </a:lnTo>
                    <a:lnTo>
                      <a:pt x="3253" y="1842"/>
                    </a:lnTo>
                    <a:lnTo>
                      <a:pt x="3243" y="1921"/>
                    </a:lnTo>
                    <a:lnTo>
                      <a:pt x="3229" y="1998"/>
                    </a:lnTo>
                    <a:lnTo>
                      <a:pt x="3211" y="2076"/>
                    </a:lnTo>
                    <a:lnTo>
                      <a:pt x="3190" y="2150"/>
                    </a:lnTo>
                    <a:lnTo>
                      <a:pt x="3165" y="2223"/>
                    </a:lnTo>
                    <a:lnTo>
                      <a:pt x="3137" y="2295"/>
                    </a:lnTo>
                    <a:lnTo>
                      <a:pt x="3105" y="2365"/>
                    </a:lnTo>
                    <a:lnTo>
                      <a:pt x="3070" y="2433"/>
                    </a:lnTo>
                    <a:lnTo>
                      <a:pt x="3032" y="2500"/>
                    </a:lnTo>
                    <a:lnTo>
                      <a:pt x="2991" y="2563"/>
                    </a:lnTo>
                    <a:lnTo>
                      <a:pt x="2947" y="2625"/>
                    </a:lnTo>
                    <a:lnTo>
                      <a:pt x="2900" y="2685"/>
                    </a:lnTo>
                    <a:lnTo>
                      <a:pt x="2850" y="2742"/>
                    </a:lnTo>
                    <a:lnTo>
                      <a:pt x="2798" y="2797"/>
                    </a:lnTo>
                    <a:lnTo>
                      <a:pt x="2744" y="2850"/>
                    </a:lnTo>
                    <a:lnTo>
                      <a:pt x="2686" y="2900"/>
                    </a:lnTo>
                    <a:lnTo>
                      <a:pt x="2626" y="2946"/>
                    </a:lnTo>
                    <a:lnTo>
                      <a:pt x="2565" y="2990"/>
                    </a:lnTo>
                    <a:lnTo>
                      <a:pt x="2500" y="3031"/>
                    </a:lnTo>
                    <a:lnTo>
                      <a:pt x="2434" y="3070"/>
                    </a:lnTo>
                    <a:lnTo>
                      <a:pt x="2366" y="3104"/>
                    </a:lnTo>
                    <a:lnTo>
                      <a:pt x="2296" y="3136"/>
                    </a:lnTo>
                    <a:lnTo>
                      <a:pt x="2224" y="3164"/>
                    </a:lnTo>
                    <a:lnTo>
                      <a:pt x="2151" y="3189"/>
                    </a:lnTo>
                    <a:lnTo>
                      <a:pt x="2076" y="3210"/>
                    </a:lnTo>
                    <a:lnTo>
                      <a:pt x="2000" y="3227"/>
                    </a:lnTo>
                    <a:lnTo>
                      <a:pt x="1922" y="3241"/>
                    </a:lnTo>
                    <a:lnTo>
                      <a:pt x="1843" y="3251"/>
                    </a:lnTo>
                    <a:lnTo>
                      <a:pt x="1763" y="3257"/>
                    </a:lnTo>
                    <a:lnTo>
                      <a:pt x="1681" y="3259"/>
                    </a:lnTo>
                    <a:lnTo>
                      <a:pt x="1600" y="3257"/>
                    </a:lnTo>
                    <a:lnTo>
                      <a:pt x="1520" y="3251"/>
                    </a:lnTo>
                    <a:lnTo>
                      <a:pt x="1441" y="3241"/>
                    </a:lnTo>
                    <a:lnTo>
                      <a:pt x="1363" y="3227"/>
                    </a:lnTo>
                    <a:lnTo>
                      <a:pt x="1286" y="3210"/>
                    </a:lnTo>
                    <a:lnTo>
                      <a:pt x="1212" y="3189"/>
                    </a:lnTo>
                    <a:lnTo>
                      <a:pt x="1139" y="3164"/>
                    </a:lnTo>
                    <a:lnTo>
                      <a:pt x="1066" y="3136"/>
                    </a:lnTo>
                    <a:lnTo>
                      <a:pt x="997" y="3104"/>
                    </a:lnTo>
                    <a:lnTo>
                      <a:pt x="929" y="3070"/>
                    </a:lnTo>
                    <a:lnTo>
                      <a:pt x="862" y="3031"/>
                    </a:lnTo>
                    <a:lnTo>
                      <a:pt x="798" y="2990"/>
                    </a:lnTo>
                    <a:lnTo>
                      <a:pt x="737" y="2946"/>
                    </a:lnTo>
                    <a:lnTo>
                      <a:pt x="676" y="2900"/>
                    </a:lnTo>
                    <a:lnTo>
                      <a:pt x="619" y="2850"/>
                    </a:lnTo>
                    <a:lnTo>
                      <a:pt x="565" y="2797"/>
                    </a:lnTo>
                    <a:lnTo>
                      <a:pt x="513" y="2742"/>
                    </a:lnTo>
                    <a:lnTo>
                      <a:pt x="462" y="2685"/>
                    </a:lnTo>
                    <a:lnTo>
                      <a:pt x="416" y="2625"/>
                    </a:lnTo>
                    <a:lnTo>
                      <a:pt x="372" y="2563"/>
                    </a:lnTo>
                    <a:lnTo>
                      <a:pt x="331" y="2500"/>
                    </a:lnTo>
                    <a:lnTo>
                      <a:pt x="292" y="2433"/>
                    </a:lnTo>
                    <a:lnTo>
                      <a:pt x="257" y="2365"/>
                    </a:lnTo>
                    <a:lnTo>
                      <a:pt x="226" y="2295"/>
                    </a:lnTo>
                    <a:lnTo>
                      <a:pt x="198" y="2223"/>
                    </a:lnTo>
                    <a:lnTo>
                      <a:pt x="173" y="2150"/>
                    </a:lnTo>
                    <a:lnTo>
                      <a:pt x="152" y="2076"/>
                    </a:lnTo>
                    <a:lnTo>
                      <a:pt x="134" y="1998"/>
                    </a:lnTo>
                    <a:lnTo>
                      <a:pt x="120" y="1921"/>
                    </a:lnTo>
                    <a:lnTo>
                      <a:pt x="111" y="1842"/>
                    </a:lnTo>
                    <a:lnTo>
                      <a:pt x="103" y="1762"/>
                    </a:lnTo>
                    <a:lnTo>
                      <a:pt x="101" y="1681"/>
                    </a:lnTo>
                    <a:lnTo>
                      <a:pt x="103" y="1599"/>
                    </a:lnTo>
                    <a:lnTo>
                      <a:pt x="111" y="1519"/>
                    </a:lnTo>
                    <a:lnTo>
                      <a:pt x="120" y="1440"/>
                    </a:lnTo>
                    <a:lnTo>
                      <a:pt x="134" y="1362"/>
                    </a:lnTo>
                    <a:lnTo>
                      <a:pt x="152" y="1286"/>
                    </a:lnTo>
                    <a:lnTo>
                      <a:pt x="173" y="1211"/>
                    </a:lnTo>
                    <a:lnTo>
                      <a:pt x="198" y="1137"/>
                    </a:lnTo>
                    <a:lnTo>
                      <a:pt x="226" y="1066"/>
                    </a:lnTo>
                    <a:lnTo>
                      <a:pt x="257" y="996"/>
                    </a:lnTo>
                    <a:lnTo>
                      <a:pt x="292" y="928"/>
                    </a:lnTo>
                    <a:lnTo>
                      <a:pt x="331" y="862"/>
                    </a:lnTo>
                    <a:lnTo>
                      <a:pt x="372" y="798"/>
                    </a:lnTo>
                    <a:lnTo>
                      <a:pt x="416" y="735"/>
                    </a:lnTo>
                    <a:lnTo>
                      <a:pt x="462" y="676"/>
                    </a:lnTo>
                    <a:lnTo>
                      <a:pt x="513" y="619"/>
                    </a:lnTo>
                    <a:lnTo>
                      <a:pt x="565" y="563"/>
                    </a:lnTo>
                    <a:lnTo>
                      <a:pt x="619" y="511"/>
                    </a:lnTo>
                    <a:lnTo>
                      <a:pt x="676" y="462"/>
                    </a:lnTo>
                    <a:lnTo>
                      <a:pt x="737" y="415"/>
                    </a:lnTo>
                    <a:lnTo>
                      <a:pt x="798" y="371"/>
                    </a:lnTo>
                    <a:lnTo>
                      <a:pt x="862" y="330"/>
                    </a:lnTo>
                    <a:lnTo>
                      <a:pt x="929" y="292"/>
                    </a:lnTo>
                    <a:lnTo>
                      <a:pt x="997" y="257"/>
                    </a:lnTo>
                    <a:lnTo>
                      <a:pt x="1066" y="226"/>
                    </a:lnTo>
                    <a:lnTo>
                      <a:pt x="1139" y="197"/>
                    </a:lnTo>
                    <a:lnTo>
                      <a:pt x="1212" y="173"/>
                    </a:lnTo>
                    <a:lnTo>
                      <a:pt x="1286" y="151"/>
                    </a:lnTo>
                    <a:lnTo>
                      <a:pt x="1363" y="133"/>
                    </a:lnTo>
                    <a:lnTo>
                      <a:pt x="1441" y="119"/>
                    </a:lnTo>
                    <a:lnTo>
                      <a:pt x="1520" y="109"/>
                    </a:lnTo>
                    <a:lnTo>
                      <a:pt x="1600" y="103"/>
                    </a:lnTo>
                    <a:lnTo>
                      <a:pt x="1681" y="101"/>
                    </a:lnTo>
                    <a:lnTo>
                      <a:pt x="1763" y="103"/>
                    </a:lnTo>
                    <a:lnTo>
                      <a:pt x="1843" y="109"/>
                    </a:lnTo>
                    <a:lnTo>
                      <a:pt x="1922" y="119"/>
                    </a:lnTo>
                    <a:lnTo>
                      <a:pt x="2000" y="133"/>
                    </a:lnTo>
                    <a:lnTo>
                      <a:pt x="2076" y="151"/>
                    </a:lnTo>
                    <a:lnTo>
                      <a:pt x="2151" y="173"/>
                    </a:lnTo>
                    <a:lnTo>
                      <a:pt x="2224" y="197"/>
                    </a:lnTo>
                    <a:lnTo>
                      <a:pt x="2296" y="226"/>
                    </a:lnTo>
                    <a:lnTo>
                      <a:pt x="2366" y="257"/>
                    </a:lnTo>
                    <a:lnTo>
                      <a:pt x="2434" y="292"/>
                    </a:lnTo>
                    <a:lnTo>
                      <a:pt x="2500" y="330"/>
                    </a:lnTo>
                    <a:lnTo>
                      <a:pt x="2565" y="371"/>
                    </a:lnTo>
                    <a:lnTo>
                      <a:pt x="2626" y="415"/>
                    </a:lnTo>
                    <a:lnTo>
                      <a:pt x="2686" y="462"/>
                    </a:lnTo>
                    <a:lnTo>
                      <a:pt x="2744" y="511"/>
                    </a:lnTo>
                    <a:lnTo>
                      <a:pt x="2798" y="563"/>
                    </a:lnTo>
                    <a:lnTo>
                      <a:pt x="2850" y="619"/>
                    </a:lnTo>
                    <a:lnTo>
                      <a:pt x="2900" y="676"/>
                    </a:lnTo>
                    <a:lnTo>
                      <a:pt x="2947" y="735"/>
                    </a:lnTo>
                    <a:lnTo>
                      <a:pt x="2991" y="798"/>
                    </a:lnTo>
                    <a:lnTo>
                      <a:pt x="3032" y="862"/>
                    </a:lnTo>
                    <a:lnTo>
                      <a:pt x="3070" y="928"/>
                    </a:lnTo>
                    <a:lnTo>
                      <a:pt x="3105" y="996"/>
                    </a:lnTo>
                    <a:lnTo>
                      <a:pt x="3137" y="1066"/>
                    </a:lnTo>
                    <a:lnTo>
                      <a:pt x="3165" y="1137"/>
                    </a:lnTo>
                    <a:lnTo>
                      <a:pt x="3190" y="1211"/>
                    </a:lnTo>
                    <a:lnTo>
                      <a:pt x="3211" y="1286"/>
                    </a:lnTo>
                    <a:lnTo>
                      <a:pt x="3229" y="1362"/>
                    </a:lnTo>
                    <a:lnTo>
                      <a:pt x="3243" y="1440"/>
                    </a:lnTo>
                    <a:lnTo>
                      <a:pt x="3253" y="1519"/>
                    </a:lnTo>
                    <a:lnTo>
                      <a:pt x="3259" y="1599"/>
                    </a:lnTo>
                    <a:lnTo>
                      <a:pt x="3261" y="1681"/>
                    </a:lnTo>
                    <a:close/>
                  </a:path>
                </a:pathLst>
              </a:custGeom>
              <a:solidFill>
                <a:srgbClr val="EB7BA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1651" name="Freeform 1358">
                <a:extLst>
                  <a:ext uri="{FF2B5EF4-FFF2-40B4-BE49-F238E27FC236}">
                    <a16:creationId xmlns:a16="http://schemas.microsoft.com/office/drawing/2014/main" id="{AB577BDC-F132-4F50-A123-B192B006D82E}"/>
                  </a:ext>
                </a:extLst>
              </p:cNvPr>
              <p:cNvSpPr>
                <a:spLocks noEditPoints="1"/>
              </p:cNvSpPr>
              <p:nvPr/>
            </p:nvSpPr>
            <p:spPr bwMode="auto">
              <a:xfrm>
                <a:off x="3642" y="2866"/>
                <a:ext cx="652" cy="652"/>
              </a:xfrm>
              <a:custGeom>
                <a:avLst/>
                <a:gdLst>
                  <a:gd name="T0" fmla="*/ 645 w 3260"/>
                  <a:gd name="T1" fmla="*/ 260 h 3261"/>
                  <a:gd name="T2" fmla="*/ 620 w 3260"/>
                  <a:gd name="T3" fmla="*/ 185 h 3261"/>
                  <a:gd name="T4" fmla="*/ 578 w 3260"/>
                  <a:gd name="T5" fmla="*/ 119 h 3261"/>
                  <a:gd name="T6" fmla="*/ 521 w 3260"/>
                  <a:gd name="T7" fmla="*/ 65 h 3261"/>
                  <a:gd name="T8" fmla="*/ 453 w 3260"/>
                  <a:gd name="T9" fmla="*/ 26 h 3261"/>
                  <a:gd name="T10" fmla="*/ 376 w 3260"/>
                  <a:gd name="T11" fmla="*/ 4 h 3261"/>
                  <a:gd name="T12" fmla="*/ 293 w 3260"/>
                  <a:gd name="T13" fmla="*/ 2 h 3261"/>
                  <a:gd name="T14" fmla="*/ 214 w 3260"/>
                  <a:gd name="T15" fmla="*/ 20 h 3261"/>
                  <a:gd name="T16" fmla="*/ 144 w 3260"/>
                  <a:gd name="T17" fmla="*/ 56 h 3261"/>
                  <a:gd name="T18" fmla="*/ 85 w 3260"/>
                  <a:gd name="T19" fmla="*/ 107 h 3261"/>
                  <a:gd name="T20" fmla="*/ 39 w 3260"/>
                  <a:gd name="T21" fmla="*/ 171 h 3261"/>
                  <a:gd name="T22" fmla="*/ 10 w 3260"/>
                  <a:gd name="T23" fmla="*/ 245 h 3261"/>
                  <a:gd name="T24" fmla="*/ 0 w 3260"/>
                  <a:gd name="T25" fmla="*/ 326 h 3261"/>
                  <a:gd name="T26" fmla="*/ 10 w 3260"/>
                  <a:gd name="T27" fmla="*/ 407 h 3261"/>
                  <a:gd name="T28" fmla="*/ 39 w 3260"/>
                  <a:gd name="T29" fmla="*/ 481 h 3261"/>
                  <a:gd name="T30" fmla="*/ 85 w 3260"/>
                  <a:gd name="T31" fmla="*/ 545 h 3261"/>
                  <a:gd name="T32" fmla="*/ 144 w 3260"/>
                  <a:gd name="T33" fmla="*/ 596 h 3261"/>
                  <a:gd name="T34" fmla="*/ 214 w 3260"/>
                  <a:gd name="T35" fmla="*/ 632 h 3261"/>
                  <a:gd name="T36" fmla="*/ 293 w 3260"/>
                  <a:gd name="T37" fmla="*/ 650 h 3261"/>
                  <a:gd name="T38" fmla="*/ 376 w 3260"/>
                  <a:gd name="T39" fmla="*/ 648 h 3261"/>
                  <a:gd name="T40" fmla="*/ 453 w 3260"/>
                  <a:gd name="T41" fmla="*/ 626 h 3261"/>
                  <a:gd name="T42" fmla="*/ 521 w 3260"/>
                  <a:gd name="T43" fmla="*/ 587 h 3261"/>
                  <a:gd name="T44" fmla="*/ 578 w 3260"/>
                  <a:gd name="T45" fmla="*/ 533 h 3261"/>
                  <a:gd name="T46" fmla="*/ 620 w 3260"/>
                  <a:gd name="T47" fmla="*/ 467 h 3261"/>
                  <a:gd name="T48" fmla="*/ 645 w 3260"/>
                  <a:gd name="T49" fmla="*/ 392 h 3261"/>
                  <a:gd name="T50" fmla="*/ 632 w 3260"/>
                  <a:gd name="T51" fmla="*/ 326 h 3261"/>
                  <a:gd name="T52" fmla="*/ 622 w 3260"/>
                  <a:gd name="T53" fmla="*/ 402 h 3261"/>
                  <a:gd name="T54" fmla="*/ 595 w 3260"/>
                  <a:gd name="T55" fmla="*/ 472 h 3261"/>
                  <a:gd name="T56" fmla="*/ 552 w 3260"/>
                  <a:gd name="T57" fmla="*/ 531 h 3261"/>
                  <a:gd name="T58" fmla="*/ 497 w 3260"/>
                  <a:gd name="T59" fmla="*/ 579 h 3261"/>
                  <a:gd name="T60" fmla="*/ 431 w 3260"/>
                  <a:gd name="T61" fmla="*/ 613 h 3261"/>
                  <a:gd name="T62" fmla="*/ 357 w 3260"/>
                  <a:gd name="T63" fmla="*/ 630 h 3261"/>
                  <a:gd name="T64" fmla="*/ 279 w 3260"/>
                  <a:gd name="T65" fmla="*/ 628 h 3261"/>
                  <a:gd name="T66" fmla="*/ 207 w 3260"/>
                  <a:gd name="T67" fmla="*/ 608 h 3261"/>
                  <a:gd name="T68" fmla="*/ 143 w 3260"/>
                  <a:gd name="T69" fmla="*/ 571 h 3261"/>
                  <a:gd name="T70" fmla="*/ 90 w 3260"/>
                  <a:gd name="T71" fmla="*/ 520 h 3261"/>
                  <a:gd name="T72" fmla="*/ 50 w 3260"/>
                  <a:gd name="T73" fmla="*/ 458 h 3261"/>
                  <a:gd name="T74" fmla="*/ 27 w 3260"/>
                  <a:gd name="T75" fmla="*/ 387 h 3261"/>
                  <a:gd name="T76" fmla="*/ 21 w 3260"/>
                  <a:gd name="T77" fmla="*/ 310 h 3261"/>
                  <a:gd name="T78" fmla="*/ 34 w 3260"/>
                  <a:gd name="T79" fmla="*/ 235 h 3261"/>
                  <a:gd name="T80" fmla="*/ 65 w 3260"/>
                  <a:gd name="T81" fmla="*/ 168 h 3261"/>
                  <a:gd name="T82" fmla="*/ 110 w 3260"/>
                  <a:gd name="T83" fmla="*/ 110 h 3261"/>
                  <a:gd name="T84" fmla="*/ 167 w 3260"/>
                  <a:gd name="T85" fmla="*/ 65 h 3261"/>
                  <a:gd name="T86" fmla="*/ 235 w 3260"/>
                  <a:gd name="T87" fmla="*/ 34 h 3261"/>
                  <a:gd name="T88" fmla="*/ 310 w 3260"/>
                  <a:gd name="T89" fmla="*/ 21 h 3261"/>
                  <a:gd name="T90" fmla="*/ 388 w 3260"/>
                  <a:gd name="T91" fmla="*/ 27 h 3261"/>
                  <a:gd name="T92" fmla="*/ 459 w 3260"/>
                  <a:gd name="T93" fmla="*/ 51 h 3261"/>
                  <a:gd name="T94" fmla="*/ 520 w 3260"/>
                  <a:gd name="T95" fmla="*/ 90 h 3261"/>
                  <a:gd name="T96" fmla="*/ 571 w 3260"/>
                  <a:gd name="T97" fmla="*/ 143 h 3261"/>
                  <a:gd name="T98" fmla="*/ 608 w 3260"/>
                  <a:gd name="T99" fmla="*/ 207 h 3261"/>
                  <a:gd name="T100" fmla="*/ 628 w 3260"/>
                  <a:gd name="T101" fmla="*/ 280 h 326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260" h="3261">
                    <a:moveTo>
                      <a:pt x="3260" y="1631"/>
                    </a:moveTo>
                    <a:lnTo>
                      <a:pt x="3258" y="1546"/>
                    </a:lnTo>
                    <a:lnTo>
                      <a:pt x="3252" y="1464"/>
                    </a:lnTo>
                    <a:lnTo>
                      <a:pt x="3242" y="1383"/>
                    </a:lnTo>
                    <a:lnTo>
                      <a:pt x="3227" y="1302"/>
                    </a:lnTo>
                    <a:lnTo>
                      <a:pt x="3209" y="1223"/>
                    </a:lnTo>
                    <a:lnTo>
                      <a:pt x="3187" y="1145"/>
                    </a:lnTo>
                    <a:lnTo>
                      <a:pt x="3162" y="1070"/>
                    </a:lnTo>
                    <a:lnTo>
                      <a:pt x="3133" y="996"/>
                    </a:lnTo>
                    <a:lnTo>
                      <a:pt x="3100" y="923"/>
                    </a:lnTo>
                    <a:lnTo>
                      <a:pt x="3064" y="853"/>
                    </a:lnTo>
                    <a:lnTo>
                      <a:pt x="3024" y="786"/>
                    </a:lnTo>
                    <a:lnTo>
                      <a:pt x="2982" y="719"/>
                    </a:lnTo>
                    <a:lnTo>
                      <a:pt x="2937" y="655"/>
                    </a:lnTo>
                    <a:lnTo>
                      <a:pt x="2889" y="594"/>
                    </a:lnTo>
                    <a:lnTo>
                      <a:pt x="2837" y="535"/>
                    </a:lnTo>
                    <a:lnTo>
                      <a:pt x="2783" y="478"/>
                    </a:lnTo>
                    <a:lnTo>
                      <a:pt x="2727" y="424"/>
                    </a:lnTo>
                    <a:lnTo>
                      <a:pt x="2667" y="373"/>
                    </a:lnTo>
                    <a:lnTo>
                      <a:pt x="2606" y="324"/>
                    </a:lnTo>
                    <a:lnTo>
                      <a:pt x="2542" y="279"/>
                    </a:lnTo>
                    <a:lnTo>
                      <a:pt x="2476" y="236"/>
                    </a:lnTo>
                    <a:lnTo>
                      <a:pt x="2407" y="197"/>
                    </a:lnTo>
                    <a:lnTo>
                      <a:pt x="2337" y="161"/>
                    </a:lnTo>
                    <a:lnTo>
                      <a:pt x="2264" y="129"/>
                    </a:lnTo>
                    <a:lnTo>
                      <a:pt x="2191" y="99"/>
                    </a:lnTo>
                    <a:lnTo>
                      <a:pt x="2115" y="73"/>
                    </a:lnTo>
                    <a:lnTo>
                      <a:pt x="2037" y="52"/>
                    </a:lnTo>
                    <a:lnTo>
                      <a:pt x="1959" y="33"/>
                    </a:lnTo>
                    <a:lnTo>
                      <a:pt x="1879" y="19"/>
                    </a:lnTo>
                    <a:lnTo>
                      <a:pt x="1797" y="9"/>
                    </a:lnTo>
                    <a:lnTo>
                      <a:pt x="1714" y="3"/>
                    </a:lnTo>
                    <a:lnTo>
                      <a:pt x="1630" y="0"/>
                    </a:lnTo>
                    <a:lnTo>
                      <a:pt x="1547" y="3"/>
                    </a:lnTo>
                    <a:lnTo>
                      <a:pt x="1464" y="9"/>
                    </a:lnTo>
                    <a:lnTo>
                      <a:pt x="1382" y="19"/>
                    </a:lnTo>
                    <a:lnTo>
                      <a:pt x="1302" y="33"/>
                    </a:lnTo>
                    <a:lnTo>
                      <a:pt x="1223" y="52"/>
                    </a:lnTo>
                    <a:lnTo>
                      <a:pt x="1146" y="73"/>
                    </a:lnTo>
                    <a:lnTo>
                      <a:pt x="1070" y="99"/>
                    </a:lnTo>
                    <a:lnTo>
                      <a:pt x="996" y="129"/>
                    </a:lnTo>
                    <a:lnTo>
                      <a:pt x="924" y="161"/>
                    </a:lnTo>
                    <a:lnTo>
                      <a:pt x="853" y="197"/>
                    </a:lnTo>
                    <a:lnTo>
                      <a:pt x="785" y="236"/>
                    </a:lnTo>
                    <a:lnTo>
                      <a:pt x="719" y="279"/>
                    </a:lnTo>
                    <a:lnTo>
                      <a:pt x="654" y="324"/>
                    </a:lnTo>
                    <a:lnTo>
                      <a:pt x="593" y="373"/>
                    </a:lnTo>
                    <a:lnTo>
                      <a:pt x="534" y="424"/>
                    </a:lnTo>
                    <a:lnTo>
                      <a:pt x="478" y="478"/>
                    </a:lnTo>
                    <a:lnTo>
                      <a:pt x="423" y="535"/>
                    </a:lnTo>
                    <a:lnTo>
                      <a:pt x="372" y="594"/>
                    </a:lnTo>
                    <a:lnTo>
                      <a:pt x="324" y="655"/>
                    </a:lnTo>
                    <a:lnTo>
                      <a:pt x="279" y="719"/>
                    </a:lnTo>
                    <a:lnTo>
                      <a:pt x="236" y="786"/>
                    </a:lnTo>
                    <a:lnTo>
                      <a:pt x="197" y="853"/>
                    </a:lnTo>
                    <a:lnTo>
                      <a:pt x="161" y="923"/>
                    </a:lnTo>
                    <a:lnTo>
                      <a:pt x="128" y="996"/>
                    </a:lnTo>
                    <a:lnTo>
                      <a:pt x="99" y="1070"/>
                    </a:lnTo>
                    <a:lnTo>
                      <a:pt x="74" y="1145"/>
                    </a:lnTo>
                    <a:lnTo>
                      <a:pt x="51" y="1223"/>
                    </a:lnTo>
                    <a:lnTo>
                      <a:pt x="33" y="1302"/>
                    </a:lnTo>
                    <a:lnTo>
                      <a:pt x="18" y="1383"/>
                    </a:lnTo>
                    <a:lnTo>
                      <a:pt x="8" y="1464"/>
                    </a:lnTo>
                    <a:lnTo>
                      <a:pt x="2" y="1546"/>
                    </a:lnTo>
                    <a:lnTo>
                      <a:pt x="0" y="1631"/>
                    </a:lnTo>
                    <a:lnTo>
                      <a:pt x="2" y="1714"/>
                    </a:lnTo>
                    <a:lnTo>
                      <a:pt x="8" y="1798"/>
                    </a:lnTo>
                    <a:lnTo>
                      <a:pt x="18" y="1879"/>
                    </a:lnTo>
                    <a:lnTo>
                      <a:pt x="33" y="1959"/>
                    </a:lnTo>
                    <a:lnTo>
                      <a:pt x="51" y="2038"/>
                    </a:lnTo>
                    <a:lnTo>
                      <a:pt x="74" y="2115"/>
                    </a:lnTo>
                    <a:lnTo>
                      <a:pt x="99" y="2192"/>
                    </a:lnTo>
                    <a:lnTo>
                      <a:pt x="128" y="2265"/>
                    </a:lnTo>
                    <a:lnTo>
                      <a:pt x="161" y="2337"/>
                    </a:lnTo>
                    <a:lnTo>
                      <a:pt x="197" y="2408"/>
                    </a:lnTo>
                    <a:lnTo>
                      <a:pt x="236" y="2476"/>
                    </a:lnTo>
                    <a:lnTo>
                      <a:pt x="279" y="2542"/>
                    </a:lnTo>
                    <a:lnTo>
                      <a:pt x="324" y="2606"/>
                    </a:lnTo>
                    <a:lnTo>
                      <a:pt x="372" y="2668"/>
                    </a:lnTo>
                    <a:lnTo>
                      <a:pt x="423" y="2727"/>
                    </a:lnTo>
                    <a:lnTo>
                      <a:pt x="478" y="2783"/>
                    </a:lnTo>
                    <a:lnTo>
                      <a:pt x="534" y="2838"/>
                    </a:lnTo>
                    <a:lnTo>
                      <a:pt x="593" y="2889"/>
                    </a:lnTo>
                    <a:lnTo>
                      <a:pt x="654" y="2937"/>
                    </a:lnTo>
                    <a:lnTo>
                      <a:pt x="719" y="2982"/>
                    </a:lnTo>
                    <a:lnTo>
                      <a:pt x="785" y="3025"/>
                    </a:lnTo>
                    <a:lnTo>
                      <a:pt x="853" y="3064"/>
                    </a:lnTo>
                    <a:lnTo>
                      <a:pt x="924" y="3100"/>
                    </a:lnTo>
                    <a:lnTo>
                      <a:pt x="996" y="3133"/>
                    </a:lnTo>
                    <a:lnTo>
                      <a:pt x="1070" y="3162"/>
                    </a:lnTo>
                    <a:lnTo>
                      <a:pt x="1146" y="3187"/>
                    </a:lnTo>
                    <a:lnTo>
                      <a:pt x="1223" y="3209"/>
                    </a:lnTo>
                    <a:lnTo>
                      <a:pt x="1302" y="3228"/>
                    </a:lnTo>
                    <a:lnTo>
                      <a:pt x="1382" y="3242"/>
                    </a:lnTo>
                    <a:lnTo>
                      <a:pt x="1464" y="3253"/>
                    </a:lnTo>
                    <a:lnTo>
                      <a:pt x="1547" y="3259"/>
                    </a:lnTo>
                    <a:lnTo>
                      <a:pt x="1630" y="3261"/>
                    </a:lnTo>
                    <a:lnTo>
                      <a:pt x="1714" y="3259"/>
                    </a:lnTo>
                    <a:lnTo>
                      <a:pt x="1797" y="3253"/>
                    </a:lnTo>
                    <a:lnTo>
                      <a:pt x="1879" y="3242"/>
                    </a:lnTo>
                    <a:lnTo>
                      <a:pt x="1959" y="3228"/>
                    </a:lnTo>
                    <a:lnTo>
                      <a:pt x="2037" y="3209"/>
                    </a:lnTo>
                    <a:lnTo>
                      <a:pt x="2115" y="3187"/>
                    </a:lnTo>
                    <a:lnTo>
                      <a:pt x="2191" y="3162"/>
                    </a:lnTo>
                    <a:lnTo>
                      <a:pt x="2264" y="3133"/>
                    </a:lnTo>
                    <a:lnTo>
                      <a:pt x="2337" y="3100"/>
                    </a:lnTo>
                    <a:lnTo>
                      <a:pt x="2407" y="3064"/>
                    </a:lnTo>
                    <a:lnTo>
                      <a:pt x="2476" y="3025"/>
                    </a:lnTo>
                    <a:lnTo>
                      <a:pt x="2542" y="2982"/>
                    </a:lnTo>
                    <a:lnTo>
                      <a:pt x="2606" y="2937"/>
                    </a:lnTo>
                    <a:lnTo>
                      <a:pt x="2667" y="2889"/>
                    </a:lnTo>
                    <a:lnTo>
                      <a:pt x="2727" y="2838"/>
                    </a:lnTo>
                    <a:lnTo>
                      <a:pt x="2783" y="2783"/>
                    </a:lnTo>
                    <a:lnTo>
                      <a:pt x="2837" y="2727"/>
                    </a:lnTo>
                    <a:lnTo>
                      <a:pt x="2889" y="2668"/>
                    </a:lnTo>
                    <a:lnTo>
                      <a:pt x="2937" y="2606"/>
                    </a:lnTo>
                    <a:lnTo>
                      <a:pt x="2982" y="2542"/>
                    </a:lnTo>
                    <a:lnTo>
                      <a:pt x="3024" y="2476"/>
                    </a:lnTo>
                    <a:lnTo>
                      <a:pt x="3064" y="2408"/>
                    </a:lnTo>
                    <a:lnTo>
                      <a:pt x="3100" y="2337"/>
                    </a:lnTo>
                    <a:lnTo>
                      <a:pt x="3133" y="2265"/>
                    </a:lnTo>
                    <a:lnTo>
                      <a:pt x="3162" y="2192"/>
                    </a:lnTo>
                    <a:lnTo>
                      <a:pt x="3187" y="2115"/>
                    </a:lnTo>
                    <a:lnTo>
                      <a:pt x="3209" y="2038"/>
                    </a:lnTo>
                    <a:lnTo>
                      <a:pt x="3227" y="1959"/>
                    </a:lnTo>
                    <a:lnTo>
                      <a:pt x="3242" y="1879"/>
                    </a:lnTo>
                    <a:lnTo>
                      <a:pt x="3252" y="1798"/>
                    </a:lnTo>
                    <a:lnTo>
                      <a:pt x="3258" y="1714"/>
                    </a:lnTo>
                    <a:lnTo>
                      <a:pt x="3260" y="1631"/>
                    </a:lnTo>
                    <a:close/>
                    <a:moveTo>
                      <a:pt x="3159" y="1631"/>
                    </a:moveTo>
                    <a:lnTo>
                      <a:pt x="3157" y="1709"/>
                    </a:lnTo>
                    <a:lnTo>
                      <a:pt x="3151" y="1787"/>
                    </a:lnTo>
                    <a:lnTo>
                      <a:pt x="3141" y="1863"/>
                    </a:lnTo>
                    <a:lnTo>
                      <a:pt x="3128" y="1938"/>
                    </a:lnTo>
                    <a:lnTo>
                      <a:pt x="3111" y="2013"/>
                    </a:lnTo>
                    <a:lnTo>
                      <a:pt x="3091" y="2085"/>
                    </a:lnTo>
                    <a:lnTo>
                      <a:pt x="3066" y="2156"/>
                    </a:lnTo>
                    <a:lnTo>
                      <a:pt x="3038" y="2226"/>
                    </a:lnTo>
                    <a:lnTo>
                      <a:pt x="3008" y="2293"/>
                    </a:lnTo>
                    <a:lnTo>
                      <a:pt x="2974" y="2359"/>
                    </a:lnTo>
                    <a:lnTo>
                      <a:pt x="2938" y="2423"/>
                    </a:lnTo>
                    <a:lnTo>
                      <a:pt x="2898" y="2485"/>
                    </a:lnTo>
                    <a:lnTo>
                      <a:pt x="2855" y="2545"/>
                    </a:lnTo>
                    <a:lnTo>
                      <a:pt x="2810" y="2603"/>
                    </a:lnTo>
                    <a:lnTo>
                      <a:pt x="2762" y="2658"/>
                    </a:lnTo>
                    <a:lnTo>
                      <a:pt x="2711" y="2711"/>
                    </a:lnTo>
                    <a:lnTo>
                      <a:pt x="2658" y="2762"/>
                    </a:lnTo>
                    <a:lnTo>
                      <a:pt x="2602" y="2810"/>
                    </a:lnTo>
                    <a:lnTo>
                      <a:pt x="2545" y="2856"/>
                    </a:lnTo>
                    <a:lnTo>
                      <a:pt x="2485" y="2898"/>
                    </a:lnTo>
                    <a:lnTo>
                      <a:pt x="2423" y="2938"/>
                    </a:lnTo>
                    <a:lnTo>
                      <a:pt x="2359" y="2974"/>
                    </a:lnTo>
                    <a:lnTo>
                      <a:pt x="2293" y="3009"/>
                    </a:lnTo>
                    <a:lnTo>
                      <a:pt x="2225" y="3039"/>
                    </a:lnTo>
                    <a:lnTo>
                      <a:pt x="2156" y="3066"/>
                    </a:lnTo>
                    <a:lnTo>
                      <a:pt x="2085" y="3090"/>
                    </a:lnTo>
                    <a:lnTo>
                      <a:pt x="2012" y="3111"/>
                    </a:lnTo>
                    <a:lnTo>
                      <a:pt x="1939" y="3128"/>
                    </a:lnTo>
                    <a:lnTo>
                      <a:pt x="1863" y="3141"/>
                    </a:lnTo>
                    <a:lnTo>
                      <a:pt x="1787" y="3151"/>
                    </a:lnTo>
                    <a:lnTo>
                      <a:pt x="1709" y="3157"/>
                    </a:lnTo>
                    <a:lnTo>
                      <a:pt x="1630" y="3159"/>
                    </a:lnTo>
                    <a:lnTo>
                      <a:pt x="1552" y="3157"/>
                    </a:lnTo>
                    <a:lnTo>
                      <a:pt x="1475" y="3151"/>
                    </a:lnTo>
                    <a:lnTo>
                      <a:pt x="1397" y="3141"/>
                    </a:lnTo>
                    <a:lnTo>
                      <a:pt x="1323" y="3128"/>
                    </a:lnTo>
                    <a:lnTo>
                      <a:pt x="1248" y="3111"/>
                    </a:lnTo>
                    <a:lnTo>
                      <a:pt x="1176" y="3090"/>
                    </a:lnTo>
                    <a:lnTo>
                      <a:pt x="1105" y="3066"/>
                    </a:lnTo>
                    <a:lnTo>
                      <a:pt x="1035" y="3039"/>
                    </a:lnTo>
                    <a:lnTo>
                      <a:pt x="968" y="3009"/>
                    </a:lnTo>
                    <a:lnTo>
                      <a:pt x="902" y="2974"/>
                    </a:lnTo>
                    <a:lnTo>
                      <a:pt x="837" y="2938"/>
                    </a:lnTo>
                    <a:lnTo>
                      <a:pt x="776" y="2898"/>
                    </a:lnTo>
                    <a:lnTo>
                      <a:pt x="716" y="2856"/>
                    </a:lnTo>
                    <a:lnTo>
                      <a:pt x="658" y="2810"/>
                    </a:lnTo>
                    <a:lnTo>
                      <a:pt x="602" y="2762"/>
                    </a:lnTo>
                    <a:lnTo>
                      <a:pt x="550" y="2711"/>
                    </a:lnTo>
                    <a:lnTo>
                      <a:pt x="499" y="2658"/>
                    </a:lnTo>
                    <a:lnTo>
                      <a:pt x="450" y="2603"/>
                    </a:lnTo>
                    <a:lnTo>
                      <a:pt x="405" y="2545"/>
                    </a:lnTo>
                    <a:lnTo>
                      <a:pt x="363" y="2485"/>
                    </a:lnTo>
                    <a:lnTo>
                      <a:pt x="323" y="2423"/>
                    </a:lnTo>
                    <a:lnTo>
                      <a:pt x="287" y="2359"/>
                    </a:lnTo>
                    <a:lnTo>
                      <a:pt x="252" y="2293"/>
                    </a:lnTo>
                    <a:lnTo>
                      <a:pt x="222" y="2226"/>
                    </a:lnTo>
                    <a:lnTo>
                      <a:pt x="194" y="2156"/>
                    </a:lnTo>
                    <a:lnTo>
                      <a:pt x="170" y="2085"/>
                    </a:lnTo>
                    <a:lnTo>
                      <a:pt x="150" y="2013"/>
                    </a:lnTo>
                    <a:lnTo>
                      <a:pt x="133" y="1938"/>
                    </a:lnTo>
                    <a:lnTo>
                      <a:pt x="120" y="1863"/>
                    </a:lnTo>
                    <a:lnTo>
                      <a:pt x="110" y="1787"/>
                    </a:lnTo>
                    <a:lnTo>
                      <a:pt x="104" y="1709"/>
                    </a:lnTo>
                    <a:lnTo>
                      <a:pt x="102" y="1631"/>
                    </a:lnTo>
                    <a:lnTo>
                      <a:pt x="104" y="1551"/>
                    </a:lnTo>
                    <a:lnTo>
                      <a:pt x="110" y="1474"/>
                    </a:lnTo>
                    <a:lnTo>
                      <a:pt x="120" y="1398"/>
                    </a:lnTo>
                    <a:lnTo>
                      <a:pt x="133" y="1322"/>
                    </a:lnTo>
                    <a:lnTo>
                      <a:pt x="150" y="1249"/>
                    </a:lnTo>
                    <a:lnTo>
                      <a:pt x="170" y="1177"/>
                    </a:lnTo>
                    <a:lnTo>
                      <a:pt x="194" y="1105"/>
                    </a:lnTo>
                    <a:lnTo>
                      <a:pt x="222" y="1036"/>
                    </a:lnTo>
                    <a:lnTo>
                      <a:pt x="252" y="968"/>
                    </a:lnTo>
                    <a:lnTo>
                      <a:pt x="287" y="902"/>
                    </a:lnTo>
                    <a:lnTo>
                      <a:pt x="323" y="838"/>
                    </a:lnTo>
                    <a:lnTo>
                      <a:pt x="363" y="776"/>
                    </a:lnTo>
                    <a:lnTo>
                      <a:pt x="405" y="716"/>
                    </a:lnTo>
                    <a:lnTo>
                      <a:pt x="450" y="658"/>
                    </a:lnTo>
                    <a:lnTo>
                      <a:pt x="499" y="603"/>
                    </a:lnTo>
                    <a:lnTo>
                      <a:pt x="550" y="550"/>
                    </a:lnTo>
                    <a:lnTo>
                      <a:pt x="602" y="499"/>
                    </a:lnTo>
                    <a:lnTo>
                      <a:pt x="658" y="451"/>
                    </a:lnTo>
                    <a:lnTo>
                      <a:pt x="716" y="406"/>
                    </a:lnTo>
                    <a:lnTo>
                      <a:pt x="776" y="364"/>
                    </a:lnTo>
                    <a:lnTo>
                      <a:pt x="837" y="323"/>
                    </a:lnTo>
                    <a:lnTo>
                      <a:pt x="902" y="286"/>
                    </a:lnTo>
                    <a:lnTo>
                      <a:pt x="968" y="253"/>
                    </a:lnTo>
                    <a:lnTo>
                      <a:pt x="1035" y="222"/>
                    </a:lnTo>
                    <a:lnTo>
                      <a:pt x="1105" y="195"/>
                    </a:lnTo>
                    <a:lnTo>
                      <a:pt x="1176" y="171"/>
                    </a:lnTo>
                    <a:lnTo>
                      <a:pt x="1248" y="151"/>
                    </a:lnTo>
                    <a:lnTo>
                      <a:pt x="1323" y="134"/>
                    </a:lnTo>
                    <a:lnTo>
                      <a:pt x="1397" y="120"/>
                    </a:lnTo>
                    <a:lnTo>
                      <a:pt x="1475" y="110"/>
                    </a:lnTo>
                    <a:lnTo>
                      <a:pt x="1552" y="104"/>
                    </a:lnTo>
                    <a:lnTo>
                      <a:pt x="1630" y="102"/>
                    </a:lnTo>
                    <a:lnTo>
                      <a:pt x="1709" y="104"/>
                    </a:lnTo>
                    <a:lnTo>
                      <a:pt x="1787" y="110"/>
                    </a:lnTo>
                    <a:lnTo>
                      <a:pt x="1863" y="120"/>
                    </a:lnTo>
                    <a:lnTo>
                      <a:pt x="1939" y="134"/>
                    </a:lnTo>
                    <a:lnTo>
                      <a:pt x="2012" y="151"/>
                    </a:lnTo>
                    <a:lnTo>
                      <a:pt x="2085" y="171"/>
                    </a:lnTo>
                    <a:lnTo>
                      <a:pt x="2156" y="195"/>
                    </a:lnTo>
                    <a:lnTo>
                      <a:pt x="2225" y="222"/>
                    </a:lnTo>
                    <a:lnTo>
                      <a:pt x="2293" y="253"/>
                    </a:lnTo>
                    <a:lnTo>
                      <a:pt x="2359" y="286"/>
                    </a:lnTo>
                    <a:lnTo>
                      <a:pt x="2423" y="323"/>
                    </a:lnTo>
                    <a:lnTo>
                      <a:pt x="2485" y="364"/>
                    </a:lnTo>
                    <a:lnTo>
                      <a:pt x="2545" y="406"/>
                    </a:lnTo>
                    <a:lnTo>
                      <a:pt x="2602" y="451"/>
                    </a:lnTo>
                    <a:lnTo>
                      <a:pt x="2658" y="499"/>
                    </a:lnTo>
                    <a:lnTo>
                      <a:pt x="2711" y="550"/>
                    </a:lnTo>
                    <a:lnTo>
                      <a:pt x="2762" y="603"/>
                    </a:lnTo>
                    <a:lnTo>
                      <a:pt x="2810" y="658"/>
                    </a:lnTo>
                    <a:lnTo>
                      <a:pt x="2855" y="716"/>
                    </a:lnTo>
                    <a:lnTo>
                      <a:pt x="2898" y="776"/>
                    </a:lnTo>
                    <a:lnTo>
                      <a:pt x="2938" y="838"/>
                    </a:lnTo>
                    <a:lnTo>
                      <a:pt x="2974" y="902"/>
                    </a:lnTo>
                    <a:lnTo>
                      <a:pt x="3008" y="968"/>
                    </a:lnTo>
                    <a:lnTo>
                      <a:pt x="3038" y="1036"/>
                    </a:lnTo>
                    <a:lnTo>
                      <a:pt x="3066" y="1105"/>
                    </a:lnTo>
                    <a:lnTo>
                      <a:pt x="3091" y="1177"/>
                    </a:lnTo>
                    <a:lnTo>
                      <a:pt x="3111" y="1249"/>
                    </a:lnTo>
                    <a:lnTo>
                      <a:pt x="3128" y="1322"/>
                    </a:lnTo>
                    <a:lnTo>
                      <a:pt x="3141" y="1398"/>
                    </a:lnTo>
                    <a:lnTo>
                      <a:pt x="3151" y="1474"/>
                    </a:lnTo>
                    <a:lnTo>
                      <a:pt x="3157" y="1551"/>
                    </a:lnTo>
                    <a:lnTo>
                      <a:pt x="3159" y="1631"/>
                    </a:lnTo>
                    <a:close/>
                  </a:path>
                </a:pathLst>
              </a:custGeom>
              <a:solidFill>
                <a:srgbClr val="EC7FA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1652" name="Freeform 1359">
                <a:extLst>
                  <a:ext uri="{FF2B5EF4-FFF2-40B4-BE49-F238E27FC236}">
                    <a16:creationId xmlns:a16="http://schemas.microsoft.com/office/drawing/2014/main" id="{9E33DE96-A541-4D66-A138-AE1FDD99664B}"/>
                  </a:ext>
                </a:extLst>
              </p:cNvPr>
              <p:cNvSpPr>
                <a:spLocks noEditPoints="1"/>
              </p:cNvSpPr>
              <p:nvPr/>
            </p:nvSpPr>
            <p:spPr bwMode="auto">
              <a:xfrm>
                <a:off x="3652" y="2876"/>
                <a:ext cx="632" cy="632"/>
              </a:xfrm>
              <a:custGeom>
                <a:avLst/>
                <a:gdLst>
                  <a:gd name="T0" fmla="*/ 626 w 3160"/>
                  <a:gd name="T1" fmla="*/ 252 h 3158"/>
                  <a:gd name="T2" fmla="*/ 601 w 3160"/>
                  <a:gd name="T3" fmla="*/ 179 h 3158"/>
                  <a:gd name="T4" fmla="*/ 560 w 3160"/>
                  <a:gd name="T5" fmla="*/ 115 h 3158"/>
                  <a:gd name="T6" fmla="*/ 505 w 3160"/>
                  <a:gd name="T7" fmla="*/ 63 h 3158"/>
                  <a:gd name="T8" fmla="*/ 439 w 3160"/>
                  <a:gd name="T9" fmla="*/ 25 h 3158"/>
                  <a:gd name="T10" fmla="*/ 364 w 3160"/>
                  <a:gd name="T11" fmla="*/ 4 h 3158"/>
                  <a:gd name="T12" fmla="*/ 284 w 3160"/>
                  <a:gd name="T13" fmla="*/ 2 h 3158"/>
                  <a:gd name="T14" fmla="*/ 208 w 3160"/>
                  <a:gd name="T15" fmla="*/ 19 h 3158"/>
                  <a:gd name="T16" fmla="*/ 139 w 3160"/>
                  <a:gd name="T17" fmla="*/ 54 h 3158"/>
                  <a:gd name="T18" fmla="*/ 82 w 3160"/>
                  <a:gd name="T19" fmla="*/ 104 h 3158"/>
                  <a:gd name="T20" fmla="*/ 38 w 3160"/>
                  <a:gd name="T21" fmla="*/ 166 h 3158"/>
                  <a:gd name="T22" fmla="*/ 10 w 3160"/>
                  <a:gd name="T23" fmla="*/ 237 h 3158"/>
                  <a:gd name="T24" fmla="*/ 0 w 3160"/>
                  <a:gd name="T25" fmla="*/ 316 h 3158"/>
                  <a:gd name="T26" fmla="*/ 10 w 3160"/>
                  <a:gd name="T27" fmla="*/ 395 h 3158"/>
                  <a:gd name="T28" fmla="*/ 38 w 3160"/>
                  <a:gd name="T29" fmla="*/ 467 h 3158"/>
                  <a:gd name="T30" fmla="*/ 82 w 3160"/>
                  <a:gd name="T31" fmla="*/ 529 h 3158"/>
                  <a:gd name="T32" fmla="*/ 139 w 3160"/>
                  <a:gd name="T33" fmla="*/ 578 h 3158"/>
                  <a:gd name="T34" fmla="*/ 208 w 3160"/>
                  <a:gd name="T35" fmla="*/ 613 h 3158"/>
                  <a:gd name="T36" fmla="*/ 284 w 3160"/>
                  <a:gd name="T37" fmla="*/ 630 h 3158"/>
                  <a:gd name="T38" fmla="*/ 364 w 3160"/>
                  <a:gd name="T39" fmla="*/ 628 h 3158"/>
                  <a:gd name="T40" fmla="*/ 439 w 3160"/>
                  <a:gd name="T41" fmla="*/ 607 h 3158"/>
                  <a:gd name="T42" fmla="*/ 505 w 3160"/>
                  <a:gd name="T43" fmla="*/ 569 h 3158"/>
                  <a:gd name="T44" fmla="*/ 560 w 3160"/>
                  <a:gd name="T45" fmla="*/ 517 h 3158"/>
                  <a:gd name="T46" fmla="*/ 601 w 3160"/>
                  <a:gd name="T47" fmla="*/ 453 h 3158"/>
                  <a:gd name="T48" fmla="*/ 626 w 3160"/>
                  <a:gd name="T49" fmla="*/ 380 h 3158"/>
                  <a:gd name="T50" fmla="*/ 612 w 3160"/>
                  <a:gd name="T51" fmla="*/ 316 h 3158"/>
                  <a:gd name="T52" fmla="*/ 602 w 3160"/>
                  <a:gd name="T53" fmla="*/ 390 h 3158"/>
                  <a:gd name="T54" fmla="*/ 576 w 3160"/>
                  <a:gd name="T55" fmla="*/ 457 h 3158"/>
                  <a:gd name="T56" fmla="*/ 535 w 3160"/>
                  <a:gd name="T57" fmla="*/ 515 h 3158"/>
                  <a:gd name="T58" fmla="*/ 481 w 3160"/>
                  <a:gd name="T59" fmla="*/ 561 h 3158"/>
                  <a:gd name="T60" fmla="*/ 418 w 3160"/>
                  <a:gd name="T61" fmla="*/ 594 h 3158"/>
                  <a:gd name="T62" fmla="*/ 346 w 3160"/>
                  <a:gd name="T63" fmla="*/ 610 h 3158"/>
                  <a:gd name="T64" fmla="*/ 271 w 3160"/>
                  <a:gd name="T65" fmla="*/ 608 h 3158"/>
                  <a:gd name="T66" fmla="*/ 201 w 3160"/>
                  <a:gd name="T67" fmla="*/ 588 h 3158"/>
                  <a:gd name="T68" fmla="*/ 139 w 3160"/>
                  <a:gd name="T69" fmla="*/ 553 h 3158"/>
                  <a:gd name="T70" fmla="*/ 88 w 3160"/>
                  <a:gd name="T71" fmla="*/ 504 h 3158"/>
                  <a:gd name="T72" fmla="*/ 50 w 3160"/>
                  <a:gd name="T73" fmla="*/ 444 h 3158"/>
                  <a:gd name="T74" fmla="*/ 27 w 3160"/>
                  <a:gd name="T75" fmla="*/ 376 h 3158"/>
                  <a:gd name="T76" fmla="*/ 21 w 3160"/>
                  <a:gd name="T77" fmla="*/ 301 h 3158"/>
                  <a:gd name="T78" fmla="*/ 34 w 3160"/>
                  <a:gd name="T79" fmla="*/ 228 h 3158"/>
                  <a:gd name="T80" fmla="*/ 63 w 3160"/>
                  <a:gd name="T81" fmla="*/ 163 h 3158"/>
                  <a:gd name="T82" fmla="*/ 107 w 3160"/>
                  <a:gd name="T83" fmla="*/ 107 h 3158"/>
                  <a:gd name="T84" fmla="*/ 163 w 3160"/>
                  <a:gd name="T85" fmla="*/ 63 h 3158"/>
                  <a:gd name="T86" fmla="*/ 228 w 3160"/>
                  <a:gd name="T87" fmla="*/ 34 h 3158"/>
                  <a:gd name="T88" fmla="*/ 301 w 3160"/>
                  <a:gd name="T89" fmla="*/ 21 h 3158"/>
                  <a:gd name="T90" fmla="*/ 376 w 3160"/>
                  <a:gd name="T91" fmla="*/ 26 h 3158"/>
                  <a:gd name="T92" fmla="*/ 444 w 3160"/>
                  <a:gd name="T93" fmla="*/ 50 h 3158"/>
                  <a:gd name="T94" fmla="*/ 504 w 3160"/>
                  <a:gd name="T95" fmla="*/ 88 h 3158"/>
                  <a:gd name="T96" fmla="*/ 553 w 3160"/>
                  <a:gd name="T97" fmla="*/ 139 h 3158"/>
                  <a:gd name="T98" fmla="*/ 588 w 3160"/>
                  <a:gd name="T99" fmla="*/ 201 h 3158"/>
                  <a:gd name="T100" fmla="*/ 608 w 3160"/>
                  <a:gd name="T101" fmla="*/ 271 h 315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160" h="3158">
                    <a:moveTo>
                      <a:pt x="3160" y="1580"/>
                    </a:moveTo>
                    <a:lnTo>
                      <a:pt x="3158" y="1498"/>
                    </a:lnTo>
                    <a:lnTo>
                      <a:pt x="3152" y="1418"/>
                    </a:lnTo>
                    <a:lnTo>
                      <a:pt x="3142" y="1339"/>
                    </a:lnTo>
                    <a:lnTo>
                      <a:pt x="3128" y="1261"/>
                    </a:lnTo>
                    <a:lnTo>
                      <a:pt x="3110" y="1185"/>
                    </a:lnTo>
                    <a:lnTo>
                      <a:pt x="3089" y="1110"/>
                    </a:lnTo>
                    <a:lnTo>
                      <a:pt x="3064" y="1036"/>
                    </a:lnTo>
                    <a:lnTo>
                      <a:pt x="3036" y="965"/>
                    </a:lnTo>
                    <a:lnTo>
                      <a:pt x="3004" y="895"/>
                    </a:lnTo>
                    <a:lnTo>
                      <a:pt x="2969" y="827"/>
                    </a:lnTo>
                    <a:lnTo>
                      <a:pt x="2931" y="761"/>
                    </a:lnTo>
                    <a:lnTo>
                      <a:pt x="2890" y="697"/>
                    </a:lnTo>
                    <a:lnTo>
                      <a:pt x="2846" y="634"/>
                    </a:lnTo>
                    <a:lnTo>
                      <a:pt x="2799" y="575"/>
                    </a:lnTo>
                    <a:lnTo>
                      <a:pt x="2749" y="518"/>
                    </a:lnTo>
                    <a:lnTo>
                      <a:pt x="2697" y="462"/>
                    </a:lnTo>
                    <a:lnTo>
                      <a:pt x="2643" y="410"/>
                    </a:lnTo>
                    <a:lnTo>
                      <a:pt x="2585" y="361"/>
                    </a:lnTo>
                    <a:lnTo>
                      <a:pt x="2525" y="314"/>
                    </a:lnTo>
                    <a:lnTo>
                      <a:pt x="2464" y="270"/>
                    </a:lnTo>
                    <a:lnTo>
                      <a:pt x="2399" y="229"/>
                    </a:lnTo>
                    <a:lnTo>
                      <a:pt x="2333" y="191"/>
                    </a:lnTo>
                    <a:lnTo>
                      <a:pt x="2265" y="156"/>
                    </a:lnTo>
                    <a:lnTo>
                      <a:pt x="2195" y="125"/>
                    </a:lnTo>
                    <a:lnTo>
                      <a:pt x="2123" y="96"/>
                    </a:lnTo>
                    <a:lnTo>
                      <a:pt x="2050" y="72"/>
                    </a:lnTo>
                    <a:lnTo>
                      <a:pt x="1975" y="50"/>
                    </a:lnTo>
                    <a:lnTo>
                      <a:pt x="1899" y="32"/>
                    </a:lnTo>
                    <a:lnTo>
                      <a:pt x="1821" y="18"/>
                    </a:lnTo>
                    <a:lnTo>
                      <a:pt x="1742" y="8"/>
                    </a:lnTo>
                    <a:lnTo>
                      <a:pt x="1662" y="2"/>
                    </a:lnTo>
                    <a:lnTo>
                      <a:pt x="1580" y="0"/>
                    </a:lnTo>
                    <a:lnTo>
                      <a:pt x="1499" y="2"/>
                    </a:lnTo>
                    <a:lnTo>
                      <a:pt x="1419" y="8"/>
                    </a:lnTo>
                    <a:lnTo>
                      <a:pt x="1340" y="18"/>
                    </a:lnTo>
                    <a:lnTo>
                      <a:pt x="1262" y="32"/>
                    </a:lnTo>
                    <a:lnTo>
                      <a:pt x="1185" y="50"/>
                    </a:lnTo>
                    <a:lnTo>
                      <a:pt x="1111" y="72"/>
                    </a:lnTo>
                    <a:lnTo>
                      <a:pt x="1038" y="96"/>
                    </a:lnTo>
                    <a:lnTo>
                      <a:pt x="965" y="125"/>
                    </a:lnTo>
                    <a:lnTo>
                      <a:pt x="896" y="156"/>
                    </a:lnTo>
                    <a:lnTo>
                      <a:pt x="828" y="191"/>
                    </a:lnTo>
                    <a:lnTo>
                      <a:pt x="761" y="229"/>
                    </a:lnTo>
                    <a:lnTo>
                      <a:pt x="697" y="270"/>
                    </a:lnTo>
                    <a:lnTo>
                      <a:pt x="636" y="314"/>
                    </a:lnTo>
                    <a:lnTo>
                      <a:pt x="575" y="361"/>
                    </a:lnTo>
                    <a:lnTo>
                      <a:pt x="518" y="410"/>
                    </a:lnTo>
                    <a:lnTo>
                      <a:pt x="464" y="462"/>
                    </a:lnTo>
                    <a:lnTo>
                      <a:pt x="412" y="518"/>
                    </a:lnTo>
                    <a:lnTo>
                      <a:pt x="361" y="575"/>
                    </a:lnTo>
                    <a:lnTo>
                      <a:pt x="315" y="634"/>
                    </a:lnTo>
                    <a:lnTo>
                      <a:pt x="271" y="697"/>
                    </a:lnTo>
                    <a:lnTo>
                      <a:pt x="230" y="761"/>
                    </a:lnTo>
                    <a:lnTo>
                      <a:pt x="191" y="827"/>
                    </a:lnTo>
                    <a:lnTo>
                      <a:pt x="156" y="895"/>
                    </a:lnTo>
                    <a:lnTo>
                      <a:pt x="125" y="965"/>
                    </a:lnTo>
                    <a:lnTo>
                      <a:pt x="97" y="1036"/>
                    </a:lnTo>
                    <a:lnTo>
                      <a:pt x="72" y="1110"/>
                    </a:lnTo>
                    <a:lnTo>
                      <a:pt x="51" y="1185"/>
                    </a:lnTo>
                    <a:lnTo>
                      <a:pt x="33" y="1261"/>
                    </a:lnTo>
                    <a:lnTo>
                      <a:pt x="19" y="1339"/>
                    </a:lnTo>
                    <a:lnTo>
                      <a:pt x="10" y="1418"/>
                    </a:lnTo>
                    <a:lnTo>
                      <a:pt x="2" y="1498"/>
                    </a:lnTo>
                    <a:lnTo>
                      <a:pt x="0" y="1580"/>
                    </a:lnTo>
                    <a:lnTo>
                      <a:pt x="2" y="1661"/>
                    </a:lnTo>
                    <a:lnTo>
                      <a:pt x="10" y="1741"/>
                    </a:lnTo>
                    <a:lnTo>
                      <a:pt x="19" y="1820"/>
                    </a:lnTo>
                    <a:lnTo>
                      <a:pt x="33" y="1897"/>
                    </a:lnTo>
                    <a:lnTo>
                      <a:pt x="51" y="1975"/>
                    </a:lnTo>
                    <a:lnTo>
                      <a:pt x="72" y="2049"/>
                    </a:lnTo>
                    <a:lnTo>
                      <a:pt x="97" y="2122"/>
                    </a:lnTo>
                    <a:lnTo>
                      <a:pt x="125" y="2194"/>
                    </a:lnTo>
                    <a:lnTo>
                      <a:pt x="156" y="2264"/>
                    </a:lnTo>
                    <a:lnTo>
                      <a:pt x="191" y="2332"/>
                    </a:lnTo>
                    <a:lnTo>
                      <a:pt x="230" y="2399"/>
                    </a:lnTo>
                    <a:lnTo>
                      <a:pt x="271" y="2462"/>
                    </a:lnTo>
                    <a:lnTo>
                      <a:pt x="315" y="2524"/>
                    </a:lnTo>
                    <a:lnTo>
                      <a:pt x="361" y="2584"/>
                    </a:lnTo>
                    <a:lnTo>
                      <a:pt x="412" y="2641"/>
                    </a:lnTo>
                    <a:lnTo>
                      <a:pt x="464" y="2696"/>
                    </a:lnTo>
                    <a:lnTo>
                      <a:pt x="518" y="2749"/>
                    </a:lnTo>
                    <a:lnTo>
                      <a:pt x="575" y="2799"/>
                    </a:lnTo>
                    <a:lnTo>
                      <a:pt x="636" y="2845"/>
                    </a:lnTo>
                    <a:lnTo>
                      <a:pt x="697" y="2889"/>
                    </a:lnTo>
                    <a:lnTo>
                      <a:pt x="761" y="2930"/>
                    </a:lnTo>
                    <a:lnTo>
                      <a:pt x="828" y="2969"/>
                    </a:lnTo>
                    <a:lnTo>
                      <a:pt x="896" y="3003"/>
                    </a:lnTo>
                    <a:lnTo>
                      <a:pt x="965" y="3035"/>
                    </a:lnTo>
                    <a:lnTo>
                      <a:pt x="1038" y="3063"/>
                    </a:lnTo>
                    <a:lnTo>
                      <a:pt x="1111" y="3088"/>
                    </a:lnTo>
                    <a:lnTo>
                      <a:pt x="1185" y="3109"/>
                    </a:lnTo>
                    <a:lnTo>
                      <a:pt x="1262" y="3126"/>
                    </a:lnTo>
                    <a:lnTo>
                      <a:pt x="1340" y="3140"/>
                    </a:lnTo>
                    <a:lnTo>
                      <a:pt x="1419" y="3150"/>
                    </a:lnTo>
                    <a:lnTo>
                      <a:pt x="1499" y="3156"/>
                    </a:lnTo>
                    <a:lnTo>
                      <a:pt x="1580" y="3158"/>
                    </a:lnTo>
                    <a:lnTo>
                      <a:pt x="1662" y="3156"/>
                    </a:lnTo>
                    <a:lnTo>
                      <a:pt x="1742" y="3150"/>
                    </a:lnTo>
                    <a:lnTo>
                      <a:pt x="1821" y="3140"/>
                    </a:lnTo>
                    <a:lnTo>
                      <a:pt x="1899" y="3126"/>
                    </a:lnTo>
                    <a:lnTo>
                      <a:pt x="1975" y="3109"/>
                    </a:lnTo>
                    <a:lnTo>
                      <a:pt x="2050" y="3088"/>
                    </a:lnTo>
                    <a:lnTo>
                      <a:pt x="2123" y="3063"/>
                    </a:lnTo>
                    <a:lnTo>
                      <a:pt x="2195" y="3035"/>
                    </a:lnTo>
                    <a:lnTo>
                      <a:pt x="2265" y="3003"/>
                    </a:lnTo>
                    <a:lnTo>
                      <a:pt x="2333" y="2969"/>
                    </a:lnTo>
                    <a:lnTo>
                      <a:pt x="2399" y="2930"/>
                    </a:lnTo>
                    <a:lnTo>
                      <a:pt x="2464" y="2889"/>
                    </a:lnTo>
                    <a:lnTo>
                      <a:pt x="2525" y="2845"/>
                    </a:lnTo>
                    <a:lnTo>
                      <a:pt x="2585" y="2799"/>
                    </a:lnTo>
                    <a:lnTo>
                      <a:pt x="2643" y="2749"/>
                    </a:lnTo>
                    <a:lnTo>
                      <a:pt x="2697" y="2696"/>
                    </a:lnTo>
                    <a:lnTo>
                      <a:pt x="2749" y="2641"/>
                    </a:lnTo>
                    <a:lnTo>
                      <a:pt x="2799" y="2584"/>
                    </a:lnTo>
                    <a:lnTo>
                      <a:pt x="2846" y="2524"/>
                    </a:lnTo>
                    <a:lnTo>
                      <a:pt x="2890" y="2462"/>
                    </a:lnTo>
                    <a:lnTo>
                      <a:pt x="2931" y="2399"/>
                    </a:lnTo>
                    <a:lnTo>
                      <a:pt x="2969" y="2332"/>
                    </a:lnTo>
                    <a:lnTo>
                      <a:pt x="3004" y="2264"/>
                    </a:lnTo>
                    <a:lnTo>
                      <a:pt x="3036" y="2194"/>
                    </a:lnTo>
                    <a:lnTo>
                      <a:pt x="3064" y="2122"/>
                    </a:lnTo>
                    <a:lnTo>
                      <a:pt x="3089" y="2049"/>
                    </a:lnTo>
                    <a:lnTo>
                      <a:pt x="3110" y="1975"/>
                    </a:lnTo>
                    <a:lnTo>
                      <a:pt x="3128" y="1897"/>
                    </a:lnTo>
                    <a:lnTo>
                      <a:pt x="3142" y="1820"/>
                    </a:lnTo>
                    <a:lnTo>
                      <a:pt x="3152" y="1741"/>
                    </a:lnTo>
                    <a:lnTo>
                      <a:pt x="3158" y="1661"/>
                    </a:lnTo>
                    <a:lnTo>
                      <a:pt x="3160" y="1580"/>
                    </a:lnTo>
                    <a:close/>
                    <a:moveTo>
                      <a:pt x="3058" y="1580"/>
                    </a:moveTo>
                    <a:lnTo>
                      <a:pt x="3056" y="1655"/>
                    </a:lnTo>
                    <a:lnTo>
                      <a:pt x="3051" y="1731"/>
                    </a:lnTo>
                    <a:lnTo>
                      <a:pt x="3041" y="1805"/>
                    </a:lnTo>
                    <a:lnTo>
                      <a:pt x="3028" y="1877"/>
                    </a:lnTo>
                    <a:lnTo>
                      <a:pt x="3011" y="1949"/>
                    </a:lnTo>
                    <a:lnTo>
                      <a:pt x="2991" y="2019"/>
                    </a:lnTo>
                    <a:lnTo>
                      <a:pt x="2968" y="2087"/>
                    </a:lnTo>
                    <a:lnTo>
                      <a:pt x="2942" y="2155"/>
                    </a:lnTo>
                    <a:lnTo>
                      <a:pt x="2912" y="2220"/>
                    </a:lnTo>
                    <a:lnTo>
                      <a:pt x="2880" y="2284"/>
                    </a:lnTo>
                    <a:lnTo>
                      <a:pt x="2844" y="2346"/>
                    </a:lnTo>
                    <a:lnTo>
                      <a:pt x="2805" y="2406"/>
                    </a:lnTo>
                    <a:lnTo>
                      <a:pt x="2764" y="2463"/>
                    </a:lnTo>
                    <a:lnTo>
                      <a:pt x="2721" y="2519"/>
                    </a:lnTo>
                    <a:lnTo>
                      <a:pt x="2674" y="2573"/>
                    </a:lnTo>
                    <a:lnTo>
                      <a:pt x="2626" y="2624"/>
                    </a:lnTo>
                    <a:lnTo>
                      <a:pt x="2574" y="2673"/>
                    </a:lnTo>
                    <a:lnTo>
                      <a:pt x="2520" y="2719"/>
                    </a:lnTo>
                    <a:lnTo>
                      <a:pt x="2465" y="2764"/>
                    </a:lnTo>
                    <a:lnTo>
                      <a:pt x="2406" y="2805"/>
                    </a:lnTo>
                    <a:lnTo>
                      <a:pt x="2346" y="2843"/>
                    </a:lnTo>
                    <a:lnTo>
                      <a:pt x="2285" y="2879"/>
                    </a:lnTo>
                    <a:lnTo>
                      <a:pt x="2221" y="2911"/>
                    </a:lnTo>
                    <a:lnTo>
                      <a:pt x="2155" y="2940"/>
                    </a:lnTo>
                    <a:lnTo>
                      <a:pt x="2089" y="2968"/>
                    </a:lnTo>
                    <a:lnTo>
                      <a:pt x="2020" y="2991"/>
                    </a:lnTo>
                    <a:lnTo>
                      <a:pt x="1949" y="3011"/>
                    </a:lnTo>
                    <a:lnTo>
                      <a:pt x="1878" y="3027"/>
                    </a:lnTo>
                    <a:lnTo>
                      <a:pt x="1805" y="3040"/>
                    </a:lnTo>
                    <a:lnTo>
                      <a:pt x="1731" y="3049"/>
                    </a:lnTo>
                    <a:lnTo>
                      <a:pt x="1657" y="3055"/>
                    </a:lnTo>
                    <a:lnTo>
                      <a:pt x="1580" y="3057"/>
                    </a:lnTo>
                    <a:lnTo>
                      <a:pt x="1504" y="3055"/>
                    </a:lnTo>
                    <a:lnTo>
                      <a:pt x="1430" y="3049"/>
                    </a:lnTo>
                    <a:lnTo>
                      <a:pt x="1355" y="3040"/>
                    </a:lnTo>
                    <a:lnTo>
                      <a:pt x="1283" y="3027"/>
                    </a:lnTo>
                    <a:lnTo>
                      <a:pt x="1211" y="3011"/>
                    </a:lnTo>
                    <a:lnTo>
                      <a:pt x="1141" y="2991"/>
                    </a:lnTo>
                    <a:lnTo>
                      <a:pt x="1073" y="2968"/>
                    </a:lnTo>
                    <a:lnTo>
                      <a:pt x="1005" y="2940"/>
                    </a:lnTo>
                    <a:lnTo>
                      <a:pt x="940" y="2911"/>
                    </a:lnTo>
                    <a:lnTo>
                      <a:pt x="876" y="2879"/>
                    </a:lnTo>
                    <a:lnTo>
                      <a:pt x="815" y="2843"/>
                    </a:lnTo>
                    <a:lnTo>
                      <a:pt x="754" y="2805"/>
                    </a:lnTo>
                    <a:lnTo>
                      <a:pt x="696" y="2764"/>
                    </a:lnTo>
                    <a:lnTo>
                      <a:pt x="641" y="2719"/>
                    </a:lnTo>
                    <a:lnTo>
                      <a:pt x="586" y="2673"/>
                    </a:lnTo>
                    <a:lnTo>
                      <a:pt x="535" y="2624"/>
                    </a:lnTo>
                    <a:lnTo>
                      <a:pt x="487" y="2573"/>
                    </a:lnTo>
                    <a:lnTo>
                      <a:pt x="441" y="2519"/>
                    </a:lnTo>
                    <a:lnTo>
                      <a:pt x="396" y="2463"/>
                    </a:lnTo>
                    <a:lnTo>
                      <a:pt x="355" y="2406"/>
                    </a:lnTo>
                    <a:lnTo>
                      <a:pt x="317" y="2346"/>
                    </a:lnTo>
                    <a:lnTo>
                      <a:pt x="281" y="2284"/>
                    </a:lnTo>
                    <a:lnTo>
                      <a:pt x="249" y="2220"/>
                    </a:lnTo>
                    <a:lnTo>
                      <a:pt x="219" y="2155"/>
                    </a:lnTo>
                    <a:lnTo>
                      <a:pt x="192" y="2087"/>
                    </a:lnTo>
                    <a:lnTo>
                      <a:pt x="169" y="2019"/>
                    </a:lnTo>
                    <a:lnTo>
                      <a:pt x="149" y="1949"/>
                    </a:lnTo>
                    <a:lnTo>
                      <a:pt x="133" y="1877"/>
                    </a:lnTo>
                    <a:lnTo>
                      <a:pt x="120" y="1805"/>
                    </a:lnTo>
                    <a:lnTo>
                      <a:pt x="110" y="1731"/>
                    </a:lnTo>
                    <a:lnTo>
                      <a:pt x="105" y="1655"/>
                    </a:lnTo>
                    <a:lnTo>
                      <a:pt x="103" y="1580"/>
                    </a:lnTo>
                    <a:lnTo>
                      <a:pt x="105" y="1503"/>
                    </a:lnTo>
                    <a:lnTo>
                      <a:pt x="110" y="1428"/>
                    </a:lnTo>
                    <a:lnTo>
                      <a:pt x="120" y="1355"/>
                    </a:lnTo>
                    <a:lnTo>
                      <a:pt x="133" y="1281"/>
                    </a:lnTo>
                    <a:lnTo>
                      <a:pt x="149" y="1210"/>
                    </a:lnTo>
                    <a:lnTo>
                      <a:pt x="169" y="1141"/>
                    </a:lnTo>
                    <a:lnTo>
                      <a:pt x="192" y="1071"/>
                    </a:lnTo>
                    <a:lnTo>
                      <a:pt x="219" y="1004"/>
                    </a:lnTo>
                    <a:lnTo>
                      <a:pt x="249" y="939"/>
                    </a:lnTo>
                    <a:lnTo>
                      <a:pt x="281" y="875"/>
                    </a:lnTo>
                    <a:lnTo>
                      <a:pt x="317" y="813"/>
                    </a:lnTo>
                    <a:lnTo>
                      <a:pt x="355" y="754"/>
                    </a:lnTo>
                    <a:lnTo>
                      <a:pt x="396" y="696"/>
                    </a:lnTo>
                    <a:lnTo>
                      <a:pt x="441" y="640"/>
                    </a:lnTo>
                    <a:lnTo>
                      <a:pt x="487" y="586"/>
                    </a:lnTo>
                    <a:lnTo>
                      <a:pt x="535" y="535"/>
                    </a:lnTo>
                    <a:lnTo>
                      <a:pt x="586" y="486"/>
                    </a:lnTo>
                    <a:lnTo>
                      <a:pt x="641" y="439"/>
                    </a:lnTo>
                    <a:lnTo>
                      <a:pt x="696" y="396"/>
                    </a:lnTo>
                    <a:lnTo>
                      <a:pt x="754" y="355"/>
                    </a:lnTo>
                    <a:lnTo>
                      <a:pt x="815" y="316"/>
                    </a:lnTo>
                    <a:lnTo>
                      <a:pt x="876" y="281"/>
                    </a:lnTo>
                    <a:lnTo>
                      <a:pt x="940" y="248"/>
                    </a:lnTo>
                    <a:lnTo>
                      <a:pt x="1005" y="218"/>
                    </a:lnTo>
                    <a:lnTo>
                      <a:pt x="1073" y="192"/>
                    </a:lnTo>
                    <a:lnTo>
                      <a:pt x="1141" y="169"/>
                    </a:lnTo>
                    <a:lnTo>
                      <a:pt x="1211" y="149"/>
                    </a:lnTo>
                    <a:lnTo>
                      <a:pt x="1283" y="132"/>
                    </a:lnTo>
                    <a:lnTo>
                      <a:pt x="1355" y="119"/>
                    </a:lnTo>
                    <a:lnTo>
                      <a:pt x="1430" y="110"/>
                    </a:lnTo>
                    <a:lnTo>
                      <a:pt x="1504" y="104"/>
                    </a:lnTo>
                    <a:lnTo>
                      <a:pt x="1580" y="102"/>
                    </a:lnTo>
                    <a:lnTo>
                      <a:pt x="1657" y="104"/>
                    </a:lnTo>
                    <a:lnTo>
                      <a:pt x="1731" y="110"/>
                    </a:lnTo>
                    <a:lnTo>
                      <a:pt x="1805" y="119"/>
                    </a:lnTo>
                    <a:lnTo>
                      <a:pt x="1878" y="132"/>
                    </a:lnTo>
                    <a:lnTo>
                      <a:pt x="1949" y="149"/>
                    </a:lnTo>
                    <a:lnTo>
                      <a:pt x="2020" y="169"/>
                    </a:lnTo>
                    <a:lnTo>
                      <a:pt x="2089" y="192"/>
                    </a:lnTo>
                    <a:lnTo>
                      <a:pt x="2155" y="218"/>
                    </a:lnTo>
                    <a:lnTo>
                      <a:pt x="2221" y="248"/>
                    </a:lnTo>
                    <a:lnTo>
                      <a:pt x="2285" y="281"/>
                    </a:lnTo>
                    <a:lnTo>
                      <a:pt x="2346" y="316"/>
                    </a:lnTo>
                    <a:lnTo>
                      <a:pt x="2406" y="355"/>
                    </a:lnTo>
                    <a:lnTo>
                      <a:pt x="2465" y="396"/>
                    </a:lnTo>
                    <a:lnTo>
                      <a:pt x="2520" y="439"/>
                    </a:lnTo>
                    <a:lnTo>
                      <a:pt x="2574" y="486"/>
                    </a:lnTo>
                    <a:lnTo>
                      <a:pt x="2626" y="535"/>
                    </a:lnTo>
                    <a:lnTo>
                      <a:pt x="2674" y="586"/>
                    </a:lnTo>
                    <a:lnTo>
                      <a:pt x="2721" y="640"/>
                    </a:lnTo>
                    <a:lnTo>
                      <a:pt x="2764" y="696"/>
                    </a:lnTo>
                    <a:lnTo>
                      <a:pt x="2805" y="754"/>
                    </a:lnTo>
                    <a:lnTo>
                      <a:pt x="2844" y="813"/>
                    </a:lnTo>
                    <a:lnTo>
                      <a:pt x="2880" y="875"/>
                    </a:lnTo>
                    <a:lnTo>
                      <a:pt x="2912" y="939"/>
                    </a:lnTo>
                    <a:lnTo>
                      <a:pt x="2942" y="1004"/>
                    </a:lnTo>
                    <a:lnTo>
                      <a:pt x="2968" y="1071"/>
                    </a:lnTo>
                    <a:lnTo>
                      <a:pt x="2991" y="1141"/>
                    </a:lnTo>
                    <a:lnTo>
                      <a:pt x="3011" y="1210"/>
                    </a:lnTo>
                    <a:lnTo>
                      <a:pt x="3028" y="1281"/>
                    </a:lnTo>
                    <a:lnTo>
                      <a:pt x="3041" y="1355"/>
                    </a:lnTo>
                    <a:lnTo>
                      <a:pt x="3051" y="1428"/>
                    </a:lnTo>
                    <a:lnTo>
                      <a:pt x="3056" y="1503"/>
                    </a:lnTo>
                    <a:lnTo>
                      <a:pt x="3058" y="1580"/>
                    </a:lnTo>
                    <a:close/>
                  </a:path>
                </a:pathLst>
              </a:custGeom>
              <a:solidFill>
                <a:srgbClr val="ED84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1653" name="Freeform 1360">
                <a:extLst>
                  <a:ext uri="{FF2B5EF4-FFF2-40B4-BE49-F238E27FC236}">
                    <a16:creationId xmlns:a16="http://schemas.microsoft.com/office/drawing/2014/main" id="{02190726-8E58-4537-8145-86F6D50FF049}"/>
                  </a:ext>
                </a:extLst>
              </p:cNvPr>
              <p:cNvSpPr>
                <a:spLocks noEditPoints="1"/>
              </p:cNvSpPr>
              <p:nvPr/>
            </p:nvSpPr>
            <p:spPr bwMode="auto">
              <a:xfrm>
                <a:off x="3662" y="2886"/>
                <a:ext cx="611" cy="612"/>
              </a:xfrm>
              <a:custGeom>
                <a:avLst/>
                <a:gdLst>
                  <a:gd name="T0" fmla="*/ 605 w 3057"/>
                  <a:gd name="T1" fmla="*/ 244 h 3057"/>
                  <a:gd name="T2" fmla="*/ 581 w 3057"/>
                  <a:gd name="T3" fmla="*/ 173 h 3057"/>
                  <a:gd name="T4" fmla="*/ 541 w 3057"/>
                  <a:gd name="T5" fmla="*/ 111 h 3057"/>
                  <a:gd name="T6" fmla="*/ 488 w 3057"/>
                  <a:gd name="T7" fmla="*/ 61 h 3057"/>
                  <a:gd name="T8" fmla="*/ 424 w 3057"/>
                  <a:gd name="T9" fmla="*/ 24 h 3057"/>
                  <a:gd name="T10" fmla="*/ 352 w 3057"/>
                  <a:gd name="T11" fmla="*/ 4 h 3057"/>
                  <a:gd name="T12" fmla="*/ 274 w 3057"/>
                  <a:gd name="T13" fmla="*/ 2 h 3057"/>
                  <a:gd name="T14" fmla="*/ 200 w 3057"/>
                  <a:gd name="T15" fmla="*/ 19 h 3057"/>
                  <a:gd name="T16" fmla="*/ 135 w 3057"/>
                  <a:gd name="T17" fmla="*/ 52 h 3057"/>
                  <a:gd name="T18" fmla="*/ 79 w 3057"/>
                  <a:gd name="T19" fmla="*/ 100 h 3057"/>
                  <a:gd name="T20" fmla="*/ 37 w 3057"/>
                  <a:gd name="T21" fmla="*/ 160 h 3057"/>
                  <a:gd name="T22" fmla="*/ 10 w 3057"/>
                  <a:gd name="T23" fmla="*/ 230 h 3057"/>
                  <a:gd name="T24" fmla="*/ 0 w 3057"/>
                  <a:gd name="T25" fmla="*/ 306 h 3057"/>
                  <a:gd name="T26" fmla="*/ 10 w 3057"/>
                  <a:gd name="T27" fmla="*/ 383 h 3057"/>
                  <a:gd name="T28" fmla="*/ 37 w 3057"/>
                  <a:gd name="T29" fmla="*/ 452 h 3057"/>
                  <a:gd name="T30" fmla="*/ 79 w 3057"/>
                  <a:gd name="T31" fmla="*/ 512 h 3057"/>
                  <a:gd name="T32" fmla="*/ 135 w 3057"/>
                  <a:gd name="T33" fmla="*/ 560 h 3057"/>
                  <a:gd name="T34" fmla="*/ 200 w 3057"/>
                  <a:gd name="T35" fmla="*/ 593 h 3057"/>
                  <a:gd name="T36" fmla="*/ 274 w 3057"/>
                  <a:gd name="T37" fmla="*/ 610 h 3057"/>
                  <a:gd name="T38" fmla="*/ 352 w 3057"/>
                  <a:gd name="T39" fmla="*/ 608 h 3057"/>
                  <a:gd name="T40" fmla="*/ 424 w 3057"/>
                  <a:gd name="T41" fmla="*/ 588 h 3057"/>
                  <a:gd name="T42" fmla="*/ 488 w 3057"/>
                  <a:gd name="T43" fmla="*/ 551 h 3057"/>
                  <a:gd name="T44" fmla="*/ 541 w 3057"/>
                  <a:gd name="T45" fmla="*/ 501 h 3057"/>
                  <a:gd name="T46" fmla="*/ 581 w 3057"/>
                  <a:gd name="T47" fmla="*/ 439 h 3057"/>
                  <a:gd name="T48" fmla="*/ 605 w 3057"/>
                  <a:gd name="T49" fmla="*/ 368 h 3057"/>
                  <a:gd name="T50" fmla="*/ 591 w 3057"/>
                  <a:gd name="T51" fmla="*/ 306 h 3057"/>
                  <a:gd name="T52" fmla="*/ 582 w 3057"/>
                  <a:gd name="T53" fmla="*/ 378 h 3057"/>
                  <a:gd name="T54" fmla="*/ 556 w 3057"/>
                  <a:gd name="T55" fmla="*/ 442 h 3057"/>
                  <a:gd name="T56" fmla="*/ 517 w 3057"/>
                  <a:gd name="T57" fmla="*/ 498 h 3057"/>
                  <a:gd name="T58" fmla="*/ 465 w 3057"/>
                  <a:gd name="T59" fmla="*/ 543 h 3057"/>
                  <a:gd name="T60" fmla="*/ 404 w 3057"/>
                  <a:gd name="T61" fmla="*/ 574 h 3057"/>
                  <a:gd name="T62" fmla="*/ 335 w 3057"/>
                  <a:gd name="T63" fmla="*/ 590 h 3057"/>
                  <a:gd name="T64" fmla="*/ 262 w 3057"/>
                  <a:gd name="T65" fmla="*/ 588 h 3057"/>
                  <a:gd name="T66" fmla="*/ 195 w 3057"/>
                  <a:gd name="T67" fmla="*/ 569 h 3057"/>
                  <a:gd name="T68" fmla="*/ 135 w 3057"/>
                  <a:gd name="T69" fmla="*/ 535 h 3057"/>
                  <a:gd name="T70" fmla="*/ 86 w 3057"/>
                  <a:gd name="T71" fmla="*/ 488 h 3057"/>
                  <a:gd name="T72" fmla="*/ 48 w 3057"/>
                  <a:gd name="T73" fmla="*/ 430 h 3057"/>
                  <a:gd name="T74" fmla="*/ 26 w 3057"/>
                  <a:gd name="T75" fmla="*/ 364 h 3057"/>
                  <a:gd name="T76" fmla="*/ 21 w 3057"/>
                  <a:gd name="T77" fmla="*/ 291 h 3057"/>
                  <a:gd name="T78" fmla="*/ 33 w 3057"/>
                  <a:gd name="T79" fmla="*/ 221 h 3057"/>
                  <a:gd name="T80" fmla="*/ 62 w 3057"/>
                  <a:gd name="T81" fmla="*/ 158 h 3057"/>
                  <a:gd name="T82" fmla="*/ 104 w 3057"/>
                  <a:gd name="T83" fmla="*/ 104 h 3057"/>
                  <a:gd name="T84" fmla="*/ 158 w 3057"/>
                  <a:gd name="T85" fmla="*/ 62 h 3057"/>
                  <a:gd name="T86" fmla="*/ 221 w 3057"/>
                  <a:gd name="T87" fmla="*/ 33 h 3057"/>
                  <a:gd name="T88" fmla="*/ 291 w 3057"/>
                  <a:gd name="T89" fmla="*/ 21 h 3057"/>
                  <a:gd name="T90" fmla="*/ 363 w 3057"/>
                  <a:gd name="T91" fmla="*/ 26 h 3057"/>
                  <a:gd name="T92" fmla="*/ 429 w 3057"/>
                  <a:gd name="T93" fmla="*/ 49 h 3057"/>
                  <a:gd name="T94" fmla="*/ 487 w 3057"/>
                  <a:gd name="T95" fmla="*/ 85 h 3057"/>
                  <a:gd name="T96" fmla="*/ 534 w 3057"/>
                  <a:gd name="T97" fmla="*/ 135 h 3057"/>
                  <a:gd name="T98" fmla="*/ 568 w 3057"/>
                  <a:gd name="T99" fmla="*/ 195 h 3057"/>
                  <a:gd name="T100" fmla="*/ 587 w 3057"/>
                  <a:gd name="T101" fmla="*/ 263 h 305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057" h="3057">
                    <a:moveTo>
                      <a:pt x="3057" y="1529"/>
                    </a:moveTo>
                    <a:lnTo>
                      <a:pt x="3055" y="1449"/>
                    </a:lnTo>
                    <a:lnTo>
                      <a:pt x="3049" y="1372"/>
                    </a:lnTo>
                    <a:lnTo>
                      <a:pt x="3039" y="1296"/>
                    </a:lnTo>
                    <a:lnTo>
                      <a:pt x="3026" y="1220"/>
                    </a:lnTo>
                    <a:lnTo>
                      <a:pt x="3009" y="1147"/>
                    </a:lnTo>
                    <a:lnTo>
                      <a:pt x="2989" y="1075"/>
                    </a:lnTo>
                    <a:lnTo>
                      <a:pt x="2964" y="1003"/>
                    </a:lnTo>
                    <a:lnTo>
                      <a:pt x="2936" y="934"/>
                    </a:lnTo>
                    <a:lnTo>
                      <a:pt x="2906" y="866"/>
                    </a:lnTo>
                    <a:lnTo>
                      <a:pt x="2872" y="800"/>
                    </a:lnTo>
                    <a:lnTo>
                      <a:pt x="2836" y="736"/>
                    </a:lnTo>
                    <a:lnTo>
                      <a:pt x="2796" y="674"/>
                    </a:lnTo>
                    <a:lnTo>
                      <a:pt x="2753" y="614"/>
                    </a:lnTo>
                    <a:lnTo>
                      <a:pt x="2708" y="556"/>
                    </a:lnTo>
                    <a:lnTo>
                      <a:pt x="2660" y="501"/>
                    </a:lnTo>
                    <a:lnTo>
                      <a:pt x="2609" y="448"/>
                    </a:lnTo>
                    <a:lnTo>
                      <a:pt x="2556" y="397"/>
                    </a:lnTo>
                    <a:lnTo>
                      <a:pt x="2500" y="349"/>
                    </a:lnTo>
                    <a:lnTo>
                      <a:pt x="2443" y="304"/>
                    </a:lnTo>
                    <a:lnTo>
                      <a:pt x="2383" y="262"/>
                    </a:lnTo>
                    <a:lnTo>
                      <a:pt x="2321" y="221"/>
                    </a:lnTo>
                    <a:lnTo>
                      <a:pt x="2257" y="184"/>
                    </a:lnTo>
                    <a:lnTo>
                      <a:pt x="2191" y="151"/>
                    </a:lnTo>
                    <a:lnTo>
                      <a:pt x="2123" y="120"/>
                    </a:lnTo>
                    <a:lnTo>
                      <a:pt x="2054" y="93"/>
                    </a:lnTo>
                    <a:lnTo>
                      <a:pt x="1983" y="69"/>
                    </a:lnTo>
                    <a:lnTo>
                      <a:pt x="1910" y="49"/>
                    </a:lnTo>
                    <a:lnTo>
                      <a:pt x="1837" y="32"/>
                    </a:lnTo>
                    <a:lnTo>
                      <a:pt x="1761" y="18"/>
                    </a:lnTo>
                    <a:lnTo>
                      <a:pt x="1685" y="8"/>
                    </a:lnTo>
                    <a:lnTo>
                      <a:pt x="1607" y="2"/>
                    </a:lnTo>
                    <a:lnTo>
                      <a:pt x="1528" y="0"/>
                    </a:lnTo>
                    <a:lnTo>
                      <a:pt x="1450" y="2"/>
                    </a:lnTo>
                    <a:lnTo>
                      <a:pt x="1373" y="8"/>
                    </a:lnTo>
                    <a:lnTo>
                      <a:pt x="1295" y="18"/>
                    </a:lnTo>
                    <a:lnTo>
                      <a:pt x="1221" y="32"/>
                    </a:lnTo>
                    <a:lnTo>
                      <a:pt x="1146" y="49"/>
                    </a:lnTo>
                    <a:lnTo>
                      <a:pt x="1074" y="69"/>
                    </a:lnTo>
                    <a:lnTo>
                      <a:pt x="1003" y="93"/>
                    </a:lnTo>
                    <a:lnTo>
                      <a:pt x="933" y="120"/>
                    </a:lnTo>
                    <a:lnTo>
                      <a:pt x="866" y="151"/>
                    </a:lnTo>
                    <a:lnTo>
                      <a:pt x="800" y="184"/>
                    </a:lnTo>
                    <a:lnTo>
                      <a:pt x="735" y="221"/>
                    </a:lnTo>
                    <a:lnTo>
                      <a:pt x="674" y="262"/>
                    </a:lnTo>
                    <a:lnTo>
                      <a:pt x="614" y="304"/>
                    </a:lnTo>
                    <a:lnTo>
                      <a:pt x="556" y="349"/>
                    </a:lnTo>
                    <a:lnTo>
                      <a:pt x="500" y="397"/>
                    </a:lnTo>
                    <a:lnTo>
                      <a:pt x="448" y="448"/>
                    </a:lnTo>
                    <a:lnTo>
                      <a:pt x="397" y="501"/>
                    </a:lnTo>
                    <a:lnTo>
                      <a:pt x="348" y="556"/>
                    </a:lnTo>
                    <a:lnTo>
                      <a:pt x="303" y="614"/>
                    </a:lnTo>
                    <a:lnTo>
                      <a:pt x="261" y="674"/>
                    </a:lnTo>
                    <a:lnTo>
                      <a:pt x="221" y="736"/>
                    </a:lnTo>
                    <a:lnTo>
                      <a:pt x="185" y="800"/>
                    </a:lnTo>
                    <a:lnTo>
                      <a:pt x="150" y="866"/>
                    </a:lnTo>
                    <a:lnTo>
                      <a:pt x="120" y="934"/>
                    </a:lnTo>
                    <a:lnTo>
                      <a:pt x="92" y="1003"/>
                    </a:lnTo>
                    <a:lnTo>
                      <a:pt x="68" y="1075"/>
                    </a:lnTo>
                    <a:lnTo>
                      <a:pt x="48" y="1147"/>
                    </a:lnTo>
                    <a:lnTo>
                      <a:pt x="31" y="1220"/>
                    </a:lnTo>
                    <a:lnTo>
                      <a:pt x="18" y="1296"/>
                    </a:lnTo>
                    <a:lnTo>
                      <a:pt x="8" y="1372"/>
                    </a:lnTo>
                    <a:lnTo>
                      <a:pt x="2" y="1449"/>
                    </a:lnTo>
                    <a:lnTo>
                      <a:pt x="0" y="1529"/>
                    </a:lnTo>
                    <a:lnTo>
                      <a:pt x="2" y="1607"/>
                    </a:lnTo>
                    <a:lnTo>
                      <a:pt x="8" y="1685"/>
                    </a:lnTo>
                    <a:lnTo>
                      <a:pt x="18" y="1761"/>
                    </a:lnTo>
                    <a:lnTo>
                      <a:pt x="31" y="1836"/>
                    </a:lnTo>
                    <a:lnTo>
                      <a:pt x="48" y="1911"/>
                    </a:lnTo>
                    <a:lnTo>
                      <a:pt x="68" y="1983"/>
                    </a:lnTo>
                    <a:lnTo>
                      <a:pt x="92" y="2054"/>
                    </a:lnTo>
                    <a:lnTo>
                      <a:pt x="120" y="2124"/>
                    </a:lnTo>
                    <a:lnTo>
                      <a:pt x="150" y="2191"/>
                    </a:lnTo>
                    <a:lnTo>
                      <a:pt x="185" y="2257"/>
                    </a:lnTo>
                    <a:lnTo>
                      <a:pt x="221" y="2321"/>
                    </a:lnTo>
                    <a:lnTo>
                      <a:pt x="261" y="2383"/>
                    </a:lnTo>
                    <a:lnTo>
                      <a:pt x="303" y="2443"/>
                    </a:lnTo>
                    <a:lnTo>
                      <a:pt x="348" y="2501"/>
                    </a:lnTo>
                    <a:lnTo>
                      <a:pt x="397" y="2556"/>
                    </a:lnTo>
                    <a:lnTo>
                      <a:pt x="448" y="2609"/>
                    </a:lnTo>
                    <a:lnTo>
                      <a:pt x="500" y="2660"/>
                    </a:lnTo>
                    <a:lnTo>
                      <a:pt x="556" y="2708"/>
                    </a:lnTo>
                    <a:lnTo>
                      <a:pt x="614" y="2754"/>
                    </a:lnTo>
                    <a:lnTo>
                      <a:pt x="674" y="2796"/>
                    </a:lnTo>
                    <a:lnTo>
                      <a:pt x="735" y="2836"/>
                    </a:lnTo>
                    <a:lnTo>
                      <a:pt x="800" y="2872"/>
                    </a:lnTo>
                    <a:lnTo>
                      <a:pt x="866" y="2907"/>
                    </a:lnTo>
                    <a:lnTo>
                      <a:pt x="933" y="2937"/>
                    </a:lnTo>
                    <a:lnTo>
                      <a:pt x="1003" y="2964"/>
                    </a:lnTo>
                    <a:lnTo>
                      <a:pt x="1074" y="2988"/>
                    </a:lnTo>
                    <a:lnTo>
                      <a:pt x="1146" y="3009"/>
                    </a:lnTo>
                    <a:lnTo>
                      <a:pt x="1221" y="3026"/>
                    </a:lnTo>
                    <a:lnTo>
                      <a:pt x="1295" y="3039"/>
                    </a:lnTo>
                    <a:lnTo>
                      <a:pt x="1373" y="3049"/>
                    </a:lnTo>
                    <a:lnTo>
                      <a:pt x="1450" y="3055"/>
                    </a:lnTo>
                    <a:lnTo>
                      <a:pt x="1528" y="3057"/>
                    </a:lnTo>
                    <a:lnTo>
                      <a:pt x="1607" y="3055"/>
                    </a:lnTo>
                    <a:lnTo>
                      <a:pt x="1685" y="3049"/>
                    </a:lnTo>
                    <a:lnTo>
                      <a:pt x="1761" y="3039"/>
                    </a:lnTo>
                    <a:lnTo>
                      <a:pt x="1837" y="3026"/>
                    </a:lnTo>
                    <a:lnTo>
                      <a:pt x="1910" y="3009"/>
                    </a:lnTo>
                    <a:lnTo>
                      <a:pt x="1983" y="2988"/>
                    </a:lnTo>
                    <a:lnTo>
                      <a:pt x="2054" y="2964"/>
                    </a:lnTo>
                    <a:lnTo>
                      <a:pt x="2123" y="2937"/>
                    </a:lnTo>
                    <a:lnTo>
                      <a:pt x="2191" y="2907"/>
                    </a:lnTo>
                    <a:lnTo>
                      <a:pt x="2257" y="2872"/>
                    </a:lnTo>
                    <a:lnTo>
                      <a:pt x="2321" y="2836"/>
                    </a:lnTo>
                    <a:lnTo>
                      <a:pt x="2383" y="2796"/>
                    </a:lnTo>
                    <a:lnTo>
                      <a:pt x="2443" y="2754"/>
                    </a:lnTo>
                    <a:lnTo>
                      <a:pt x="2500" y="2708"/>
                    </a:lnTo>
                    <a:lnTo>
                      <a:pt x="2556" y="2660"/>
                    </a:lnTo>
                    <a:lnTo>
                      <a:pt x="2609" y="2609"/>
                    </a:lnTo>
                    <a:lnTo>
                      <a:pt x="2660" y="2556"/>
                    </a:lnTo>
                    <a:lnTo>
                      <a:pt x="2708" y="2501"/>
                    </a:lnTo>
                    <a:lnTo>
                      <a:pt x="2753" y="2443"/>
                    </a:lnTo>
                    <a:lnTo>
                      <a:pt x="2796" y="2383"/>
                    </a:lnTo>
                    <a:lnTo>
                      <a:pt x="2836" y="2321"/>
                    </a:lnTo>
                    <a:lnTo>
                      <a:pt x="2872" y="2257"/>
                    </a:lnTo>
                    <a:lnTo>
                      <a:pt x="2906" y="2191"/>
                    </a:lnTo>
                    <a:lnTo>
                      <a:pt x="2936" y="2124"/>
                    </a:lnTo>
                    <a:lnTo>
                      <a:pt x="2964" y="2054"/>
                    </a:lnTo>
                    <a:lnTo>
                      <a:pt x="2989" y="1983"/>
                    </a:lnTo>
                    <a:lnTo>
                      <a:pt x="3009" y="1911"/>
                    </a:lnTo>
                    <a:lnTo>
                      <a:pt x="3026" y="1836"/>
                    </a:lnTo>
                    <a:lnTo>
                      <a:pt x="3039" y="1761"/>
                    </a:lnTo>
                    <a:lnTo>
                      <a:pt x="3049" y="1685"/>
                    </a:lnTo>
                    <a:lnTo>
                      <a:pt x="3055" y="1607"/>
                    </a:lnTo>
                    <a:lnTo>
                      <a:pt x="3057" y="1529"/>
                    </a:lnTo>
                    <a:close/>
                    <a:moveTo>
                      <a:pt x="2955" y="1529"/>
                    </a:moveTo>
                    <a:lnTo>
                      <a:pt x="2953" y="1602"/>
                    </a:lnTo>
                    <a:lnTo>
                      <a:pt x="2947" y="1675"/>
                    </a:lnTo>
                    <a:lnTo>
                      <a:pt x="2938" y="1746"/>
                    </a:lnTo>
                    <a:lnTo>
                      <a:pt x="2926" y="1816"/>
                    </a:lnTo>
                    <a:lnTo>
                      <a:pt x="2910" y="1886"/>
                    </a:lnTo>
                    <a:lnTo>
                      <a:pt x="2891" y="1953"/>
                    </a:lnTo>
                    <a:lnTo>
                      <a:pt x="2868" y="2019"/>
                    </a:lnTo>
                    <a:lnTo>
                      <a:pt x="2843" y="2084"/>
                    </a:lnTo>
                    <a:lnTo>
                      <a:pt x="2815" y="2147"/>
                    </a:lnTo>
                    <a:lnTo>
                      <a:pt x="2783" y="2208"/>
                    </a:lnTo>
                    <a:lnTo>
                      <a:pt x="2748" y="2268"/>
                    </a:lnTo>
                    <a:lnTo>
                      <a:pt x="2711" y="2326"/>
                    </a:lnTo>
                    <a:lnTo>
                      <a:pt x="2672" y="2382"/>
                    </a:lnTo>
                    <a:lnTo>
                      <a:pt x="2629" y="2436"/>
                    </a:lnTo>
                    <a:lnTo>
                      <a:pt x="2585" y="2487"/>
                    </a:lnTo>
                    <a:lnTo>
                      <a:pt x="2537" y="2538"/>
                    </a:lnTo>
                    <a:lnTo>
                      <a:pt x="2487" y="2585"/>
                    </a:lnTo>
                    <a:lnTo>
                      <a:pt x="2436" y="2629"/>
                    </a:lnTo>
                    <a:lnTo>
                      <a:pt x="2382" y="2671"/>
                    </a:lnTo>
                    <a:lnTo>
                      <a:pt x="2326" y="2712"/>
                    </a:lnTo>
                    <a:lnTo>
                      <a:pt x="2268" y="2749"/>
                    </a:lnTo>
                    <a:lnTo>
                      <a:pt x="2209" y="2783"/>
                    </a:lnTo>
                    <a:lnTo>
                      <a:pt x="2146" y="2814"/>
                    </a:lnTo>
                    <a:lnTo>
                      <a:pt x="2084" y="2843"/>
                    </a:lnTo>
                    <a:lnTo>
                      <a:pt x="2019" y="2868"/>
                    </a:lnTo>
                    <a:lnTo>
                      <a:pt x="1952" y="2890"/>
                    </a:lnTo>
                    <a:lnTo>
                      <a:pt x="1885" y="2911"/>
                    </a:lnTo>
                    <a:lnTo>
                      <a:pt x="1816" y="2926"/>
                    </a:lnTo>
                    <a:lnTo>
                      <a:pt x="1745" y="2939"/>
                    </a:lnTo>
                    <a:lnTo>
                      <a:pt x="1674" y="2948"/>
                    </a:lnTo>
                    <a:lnTo>
                      <a:pt x="1602" y="2953"/>
                    </a:lnTo>
                    <a:lnTo>
                      <a:pt x="1528" y="2955"/>
                    </a:lnTo>
                    <a:lnTo>
                      <a:pt x="1455" y="2953"/>
                    </a:lnTo>
                    <a:lnTo>
                      <a:pt x="1383" y="2948"/>
                    </a:lnTo>
                    <a:lnTo>
                      <a:pt x="1311" y="2939"/>
                    </a:lnTo>
                    <a:lnTo>
                      <a:pt x="1241" y="2926"/>
                    </a:lnTo>
                    <a:lnTo>
                      <a:pt x="1172" y="2911"/>
                    </a:lnTo>
                    <a:lnTo>
                      <a:pt x="1104" y="2890"/>
                    </a:lnTo>
                    <a:lnTo>
                      <a:pt x="1038" y="2868"/>
                    </a:lnTo>
                    <a:lnTo>
                      <a:pt x="974" y="2843"/>
                    </a:lnTo>
                    <a:lnTo>
                      <a:pt x="910" y="2814"/>
                    </a:lnTo>
                    <a:lnTo>
                      <a:pt x="848" y="2783"/>
                    </a:lnTo>
                    <a:lnTo>
                      <a:pt x="789" y="2749"/>
                    </a:lnTo>
                    <a:lnTo>
                      <a:pt x="730" y="2712"/>
                    </a:lnTo>
                    <a:lnTo>
                      <a:pt x="675" y="2671"/>
                    </a:lnTo>
                    <a:lnTo>
                      <a:pt x="621" y="2629"/>
                    </a:lnTo>
                    <a:lnTo>
                      <a:pt x="570" y="2585"/>
                    </a:lnTo>
                    <a:lnTo>
                      <a:pt x="519" y="2538"/>
                    </a:lnTo>
                    <a:lnTo>
                      <a:pt x="472" y="2487"/>
                    </a:lnTo>
                    <a:lnTo>
                      <a:pt x="428" y="2436"/>
                    </a:lnTo>
                    <a:lnTo>
                      <a:pt x="386" y="2382"/>
                    </a:lnTo>
                    <a:lnTo>
                      <a:pt x="345" y="2326"/>
                    </a:lnTo>
                    <a:lnTo>
                      <a:pt x="308" y="2268"/>
                    </a:lnTo>
                    <a:lnTo>
                      <a:pt x="274" y="2208"/>
                    </a:lnTo>
                    <a:lnTo>
                      <a:pt x="242" y="2147"/>
                    </a:lnTo>
                    <a:lnTo>
                      <a:pt x="214" y="2084"/>
                    </a:lnTo>
                    <a:lnTo>
                      <a:pt x="189" y="2019"/>
                    </a:lnTo>
                    <a:lnTo>
                      <a:pt x="166" y="1953"/>
                    </a:lnTo>
                    <a:lnTo>
                      <a:pt x="146" y="1886"/>
                    </a:lnTo>
                    <a:lnTo>
                      <a:pt x="130" y="1816"/>
                    </a:lnTo>
                    <a:lnTo>
                      <a:pt x="118" y="1746"/>
                    </a:lnTo>
                    <a:lnTo>
                      <a:pt x="109" y="1675"/>
                    </a:lnTo>
                    <a:lnTo>
                      <a:pt x="103" y="1602"/>
                    </a:lnTo>
                    <a:lnTo>
                      <a:pt x="102" y="1529"/>
                    </a:lnTo>
                    <a:lnTo>
                      <a:pt x="103" y="1455"/>
                    </a:lnTo>
                    <a:lnTo>
                      <a:pt x="109" y="1383"/>
                    </a:lnTo>
                    <a:lnTo>
                      <a:pt x="118" y="1312"/>
                    </a:lnTo>
                    <a:lnTo>
                      <a:pt x="130" y="1241"/>
                    </a:lnTo>
                    <a:lnTo>
                      <a:pt x="146" y="1172"/>
                    </a:lnTo>
                    <a:lnTo>
                      <a:pt x="166" y="1105"/>
                    </a:lnTo>
                    <a:lnTo>
                      <a:pt x="189" y="1038"/>
                    </a:lnTo>
                    <a:lnTo>
                      <a:pt x="214" y="973"/>
                    </a:lnTo>
                    <a:lnTo>
                      <a:pt x="242" y="910"/>
                    </a:lnTo>
                    <a:lnTo>
                      <a:pt x="274" y="849"/>
                    </a:lnTo>
                    <a:lnTo>
                      <a:pt x="308" y="789"/>
                    </a:lnTo>
                    <a:lnTo>
                      <a:pt x="345" y="731"/>
                    </a:lnTo>
                    <a:lnTo>
                      <a:pt x="386" y="675"/>
                    </a:lnTo>
                    <a:lnTo>
                      <a:pt x="428" y="621"/>
                    </a:lnTo>
                    <a:lnTo>
                      <a:pt x="472" y="569"/>
                    </a:lnTo>
                    <a:lnTo>
                      <a:pt x="519" y="520"/>
                    </a:lnTo>
                    <a:lnTo>
                      <a:pt x="570" y="473"/>
                    </a:lnTo>
                    <a:lnTo>
                      <a:pt x="621" y="427"/>
                    </a:lnTo>
                    <a:lnTo>
                      <a:pt x="675" y="385"/>
                    </a:lnTo>
                    <a:lnTo>
                      <a:pt x="730" y="346"/>
                    </a:lnTo>
                    <a:lnTo>
                      <a:pt x="789" y="309"/>
                    </a:lnTo>
                    <a:lnTo>
                      <a:pt x="848" y="275"/>
                    </a:lnTo>
                    <a:lnTo>
                      <a:pt x="910" y="243"/>
                    </a:lnTo>
                    <a:lnTo>
                      <a:pt x="974" y="214"/>
                    </a:lnTo>
                    <a:lnTo>
                      <a:pt x="1038" y="188"/>
                    </a:lnTo>
                    <a:lnTo>
                      <a:pt x="1104" y="166"/>
                    </a:lnTo>
                    <a:lnTo>
                      <a:pt x="1172" y="147"/>
                    </a:lnTo>
                    <a:lnTo>
                      <a:pt x="1241" y="131"/>
                    </a:lnTo>
                    <a:lnTo>
                      <a:pt x="1311" y="119"/>
                    </a:lnTo>
                    <a:lnTo>
                      <a:pt x="1383" y="110"/>
                    </a:lnTo>
                    <a:lnTo>
                      <a:pt x="1455" y="104"/>
                    </a:lnTo>
                    <a:lnTo>
                      <a:pt x="1528" y="102"/>
                    </a:lnTo>
                    <a:lnTo>
                      <a:pt x="1602" y="104"/>
                    </a:lnTo>
                    <a:lnTo>
                      <a:pt x="1674" y="110"/>
                    </a:lnTo>
                    <a:lnTo>
                      <a:pt x="1745" y="119"/>
                    </a:lnTo>
                    <a:lnTo>
                      <a:pt x="1816" y="131"/>
                    </a:lnTo>
                    <a:lnTo>
                      <a:pt x="1885" y="147"/>
                    </a:lnTo>
                    <a:lnTo>
                      <a:pt x="1952" y="166"/>
                    </a:lnTo>
                    <a:lnTo>
                      <a:pt x="2019" y="188"/>
                    </a:lnTo>
                    <a:lnTo>
                      <a:pt x="2084" y="214"/>
                    </a:lnTo>
                    <a:lnTo>
                      <a:pt x="2146" y="243"/>
                    </a:lnTo>
                    <a:lnTo>
                      <a:pt x="2209" y="275"/>
                    </a:lnTo>
                    <a:lnTo>
                      <a:pt x="2268" y="309"/>
                    </a:lnTo>
                    <a:lnTo>
                      <a:pt x="2326" y="346"/>
                    </a:lnTo>
                    <a:lnTo>
                      <a:pt x="2382" y="385"/>
                    </a:lnTo>
                    <a:lnTo>
                      <a:pt x="2436" y="427"/>
                    </a:lnTo>
                    <a:lnTo>
                      <a:pt x="2487" y="473"/>
                    </a:lnTo>
                    <a:lnTo>
                      <a:pt x="2537" y="520"/>
                    </a:lnTo>
                    <a:lnTo>
                      <a:pt x="2585" y="569"/>
                    </a:lnTo>
                    <a:lnTo>
                      <a:pt x="2629" y="621"/>
                    </a:lnTo>
                    <a:lnTo>
                      <a:pt x="2672" y="675"/>
                    </a:lnTo>
                    <a:lnTo>
                      <a:pt x="2711" y="731"/>
                    </a:lnTo>
                    <a:lnTo>
                      <a:pt x="2748" y="789"/>
                    </a:lnTo>
                    <a:lnTo>
                      <a:pt x="2783" y="849"/>
                    </a:lnTo>
                    <a:lnTo>
                      <a:pt x="2815" y="910"/>
                    </a:lnTo>
                    <a:lnTo>
                      <a:pt x="2843" y="973"/>
                    </a:lnTo>
                    <a:lnTo>
                      <a:pt x="2868" y="1038"/>
                    </a:lnTo>
                    <a:lnTo>
                      <a:pt x="2891" y="1105"/>
                    </a:lnTo>
                    <a:lnTo>
                      <a:pt x="2910" y="1172"/>
                    </a:lnTo>
                    <a:lnTo>
                      <a:pt x="2926" y="1241"/>
                    </a:lnTo>
                    <a:lnTo>
                      <a:pt x="2938" y="1312"/>
                    </a:lnTo>
                    <a:lnTo>
                      <a:pt x="2947" y="1383"/>
                    </a:lnTo>
                    <a:lnTo>
                      <a:pt x="2953" y="1455"/>
                    </a:lnTo>
                    <a:lnTo>
                      <a:pt x="2955" y="1529"/>
                    </a:lnTo>
                    <a:close/>
                  </a:path>
                </a:pathLst>
              </a:custGeom>
              <a:solidFill>
                <a:srgbClr val="ED88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1654" name="Freeform 1361">
                <a:extLst>
                  <a:ext uri="{FF2B5EF4-FFF2-40B4-BE49-F238E27FC236}">
                    <a16:creationId xmlns:a16="http://schemas.microsoft.com/office/drawing/2014/main" id="{11FD0F76-4FE5-46E1-A05E-D09AA66D93F8}"/>
                  </a:ext>
                </a:extLst>
              </p:cNvPr>
              <p:cNvSpPr>
                <a:spLocks noEditPoints="1"/>
              </p:cNvSpPr>
              <p:nvPr/>
            </p:nvSpPr>
            <p:spPr bwMode="auto">
              <a:xfrm>
                <a:off x="3672" y="2897"/>
                <a:ext cx="591" cy="590"/>
              </a:xfrm>
              <a:custGeom>
                <a:avLst/>
                <a:gdLst>
                  <a:gd name="T0" fmla="*/ 585 w 2955"/>
                  <a:gd name="T1" fmla="*/ 235 h 2954"/>
                  <a:gd name="T2" fmla="*/ 562 w 2955"/>
                  <a:gd name="T3" fmla="*/ 167 h 2954"/>
                  <a:gd name="T4" fmla="*/ 524 w 2955"/>
                  <a:gd name="T5" fmla="*/ 107 h 2954"/>
                  <a:gd name="T6" fmla="*/ 472 w 2955"/>
                  <a:gd name="T7" fmla="*/ 59 h 2954"/>
                  <a:gd name="T8" fmla="*/ 410 w 2955"/>
                  <a:gd name="T9" fmla="*/ 23 h 2954"/>
                  <a:gd name="T10" fmla="*/ 340 w 2955"/>
                  <a:gd name="T11" fmla="*/ 3 h 2954"/>
                  <a:gd name="T12" fmla="*/ 265 w 2955"/>
                  <a:gd name="T13" fmla="*/ 1 h 2954"/>
                  <a:gd name="T14" fmla="*/ 194 w 2955"/>
                  <a:gd name="T15" fmla="*/ 18 h 2954"/>
                  <a:gd name="T16" fmla="*/ 130 w 2955"/>
                  <a:gd name="T17" fmla="*/ 50 h 2954"/>
                  <a:gd name="T18" fmla="*/ 77 w 2955"/>
                  <a:gd name="T19" fmla="*/ 96 h 2954"/>
                  <a:gd name="T20" fmla="*/ 36 w 2955"/>
                  <a:gd name="T21" fmla="*/ 154 h 2954"/>
                  <a:gd name="T22" fmla="*/ 9 w 2955"/>
                  <a:gd name="T23" fmla="*/ 221 h 2954"/>
                  <a:gd name="T24" fmla="*/ 0 w 2955"/>
                  <a:gd name="T25" fmla="*/ 295 h 2954"/>
                  <a:gd name="T26" fmla="*/ 9 w 2955"/>
                  <a:gd name="T27" fmla="*/ 369 h 2954"/>
                  <a:gd name="T28" fmla="*/ 36 w 2955"/>
                  <a:gd name="T29" fmla="*/ 436 h 2954"/>
                  <a:gd name="T30" fmla="*/ 77 w 2955"/>
                  <a:gd name="T31" fmla="*/ 493 h 2954"/>
                  <a:gd name="T32" fmla="*/ 130 w 2955"/>
                  <a:gd name="T33" fmla="*/ 540 h 2954"/>
                  <a:gd name="T34" fmla="*/ 194 w 2955"/>
                  <a:gd name="T35" fmla="*/ 572 h 2954"/>
                  <a:gd name="T36" fmla="*/ 265 w 2955"/>
                  <a:gd name="T37" fmla="*/ 588 h 2954"/>
                  <a:gd name="T38" fmla="*/ 340 w 2955"/>
                  <a:gd name="T39" fmla="*/ 587 h 2954"/>
                  <a:gd name="T40" fmla="*/ 410 w 2955"/>
                  <a:gd name="T41" fmla="*/ 567 h 2954"/>
                  <a:gd name="T42" fmla="*/ 472 w 2955"/>
                  <a:gd name="T43" fmla="*/ 531 h 2954"/>
                  <a:gd name="T44" fmla="*/ 524 w 2955"/>
                  <a:gd name="T45" fmla="*/ 483 h 2954"/>
                  <a:gd name="T46" fmla="*/ 562 w 2955"/>
                  <a:gd name="T47" fmla="*/ 423 h 2954"/>
                  <a:gd name="T48" fmla="*/ 585 w 2955"/>
                  <a:gd name="T49" fmla="*/ 354 h 2954"/>
                  <a:gd name="T50" fmla="*/ 571 w 2955"/>
                  <a:gd name="T51" fmla="*/ 295 h 2954"/>
                  <a:gd name="T52" fmla="*/ 562 w 2955"/>
                  <a:gd name="T53" fmla="*/ 364 h 2954"/>
                  <a:gd name="T54" fmla="*/ 537 w 2955"/>
                  <a:gd name="T55" fmla="*/ 426 h 2954"/>
                  <a:gd name="T56" fmla="*/ 499 w 2955"/>
                  <a:gd name="T57" fmla="*/ 480 h 2954"/>
                  <a:gd name="T58" fmla="*/ 449 w 2955"/>
                  <a:gd name="T59" fmla="*/ 523 h 2954"/>
                  <a:gd name="T60" fmla="*/ 390 w 2955"/>
                  <a:gd name="T61" fmla="*/ 553 h 2954"/>
                  <a:gd name="T62" fmla="*/ 324 w 2955"/>
                  <a:gd name="T63" fmla="*/ 568 h 2954"/>
                  <a:gd name="T64" fmla="*/ 254 w 2955"/>
                  <a:gd name="T65" fmla="*/ 566 h 2954"/>
                  <a:gd name="T66" fmla="*/ 188 w 2955"/>
                  <a:gd name="T67" fmla="*/ 548 h 2954"/>
                  <a:gd name="T68" fmla="*/ 131 w 2955"/>
                  <a:gd name="T69" fmla="*/ 515 h 2954"/>
                  <a:gd name="T70" fmla="*/ 83 w 2955"/>
                  <a:gd name="T71" fmla="*/ 470 h 2954"/>
                  <a:gd name="T72" fmla="*/ 47 w 2955"/>
                  <a:gd name="T73" fmla="*/ 414 h 2954"/>
                  <a:gd name="T74" fmla="*/ 26 w 2955"/>
                  <a:gd name="T75" fmla="*/ 350 h 2954"/>
                  <a:gd name="T76" fmla="*/ 21 w 2955"/>
                  <a:gd name="T77" fmla="*/ 281 h 2954"/>
                  <a:gd name="T78" fmla="*/ 33 w 2955"/>
                  <a:gd name="T79" fmla="*/ 213 h 2954"/>
                  <a:gd name="T80" fmla="*/ 60 w 2955"/>
                  <a:gd name="T81" fmla="*/ 152 h 2954"/>
                  <a:gd name="T82" fmla="*/ 101 w 2955"/>
                  <a:gd name="T83" fmla="*/ 101 h 2954"/>
                  <a:gd name="T84" fmla="*/ 153 w 2955"/>
                  <a:gd name="T85" fmla="*/ 60 h 2954"/>
                  <a:gd name="T86" fmla="*/ 214 w 2955"/>
                  <a:gd name="T87" fmla="*/ 32 h 2954"/>
                  <a:gd name="T88" fmla="*/ 281 w 2955"/>
                  <a:gd name="T89" fmla="*/ 21 h 2954"/>
                  <a:gd name="T90" fmla="*/ 351 w 2955"/>
                  <a:gd name="T91" fmla="*/ 26 h 2954"/>
                  <a:gd name="T92" fmla="*/ 415 w 2955"/>
                  <a:gd name="T93" fmla="*/ 47 h 2954"/>
                  <a:gd name="T94" fmla="*/ 471 w 2955"/>
                  <a:gd name="T95" fmla="*/ 83 h 2954"/>
                  <a:gd name="T96" fmla="*/ 516 w 2955"/>
                  <a:gd name="T97" fmla="*/ 131 h 2954"/>
                  <a:gd name="T98" fmla="*/ 549 w 2955"/>
                  <a:gd name="T99" fmla="*/ 188 h 2954"/>
                  <a:gd name="T100" fmla="*/ 567 w 2955"/>
                  <a:gd name="T101" fmla="*/ 253 h 295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955" h="2954">
                    <a:moveTo>
                      <a:pt x="2955" y="1477"/>
                    </a:moveTo>
                    <a:lnTo>
                      <a:pt x="2953" y="1400"/>
                    </a:lnTo>
                    <a:lnTo>
                      <a:pt x="2948" y="1325"/>
                    </a:lnTo>
                    <a:lnTo>
                      <a:pt x="2938" y="1252"/>
                    </a:lnTo>
                    <a:lnTo>
                      <a:pt x="2925" y="1178"/>
                    </a:lnTo>
                    <a:lnTo>
                      <a:pt x="2908" y="1107"/>
                    </a:lnTo>
                    <a:lnTo>
                      <a:pt x="2888" y="1038"/>
                    </a:lnTo>
                    <a:lnTo>
                      <a:pt x="2865" y="968"/>
                    </a:lnTo>
                    <a:lnTo>
                      <a:pt x="2839" y="901"/>
                    </a:lnTo>
                    <a:lnTo>
                      <a:pt x="2809" y="836"/>
                    </a:lnTo>
                    <a:lnTo>
                      <a:pt x="2777" y="772"/>
                    </a:lnTo>
                    <a:lnTo>
                      <a:pt x="2741" y="710"/>
                    </a:lnTo>
                    <a:lnTo>
                      <a:pt x="2702" y="651"/>
                    </a:lnTo>
                    <a:lnTo>
                      <a:pt x="2661" y="593"/>
                    </a:lnTo>
                    <a:lnTo>
                      <a:pt x="2618" y="537"/>
                    </a:lnTo>
                    <a:lnTo>
                      <a:pt x="2571" y="483"/>
                    </a:lnTo>
                    <a:lnTo>
                      <a:pt x="2523" y="432"/>
                    </a:lnTo>
                    <a:lnTo>
                      <a:pt x="2471" y="383"/>
                    </a:lnTo>
                    <a:lnTo>
                      <a:pt x="2417" y="336"/>
                    </a:lnTo>
                    <a:lnTo>
                      <a:pt x="2362" y="293"/>
                    </a:lnTo>
                    <a:lnTo>
                      <a:pt x="2303" y="252"/>
                    </a:lnTo>
                    <a:lnTo>
                      <a:pt x="2243" y="213"/>
                    </a:lnTo>
                    <a:lnTo>
                      <a:pt x="2182" y="178"/>
                    </a:lnTo>
                    <a:lnTo>
                      <a:pt x="2118" y="145"/>
                    </a:lnTo>
                    <a:lnTo>
                      <a:pt x="2052" y="115"/>
                    </a:lnTo>
                    <a:lnTo>
                      <a:pt x="1986" y="89"/>
                    </a:lnTo>
                    <a:lnTo>
                      <a:pt x="1917" y="66"/>
                    </a:lnTo>
                    <a:lnTo>
                      <a:pt x="1846" y="46"/>
                    </a:lnTo>
                    <a:lnTo>
                      <a:pt x="1775" y="29"/>
                    </a:lnTo>
                    <a:lnTo>
                      <a:pt x="1702" y="16"/>
                    </a:lnTo>
                    <a:lnTo>
                      <a:pt x="1628" y="7"/>
                    </a:lnTo>
                    <a:lnTo>
                      <a:pt x="1554" y="1"/>
                    </a:lnTo>
                    <a:lnTo>
                      <a:pt x="1477" y="0"/>
                    </a:lnTo>
                    <a:lnTo>
                      <a:pt x="1401" y="1"/>
                    </a:lnTo>
                    <a:lnTo>
                      <a:pt x="1327" y="7"/>
                    </a:lnTo>
                    <a:lnTo>
                      <a:pt x="1252" y="16"/>
                    </a:lnTo>
                    <a:lnTo>
                      <a:pt x="1180" y="29"/>
                    </a:lnTo>
                    <a:lnTo>
                      <a:pt x="1108" y="46"/>
                    </a:lnTo>
                    <a:lnTo>
                      <a:pt x="1038" y="66"/>
                    </a:lnTo>
                    <a:lnTo>
                      <a:pt x="970" y="89"/>
                    </a:lnTo>
                    <a:lnTo>
                      <a:pt x="902" y="115"/>
                    </a:lnTo>
                    <a:lnTo>
                      <a:pt x="837" y="145"/>
                    </a:lnTo>
                    <a:lnTo>
                      <a:pt x="773" y="178"/>
                    </a:lnTo>
                    <a:lnTo>
                      <a:pt x="712" y="213"/>
                    </a:lnTo>
                    <a:lnTo>
                      <a:pt x="651" y="252"/>
                    </a:lnTo>
                    <a:lnTo>
                      <a:pt x="593" y="293"/>
                    </a:lnTo>
                    <a:lnTo>
                      <a:pt x="538" y="336"/>
                    </a:lnTo>
                    <a:lnTo>
                      <a:pt x="483" y="383"/>
                    </a:lnTo>
                    <a:lnTo>
                      <a:pt x="432" y="432"/>
                    </a:lnTo>
                    <a:lnTo>
                      <a:pt x="384" y="483"/>
                    </a:lnTo>
                    <a:lnTo>
                      <a:pt x="338" y="537"/>
                    </a:lnTo>
                    <a:lnTo>
                      <a:pt x="293" y="593"/>
                    </a:lnTo>
                    <a:lnTo>
                      <a:pt x="252" y="651"/>
                    </a:lnTo>
                    <a:lnTo>
                      <a:pt x="214" y="710"/>
                    </a:lnTo>
                    <a:lnTo>
                      <a:pt x="178" y="772"/>
                    </a:lnTo>
                    <a:lnTo>
                      <a:pt x="146" y="836"/>
                    </a:lnTo>
                    <a:lnTo>
                      <a:pt x="116" y="901"/>
                    </a:lnTo>
                    <a:lnTo>
                      <a:pt x="89" y="968"/>
                    </a:lnTo>
                    <a:lnTo>
                      <a:pt x="66" y="1038"/>
                    </a:lnTo>
                    <a:lnTo>
                      <a:pt x="46" y="1107"/>
                    </a:lnTo>
                    <a:lnTo>
                      <a:pt x="30" y="1178"/>
                    </a:lnTo>
                    <a:lnTo>
                      <a:pt x="17" y="1252"/>
                    </a:lnTo>
                    <a:lnTo>
                      <a:pt x="7" y="1325"/>
                    </a:lnTo>
                    <a:lnTo>
                      <a:pt x="2" y="1400"/>
                    </a:lnTo>
                    <a:lnTo>
                      <a:pt x="0" y="1477"/>
                    </a:lnTo>
                    <a:lnTo>
                      <a:pt x="2" y="1552"/>
                    </a:lnTo>
                    <a:lnTo>
                      <a:pt x="7" y="1628"/>
                    </a:lnTo>
                    <a:lnTo>
                      <a:pt x="17" y="1702"/>
                    </a:lnTo>
                    <a:lnTo>
                      <a:pt x="30" y="1774"/>
                    </a:lnTo>
                    <a:lnTo>
                      <a:pt x="46" y="1846"/>
                    </a:lnTo>
                    <a:lnTo>
                      <a:pt x="66" y="1916"/>
                    </a:lnTo>
                    <a:lnTo>
                      <a:pt x="89" y="1984"/>
                    </a:lnTo>
                    <a:lnTo>
                      <a:pt x="116" y="2052"/>
                    </a:lnTo>
                    <a:lnTo>
                      <a:pt x="146" y="2117"/>
                    </a:lnTo>
                    <a:lnTo>
                      <a:pt x="178" y="2181"/>
                    </a:lnTo>
                    <a:lnTo>
                      <a:pt x="214" y="2243"/>
                    </a:lnTo>
                    <a:lnTo>
                      <a:pt x="252" y="2303"/>
                    </a:lnTo>
                    <a:lnTo>
                      <a:pt x="293" y="2360"/>
                    </a:lnTo>
                    <a:lnTo>
                      <a:pt x="338" y="2416"/>
                    </a:lnTo>
                    <a:lnTo>
                      <a:pt x="384" y="2470"/>
                    </a:lnTo>
                    <a:lnTo>
                      <a:pt x="432" y="2521"/>
                    </a:lnTo>
                    <a:lnTo>
                      <a:pt x="483" y="2570"/>
                    </a:lnTo>
                    <a:lnTo>
                      <a:pt x="538" y="2616"/>
                    </a:lnTo>
                    <a:lnTo>
                      <a:pt x="593" y="2661"/>
                    </a:lnTo>
                    <a:lnTo>
                      <a:pt x="651" y="2702"/>
                    </a:lnTo>
                    <a:lnTo>
                      <a:pt x="712" y="2740"/>
                    </a:lnTo>
                    <a:lnTo>
                      <a:pt x="773" y="2776"/>
                    </a:lnTo>
                    <a:lnTo>
                      <a:pt x="837" y="2808"/>
                    </a:lnTo>
                    <a:lnTo>
                      <a:pt x="902" y="2837"/>
                    </a:lnTo>
                    <a:lnTo>
                      <a:pt x="970" y="2865"/>
                    </a:lnTo>
                    <a:lnTo>
                      <a:pt x="1038" y="2888"/>
                    </a:lnTo>
                    <a:lnTo>
                      <a:pt x="1108" y="2908"/>
                    </a:lnTo>
                    <a:lnTo>
                      <a:pt x="1180" y="2924"/>
                    </a:lnTo>
                    <a:lnTo>
                      <a:pt x="1252" y="2937"/>
                    </a:lnTo>
                    <a:lnTo>
                      <a:pt x="1327" y="2946"/>
                    </a:lnTo>
                    <a:lnTo>
                      <a:pt x="1401" y="2952"/>
                    </a:lnTo>
                    <a:lnTo>
                      <a:pt x="1477" y="2954"/>
                    </a:lnTo>
                    <a:lnTo>
                      <a:pt x="1554" y="2952"/>
                    </a:lnTo>
                    <a:lnTo>
                      <a:pt x="1628" y="2946"/>
                    </a:lnTo>
                    <a:lnTo>
                      <a:pt x="1702" y="2937"/>
                    </a:lnTo>
                    <a:lnTo>
                      <a:pt x="1775" y="2924"/>
                    </a:lnTo>
                    <a:lnTo>
                      <a:pt x="1846" y="2908"/>
                    </a:lnTo>
                    <a:lnTo>
                      <a:pt x="1917" y="2888"/>
                    </a:lnTo>
                    <a:lnTo>
                      <a:pt x="1986" y="2865"/>
                    </a:lnTo>
                    <a:lnTo>
                      <a:pt x="2052" y="2837"/>
                    </a:lnTo>
                    <a:lnTo>
                      <a:pt x="2118" y="2808"/>
                    </a:lnTo>
                    <a:lnTo>
                      <a:pt x="2182" y="2776"/>
                    </a:lnTo>
                    <a:lnTo>
                      <a:pt x="2243" y="2740"/>
                    </a:lnTo>
                    <a:lnTo>
                      <a:pt x="2303" y="2702"/>
                    </a:lnTo>
                    <a:lnTo>
                      <a:pt x="2362" y="2661"/>
                    </a:lnTo>
                    <a:lnTo>
                      <a:pt x="2417" y="2616"/>
                    </a:lnTo>
                    <a:lnTo>
                      <a:pt x="2471" y="2570"/>
                    </a:lnTo>
                    <a:lnTo>
                      <a:pt x="2523" y="2521"/>
                    </a:lnTo>
                    <a:lnTo>
                      <a:pt x="2571" y="2470"/>
                    </a:lnTo>
                    <a:lnTo>
                      <a:pt x="2618" y="2416"/>
                    </a:lnTo>
                    <a:lnTo>
                      <a:pt x="2661" y="2360"/>
                    </a:lnTo>
                    <a:lnTo>
                      <a:pt x="2702" y="2303"/>
                    </a:lnTo>
                    <a:lnTo>
                      <a:pt x="2741" y="2243"/>
                    </a:lnTo>
                    <a:lnTo>
                      <a:pt x="2777" y="2181"/>
                    </a:lnTo>
                    <a:lnTo>
                      <a:pt x="2809" y="2117"/>
                    </a:lnTo>
                    <a:lnTo>
                      <a:pt x="2839" y="2052"/>
                    </a:lnTo>
                    <a:lnTo>
                      <a:pt x="2865" y="1984"/>
                    </a:lnTo>
                    <a:lnTo>
                      <a:pt x="2888" y="1916"/>
                    </a:lnTo>
                    <a:lnTo>
                      <a:pt x="2908" y="1846"/>
                    </a:lnTo>
                    <a:lnTo>
                      <a:pt x="2925" y="1774"/>
                    </a:lnTo>
                    <a:lnTo>
                      <a:pt x="2938" y="1702"/>
                    </a:lnTo>
                    <a:lnTo>
                      <a:pt x="2948" y="1628"/>
                    </a:lnTo>
                    <a:lnTo>
                      <a:pt x="2953" y="1552"/>
                    </a:lnTo>
                    <a:lnTo>
                      <a:pt x="2955" y="1477"/>
                    </a:lnTo>
                    <a:close/>
                    <a:moveTo>
                      <a:pt x="2853" y="1477"/>
                    </a:moveTo>
                    <a:lnTo>
                      <a:pt x="2851" y="1547"/>
                    </a:lnTo>
                    <a:lnTo>
                      <a:pt x="2846" y="1618"/>
                    </a:lnTo>
                    <a:lnTo>
                      <a:pt x="2837" y="1686"/>
                    </a:lnTo>
                    <a:lnTo>
                      <a:pt x="2825" y="1754"/>
                    </a:lnTo>
                    <a:lnTo>
                      <a:pt x="2810" y="1821"/>
                    </a:lnTo>
                    <a:lnTo>
                      <a:pt x="2791" y="1886"/>
                    </a:lnTo>
                    <a:lnTo>
                      <a:pt x="2770" y="1949"/>
                    </a:lnTo>
                    <a:lnTo>
                      <a:pt x="2745" y="2012"/>
                    </a:lnTo>
                    <a:lnTo>
                      <a:pt x="2718" y="2073"/>
                    </a:lnTo>
                    <a:lnTo>
                      <a:pt x="2687" y="2132"/>
                    </a:lnTo>
                    <a:lnTo>
                      <a:pt x="2654" y="2190"/>
                    </a:lnTo>
                    <a:lnTo>
                      <a:pt x="2618" y="2246"/>
                    </a:lnTo>
                    <a:lnTo>
                      <a:pt x="2580" y="2300"/>
                    </a:lnTo>
                    <a:lnTo>
                      <a:pt x="2539" y="2351"/>
                    </a:lnTo>
                    <a:lnTo>
                      <a:pt x="2495" y="2401"/>
                    </a:lnTo>
                    <a:lnTo>
                      <a:pt x="2450" y="2450"/>
                    </a:lnTo>
                    <a:lnTo>
                      <a:pt x="2402" y="2495"/>
                    </a:lnTo>
                    <a:lnTo>
                      <a:pt x="2353" y="2538"/>
                    </a:lnTo>
                    <a:lnTo>
                      <a:pt x="2300" y="2579"/>
                    </a:lnTo>
                    <a:lnTo>
                      <a:pt x="2246" y="2617"/>
                    </a:lnTo>
                    <a:lnTo>
                      <a:pt x="2191" y="2653"/>
                    </a:lnTo>
                    <a:lnTo>
                      <a:pt x="2133" y="2686"/>
                    </a:lnTo>
                    <a:lnTo>
                      <a:pt x="2073" y="2717"/>
                    </a:lnTo>
                    <a:lnTo>
                      <a:pt x="2013" y="2744"/>
                    </a:lnTo>
                    <a:lnTo>
                      <a:pt x="1951" y="2769"/>
                    </a:lnTo>
                    <a:lnTo>
                      <a:pt x="1886" y="2790"/>
                    </a:lnTo>
                    <a:lnTo>
                      <a:pt x="1821" y="2809"/>
                    </a:lnTo>
                    <a:lnTo>
                      <a:pt x="1755" y="2824"/>
                    </a:lnTo>
                    <a:lnTo>
                      <a:pt x="1686" y="2836"/>
                    </a:lnTo>
                    <a:lnTo>
                      <a:pt x="1618" y="2845"/>
                    </a:lnTo>
                    <a:lnTo>
                      <a:pt x="1548" y="2850"/>
                    </a:lnTo>
                    <a:lnTo>
                      <a:pt x="1477" y="2853"/>
                    </a:lnTo>
                    <a:lnTo>
                      <a:pt x="1407" y="2850"/>
                    </a:lnTo>
                    <a:lnTo>
                      <a:pt x="1337" y="2845"/>
                    </a:lnTo>
                    <a:lnTo>
                      <a:pt x="1268" y="2836"/>
                    </a:lnTo>
                    <a:lnTo>
                      <a:pt x="1200" y="2824"/>
                    </a:lnTo>
                    <a:lnTo>
                      <a:pt x="1134" y="2809"/>
                    </a:lnTo>
                    <a:lnTo>
                      <a:pt x="1068" y="2790"/>
                    </a:lnTo>
                    <a:lnTo>
                      <a:pt x="1004" y="2769"/>
                    </a:lnTo>
                    <a:lnTo>
                      <a:pt x="942" y="2744"/>
                    </a:lnTo>
                    <a:lnTo>
                      <a:pt x="881" y="2717"/>
                    </a:lnTo>
                    <a:lnTo>
                      <a:pt x="822" y="2686"/>
                    </a:lnTo>
                    <a:lnTo>
                      <a:pt x="764" y="2653"/>
                    </a:lnTo>
                    <a:lnTo>
                      <a:pt x="709" y="2617"/>
                    </a:lnTo>
                    <a:lnTo>
                      <a:pt x="654" y="2579"/>
                    </a:lnTo>
                    <a:lnTo>
                      <a:pt x="602" y="2538"/>
                    </a:lnTo>
                    <a:lnTo>
                      <a:pt x="553" y="2495"/>
                    </a:lnTo>
                    <a:lnTo>
                      <a:pt x="504" y="2450"/>
                    </a:lnTo>
                    <a:lnTo>
                      <a:pt x="459" y="2401"/>
                    </a:lnTo>
                    <a:lnTo>
                      <a:pt x="416" y="2351"/>
                    </a:lnTo>
                    <a:lnTo>
                      <a:pt x="375" y="2300"/>
                    </a:lnTo>
                    <a:lnTo>
                      <a:pt x="337" y="2246"/>
                    </a:lnTo>
                    <a:lnTo>
                      <a:pt x="300" y="2190"/>
                    </a:lnTo>
                    <a:lnTo>
                      <a:pt x="267" y="2132"/>
                    </a:lnTo>
                    <a:lnTo>
                      <a:pt x="237" y="2073"/>
                    </a:lnTo>
                    <a:lnTo>
                      <a:pt x="210" y="2012"/>
                    </a:lnTo>
                    <a:lnTo>
                      <a:pt x="185" y="1949"/>
                    </a:lnTo>
                    <a:lnTo>
                      <a:pt x="164" y="1886"/>
                    </a:lnTo>
                    <a:lnTo>
                      <a:pt x="145" y="1821"/>
                    </a:lnTo>
                    <a:lnTo>
                      <a:pt x="130" y="1754"/>
                    </a:lnTo>
                    <a:lnTo>
                      <a:pt x="118" y="1686"/>
                    </a:lnTo>
                    <a:lnTo>
                      <a:pt x="109" y="1618"/>
                    </a:lnTo>
                    <a:lnTo>
                      <a:pt x="103" y="1547"/>
                    </a:lnTo>
                    <a:lnTo>
                      <a:pt x="101" y="1477"/>
                    </a:lnTo>
                    <a:lnTo>
                      <a:pt x="103" y="1405"/>
                    </a:lnTo>
                    <a:lnTo>
                      <a:pt x="109" y="1336"/>
                    </a:lnTo>
                    <a:lnTo>
                      <a:pt x="118" y="1267"/>
                    </a:lnTo>
                    <a:lnTo>
                      <a:pt x="130" y="1199"/>
                    </a:lnTo>
                    <a:lnTo>
                      <a:pt x="145" y="1133"/>
                    </a:lnTo>
                    <a:lnTo>
                      <a:pt x="164" y="1068"/>
                    </a:lnTo>
                    <a:lnTo>
                      <a:pt x="185" y="1004"/>
                    </a:lnTo>
                    <a:lnTo>
                      <a:pt x="210" y="941"/>
                    </a:lnTo>
                    <a:lnTo>
                      <a:pt x="237" y="880"/>
                    </a:lnTo>
                    <a:lnTo>
                      <a:pt x="267" y="821"/>
                    </a:lnTo>
                    <a:lnTo>
                      <a:pt x="300" y="763"/>
                    </a:lnTo>
                    <a:lnTo>
                      <a:pt x="337" y="707"/>
                    </a:lnTo>
                    <a:lnTo>
                      <a:pt x="375" y="654"/>
                    </a:lnTo>
                    <a:lnTo>
                      <a:pt x="416" y="602"/>
                    </a:lnTo>
                    <a:lnTo>
                      <a:pt x="459" y="551"/>
                    </a:lnTo>
                    <a:lnTo>
                      <a:pt x="504" y="504"/>
                    </a:lnTo>
                    <a:lnTo>
                      <a:pt x="553" y="459"/>
                    </a:lnTo>
                    <a:lnTo>
                      <a:pt x="602" y="416"/>
                    </a:lnTo>
                    <a:lnTo>
                      <a:pt x="654" y="374"/>
                    </a:lnTo>
                    <a:lnTo>
                      <a:pt x="709" y="336"/>
                    </a:lnTo>
                    <a:lnTo>
                      <a:pt x="764" y="300"/>
                    </a:lnTo>
                    <a:lnTo>
                      <a:pt x="822" y="267"/>
                    </a:lnTo>
                    <a:lnTo>
                      <a:pt x="881" y="237"/>
                    </a:lnTo>
                    <a:lnTo>
                      <a:pt x="942" y="209"/>
                    </a:lnTo>
                    <a:lnTo>
                      <a:pt x="1004" y="185"/>
                    </a:lnTo>
                    <a:lnTo>
                      <a:pt x="1068" y="162"/>
                    </a:lnTo>
                    <a:lnTo>
                      <a:pt x="1134" y="144"/>
                    </a:lnTo>
                    <a:lnTo>
                      <a:pt x="1200" y="129"/>
                    </a:lnTo>
                    <a:lnTo>
                      <a:pt x="1268" y="117"/>
                    </a:lnTo>
                    <a:lnTo>
                      <a:pt x="1337" y="108"/>
                    </a:lnTo>
                    <a:lnTo>
                      <a:pt x="1407" y="103"/>
                    </a:lnTo>
                    <a:lnTo>
                      <a:pt x="1477" y="101"/>
                    </a:lnTo>
                    <a:lnTo>
                      <a:pt x="1548" y="103"/>
                    </a:lnTo>
                    <a:lnTo>
                      <a:pt x="1618" y="108"/>
                    </a:lnTo>
                    <a:lnTo>
                      <a:pt x="1686" y="117"/>
                    </a:lnTo>
                    <a:lnTo>
                      <a:pt x="1755" y="129"/>
                    </a:lnTo>
                    <a:lnTo>
                      <a:pt x="1821" y="144"/>
                    </a:lnTo>
                    <a:lnTo>
                      <a:pt x="1886" y="162"/>
                    </a:lnTo>
                    <a:lnTo>
                      <a:pt x="1951" y="185"/>
                    </a:lnTo>
                    <a:lnTo>
                      <a:pt x="2013" y="209"/>
                    </a:lnTo>
                    <a:lnTo>
                      <a:pt x="2073" y="237"/>
                    </a:lnTo>
                    <a:lnTo>
                      <a:pt x="2133" y="267"/>
                    </a:lnTo>
                    <a:lnTo>
                      <a:pt x="2191" y="300"/>
                    </a:lnTo>
                    <a:lnTo>
                      <a:pt x="2246" y="336"/>
                    </a:lnTo>
                    <a:lnTo>
                      <a:pt x="2300" y="374"/>
                    </a:lnTo>
                    <a:lnTo>
                      <a:pt x="2353" y="416"/>
                    </a:lnTo>
                    <a:lnTo>
                      <a:pt x="2402" y="459"/>
                    </a:lnTo>
                    <a:lnTo>
                      <a:pt x="2450" y="504"/>
                    </a:lnTo>
                    <a:lnTo>
                      <a:pt x="2495" y="551"/>
                    </a:lnTo>
                    <a:lnTo>
                      <a:pt x="2539" y="602"/>
                    </a:lnTo>
                    <a:lnTo>
                      <a:pt x="2580" y="654"/>
                    </a:lnTo>
                    <a:lnTo>
                      <a:pt x="2618" y="707"/>
                    </a:lnTo>
                    <a:lnTo>
                      <a:pt x="2654" y="763"/>
                    </a:lnTo>
                    <a:lnTo>
                      <a:pt x="2687" y="821"/>
                    </a:lnTo>
                    <a:lnTo>
                      <a:pt x="2718" y="880"/>
                    </a:lnTo>
                    <a:lnTo>
                      <a:pt x="2745" y="941"/>
                    </a:lnTo>
                    <a:lnTo>
                      <a:pt x="2770" y="1004"/>
                    </a:lnTo>
                    <a:lnTo>
                      <a:pt x="2791" y="1068"/>
                    </a:lnTo>
                    <a:lnTo>
                      <a:pt x="2810" y="1133"/>
                    </a:lnTo>
                    <a:lnTo>
                      <a:pt x="2825" y="1199"/>
                    </a:lnTo>
                    <a:lnTo>
                      <a:pt x="2837" y="1267"/>
                    </a:lnTo>
                    <a:lnTo>
                      <a:pt x="2846" y="1336"/>
                    </a:lnTo>
                    <a:lnTo>
                      <a:pt x="2851" y="1405"/>
                    </a:lnTo>
                    <a:lnTo>
                      <a:pt x="2853" y="1477"/>
                    </a:lnTo>
                    <a:close/>
                  </a:path>
                </a:pathLst>
              </a:custGeom>
              <a:solidFill>
                <a:srgbClr val="EE8BB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1655" name="Freeform 1362">
                <a:extLst>
                  <a:ext uri="{FF2B5EF4-FFF2-40B4-BE49-F238E27FC236}">
                    <a16:creationId xmlns:a16="http://schemas.microsoft.com/office/drawing/2014/main" id="{11C8FAF1-FB2C-428B-B0FD-5F097329AA2A}"/>
                  </a:ext>
                </a:extLst>
              </p:cNvPr>
              <p:cNvSpPr>
                <a:spLocks noEditPoints="1"/>
              </p:cNvSpPr>
              <p:nvPr/>
            </p:nvSpPr>
            <p:spPr bwMode="auto">
              <a:xfrm>
                <a:off x="3682" y="2907"/>
                <a:ext cx="571" cy="570"/>
              </a:xfrm>
              <a:custGeom>
                <a:avLst/>
                <a:gdLst>
                  <a:gd name="T0" fmla="*/ 565 w 2854"/>
                  <a:gd name="T1" fmla="*/ 228 h 2853"/>
                  <a:gd name="T2" fmla="*/ 543 w 2854"/>
                  <a:gd name="T3" fmla="*/ 161 h 2853"/>
                  <a:gd name="T4" fmla="*/ 506 w 2854"/>
                  <a:gd name="T5" fmla="*/ 104 h 2853"/>
                  <a:gd name="T6" fmla="*/ 456 w 2854"/>
                  <a:gd name="T7" fmla="*/ 57 h 2853"/>
                  <a:gd name="T8" fmla="*/ 397 w 2854"/>
                  <a:gd name="T9" fmla="*/ 22 h 2853"/>
                  <a:gd name="T10" fmla="*/ 329 w 2854"/>
                  <a:gd name="T11" fmla="*/ 3 h 2853"/>
                  <a:gd name="T12" fmla="*/ 256 w 2854"/>
                  <a:gd name="T13" fmla="*/ 2 h 2853"/>
                  <a:gd name="T14" fmla="*/ 187 w 2854"/>
                  <a:gd name="T15" fmla="*/ 17 h 2853"/>
                  <a:gd name="T16" fmla="*/ 126 w 2854"/>
                  <a:gd name="T17" fmla="*/ 49 h 2853"/>
                  <a:gd name="T18" fmla="*/ 74 w 2854"/>
                  <a:gd name="T19" fmla="*/ 93 h 2853"/>
                  <a:gd name="T20" fmla="*/ 35 w 2854"/>
                  <a:gd name="T21" fmla="*/ 149 h 2853"/>
                  <a:gd name="T22" fmla="*/ 9 w 2854"/>
                  <a:gd name="T23" fmla="*/ 214 h 2853"/>
                  <a:gd name="T24" fmla="*/ 0 w 2854"/>
                  <a:gd name="T25" fmla="*/ 285 h 2853"/>
                  <a:gd name="T26" fmla="*/ 9 w 2854"/>
                  <a:gd name="T27" fmla="*/ 356 h 2853"/>
                  <a:gd name="T28" fmla="*/ 35 w 2854"/>
                  <a:gd name="T29" fmla="*/ 421 h 2853"/>
                  <a:gd name="T30" fmla="*/ 74 w 2854"/>
                  <a:gd name="T31" fmla="*/ 476 h 2853"/>
                  <a:gd name="T32" fmla="*/ 126 w 2854"/>
                  <a:gd name="T33" fmla="*/ 521 h 2853"/>
                  <a:gd name="T34" fmla="*/ 187 w 2854"/>
                  <a:gd name="T35" fmla="*/ 553 h 2853"/>
                  <a:gd name="T36" fmla="*/ 256 w 2854"/>
                  <a:gd name="T37" fmla="*/ 569 h 2853"/>
                  <a:gd name="T38" fmla="*/ 329 w 2854"/>
                  <a:gd name="T39" fmla="*/ 567 h 2853"/>
                  <a:gd name="T40" fmla="*/ 397 w 2854"/>
                  <a:gd name="T41" fmla="*/ 548 h 2853"/>
                  <a:gd name="T42" fmla="*/ 456 w 2854"/>
                  <a:gd name="T43" fmla="*/ 513 h 2853"/>
                  <a:gd name="T44" fmla="*/ 506 w 2854"/>
                  <a:gd name="T45" fmla="*/ 466 h 2853"/>
                  <a:gd name="T46" fmla="*/ 543 w 2854"/>
                  <a:gd name="T47" fmla="*/ 409 h 2853"/>
                  <a:gd name="T48" fmla="*/ 565 w 2854"/>
                  <a:gd name="T49" fmla="*/ 342 h 2853"/>
                  <a:gd name="T50" fmla="*/ 551 w 2854"/>
                  <a:gd name="T51" fmla="*/ 285 h 2853"/>
                  <a:gd name="T52" fmla="*/ 542 w 2854"/>
                  <a:gd name="T53" fmla="*/ 351 h 2853"/>
                  <a:gd name="T54" fmla="*/ 519 w 2854"/>
                  <a:gd name="T55" fmla="*/ 411 h 2853"/>
                  <a:gd name="T56" fmla="*/ 482 w 2854"/>
                  <a:gd name="T57" fmla="*/ 463 h 2853"/>
                  <a:gd name="T58" fmla="*/ 434 w 2854"/>
                  <a:gd name="T59" fmla="*/ 504 h 2853"/>
                  <a:gd name="T60" fmla="*/ 377 w 2854"/>
                  <a:gd name="T61" fmla="*/ 534 h 2853"/>
                  <a:gd name="T62" fmla="*/ 313 w 2854"/>
                  <a:gd name="T63" fmla="*/ 548 h 2853"/>
                  <a:gd name="T64" fmla="*/ 245 w 2854"/>
                  <a:gd name="T65" fmla="*/ 547 h 2853"/>
                  <a:gd name="T66" fmla="*/ 182 w 2854"/>
                  <a:gd name="T67" fmla="*/ 529 h 2853"/>
                  <a:gd name="T68" fmla="*/ 127 w 2854"/>
                  <a:gd name="T69" fmla="*/ 497 h 2853"/>
                  <a:gd name="T70" fmla="*/ 81 w 2854"/>
                  <a:gd name="T71" fmla="*/ 453 h 2853"/>
                  <a:gd name="T72" fmla="*/ 47 w 2854"/>
                  <a:gd name="T73" fmla="*/ 400 h 2853"/>
                  <a:gd name="T74" fmla="*/ 26 w 2854"/>
                  <a:gd name="T75" fmla="*/ 338 h 2853"/>
                  <a:gd name="T76" fmla="*/ 21 w 2854"/>
                  <a:gd name="T77" fmla="*/ 272 h 2853"/>
                  <a:gd name="T78" fmla="*/ 32 w 2854"/>
                  <a:gd name="T79" fmla="*/ 206 h 2853"/>
                  <a:gd name="T80" fmla="*/ 59 w 2854"/>
                  <a:gd name="T81" fmla="*/ 148 h 2853"/>
                  <a:gd name="T82" fmla="*/ 98 w 2854"/>
                  <a:gd name="T83" fmla="*/ 98 h 2853"/>
                  <a:gd name="T84" fmla="*/ 148 w 2854"/>
                  <a:gd name="T85" fmla="*/ 59 h 2853"/>
                  <a:gd name="T86" fmla="*/ 207 w 2854"/>
                  <a:gd name="T87" fmla="*/ 32 h 2853"/>
                  <a:gd name="T88" fmla="*/ 272 w 2854"/>
                  <a:gd name="T89" fmla="*/ 21 h 2853"/>
                  <a:gd name="T90" fmla="*/ 339 w 2854"/>
                  <a:gd name="T91" fmla="*/ 26 h 2853"/>
                  <a:gd name="T92" fmla="*/ 400 w 2854"/>
                  <a:gd name="T93" fmla="*/ 47 h 2853"/>
                  <a:gd name="T94" fmla="*/ 454 w 2854"/>
                  <a:gd name="T95" fmla="*/ 81 h 2853"/>
                  <a:gd name="T96" fmla="*/ 498 w 2854"/>
                  <a:gd name="T97" fmla="*/ 127 h 2853"/>
                  <a:gd name="T98" fmla="*/ 530 w 2854"/>
                  <a:gd name="T99" fmla="*/ 182 h 2853"/>
                  <a:gd name="T100" fmla="*/ 548 w 2854"/>
                  <a:gd name="T101" fmla="*/ 245 h 285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854" h="2853">
                    <a:moveTo>
                      <a:pt x="2854" y="1427"/>
                    </a:moveTo>
                    <a:lnTo>
                      <a:pt x="2852" y="1353"/>
                    </a:lnTo>
                    <a:lnTo>
                      <a:pt x="2846" y="1281"/>
                    </a:lnTo>
                    <a:lnTo>
                      <a:pt x="2837" y="1210"/>
                    </a:lnTo>
                    <a:lnTo>
                      <a:pt x="2825" y="1139"/>
                    </a:lnTo>
                    <a:lnTo>
                      <a:pt x="2809" y="1070"/>
                    </a:lnTo>
                    <a:lnTo>
                      <a:pt x="2790" y="1003"/>
                    </a:lnTo>
                    <a:lnTo>
                      <a:pt x="2767" y="936"/>
                    </a:lnTo>
                    <a:lnTo>
                      <a:pt x="2742" y="871"/>
                    </a:lnTo>
                    <a:lnTo>
                      <a:pt x="2714" y="808"/>
                    </a:lnTo>
                    <a:lnTo>
                      <a:pt x="2682" y="747"/>
                    </a:lnTo>
                    <a:lnTo>
                      <a:pt x="2647" y="687"/>
                    </a:lnTo>
                    <a:lnTo>
                      <a:pt x="2610" y="629"/>
                    </a:lnTo>
                    <a:lnTo>
                      <a:pt x="2571" y="573"/>
                    </a:lnTo>
                    <a:lnTo>
                      <a:pt x="2528" y="519"/>
                    </a:lnTo>
                    <a:lnTo>
                      <a:pt x="2484" y="467"/>
                    </a:lnTo>
                    <a:lnTo>
                      <a:pt x="2436" y="418"/>
                    </a:lnTo>
                    <a:lnTo>
                      <a:pt x="2386" y="371"/>
                    </a:lnTo>
                    <a:lnTo>
                      <a:pt x="2335" y="325"/>
                    </a:lnTo>
                    <a:lnTo>
                      <a:pt x="2281" y="283"/>
                    </a:lnTo>
                    <a:lnTo>
                      <a:pt x="2225" y="244"/>
                    </a:lnTo>
                    <a:lnTo>
                      <a:pt x="2167" y="207"/>
                    </a:lnTo>
                    <a:lnTo>
                      <a:pt x="2108" y="173"/>
                    </a:lnTo>
                    <a:lnTo>
                      <a:pt x="2045" y="141"/>
                    </a:lnTo>
                    <a:lnTo>
                      <a:pt x="1983" y="112"/>
                    </a:lnTo>
                    <a:lnTo>
                      <a:pt x="1918" y="86"/>
                    </a:lnTo>
                    <a:lnTo>
                      <a:pt x="1851" y="64"/>
                    </a:lnTo>
                    <a:lnTo>
                      <a:pt x="1784" y="45"/>
                    </a:lnTo>
                    <a:lnTo>
                      <a:pt x="1715" y="29"/>
                    </a:lnTo>
                    <a:lnTo>
                      <a:pt x="1644" y="17"/>
                    </a:lnTo>
                    <a:lnTo>
                      <a:pt x="1573" y="8"/>
                    </a:lnTo>
                    <a:lnTo>
                      <a:pt x="1501" y="2"/>
                    </a:lnTo>
                    <a:lnTo>
                      <a:pt x="1427" y="0"/>
                    </a:lnTo>
                    <a:lnTo>
                      <a:pt x="1354" y="2"/>
                    </a:lnTo>
                    <a:lnTo>
                      <a:pt x="1282" y="8"/>
                    </a:lnTo>
                    <a:lnTo>
                      <a:pt x="1210" y="17"/>
                    </a:lnTo>
                    <a:lnTo>
                      <a:pt x="1140" y="29"/>
                    </a:lnTo>
                    <a:lnTo>
                      <a:pt x="1071" y="45"/>
                    </a:lnTo>
                    <a:lnTo>
                      <a:pt x="1003" y="64"/>
                    </a:lnTo>
                    <a:lnTo>
                      <a:pt x="937" y="86"/>
                    </a:lnTo>
                    <a:lnTo>
                      <a:pt x="873" y="112"/>
                    </a:lnTo>
                    <a:lnTo>
                      <a:pt x="809" y="141"/>
                    </a:lnTo>
                    <a:lnTo>
                      <a:pt x="747" y="173"/>
                    </a:lnTo>
                    <a:lnTo>
                      <a:pt x="688" y="207"/>
                    </a:lnTo>
                    <a:lnTo>
                      <a:pt x="629" y="244"/>
                    </a:lnTo>
                    <a:lnTo>
                      <a:pt x="574" y="283"/>
                    </a:lnTo>
                    <a:lnTo>
                      <a:pt x="520" y="325"/>
                    </a:lnTo>
                    <a:lnTo>
                      <a:pt x="469" y="371"/>
                    </a:lnTo>
                    <a:lnTo>
                      <a:pt x="418" y="418"/>
                    </a:lnTo>
                    <a:lnTo>
                      <a:pt x="371" y="467"/>
                    </a:lnTo>
                    <a:lnTo>
                      <a:pt x="327" y="519"/>
                    </a:lnTo>
                    <a:lnTo>
                      <a:pt x="285" y="573"/>
                    </a:lnTo>
                    <a:lnTo>
                      <a:pt x="244" y="629"/>
                    </a:lnTo>
                    <a:lnTo>
                      <a:pt x="207" y="687"/>
                    </a:lnTo>
                    <a:lnTo>
                      <a:pt x="173" y="747"/>
                    </a:lnTo>
                    <a:lnTo>
                      <a:pt x="141" y="808"/>
                    </a:lnTo>
                    <a:lnTo>
                      <a:pt x="113" y="871"/>
                    </a:lnTo>
                    <a:lnTo>
                      <a:pt x="88" y="936"/>
                    </a:lnTo>
                    <a:lnTo>
                      <a:pt x="65" y="1003"/>
                    </a:lnTo>
                    <a:lnTo>
                      <a:pt x="45" y="1070"/>
                    </a:lnTo>
                    <a:lnTo>
                      <a:pt x="29" y="1139"/>
                    </a:lnTo>
                    <a:lnTo>
                      <a:pt x="17" y="1210"/>
                    </a:lnTo>
                    <a:lnTo>
                      <a:pt x="8" y="1281"/>
                    </a:lnTo>
                    <a:lnTo>
                      <a:pt x="2" y="1353"/>
                    </a:lnTo>
                    <a:lnTo>
                      <a:pt x="0" y="1427"/>
                    </a:lnTo>
                    <a:lnTo>
                      <a:pt x="2" y="1500"/>
                    </a:lnTo>
                    <a:lnTo>
                      <a:pt x="8" y="1573"/>
                    </a:lnTo>
                    <a:lnTo>
                      <a:pt x="17" y="1644"/>
                    </a:lnTo>
                    <a:lnTo>
                      <a:pt x="29" y="1714"/>
                    </a:lnTo>
                    <a:lnTo>
                      <a:pt x="45" y="1784"/>
                    </a:lnTo>
                    <a:lnTo>
                      <a:pt x="65" y="1851"/>
                    </a:lnTo>
                    <a:lnTo>
                      <a:pt x="88" y="1917"/>
                    </a:lnTo>
                    <a:lnTo>
                      <a:pt x="113" y="1982"/>
                    </a:lnTo>
                    <a:lnTo>
                      <a:pt x="141" y="2045"/>
                    </a:lnTo>
                    <a:lnTo>
                      <a:pt x="173" y="2106"/>
                    </a:lnTo>
                    <a:lnTo>
                      <a:pt x="207" y="2166"/>
                    </a:lnTo>
                    <a:lnTo>
                      <a:pt x="244" y="2224"/>
                    </a:lnTo>
                    <a:lnTo>
                      <a:pt x="285" y="2280"/>
                    </a:lnTo>
                    <a:lnTo>
                      <a:pt x="327" y="2334"/>
                    </a:lnTo>
                    <a:lnTo>
                      <a:pt x="371" y="2385"/>
                    </a:lnTo>
                    <a:lnTo>
                      <a:pt x="418" y="2436"/>
                    </a:lnTo>
                    <a:lnTo>
                      <a:pt x="469" y="2483"/>
                    </a:lnTo>
                    <a:lnTo>
                      <a:pt x="520" y="2527"/>
                    </a:lnTo>
                    <a:lnTo>
                      <a:pt x="574" y="2569"/>
                    </a:lnTo>
                    <a:lnTo>
                      <a:pt x="629" y="2610"/>
                    </a:lnTo>
                    <a:lnTo>
                      <a:pt x="688" y="2647"/>
                    </a:lnTo>
                    <a:lnTo>
                      <a:pt x="747" y="2681"/>
                    </a:lnTo>
                    <a:lnTo>
                      <a:pt x="809" y="2712"/>
                    </a:lnTo>
                    <a:lnTo>
                      <a:pt x="873" y="2741"/>
                    </a:lnTo>
                    <a:lnTo>
                      <a:pt x="937" y="2766"/>
                    </a:lnTo>
                    <a:lnTo>
                      <a:pt x="1003" y="2788"/>
                    </a:lnTo>
                    <a:lnTo>
                      <a:pt x="1071" y="2809"/>
                    </a:lnTo>
                    <a:lnTo>
                      <a:pt x="1140" y="2824"/>
                    </a:lnTo>
                    <a:lnTo>
                      <a:pt x="1210" y="2837"/>
                    </a:lnTo>
                    <a:lnTo>
                      <a:pt x="1282" y="2846"/>
                    </a:lnTo>
                    <a:lnTo>
                      <a:pt x="1354" y="2851"/>
                    </a:lnTo>
                    <a:lnTo>
                      <a:pt x="1427" y="2853"/>
                    </a:lnTo>
                    <a:lnTo>
                      <a:pt x="1501" y="2851"/>
                    </a:lnTo>
                    <a:lnTo>
                      <a:pt x="1573" y="2846"/>
                    </a:lnTo>
                    <a:lnTo>
                      <a:pt x="1644" y="2837"/>
                    </a:lnTo>
                    <a:lnTo>
                      <a:pt x="1715" y="2824"/>
                    </a:lnTo>
                    <a:lnTo>
                      <a:pt x="1784" y="2809"/>
                    </a:lnTo>
                    <a:lnTo>
                      <a:pt x="1851" y="2788"/>
                    </a:lnTo>
                    <a:lnTo>
                      <a:pt x="1918" y="2766"/>
                    </a:lnTo>
                    <a:lnTo>
                      <a:pt x="1983" y="2741"/>
                    </a:lnTo>
                    <a:lnTo>
                      <a:pt x="2045" y="2712"/>
                    </a:lnTo>
                    <a:lnTo>
                      <a:pt x="2108" y="2681"/>
                    </a:lnTo>
                    <a:lnTo>
                      <a:pt x="2167" y="2647"/>
                    </a:lnTo>
                    <a:lnTo>
                      <a:pt x="2225" y="2610"/>
                    </a:lnTo>
                    <a:lnTo>
                      <a:pt x="2281" y="2569"/>
                    </a:lnTo>
                    <a:lnTo>
                      <a:pt x="2335" y="2527"/>
                    </a:lnTo>
                    <a:lnTo>
                      <a:pt x="2386" y="2483"/>
                    </a:lnTo>
                    <a:lnTo>
                      <a:pt x="2436" y="2436"/>
                    </a:lnTo>
                    <a:lnTo>
                      <a:pt x="2484" y="2385"/>
                    </a:lnTo>
                    <a:lnTo>
                      <a:pt x="2528" y="2334"/>
                    </a:lnTo>
                    <a:lnTo>
                      <a:pt x="2571" y="2280"/>
                    </a:lnTo>
                    <a:lnTo>
                      <a:pt x="2610" y="2224"/>
                    </a:lnTo>
                    <a:lnTo>
                      <a:pt x="2647" y="2166"/>
                    </a:lnTo>
                    <a:lnTo>
                      <a:pt x="2682" y="2106"/>
                    </a:lnTo>
                    <a:lnTo>
                      <a:pt x="2714" y="2045"/>
                    </a:lnTo>
                    <a:lnTo>
                      <a:pt x="2742" y="1982"/>
                    </a:lnTo>
                    <a:lnTo>
                      <a:pt x="2767" y="1917"/>
                    </a:lnTo>
                    <a:lnTo>
                      <a:pt x="2790" y="1851"/>
                    </a:lnTo>
                    <a:lnTo>
                      <a:pt x="2809" y="1784"/>
                    </a:lnTo>
                    <a:lnTo>
                      <a:pt x="2825" y="1714"/>
                    </a:lnTo>
                    <a:lnTo>
                      <a:pt x="2837" y="1644"/>
                    </a:lnTo>
                    <a:lnTo>
                      <a:pt x="2846" y="1573"/>
                    </a:lnTo>
                    <a:lnTo>
                      <a:pt x="2852" y="1500"/>
                    </a:lnTo>
                    <a:lnTo>
                      <a:pt x="2854" y="1427"/>
                    </a:lnTo>
                    <a:close/>
                    <a:moveTo>
                      <a:pt x="2752" y="1427"/>
                    </a:moveTo>
                    <a:lnTo>
                      <a:pt x="2750" y="1495"/>
                    </a:lnTo>
                    <a:lnTo>
                      <a:pt x="2745" y="1562"/>
                    </a:lnTo>
                    <a:lnTo>
                      <a:pt x="2737" y="1628"/>
                    </a:lnTo>
                    <a:lnTo>
                      <a:pt x="2725" y="1693"/>
                    </a:lnTo>
                    <a:lnTo>
                      <a:pt x="2711" y="1757"/>
                    </a:lnTo>
                    <a:lnTo>
                      <a:pt x="2693" y="1821"/>
                    </a:lnTo>
                    <a:lnTo>
                      <a:pt x="2672" y="1882"/>
                    </a:lnTo>
                    <a:lnTo>
                      <a:pt x="2648" y="1942"/>
                    </a:lnTo>
                    <a:lnTo>
                      <a:pt x="2621" y="2001"/>
                    </a:lnTo>
                    <a:lnTo>
                      <a:pt x="2592" y="2058"/>
                    </a:lnTo>
                    <a:lnTo>
                      <a:pt x="2560" y="2113"/>
                    </a:lnTo>
                    <a:lnTo>
                      <a:pt x="2526" y="2167"/>
                    </a:lnTo>
                    <a:lnTo>
                      <a:pt x="2489" y="2219"/>
                    </a:lnTo>
                    <a:lnTo>
                      <a:pt x="2449" y="2269"/>
                    </a:lnTo>
                    <a:lnTo>
                      <a:pt x="2408" y="2317"/>
                    </a:lnTo>
                    <a:lnTo>
                      <a:pt x="2364" y="2363"/>
                    </a:lnTo>
                    <a:lnTo>
                      <a:pt x="2318" y="2407"/>
                    </a:lnTo>
                    <a:lnTo>
                      <a:pt x="2270" y="2449"/>
                    </a:lnTo>
                    <a:lnTo>
                      <a:pt x="2220" y="2488"/>
                    </a:lnTo>
                    <a:lnTo>
                      <a:pt x="2168" y="2525"/>
                    </a:lnTo>
                    <a:lnTo>
                      <a:pt x="2114" y="2559"/>
                    </a:lnTo>
                    <a:lnTo>
                      <a:pt x="2058" y="2591"/>
                    </a:lnTo>
                    <a:lnTo>
                      <a:pt x="2001" y="2621"/>
                    </a:lnTo>
                    <a:lnTo>
                      <a:pt x="1943" y="2647"/>
                    </a:lnTo>
                    <a:lnTo>
                      <a:pt x="1883" y="2671"/>
                    </a:lnTo>
                    <a:lnTo>
                      <a:pt x="1821" y="2692"/>
                    </a:lnTo>
                    <a:lnTo>
                      <a:pt x="1758" y="2709"/>
                    </a:lnTo>
                    <a:lnTo>
                      <a:pt x="1695" y="2724"/>
                    </a:lnTo>
                    <a:lnTo>
                      <a:pt x="1629" y="2736"/>
                    </a:lnTo>
                    <a:lnTo>
                      <a:pt x="1563" y="2744"/>
                    </a:lnTo>
                    <a:lnTo>
                      <a:pt x="1496" y="2749"/>
                    </a:lnTo>
                    <a:lnTo>
                      <a:pt x="1427" y="2751"/>
                    </a:lnTo>
                    <a:lnTo>
                      <a:pt x="1359" y="2749"/>
                    </a:lnTo>
                    <a:lnTo>
                      <a:pt x="1292" y="2744"/>
                    </a:lnTo>
                    <a:lnTo>
                      <a:pt x="1225" y="2736"/>
                    </a:lnTo>
                    <a:lnTo>
                      <a:pt x="1160" y="2724"/>
                    </a:lnTo>
                    <a:lnTo>
                      <a:pt x="1097" y="2709"/>
                    </a:lnTo>
                    <a:lnTo>
                      <a:pt x="1033" y="2692"/>
                    </a:lnTo>
                    <a:lnTo>
                      <a:pt x="972" y="2671"/>
                    </a:lnTo>
                    <a:lnTo>
                      <a:pt x="912" y="2647"/>
                    </a:lnTo>
                    <a:lnTo>
                      <a:pt x="853" y="2621"/>
                    </a:lnTo>
                    <a:lnTo>
                      <a:pt x="796" y="2591"/>
                    </a:lnTo>
                    <a:lnTo>
                      <a:pt x="741" y="2559"/>
                    </a:lnTo>
                    <a:lnTo>
                      <a:pt x="687" y="2525"/>
                    </a:lnTo>
                    <a:lnTo>
                      <a:pt x="634" y="2488"/>
                    </a:lnTo>
                    <a:lnTo>
                      <a:pt x="585" y="2449"/>
                    </a:lnTo>
                    <a:lnTo>
                      <a:pt x="537" y="2407"/>
                    </a:lnTo>
                    <a:lnTo>
                      <a:pt x="491" y="2363"/>
                    </a:lnTo>
                    <a:lnTo>
                      <a:pt x="446" y="2317"/>
                    </a:lnTo>
                    <a:lnTo>
                      <a:pt x="405" y="2269"/>
                    </a:lnTo>
                    <a:lnTo>
                      <a:pt x="366" y="2219"/>
                    </a:lnTo>
                    <a:lnTo>
                      <a:pt x="329" y="2167"/>
                    </a:lnTo>
                    <a:lnTo>
                      <a:pt x="295" y="2113"/>
                    </a:lnTo>
                    <a:lnTo>
                      <a:pt x="263" y="2058"/>
                    </a:lnTo>
                    <a:lnTo>
                      <a:pt x="233" y="2001"/>
                    </a:lnTo>
                    <a:lnTo>
                      <a:pt x="206" y="1942"/>
                    </a:lnTo>
                    <a:lnTo>
                      <a:pt x="183" y="1882"/>
                    </a:lnTo>
                    <a:lnTo>
                      <a:pt x="162" y="1821"/>
                    </a:lnTo>
                    <a:lnTo>
                      <a:pt x="144" y="1757"/>
                    </a:lnTo>
                    <a:lnTo>
                      <a:pt x="130" y="1693"/>
                    </a:lnTo>
                    <a:lnTo>
                      <a:pt x="118" y="1628"/>
                    </a:lnTo>
                    <a:lnTo>
                      <a:pt x="110" y="1562"/>
                    </a:lnTo>
                    <a:lnTo>
                      <a:pt x="105" y="1495"/>
                    </a:lnTo>
                    <a:lnTo>
                      <a:pt x="103" y="1427"/>
                    </a:lnTo>
                    <a:lnTo>
                      <a:pt x="105" y="1359"/>
                    </a:lnTo>
                    <a:lnTo>
                      <a:pt x="110" y="1291"/>
                    </a:lnTo>
                    <a:lnTo>
                      <a:pt x="118" y="1225"/>
                    </a:lnTo>
                    <a:lnTo>
                      <a:pt x="130" y="1160"/>
                    </a:lnTo>
                    <a:lnTo>
                      <a:pt x="144" y="1095"/>
                    </a:lnTo>
                    <a:lnTo>
                      <a:pt x="162" y="1033"/>
                    </a:lnTo>
                    <a:lnTo>
                      <a:pt x="183" y="972"/>
                    </a:lnTo>
                    <a:lnTo>
                      <a:pt x="206" y="911"/>
                    </a:lnTo>
                    <a:lnTo>
                      <a:pt x="233" y="852"/>
                    </a:lnTo>
                    <a:lnTo>
                      <a:pt x="263" y="795"/>
                    </a:lnTo>
                    <a:lnTo>
                      <a:pt x="295" y="740"/>
                    </a:lnTo>
                    <a:lnTo>
                      <a:pt x="329" y="686"/>
                    </a:lnTo>
                    <a:lnTo>
                      <a:pt x="366" y="634"/>
                    </a:lnTo>
                    <a:lnTo>
                      <a:pt x="405" y="584"/>
                    </a:lnTo>
                    <a:lnTo>
                      <a:pt x="446" y="536"/>
                    </a:lnTo>
                    <a:lnTo>
                      <a:pt x="491" y="490"/>
                    </a:lnTo>
                    <a:lnTo>
                      <a:pt x="537" y="446"/>
                    </a:lnTo>
                    <a:lnTo>
                      <a:pt x="585" y="405"/>
                    </a:lnTo>
                    <a:lnTo>
                      <a:pt x="634" y="365"/>
                    </a:lnTo>
                    <a:lnTo>
                      <a:pt x="687" y="329"/>
                    </a:lnTo>
                    <a:lnTo>
                      <a:pt x="741" y="293"/>
                    </a:lnTo>
                    <a:lnTo>
                      <a:pt x="796" y="262"/>
                    </a:lnTo>
                    <a:lnTo>
                      <a:pt x="853" y="233"/>
                    </a:lnTo>
                    <a:lnTo>
                      <a:pt x="912" y="206"/>
                    </a:lnTo>
                    <a:lnTo>
                      <a:pt x="972" y="183"/>
                    </a:lnTo>
                    <a:lnTo>
                      <a:pt x="1033" y="162"/>
                    </a:lnTo>
                    <a:lnTo>
                      <a:pt x="1097" y="144"/>
                    </a:lnTo>
                    <a:lnTo>
                      <a:pt x="1160" y="129"/>
                    </a:lnTo>
                    <a:lnTo>
                      <a:pt x="1225" y="117"/>
                    </a:lnTo>
                    <a:lnTo>
                      <a:pt x="1292" y="108"/>
                    </a:lnTo>
                    <a:lnTo>
                      <a:pt x="1359" y="103"/>
                    </a:lnTo>
                    <a:lnTo>
                      <a:pt x="1427" y="102"/>
                    </a:lnTo>
                    <a:lnTo>
                      <a:pt x="1496" y="103"/>
                    </a:lnTo>
                    <a:lnTo>
                      <a:pt x="1563" y="108"/>
                    </a:lnTo>
                    <a:lnTo>
                      <a:pt x="1629" y="117"/>
                    </a:lnTo>
                    <a:lnTo>
                      <a:pt x="1695" y="129"/>
                    </a:lnTo>
                    <a:lnTo>
                      <a:pt x="1758" y="144"/>
                    </a:lnTo>
                    <a:lnTo>
                      <a:pt x="1821" y="162"/>
                    </a:lnTo>
                    <a:lnTo>
                      <a:pt x="1883" y="183"/>
                    </a:lnTo>
                    <a:lnTo>
                      <a:pt x="1943" y="206"/>
                    </a:lnTo>
                    <a:lnTo>
                      <a:pt x="2001" y="233"/>
                    </a:lnTo>
                    <a:lnTo>
                      <a:pt x="2058" y="262"/>
                    </a:lnTo>
                    <a:lnTo>
                      <a:pt x="2114" y="293"/>
                    </a:lnTo>
                    <a:lnTo>
                      <a:pt x="2168" y="329"/>
                    </a:lnTo>
                    <a:lnTo>
                      <a:pt x="2220" y="365"/>
                    </a:lnTo>
                    <a:lnTo>
                      <a:pt x="2270" y="405"/>
                    </a:lnTo>
                    <a:lnTo>
                      <a:pt x="2318" y="446"/>
                    </a:lnTo>
                    <a:lnTo>
                      <a:pt x="2364" y="490"/>
                    </a:lnTo>
                    <a:lnTo>
                      <a:pt x="2408" y="536"/>
                    </a:lnTo>
                    <a:lnTo>
                      <a:pt x="2449" y="584"/>
                    </a:lnTo>
                    <a:lnTo>
                      <a:pt x="2489" y="634"/>
                    </a:lnTo>
                    <a:lnTo>
                      <a:pt x="2526" y="686"/>
                    </a:lnTo>
                    <a:lnTo>
                      <a:pt x="2560" y="740"/>
                    </a:lnTo>
                    <a:lnTo>
                      <a:pt x="2592" y="795"/>
                    </a:lnTo>
                    <a:lnTo>
                      <a:pt x="2621" y="852"/>
                    </a:lnTo>
                    <a:lnTo>
                      <a:pt x="2648" y="911"/>
                    </a:lnTo>
                    <a:lnTo>
                      <a:pt x="2672" y="972"/>
                    </a:lnTo>
                    <a:lnTo>
                      <a:pt x="2693" y="1033"/>
                    </a:lnTo>
                    <a:lnTo>
                      <a:pt x="2711" y="1095"/>
                    </a:lnTo>
                    <a:lnTo>
                      <a:pt x="2725" y="1160"/>
                    </a:lnTo>
                    <a:lnTo>
                      <a:pt x="2737" y="1225"/>
                    </a:lnTo>
                    <a:lnTo>
                      <a:pt x="2745" y="1291"/>
                    </a:lnTo>
                    <a:lnTo>
                      <a:pt x="2750" y="1359"/>
                    </a:lnTo>
                    <a:lnTo>
                      <a:pt x="2752" y="1427"/>
                    </a:lnTo>
                    <a:close/>
                  </a:path>
                </a:pathLst>
              </a:custGeom>
              <a:solidFill>
                <a:srgbClr val="EE8F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1656" name="Freeform 1363">
                <a:extLst>
                  <a:ext uri="{FF2B5EF4-FFF2-40B4-BE49-F238E27FC236}">
                    <a16:creationId xmlns:a16="http://schemas.microsoft.com/office/drawing/2014/main" id="{302EE2DE-C489-4230-B7E0-9E2BD0FC7CB2}"/>
                  </a:ext>
                </a:extLst>
              </p:cNvPr>
              <p:cNvSpPr>
                <a:spLocks noEditPoints="1"/>
              </p:cNvSpPr>
              <p:nvPr/>
            </p:nvSpPr>
            <p:spPr bwMode="auto">
              <a:xfrm>
                <a:off x="3692" y="2917"/>
                <a:ext cx="551" cy="550"/>
              </a:xfrm>
              <a:custGeom>
                <a:avLst/>
                <a:gdLst>
                  <a:gd name="T0" fmla="*/ 545 w 2752"/>
                  <a:gd name="T1" fmla="*/ 219 h 2752"/>
                  <a:gd name="T2" fmla="*/ 524 w 2752"/>
                  <a:gd name="T3" fmla="*/ 156 h 2752"/>
                  <a:gd name="T4" fmla="*/ 488 w 2752"/>
                  <a:gd name="T5" fmla="*/ 100 h 2752"/>
                  <a:gd name="T6" fmla="*/ 440 w 2752"/>
                  <a:gd name="T7" fmla="*/ 55 h 2752"/>
                  <a:gd name="T8" fmla="*/ 383 w 2752"/>
                  <a:gd name="T9" fmla="*/ 22 h 2752"/>
                  <a:gd name="T10" fmla="*/ 317 w 2752"/>
                  <a:gd name="T11" fmla="*/ 3 h 2752"/>
                  <a:gd name="T12" fmla="*/ 247 w 2752"/>
                  <a:gd name="T13" fmla="*/ 1 h 2752"/>
                  <a:gd name="T14" fmla="*/ 181 w 2752"/>
                  <a:gd name="T15" fmla="*/ 17 h 2752"/>
                  <a:gd name="T16" fmla="*/ 122 w 2752"/>
                  <a:gd name="T17" fmla="*/ 47 h 2752"/>
                  <a:gd name="T18" fmla="*/ 72 w 2752"/>
                  <a:gd name="T19" fmla="*/ 90 h 2752"/>
                  <a:gd name="T20" fmla="*/ 33 w 2752"/>
                  <a:gd name="T21" fmla="*/ 144 h 2752"/>
                  <a:gd name="T22" fmla="*/ 9 w 2752"/>
                  <a:gd name="T23" fmla="*/ 206 h 2752"/>
                  <a:gd name="T24" fmla="*/ 0 w 2752"/>
                  <a:gd name="T25" fmla="*/ 275 h 2752"/>
                  <a:gd name="T26" fmla="*/ 9 w 2752"/>
                  <a:gd name="T27" fmla="*/ 344 h 2752"/>
                  <a:gd name="T28" fmla="*/ 33 w 2752"/>
                  <a:gd name="T29" fmla="*/ 406 h 2752"/>
                  <a:gd name="T30" fmla="*/ 72 w 2752"/>
                  <a:gd name="T31" fmla="*/ 460 h 2752"/>
                  <a:gd name="T32" fmla="*/ 122 w 2752"/>
                  <a:gd name="T33" fmla="*/ 503 h 2752"/>
                  <a:gd name="T34" fmla="*/ 181 w 2752"/>
                  <a:gd name="T35" fmla="*/ 533 h 2752"/>
                  <a:gd name="T36" fmla="*/ 247 w 2752"/>
                  <a:gd name="T37" fmla="*/ 548 h 2752"/>
                  <a:gd name="T38" fmla="*/ 317 w 2752"/>
                  <a:gd name="T39" fmla="*/ 547 h 2752"/>
                  <a:gd name="T40" fmla="*/ 383 w 2752"/>
                  <a:gd name="T41" fmla="*/ 528 h 2752"/>
                  <a:gd name="T42" fmla="*/ 440 w 2752"/>
                  <a:gd name="T43" fmla="*/ 495 h 2752"/>
                  <a:gd name="T44" fmla="*/ 488 w 2752"/>
                  <a:gd name="T45" fmla="*/ 450 h 2752"/>
                  <a:gd name="T46" fmla="*/ 524 w 2752"/>
                  <a:gd name="T47" fmla="*/ 394 h 2752"/>
                  <a:gd name="T48" fmla="*/ 545 w 2752"/>
                  <a:gd name="T49" fmla="*/ 330 h 2752"/>
                  <a:gd name="T50" fmla="*/ 531 w 2752"/>
                  <a:gd name="T51" fmla="*/ 275 h 2752"/>
                  <a:gd name="T52" fmla="*/ 523 w 2752"/>
                  <a:gd name="T53" fmla="*/ 339 h 2752"/>
                  <a:gd name="T54" fmla="*/ 500 w 2752"/>
                  <a:gd name="T55" fmla="*/ 396 h 2752"/>
                  <a:gd name="T56" fmla="*/ 464 w 2752"/>
                  <a:gd name="T57" fmla="*/ 446 h 2752"/>
                  <a:gd name="T58" fmla="*/ 418 w 2752"/>
                  <a:gd name="T59" fmla="*/ 486 h 2752"/>
                  <a:gd name="T60" fmla="*/ 363 w 2752"/>
                  <a:gd name="T61" fmla="*/ 514 h 2752"/>
                  <a:gd name="T62" fmla="*/ 302 w 2752"/>
                  <a:gd name="T63" fmla="*/ 528 h 2752"/>
                  <a:gd name="T64" fmla="*/ 237 w 2752"/>
                  <a:gd name="T65" fmla="*/ 527 h 2752"/>
                  <a:gd name="T66" fmla="*/ 176 w 2752"/>
                  <a:gd name="T67" fmla="*/ 510 h 2752"/>
                  <a:gd name="T68" fmla="*/ 123 w 2752"/>
                  <a:gd name="T69" fmla="*/ 479 h 2752"/>
                  <a:gd name="T70" fmla="*/ 79 w 2752"/>
                  <a:gd name="T71" fmla="*/ 437 h 2752"/>
                  <a:gd name="T72" fmla="*/ 46 w 2752"/>
                  <a:gd name="T73" fmla="*/ 385 h 2752"/>
                  <a:gd name="T74" fmla="*/ 26 w 2752"/>
                  <a:gd name="T75" fmla="*/ 326 h 2752"/>
                  <a:gd name="T76" fmla="*/ 21 w 2752"/>
                  <a:gd name="T77" fmla="*/ 262 h 2752"/>
                  <a:gd name="T78" fmla="*/ 32 w 2752"/>
                  <a:gd name="T79" fmla="*/ 199 h 2752"/>
                  <a:gd name="T80" fmla="*/ 57 w 2752"/>
                  <a:gd name="T81" fmla="*/ 143 h 2752"/>
                  <a:gd name="T82" fmla="*/ 95 w 2752"/>
                  <a:gd name="T83" fmla="*/ 95 h 2752"/>
                  <a:gd name="T84" fmla="*/ 143 w 2752"/>
                  <a:gd name="T85" fmla="*/ 57 h 2752"/>
                  <a:gd name="T86" fmla="*/ 200 w 2752"/>
                  <a:gd name="T87" fmla="*/ 32 h 2752"/>
                  <a:gd name="T88" fmla="*/ 262 w 2752"/>
                  <a:gd name="T89" fmla="*/ 21 h 2752"/>
                  <a:gd name="T90" fmla="*/ 327 w 2752"/>
                  <a:gd name="T91" fmla="*/ 26 h 2752"/>
                  <a:gd name="T92" fmla="*/ 386 w 2752"/>
                  <a:gd name="T93" fmla="*/ 45 h 2752"/>
                  <a:gd name="T94" fmla="*/ 438 w 2752"/>
                  <a:gd name="T95" fmla="*/ 79 h 2752"/>
                  <a:gd name="T96" fmla="*/ 480 w 2752"/>
                  <a:gd name="T97" fmla="*/ 123 h 2752"/>
                  <a:gd name="T98" fmla="*/ 511 w 2752"/>
                  <a:gd name="T99" fmla="*/ 176 h 2752"/>
                  <a:gd name="T100" fmla="*/ 528 w 2752"/>
                  <a:gd name="T101" fmla="*/ 236 h 275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752" h="2752">
                    <a:moveTo>
                      <a:pt x="2752" y="1376"/>
                    </a:moveTo>
                    <a:lnTo>
                      <a:pt x="2750" y="1304"/>
                    </a:lnTo>
                    <a:lnTo>
                      <a:pt x="2745" y="1235"/>
                    </a:lnTo>
                    <a:lnTo>
                      <a:pt x="2736" y="1166"/>
                    </a:lnTo>
                    <a:lnTo>
                      <a:pt x="2724" y="1098"/>
                    </a:lnTo>
                    <a:lnTo>
                      <a:pt x="2709" y="1032"/>
                    </a:lnTo>
                    <a:lnTo>
                      <a:pt x="2690" y="967"/>
                    </a:lnTo>
                    <a:lnTo>
                      <a:pt x="2669" y="903"/>
                    </a:lnTo>
                    <a:lnTo>
                      <a:pt x="2644" y="840"/>
                    </a:lnTo>
                    <a:lnTo>
                      <a:pt x="2617" y="779"/>
                    </a:lnTo>
                    <a:lnTo>
                      <a:pt x="2586" y="720"/>
                    </a:lnTo>
                    <a:lnTo>
                      <a:pt x="2553" y="662"/>
                    </a:lnTo>
                    <a:lnTo>
                      <a:pt x="2517" y="606"/>
                    </a:lnTo>
                    <a:lnTo>
                      <a:pt x="2479" y="553"/>
                    </a:lnTo>
                    <a:lnTo>
                      <a:pt x="2438" y="501"/>
                    </a:lnTo>
                    <a:lnTo>
                      <a:pt x="2394" y="450"/>
                    </a:lnTo>
                    <a:lnTo>
                      <a:pt x="2349" y="403"/>
                    </a:lnTo>
                    <a:lnTo>
                      <a:pt x="2301" y="358"/>
                    </a:lnTo>
                    <a:lnTo>
                      <a:pt x="2252" y="315"/>
                    </a:lnTo>
                    <a:lnTo>
                      <a:pt x="2199" y="273"/>
                    </a:lnTo>
                    <a:lnTo>
                      <a:pt x="2145" y="235"/>
                    </a:lnTo>
                    <a:lnTo>
                      <a:pt x="2090" y="199"/>
                    </a:lnTo>
                    <a:lnTo>
                      <a:pt x="2032" y="166"/>
                    </a:lnTo>
                    <a:lnTo>
                      <a:pt x="1972" y="136"/>
                    </a:lnTo>
                    <a:lnTo>
                      <a:pt x="1912" y="108"/>
                    </a:lnTo>
                    <a:lnTo>
                      <a:pt x="1850" y="84"/>
                    </a:lnTo>
                    <a:lnTo>
                      <a:pt x="1785" y="61"/>
                    </a:lnTo>
                    <a:lnTo>
                      <a:pt x="1720" y="43"/>
                    </a:lnTo>
                    <a:lnTo>
                      <a:pt x="1654" y="28"/>
                    </a:lnTo>
                    <a:lnTo>
                      <a:pt x="1585" y="16"/>
                    </a:lnTo>
                    <a:lnTo>
                      <a:pt x="1517" y="7"/>
                    </a:lnTo>
                    <a:lnTo>
                      <a:pt x="1447" y="2"/>
                    </a:lnTo>
                    <a:lnTo>
                      <a:pt x="1376" y="0"/>
                    </a:lnTo>
                    <a:lnTo>
                      <a:pt x="1306" y="2"/>
                    </a:lnTo>
                    <a:lnTo>
                      <a:pt x="1236" y="7"/>
                    </a:lnTo>
                    <a:lnTo>
                      <a:pt x="1167" y="16"/>
                    </a:lnTo>
                    <a:lnTo>
                      <a:pt x="1099" y="28"/>
                    </a:lnTo>
                    <a:lnTo>
                      <a:pt x="1033" y="43"/>
                    </a:lnTo>
                    <a:lnTo>
                      <a:pt x="967" y="61"/>
                    </a:lnTo>
                    <a:lnTo>
                      <a:pt x="903" y="84"/>
                    </a:lnTo>
                    <a:lnTo>
                      <a:pt x="841" y="108"/>
                    </a:lnTo>
                    <a:lnTo>
                      <a:pt x="780" y="136"/>
                    </a:lnTo>
                    <a:lnTo>
                      <a:pt x="721" y="166"/>
                    </a:lnTo>
                    <a:lnTo>
                      <a:pt x="663" y="199"/>
                    </a:lnTo>
                    <a:lnTo>
                      <a:pt x="608" y="235"/>
                    </a:lnTo>
                    <a:lnTo>
                      <a:pt x="553" y="273"/>
                    </a:lnTo>
                    <a:lnTo>
                      <a:pt x="501" y="315"/>
                    </a:lnTo>
                    <a:lnTo>
                      <a:pt x="452" y="358"/>
                    </a:lnTo>
                    <a:lnTo>
                      <a:pt x="403" y="403"/>
                    </a:lnTo>
                    <a:lnTo>
                      <a:pt x="358" y="450"/>
                    </a:lnTo>
                    <a:lnTo>
                      <a:pt x="315" y="501"/>
                    </a:lnTo>
                    <a:lnTo>
                      <a:pt x="274" y="553"/>
                    </a:lnTo>
                    <a:lnTo>
                      <a:pt x="236" y="606"/>
                    </a:lnTo>
                    <a:lnTo>
                      <a:pt x="199" y="662"/>
                    </a:lnTo>
                    <a:lnTo>
                      <a:pt x="166" y="720"/>
                    </a:lnTo>
                    <a:lnTo>
                      <a:pt x="136" y="779"/>
                    </a:lnTo>
                    <a:lnTo>
                      <a:pt x="109" y="840"/>
                    </a:lnTo>
                    <a:lnTo>
                      <a:pt x="84" y="903"/>
                    </a:lnTo>
                    <a:lnTo>
                      <a:pt x="63" y="967"/>
                    </a:lnTo>
                    <a:lnTo>
                      <a:pt x="44" y="1032"/>
                    </a:lnTo>
                    <a:lnTo>
                      <a:pt x="29" y="1098"/>
                    </a:lnTo>
                    <a:lnTo>
                      <a:pt x="17" y="1166"/>
                    </a:lnTo>
                    <a:lnTo>
                      <a:pt x="8" y="1235"/>
                    </a:lnTo>
                    <a:lnTo>
                      <a:pt x="2" y="1304"/>
                    </a:lnTo>
                    <a:lnTo>
                      <a:pt x="0" y="1376"/>
                    </a:lnTo>
                    <a:lnTo>
                      <a:pt x="2" y="1446"/>
                    </a:lnTo>
                    <a:lnTo>
                      <a:pt x="8" y="1517"/>
                    </a:lnTo>
                    <a:lnTo>
                      <a:pt x="17" y="1585"/>
                    </a:lnTo>
                    <a:lnTo>
                      <a:pt x="29" y="1653"/>
                    </a:lnTo>
                    <a:lnTo>
                      <a:pt x="44" y="1720"/>
                    </a:lnTo>
                    <a:lnTo>
                      <a:pt x="63" y="1785"/>
                    </a:lnTo>
                    <a:lnTo>
                      <a:pt x="84" y="1848"/>
                    </a:lnTo>
                    <a:lnTo>
                      <a:pt x="109" y="1911"/>
                    </a:lnTo>
                    <a:lnTo>
                      <a:pt x="136" y="1972"/>
                    </a:lnTo>
                    <a:lnTo>
                      <a:pt x="166" y="2031"/>
                    </a:lnTo>
                    <a:lnTo>
                      <a:pt x="199" y="2089"/>
                    </a:lnTo>
                    <a:lnTo>
                      <a:pt x="236" y="2145"/>
                    </a:lnTo>
                    <a:lnTo>
                      <a:pt x="274" y="2199"/>
                    </a:lnTo>
                    <a:lnTo>
                      <a:pt x="315" y="2250"/>
                    </a:lnTo>
                    <a:lnTo>
                      <a:pt x="358" y="2300"/>
                    </a:lnTo>
                    <a:lnTo>
                      <a:pt x="403" y="2349"/>
                    </a:lnTo>
                    <a:lnTo>
                      <a:pt x="452" y="2394"/>
                    </a:lnTo>
                    <a:lnTo>
                      <a:pt x="501" y="2437"/>
                    </a:lnTo>
                    <a:lnTo>
                      <a:pt x="553" y="2478"/>
                    </a:lnTo>
                    <a:lnTo>
                      <a:pt x="608" y="2516"/>
                    </a:lnTo>
                    <a:lnTo>
                      <a:pt x="663" y="2552"/>
                    </a:lnTo>
                    <a:lnTo>
                      <a:pt x="721" y="2585"/>
                    </a:lnTo>
                    <a:lnTo>
                      <a:pt x="780" y="2616"/>
                    </a:lnTo>
                    <a:lnTo>
                      <a:pt x="841" y="2643"/>
                    </a:lnTo>
                    <a:lnTo>
                      <a:pt x="903" y="2668"/>
                    </a:lnTo>
                    <a:lnTo>
                      <a:pt x="967" y="2689"/>
                    </a:lnTo>
                    <a:lnTo>
                      <a:pt x="1033" y="2708"/>
                    </a:lnTo>
                    <a:lnTo>
                      <a:pt x="1099" y="2723"/>
                    </a:lnTo>
                    <a:lnTo>
                      <a:pt x="1167" y="2735"/>
                    </a:lnTo>
                    <a:lnTo>
                      <a:pt x="1236" y="2744"/>
                    </a:lnTo>
                    <a:lnTo>
                      <a:pt x="1306" y="2749"/>
                    </a:lnTo>
                    <a:lnTo>
                      <a:pt x="1376" y="2752"/>
                    </a:lnTo>
                    <a:lnTo>
                      <a:pt x="1447" y="2749"/>
                    </a:lnTo>
                    <a:lnTo>
                      <a:pt x="1517" y="2744"/>
                    </a:lnTo>
                    <a:lnTo>
                      <a:pt x="1585" y="2735"/>
                    </a:lnTo>
                    <a:lnTo>
                      <a:pt x="1654" y="2723"/>
                    </a:lnTo>
                    <a:lnTo>
                      <a:pt x="1720" y="2708"/>
                    </a:lnTo>
                    <a:lnTo>
                      <a:pt x="1785" y="2689"/>
                    </a:lnTo>
                    <a:lnTo>
                      <a:pt x="1850" y="2668"/>
                    </a:lnTo>
                    <a:lnTo>
                      <a:pt x="1912" y="2643"/>
                    </a:lnTo>
                    <a:lnTo>
                      <a:pt x="1972" y="2616"/>
                    </a:lnTo>
                    <a:lnTo>
                      <a:pt x="2032" y="2585"/>
                    </a:lnTo>
                    <a:lnTo>
                      <a:pt x="2090" y="2552"/>
                    </a:lnTo>
                    <a:lnTo>
                      <a:pt x="2145" y="2516"/>
                    </a:lnTo>
                    <a:lnTo>
                      <a:pt x="2199" y="2478"/>
                    </a:lnTo>
                    <a:lnTo>
                      <a:pt x="2252" y="2437"/>
                    </a:lnTo>
                    <a:lnTo>
                      <a:pt x="2301" y="2394"/>
                    </a:lnTo>
                    <a:lnTo>
                      <a:pt x="2349" y="2349"/>
                    </a:lnTo>
                    <a:lnTo>
                      <a:pt x="2394" y="2300"/>
                    </a:lnTo>
                    <a:lnTo>
                      <a:pt x="2438" y="2250"/>
                    </a:lnTo>
                    <a:lnTo>
                      <a:pt x="2479" y="2199"/>
                    </a:lnTo>
                    <a:lnTo>
                      <a:pt x="2517" y="2145"/>
                    </a:lnTo>
                    <a:lnTo>
                      <a:pt x="2553" y="2089"/>
                    </a:lnTo>
                    <a:lnTo>
                      <a:pt x="2586" y="2031"/>
                    </a:lnTo>
                    <a:lnTo>
                      <a:pt x="2617" y="1972"/>
                    </a:lnTo>
                    <a:lnTo>
                      <a:pt x="2644" y="1911"/>
                    </a:lnTo>
                    <a:lnTo>
                      <a:pt x="2669" y="1848"/>
                    </a:lnTo>
                    <a:lnTo>
                      <a:pt x="2690" y="1785"/>
                    </a:lnTo>
                    <a:lnTo>
                      <a:pt x="2709" y="1720"/>
                    </a:lnTo>
                    <a:lnTo>
                      <a:pt x="2724" y="1653"/>
                    </a:lnTo>
                    <a:lnTo>
                      <a:pt x="2736" y="1585"/>
                    </a:lnTo>
                    <a:lnTo>
                      <a:pt x="2745" y="1517"/>
                    </a:lnTo>
                    <a:lnTo>
                      <a:pt x="2750" y="1446"/>
                    </a:lnTo>
                    <a:lnTo>
                      <a:pt x="2752" y="1376"/>
                    </a:lnTo>
                    <a:close/>
                    <a:moveTo>
                      <a:pt x="2650" y="1376"/>
                    </a:moveTo>
                    <a:lnTo>
                      <a:pt x="2649" y="1441"/>
                    </a:lnTo>
                    <a:lnTo>
                      <a:pt x="2644" y="1505"/>
                    </a:lnTo>
                    <a:lnTo>
                      <a:pt x="2636" y="1570"/>
                    </a:lnTo>
                    <a:lnTo>
                      <a:pt x="2625" y="1632"/>
                    </a:lnTo>
                    <a:lnTo>
                      <a:pt x="2610" y="1694"/>
                    </a:lnTo>
                    <a:lnTo>
                      <a:pt x="2592" y="1755"/>
                    </a:lnTo>
                    <a:lnTo>
                      <a:pt x="2573" y="1814"/>
                    </a:lnTo>
                    <a:lnTo>
                      <a:pt x="2550" y="1871"/>
                    </a:lnTo>
                    <a:lnTo>
                      <a:pt x="2524" y="1928"/>
                    </a:lnTo>
                    <a:lnTo>
                      <a:pt x="2496" y="1983"/>
                    </a:lnTo>
                    <a:lnTo>
                      <a:pt x="2466" y="2036"/>
                    </a:lnTo>
                    <a:lnTo>
                      <a:pt x="2433" y="2087"/>
                    </a:lnTo>
                    <a:lnTo>
                      <a:pt x="2397" y="2138"/>
                    </a:lnTo>
                    <a:lnTo>
                      <a:pt x="2359" y="2186"/>
                    </a:lnTo>
                    <a:lnTo>
                      <a:pt x="2319" y="2232"/>
                    </a:lnTo>
                    <a:lnTo>
                      <a:pt x="2277" y="2276"/>
                    </a:lnTo>
                    <a:lnTo>
                      <a:pt x="2233" y="2318"/>
                    </a:lnTo>
                    <a:lnTo>
                      <a:pt x="2186" y="2359"/>
                    </a:lnTo>
                    <a:lnTo>
                      <a:pt x="2138" y="2396"/>
                    </a:lnTo>
                    <a:lnTo>
                      <a:pt x="2089" y="2432"/>
                    </a:lnTo>
                    <a:lnTo>
                      <a:pt x="2037" y="2465"/>
                    </a:lnTo>
                    <a:lnTo>
                      <a:pt x="1983" y="2495"/>
                    </a:lnTo>
                    <a:lnTo>
                      <a:pt x="1928" y="2523"/>
                    </a:lnTo>
                    <a:lnTo>
                      <a:pt x="1872" y="2550"/>
                    </a:lnTo>
                    <a:lnTo>
                      <a:pt x="1815" y="2572"/>
                    </a:lnTo>
                    <a:lnTo>
                      <a:pt x="1755" y="2592"/>
                    </a:lnTo>
                    <a:lnTo>
                      <a:pt x="1695" y="2609"/>
                    </a:lnTo>
                    <a:lnTo>
                      <a:pt x="1633" y="2623"/>
                    </a:lnTo>
                    <a:lnTo>
                      <a:pt x="1570" y="2635"/>
                    </a:lnTo>
                    <a:lnTo>
                      <a:pt x="1507" y="2643"/>
                    </a:lnTo>
                    <a:lnTo>
                      <a:pt x="1442" y="2648"/>
                    </a:lnTo>
                    <a:lnTo>
                      <a:pt x="1376" y="2649"/>
                    </a:lnTo>
                    <a:lnTo>
                      <a:pt x="1311" y="2648"/>
                    </a:lnTo>
                    <a:lnTo>
                      <a:pt x="1246" y="2643"/>
                    </a:lnTo>
                    <a:lnTo>
                      <a:pt x="1182" y="2635"/>
                    </a:lnTo>
                    <a:lnTo>
                      <a:pt x="1120" y="2623"/>
                    </a:lnTo>
                    <a:lnTo>
                      <a:pt x="1058" y="2609"/>
                    </a:lnTo>
                    <a:lnTo>
                      <a:pt x="997" y="2592"/>
                    </a:lnTo>
                    <a:lnTo>
                      <a:pt x="938" y="2572"/>
                    </a:lnTo>
                    <a:lnTo>
                      <a:pt x="881" y="2550"/>
                    </a:lnTo>
                    <a:lnTo>
                      <a:pt x="825" y="2523"/>
                    </a:lnTo>
                    <a:lnTo>
                      <a:pt x="769" y="2495"/>
                    </a:lnTo>
                    <a:lnTo>
                      <a:pt x="716" y="2465"/>
                    </a:lnTo>
                    <a:lnTo>
                      <a:pt x="664" y="2432"/>
                    </a:lnTo>
                    <a:lnTo>
                      <a:pt x="615" y="2396"/>
                    </a:lnTo>
                    <a:lnTo>
                      <a:pt x="566" y="2359"/>
                    </a:lnTo>
                    <a:lnTo>
                      <a:pt x="520" y="2318"/>
                    </a:lnTo>
                    <a:lnTo>
                      <a:pt x="476" y="2276"/>
                    </a:lnTo>
                    <a:lnTo>
                      <a:pt x="434" y="2232"/>
                    </a:lnTo>
                    <a:lnTo>
                      <a:pt x="393" y="2186"/>
                    </a:lnTo>
                    <a:lnTo>
                      <a:pt x="355" y="2138"/>
                    </a:lnTo>
                    <a:lnTo>
                      <a:pt x="320" y="2087"/>
                    </a:lnTo>
                    <a:lnTo>
                      <a:pt x="287" y="2036"/>
                    </a:lnTo>
                    <a:lnTo>
                      <a:pt x="257" y="1983"/>
                    </a:lnTo>
                    <a:lnTo>
                      <a:pt x="229" y="1928"/>
                    </a:lnTo>
                    <a:lnTo>
                      <a:pt x="202" y="1871"/>
                    </a:lnTo>
                    <a:lnTo>
                      <a:pt x="179" y="1814"/>
                    </a:lnTo>
                    <a:lnTo>
                      <a:pt x="160" y="1755"/>
                    </a:lnTo>
                    <a:lnTo>
                      <a:pt x="142" y="1694"/>
                    </a:lnTo>
                    <a:lnTo>
                      <a:pt x="128" y="1632"/>
                    </a:lnTo>
                    <a:lnTo>
                      <a:pt x="117" y="1570"/>
                    </a:lnTo>
                    <a:lnTo>
                      <a:pt x="109" y="1505"/>
                    </a:lnTo>
                    <a:lnTo>
                      <a:pt x="104" y="1441"/>
                    </a:lnTo>
                    <a:lnTo>
                      <a:pt x="103" y="1376"/>
                    </a:lnTo>
                    <a:lnTo>
                      <a:pt x="104" y="1311"/>
                    </a:lnTo>
                    <a:lnTo>
                      <a:pt x="109" y="1245"/>
                    </a:lnTo>
                    <a:lnTo>
                      <a:pt x="117" y="1182"/>
                    </a:lnTo>
                    <a:lnTo>
                      <a:pt x="128" y="1119"/>
                    </a:lnTo>
                    <a:lnTo>
                      <a:pt x="142" y="1057"/>
                    </a:lnTo>
                    <a:lnTo>
                      <a:pt x="160" y="997"/>
                    </a:lnTo>
                    <a:lnTo>
                      <a:pt x="179" y="938"/>
                    </a:lnTo>
                    <a:lnTo>
                      <a:pt x="202" y="879"/>
                    </a:lnTo>
                    <a:lnTo>
                      <a:pt x="229" y="823"/>
                    </a:lnTo>
                    <a:lnTo>
                      <a:pt x="257" y="769"/>
                    </a:lnTo>
                    <a:lnTo>
                      <a:pt x="287" y="716"/>
                    </a:lnTo>
                    <a:lnTo>
                      <a:pt x="320" y="663"/>
                    </a:lnTo>
                    <a:lnTo>
                      <a:pt x="355" y="613"/>
                    </a:lnTo>
                    <a:lnTo>
                      <a:pt x="393" y="566"/>
                    </a:lnTo>
                    <a:lnTo>
                      <a:pt x="434" y="520"/>
                    </a:lnTo>
                    <a:lnTo>
                      <a:pt x="476" y="475"/>
                    </a:lnTo>
                    <a:lnTo>
                      <a:pt x="520" y="433"/>
                    </a:lnTo>
                    <a:lnTo>
                      <a:pt x="566" y="393"/>
                    </a:lnTo>
                    <a:lnTo>
                      <a:pt x="615" y="355"/>
                    </a:lnTo>
                    <a:lnTo>
                      <a:pt x="664" y="320"/>
                    </a:lnTo>
                    <a:lnTo>
                      <a:pt x="716" y="287"/>
                    </a:lnTo>
                    <a:lnTo>
                      <a:pt x="769" y="255"/>
                    </a:lnTo>
                    <a:lnTo>
                      <a:pt x="825" y="227"/>
                    </a:lnTo>
                    <a:lnTo>
                      <a:pt x="881" y="202"/>
                    </a:lnTo>
                    <a:lnTo>
                      <a:pt x="938" y="179"/>
                    </a:lnTo>
                    <a:lnTo>
                      <a:pt x="997" y="159"/>
                    </a:lnTo>
                    <a:lnTo>
                      <a:pt x="1058" y="142"/>
                    </a:lnTo>
                    <a:lnTo>
                      <a:pt x="1120" y="128"/>
                    </a:lnTo>
                    <a:lnTo>
                      <a:pt x="1182" y="117"/>
                    </a:lnTo>
                    <a:lnTo>
                      <a:pt x="1246" y="109"/>
                    </a:lnTo>
                    <a:lnTo>
                      <a:pt x="1311" y="104"/>
                    </a:lnTo>
                    <a:lnTo>
                      <a:pt x="1376" y="102"/>
                    </a:lnTo>
                    <a:lnTo>
                      <a:pt x="1442" y="104"/>
                    </a:lnTo>
                    <a:lnTo>
                      <a:pt x="1507" y="109"/>
                    </a:lnTo>
                    <a:lnTo>
                      <a:pt x="1570" y="117"/>
                    </a:lnTo>
                    <a:lnTo>
                      <a:pt x="1633" y="128"/>
                    </a:lnTo>
                    <a:lnTo>
                      <a:pt x="1695" y="142"/>
                    </a:lnTo>
                    <a:lnTo>
                      <a:pt x="1755" y="159"/>
                    </a:lnTo>
                    <a:lnTo>
                      <a:pt x="1815" y="179"/>
                    </a:lnTo>
                    <a:lnTo>
                      <a:pt x="1872" y="202"/>
                    </a:lnTo>
                    <a:lnTo>
                      <a:pt x="1928" y="227"/>
                    </a:lnTo>
                    <a:lnTo>
                      <a:pt x="1983" y="255"/>
                    </a:lnTo>
                    <a:lnTo>
                      <a:pt x="2037" y="287"/>
                    </a:lnTo>
                    <a:lnTo>
                      <a:pt x="2089" y="320"/>
                    </a:lnTo>
                    <a:lnTo>
                      <a:pt x="2138" y="355"/>
                    </a:lnTo>
                    <a:lnTo>
                      <a:pt x="2186" y="393"/>
                    </a:lnTo>
                    <a:lnTo>
                      <a:pt x="2233" y="433"/>
                    </a:lnTo>
                    <a:lnTo>
                      <a:pt x="2277" y="475"/>
                    </a:lnTo>
                    <a:lnTo>
                      <a:pt x="2319" y="520"/>
                    </a:lnTo>
                    <a:lnTo>
                      <a:pt x="2359" y="566"/>
                    </a:lnTo>
                    <a:lnTo>
                      <a:pt x="2397" y="613"/>
                    </a:lnTo>
                    <a:lnTo>
                      <a:pt x="2433" y="663"/>
                    </a:lnTo>
                    <a:lnTo>
                      <a:pt x="2466" y="716"/>
                    </a:lnTo>
                    <a:lnTo>
                      <a:pt x="2496" y="769"/>
                    </a:lnTo>
                    <a:lnTo>
                      <a:pt x="2524" y="823"/>
                    </a:lnTo>
                    <a:lnTo>
                      <a:pt x="2550" y="879"/>
                    </a:lnTo>
                    <a:lnTo>
                      <a:pt x="2573" y="938"/>
                    </a:lnTo>
                    <a:lnTo>
                      <a:pt x="2592" y="997"/>
                    </a:lnTo>
                    <a:lnTo>
                      <a:pt x="2610" y="1057"/>
                    </a:lnTo>
                    <a:lnTo>
                      <a:pt x="2625" y="1119"/>
                    </a:lnTo>
                    <a:lnTo>
                      <a:pt x="2636" y="1182"/>
                    </a:lnTo>
                    <a:lnTo>
                      <a:pt x="2644" y="1245"/>
                    </a:lnTo>
                    <a:lnTo>
                      <a:pt x="2649" y="1311"/>
                    </a:lnTo>
                    <a:lnTo>
                      <a:pt x="2650" y="1376"/>
                    </a:lnTo>
                    <a:close/>
                  </a:path>
                </a:pathLst>
              </a:custGeom>
              <a:solidFill>
                <a:srgbClr val="EF91B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1657" name="Freeform 1364">
                <a:extLst>
                  <a:ext uri="{FF2B5EF4-FFF2-40B4-BE49-F238E27FC236}">
                    <a16:creationId xmlns:a16="http://schemas.microsoft.com/office/drawing/2014/main" id="{02C2213D-A509-457C-89FA-DB36165906CC}"/>
                  </a:ext>
                </a:extLst>
              </p:cNvPr>
              <p:cNvSpPr>
                <a:spLocks noEditPoints="1"/>
              </p:cNvSpPr>
              <p:nvPr/>
            </p:nvSpPr>
            <p:spPr bwMode="auto">
              <a:xfrm>
                <a:off x="3703" y="2927"/>
                <a:ext cx="530" cy="530"/>
              </a:xfrm>
              <a:custGeom>
                <a:avLst/>
                <a:gdLst>
                  <a:gd name="T0" fmla="*/ 525 w 2649"/>
                  <a:gd name="T1" fmla="*/ 212 h 2649"/>
                  <a:gd name="T2" fmla="*/ 504 w 2649"/>
                  <a:gd name="T3" fmla="*/ 150 h 2649"/>
                  <a:gd name="T4" fmla="*/ 469 w 2649"/>
                  <a:gd name="T5" fmla="*/ 96 h 2649"/>
                  <a:gd name="T6" fmla="*/ 424 w 2649"/>
                  <a:gd name="T7" fmla="*/ 53 h 2649"/>
                  <a:gd name="T8" fmla="*/ 368 w 2649"/>
                  <a:gd name="T9" fmla="*/ 21 h 2649"/>
                  <a:gd name="T10" fmla="*/ 305 w 2649"/>
                  <a:gd name="T11" fmla="*/ 3 h 2649"/>
                  <a:gd name="T12" fmla="*/ 238 w 2649"/>
                  <a:gd name="T13" fmla="*/ 1 h 2649"/>
                  <a:gd name="T14" fmla="*/ 174 w 2649"/>
                  <a:gd name="T15" fmla="*/ 16 h 2649"/>
                  <a:gd name="T16" fmla="*/ 117 w 2649"/>
                  <a:gd name="T17" fmla="*/ 45 h 2649"/>
                  <a:gd name="T18" fmla="*/ 69 w 2649"/>
                  <a:gd name="T19" fmla="*/ 87 h 2649"/>
                  <a:gd name="T20" fmla="*/ 32 w 2649"/>
                  <a:gd name="T21" fmla="*/ 139 h 2649"/>
                  <a:gd name="T22" fmla="*/ 8 w 2649"/>
                  <a:gd name="T23" fmla="*/ 199 h 2649"/>
                  <a:gd name="T24" fmla="*/ 0 w 2649"/>
                  <a:gd name="T25" fmla="*/ 265 h 2649"/>
                  <a:gd name="T26" fmla="*/ 8 w 2649"/>
                  <a:gd name="T27" fmla="*/ 331 h 2649"/>
                  <a:gd name="T28" fmla="*/ 32 w 2649"/>
                  <a:gd name="T29" fmla="*/ 391 h 2649"/>
                  <a:gd name="T30" fmla="*/ 69 w 2649"/>
                  <a:gd name="T31" fmla="*/ 443 h 2649"/>
                  <a:gd name="T32" fmla="*/ 117 w 2649"/>
                  <a:gd name="T33" fmla="*/ 485 h 2649"/>
                  <a:gd name="T34" fmla="*/ 174 w 2649"/>
                  <a:gd name="T35" fmla="*/ 514 h 2649"/>
                  <a:gd name="T36" fmla="*/ 238 w 2649"/>
                  <a:gd name="T37" fmla="*/ 529 h 2649"/>
                  <a:gd name="T38" fmla="*/ 305 w 2649"/>
                  <a:gd name="T39" fmla="*/ 527 h 2649"/>
                  <a:gd name="T40" fmla="*/ 368 w 2649"/>
                  <a:gd name="T41" fmla="*/ 509 h 2649"/>
                  <a:gd name="T42" fmla="*/ 424 w 2649"/>
                  <a:gd name="T43" fmla="*/ 477 h 2649"/>
                  <a:gd name="T44" fmla="*/ 469 w 2649"/>
                  <a:gd name="T45" fmla="*/ 434 h 2649"/>
                  <a:gd name="T46" fmla="*/ 504 w 2649"/>
                  <a:gd name="T47" fmla="*/ 380 h 2649"/>
                  <a:gd name="T48" fmla="*/ 525 w 2649"/>
                  <a:gd name="T49" fmla="*/ 318 h 2649"/>
                  <a:gd name="T50" fmla="*/ 510 w 2649"/>
                  <a:gd name="T51" fmla="*/ 265 h 2649"/>
                  <a:gd name="T52" fmla="*/ 502 w 2649"/>
                  <a:gd name="T53" fmla="*/ 326 h 2649"/>
                  <a:gd name="T54" fmla="*/ 480 w 2649"/>
                  <a:gd name="T55" fmla="*/ 382 h 2649"/>
                  <a:gd name="T56" fmla="*/ 446 w 2649"/>
                  <a:gd name="T57" fmla="*/ 430 h 2649"/>
                  <a:gd name="T58" fmla="*/ 402 w 2649"/>
                  <a:gd name="T59" fmla="*/ 468 h 2649"/>
                  <a:gd name="T60" fmla="*/ 349 w 2649"/>
                  <a:gd name="T61" fmla="*/ 495 h 2649"/>
                  <a:gd name="T62" fmla="*/ 290 w 2649"/>
                  <a:gd name="T63" fmla="*/ 508 h 2649"/>
                  <a:gd name="T64" fmla="*/ 228 w 2649"/>
                  <a:gd name="T65" fmla="*/ 507 h 2649"/>
                  <a:gd name="T66" fmla="*/ 170 w 2649"/>
                  <a:gd name="T67" fmla="*/ 490 h 2649"/>
                  <a:gd name="T68" fmla="*/ 119 w 2649"/>
                  <a:gd name="T69" fmla="*/ 461 h 2649"/>
                  <a:gd name="T70" fmla="*/ 76 w 2649"/>
                  <a:gd name="T71" fmla="*/ 421 h 2649"/>
                  <a:gd name="T72" fmla="*/ 44 w 2649"/>
                  <a:gd name="T73" fmla="*/ 371 h 2649"/>
                  <a:gd name="T74" fmla="*/ 25 w 2649"/>
                  <a:gd name="T75" fmla="*/ 314 h 2649"/>
                  <a:gd name="T76" fmla="*/ 21 w 2649"/>
                  <a:gd name="T77" fmla="*/ 252 h 2649"/>
                  <a:gd name="T78" fmla="*/ 31 w 2649"/>
                  <a:gd name="T79" fmla="*/ 192 h 2649"/>
                  <a:gd name="T80" fmla="*/ 56 w 2649"/>
                  <a:gd name="T81" fmla="*/ 138 h 2649"/>
                  <a:gd name="T82" fmla="*/ 92 w 2649"/>
                  <a:gd name="T83" fmla="*/ 92 h 2649"/>
                  <a:gd name="T84" fmla="*/ 138 w 2649"/>
                  <a:gd name="T85" fmla="*/ 56 h 2649"/>
                  <a:gd name="T86" fmla="*/ 192 w 2649"/>
                  <a:gd name="T87" fmla="*/ 31 h 2649"/>
                  <a:gd name="T88" fmla="*/ 252 w 2649"/>
                  <a:gd name="T89" fmla="*/ 21 h 2649"/>
                  <a:gd name="T90" fmla="*/ 314 w 2649"/>
                  <a:gd name="T91" fmla="*/ 25 h 2649"/>
                  <a:gd name="T92" fmla="*/ 371 w 2649"/>
                  <a:gd name="T93" fmla="*/ 44 h 2649"/>
                  <a:gd name="T94" fmla="*/ 421 w 2649"/>
                  <a:gd name="T95" fmla="*/ 76 h 2649"/>
                  <a:gd name="T96" fmla="*/ 461 w 2649"/>
                  <a:gd name="T97" fmla="*/ 119 h 2649"/>
                  <a:gd name="T98" fmla="*/ 490 w 2649"/>
                  <a:gd name="T99" fmla="*/ 170 h 2649"/>
                  <a:gd name="T100" fmla="*/ 507 w 2649"/>
                  <a:gd name="T101" fmla="*/ 228 h 264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649" h="2649">
                    <a:moveTo>
                      <a:pt x="2649" y="1325"/>
                    </a:moveTo>
                    <a:lnTo>
                      <a:pt x="2647" y="1257"/>
                    </a:lnTo>
                    <a:lnTo>
                      <a:pt x="2642" y="1189"/>
                    </a:lnTo>
                    <a:lnTo>
                      <a:pt x="2634" y="1123"/>
                    </a:lnTo>
                    <a:lnTo>
                      <a:pt x="2622" y="1058"/>
                    </a:lnTo>
                    <a:lnTo>
                      <a:pt x="2608" y="993"/>
                    </a:lnTo>
                    <a:lnTo>
                      <a:pt x="2590" y="931"/>
                    </a:lnTo>
                    <a:lnTo>
                      <a:pt x="2569" y="870"/>
                    </a:lnTo>
                    <a:lnTo>
                      <a:pt x="2545" y="809"/>
                    </a:lnTo>
                    <a:lnTo>
                      <a:pt x="2518" y="750"/>
                    </a:lnTo>
                    <a:lnTo>
                      <a:pt x="2489" y="693"/>
                    </a:lnTo>
                    <a:lnTo>
                      <a:pt x="2457" y="638"/>
                    </a:lnTo>
                    <a:lnTo>
                      <a:pt x="2423" y="584"/>
                    </a:lnTo>
                    <a:lnTo>
                      <a:pt x="2386" y="532"/>
                    </a:lnTo>
                    <a:lnTo>
                      <a:pt x="2346" y="482"/>
                    </a:lnTo>
                    <a:lnTo>
                      <a:pt x="2305" y="434"/>
                    </a:lnTo>
                    <a:lnTo>
                      <a:pt x="2261" y="388"/>
                    </a:lnTo>
                    <a:lnTo>
                      <a:pt x="2215" y="344"/>
                    </a:lnTo>
                    <a:lnTo>
                      <a:pt x="2167" y="303"/>
                    </a:lnTo>
                    <a:lnTo>
                      <a:pt x="2117" y="264"/>
                    </a:lnTo>
                    <a:lnTo>
                      <a:pt x="2065" y="227"/>
                    </a:lnTo>
                    <a:lnTo>
                      <a:pt x="2011" y="191"/>
                    </a:lnTo>
                    <a:lnTo>
                      <a:pt x="1955" y="160"/>
                    </a:lnTo>
                    <a:lnTo>
                      <a:pt x="1898" y="131"/>
                    </a:lnTo>
                    <a:lnTo>
                      <a:pt x="1840" y="104"/>
                    </a:lnTo>
                    <a:lnTo>
                      <a:pt x="1780" y="81"/>
                    </a:lnTo>
                    <a:lnTo>
                      <a:pt x="1718" y="60"/>
                    </a:lnTo>
                    <a:lnTo>
                      <a:pt x="1655" y="42"/>
                    </a:lnTo>
                    <a:lnTo>
                      <a:pt x="1592" y="27"/>
                    </a:lnTo>
                    <a:lnTo>
                      <a:pt x="1526" y="15"/>
                    </a:lnTo>
                    <a:lnTo>
                      <a:pt x="1460" y="6"/>
                    </a:lnTo>
                    <a:lnTo>
                      <a:pt x="1393" y="1"/>
                    </a:lnTo>
                    <a:lnTo>
                      <a:pt x="1324" y="0"/>
                    </a:lnTo>
                    <a:lnTo>
                      <a:pt x="1256" y="1"/>
                    </a:lnTo>
                    <a:lnTo>
                      <a:pt x="1189" y="6"/>
                    </a:lnTo>
                    <a:lnTo>
                      <a:pt x="1122" y="15"/>
                    </a:lnTo>
                    <a:lnTo>
                      <a:pt x="1057" y="27"/>
                    </a:lnTo>
                    <a:lnTo>
                      <a:pt x="994" y="42"/>
                    </a:lnTo>
                    <a:lnTo>
                      <a:pt x="930" y="60"/>
                    </a:lnTo>
                    <a:lnTo>
                      <a:pt x="869" y="81"/>
                    </a:lnTo>
                    <a:lnTo>
                      <a:pt x="809" y="104"/>
                    </a:lnTo>
                    <a:lnTo>
                      <a:pt x="750" y="131"/>
                    </a:lnTo>
                    <a:lnTo>
                      <a:pt x="693" y="160"/>
                    </a:lnTo>
                    <a:lnTo>
                      <a:pt x="638" y="191"/>
                    </a:lnTo>
                    <a:lnTo>
                      <a:pt x="584" y="227"/>
                    </a:lnTo>
                    <a:lnTo>
                      <a:pt x="531" y="264"/>
                    </a:lnTo>
                    <a:lnTo>
                      <a:pt x="482" y="303"/>
                    </a:lnTo>
                    <a:lnTo>
                      <a:pt x="434" y="344"/>
                    </a:lnTo>
                    <a:lnTo>
                      <a:pt x="388" y="388"/>
                    </a:lnTo>
                    <a:lnTo>
                      <a:pt x="343" y="434"/>
                    </a:lnTo>
                    <a:lnTo>
                      <a:pt x="302" y="482"/>
                    </a:lnTo>
                    <a:lnTo>
                      <a:pt x="263" y="532"/>
                    </a:lnTo>
                    <a:lnTo>
                      <a:pt x="226" y="584"/>
                    </a:lnTo>
                    <a:lnTo>
                      <a:pt x="192" y="638"/>
                    </a:lnTo>
                    <a:lnTo>
                      <a:pt x="160" y="693"/>
                    </a:lnTo>
                    <a:lnTo>
                      <a:pt x="130" y="750"/>
                    </a:lnTo>
                    <a:lnTo>
                      <a:pt x="103" y="809"/>
                    </a:lnTo>
                    <a:lnTo>
                      <a:pt x="80" y="870"/>
                    </a:lnTo>
                    <a:lnTo>
                      <a:pt x="59" y="931"/>
                    </a:lnTo>
                    <a:lnTo>
                      <a:pt x="41" y="993"/>
                    </a:lnTo>
                    <a:lnTo>
                      <a:pt x="27" y="1058"/>
                    </a:lnTo>
                    <a:lnTo>
                      <a:pt x="15" y="1123"/>
                    </a:lnTo>
                    <a:lnTo>
                      <a:pt x="7" y="1189"/>
                    </a:lnTo>
                    <a:lnTo>
                      <a:pt x="2" y="1257"/>
                    </a:lnTo>
                    <a:lnTo>
                      <a:pt x="0" y="1325"/>
                    </a:lnTo>
                    <a:lnTo>
                      <a:pt x="2" y="1393"/>
                    </a:lnTo>
                    <a:lnTo>
                      <a:pt x="7" y="1460"/>
                    </a:lnTo>
                    <a:lnTo>
                      <a:pt x="15" y="1526"/>
                    </a:lnTo>
                    <a:lnTo>
                      <a:pt x="27" y="1591"/>
                    </a:lnTo>
                    <a:lnTo>
                      <a:pt x="41" y="1655"/>
                    </a:lnTo>
                    <a:lnTo>
                      <a:pt x="59" y="1719"/>
                    </a:lnTo>
                    <a:lnTo>
                      <a:pt x="80" y="1780"/>
                    </a:lnTo>
                    <a:lnTo>
                      <a:pt x="103" y="1840"/>
                    </a:lnTo>
                    <a:lnTo>
                      <a:pt x="130" y="1899"/>
                    </a:lnTo>
                    <a:lnTo>
                      <a:pt x="160" y="1956"/>
                    </a:lnTo>
                    <a:lnTo>
                      <a:pt x="192" y="2011"/>
                    </a:lnTo>
                    <a:lnTo>
                      <a:pt x="226" y="2065"/>
                    </a:lnTo>
                    <a:lnTo>
                      <a:pt x="263" y="2117"/>
                    </a:lnTo>
                    <a:lnTo>
                      <a:pt x="302" y="2167"/>
                    </a:lnTo>
                    <a:lnTo>
                      <a:pt x="343" y="2215"/>
                    </a:lnTo>
                    <a:lnTo>
                      <a:pt x="388" y="2261"/>
                    </a:lnTo>
                    <a:lnTo>
                      <a:pt x="434" y="2305"/>
                    </a:lnTo>
                    <a:lnTo>
                      <a:pt x="482" y="2347"/>
                    </a:lnTo>
                    <a:lnTo>
                      <a:pt x="531" y="2386"/>
                    </a:lnTo>
                    <a:lnTo>
                      <a:pt x="584" y="2423"/>
                    </a:lnTo>
                    <a:lnTo>
                      <a:pt x="638" y="2457"/>
                    </a:lnTo>
                    <a:lnTo>
                      <a:pt x="693" y="2489"/>
                    </a:lnTo>
                    <a:lnTo>
                      <a:pt x="750" y="2519"/>
                    </a:lnTo>
                    <a:lnTo>
                      <a:pt x="809" y="2545"/>
                    </a:lnTo>
                    <a:lnTo>
                      <a:pt x="869" y="2569"/>
                    </a:lnTo>
                    <a:lnTo>
                      <a:pt x="930" y="2590"/>
                    </a:lnTo>
                    <a:lnTo>
                      <a:pt x="994" y="2607"/>
                    </a:lnTo>
                    <a:lnTo>
                      <a:pt x="1057" y="2622"/>
                    </a:lnTo>
                    <a:lnTo>
                      <a:pt x="1122" y="2634"/>
                    </a:lnTo>
                    <a:lnTo>
                      <a:pt x="1189" y="2642"/>
                    </a:lnTo>
                    <a:lnTo>
                      <a:pt x="1256" y="2647"/>
                    </a:lnTo>
                    <a:lnTo>
                      <a:pt x="1324" y="2649"/>
                    </a:lnTo>
                    <a:lnTo>
                      <a:pt x="1393" y="2647"/>
                    </a:lnTo>
                    <a:lnTo>
                      <a:pt x="1460" y="2642"/>
                    </a:lnTo>
                    <a:lnTo>
                      <a:pt x="1526" y="2634"/>
                    </a:lnTo>
                    <a:lnTo>
                      <a:pt x="1592" y="2622"/>
                    </a:lnTo>
                    <a:lnTo>
                      <a:pt x="1655" y="2607"/>
                    </a:lnTo>
                    <a:lnTo>
                      <a:pt x="1718" y="2590"/>
                    </a:lnTo>
                    <a:lnTo>
                      <a:pt x="1780" y="2569"/>
                    </a:lnTo>
                    <a:lnTo>
                      <a:pt x="1840" y="2545"/>
                    </a:lnTo>
                    <a:lnTo>
                      <a:pt x="1898" y="2519"/>
                    </a:lnTo>
                    <a:lnTo>
                      <a:pt x="1955" y="2489"/>
                    </a:lnTo>
                    <a:lnTo>
                      <a:pt x="2011" y="2457"/>
                    </a:lnTo>
                    <a:lnTo>
                      <a:pt x="2065" y="2423"/>
                    </a:lnTo>
                    <a:lnTo>
                      <a:pt x="2117" y="2386"/>
                    </a:lnTo>
                    <a:lnTo>
                      <a:pt x="2167" y="2347"/>
                    </a:lnTo>
                    <a:lnTo>
                      <a:pt x="2215" y="2305"/>
                    </a:lnTo>
                    <a:lnTo>
                      <a:pt x="2261" y="2261"/>
                    </a:lnTo>
                    <a:lnTo>
                      <a:pt x="2305" y="2215"/>
                    </a:lnTo>
                    <a:lnTo>
                      <a:pt x="2346" y="2167"/>
                    </a:lnTo>
                    <a:lnTo>
                      <a:pt x="2386" y="2117"/>
                    </a:lnTo>
                    <a:lnTo>
                      <a:pt x="2423" y="2065"/>
                    </a:lnTo>
                    <a:lnTo>
                      <a:pt x="2457" y="2011"/>
                    </a:lnTo>
                    <a:lnTo>
                      <a:pt x="2489" y="1956"/>
                    </a:lnTo>
                    <a:lnTo>
                      <a:pt x="2518" y="1899"/>
                    </a:lnTo>
                    <a:lnTo>
                      <a:pt x="2545" y="1840"/>
                    </a:lnTo>
                    <a:lnTo>
                      <a:pt x="2569" y="1780"/>
                    </a:lnTo>
                    <a:lnTo>
                      <a:pt x="2590" y="1719"/>
                    </a:lnTo>
                    <a:lnTo>
                      <a:pt x="2608" y="1655"/>
                    </a:lnTo>
                    <a:lnTo>
                      <a:pt x="2622" y="1591"/>
                    </a:lnTo>
                    <a:lnTo>
                      <a:pt x="2634" y="1526"/>
                    </a:lnTo>
                    <a:lnTo>
                      <a:pt x="2642" y="1460"/>
                    </a:lnTo>
                    <a:lnTo>
                      <a:pt x="2647" y="1393"/>
                    </a:lnTo>
                    <a:lnTo>
                      <a:pt x="2649" y="1325"/>
                    </a:lnTo>
                    <a:close/>
                    <a:moveTo>
                      <a:pt x="2547" y="1325"/>
                    </a:moveTo>
                    <a:lnTo>
                      <a:pt x="2545" y="1387"/>
                    </a:lnTo>
                    <a:lnTo>
                      <a:pt x="2540" y="1449"/>
                    </a:lnTo>
                    <a:lnTo>
                      <a:pt x="2533" y="1511"/>
                    </a:lnTo>
                    <a:lnTo>
                      <a:pt x="2522" y="1571"/>
                    </a:lnTo>
                    <a:lnTo>
                      <a:pt x="2508" y="1630"/>
                    </a:lnTo>
                    <a:lnTo>
                      <a:pt x="2492" y="1689"/>
                    </a:lnTo>
                    <a:lnTo>
                      <a:pt x="2473" y="1745"/>
                    </a:lnTo>
                    <a:lnTo>
                      <a:pt x="2451" y="1800"/>
                    </a:lnTo>
                    <a:lnTo>
                      <a:pt x="2427" y="1854"/>
                    </a:lnTo>
                    <a:lnTo>
                      <a:pt x="2400" y="1908"/>
                    </a:lnTo>
                    <a:lnTo>
                      <a:pt x="2371" y="1959"/>
                    </a:lnTo>
                    <a:lnTo>
                      <a:pt x="2338" y="2008"/>
                    </a:lnTo>
                    <a:lnTo>
                      <a:pt x="2304" y="2056"/>
                    </a:lnTo>
                    <a:lnTo>
                      <a:pt x="2268" y="2103"/>
                    </a:lnTo>
                    <a:lnTo>
                      <a:pt x="2230" y="2147"/>
                    </a:lnTo>
                    <a:lnTo>
                      <a:pt x="2189" y="2189"/>
                    </a:lnTo>
                    <a:lnTo>
                      <a:pt x="2146" y="2229"/>
                    </a:lnTo>
                    <a:lnTo>
                      <a:pt x="2102" y="2268"/>
                    </a:lnTo>
                    <a:lnTo>
                      <a:pt x="2056" y="2305"/>
                    </a:lnTo>
                    <a:lnTo>
                      <a:pt x="2008" y="2339"/>
                    </a:lnTo>
                    <a:lnTo>
                      <a:pt x="1958" y="2370"/>
                    </a:lnTo>
                    <a:lnTo>
                      <a:pt x="1907" y="2400"/>
                    </a:lnTo>
                    <a:lnTo>
                      <a:pt x="1854" y="2427"/>
                    </a:lnTo>
                    <a:lnTo>
                      <a:pt x="1801" y="2451"/>
                    </a:lnTo>
                    <a:lnTo>
                      <a:pt x="1744" y="2473"/>
                    </a:lnTo>
                    <a:lnTo>
                      <a:pt x="1688" y="2492"/>
                    </a:lnTo>
                    <a:lnTo>
                      <a:pt x="1630" y="2509"/>
                    </a:lnTo>
                    <a:lnTo>
                      <a:pt x="1571" y="2523"/>
                    </a:lnTo>
                    <a:lnTo>
                      <a:pt x="1510" y="2534"/>
                    </a:lnTo>
                    <a:lnTo>
                      <a:pt x="1449" y="2541"/>
                    </a:lnTo>
                    <a:lnTo>
                      <a:pt x="1388" y="2546"/>
                    </a:lnTo>
                    <a:lnTo>
                      <a:pt x="1324" y="2548"/>
                    </a:lnTo>
                    <a:lnTo>
                      <a:pt x="1261" y="2546"/>
                    </a:lnTo>
                    <a:lnTo>
                      <a:pt x="1200" y="2541"/>
                    </a:lnTo>
                    <a:lnTo>
                      <a:pt x="1138" y="2534"/>
                    </a:lnTo>
                    <a:lnTo>
                      <a:pt x="1078" y="2523"/>
                    </a:lnTo>
                    <a:lnTo>
                      <a:pt x="1019" y="2509"/>
                    </a:lnTo>
                    <a:lnTo>
                      <a:pt x="961" y="2492"/>
                    </a:lnTo>
                    <a:lnTo>
                      <a:pt x="904" y="2473"/>
                    </a:lnTo>
                    <a:lnTo>
                      <a:pt x="848" y="2451"/>
                    </a:lnTo>
                    <a:lnTo>
                      <a:pt x="795" y="2427"/>
                    </a:lnTo>
                    <a:lnTo>
                      <a:pt x="741" y="2400"/>
                    </a:lnTo>
                    <a:lnTo>
                      <a:pt x="690" y="2370"/>
                    </a:lnTo>
                    <a:lnTo>
                      <a:pt x="641" y="2339"/>
                    </a:lnTo>
                    <a:lnTo>
                      <a:pt x="593" y="2305"/>
                    </a:lnTo>
                    <a:lnTo>
                      <a:pt x="546" y="2268"/>
                    </a:lnTo>
                    <a:lnTo>
                      <a:pt x="502" y="2229"/>
                    </a:lnTo>
                    <a:lnTo>
                      <a:pt x="460" y="2189"/>
                    </a:lnTo>
                    <a:lnTo>
                      <a:pt x="419" y="2147"/>
                    </a:lnTo>
                    <a:lnTo>
                      <a:pt x="381" y="2103"/>
                    </a:lnTo>
                    <a:lnTo>
                      <a:pt x="344" y="2056"/>
                    </a:lnTo>
                    <a:lnTo>
                      <a:pt x="310" y="2008"/>
                    </a:lnTo>
                    <a:lnTo>
                      <a:pt x="278" y="1959"/>
                    </a:lnTo>
                    <a:lnTo>
                      <a:pt x="249" y="1908"/>
                    </a:lnTo>
                    <a:lnTo>
                      <a:pt x="222" y="1854"/>
                    </a:lnTo>
                    <a:lnTo>
                      <a:pt x="198" y="1800"/>
                    </a:lnTo>
                    <a:lnTo>
                      <a:pt x="176" y="1745"/>
                    </a:lnTo>
                    <a:lnTo>
                      <a:pt x="157" y="1689"/>
                    </a:lnTo>
                    <a:lnTo>
                      <a:pt x="140" y="1630"/>
                    </a:lnTo>
                    <a:lnTo>
                      <a:pt x="126" y="1571"/>
                    </a:lnTo>
                    <a:lnTo>
                      <a:pt x="115" y="1511"/>
                    </a:lnTo>
                    <a:lnTo>
                      <a:pt x="108" y="1449"/>
                    </a:lnTo>
                    <a:lnTo>
                      <a:pt x="103" y="1387"/>
                    </a:lnTo>
                    <a:lnTo>
                      <a:pt x="101" y="1325"/>
                    </a:lnTo>
                    <a:lnTo>
                      <a:pt x="103" y="1262"/>
                    </a:lnTo>
                    <a:lnTo>
                      <a:pt x="108" y="1199"/>
                    </a:lnTo>
                    <a:lnTo>
                      <a:pt x="115" y="1138"/>
                    </a:lnTo>
                    <a:lnTo>
                      <a:pt x="126" y="1079"/>
                    </a:lnTo>
                    <a:lnTo>
                      <a:pt x="140" y="1019"/>
                    </a:lnTo>
                    <a:lnTo>
                      <a:pt x="157" y="961"/>
                    </a:lnTo>
                    <a:lnTo>
                      <a:pt x="176" y="904"/>
                    </a:lnTo>
                    <a:lnTo>
                      <a:pt x="198" y="849"/>
                    </a:lnTo>
                    <a:lnTo>
                      <a:pt x="222" y="794"/>
                    </a:lnTo>
                    <a:lnTo>
                      <a:pt x="249" y="742"/>
                    </a:lnTo>
                    <a:lnTo>
                      <a:pt x="278" y="691"/>
                    </a:lnTo>
                    <a:lnTo>
                      <a:pt x="310" y="641"/>
                    </a:lnTo>
                    <a:lnTo>
                      <a:pt x="344" y="593"/>
                    </a:lnTo>
                    <a:lnTo>
                      <a:pt x="381" y="547"/>
                    </a:lnTo>
                    <a:lnTo>
                      <a:pt x="419" y="503"/>
                    </a:lnTo>
                    <a:lnTo>
                      <a:pt x="460" y="460"/>
                    </a:lnTo>
                    <a:lnTo>
                      <a:pt x="502" y="419"/>
                    </a:lnTo>
                    <a:lnTo>
                      <a:pt x="546" y="381"/>
                    </a:lnTo>
                    <a:lnTo>
                      <a:pt x="593" y="345"/>
                    </a:lnTo>
                    <a:lnTo>
                      <a:pt x="641" y="311"/>
                    </a:lnTo>
                    <a:lnTo>
                      <a:pt x="690" y="279"/>
                    </a:lnTo>
                    <a:lnTo>
                      <a:pt x="741" y="250"/>
                    </a:lnTo>
                    <a:lnTo>
                      <a:pt x="795" y="222"/>
                    </a:lnTo>
                    <a:lnTo>
                      <a:pt x="848" y="198"/>
                    </a:lnTo>
                    <a:lnTo>
                      <a:pt x="904" y="176"/>
                    </a:lnTo>
                    <a:lnTo>
                      <a:pt x="961" y="157"/>
                    </a:lnTo>
                    <a:lnTo>
                      <a:pt x="1019" y="140"/>
                    </a:lnTo>
                    <a:lnTo>
                      <a:pt x="1078" y="127"/>
                    </a:lnTo>
                    <a:lnTo>
                      <a:pt x="1138" y="116"/>
                    </a:lnTo>
                    <a:lnTo>
                      <a:pt x="1200" y="108"/>
                    </a:lnTo>
                    <a:lnTo>
                      <a:pt x="1261" y="104"/>
                    </a:lnTo>
                    <a:lnTo>
                      <a:pt x="1324" y="102"/>
                    </a:lnTo>
                    <a:lnTo>
                      <a:pt x="1388" y="104"/>
                    </a:lnTo>
                    <a:lnTo>
                      <a:pt x="1449" y="108"/>
                    </a:lnTo>
                    <a:lnTo>
                      <a:pt x="1510" y="116"/>
                    </a:lnTo>
                    <a:lnTo>
                      <a:pt x="1571" y="127"/>
                    </a:lnTo>
                    <a:lnTo>
                      <a:pt x="1630" y="140"/>
                    </a:lnTo>
                    <a:lnTo>
                      <a:pt x="1688" y="157"/>
                    </a:lnTo>
                    <a:lnTo>
                      <a:pt x="1744" y="176"/>
                    </a:lnTo>
                    <a:lnTo>
                      <a:pt x="1801" y="198"/>
                    </a:lnTo>
                    <a:lnTo>
                      <a:pt x="1854" y="222"/>
                    </a:lnTo>
                    <a:lnTo>
                      <a:pt x="1907" y="250"/>
                    </a:lnTo>
                    <a:lnTo>
                      <a:pt x="1958" y="279"/>
                    </a:lnTo>
                    <a:lnTo>
                      <a:pt x="2008" y="311"/>
                    </a:lnTo>
                    <a:lnTo>
                      <a:pt x="2056" y="345"/>
                    </a:lnTo>
                    <a:lnTo>
                      <a:pt x="2102" y="381"/>
                    </a:lnTo>
                    <a:lnTo>
                      <a:pt x="2146" y="419"/>
                    </a:lnTo>
                    <a:lnTo>
                      <a:pt x="2189" y="460"/>
                    </a:lnTo>
                    <a:lnTo>
                      <a:pt x="2230" y="503"/>
                    </a:lnTo>
                    <a:lnTo>
                      <a:pt x="2268" y="547"/>
                    </a:lnTo>
                    <a:lnTo>
                      <a:pt x="2304" y="593"/>
                    </a:lnTo>
                    <a:lnTo>
                      <a:pt x="2338" y="641"/>
                    </a:lnTo>
                    <a:lnTo>
                      <a:pt x="2371" y="691"/>
                    </a:lnTo>
                    <a:lnTo>
                      <a:pt x="2400" y="742"/>
                    </a:lnTo>
                    <a:lnTo>
                      <a:pt x="2427" y="794"/>
                    </a:lnTo>
                    <a:lnTo>
                      <a:pt x="2451" y="849"/>
                    </a:lnTo>
                    <a:lnTo>
                      <a:pt x="2473" y="904"/>
                    </a:lnTo>
                    <a:lnTo>
                      <a:pt x="2492" y="961"/>
                    </a:lnTo>
                    <a:lnTo>
                      <a:pt x="2508" y="1019"/>
                    </a:lnTo>
                    <a:lnTo>
                      <a:pt x="2522" y="1079"/>
                    </a:lnTo>
                    <a:lnTo>
                      <a:pt x="2533" y="1138"/>
                    </a:lnTo>
                    <a:lnTo>
                      <a:pt x="2540" y="1199"/>
                    </a:lnTo>
                    <a:lnTo>
                      <a:pt x="2545" y="1262"/>
                    </a:lnTo>
                    <a:lnTo>
                      <a:pt x="2547" y="1325"/>
                    </a:lnTo>
                    <a:close/>
                  </a:path>
                </a:pathLst>
              </a:custGeom>
              <a:solidFill>
                <a:srgbClr val="EF94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1658" name="Freeform 1365">
                <a:extLst>
                  <a:ext uri="{FF2B5EF4-FFF2-40B4-BE49-F238E27FC236}">
                    <a16:creationId xmlns:a16="http://schemas.microsoft.com/office/drawing/2014/main" id="{18ACC9DF-16D7-4476-8176-E912EB674C3F}"/>
                  </a:ext>
                </a:extLst>
              </p:cNvPr>
              <p:cNvSpPr>
                <a:spLocks noEditPoints="1"/>
              </p:cNvSpPr>
              <p:nvPr/>
            </p:nvSpPr>
            <p:spPr bwMode="auto">
              <a:xfrm>
                <a:off x="3713" y="2937"/>
                <a:ext cx="509" cy="510"/>
              </a:xfrm>
              <a:custGeom>
                <a:avLst/>
                <a:gdLst>
                  <a:gd name="T0" fmla="*/ 504 w 2547"/>
                  <a:gd name="T1" fmla="*/ 204 h 2547"/>
                  <a:gd name="T2" fmla="*/ 484 w 2547"/>
                  <a:gd name="T3" fmla="*/ 144 h 2547"/>
                  <a:gd name="T4" fmla="*/ 451 w 2547"/>
                  <a:gd name="T5" fmla="*/ 93 h 2547"/>
                  <a:gd name="T6" fmla="*/ 407 w 2547"/>
                  <a:gd name="T7" fmla="*/ 51 h 2547"/>
                  <a:gd name="T8" fmla="*/ 354 w 2547"/>
                  <a:gd name="T9" fmla="*/ 20 h 2547"/>
                  <a:gd name="T10" fmla="*/ 293 w 2547"/>
                  <a:gd name="T11" fmla="*/ 3 h 2547"/>
                  <a:gd name="T12" fmla="*/ 228 w 2547"/>
                  <a:gd name="T13" fmla="*/ 1 h 2547"/>
                  <a:gd name="T14" fmla="*/ 167 w 2547"/>
                  <a:gd name="T15" fmla="*/ 15 h 2547"/>
                  <a:gd name="T16" fmla="*/ 112 w 2547"/>
                  <a:gd name="T17" fmla="*/ 44 h 2547"/>
                  <a:gd name="T18" fmla="*/ 66 w 2547"/>
                  <a:gd name="T19" fmla="*/ 84 h 2547"/>
                  <a:gd name="T20" fmla="*/ 31 w 2547"/>
                  <a:gd name="T21" fmla="*/ 134 h 2547"/>
                  <a:gd name="T22" fmla="*/ 8 w 2547"/>
                  <a:gd name="T23" fmla="*/ 191 h 2547"/>
                  <a:gd name="T24" fmla="*/ 0 w 2547"/>
                  <a:gd name="T25" fmla="*/ 255 h 2547"/>
                  <a:gd name="T26" fmla="*/ 8 w 2547"/>
                  <a:gd name="T27" fmla="*/ 319 h 2547"/>
                  <a:gd name="T28" fmla="*/ 31 w 2547"/>
                  <a:gd name="T29" fmla="*/ 377 h 2547"/>
                  <a:gd name="T30" fmla="*/ 66 w 2547"/>
                  <a:gd name="T31" fmla="*/ 427 h 2547"/>
                  <a:gd name="T32" fmla="*/ 112 w 2547"/>
                  <a:gd name="T33" fmla="*/ 467 h 2547"/>
                  <a:gd name="T34" fmla="*/ 167 w 2547"/>
                  <a:gd name="T35" fmla="*/ 495 h 2547"/>
                  <a:gd name="T36" fmla="*/ 228 w 2547"/>
                  <a:gd name="T37" fmla="*/ 509 h 2547"/>
                  <a:gd name="T38" fmla="*/ 293 w 2547"/>
                  <a:gd name="T39" fmla="*/ 507 h 2547"/>
                  <a:gd name="T40" fmla="*/ 354 w 2547"/>
                  <a:gd name="T41" fmla="*/ 490 h 2547"/>
                  <a:gd name="T42" fmla="*/ 407 w 2547"/>
                  <a:gd name="T43" fmla="*/ 459 h 2547"/>
                  <a:gd name="T44" fmla="*/ 451 w 2547"/>
                  <a:gd name="T45" fmla="*/ 417 h 2547"/>
                  <a:gd name="T46" fmla="*/ 484 w 2547"/>
                  <a:gd name="T47" fmla="*/ 366 h 2547"/>
                  <a:gd name="T48" fmla="*/ 504 w 2547"/>
                  <a:gd name="T49" fmla="*/ 306 h 2547"/>
                  <a:gd name="T50" fmla="*/ 489 w 2547"/>
                  <a:gd name="T51" fmla="*/ 255 h 2547"/>
                  <a:gd name="T52" fmla="*/ 481 w 2547"/>
                  <a:gd name="T53" fmla="*/ 314 h 2547"/>
                  <a:gd name="T54" fmla="*/ 460 w 2547"/>
                  <a:gd name="T55" fmla="*/ 367 h 2547"/>
                  <a:gd name="T56" fmla="*/ 428 w 2547"/>
                  <a:gd name="T57" fmla="*/ 413 h 2547"/>
                  <a:gd name="T58" fmla="*/ 385 w 2547"/>
                  <a:gd name="T59" fmla="*/ 450 h 2547"/>
                  <a:gd name="T60" fmla="*/ 335 w 2547"/>
                  <a:gd name="T61" fmla="*/ 475 h 2547"/>
                  <a:gd name="T62" fmla="*/ 278 w 2547"/>
                  <a:gd name="T63" fmla="*/ 488 h 2547"/>
                  <a:gd name="T64" fmla="*/ 219 w 2547"/>
                  <a:gd name="T65" fmla="*/ 487 h 2547"/>
                  <a:gd name="T66" fmla="*/ 163 w 2547"/>
                  <a:gd name="T67" fmla="*/ 471 h 2547"/>
                  <a:gd name="T68" fmla="*/ 114 w 2547"/>
                  <a:gd name="T69" fmla="*/ 443 h 2547"/>
                  <a:gd name="T70" fmla="*/ 74 w 2547"/>
                  <a:gd name="T71" fmla="*/ 404 h 2547"/>
                  <a:gd name="T72" fmla="*/ 43 w 2547"/>
                  <a:gd name="T73" fmla="*/ 357 h 2547"/>
                  <a:gd name="T74" fmla="*/ 25 w 2547"/>
                  <a:gd name="T75" fmla="*/ 302 h 2547"/>
                  <a:gd name="T76" fmla="*/ 21 w 2547"/>
                  <a:gd name="T77" fmla="*/ 243 h 2547"/>
                  <a:gd name="T78" fmla="*/ 31 w 2547"/>
                  <a:gd name="T79" fmla="*/ 185 h 2547"/>
                  <a:gd name="T80" fmla="*/ 54 w 2547"/>
                  <a:gd name="T81" fmla="*/ 133 h 2547"/>
                  <a:gd name="T82" fmla="*/ 89 w 2547"/>
                  <a:gd name="T83" fmla="*/ 89 h 2547"/>
                  <a:gd name="T84" fmla="*/ 133 w 2547"/>
                  <a:gd name="T85" fmla="*/ 54 h 2547"/>
                  <a:gd name="T86" fmla="*/ 185 w 2547"/>
                  <a:gd name="T87" fmla="*/ 31 h 2547"/>
                  <a:gd name="T88" fmla="*/ 242 w 2547"/>
                  <a:gd name="T89" fmla="*/ 21 h 2547"/>
                  <a:gd name="T90" fmla="*/ 302 w 2547"/>
                  <a:gd name="T91" fmla="*/ 25 h 2547"/>
                  <a:gd name="T92" fmla="*/ 356 w 2547"/>
                  <a:gd name="T93" fmla="*/ 44 h 2547"/>
                  <a:gd name="T94" fmla="*/ 403 w 2547"/>
                  <a:gd name="T95" fmla="*/ 74 h 2547"/>
                  <a:gd name="T96" fmla="*/ 442 w 2547"/>
                  <a:gd name="T97" fmla="*/ 115 h 2547"/>
                  <a:gd name="T98" fmla="*/ 470 w 2547"/>
                  <a:gd name="T99" fmla="*/ 164 h 2547"/>
                  <a:gd name="T100" fmla="*/ 486 w 2547"/>
                  <a:gd name="T101" fmla="*/ 219 h 254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547" h="2547">
                    <a:moveTo>
                      <a:pt x="2547" y="1274"/>
                    </a:moveTo>
                    <a:lnTo>
                      <a:pt x="2546" y="1209"/>
                    </a:lnTo>
                    <a:lnTo>
                      <a:pt x="2541" y="1143"/>
                    </a:lnTo>
                    <a:lnTo>
                      <a:pt x="2533" y="1080"/>
                    </a:lnTo>
                    <a:lnTo>
                      <a:pt x="2522" y="1017"/>
                    </a:lnTo>
                    <a:lnTo>
                      <a:pt x="2507" y="955"/>
                    </a:lnTo>
                    <a:lnTo>
                      <a:pt x="2489" y="895"/>
                    </a:lnTo>
                    <a:lnTo>
                      <a:pt x="2470" y="836"/>
                    </a:lnTo>
                    <a:lnTo>
                      <a:pt x="2447" y="777"/>
                    </a:lnTo>
                    <a:lnTo>
                      <a:pt x="2421" y="721"/>
                    </a:lnTo>
                    <a:lnTo>
                      <a:pt x="2393" y="667"/>
                    </a:lnTo>
                    <a:lnTo>
                      <a:pt x="2363" y="614"/>
                    </a:lnTo>
                    <a:lnTo>
                      <a:pt x="2330" y="561"/>
                    </a:lnTo>
                    <a:lnTo>
                      <a:pt x="2294" y="511"/>
                    </a:lnTo>
                    <a:lnTo>
                      <a:pt x="2256" y="464"/>
                    </a:lnTo>
                    <a:lnTo>
                      <a:pt x="2216" y="418"/>
                    </a:lnTo>
                    <a:lnTo>
                      <a:pt x="2174" y="373"/>
                    </a:lnTo>
                    <a:lnTo>
                      <a:pt x="2130" y="331"/>
                    </a:lnTo>
                    <a:lnTo>
                      <a:pt x="2083" y="291"/>
                    </a:lnTo>
                    <a:lnTo>
                      <a:pt x="2035" y="253"/>
                    </a:lnTo>
                    <a:lnTo>
                      <a:pt x="1986" y="218"/>
                    </a:lnTo>
                    <a:lnTo>
                      <a:pt x="1934" y="185"/>
                    </a:lnTo>
                    <a:lnTo>
                      <a:pt x="1880" y="153"/>
                    </a:lnTo>
                    <a:lnTo>
                      <a:pt x="1825" y="125"/>
                    </a:lnTo>
                    <a:lnTo>
                      <a:pt x="1769" y="100"/>
                    </a:lnTo>
                    <a:lnTo>
                      <a:pt x="1712" y="77"/>
                    </a:lnTo>
                    <a:lnTo>
                      <a:pt x="1652" y="57"/>
                    </a:lnTo>
                    <a:lnTo>
                      <a:pt x="1592" y="40"/>
                    </a:lnTo>
                    <a:lnTo>
                      <a:pt x="1530" y="26"/>
                    </a:lnTo>
                    <a:lnTo>
                      <a:pt x="1467" y="15"/>
                    </a:lnTo>
                    <a:lnTo>
                      <a:pt x="1404" y="7"/>
                    </a:lnTo>
                    <a:lnTo>
                      <a:pt x="1339" y="2"/>
                    </a:lnTo>
                    <a:lnTo>
                      <a:pt x="1273" y="0"/>
                    </a:lnTo>
                    <a:lnTo>
                      <a:pt x="1208" y="2"/>
                    </a:lnTo>
                    <a:lnTo>
                      <a:pt x="1143" y="7"/>
                    </a:lnTo>
                    <a:lnTo>
                      <a:pt x="1079" y="15"/>
                    </a:lnTo>
                    <a:lnTo>
                      <a:pt x="1017" y="26"/>
                    </a:lnTo>
                    <a:lnTo>
                      <a:pt x="955" y="40"/>
                    </a:lnTo>
                    <a:lnTo>
                      <a:pt x="894" y="57"/>
                    </a:lnTo>
                    <a:lnTo>
                      <a:pt x="835" y="77"/>
                    </a:lnTo>
                    <a:lnTo>
                      <a:pt x="778" y="100"/>
                    </a:lnTo>
                    <a:lnTo>
                      <a:pt x="722" y="125"/>
                    </a:lnTo>
                    <a:lnTo>
                      <a:pt x="666" y="153"/>
                    </a:lnTo>
                    <a:lnTo>
                      <a:pt x="613" y="185"/>
                    </a:lnTo>
                    <a:lnTo>
                      <a:pt x="561" y="218"/>
                    </a:lnTo>
                    <a:lnTo>
                      <a:pt x="512" y="253"/>
                    </a:lnTo>
                    <a:lnTo>
                      <a:pt x="463" y="291"/>
                    </a:lnTo>
                    <a:lnTo>
                      <a:pt x="417" y="331"/>
                    </a:lnTo>
                    <a:lnTo>
                      <a:pt x="373" y="373"/>
                    </a:lnTo>
                    <a:lnTo>
                      <a:pt x="331" y="418"/>
                    </a:lnTo>
                    <a:lnTo>
                      <a:pt x="290" y="464"/>
                    </a:lnTo>
                    <a:lnTo>
                      <a:pt x="252" y="511"/>
                    </a:lnTo>
                    <a:lnTo>
                      <a:pt x="217" y="561"/>
                    </a:lnTo>
                    <a:lnTo>
                      <a:pt x="184" y="614"/>
                    </a:lnTo>
                    <a:lnTo>
                      <a:pt x="154" y="667"/>
                    </a:lnTo>
                    <a:lnTo>
                      <a:pt x="126" y="721"/>
                    </a:lnTo>
                    <a:lnTo>
                      <a:pt x="99" y="777"/>
                    </a:lnTo>
                    <a:lnTo>
                      <a:pt x="76" y="836"/>
                    </a:lnTo>
                    <a:lnTo>
                      <a:pt x="57" y="895"/>
                    </a:lnTo>
                    <a:lnTo>
                      <a:pt x="39" y="955"/>
                    </a:lnTo>
                    <a:lnTo>
                      <a:pt x="25" y="1017"/>
                    </a:lnTo>
                    <a:lnTo>
                      <a:pt x="14" y="1080"/>
                    </a:lnTo>
                    <a:lnTo>
                      <a:pt x="6" y="1143"/>
                    </a:lnTo>
                    <a:lnTo>
                      <a:pt x="1" y="1209"/>
                    </a:lnTo>
                    <a:lnTo>
                      <a:pt x="0" y="1274"/>
                    </a:lnTo>
                    <a:lnTo>
                      <a:pt x="1" y="1339"/>
                    </a:lnTo>
                    <a:lnTo>
                      <a:pt x="6" y="1403"/>
                    </a:lnTo>
                    <a:lnTo>
                      <a:pt x="14" y="1468"/>
                    </a:lnTo>
                    <a:lnTo>
                      <a:pt x="25" y="1530"/>
                    </a:lnTo>
                    <a:lnTo>
                      <a:pt x="39" y="1592"/>
                    </a:lnTo>
                    <a:lnTo>
                      <a:pt x="57" y="1653"/>
                    </a:lnTo>
                    <a:lnTo>
                      <a:pt x="76" y="1712"/>
                    </a:lnTo>
                    <a:lnTo>
                      <a:pt x="99" y="1769"/>
                    </a:lnTo>
                    <a:lnTo>
                      <a:pt x="126" y="1826"/>
                    </a:lnTo>
                    <a:lnTo>
                      <a:pt x="154" y="1881"/>
                    </a:lnTo>
                    <a:lnTo>
                      <a:pt x="184" y="1934"/>
                    </a:lnTo>
                    <a:lnTo>
                      <a:pt x="217" y="1985"/>
                    </a:lnTo>
                    <a:lnTo>
                      <a:pt x="252" y="2036"/>
                    </a:lnTo>
                    <a:lnTo>
                      <a:pt x="290" y="2084"/>
                    </a:lnTo>
                    <a:lnTo>
                      <a:pt x="331" y="2130"/>
                    </a:lnTo>
                    <a:lnTo>
                      <a:pt x="373" y="2174"/>
                    </a:lnTo>
                    <a:lnTo>
                      <a:pt x="417" y="2216"/>
                    </a:lnTo>
                    <a:lnTo>
                      <a:pt x="463" y="2257"/>
                    </a:lnTo>
                    <a:lnTo>
                      <a:pt x="512" y="2294"/>
                    </a:lnTo>
                    <a:lnTo>
                      <a:pt x="561" y="2330"/>
                    </a:lnTo>
                    <a:lnTo>
                      <a:pt x="613" y="2363"/>
                    </a:lnTo>
                    <a:lnTo>
                      <a:pt x="666" y="2393"/>
                    </a:lnTo>
                    <a:lnTo>
                      <a:pt x="722" y="2421"/>
                    </a:lnTo>
                    <a:lnTo>
                      <a:pt x="778" y="2448"/>
                    </a:lnTo>
                    <a:lnTo>
                      <a:pt x="835" y="2470"/>
                    </a:lnTo>
                    <a:lnTo>
                      <a:pt x="894" y="2490"/>
                    </a:lnTo>
                    <a:lnTo>
                      <a:pt x="955" y="2507"/>
                    </a:lnTo>
                    <a:lnTo>
                      <a:pt x="1017" y="2521"/>
                    </a:lnTo>
                    <a:lnTo>
                      <a:pt x="1079" y="2533"/>
                    </a:lnTo>
                    <a:lnTo>
                      <a:pt x="1143" y="2541"/>
                    </a:lnTo>
                    <a:lnTo>
                      <a:pt x="1208" y="2546"/>
                    </a:lnTo>
                    <a:lnTo>
                      <a:pt x="1273" y="2547"/>
                    </a:lnTo>
                    <a:lnTo>
                      <a:pt x="1339" y="2546"/>
                    </a:lnTo>
                    <a:lnTo>
                      <a:pt x="1404" y="2541"/>
                    </a:lnTo>
                    <a:lnTo>
                      <a:pt x="1467" y="2533"/>
                    </a:lnTo>
                    <a:lnTo>
                      <a:pt x="1530" y="2521"/>
                    </a:lnTo>
                    <a:lnTo>
                      <a:pt x="1592" y="2507"/>
                    </a:lnTo>
                    <a:lnTo>
                      <a:pt x="1652" y="2490"/>
                    </a:lnTo>
                    <a:lnTo>
                      <a:pt x="1712" y="2470"/>
                    </a:lnTo>
                    <a:lnTo>
                      <a:pt x="1769" y="2448"/>
                    </a:lnTo>
                    <a:lnTo>
                      <a:pt x="1825" y="2421"/>
                    </a:lnTo>
                    <a:lnTo>
                      <a:pt x="1880" y="2393"/>
                    </a:lnTo>
                    <a:lnTo>
                      <a:pt x="1934" y="2363"/>
                    </a:lnTo>
                    <a:lnTo>
                      <a:pt x="1986" y="2330"/>
                    </a:lnTo>
                    <a:lnTo>
                      <a:pt x="2035" y="2294"/>
                    </a:lnTo>
                    <a:lnTo>
                      <a:pt x="2083" y="2257"/>
                    </a:lnTo>
                    <a:lnTo>
                      <a:pt x="2130" y="2216"/>
                    </a:lnTo>
                    <a:lnTo>
                      <a:pt x="2174" y="2174"/>
                    </a:lnTo>
                    <a:lnTo>
                      <a:pt x="2216" y="2130"/>
                    </a:lnTo>
                    <a:lnTo>
                      <a:pt x="2256" y="2084"/>
                    </a:lnTo>
                    <a:lnTo>
                      <a:pt x="2294" y="2036"/>
                    </a:lnTo>
                    <a:lnTo>
                      <a:pt x="2330" y="1985"/>
                    </a:lnTo>
                    <a:lnTo>
                      <a:pt x="2363" y="1934"/>
                    </a:lnTo>
                    <a:lnTo>
                      <a:pt x="2393" y="1881"/>
                    </a:lnTo>
                    <a:lnTo>
                      <a:pt x="2421" y="1826"/>
                    </a:lnTo>
                    <a:lnTo>
                      <a:pt x="2447" y="1769"/>
                    </a:lnTo>
                    <a:lnTo>
                      <a:pt x="2470" y="1712"/>
                    </a:lnTo>
                    <a:lnTo>
                      <a:pt x="2489" y="1653"/>
                    </a:lnTo>
                    <a:lnTo>
                      <a:pt x="2507" y="1592"/>
                    </a:lnTo>
                    <a:lnTo>
                      <a:pt x="2522" y="1530"/>
                    </a:lnTo>
                    <a:lnTo>
                      <a:pt x="2533" y="1468"/>
                    </a:lnTo>
                    <a:lnTo>
                      <a:pt x="2541" y="1403"/>
                    </a:lnTo>
                    <a:lnTo>
                      <a:pt x="2546" y="1339"/>
                    </a:lnTo>
                    <a:lnTo>
                      <a:pt x="2547" y="1274"/>
                    </a:lnTo>
                    <a:close/>
                    <a:moveTo>
                      <a:pt x="2445" y="1274"/>
                    </a:moveTo>
                    <a:lnTo>
                      <a:pt x="2444" y="1334"/>
                    </a:lnTo>
                    <a:lnTo>
                      <a:pt x="2439" y="1393"/>
                    </a:lnTo>
                    <a:lnTo>
                      <a:pt x="2432" y="1452"/>
                    </a:lnTo>
                    <a:lnTo>
                      <a:pt x="2421" y="1510"/>
                    </a:lnTo>
                    <a:lnTo>
                      <a:pt x="2408" y="1566"/>
                    </a:lnTo>
                    <a:lnTo>
                      <a:pt x="2393" y="1622"/>
                    </a:lnTo>
                    <a:lnTo>
                      <a:pt x="2374" y="1677"/>
                    </a:lnTo>
                    <a:lnTo>
                      <a:pt x="2353" y="1730"/>
                    </a:lnTo>
                    <a:lnTo>
                      <a:pt x="2330" y="1781"/>
                    </a:lnTo>
                    <a:lnTo>
                      <a:pt x="2303" y="1833"/>
                    </a:lnTo>
                    <a:lnTo>
                      <a:pt x="2275" y="1881"/>
                    </a:lnTo>
                    <a:lnTo>
                      <a:pt x="2245" y="1929"/>
                    </a:lnTo>
                    <a:lnTo>
                      <a:pt x="2212" y="1974"/>
                    </a:lnTo>
                    <a:lnTo>
                      <a:pt x="2178" y="2018"/>
                    </a:lnTo>
                    <a:lnTo>
                      <a:pt x="2141" y="2062"/>
                    </a:lnTo>
                    <a:lnTo>
                      <a:pt x="2102" y="2102"/>
                    </a:lnTo>
                    <a:lnTo>
                      <a:pt x="2061" y="2141"/>
                    </a:lnTo>
                    <a:lnTo>
                      <a:pt x="2019" y="2178"/>
                    </a:lnTo>
                    <a:lnTo>
                      <a:pt x="1975" y="2212"/>
                    </a:lnTo>
                    <a:lnTo>
                      <a:pt x="1929" y="2246"/>
                    </a:lnTo>
                    <a:lnTo>
                      <a:pt x="1881" y="2276"/>
                    </a:lnTo>
                    <a:lnTo>
                      <a:pt x="1832" y="2304"/>
                    </a:lnTo>
                    <a:lnTo>
                      <a:pt x="1782" y="2330"/>
                    </a:lnTo>
                    <a:lnTo>
                      <a:pt x="1730" y="2353"/>
                    </a:lnTo>
                    <a:lnTo>
                      <a:pt x="1676" y="2374"/>
                    </a:lnTo>
                    <a:lnTo>
                      <a:pt x="1622" y="2392"/>
                    </a:lnTo>
                    <a:lnTo>
                      <a:pt x="1566" y="2408"/>
                    </a:lnTo>
                    <a:lnTo>
                      <a:pt x="1510" y="2421"/>
                    </a:lnTo>
                    <a:lnTo>
                      <a:pt x="1452" y="2431"/>
                    </a:lnTo>
                    <a:lnTo>
                      <a:pt x="1393" y="2439"/>
                    </a:lnTo>
                    <a:lnTo>
                      <a:pt x="1334" y="2444"/>
                    </a:lnTo>
                    <a:lnTo>
                      <a:pt x="1273" y="2446"/>
                    </a:lnTo>
                    <a:lnTo>
                      <a:pt x="1213" y="2444"/>
                    </a:lnTo>
                    <a:lnTo>
                      <a:pt x="1154" y="2439"/>
                    </a:lnTo>
                    <a:lnTo>
                      <a:pt x="1094" y="2431"/>
                    </a:lnTo>
                    <a:lnTo>
                      <a:pt x="1037" y="2421"/>
                    </a:lnTo>
                    <a:lnTo>
                      <a:pt x="981" y="2408"/>
                    </a:lnTo>
                    <a:lnTo>
                      <a:pt x="925" y="2392"/>
                    </a:lnTo>
                    <a:lnTo>
                      <a:pt x="870" y="2374"/>
                    </a:lnTo>
                    <a:lnTo>
                      <a:pt x="817" y="2353"/>
                    </a:lnTo>
                    <a:lnTo>
                      <a:pt x="766" y="2330"/>
                    </a:lnTo>
                    <a:lnTo>
                      <a:pt x="715" y="2304"/>
                    </a:lnTo>
                    <a:lnTo>
                      <a:pt x="665" y="2276"/>
                    </a:lnTo>
                    <a:lnTo>
                      <a:pt x="618" y="2246"/>
                    </a:lnTo>
                    <a:lnTo>
                      <a:pt x="572" y="2212"/>
                    </a:lnTo>
                    <a:lnTo>
                      <a:pt x="528" y="2178"/>
                    </a:lnTo>
                    <a:lnTo>
                      <a:pt x="485" y="2141"/>
                    </a:lnTo>
                    <a:lnTo>
                      <a:pt x="445" y="2102"/>
                    </a:lnTo>
                    <a:lnTo>
                      <a:pt x="406" y="2062"/>
                    </a:lnTo>
                    <a:lnTo>
                      <a:pt x="369" y="2018"/>
                    </a:lnTo>
                    <a:lnTo>
                      <a:pt x="335" y="1974"/>
                    </a:lnTo>
                    <a:lnTo>
                      <a:pt x="301" y="1929"/>
                    </a:lnTo>
                    <a:lnTo>
                      <a:pt x="271" y="1881"/>
                    </a:lnTo>
                    <a:lnTo>
                      <a:pt x="243" y="1833"/>
                    </a:lnTo>
                    <a:lnTo>
                      <a:pt x="217" y="1781"/>
                    </a:lnTo>
                    <a:lnTo>
                      <a:pt x="194" y="1730"/>
                    </a:lnTo>
                    <a:lnTo>
                      <a:pt x="173" y="1677"/>
                    </a:lnTo>
                    <a:lnTo>
                      <a:pt x="154" y="1622"/>
                    </a:lnTo>
                    <a:lnTo>
                      <a:pt x="139" y="1566"/>
                    </a:lnTo>
                    <a:lnTo>
                      <a:pt x="126" y="1510"/>
                    </a:lnTo>
                    <a:lnTo>
                      <a:pt x="115" y="1452"/>
                    </a:lnTo>
                    <a:lnTo>
                      <a:pt x="108" y="1393"/>
                    </a:lnTo>
                    <a:lnTo>
                      <a:pt x="103" y="1334"/>
                    </a:lnTo>
                    <a:lnTo>
                      <a:pt x="102" y="1274"/>
                    </a:lnTo>
                    <a:lnTo>
                      <a:pt x="103" y="1214"/>
                    </a:lnTo>
                    <a:lnTo>
                      <a:pt x="108" y="1154"/>
                    </a:lnTo>
                    <a:lnTo>
                      <a:pt x="115" y="1095"/>
                    </a:lnTo>
                    <a:lnTo>
                      <a:pt x="126" y="1038"/>
                    </a:lnTo>
                    <a:lnTo>
                      <a:pt x="139" y="980"/>
                    </a:lnTo>
                    <a:lnTo>
                      <a:pt x="154" y="925"/>
                    </a:lnTo>
                    <a:lnTo>
                      <a:pt x="173" y="871"/>
                    </a:lnTo>
                    <a:lnTo>
                      <a:pt x="194" y="818"/>
                    </a:lnTo>
                    <a:lnTo>
                      <a:pt x="217" y="765"/>
                    </a:lnTo>
                    <a:lnTo>
                      <a:pt x="243" y="715"/>
                    </a:lnTo>
                    <a:lnTo>
                      <a:pt x="271" y="666"/>
                    </a:lnTo>
                    <a:lnTo>
                      <a:pt x="301" y="619"/>
                    </a:lnTo>
                    <a:lnTo>
                      <a:pt x="335" y="572"/>
                    </a:lnTo>
                    <a:lnTo>
                      <a:pt x="369" y="528"/>
                    </a:lnTo>
                    <a:lnTo>
                      <a:pt x="406" y="486"/>
                    </a:lnTo>
                    <a:lnTo>
                      <a:pt x="445" y="445"/>
                    </a:lnTo>
                    <a:lnTo>
                      <a:pt x="485" y="407"/>
                    </a:lnTo>
                    <a:lnTo>
                      <a:pt x="528" y="369"/>
                    </a:lnTo>
                    <a:lnTo>
                      <a:pt x="572" y="334"/>
                    </a:lnTo>
                    <a:lnTo>
                      <a:pt x="618" y="302"/>
                    </a:lnTo>
                    <a:lnTo>
                      <a:pt x="665" y="272"/>
                    </a:lnTo>
                    <a:lnTo>
                      <a:pt x="715" y="243"/>
                    </a:lnTo>
                    <a:lnTo>
                      <a:pt x="766" y="218"/>
                    </a:lnTo>
                    <a:lnTo>
                      <a:pt x="817" y="194"/>
                    </a:lnTo>
                    <a:lnTo>
                      <a:pt x="870" y="172"/>
                    </a:lnTo>
                    <a:lnTo>
                      <a:pt x="925" y="154"/>
                    </a:lnTo>
                    <a:lnTo>
                      <a:pt x="981" y="138"/>
                    </a:lnTo>
                    <a:lnTo>
                      <a:pt x="1037" y="125"/>
                    </a:lnTo>
                    <a:lnTo>
                      <a:pt x="1094" y="115"/>
                    </a:lnTo>
                    <a:lnTo>
                      <a:pt x="1154" y="108"/>
                    </a:lnTo>
                    <a:lnTo>
                      <a:pt x="1213" y="103"/>
                    </a:lnTo>
                    <a:lnTo>
                      <a:pt x="1273" y="102"/>
                    </a:lnTo>
                    <a:lnTo>
                      <a:pt x="1334" y="103"/>
                    </a:lnTo>
                    <a:lnTo>
                      <a:pt x="1393" y="108"/>
                    </a:lnTo>
                    <a:lnTo>
                      <a:pt x="1452" y="115"/>
                    </a:lnTo>
                    <a:lnTo>
                      <a:pt x="1510" y="125"/>
                    </a:lnTo>
                    <a:lnTo>
                      <a:pt x="1566" y="138"/>
                    </a:lnTo>
                    <a:lnTo>
                      <a:pt x="1622" y="154"/>
                    </a:lnTo>
                    <a:lnTo>
                      <a:pt x="1676" y="172"/>
                    </a:lnTo>
                    <a:lnTo>
                      <a:pt x="1730" y="194"/>
                    </a:lnTo>
                    <a:lnTo>
                      <a:pt x="1782" y="218"/>
                    </a:lnTo>
                    <a:lnTo>
                      <a:pt x="1832" y="243"/>
                    </a:lnTo>
                    <a:lnTo>
                      <a:pt x="1881" y="272"/>
                    </a:lnTo>
                    <a:lnTo>
                      <a:pt x="1929" y="302"/>
                    </a:lnTo>
                    <a:lnTo>
                      <a:pt x="1975" y="334"/>
                    </a:lnTo>
                    <a:lnTo>
                      <a:pt x="2019" y="369"/>
                    </a:lnTo>
                    <a:lnTo>
                      <a:pt x="2061" y="407"/>
                    </a:lnTo>
                    <a:lnTo>
                      <a:pt x="2102" y="445"/>
                    </a:lnTo>
                    <a:lnTo>
                      <a:pt x="2141" y="486"/>
                    </a:lnTo>
                    <a:lnTo>
                      <a:pt x="2178" y="528"/>
                    </a:lnTo>
                    <a:lnTo>
                      <a:pt x="2212" y="572"/>
                    </a:lnTo>
                    <a:lnTo>
                      <a:pt x="2245" y="619"/>
                    </a:lnTo>
                    <a:lnTo>
                      <a:pt x="2275" y="666"/>
                    </a:lnTo>
                    <a:lnTo>
                      <a:pt x="2303" y="715"/>
                    </a:lnTo>
                    <a:lnTo>
                      <a:pt x="2330" y="765"/>
                    </a:lnTo>
                    <a:lnTo>
                      <a:pt x="2353" y="818"/>
                    </a:lnTo>
                    <a:lnTo>
                      <a:pt x="2374" y="871"/>
                    </a:lnTo>
                    <a:lnTo>
                      <a:pt x="2393" y="925"/>
                    </a:lnTo>
                    <a:lnTo>
                      <a:pt x="2408" y="980"/>
                    </a:lnTo>
                    <a:lnTo>
                      <a:pt x="2421" y="1038"/>
                    </a:lnTo>
                    <a:lnTo>
                      <a:pt x="2432" y="1095"/>
                    </a:lnTo>
                    <a:lnTo>
                      <a:pt x="2439" y="1154"/>
                    </a:lnTo>
                    <a:lnTo>
                      <a:pt x="2444" y="1214"/>
                    </a:lnTo>
                    <a:lnTo>
                      <a:pt x="2445" y="1274"/>
                    </a:lnTo>
                    <a:close/>
                  </a:path>
                </a:pathLst>
              </a:custGeom>
              <a:solidFill>
                <a:srgbClr val="F097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1659" name="Freeform 1366">
                <a:extLst>
                  <a:ext uri="{FF2B5EF4-FFF2-40B4-BE49-F238E27FC236}">
                    <a16:creationId xmlns:a16="http://schemas.microsoft.com/office/drawing/2014/main" id="{76F864CB-ABDB-4973-91F4-FB5978F08CC3}"/>
                  </a:ext>
                </a:extLst>
              </p:cNvPr>
              <p:cNvSpPr>
                <a:spLocks noEditPoints="1"/>
              </p:cNvSpPr>
              <p:nvPr/>
            </p:nvSpPr>
            <p:spPr bwMode="auto">
              <a:xfrm>
                <a:off x="3723" y="2947"/>
                <a:ext cx="489" cy="490"/>
              </a:xfrm>
              <a:custGeom>
                <a:avLst/>
                <a:gdLst>
                  <a:gd name="T0" fmla="*/ 484 w 2446"/>
                  <a:gd name="T1" fmla="*/ 196 h 2446"/>
                  <a:gd name="T2" fmla="*/ 465 w 2446"/>
                  <a:gd name="T3" fmla="*/ 139 h 2446"/>
                  <a:gd name="T4" fmla="*/ 433 w 2446"/>
                  <a:gd name="T5" fmla="*/ 89 h 2446"/>
                  <a:gd name="T6" fmla="*/ 391 w 2446"/>
                  <a:gd name="T7" fmla="*/ 49 h 2446"/>
                  <a:gd name="T8" fmla="*/ 340 w 2446"/>
                  <a:gd name="T9" fmla="*/ 19 h 2446"/>
                  <a:gd name="T10" fmla="*/ 282 w 2446"/>
                  <a:gd name="T11" fmla="*/ 3 h 2446"/>
                  <a:gd name="T12" fmla="*/ 220 w 2446"/>
                  <a:gd name="T13" fmla="*/ 1 h 2446"/>
                  <a:gd name="T14" fmla="*/ 161 w 2446"/>
                  <a:gd name="T15" fmla="*/ 15 h 2446"/>
                  <a:gd name="T16" fmla="*/ 108 w 2446"/>
                  <a:gd name="T17" fmla="*/ 42 h 2446"/>
                  <a:gd name="T18" fmla="*/ 64 w 2446"/>
                  <a:gd name="T19" fmla="*/ 80 h 2446"/>
                  <a:gd name="T20" fmla="*/ 30 w 2446"/>
                  <a:gd name="T21" fmla="*/ 128 h 2446"/>
                  <a:gd name="T22" fmla="*/ 8 w 2446"/>
                  <a:gd name="T23" fmla="*/ 184 h 2446"/>
                  <a:gd name="T24" fmla="*/ 0 w 2446"/>
                  <a:gd name="T25" fmla="*/ 245 h 2446"/>
                  <a:gd name="T26" fmla="*/ 8 w 2446"/>
                  <a:gd name="T27" fmla="*/ 306 h 2446"/>
                  <a:gd name="T28" fmla="*/ 30 w 2446"/>
                  <a:gd name="T29" fmla="*/ 362 h 2446"/>
                  <a:gd name="T30" fmla="*/ 64 w 2446"/>
                  <a:gd name="T31" fmla="*/ 410 h 2446"/>
                  <a:gd name="T32" fmla="*/ 108 w 2446"/>
                  <a:gd name="T33" fmla="*/ 448 h 2446"/>
                  <a:gd name="T34" fmla="*/ 161 w 2446"/>
                  <a:gd name="T35" fmla="*/ 475 h 2446"/>
                  <a:gd name="T36" fmla="*/ 220 w 2446"/>
                  <a:gd name="T37" fmla="*/ 489 h 2446"/>
                  <a:gd name="T38" fmla="*/ 282 w 2446"/>
                  <a:gd name="T39" fmla="*/ 487 h 2446"/>
                  <a:gd name="T40" fmla="*/ 340 w 2446"/>
                  <a:gd name="T41" fmla="*/ 471 h 2446"/>
                  <a:gd name="T42" fmla="*/ 391 w 2446"/>
                  <a:gd name="T43" fmla="*/ 441 h 2446"/>
                  <a:gd name="T44" fmla="*/ 433 w 2446"/>
                  <a:gd name="T45" fmla="*/ 401 h 2446"/>
                  <a:gd name="T46" fmla="*/ 465 w 2446"/>
                  <a:gd name="T47" fmla="*/ 351 h 2446"/>
                  <a:gd name="T48" fmla="*/ 484 w 2446"/>
                  <a:gd name="T49" fmla="*/ 294 h 2446"/>
                  <a:gd name="T50" fmla="*/ 469 w 2446"/>
                  <a:gd name="T51" fmla="*/ 245 h 2446"/>
                  <a:gd name="T52" fmla="*/ 462 w 2446"/>
                  <a:gd name="T53" fmla="*/ 301 h 2446"/>
                  <a:gd name="T54" fmla="*/ 442 w 2446"/>
                  <a:gd name="T55" fmla="*/ 352 h 2446"/>
                  <a:gd name="T56" fmla="*/ 410 w 2446"/>
                  <a:gd name="T57" fmla="*/ 396 h 2446"/>
                  <a:gd name="T58" fmla="*/ 370 w 2446"/>
                  <a:gd name="T59" fmla="*/ 431 h 2446"/>
                  <a:gd name="T60" fmla="*/ 321 w 2446"/>
                  <a:gd name="T61" fmla="*/ 456 h 2446"/>
                  <a:gd name="T62" fmla="*/ 267 w 2446"/>
                  <a:gd name="T63" fmla="*/ 468 h 2446"/>
                  <a:gd name="T64" fmla="*/ 210 w 2446"/>
                  <a:gd name="T65" fmla="*/ 467 h 2446"/>
                  <a:gd name="T66" fmla="*/ 157 w 2446"/>
                  <a:gd name="T67" fmla="*/ 452 h 2446"/>
                  <a:gd name="T68" fmla="*/ 111 w 2446"/>
                  <a:gd name="T69" fmla="*/ 425 h 2446"/>
                  <a:gd name="T70" fmla="*/ 72 w 2446"/>
                  <a:gd name="T71" fmla="*/ 388 h 2446"/>
                  <a:gd name="T72" fmla="*/ 43 w 2446"/>
                  <a:gd name="T73" fmla="*/ 342 h 2446"/>
                  <a:gd name="T74" fmla="*/ 25 w 2446"/>
                  <a:gd name="T75" fmla="*/ 290 h 2446"/>
                  <a:gd name="T76" fmla="*/ 21 w 2446"/>
                  <a:gd name="T77" fmla="*/ 233 h 2446"/>
                  <a:gd name="T78" fmla="*/ 31 w 2446"/>
                  <a:gd name="T79" fmla="*/ 178 h 2446"/>
                  <a:gd name="T80" fmla="*/ 53 w 2446"/>
                  <a:gd name="T81" fmla="*/ 128 h 2446"/>
                  <a:gd name="T82" fmla="*/ 86 w 2446"/>
                  <a:gd name="T83" fmla="*/ 86 h 2446"/>
                  <a:gd name="T84" fmla="*/ 128 w 2446"/>
                  <a:gd name="T85" fmla="*/ 53 h 2446"/>
                  <a:gd name="T86" fmla="*/ 178 w 2446"/>
                  <a:gd name="T87" fmla="*/ 31 h 2446"/>
                  <a:gd name="T88" fmla="*/ 233 w 2446"/>
                  <a:gd name="T89" fmla="*/ 21 h 2446"/>
                  <a:gd name="T90" fmla="*/ 290 w 2446"/>
                  <a:gd name="T91" fmla="*/ 25 h 2446"/>
                  <a:gd name="T92" fmla="*/ 342 w 2446"/>
                  <a:gd name="T93" fmla="*/ 42 h 2446"/>
                  <a:gd name="T94" fmla="*/ 387 w 2446"/>
                  <a:gd name="T95" fmla="*/ 72 h 2446"/>
                  <a:gd name="T96" fmla="*/ 424 w 2446"/>
                  <a:gd name="T97" fmla="*/ 111 h 2446"/>
                  <a:gd name="T98" fmla="*/ 451 w 2446"/>
                  <a:gd name="T99" fmla="*/ 158 h 2446"/>
                  <a:gd name="T100" fmla="*/ 466 w 2446"/>
                  <a:gd name="T101" fmla="*/ 211 h 244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446" h="2446">
                    <a:moveTo>
                      <a:pt x="2446" y="1223"/>
                    </a:moveTo>
                    <a:lnTo>
                      <a:pt x="2444" y="1160"/>
                    </a:lnTo>
                    <a:lnTo>
                      <a:pt x="2439" y="1097"/>
                    </a:lnTo>
                    <a:lnTo>
                      <a:pt x="2432" y="1036"/>
                    </a:lnTo>
                    <a:lnTo>
                      <a:pt x="2421" y="977"/>
                    </a:lnTo>
                    <a:lnTo>
                      <a:pt x="2407" y="917"/>
                    </a:lnTo>
                    <a:lnTo>
                      <a:pt x="2391" y="859"/>
                    </a:lnTo>
                    <a:lnTo>
                      <a:pt x="2372" y="802"/>
                    </a:lnTo>
                    <a:lnTo>
                      <a:pt x="2350" y="747"/>
                    </a:lnTo>
                    <a:lnTo>
                      <a:pt x="2326" y="692"/>
                    </a:lnTo>
                    <a:lnTo>
                      <a:pt x="2299" y="640"/>
                    </a:lnTo>
                    <a:lnTo>
                      <a:pt x="2270" y="589"/>
                    </a:lnTo>
                    <a:lnTo>
                      <a:pt x="2237" y="539"/>
                    </a:lnTo>
                    <a:lnTo>
                      <a:pt x="2203" y="491"/>
                    </a:lnTo>
                    <a:lnTo>
                      <a:pt x="2167" y="445"/>
                    </a:lnTo>
                    <a:lnTo>
                      <a:pt x="2129" y="401"/>
                    </a:lnTo>
                    <a:lnTo>
                      <a:pt x="2088" y="358"/>
                    </a:lnTo>
                    <a:lnTo>
                      <a:pt x="2045" y="317"/>
                    </a:lnTo>
                    <a:lnTo>
                      <a:pt x="2001" y="279"/>
                    </a:lnTo>
                    <a:lnTo>
                      <a:pt x="1955" y="243"/>
                    </a:lnTo>
                    <a:lnTo>
                      <a:pt x="1907" y="209"/>
                    </a:lnTo>
                    <a:lnTo>
                      <a:pt x="1857" y="177"/>
                    </a:lnTo>
                    <a:lnTo>
                      <a:pt x="1806" y="148"/>
                    </a:lnTo>
                    <a:lnTo>
                      <a:pt x="1753" y="120"/>
                    </a:lnTo>
                    <a:lnTo>
                      <a:pt x="1700" y="96"/>
                    </a:lnTo>
                    <a:lnTo>
                      <a:pt x="1643" y="74"/>
                    </a:lnTo>
                    <a:lnTo>
                      <a:pt x="1587" y="55"/>
                    </a:lnTo>
                    <a:lnTo>
                      <a:pt x="1529" y="38"/>
                    </a:lnTo>
                    <a:lnTo>
                      <a:pt x="1470" y="25"/>
                    </a:lnTo>
                    <a:lnTo>
                      <a:pt x="1409" y="14"/>
                    </a:lnTo>
                    <a:lnTo>
                      <a:pt x="1348" y="6"/>
                    </a:lnTo>
                    <a:lnTo>
                      <a:pt x="1287" y="2"/>
                    </a:lnTo>
                    <a:lnTo>
                      <a:pt x="1223" y="0"/>
                    </a:lnTo>
                    <a:lnTo>
                      <a:pt x="1160" y="2"/>
                    </a:lnTo>
                    <a:lnTo>
                      <a:pt x="1099" y="6"/>
                    </a:lnTo>
                    <a:lnTo>
                      <a:pt x="1037" y="14"/>
                    </a:lnTo>
                    <a:lnTo>
                      <a:pt x="977" y="25"/>
                    </a:lnTo>
                    <a:lnTo>
                      <a:pt x="918" y="38"/>
                    </a:lnTo>
                    <a:lnTo>
                      <a:pt x="860" y="55"/>
                    </a:lnTo>
                    <a:lnTo>
                      <a:pt x="803" y="74"/>
                    </a:lnTo>
                    <a:lnTo>
                      <a:pt x="747" y="96"/>
                    </a:lnTo>
                    <a:lnTo>
                      <a:pt x="694" y="120"/>
                    </a:lnTo>
                    <a:lnTo>
                      <a:pt x="640" y="148"/>
                    </a:lnTo>
                    <a:lnTo>
                      <a:pt x="589" y="177"/>
                    </a:lnTo>
                    <a:lnTo>
                      <a:pt x="540" y="209"/>
                    </a:lnTo>
                    <a:lnTo>
                      <a:pt x="492" y="243"/>
                    </a:lnTo>
                    <a:lnTo>
                      <a:pt x="445" y="279"/>
                    </a:lnTo>
                    <a:lnTo>
                      <a:pt x="401" y="317"/>
                    </a:lnTo>
                    <a:lnTo>
                      <a:pt x="359" y="358"/>
                    </a:lnTo>
                    <a:lnTo>
                      <a:pt x="318" y="401"/>
                    </a:lnTo>
                    <a:lnTo>
                      <a:pt x="280" y="445"/>
                    </a:lnTo>
                    <a:lnTo>
                      <a:pt x="243" y="491"/>
                    </a:lnTo>
                    <a:lnTo>
                      <a:pt x="209" y="539"/>
                    </a:lnTo>
                    <a:lnTo>
                      <a:pt x="177" y="589"/>
                    </a:lnTo>
                    <a:lnTo>
                      <a:pt x="148" y="640"/>
                    </a:lnTo>
                    <a:lnTo>
                      <a:pt x="121" y="692"/>
                    </a:lnTo>
                    <a:lnTo>
                      <a:pt x="97" y="747"/>
                    </a:lnTo>
                    <a:lnTo>
                      <a:pt x="75" y="802"/>
                    </a:lnTo>
                    <a:lnTo>
                      <a:pt x="56" y="859"/>
                    </a:lnTo>
                    <a:lnTo>
                      <a:pt x="39" y="917"/>
                    </a:lnTo>
                    <a:lnTo>
                      <a:pt x="25" y="977"/>
                    </a:lnTo>
                    <a:lnTo>
                      <a:pt x="14" y="1036"/>
                    </a:lnTo>
                    <a:lnTo>
                      <a:pt x="7" y="1097"/>
                    </a:lnTo>
                    <a:lnTo>
                      <a:pt x="2" y="1160"/>
                    </a:lnTo>
                    <a:lnTo>
                      <a:pt x="0" y="1223"/>
                    </a:lnTo>
                    <a:lnTo>
                      <a:pt x="2" y="1285"/>
                    </a:lnTo>
                    <a:lnTo>
                      <a:pt x="7" y="1347"/>
                    </a:lnTo>
                    <a:lnTo>
                      <a:pt x="14" y="1409"/>
                    </a:lnTo>
                    <a:lnTo>
                      <a:pt x="25" y="1469"/>
                    </a:lnTo>
                    <a:lnTo>
                      <a:pt x="39" y="1528"/>
                    </a:lnTo>
                    <a:lnTo>
                      <a:pt x="56" y="1587"/>
                    </a:lnTo>
                    <a:lnTo>
                      <a:pt x="75" y="1643"/>
                    </a:lnTo>
                    <a:lnTo>
                      <a:pt x="97" y="1698"/>
                    </a:lnTo>
                    <a:lnTo>
                      <a:pt x="121" y="1752"/>
                    </a:lnTo>
                    <a:lnTo>
                      <a:pt x="148" y="1806"/>
                    </a:lnTo>
                    <a:lnTo>
                      <a:pt x="177" y="1857"/>
                    </a:lnTo>
                    <a:lnTo>
                      <a:pt x="209" y="1906"/>
                    </a:lnTo>
                    <a:lnTo>
                      <a:pt x="243" y="1954"/>
                    </a:lnTo>
                    <a:lnTo>
                      <a:pt x="280" y="2001"/>
                    </a:lnTo>
                    <a:lnTo>
                      <a:pt x="318" y="2045"/>
                    </a:lnTo>
                    <a:lnTo>
                      <a:pt x="359" y="2087"/>
                    </a:lnTo>
                    <a:lnTo>
                      <a:pt x="401" y="2127"/>
                    </a:lnTo>
                    <a:lnTo>
                      <a:pt x="445" y="2166"/>
                    </a:lnTo>
                    <a:lnTo>
                      <a:pt x="492" y="2203"/>
                    </a:lnTo>
                    <a:lnTo>
                      <a:pt x="540" y="2237"/>
                    </a:lnTo>
                    <a:lnTo>
                      <a:pt x="589" y="2268"/>
                    </a:lnTo>
                    <a:lnTo>
                      <a:pt x="640" y="2298"/>
                    </a:lnTo>
                    <a:lnTo>
                      <a:pt x="694" y="2325"/>
                    </a:lnTo>
                    <a:lnTo>
                      <a:pt x="747" y="2349"/>
                    </a:lnTo>
                    <a:lnTo>
                      <a:pt x="803" y="2371"/>
                    </a:lnTo>
                    <a:lnTo>
                      <a:pt x="860" y="2390"/>
                    </a:lnTo>
                    <a:lnTo>
                      <a:pt x="918" y="2407"/>
                    </a:lnTo>
                    <a:lnTo>
                      <a:pt x="977" y="2421"/>
                    </a:lnTo>
                    <a:lnTo>
                      <a:pt x="1037" y="2432"/>
                    </a:lnTo>
                    <a:lnTo>
                      <a:pt x="1099" y="2439"/>
                    </a:lnTo>
                    <a:lnTo>
                      <a:pt x="1160" y="2444"/>
                    </a:lnTo>
                    <a:lnTo>
                      <a:pt x="1223" y="2446"/>
                    </a:lnTo>
                    <a:lnTo>
                      <a:pt x="1287" y="2444"/>
                    </a:lnTo>
                    <a:lnTo>
                      <a:pt x="1348" y="2439"/>
                    </a:lnTo>
                    <a:lnTo>
                      <a:pt x="1409" y="2432"/>
                    </a:lnTo>
                    <a:lnTo>
                      <a:pt x="1470" y="2421"/>
                    </a:lnTo>
                    <a:lnTo>
                      <a:pt x="1529" y="2407"/>
                    </a:lnTo>
                    <a:lnTo>
                      <a:pt x="1587" y="2390"/>
                    </a:lnTo>
                    <a:lnTo>
                      <a:pt x="1643" y="2371"/>
                    </a:lnTo>
                    <a:lnTo>
                      <a:pt x="1700" y="2349"/>
                    </a:lnTo>
                    <a:lnTo>
                      <a:pt x="1753" y="2325"/>
                    </a:lnTo>
                    <a:lnTo>
                      <a:pt x="1806" y="2298"/>
                    </a:lnTo>
                    <a:lnTo>
                      <a:pt x="1857" y="2268"/>
                    </a:lnTo>
                    <a:lnTo>
                      <a:pt x="1907" y="2237"/>
                    </a:lnTo>
                    <a:lnTo>
                      <a:pt x="1955" y="2203"/>
                    </a:lnTo>
                    <a:lnTo>
                      <a:pt x="2001" y="2166"/>
                    </a:lnTo>
                    <a:lnTo>
                      <a:pt x="2045" y="2127"/>
                    </a:lnTo>
                    <a:lnTo>
                      <a:pt x="2088" y="2087"/>
                    </a:lnTo>
                    <a:lnTo>
                      <a:pt x="2129" y="2045"/>
                    </a:lnTo>
                    <a:lnTo>
                      <a:pt x="2167" y="2001"/>
                    </a:lnTo>
                    <a:lnTo>
                      <a:pt x="2203" y="1954"/>
                    </a:lnTo>
                    <a:lnTo>
                      <a:pt x="2237" y="1906"/>
                    </a:lnTo>
                    <a:lnTo>
                      <a:pt x="2270" y="1857"/>
                    </a:lnTo>
                    <a:lnTo>
                      <a:pt x="2299" y="1806"/>
                    </a:lnTo>
                    <a:lnTo>
                      <a:pt x="2326" y="1752"/>
                    </a:lnTo>
                    <a:lnTo>
                      <a:pt x="2350" y="1698"/>
                    </a:lnTo>
                    <a:lnTo>
                      <a:pt x="2372" y="1643"/>
                    </a:lnTo>
                    <a:lnTo>
                      <a:pt x="2391" y="1587"/>
                    </a:lnTo>
                    <a:lnTo>
                      <a:pt x="2407" y="1528"/>
                    </a:lnTo>
                    <a:lnTo>
                      <a:pt x="2421" y="1469"/>
                    </a:lnTo>
                    <a:lnTo>
                      <a:pt x="2432" y="1409"/>
                    </a:lnTo>
                    <a:lnTo>
                      <a:pt x="2439" y="1347"/>
                    </a:lnTo>
                    <a:lnTo>
                      <a:pt x="2444" y="1285"/>
                    </a:lnTo>
                    <a:lnTo>
                      <a:pt x="2446" y="1223"/>
                    </a:lnTo>
                    <a:close/>
                    <a:moveTo>
                      <a:pt x="2344" y="1223"/>
                    </a:moveTo>
                    <a:lnTo>
                      <a:pt x="2343" y="1280"/>
                    </a:lnTo>
                    <a:lnTo>
                      <a:pt x="2339" y="1337"/>
                    </a:lnTo>
                    <a:lnTo>
                      <a:pt x="2332" y="1394"/>
                    </a:lnTo>
                    <a:lnTo>
                      <a:pt x="2322" y="1449"/>
                    </a:lnTo>
                    <a:lnTo>
                      <a:pt x="2309" y="1503"/>
                    </a:lnTo>
                    <a:lnTo>
                      <a:pt x="2294" y="1555"/>
                    </a:lnTo>
                    <a:lnTo>
                      <a:pt x="2277" y="1608"/>
                    </a:lnTo>
                    <a:lnTo>
                      <a:pt x="2256" y="1659"/>
                    </a:lnTo>
                    <a:lnTo>
                      <a:pt x="2233" y="1708"/>
                    </a:lnTo>
                    <a:lnTo>
                      <a:pt x="2209" y="1756"/>
                    </a:lnTo>
                    <a:lnTo>
                      <a:pt x="2182" y="1804"/>
                    </a:lnTo>
                    <a:lnTo>
                      <a:pt x="2153" y="1849"/>
                    </a:lnTo>
                    <a:lnTo>
                      <a:pt x="2122" y="1893"/>
                    </a:lnTo>
                    <a:lnTo>
                      <a:pt x="2089" y="1935"/>
                    </a:lnTo>
                    <a:lnTo>
                      <a:pt x="2053" y="1976"/>
                    </a:lnTo>
                    <a:lnTo>
                      <a:pt x="2016" y="2015"/>
                    </a:lnTo>
                    <a:lnTo>
                      <a:pt x="1977" y="2052"/>
                    </a:lnTo>
                    <a:lnTo>
                      <a:pt x="1936" y="2087"/>
                    </a:lnTo>
                    <a:lnTo>
                      <a:pt x="1894" y="2121"/>
                    </a:lnTo>
                    <a:lnTo>
                      <a:pt x="1850" y="2152"/>
                    </a:lnTo>
                    <a:lnTo>
                      <a:pt x="1804" y="2181"/>
                    </a:lnTo>
                    <a:lnTo>
                      <a:pt x="1758" y="2208"/>
                    </a:lnTo>
                    <a:lnTo>
                      <a:pt x="1710" y="2233"/>
                    </a:lnTo>
                    <a:lnTo>
                      <a:pt x="1660" y="2255"/>
                    </a:lnTo>
                    <a:lnTo>
                      <a:pt x="1608" y="2275"/>
                    </a:lnTo>
                    <a:lnTo>
                      <a:pt x="1557" y="2293"/>
                    </a:lnTo>
                    <a:lnTo>
                      <a:pt x="1504" y="2308"/>
                    </a:lnTo>
                    <a:lnTo>
                      <a:pt x="1449" y="2320"/>
                    </a:lnTo>
                    <a:lnTo>
                      <a:pt x="1394" y="2330"/>
                    </a:lnTo>
                    <a:lnTo>
                      <a:pt x="1338" y="2337"/>
                    </a:lnTo>
                    <a:lnTo>
                      <a:pt x="1281" y="2342"/>
                    </a:lnTo>
                    <a:lnTo>
                      <a:pt x="1223" y="2343"/>
                    </a:lnTo>
                    <a:lnTo>
                      <a:pt x="1166" y="2342"/>
                    </a:lnTo>
                    <a:lnTo>
                      <a:pt x="1109" y="2337"/>
                    </a:lnTo>
                    <a:lnTo>
                      <a:pt x="1052" y="2330"/>
                    </a:lnTo>
                    <a:lnTo>
                      <a:pt x="997" y="2320"/>
                    </a:lnTo>
                    <a:lnTo>
                      <a:pt x="943" y="2308"/>
                    </a:lnTo>
                    <a:lnTo>
                      <a:pt x="890" y="2293"/>
                    </a:lnTo>
                    <a:lnTo>
                      <a:pt x="838" y="2275"/>
                    </a:lnTo>
                    <a:lnTo>
                      <a:pt x="787" y="2255"/>
                    </a:lnTo>
                    <a:lnTo>
                      <a:pt x="737" y="2233"/>
                    </a:lnTo>
                    <a:lnTo>
                      <a:pt x="689" y="2208"/>
                    </a:lnTo>
                    <a:lnTo>
                      <a:pt x="642" y="2181"/>
                    </a:lnTo>
                    <a:lnTo>
                      <a:pt x="596" y="2152"/>
                    </a:lnTo>
                    <a:lnTo>
                      <a:pt x="553" y="2121"/>
                    </a:lnTo>
                    <a:lnTo>
                      <a:pt x="511" y="2087"/>
                    </a:lnTo>
                    <a:lnTo>
                      <a:pt x="470" y="2052"/>
                    </a:lnTo>
                    <a:lnTo>
                      <a:pt x="430" y="2015"/>
                    </a:lnTo>
                    <a:lnTo>
                      <a:pt x="393" y="1976"/>
                    </a:lnTo>
                    <a:lnTo>
                      <a:pt x="358" y="1935"/>
                    </a:lnTo>
                    <a:lnTo>
                      <a:pt x="325" y="1893"/>
                    </a:lnTo>
                    <a:lnTo>
                      <a:pt x="294" y="1849"/>
                    </a:lnTo>
                    <a:lnTo>
                      <a:pt x="265" y="1804"/>
                    </a:lnTo>
                    <a:lnTo>
                      <a:pt x="237" y="1756"/>
                    </a:lnTo>
                    <a:lnTo>
                      <a:pt x="213" y="1708"/>
                    </a:lnTo>
                    <a:lnTo>
                      <a:pt x="190" y="1659"/>
                    </a:lnTo>
                    <a:lnTo>
                      <a:pt x="170" y="1608"/>
                    </a:lnTo>
                    <a:lnTo>
                      <a:pt x="153" y="1555"/>
                    </a:lnTo>
                    <a:lnTo>
                      <a:pt x="138" y="1503"/>
                    </a:lnTo>
                    <a:lnTo>
                      <a:pt x="125" y="1449"/>
                    </a:lnTo>
                    <a:lnTo>
                      <a:pt x="116" y="1394"/>
                    </a:lnTo>
                    <a:lnTo>
                      <a:pt x="108" y="1337"/>
                    </a:lnTo>
                    <a:lnTo>
                      <a:pt x="104" y="1280"/>
                    </a:lnTo>
                    <a:lnTo>
                      <a:pt x="103" y="1223"/>
                    </a:lnTo>
                    <a:lnTo>
                      <a:pt x="104" y="1165"/>
                    </a:lnTo>
                    <a:lnTo>
                      <a:pt x="108" y="1108"/>
                    </a:lnTo>
                    <a:lnTo>
                      <a:pt x="116" y="1052"/>
                    </a:lnTo>
                    <a:lnTo>
                      <a:pt x="125" y="997"/>
                    </a:lnTo>
                    <a:lnTo>
                      <a:pt x="138" y="942"/>
                    </a:lnTo>
                    <a:lnTo>
                      <a:pt x="153" y="889"/>
                    </a:lnTo>
                    <a:lnTo>
                      <a:pt x="170" y="837"/>
                    </a:lnTo>
                    <a:lnTo>
                      <a:pt x="190" y="787"/>
                    </a:lnTo>
                    <a:lnTo>
                      <a:pt x="213" y="736"/>
                    </a:lnTo>
                    <a:lnTo>
                      <a:pt x="237" y="688"/>
                    </a:lnTo>
                    <a:lnTo>
                      <a:pt x="265" y="641"/>
                    </a:lnTo>
                    <a:lnTo>
                      <a:pt x="294" y="596"/>
                    </a:lnTo>
                    <a:lnTo>
                      <a:pt x="325" y="552"/>
                    </a:lnTo>
                    <a:lnTo>
                      <a:pt x="358" y="509"/>
                    </a:lnTo>
                    <a:lnTo>
                      <a:pt x="393" y="469"/>
                    </a:lnTo>
                    <a:lnTo>
                      <a:pt x="430" y="430"/>
                    </a:lnTo>
                    <a:lnTo>
                      <a:pt x="470" y="393"/>
                    </a:lnTo>
                    <a:lnTo>
                      <a:pt x="511" y="358"/>
                    </a:lnTo>
                    <a:lnTo>
                      <a:pt x="553" y="324"/>
                    </a:lnTo>
                    <a:lnTo>
                      <a:pt x="596" y="293"/>
                    </a:lnTo>
                    <a:lnTo>
                      <a:pt x="642" y="264"/>
                    </a:lnTo>
                    <a:lnTo>
                      <a:pt x="689" y="237"/>
                    </a:lnTo>
                    <a:lnTo>
                      <a:pt x="737" y="212"/>
                    </a:lnTo>
                    <a:lnTo>
                      <a:pt x="787" y="190"/>
                    </a:lnTo>
                    <a:lnTo>
                      <a:pt x="838" y="170"/>
                    </a:lnTo>
                    <a:lnTo>
                      <a:pt x="890" y="153"/>
                    </a:lnTo>
                    <a:lnTo>
                      <a:pt x="943" y="138"/>
                    </a:lnTo>
                    <a:lnTo>
                      <a:pt x="997" y="125"/>
                    </a:lnTo>
                    <a:lnTo>
                      <a:pt x="1052" y="114"/>
                    </a:lnTo>
                    <a:lnTo>
                      <a:pt x="1109" y="107"/>
                    </a:lnTo>
                    <a:lnTo>
                      <a:pt x="1166" y="103"/>
                    </a:lnTo>
                    <a:lnTo>
                      <a:pt x="1223" y="101"/>
                    </a:lnTo>
                    <a:lnTo>
                      <a:pt x="1281" y="103"/>
                    </a:lnTo>
                    <a:lnTo>
                      <a:pt x="1338" y="107"/>
                    </a:lnTo>
                    <a:lnTo>
                      <a:pt x="1394" y="114"/>
                    </a:lnTo>
                    <a:lnTo>
                      <a:pt x="1449" y="125"/>
                    </a:lnTo>
                    <a:lnTo>
                      <a:pt x="1504" y="138"/>
                    </a:lnTo>
                    <a:lnTo>
                      <a:pt x="1557" y="153"/>
                    </a:lnTo>
                    <a:lnTo>
                      <a:pt x="1608" y="170"/>
                    </a:lnTo>
                    <a:lnTo>
                      <a:pt x="1660" y="190"/>
                    </a:lnTo>
                    <a:lnTo>
                      <a:pt x="1710" y="212"/>
                    </a:lnTo>
                    <a:lnTo>
                      <a:pt x="1758" y="237"/>
                    </a:lnTo>
                    <a:lnTo>
                      <a:pt x="1804" y="264"/>
                    </a:lnTo>
                    <a:lnTo>
                      <a:pt x="1850" y="293"/>
                    </a:lnTo>
                    <a:lnTo>
                      <a:pt x="1894" y="324"/>
                    </a:lnTo>
                    <a:lnTo>
                      <a:pt x="1936" y="358"/>
                    </a:lnTo>
                    <a:lnTo>
                      <a:pt x="1977" y="393"/>
                    </a:lnTo>
                    <a:lnTo>
                      <a:pt x="2016" y="430"/>
                    </a:lnTo>
                    <a:lnTo>
                      <a:pt x="2053" y="469"/>
                    </a:lnTo>
                    <a:lnTo>
                      <a:pt x="2089" y="509"/>
                    </a:lnTo>
                    <a:lnTo>
                      <a:pt x="2122" y="552"/>
                    </a:lnTo>
                    <a:lnTo>
                      <a:pt x="2153" y="596"/>
                    </a:lnTo>
                    <a:lnTo>
                      <a:pt x="2182" y="641"/>
                    </a:lnTo>
                    <a:lnTo>
                      <a:pt x="2209" y="688"/>
                    </a:lnTo>
                    <a:lnTo>
                      <a:pt x="2233" y="736"/>
                    </a:lnTo>
                    <a:lnTo>
                      <a:pt x="2256" y="787"/>
                    </a:lnTo>
                    <a:lnTo>
                      <a:pt x="2277" y="837"/>
                    </a:lnTo>
                    <a:lnTo>
                      <a:pt x="2294" y="889"/>
                    </a:lnTo>
                    <a:lnTo>
                      <a:pt x="2309" y="942"/>
                    </a:lnTo>
                    <a:lnTo>
                      <a:pt x="2322" y="997"/>
                    </a:lnTo>
                    <a:lnTo>
                      <a:pt x="2332" y="1052"/>
                    </a:lnTo>
                    <a:lnTo>
                      <a:pt x="2339" y="1108"/>
                    </a:lnTo>
                    <a:lnTo>
                      <a:pt x="2343" y="1165"/>
                    </a:lnTo>
                    <a:lnTo>
                      <a:pt x="2344" y="1223"/>
                    </a:lnTo>
                    <a:close/>
                  </a:path>
                </a:pathLst>
              </a:custGeom>
              <a:solidFill>
                <a:srgbClr val="F09BB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1660" name="Freeform 1367">
                <a:extLst>
                  <a:ext uri="{FF2B5EF4-FFF2-40B4-BE49-F238E27FC236}">
                    <a16:creationId xmlns:a16="http://schemas.microsoft.com/office/drawing/2014/main" id="{62732DEC-8659-4DCB-8906-5D1E41ECB780}"/>
                  </a:ext>
                </a:extLst>
              </p:cNvPr>
              <p:cNvSpPr>
                <a:spLocks noEditPoints="1"/>
              </p:cNvSpPr>
              <p:nvPr/>
            </p:nvSpPr>
            <p:spPr bwMode="auto">
              <a:xfrm>
                <a:off x="3733" y="2958"/>
                <a:ext cx="469" cy="468"/>
              </a:xfrm>
              <a:custGeom>
                <a:avLst/>
                <a:gdLst>
                  <a:gd name="T0" fmla="*/ 464 w 2343"/>
                  <a:gd name="T1" fmla="*/ 187 h 2344"/>
                  <a:gd name="T2" fmla="*/ 446 w 2343"/>
                  <a:gd name="T3" fmla="*/ 132 h 2344"/>
                  <a:gd name="T4" fmla="*/ 416 w 2343"/>
                  <a:gd name="T5" fmla="*/ 85 h 2344"/>
                  <a:gd name="T6" fmla="*/ 375 w 2343"/>
                  <a:gd name="T7" fmla="*/ 46 h 2344"/>
                  <a:gd name="T8" fmla="*/ 326 w 2343"/>
                  <a:gd name="T9" fmla="*/ 18 h 2344"/>
                  <a:gd name="T10" fmla="*/ 270 w 2343"/>
                  <a:gd name="T11" fmla="*/ 3 h 2344"/>
                  <a:gd name="T12" fmla="*/ 211 w 2343"/>
                  <a:gd name="T13" fmla="*/ 1 h 2344"/>
                  <a:gd name="T14" fmla="*/ 154 w 2343"/>
                  <a:gd name="T15" fmla="*/ 14 h 2344"/>
                  <a:gd name="T16" fmla="*/ 103 w 2343"/>
                  <a:gd name="T17" fmla="*/ 40 h 2344"/>
                  <a:gd name="T18" fmla="*/ 61 w 2343"/>
                  <a:gd name="T19" fmla="*/ 77 h 2344"/>
                  <a:gd name="T20" fmla="*/ 28 w 2343"/>
                  <a:gd name="T21" fmla="*/ 122 h 2344"/>
                  <a:gd name="T22" fmla="*/ 7 w 2343"/>
                  <a:gd name="T23" fmla="*/ 175 h 2344"/>
                  <a:gd name="T24" fmla="*/ 0 w 2343"/>
                  <a:gd name="T25" fmla="*/ 234 h 2344"/>
                  <a:gd name="T26" fmla="*/ 7 w 2343"/>
                  <a:gd name="T27" fmla="*/ 292 h 2344"/>
                  <a:gd name="T28" fmla="*/ 28 w 2343"/>
                  <a:gd name="T29" fmla="*/ 346 h 2344"/>
                  <a:gd name="T30" fmla="*/ 61 w 2343"/>
                  <a:gd name="T31" fmla="*/ 391 h 2344"/>
                  <a:gd name="T32" fmla="*/ 103 w 2343"/>
                  <a:gd name="T33" fmla="*/ 428 h 2344"/>
                  <a:gd name="T34" fmla="*/ 154 w 2343"/>
                  <a:gd name="T35" fmla="*/ 454 h 2344"/>
                  <a:gd name="T36" fmla="*/ 211 w 2343"/>
                  <a:gd name="T37" fmla="*/ 467 h 2344"/>
                  <a:gd name="T38" fmla="*/ 270 w 2343"/>
                  <a:gd name="T39" fmla="*/ 465 h 2344"/>
                  <a:gd name="T40" fmla="*/ 326 w 2343"/>
                  <a:gd name="T41" fmla="*/ 449 h 2344"/>
                  <a:gd name="T42" fmla="*/ 375 w 2343"/>
                  <a:gd name="T43" fmla="*/ 421 h 2344"/>
                  <a:gd name="T44" fmla="*/ 416 w 2343"/>
                  <a:gd name="T45" fmla="*/ 383 h 2344"/>
                  <a:gd name="T46" fmla="*/ 446 w 2343"/>
                  <a:gd name="T47" fmla="*/ 335 h 2344"/>
                  <a:gd name="T48" fmla="*/ 464 w 2343"/>
                  <a:gd name="T49" fmla="*/ 281 h 2344"/>
                  <a:gd name="T50" fmla="*/ 449 w 2343"/>
                  <a:gd name="T51" fmla="*/ 234 h 2344"/>
                  <a:gd name="T52" fmla="*/ 442 w 2343"/>
                  <a:gd name="T53" fmla="*/ 287 h 2344"/>
                  <a:gd name="T54" fmla="*/ 423 w 2343"/>
                  <a:gd name="T55" fmla="*/ 336 h 2344"/>
                  <a:gd name="T56" fmla="*/ 393 w 2343"/>
                  <a:gd name="T57" fmla="*/ 378 h 2344"/>
                  <a:gd name="T58" fmla="*/ 354 w 2343"/>
                  <a:gd name="T59" fmla="*/ 411 h 2344"/>
                  <a:gd name="T60" fmla="*/ 308 w 2343"/>
                  <a:gd name="T61" fmla="*/ 435 h 2344"/>
                  <a:gd name="T62" fmla="*/ 256 w 2343"/>
                  <a:gd name="T63" fmla="*/ 446 h 2344"/>
                  <a:gd name="T64" fmla="*/ 202 w 2343"/>
                  <a:gd name="T65" fmla="*/ 445 h 2344"/>
                  <a:gd name="T66" fmla="*/ 151 w 2343"/>
                  <a:gd name="T67" fmla="*/ 431 h 2344"/>
                  <a:gd name="T68" fmla="*/ 106 w 2343"/>
                  <a:gd name="T69" fmla="*/ 405 h 2344"/>
                  <a:gd name="T70" fmla="*/ 69 w 2343"/>
                  <a:gd name="T71" fmla="*/ 370 h 2344"/>
                  <a:gd name="T72" fmla="*/ 41 w 2343"/>
                  <a:gd name="T73" fmla="*/ 326 h 2344"/>
                  <a:gd name="T74" fmla="*/ 25 w 2343"/>
                  <a:gd name="T75" fmla="*/ 277 h 2344"/>
                  <a:gd name="T76" fmla="*/ 21 w 2343"/>
                  <a:gd name="T77" fmla="*/ 223 h 2344"/>
                  <a:gd name="T78" fmla="*/ 30 w 2343"/>
                  <a:gd name="T79" fmla="*/ 170 h 2344"/>
                  <a:gd name="T80" fmla="*/ 51 w 2343"/>
                  <a:gd name="T81" fmla="*/ 123 h 2344"/>
                  <a:gd name="T82" fmla="*/ 83 w 2343"/>
                  <a:gd name="T83" fmla="*/ 83 h 2344"/>
                  <a:gd name="T84" fmla="*/ 124 w 2343"/>
                  <a:gd name="T85" fmla="*/ 51 h 2344"/>
                  <a:gd name="T86" fmla="*/ 171 w 2343"/>
                  <a:gd name="T87" fmla="*/ 30 h 2344"/>
                  <a:gd name="T88" fmla="*/ 223 w 2343"/>
                  <a:gd name="T89" fmla="*/ 21 h 2344"/>
                  <a:gd name="T90" fmla="*/ 278 w 2343"/>
                  <a:gd name="T91" fmla="*/ 25 h 2344"/>
                  <a:gd name="T92" fmla="*/ 327 w 2343"/>
                  <a:gd name="T93" fmla="*/ 41 h 2344"/>
                  <a:gd name="T94" fmla="*/ 371 w 2343"/>
                  <a:gd name="T95" fmla="*/ 69 h 2344"/>
                  <a:gd name="T96" fmla="*/ 406 w 2343"/>
                  <a:gd name="T97" fmla="*/ 106 h 2344"/>
                  <a:gd name="T98" fmla="*/ 432 w 2343"/>
                  <a:gd name="T99" fmla="*/ 151 h 2344"/>
                  <a:gd name="T100" fmla="*/ 446 w 2343"/>
                  <a:gd name="T101" fmla="*/ 201 h 234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343" h="2344">
                    <a:moveTo>
                      <a:pt x="2343" y="1172"/>
                    </a:moveTo>
                    <a:lnTo>
                      <a:pt x="2342" y="1112"/>
                    </a:lnTo>
                    <a:lnTo>
                      <a:pt x="2337" y="1052"/>
                    </a:lnTo>
                    <a:lnTo>
                      <a:pt x="2330" y="993"/>
                    </a:lnTo>
                    <a:lnTo>
                      <a:pt x="2319" y="936"/>
                    </a:lnTo>
                    <a:lnTo>
                      <a:pt x="2306" y="878"/>
                    </a:lnTo>
                    <a:lnTo>
                      <a:pt x="2291" y="823"/>
                    </a:lnTo>
                    <a:lnTo>
                      <a:pt x="2272" y="769"/>
                    </a:lnTo>
                    <a:lnTo>
                      <a:pt x="2251" y="716"/>
                    </a:lnTo>
                    <a:lnTo>
                      <a:pt x="2228" y="663"/>
                    </a:lnTo>
                    <a:lnTo>
                      <a:pt x="2201" y="613"/>
                    </a:lnTo>
                    <a:lnTo>
                      <a:pt x="2173" y="564"/>
                    </a:lnTo>
                    <a:lnTo>
                      <a:pt x="2143" y="517"/>
                    </a:lnTo>
                    <a:lnTo>
                      <a:pt x="2110" y="470"/>
                    </a:lnTo>
                    <a:lnTo>
                      <a:pt x="2076" y="426"/>
                    </a:lnTo>
                    <a:lnTo>
                      <a:pt x="2039" y="384"/>
                    </a:lnTo>
                    <a:lnTo>
                      <a:pt x="2000" y="343"/>
                    </a:lnTo>
                    <a:lnTo>
                      <a:pt x="1959" y="305"/>
                    </a:lnTo>
                    <a:lnTo>
                      <a:pt x="1917" y="267"/>
                    </a:lnTo>
                    <a:lnTo>
                      <a:pt x="1873" y="232"/>
                    </a:lnTo>
                    <a:lnTo>
                      <a:pt x="1827" y="200"/>
                    </a:lnTo>
                    <a:lnTo>
                      <a:pt x="1779" y="170"/>
                    </a:lnTo>
                    <a:lnTo>
                      <a:pt x="1730" y="141"/>
                    </a:lnTo>
                    <a:lnTo>
                      <a:pt x="1680" y="116"/>
                    </a:lnTo>
                    <a:lnTo>
                      <a:pt x="1628" y="92"/>
                    </a:lnTo>
                    <a:lnTo>
                      <a:pt x="1574" y="70"/>
                    </a:lnTo>
                    <a:lnTo>
                      <a:pt x="1520" y="52"/>
                    </a:lnTo>
                    <a:lnTo>
                      <a:pt x="1464" y="36"/>
                    </a:lnTo>
                    <a:lnTo>
                      <a:pt x="1408" y="23"/>
                    </a:lnTo>
                    <a:lnTo>
                      <a:pt x="1350" y="13"/>
                    </a:lnTo>
                    <a:lnTo>
                      <a:pt x="1291" y="6"/>
                    </a:lnTo>
                    <a:lnTo>
                      <a:pt x="1232" y="1"/>
                    </a:lnTo>
                    <a:lnTo>
                      <a:pt x="1171" y="0"/>
                    </a:lnTo>
                    <a:lnTo>
                      <a:pt x="1111" y="1"/>
                    </a:lnTo>
                    <a:lnTo>
                      <a:pt x="1052" y="6"/>
                    </a:lnTo>
                    <a:lnTo>
                      <a:pt x="992" y="13"/>
                    </a:lnTo>
                    <a:lnTo>
                      <a:pt x="935" y="23"/>
                    </a:lnTo>
                    <a:lnTo>
                      <a:pt x="879" y="36"/>
                    </a:lnTo>
                    <a:lnTo>
                      <a:pt x="823" y="52"/>
                    </a:lnTo>
                    <a:lnTo>
                      <a:pt x="768" y="70"/>
                    </a:lnTo>
                    <a:lnTo>
                      <a:pt x="715" y="92"/>
                    </a:lnTo>
                    <a:lnTo>
                      <a:pt x="664" y="116"/>
                    </a:lnTo>
                    <a:lnTo>
                      <a:pt x="613" y="141"/>
                    </a:lnTo>
                    <a:lnTo>
                      <a:pt x="563" y="170"/>
                    </a:lnTo>
                    <a:lnTo>
                      <a:pt x="516" y="200"/>
                    </a:lnTo>
                    <a:lnTo>
                      <a:pt x="470" y="232"/>
                    </a:lnTo>
                    <a:lnTo>
                      <a:pt x="426" y="267"/>
                    </a:lnTo>
                    <a:lnTo>
                      <a:pt x="383" y="305"/>
                    </a:lnTo>
                    <a:lnTo>
                      <a:pt x="343" y="343"/>
                    </a:lnTo>
                    <a:lnTo>
                      <a:pt x="304" y="384"/>
                    </a:lnTo>
                    <a:lnTo>
                      <a:pt x="267" y="426"/>
                    </a:lnTo>
                    <a:lnTo>
                      <a:pt x="233" y="470"/>
                    </a:lnTo>
                    <a:lnTo>
                      <a:pt x="199" y="517"/>
                    </a:lnTo>
                    <a:lnTo>
                      <a:pt x="169" y="564"/>
                    </a:lnTo>
                    <a:lnTo>
                      <a:pt x="141" y="613"/>
                    </a:lnTo>
                    <a:lnTo>
                      <a:pt x="115" y="663"/>
                    </a:lnTo>
                    <a:lnTo>
                      <a:pt x="92" y="716"/>
                    </a:lnTo>
                    <a:lnTo>
                      <a:pt x="71" y="769"/>
                    </a:lnTo>
                    <a:lnTo>
                      <a:pt x="52" y="823"/>
                    </a:lnTo>
                    <a:lnTo>
                      <a:pt x="37" y="878"/>
                    </a:lnTo>
                    <a:lnTo>
                      <a:pt x="24" y="936"/>
                    </a:lnTo>
                    <a:lnTo>
                      <a:pt x="13" y="993"/>
                    </a:lnTo>
                    <a:lnTo>
                      <a:pt x="6" y="1052"/>
                    </a:lnTo>
                    <a:lnTo>
                      <a:pt x="1" y="1112"/>
                    </a:lnTo>
                    <a:lnTo>
                      <a:pt x="0" y="1172"/>
                    </a:lnTo>
                    <a:lnTo>
                      <a:pt x="1" y="1232"/>
                    </a:lnTo>
                    <a:lnTo>
                      <a:pt x="6" y="1291"/>
                    </a:lnTo>
                    <a:lnTo>
                      <a:pt x="13" y="1350"/>
                    </a:lnTo>
                    <a:lnTo>
                      <a:pt x="24" y="1408"/>
                    </a:lnTo>
                    <a:lnTo>
                      <a:pt x="37" y="1464"/>
                    </a:lnTo>
                    <a:lnTo>
                      <a:pt x="52" y="1520"/>
                    </a:lnTo>
                    <a:lnTo>
                      <a:pt x="71" y="1575"/>
                    </a:lnTo>
                    <a:lnTo>
                      <a:pt x="92" y="1628"/>
                    </a:lnTo>
                    <a:lnTo>
                      <a:pt x="115" y="1679"/>
                    </a:lnTo>
                    <a:lnTo>
                      <a:pt x="141" y="1731"/>
                    </a:lnTo>
                    <a:lnTo>
                      <a:pt x="169" y="1779"/>
                    </a:lnTo>
                    <a:lnTo>
                      <a:pt x="199" y="1827"/>
                    </a:lnTo>
                    <a:lnTo>
                      <a:pt x="233" y="1872"/>
                    </a:lnTo>
                    <a:lnTo>
                      <a:pt x="267" y="1916"/>
                    </a:lnTo>
                    <a:lnTo>
                      <a:pt x="304" y="1960"/>
                    </a:lnTo>
                    <a:lnTo>
                      <a:pt x="343" y="2000"/>
                    </a:lnTo>
                    <a:lnTo>
                      <a:pt x="383" y="2039"/>
                    </a:lnTo>
                    <a:lnTo>
                      <a:pt x="426" y="2076"/>
                    </a:lnTo>
                    <a:lnTo>
                      <a:pt x="470" y="2110"/>
                    </a:lnTo>
                    <a:lnTo>
                      <a:pt x="516" y="2144"/>
                    </a:lnTo>
                    <a:lnTo>
                      <a:pt x="563" y="2174"/>
                    </a:lnTo>
                    <a:lnTo>
                      <a:pt x="613" y="2202"/>
                    </a:lnTo>
                    <a:lnTo>
                      <a:pt x="664" y="2228"/>
                    </a:lnTo>
                    <a:lnTo>
                      <a:pt x="715" y="2251"/>
                    </a:lnTo>
                    <a:lnTo>
                      <a:pt x="768" y="2272"/>
                    </a:lnTo>
                    <a:lnTo>
                      <a:pt x="823" y="2290"/>
                    </a:lnTo>
                    <a:lnTo>
                      <a:pt x="879" y="2306"/>
                    </a:lnTo>
                    <a:lnTo>
                      <a:pt x="935" y="2319"/>
                    </a:lnTo>
                    <a:lnTo>
                      <a:pt x="992" y="2329"/>
                    </a:lnTo>
                    <a:lnTo>
                      <a:pt x="1052" y="2337"/>
                    </a:lnTo>
                    <a:lnTo>
                      <a:pt x="1111" y="2342"/>
                    </a:lnTo>
                    <a:lnTo>
                      <a:pt x="1171" y="2344"/>
                    </a:lnTo>
                    <a:lnTo>
                      <a:pt x="1232" y="2342"/>
                    </a:lnTo>
                    <a:lnTo>
                      <a:pt x="1291" y="2337"/>
                    </a:lnTo>
                    <a:lnTo>
                      <a:pt x="1350" y="2329"/>
                    </a:lnTo>
                    <a:lnTo>
                      <a:pt x="1408" y="2319"/>
                    </a:lnTo>
                    <a:lnTo>
                      <a:pt x="1464" y="2306"/>
                    </a:lnTo>
                    <a:lnTo>
                      <a:pt x="1520" y="2290"/>
                    </a:lnTo>
                    <a:lnTo>
                      <a:pt x="1574" y="2272"/>
                    </a:lnTo>
                    <a:lnTo>
                      <a:pt x="1628" y="2251"/>
                    </a:lnTo>
                    <a:lnTo>
                      <a:pt x="1680" y="2228"/>
                    </a:lnTo>
                    <a:lnTo>
                      <a:pt x="1730" y="2202"/>
                    </a:lnTo>
                    <a:lnTo>
                      <a:pt x="1779" y="2174"/>
                    </a:lnTo>
                    <a:lnTo>
                      <a:pt x="1827" y="2144"/>
                    </a:lnTo>
                    <a:lnTo>
                      <a:pt x="1873" y="2110"/>
                    </a:lnTo>
                    <a:lnTo>
                      <a:pt x="1917" y="2076"/>
                    </a:lnTo>
                    <a:lnTo>
                      <a:pt x="1959" y="2039"/>
                    </a:lnTo>
                    <a:lnTo>
                      <a:pt x="2000" y="2000"/>
                    </a:lnTo>
                    <a:lnTo>
                      <a:pt x="2039" y="1960"/>
                    </a:lnTo>
                    <a:lnTo>
                      <a:pt x="2076" y="1916"/>
                    </a:lnTo>
                    <a:lnTo>
                      <a:pt x="2110" y="1872"/>
                    </a:lnTo>
                    <a:lnTo>
                      <a:pt x="2143" y="1827"/>
                    </a:lnTo>
                    <a:lnTo>
                      <a:pt x="2173" y="1779"/>
                    </a:lnTo>
                    <a:lnTo>
                      <a:pt x="2201" y="1731"/>
                    </a:lnTo>
                    <a:lnTo>
                      <a:pt x="2228" y="1679"/>
                    </a:lnTo>
                    <a:lnTo>
                      <a:pt x="2251" y="1628"/>
                    </a:lnTo>
                    <a:lnTo>
                      <a:pt x="2272" y="1575"/>
                    </a:lnTo>
                    <a:lnTo>
                      <a:pt x="2291" y="1520"/>
                    </a:lnTo>
                    <a:lnTo>
                      <a:pt x="2306" y="1464"/>
                    </a:lnTo>
                    <a:lnTo>
                      <a:pt x="2319" y="1408"/>
                    </a:lnTo>
                    <a:lnTo>
                      <a:pt x="2330" y="1350"/>
                    </a:lnTo>
                    <a:lnTo>
                      <a:pt x="2337" y="1291"/>
                    </a:lnTo>
                    <a:lnTo>
                      <a:pt x="2342" y="1232"/>
                    </a:lnTo>
                    <a:lnTo>
                      <a:pt x="2343" y="1172"/>
                    </a:lnTo>
                    <a:close/>
                    <a:moveTo>
                      <a:pt x="2242" y="1172"/>
                    </a:moveTo>
                    <a:lnTo>
                      <a:pt x="2240" y="1227"/>
                    </a:lnTo>
                    <a:lnTo>
                      <a:pt x="2236" y="1281"/>
                    </a:lnTo>
                    <a:lnTo>
                      <a:pt x="2229" y="1335"/>
                    </a:lnTo>
                    <a:lnTo>
                      <a:pt x="2220" y="1387"/>
                    </a:lnTo>
                    <a:lnTo>
                      <a:pt x="2207" y="1439"/>
                    </a:lnTo>
                    <a:lnTo>
                      <a:pt x="2193" y="1489"/>
                    </a:lnTo>
                    <a:lnTo>
                      <a:pt x="2176" y="1540"/>
                    </a:lnTo>
                    <a:lnTo>
                      <a:pt x="2157" y="1588"/>
                    </a:lnTo>
                    <a:lnTo>
                      <a:pt x="2136" y="1635"/>
                    </a:lnTo>
                    <a:lnTo>
                      <a:pt x="2112" y="1681"/>
                    </a:lnTo>
                    <a:lnTo>
                      <a:pt x="2087" y="1727"/>
                    </a:lnTo>
                    <a:lnTo>
                      <a:pt x="2059" y="1770"/>
                    </a:lnTo>
                    <a:lnTo>
                      <a:pt x="2029" y="1812"/>
                    </a:lnTo>
                    <a:lnTo>
                      <a:pt x="1997" y="1852"/>
                    </a:lnTo>
                    <a:lnTo>
                      <a:pt x="1963" y="1891"/>
                    </a:lnTo>
                    <a:lnTo>
                      <a:pt x="1928" y="1929"/>
                    </a:lnTo>
                    <a:lnTo>
                      <a:pt x="1891" y="1964"/>
                    </a:lnTo>
                    <a:lnTo>
                      <a:pt x="1852" y="1997"/>
                    </a:lnTo>
                    <a:lnTo>
                      <a:pt x="1812" y="2029"/>
                    </a:lnTo>
                    <a:lnTo>
                      <a:pt x="1769" y="2059"/>
                    </a:lnTo>
                    <a:lnTo>
                      <a:pt x="1726" y="2086"/>
                    </a:lnTo>
                    <a:lnTo>
                      <a:pt x="1681" y="2112"/>
                    </a:lnTo>
                    <a:lnTo>
                      <a:pt x="1636" y="2136"/>
                    </a:lnTo>
                    <a:lnTo>
                      <a:pt x="1587" y="2158"/>
                    </a:lnTo>
                    <a:lnTo>
                      <a:pt x="1539" y="2177"/>
                    </a:lnTo>
                    <a:lnTo>
                      <a:pt x="1490" y="2194"/>
                    </a:lnTo>
                    <a:lnTo>
                      <a:pt x="1439" y="2208"/>
                    </a:lnTo>
                    <a:lnTo>
                      <a:pt x="1387" y="2220"/>
                    </a:lnTo>
                    <a:lnTo>
                      <a:pt x="1334" y="2229"/>
                    </a:lnTo>
                    <a:lnTo>
                      <a:pt x="1281" y="2236"/>
                    </a:lnTo>
                    <a:lnTo>
                      <a:pt x="1227" y="2240"/>
                    </a:lnTo>
                    <a:lnTo>
                      <a:pt x="1171" y="2241"/>
                    </a:lnTo>
                    <a:lnTo>
                      <a:pt x="1116" y="2240"/>
                    </a:lnTo>
                    <a:lnTo>
                      <a:pt x="1062" y="2236"/>
                    </a:lnTo>
                    <a:lnTo>
                      <a:pt x="1009" y="2229"/>
                    </a:lnTo>
                    <a:lnTo>
                      <a:pt x="955" y="2220"/>
                    </a:lnTo>
                    <a:lnTo>
                      <a:pt x="904" y="2208"/>
                    </a:lnTo>
                    <a:lnTo>
                      <a:pt x="853" y="2194"/>
                    </a:lnTo>
                    <a:lnTo>
                      <a:pt x="804" y="2177"/>
                    </a:lnTo>
                    <a:lnTo>
                      <a:pt x="755" y="2158"/>
                    </a:lnTo>
                    <a:lnTo>
                      <a:pt x="707" y="2136"/>
                    </a:lnTo>
                    <a:lnTo>
                      <a:pt x="662" y="2112"/>
                    </a:lnTo>
                    <a:lnTo>
                      <a:pt x="617" y="2086"/>
                    </a:lnTo>
                    <a:lnTo>
                      <a:pt x="573" y="2059"/>
                    </a:lnTo>
                    <a:lnTo>
                      <a:pt x="531" y="2029"/>
                    </a:lnTo>
                    <a:lnTo>
                      <a:pt x="491" y="1997"/>
                    </a:lnTo>
                    <a:lnTo>
                      <a:pt x="452" y="1964"/>
                    </a:lnTo>
                    <a:lnTo>
                      <a:pt x="415" y="1929"/>
                    </a:lnTo>
                    <a:lnTo>
                      <a:pt x="379" y="1891"/>
                    </a:lnTo>
                    <a:lnTo>
                      <a:pt x="345" y="1852"/>
                    </a:lnTo>
                    <a:lnTo>
                      <a:pt x="314" y="1812"/>
                    </a:lnTo>
                    <a:lnTo>
                      <a:pt x="284" y="1770"/>
                    </a:lnTo>
                    <a:lnTo>
                      <a:pt x="257" y="1727"/>
                    </a:lnTo>
                    <a:lnTo>
                      <a:pt x="231" y="1681"/>
                    </a:lnTo>
                    <a:lnTo>
                      <a:pt x="207" y="1635"/>
                    </a:lnTo>
                    <a:lnTo>
                      <a:pt x="185" y="1588"/>
                    </a:lnTo>
                    <a:lnTo>
                      <a:pt x="166" y="1540"/>
                    </a:lnTo>
                    <a:lnTo>
                      <a:pt x="149" y="1489"/>
                    </a:lnTo>
                    <a:lnTo>
                      <a:pt x="135" y="1439"/>
                    </a:lnTo>
                    <a:lnTo>
                      <a:pt x="123" y="1387"/>
                    </a:lnTo>
                    <a:lnTo>
                      <a:pt x="114" y="1335"/>
                    </a:lnTo>
                    <a:lnTo>
                      <a:pt x="107" y="1281"/>
                    </a:lnTo>
                    <a:lnTo>
                      <a:pt x="103" y="1227"/>
                    </a:lnTo>
                    <a:lnTo>
                      <a:pt x="101" y="1172"/>
                    </a:lnTo>
                    <a:lnTo>
                      <a:pt x="103" y="1117"/>
                    </a:lnTo>
                    <a:lnTo>
                      <a:pt x="107" y="1062"/>
                    </a:lnTo>
                    <a:lnTo>
                      <a:pt x="114" y="1009"/>
                    </a:lnTo>
                    <a:lnTo>
                      <a:pt x="123" y="956"/>
                    </a:lnTo>
                    <a:lnTo>
                      <a:pt x="135" y="905"/>
                    </a:lnTo>
                    <a:lnTo>
                      <a:pt x="149" y="853"/>
                    </a:lnTo>
                    <a:lnTo>
                      <a:pt x="166" y="804"/>
                    </a:lnTo>
                    <a:lnTo>
                      <a:pt x="185" y="755"/>
                    </a:lnTo>
                    <a:lnTo>
                      <a:pt x="207" y="708"/>
                    </a:lnTo>
                    <a:lnTo>
                      <a:pt x="231" y="661"/>
                    </a:lnTo>
                    <a:lnTo>
                      <a:pt x="257" y="617"/>
                    </a:lnTo>
                    <a:lnTo>
                      <a:pt x="284" y="574"/>
                    </a:lnTo>
                    <a:lnTo>
                      <a:pt x="314" y="532"/>
                    </a:lnTo>
                    <a:lnTo>
                      <a:pt x="345" y="492"/>
                    </a:lnTo>
                    <a:lnTo>
                      <a:pt x="379" y="452"/>
                    </a:lnTo>
                    <a:lnTo>
                      <a:pt x="415" y="415"/>
                    </a:lnTo>
                    <a:lnTo>
                      <a:pt x="452" y="380"/>
                    </a:lnTo>
                    <a:lnTo>
                      <a:pt x="491" y="346"/>
                    </a:lnTo>
                    <a:lnTo>
                      <a:pt x="531" y="315"/>
                    </a:lnTo>
                    <a:lnTo>
                      <a:pt x="573" y="285"/>
                    </a:lnTo>
                    <a:lnTo>
                      <a:pt x="617" y="256"/>
                    </a:lnTo>
                    <a:lnTo>
                      <a:pt x="662" y="231"/>
                    </a:lnTo>
                    <a:lnTo>
                      <a:pt x="707" y="207"/>
                    </a:lnTo>
                    <a:lnTo>
                      <a:pt x="755" y="186"/>
                    </a:lnTo>
                    <a:lnTo>
                      <a:pt x="804" y="167"/>
                    </a:lnTo>
                    <a:lnTo>
                      <a:pt x="853" y="150"/>
                    </a:lnTo>
                    <a:lnTo>
                      <a:pt x="904" y="136"/>
                    </a:lnTo>
                    <a:lnTo>
                      <a:pt x="955" y="124"/>
                    </a:lnTo>
                    <a:lnTo>
                      <a:pt x="1009" y="114"/>
                    </a:lnTo>
                    <a:lnTo>
                      <a:pt x="1062" y="108"/>
                    </a:lnTo>
                    <a:lnTo>
                      <a:pt x="1116" y="103"/>
                    </a:lnTo>
                    <a:lnTo>
                      <a:pt x="1171" y="102"/>
                    </a:lnTo>
                    <a:lnTo>
                      <a:pt x="1227" y="103"/>
                    </a:lnTo>
                    <a:lnTo>
                      <a:pt x="1281" y="108"/>
                    </a:lnTo>
                    <a:lnTo>
                      <a:pt x="1334" y="114"/>
                    </a:lnTo>
                    <a:lnTo>
                      <a:pt x="1387" y="124"/>
                    </a:lnTo>
                    <a:lnTo>
                      <a:pt x="1439" y="136"/>
                    </a:lnTo>
                    <a:lnTo>
                      <a:pt x="1490" y="150"/>
                    </a:lnTo>
                    <a:lnTo>
                      <a:pt x="1539" y="167"/>
                    </a:lnTo>
                    <a:lnTo>
                      <a:pt x="1587" y="186"/>
                    </a:lnTo>
                    <a:lnTo>
                      <a:pt x="1636" y="207"/>
                    </a:lnTo>
                    <a:lnTo>
                      <a:pt x="1681" y="231"/>
                    </a:lnTo>
                    <a:lnTo>
                      <a:pt x="1726" y="256"/>
                    </a:lnTo>
                    <a:lnTo>
                      <a:pt x="1769" y="285"/>
                    </a:lnTo>
                    <a:lnTo>
                      <a:pt x="1812" y="315"/>
                    </a:lnTo>
                    <a:lnTo>
                      <a:pt x="1852" y="346"/>
                    </a:lnTo>
                    <a:lnTo>
                      <a:pt x="1891" y="380"/>
                    </a:lnTo>
                    <a:lnTo>
                      <a:pt x="1928" y="415"/>
                    </a:lnTo>
                    <a:lnTo>
                      <a:pt x="1963" y="452"/>
                    </a:lnTo>
                    <a:lnTo>
                      <a:pt x="1997" y="492"/>
                    </a:lnTo>
                    <a:lnTo>
                      <a:pt x="2029" y="532"/>
                    </a:lnTo>
                    <a:lnTo>
                      <a:pt x="2059" y="574"/>
                    </a:lnTo>
                    <a:lnTo>
                      <a:pt x="2087" y="617"/>
                    </a:lnTo>
                    <a:lnTo>
                      <a:pt x="2112" y="661"/>
                    </a:lnTo>
                    <a:lnTo>
                      <a:pt x="2136" y="708"/>
                    </a:lnTo>
                    <a:lnTo>
                      <a:pt x="2157" y="755"/>
                    </a:lnTo>
                    <a:lnTo>
                      <a:pt x="2176" y="804"/>
                    </a:lnTo>
                    <a:lnTo>
                      <a:pt x="2193" y="853"/>
                    </a:lnTo>
                    <a:lnTo>
                      <a:pt x="2207" y="905"/>
                    </a:lnTo>
                    <a:lnTo>
                      <a:pt x="2220" y="956"/>
                    </a:lnTo>
                    <a:lnTo>
                      <a:pt x="2229" y="1009"/>
                    </a:lnTo>
                    <a:lnTo>
                      <a:pt x="2236" y="1062"/>
                    </a:lnTo>
                    <a:lnTo>
                      <a:pt x="2240" y="1117"/>
                    </a:lnTo>
                    <a:lnTo>
                      <a:pt x="2242" y="1172"/>
                    </a:lnTo>
                    <a:close/>
                  </a:path>
                </a:pathLst>
              </a:custGeom>
              <a:solidFill>
                <a:srgbClr val="F19FC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1661" name="Freeform 1368">
                <a:extLst>
                  <a:ext uri="{FF2B5EF4-FFF2-40B4-BE49-F238E27FC236}">
                    <a16:creationId xmlns:a16="http://schemas.microsoft.com/office/drawing/2014/main" id="{FF1EEA1D-5F49-4936-A8D8-44160E69873B}"/>
                  </a:ext>
                </a:extLst>
              </p:cNvPr>
              <p:cNvSpPr>
                <a:spLocks noEditPoints="1"/>
              </p:cNvSpPr>
              <p:nvPr/>
            </p:nvSpPr>
            <p:spPr bwMode="auto">
              <a:xfrm>
                <a:off x="3744" y="2968"/>
                <a:ext cx="448" cy="448"/>
              </a:xfrm>
              <a:custGeom>
                <a:avLst/>
                <a:gdLst>
                  <a:gd name="T0" fmla="*/ 444 w 2241"/>
                  <a:gd name="T1" fmla="*/ 179 h 2242"/>
                  <a:gd name="T2" fmla="*/ 426 w 2241"/>
                  <a:gd name="T3" fmla="*/ 127 h 2242"/>
                  <a:gd name="T4" fmla="*/ 397 w 2241"/>
                  <a:gd name="T5" fmla="*/ 82 h 2242"/>
                  <a:gd name="T6" fmla="*/ 358 w 2241"/>
                  <a:gd name="T7" fmla="*/ 45 h 2242"/>
                  <a:gd name="T8" fmla="*/ 311 w 2241"/>
                  <a:gd name="T9" fmla="*/ 18 h 2242"/>
                  <a:gd name="T10" fmla="*/ 258 w 2241"/>
                  <a:gd name="T11" fmla="*/ 3 h 2242"/>
                  <a:gd name="T12" fmla="*/ 201 w 2241"/>
                  <a:gd name="T13" fmla="*/ 1 h 2242"/>
                  <a:gd name="T14" fmla="*/ 147 w 2241"/>
                  <a:gd name="T15" fmla="*/ 14 h 2242"/>
                  <a:gd name="T16" fmla="*/ 99 w 2241"/>
                  <a:gd name="T17" fmla="*/ 38 h 2242"/>
                  <a:gd name="T18" fmla="*/ 58 w 2241"/>
                  <a:gd name="T19" fmla="*/ 74 h 2242"/>
                  <a:gd name="T20" fmla="*/ 27 w 2241"/>
                  <a:gd name="T21" fmla="*/ 117 h 2242"/>
                  <a:gd name="T22" fmla="*/ 7 w 2241"/>
                  <a:gd name="T23" fmla="*/ 168 h 2242"/>
                  <a:gd name="T24" fmla="*/ 0 w 2241"/>
                  <a:gd name="T25" fmla="*/ 224 h 2242"/>
                  <a:gd name="T26" fmla="*/ 7 w 2241"/>
                  <a:gd name="T27" fmla="*/ 280 h 2242"/>
                  <a:gd name="T28" fmla="*/ 27 w 2241"/>
                  <a:gd name="T29" fmla="*/ 331 h 2242"/>
                  <a:gd name="T30" fmla="*/ 58 w 2241"/>
                  <a:gd name="T31" fmla="*/ 375 h 2242"/>
                  <a:gd name="T32" fmla="*/ 99 w 2241"/>
                  <a:gd name="T33" fmla="*/ 410 h 2242"/>
                  <a:gd name="T34" fmla="*/ 147 w 2241"/>
                  <a:gd name="T35" fmla="*/ 434 h 2242"/>
                  <a:gd name="T36" fmla="*/ 201 w 2241"/>
                  <a:gd name="T37" fmla="*/ 447 h 2242"/>
                  <a:gd name="T38" fmla="*/ 258 w 2241"/>
                  <a:gd name="T39" fmla="*/ 445 h 2242"/>
                  <a:gd name="T40" fmla="*/ 311 w 2241"/>
                  <a:gd name="T41" fmla="*/ 430 h 2242"/>
                  <a:gd name="T42" fmla="*/ 358 w 2241"/>
                  <a:gd name="T43" fmla="*/ 404 h 2242"/>
                  <a:gd name="T44" fmla="*/ 397 w 2241"/>
                  <a:gd name="T45" fmla="*/ 366 h 2242"/>
                  <a:gd name="T46" fmla="*/ 426 w 2241"/>
                  <a:gd name="T47" fmla="*/ 321 h 2242"/>
                  <a:gd name="T48" fmla="*/ 444 w 2241"/>
                  <a:gd name="T49" fmla="*/ 269 h 2242"/>
                  <a:gd name="T50" fmla="*/ 428 w 2241"/>
                  <a:gd name="T51" fmla="*/ 224 h 2242"/>
                  <a:gd name="T52" fmla="*/ 421 w 2241"/>
                  <a:gd name="T53" fmla="*/ 275 h 2242"/>
                  <a:gd name="T54" fmla="*/ 403 w 2241"/>
                  <a:gd name="T55" fmla="*/ 321 h 2242"/>
                  <a:gd name="T56" fmla="*/ 375 w 2241"/>
                  <a:gd name="T57" fmla="*/ 361 h 2242"/>
                  <a:gd name="T58" fmla="*/ 338 w 2241"/>
                  <a:gd name="T59" fmla="*/ 393 h 2242"/>
                  <a:gd name="T60" fmla="*/ 294 w 2241"/>
                  <a:gd name="T61" fmla="*/ 415 h 2242"/>
                  <a:gd name="T62" fmla="*/ 245 w 2241"/>
                  <a:gd name="T63" fmla="*/ 427 h 2242"/>
                  <a:gd name="T64" fmla="*/ 193 w 2241"/>
                  <a:gd name="T65" fmla="*/ 425 h 2242"/>
                  <a:gd name="T66" fmla="*/ 145 w 2241"/>
                  <a:gd name="T67" fmla="*/ 412 h 2242"/>
                  <a:gd name="T68" fmla="*/ 102 w 2241"/>
                  <a:gd name="T69" fmla="*/ 387 h 2242"/>
                  <a:gd name="T70" fmla="*/ 67 w 2241"/>
                  <a:gd name="T71" fmla="*/ 354 h 2242"/>
                  <a:gd name="T72" fmla="*/ 40 w 2241"/>
                  <a:gd name="T73" fmla="*/ 312 h 2242"/>
                  <a:gd name="T74" fmla="*/ 24 w 2241"/>
                  <a:gd name="T75" fmla="*/ 265 h 2242"/>
                  <a:gd name="T76" fmla="*/ 20 w 2241"/>
                  <a:gd name="T77" fmla="*/ 214 h 2242"/>
                  <a:gd name="T78" fmla="*/ 29 w 2241"/>
                  <a:gd name="T79" fmla="*/ 163 h 2242"/>
                  <a:gd name="T80" fmla="*/ 50 w 2241"/>
                  <a:gd name="T81" fmla="*/ 118 h 2242"/>
                  <a:gd name="T82" fmla="*/ 80 w 2241"/>
                  <a:gd name="T83" fmla="*/ 80 h 2242"/>
                  <a:gd name="T84" fmla="*/ 118 w 2241"/>
                  <a:gd name="T85" fmla="*/ 50 h 2242"/>
                  <a:gd name="T86" fmla="*/ 164 w 2241"/>
                  <a:gd name="T87" fmla="*/ 30 h 2242"/>
                  <a:gd name="T88" fmla="*/ 214 w 2241"/>
                  <a:gd name="T89" fmla="*/ 21 h 2242"/>
                  <a:gd name="T90" fmla="*/ 265 w 2241"/>
                  <a:gd name="T91" fmla="*/ 25 h 2242"/>
                  <a:gd name="T92" fmla="*/ 312 w 2241"/>
                  <a:gd name="T93" fmla="*/ 41 h 2242"/>
                  <a:gd name="T94" fmla="*/ 354 w 2241"/>
                  <a:gd name="T95" fmla="*/ 67 h 2242"/>
                  <a:gd name="T96" fmla="*/ 387 w 2241"/>
                  <a:gd name="T97" fmla="*/ 102 h 2242"/>
                  <a:gd name="T98" fmla="*/ 412 w 2241"/>
                  <a:gd name="T99" fmla="*/ 145 h 2242"/>
                  <a:gd name="T100" fmla="*/ 425 w 2241"/>
                  <a:gd name="T101" fmla="*/ 193 h 224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241" h="2242">
                    <a:moveTo>
                      <a:pt x="2241" y="1122"/>
                    </a:moveTo>
                    <a:lnTo>
                      <a:pt x="2240" y="1064"/>
                    </a:lnTo>
                    <a:lnTo>
                      <a:pt x="2236" y="1007"/>
                    </a:lnTo>
                    <a:lnTo>
                      <a:pt x="2229" y="951"/>
                    </a:lnTo>
                    <a:lnTo>
                      <a:pt x="2219" y="896"/>
                    </a:lnTo>
                    <a:lnTo>
                      <a:pt x="2206" y="841"/>
                    </a:lnTo>
                    <a:lnTo>
                      <a:pt x="2191" y="788"/>
                    </a:lnTo>
                    <a:lnTo>
                      <a:pt x="2174" y="736"/>
                    </a:lnTo>
                    <a:lnTo>
                      <a:pt x="2153" y="686"/>
                    </a:lnTo>
                    <a:lnTo>
                      <a:pt x="2130" y="635"/>
                    </a:lnTo>
                    <a:lnTo>
                      <a:pt x="2106" y="587"/>
                    </a:lnTo>
                    <a:lnTo>
                      <a:pt x="2079" y="540"/>
                    </a:lnTo>
                    <a:lnTo>
                      <a:pt x="2050" y="495"/>
                    </a:lnTo>
                    <a:lnTo>
                      <a:pt x="2019" y="451"/>
                    </a:lnTo>
                    <a:lnTo>
                      <a:pt x="1986" y="408"/>
                    </a:lnTo>
                    <a:lnTo>
                      <a:pt x="1950" y="368"/>
                    </a:lnTo>
                    <a:lnTo>
                      <a:pt x="1913" y="329"/>
                    </a:lnTo>
                    <a:lnTo>
                      <a:pt x="1874" y="292"/>
                    </a:lnTo>
                    <a:lnTo>
                      <a:pt x="1833" y="257"/>
                    </a:lnTo>
                    <a:lnTo>
                      <a:pt x="1791" y="223"/>
                    </a:lnTo>
                    <a:lnTo>
                      <a:pt x="1747" y="192"/>
                    </a:lnTo>
                    <a:lnTo>
                      <a:pt x="1701" y="163"/>
                    </a:lnTo>
                    <a:lnTo>
                      <a:pt x="1655" y="136"/>
                    </a:lnTo>
                    <a:lnTo>
                      <a:pt x="1607" y="111"/>
                    </a:lnTo>
                    <a:lnTo>
                      <a:pt x="1557" y="89"/>
                    </a:lnTo>
                    <a:lnTo>
                      <a:pt x="1505" y="69"/>
                    </a:lnTo>
                    <a:lnTo>
                      <a:pt x="1454" y="52"/>
                    </a:lnTo>
                    <a:lnTo>
                      <a:pt x="1401" y="37"/>
                    </a:lnTo>
                    <a:lnTo>
                      <a:pt x="1346" y="24"/>
                    </a:lnTo>
                    <a:lnTo>
                      <a:pt x="1291" y="13"/>
                    </a:lnTo>
                    <a:lnTo>
                      <a:pt x="1235" y="6"/>
                    </a:lnTo>
                    <a:lnTo>
                      <a:pt x="1178" y="2"/>
                    </a:lnTo>
                    <a:lnTo>
                      <a:pt x="1120" y="0"/>
                    </a:lnTo>
                    <a:lnTo>
                      <a:pt x="1063" y="2"/>
                    </a:lnTo>
                    <a:lnTo>
                      <a:pt x="1006" y="6"/>
                    </a:lnTo>
                    <a:lnTo>
                      <a:pt x="949" y="13"/>
                    </a:lnTo>
                    <a:lnTo>
                      <a:pt x="894" y="24"/>
                    </a:lnTo>
                    <a:lnTo>
                      <a:pt x="840" y="37"/>
                    </a:lnTo>
                    <a:lnTo>
                      <a:pt x="787" y="52"/>
                    </a:lnTo>
                    <a:lnTo>
                      <a:pt x="735" y="69"/>
                    </a:lnTo>
                    <a:lnTo>
                      <a:pt x="684" y="89"/>
                    </a:lnTo>
                    <a:lnTo>
                      <a:pt x="634" y="111"/>
                    </a:lnTo>
                    <a:lnTo>
                      <a:pt x="586" y="136"/>
                    </a:lnTo>
                    <a:lnTo>
                      <a:pt x="539" y="163"/>
                    </a:lnTo>
                    <a:lnTo>
                      <a:pt x="493" y="192"/>
                    </a:lnTo>
                    <a:lnTo>
                      <a:pt x="450" y="223"/>
                    </a:lnTo>
                    <a:lnTo>
                      <a:pt x="408" y="257"/>
                    </a:lnTo>
                    <a:lnTo>
                      <a:pt x="367" y="292"/>
                    </a:lnTo>
                    <a:lnTo>
                      <a:pt x="327" y="329"/>
                    </a:lnTo>
                    <a:lnTo>
                      <a:pt x="290" y="368"/>
                    </a:lnTo>
                    <a:lnTo>
                      <a:pt x="255" y="408"/>
                    </a:lnTo>
                    <a:lnTo>
                      <a:pt x="222" y="451"/>
                    </a:lnTo>
                    <a:lnTo>
                      <a:pt x="191" y="495"/>
                    </a:lnTo>
                    <a:lnTo>
                      <a:pt x="162" y="540"/>
                    </a:lnTo>
                    <a:lnTo>
                      <a:pt x="134" y="587"/>
                    </a:lnTo>
                    <a:lnTo>
                      <a:pt x="110" y="635"/>
                    </a:lnTo>
                    <a:lnTo>
                      <a:pt x="87" y="686"/>
                    </a:lnTo>
                    <a:lnTo>
                      <a:pt x="67" y="736"/>
                    </a:lnTo>
                    <a:lnTo>
                      <a:pt x="50" y="788"/>
                    </a:lnTo>
                    <a:lnTo>
                      <a:pt x="35" y="841"/>
                    </a:lnTo>
                    <a:lnTo>
                      <a:pt x="22" y="896"/>
                    </a:lnTo>
                    <a:lnTo>
                      <a:pt x="13" y="951"/>
                    </a:lnTo>
                    <a:lnTo>
                      <a:pt x="5" y="1007"/>
                    </a:lnTo>
                    <a:lnTo>
                      <a:pt x="1" y="1064"/>
                    </a:lnTo>
                    <a:lnTo>
                      <a:pt x="0" y="1122"/>
                    </a:lnTo>
                    <a:lnTo>
                      <a:pt x="1" y="1179"/>
                    </a:lnTo>
                    <a:lnTo>
                      <a:pt x="5" y="1236"/>
                    </a:lnTo>
                    <a:lnTo>
                      <a:pt x="13" y="1293"/>
                    </a:lnTo>
                    <a:lnTo>
                      <a:pt x="22" y="1348"/>
                    </a:lnTo>
                    <a:lnTo>
                      <a:pt x="35" y="1402"/>
                    </a:lnTo>
                    <a:lnTo>
                      <a:pt x="50" y="1454"/>
                    </a:lnTo>
                    <a:lnTo>
                      <a:pt x="67" y="1507"/>
                    </a:lnTo>
                    <a:lnTo>
                      <a:pt x="87" y="1558"/>
                    </a:lnTo>
                    <a:lnTo>
                      <a:pt x="110" y="1607"/>
                    </a:lnTo>
                    <a:lnTo>
                      <a:pt x="134" y="1655"/>
                    </a:lnTo>
                    <a:lnTo>
                      <a:pt x="162" y="1703"/>
                    </a:lnTo>
                    <a:lnTo>
                      <a:pt x="191" y="1748"/>
                    </a:lnTo>
                    <a:lnTo>
                      <a:pt x="222" y="1792"/>
                    </a:lnTo>
                    <a:lnTo>
                      <a:pt x="255" y="1834"/>
                    </a:lnTo>
                    <a:lnTo>
                      <a:pt x="290" y="1875"/>
                    </a:lnTo>
                    <a:lnTo>
                      <a:pt x="327" y="1914"/>
                    </a:lnTo>
                    <a:lnTo>
                      <a:pt x="367" y="1951"/>
                    </a:lnTo>
                    <a:lnTo>
                      <a:pt x="408" y="1986"/>
                    </a:lnTo>
                    <a:lnTo>
                      <a:pt x="450" y="2020"/>
                    </a:lnTo>
                    <a:lnTo>
                      <a:pt x="493" y="2051"/>
                    </a:lnTo>
                    <a:lnTo>
                      <a:pt x="539" y="2080"/>
                    </a:lnTo>
                    <a:lnTo>
                      <a:pt x="586" y="2107"/>
                    </a:lnTo>
                    <a:lnTo>
                      <a:pt x="634" y="2132"/>
                    </a:lnTo>
                    <a:lnTo>
                      <a:pt x="684" y="2154"/>
                    </a:lnTo>
                    <a:lnTo>
                      <a:pt x="735" y="2174"/>
                    </a:lnTo>
                    <a:lnTo>
                      <a:pt x="787" y="2192"/>
                    </a:lnTo>
                    <a:lnTo>
                      <a:pt x="840" y="2207"/>
                    </a:lnTo>
                    <a:lnTo>
                      <a:pt x="894" y="2219"/>
                    </a:lnTo>
                    <a:lnTo>
                      <a:pt x="949" y="2229"/>
                    </a:lnTo>
                    <a:lnTo>
                      <a:pt x="1006" y="2236"/>
                    </a:lnTo>
                    <a:lnTo>
                      <a:pt x="1063" y="2241"/>
                    </a:lnTo>
                    <a:lnTo>
                      <a:pt x="1120" y="2242"/>
                    </a:lnTo>
                    <a:lnTo>
                      <a:pt x="1178" y="2241"/>
                    </a:lnTo>
                    <a:lnTo>
                      <a:pt x="1235" y="2236"/>
                    </a:lnTo>
                    <a:lnTo>
                      <a:pt x="1291" y="2229"/>
                    </a:lnTo>
                    <a:lnTo>
                      <a:pt x="1346" y="2219"/>
                    </a:lnTo>
                    <a:lnTo>
                      <a:pt x="1401" y="2207"/>
                    </a:lnTo>
                    <a:lnTo>
                      <a:pt x="1454" y="2192"/>
                    </a:lnTo>
                    <a:lnTo>
                      <a:pt x="1505" y="2174"/>
                    </a:lnTo>
                    <a:lnTo>
                      <a:pt x="1557" y="2154"/>
                    </a:lnTo>
                    <a:lnTo>
                      <a:pt x="1607" y="2132"/>
                    </a:lnTo>
                    <a:lnTo>
                      <a:pt x="1655" y="2107"/>
                    </a:lnTo>
                    <a:lnTo>
                      <a:pt x="1701" y="2080"/>
                    </a:lnTo>
                    <a:lnTo>
                      <a:pt x="1747" y="2051"/>
                    </a:lnTo>
                    <a:lnTo>
                      <a:pt x="1791" y="2020"/>
                    </a:lnTo>
                    <a:lnTo>
                      <a:pt x="1833" y="1986"/>
                    </a:lnTo>
                    <a:lnTo>
                      <a:pt x="1874" y="1951"/>
                    </a:lnTo>
                    <a:lnTo>
                      <a:pt x="1913" y="1914"/>
                    </a:lnTo>
                    <a:lnTo>
                      <a:pt x="1950" y="1875"/>
                    </a:lnTo>
                    <a:lnTo>
                      <a:pt x="1986" y="1834"/>
                    </a:lnTo>
                    <a:lnTo>
                      <a:pt x="2019" y="1792"/>
                    </a:lnTo>
                    <a:lnTo>
                      <a:pt x="2050" y="1748"/>
                    </a:lnTo>
                    <a:lnTo>
                      <a:pt x="2079" y="1703"/>
                    </a:lnTo>
                    <a:lnTo>
                      <a:pt x="2106" y="1655"/>
                    </a:lnTo>
                    <a:lnTo>
                      <a:pt x="2130" y="1607"/>
                    </a:lnTo>
                    <a:lnTo>
                      <a:pt x="2153" y="1558"/>
                    </a:lnTo>
                    <a:lnTo>
                      <a:pt x="2174" y="1507"/>
                    </a:lnTo>
                    <a:lnTo>
                      <a:pt x="2191" y="1454"/>
                    </a:lnTo>
                    <a:lnTo>
                      <a:pt x="2206" y="1402"/>
                    </a:lnTo>
                    <a:lnTo>
                      <a:pt x="2219" y="1348"/>
                    </a:lnTo>
                    <a:lnTo>
                      <a:pt x="2229" y="1293"/>
                    </a:lnTo>
                    <a:lnTo>
                      <a:pt x="2236" y="1236"/>
                    </a:lnTo>
                    <a:lnTo>
                      <a:pt x="2240" y="1179"/>
                    </a:lnTo>
                    <a:lnTo>
                      <a:pt x="2241" y="1122"/>
                    </a:lnTo>
                    <a:close/>
                    <a:moveTo>
                      <a:pt x="2139" y="1122"/>
                    </a:moveTo>
                    <a:lnTo>
                      <a:pt x="2138" y="1174"/>
                    </a:lnTo>
                    <a:lnTo>
                      <a:pt x="2134" y="1225"/>
                    </a:lnTo>
                    <a:lnTo>
                      <a:pt x="2127" y="1277"/>
                    </a:lnTo>
                    <a:lnTo>
                      <a:pt x="2118" y="1327"/>
                    </a:lnTo>
                    <a:lnTo>
                      <a:pt x="2107" y="1376"/>
                    </a:lnTo>
                    <a:lnTo>
                      <a:pt x="2093" y="1424"/>
                    </a:lnTo>
                    <a:lnTo>
                      <a:pt x="2077" y="1472"/>
                    </a:lnTo>
                    <a:lnTo>
                      <a:pt x="2059" y="1518"/>
                    </a:lnTo>
                    <a:lnTo>
                      <a:pt x="2039" y="1563"/>
                    </a:lnTo>
                    <a:lnTo>
                      <a:pt x="2017" y="1607"/>
                    </a:lnTo>
                    <a:lnTo>
                      <a:pt x="1992" y="1650"/>
                    </a:lnTo>
                    <a:lnTo>
                      <a:pt x="1966" y="1692"/>
                    </a:lnTo>
                    <a:lnTo>
                      <a:pt x="1937" y="1731"/>
                    </a:lnTo>
                    <a:lnTo>
                      <a:pt x="1906" y="1770"/>
                    </a:lnTo>
                    <a:lnTo>
                      <a:pt x="1875" y="1807"/>
                    </a:lnTo>
                    <a:lnTo>
                      <a:pt x="1841" y="1842"/>
                    </a:lnTo>
                    <a:lnTo>
                      <a:pt x="1806" y="1875"/>
                    </a:lnTo>
                    <a:lnTo>
                      <a:pt x="1769" y="1908"/>
                    </a:lnTo>
                    <a:lnTo>
                      <a:pt x="1730" y="1938"/>
                    </a:lnTo>
                    <a:lnTo>
                      <a:pt x="1690" y="1967"/>
                    </a:lnTo>
                    <a:lnTo>
                      <a:pt x="1649" y="1993"/>
                    </a:lnTo>
                    <a:lnTo>
                      <a:pt x="1606" y="2017"/>
                    </a:lnTo>
                    <a:lnTo>
                      <a:pt x="1563" y="2040"/>
                    </a:lnTo>
                    <a:lnTo>
                      <a:pt x="1517" y="2060"/>
                    </a:lnTo>
                    <a:lnTo>
                      <a:pt x="1471" y="2078"/>
                    </a:lnTo>
                    <a:lnTo>
                      <a:pt x="1424" y="2095"/>
                    </a:lnTo>
                    <a:lnTo>
                      <a:pt x="1375" y="2109"/>
                    </a:lnTo>
                    <a:lnTo>
                      <a:pt x="1325" y="2120"/>
                    </a:lnTo>
                    <a:lnTo>
                      <a:pt x="1275" y="2129"/>
                    </a:lnTo>
                    <a:lnTo>
                      <a:pt x="1225" y="2135"/>
                    </a:lnTo>
                    <a:lnTo>
                      <a:pt x="1173" y="2139"/>
                    </a:lnTo>
                    <a:lnTo>
                      <a:pt x="1120" y="2141"/>
                    </a:lnTo>
                    <a:lnTo>
                      <a:pt x="1068" y="2139"/>
                    </a:lnTo>
                    <a:lnTo>
                      <a:pt x="1016" y="2135"/>
                    </a:lnTo>
                    <a:lnTo>
                      <a:pt x="966" y="2129"/>
                    </a:lnTo>
                    <a:lnTo>
                      <a:pt x="915" y="2120"/>
                    </a:lnTo>
                    <a:lnTo>
                      <a:pt x="866" y="2109"/>
                    </a:lnTo>
                    <a:lnTo>
                      <a:pt x="818" y="2095"/>
                    </a:lnTo>
                    <a:lnTo>
                      <a:pt x="770" y="2078"/>
                    </a:lnTo>
                    <a:lnTo>
                      <a:pt x="723" y="2060"/>
                    </a:lnTo>
                    <a:lnTo>
                      <a:pt x="678" y="2040"/>
                    </a:lnTo>
                    <a:lnTo>
                      <a:pt x="635" y="2017"/>
                    </a:lnTo>
                    <a:lnTo>
                      <a:pt x="592" y="1993"/>
                    </a:lnTo>
                    <a:lnTo>
                      <a:pt x="550" y="1967"/>
                    </a:lnTo>
                    <a:lnTo>
                      <a:pt x="510" y="1938"/>
                    </a:lnTo>
                    <a:lnTo>
                      <a:pt x="472" y="1908"/>
                    </a:lnTo>
                    <a:lnTo>
                      <a:pt x="435" y="1875"/>
                    </a:lnTo>
                    <a:lnTo>
                      <a:pt x="400" y="1842"/>
                    </a:lnTo>
                    <a:lnTo>
                      <a:pt x="366" y="1807"/>
                    </a:lnTo>
                    <a:lnTo>
                      <a:pt x="334" y="1770"/>
                    </a:lnTo>
                    <a:lnTo>
                      <a:pt x="304" y="1731"/>
                    </a:lnTo>
                    <a:lnTo>
                      <a:pt x="275" y="1692"/>
                    </a:lnTo>
                    <a:lnTo>
                      <a:pt x="249" y="1650"/>
                    </a:lnTo>
                    <a:lnTo>
                      <a:pt x="224" y="1607"/>
                    </a:lnTo>
                    <a:lnTo>
                      <a:pt x="202" y="1563"/>
                    </a:lnTo>
                    <a:lnTo>
                      <a:pt x="182" y="1518"/>
                    </a:lnTo>
                    <a:lnTo>
                      <a:pt x="164" y="1472"/>
                    </a:lnTo>
                    <a:lnTo>
                      <a:pt x="147" y="1424"/>
                    </a:lnTo>
                    <a:lnTo>
                      <a:pt x="133" y="1376"/>
                    </a:lnTo>
                    <a:lnTo>
                      <a:pt x="122" y="1327"/>
                    </a:lnTo>
                    <a:lnTo>
                      <a:pt x="113" y="1277"/>
                    </a:lnTo>
                    <a:lnTo>
                      <a:pt x="106" y="1225"/>
                    </a:lnTo>
                    <a:lnTo>
                      <a:pt x="102" y="1174"/>
                    </a:lnTo>
                    <a:lnTo>
                      <a:pt x="101" y="1122"/>
                    </a:lnTo>
                    <a:lnTo>
                      <a:pt x="102" y="1070"/>
                    </a:lnTo>
                    <a:lnTo>
                      <a:pt x="106" y="1017"/>
                    </a:lnTo>
                    <a:lnTo>
                      <a:pt x="113" y="966"/>
                    </a:lnTo>
                    <a:lnTo>
                      <a:pt x="122" y="916"/>
                    </a:lnTo>
                    <a:lnTo>
                      <a:pt x="133" y="867"/>
                    </a:lnTo>
                    <a:lnTo>
                      <a:pt x="147" y="818"/>
                    </a:lnTo>
                    <a:lnTo>
                      <a:pt x="164" y="771"/>
                    </a:lnTo>
                    <a:lnTo>
                      <a:pt x="182" y="725"/>
                    </a:lnTo>
                    <a:lnTo>
                      <a:pt x="202" y="680"/>
                    </a:lnTo>
                    <a:lnTo>
                      <a:pt x="224" y="635"/>
                    </a:lnTo>
                    <a:lnTo>
                      <a:pt x="249" y="593"/>
                    </a:lnTo>
                    <a:lnTo>
                      <a:pt x="275" y="552"/>
                    </a:lnTo>
                    <a:lnTo>
                      <a:pt x="304" y="512"/>
                    </a:lnTo>
                    <a:lnTo>
                      <a:pt x="334" y="474"/>
                    </a:lnTo>
                    <a:lnTo>
                      <a:pt x="366" y="437"/>
                    </a:lnTo>
                    <a:lnTo>
                      <a:pt x="400" y="401"/>
                    </a:lnTo>
                    <a:lnTo>
                      <a:pt x="435" y="367"/>
                    </a:lnTo>
                    <a:lnTo>
                      <a:pt x="472" y="335"/>
                    </a:lnTo>
                    <a:lnTo>
                      <a:pt x="510" y="305"/>
                    </a:lnTo>
                    <a:lnTo>
                      <a:pt x="550" y="277"/>
                    </a:lnTo>
                    <a:lnTo>
                      <a:pt x="592" y="251"/>
                    </a:lnTo>
                    <a:lnTo>
                      <a:pt x="635" y="225"/>
                    </a:lnTo>
                    <a:lnTo>
                      <a:pt x="678" y="203"/>
                    </a:lnTo>
                    <a:lnTo>
                      <a:pt x="723" y="182"/>
                    </a:lnTo>
                    <a:lnTo>
                      <a:pt x="770" y="164"/>
                    </a:lnTo>
                    <a:lnTo>
                      <a:pt x="818" y="148"/>
                    </a:lnTo>
                    <a:lnTo>
                      <a:pt x="866" y="135"/>
                    </a:lnTo>
                    <a:lnTo>
                      <a:pt x="915" y="123"/>
                    </a:lnTo>
                    <a:lnTo>
                      <a:pt x="966" y="114"/>
                    </a:lnTo>
                    <a:lnTo>
                      <a:pt x="1016" y="108"/>
                    </a:lnTo>
                    <a:lnTo>
                      <a:pt x="1068" y="104"/>
                    </a:lnTo>
                    <a:lnTo>
                      <a:pt x="1120" y="103"/>
                    </a:lnTo>
                    <a:lnTo>
                      <a:pt x="1173" y="104"/>
                    </a:lnTo>
                    <a:lnTo>
                      <a:pt x="1225" y="108"/>
                    </a:lnTo>
                    <a:lnTo>
                      <a:pt x="1275" y="114"/>
                    </a:lnTo>
                    <a:lnTo>
                      <a:pt x="1325" y="123"/>
                    </a:lnTo>
                    <a:lnTo>
                      <a:pt x="1375" y="135"/>
                    </a:lnTo>
                    <a:lnTo>
                      <a:pt x="1424" y="148"/>
                    </a:lnTo>
                    <a:lnTo>
                      <a:pt x="1471" y="164"/>
                    </a:lnTo>
                    <a:lnTo>
                      <a:pt x="1517" y="182"/>
                    </a:lnTo>
                    <a:lnTo>
                      <a:pt x="1563" y="203"/>
                    </a:lnTo>
                    <a:lnTo>
                      <a:pt x="1606" y="225"/>
                    </a:lnTo>
                    <a:lnTo>
                      <a:pt x="1649" y="251"/>
                    </a:lnTo>
                    <a:lnTo>
                      <a:pt x="1690" y="277"/>
                    </a:lnTo>
                    <a:lnTo>
                      <a:pt x="1730" y="305"/>
                    </a:lnTo>
                    <a:lnTo>
                      <a:pt x="1769" y="335"/>
                    </a:lnTo>
                    <a:lnTo>
                      <a:pt x="1806" y="367"/>
                    </a:lnTo>
                    <a:lnTo>
                      <a:pt x="1841" y="401"/>
                    </a:lnTo>
                    <a:lnTo>
                      <a:pt x="1875" y="437"/>
                    </a:lnTo>
                    <a:lnTo>
                      <a:pt x="1906" y="474"/>
                    </a:lnTo>
                    <a:lnTo>
                      <a:pt x="1937" y="512"/>
                    </a:lnTo>
                    <a:lnTo>
                      <a:pt x="1966" y="552"/>
                    </a:lnTo>
                    <a:lnTo>
                      <a:pt x="1992" y="593"/>
                    </a:lnTo>
                    <a:lnTo>
                      <a:pt x="2017" y="635"/>
                    </a:lnTo>
                    <a:lnTo>
                      <a:pt x="2039" y="680"/>
                    </a:lnTo>
                    <a:lnTo>
                      <a:pt x="2059" y="725"/>
                    </a:lnTo>
                    <a:lnTo>
                      <a:pt x="2077" y="771"/>
                    </a:lnTo>
                    <a:lnTo>
                      <a:pt x="2093" y="818"/>
                    </a:lnTo>
                    <a:lnTo>
                      <a:pt x="2107" y="867"/>
                    </a:lnTo>
                    <a:lnTo>
                      <a:pt x="2118" y="916"/>
                    </a:lnTo>
                    <a:lnTo>
                      <a:pt x="2127" y="966"/>
                    </a:lnTo>
                    <a:lnTo>
                      <a:pt x="2134" y="1017"/>
                    </a:lnTo>
                    <a:lnTo>
                      <a:pt x="2138" y="1070"/>
                    </a:lnTo>
                    <a:lnTo>
                      <a:pt x="2139" y="1122"/>
                    </a:lnTo>
                    <a:close/>
                  </a:path>
                </a:pathLst>
              </a:custGeom>
              <a:solidFill>
                <a:srgbClr val="F2A2C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1662" name="Freeform 1369">
                <a:extLst>
                  <a:ext uri="{FF2B5EF4-FFF2-40B4-BE49-F238E27FC236}">
                    <a16:creationId xmlns:a16="http://schemas.microsoft.com/office/drawing/2014/main" id="{FAB8998A-E229-4BAE-98E2-0568A2F682D7}"/>
                  </a:ext>
                </a:extLst>
              </p:cNvPr>
              <p:cNvSpPr>
                <a:spLocks noEditPoints="1"/>
              </p:cNvSpPr>
              <p:nvPr/>
            </p:nvSpPr>
            <p:spPr bwMode="auto">
              <a:xfrm>
                <a:off x="3754" y="2978"/>
                <a:ext cx="428" cy="428"/>
              </a:xfrm>
              <a:custGeom>
                <a:avLst/>
                <a:gdLst>
                  <a:gd name="T0" fmla="*/ 424 w 2141"/>
                  <a:gd name="T1" fmla="*/ 171 h 2139"/>
                  <a:gd name="T2" fmla="*/ 407 w 2141"/>
                  <a:gd name="T3" fmla="*/ 121 h 2139"/>
                  <a:gd name="T4" fmla="*/ 379 w 2141"/>
                  <a:gd name="T5" fmla="*/ 78 h 2139"/>
                  <a:gd name="T6" fmla="*/ 342 w 2141"/>
                  <a:gd name="T7" fmla="*/ 43 h 2139"/>
                  <a:gd name="T8" fmla="*/ 297 w 2141"/>
                  <a:gd name="T9" fmla="*/ 17 h 2139"/>
                  <a:gd name="T10" fmla="*/ 246 w 2141"/>
                  <a:gd name="T11" fmla="*/ 2 h 2139"/>
                  <a:gd name="T12" fmla="*/ 192 w 2141"/>
                  <a:gd name="T13" fmla="*/ 1 h 2139"/>
                  <a:gd name="T14" fmla="*/ 141 w 2141"/>
                  <a:gd name="T15" fmla="*/ 13 h 2139"/>
                  <a:gd name="T16" fmla="*/ 94 w 2141"/>
                  <a:gd name="T17" fmla="*/ 37 h 2139"/>
                  <a:gd name="T18" fmla="*/ 56 w 2141"/>
                  <a:gd name="T19" fmla="*/ 70 h 2139"/>
                  <a:gd name="T20" fmla="*/ 26 w 2141"/>
                  <a:gd name="T21" fmla="*/ 112 h 2139"/>
                  <a:gd name="T22" fmla="*/ 7 w 2141"/>
                  <a:gd name="T23" fmla="*/ 161 h 2139"/>
                  <a:gd name="T24" fmla="*/ 0 w 2141"/>
                  <a:gd name="T25" fmla="*/ 214 h 2139"/>
                  <a:gd name="T26" fmla="*/ 7 w 2141"/>
                  <a:gd name="T27" fmla="*/ 268 h 2139"/>
                  <a:gd name="T28" fmla="*/ 26 w 2141"/>
                  <a:gd name="T29" fmla="*/ 316 h 2139"/>
                  <a:gd name="T30" fmla="*/ 56 w 2141"/>
                  <a:gd name="T31" fmla="*/ 358 h 2139"/>
                  <a:gd name="T32" fmla="*/ 94 w 2141"/>
                  <a:gd name="T33" fmla="*/ 392 h 2139"/>
                  <a:gd name="T34" fmla="*/ 141 w 2141"/>
                  <a:gd name="T35" fmla="*/ 415 h 2139"/>
                  <a:gd name="T36" fmla="*/ 192 w 2141"/>
                  <a:gd name="T37" fmla="*/ 427 h 2139"/>
                  <a:gd name="T38" fmla="*/ 246 w 2141"/>
                  <a:gd name="T39" fmla="*/ 426 h 2139"/>
                  <a:gd name="T40" fmla="*/ 297 w 2141"/>
                  <a:gd name="T41" fmla="*/ 411 h 2139"/>
                  <a:gd name="T42" fmla="*/ 342 w 2141"/>
                  <a:gd name="T43" fmla="*/ 386 h 2139"/>
                  <a:gd name="T44" fmla="*/ 379 w 2141"/>
                  <a:gd name="T45" fmla="*/ 350 h 2139"/>
                  <a:gd name="T46" fmla="*/ 407 w 2141"/>
                  <a:gd name="T47" fmla="*/ 307 h 2139"/>
                  <a:gd name="T48" fmla="*/ 424 w 2141"/>
                  <a:gd name="T49" fmla="*/ 257 h 2139"/>
                  <a:gd name="T50" fmla="*/ 407 w 2141"/>
                  <a:gd name="T51" fmla="*/ 214 h 2139"/>
                  <a:gd name="T52" fmla="*/ 401 w 2141"/>
                  <a:gd name="T53" fmla="*/ 262 h 2139"/>
                  <a:gd name="T54" fmla="*/ 384 w 2141"/>
                  <a:gd name="T55" fmla="*/ 306 h 2139"/>
                  <a:gd name="T56" fmla="*/ 357 w 2141"/>
                  <a:gd name="T57" fmla="*/ 344 h 2139"/>
                  <a:gd name="T58" fmla="*/ 322 w 2141"/>
                  <a:gd name="T59" fmla="*/ 375 h 2139"/>
                  <a:gd name="T60" fmla="*/ 280 w 2141"/>
                  <a:gd name="T61" fmla="*/ 396 h 2139"/>
                  <a:gd name="T62" fmla="*/ 234 w 2141"/>
                  <a:gd name="T63" fmla="*/ 407 h 2139"/>
                  <a:gd name="T64" fmla="*/ 185 w 2141"/>
                  <a:gd name="T65" fmla="*/ 405 h 2139"/>
                  <a:gd name="T66" fmla="*/ 139 w 2141"/>
                  <a:gd name="T67" fmla="*/ 392 h 2139"/>
                  <a:gd name="T68" fmla="*/ 98 w 2141"/>
                  <a:gd name="T69" fmla="*/ 369 h 2139"/>
                  <a:gd name="T70" fmla="*/ 65 w 2141"/>
                  <a:gd name="T71" fmla="*/ 337 h 2139"/>
                  <a:gd name="T72" fmla="*/ 40 w 2141"/>
                  <a:gd name="T73" fmla="*/ 298 h 2139"/>
                  <a:gd name="T74" fmla="*/ 24 w 2141"/>
                  <a:gd name="T75" fmla="*/ 253 h 2139"/>
                  <a:gd name="T76" fmla="*/ 21 w 2141"/>
                  <a:gd name="T77" fmla="*/ 204 h 2139"/>
                  <a:gd name="T78" fmla="*/ 29 w 2141"/>
                  <a:gd name="T79" fmla="*/ 156 h 2139"/>
                  <a:gd name="T80" fmla="*/ 48 w 2141"/>
                  <a:gd name="T81" fmla="*/ 113 h 2139"/>
                  <a:gd name="T82" fmla="*/ 77 w 2141"/>
                  <a:gd name="T83" fmla="*/ 77 h 2139"/>
                  <a:gd name="T84" fmla="*/ 114 w 2141"/>
                  <a:gd name="T85" fmla="*/ 48 h 2139"/>
                  <a:gd name="T86" fmla="*/ 157 w 2141"/>
                  <a:gd name="T87" fmla="*/ 29 h 2139"/>
                  <a:gd name="T88" fmla="*/ 204 w 2141"/>
                  <a:gd name="T89" fmla="*/ 21 h 2139"/>
                  <a:gd name="T90" fmla="*/ 253 w 2141"/>
                  <a:gd name="T91" fmla="*/ 24 h 2139"/>
                  <a:gd name="T92" fmla="*/ 298 w 2141"/>
                  <a:gd name="T93" fmla="*/ 39 h 2139"/>
                  <a:gd name="T94" fmla="*/ 337 w 2141"/>
                  <a:gd name="T95" fmla="*/ 64 h 2139"/>
                  <a:gd name="T96" fmla="*/ 369 w 2141"/>
                  <a:gd name="T97" fmla="*/ 98 h 2139"/>
                  <a:gd name="T98" fmla="*/ 392 w 2141"/>
                  <a:gd name="T99" fmla="*/ 139 h 2139"/>
                  <a:gd name="T100" fmla="*/ 405 w 2141"/>
                  <a:gd name="T101" fmla="*/ 184 h 213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141" h="2139">
                    <a:moveTo>
                      <a:pt x="2141" y="1070"/>
                    </a:moveTo>
                    <a:lnTo>
                      <a:pt x="2139" y="1015"/>
                    </a:lnTo>
                    <a:lnTo>
                      <a:pt x="2135" y="960"/>
                    </a:lnTo>
                    <a:lnTo>
                      <a:pt x="2128" y="907"/>
                    </a:lnTo>
                    <a:lnTo>
                      <a:pt x="2119" y="854"/>
                    </a:lnTo>
                    <a:lnTo>
                      <a:pt x="2106" y="803"/>
                    </a:lnTo>
                    <a:lnTo>
                      <a:pt x="2092" y="751"/>
                    </a:lnTo>
                    <a:lnTo>
                      <a:pt x="2075" y="702"/>
                    </a:lnTo>
                    <a:lnTo>
                      <a:pt x="2056" y="653"/>
                    </a:lnTo>
                    <a:lnTo>
                      <a:pt x="2035" y="606"/>
                    </a:lnTo>
                    <a:lnTo>
                      <a:pt x="2011" y="559"/>
                    </a:lnTo>
                    <a:lnTo>
                      <a:pt x="1986" y="515"/>
                    </a:lnTo>
                    <a:lnTo>
                      <a:pt x="1958" y="472"/>
                    </a:lnTo>
                    <a:lnTo>
                      <a:pt x="1928" y="430"/>
                    </a:lnTo>
                    <a:lnTo>
                      <a:pt x="1896" y="390"/>
                    </a:lnTo>
                    <a:lnTo>
                      <a:pt x="1862" y="350"/>
                    </a:lnTo>
                    <a:lnTo>
                      <a:pt x="1827" y="313"/>
                    </a:lnTo>
                    <a:lnTo>
                      <a:pt x="1790" y="278"/>
                    </a:lnTo>
                    <a:lnTo>
                      <a:pt x="1751" y="244"/>
                    </a:lnTo>
                    <a:lnTo>
                      <a:pt x="1711" y="213"/>
                    </a:lnTo>
                    <a:lnTo>
                      <a:pt x="1668" y="183"/>
                    </a:lnTo>
                    <a:lnTo>
                      <a:pt x="1625" y="154"/>
                    </a:lnTo>
                    <a:lnTo>
                      <a:pt x="1580" y="129"/>
                    </a:lnTo>
                    <a:lnTo>
                      <a:pt x="1535" y="105"/>
                    </a:lnTo>
                    <a:lnTo>
                      <a:pt x="1486" y="84"/>
                    </a:lnTo>
                    <a:lnTo>
                      <a:pt x="1438" y="65"/>
                    </a:lnTo>
                    <a:lnTo>
                      <a:pt x="1389" y="48"/>
                    </a:lnTo>
                    <a:lnTo>
                      <a:pt x="1338" y="34"/>
                    </a:lnTo>
                    <a:lnTo>
                      <a:pt x="1286" y="22"/>
                    </a:lnTo>
                    <a:lnTo>
                      <a:pt x="1233" y="12"/>
                    </a:lnTo>
                    <a:lnTo>
                      <a:pt x="1180" y="6"/>
                    </a:lnTo>
                    <a:lnTo>
                      <a:pt x="1126" y="1"/>
                    </a:lnTo>
                    <a:lnTo>
                      <a:pt x="1070" y="0"/>
                    </a:lnTo>
                    <a:lnTo>
                      <a:pt x="1015" y="1"/>
                    </a:lnTo>
                    <a:lnTo>
                      <a:pt x="961" y="6"/>
                    </a:lnTo>
                    <a:lnTo>
                      <a:pt x="908" y="12"/>
                    </a:lnTo>
                    <a:lnTo>
                      <a:pt x="854" y="22"/>
                    </a:lnTo>
                    <a:lnTo>
                      <a:pt x="803" y="34"/>
                    </a:lnTo>
                    <a:lnTo>
                      <a:pt x="752" y="48"/>
                    </a:lnTo>
                    <a:lnTo>
                      <a:pt x="703" y="65"/>
                    </a:lnTo>
                    <a:lnTo>
                      <a:pt x="654" y="84"/>
                    </a:lnTo>
                    <a:lnTo>
                      <a:pt x="606" y="105"/>
                    </a:lnTo>
                    <a:lnTo>
                      <a:pt x="561" y="129"/>
                    </a:lnTo>
                    <a:lnTo>
                      <a:pt x="516" y="154"/>
                    </a:lnTo>
                    <a:lnTo>
                      <a:pt x="472" y="183"/>
                    </a:lnTo>
                    <a:lnTo>
                      <a:pt x="430" y="213"/>
                    </a:lnTo>
                    <a:lnTo>
                      <a:pt x="390" y="244"/>
                    </a:lnTo>
                    <a:lnTo>
                      <a:pt x="351" y="278"/>
                    </a:lnTo>
                    <a:lnTo>
                      <a:pt x="314" y="313"/>
                    </a:lnTo>
                    <a:lnTo>
                      <a:pt x="278" y="350"/>
                    </a:lnTo>
                    <a:lnTo>
                      <a:pt x="244" y="390"/>
                    </a:lnTo>
                    <a:lnTo>
                      <a:pt x="213" y="430"/>
                    </a:lnTo>
                    <a:lnTo>
                      <a:pt x="183" y="472"/>
                    </a:lnTo>
                    <a:lnTo>
                      <a:pt x="156" y="515"/>
                    </a:lnTo>
                    <a:lnTo>
                      <a:pt x="130" y="559"/>
                    </a:lnTo>
                    <a:lnTo>
                      <a:pt x="106" y="606"/>
                    </a:lnTo>
                    <a:lnTo>
                      <a:pt x="84" y="653"/>
                    </a:lnTo>
                    <a:lnTo>
                      <a:pt x="65" y="702"/>
                    </a:lnTo>
                    <a:lnTo>
                      <a:pt x="48" y="751"/>
                    </a:lnTo>
                    <a:lnTo>
                      <a:pt x="34" y="803"/>
                    </a:lnTo>
                    <a:lnTo>
                      <a:pt x="22" y="854"/>
                    </a:lnTo>
                    <a:lnTo>
                      <a:pt x="13" y="907"/>
                    </a:lnTo>
                    <a:lnTo>
                      <a:pt x="6" y="960"/>
                    </a:lnTo>
                    <a:lnTo>
                      <a:pt x="2" y="1015"/>
                    </a:lnTo>
                    <a:lnTo>
                      <a:pt x="0" y="1070"/>
                    </a:lnTo>
                    <a:lnTo>
                      <a:pt x="2" y="1125"/>
                    </a:lnTo>
                    <a:lnTo>
                      <a:pt x="6" y="1179"/>
                    </a:lnTo>
                    <a:lnTo>
                      <a:pt x="13" y="1233"/>
                    </a:lnTo>
                    <a:lnTo>
                      <a:pt x="22" y="1285"/>
                    </a:lnTo>
                    <a:lnTo>
                      <a:pt x="34" y="1337"/>
                    </a:lnTo>
                    <a:lnTo>
                      <a:pt x="48" y="1387"/>
                    </a:lnTo>
                    <a:lnTo>
                      <a:pt x="65" y="1438"/>
                    </a:lnTo>
                    <a:lnTo>
                      <a:pt x="84" y="1486"/>
                    </a:lnTo>
                    <a:lnTo>
                      <a:pt x="106" y="1533"/>
                    </a:lnTo>
                    <a:lnTo>
                      <a:pt x="130" y="1579"/>
                    </a:lnTo>
                    <a:lnTo>
                      <a:pt x="156" y="1625"/>
                    </a:lnTo>
                    <a:lnTo>
                      <a:pt x="183" y="1668"/>
                    </a:lnTo>
                    <a:lnTo>
                      <a:pt x="213" y="1710"/>
                    </a:lnTo>
                    <a:lnTo>
                      <a:pt x="244" y="1750"/>
                    </a:lnTo>
                    <a:lnTo>
                      <a:pt x="278" y="1789"/>
                    </a:lnTo>
                    <a:lnTo>
                      <a:pt x="314" y="1827"/>
                    </a:lnTo>
                    <a:lnTo>
                      <a:pt x="351" y="1862"/>
                    </a:lnTo>
                    <a:lnTo>
                      <a:pt x="390" y="1895"/>
                    </a:lnTo>
                    <a:lnTo>
                      <a:pt x="430" y="1927"/>
                    </a:lnTo>
                    <a:lnTo>
                      <a:pt x="472" y="1957"/>
                    </a:lnTo>
                    <a:lnTo>
                      <a:pt x="516" y="1984"/>
                    </a:lnTo>
                    <a:lnTo>
                      <a:pt x="561" y="2010"/>
                    </a:lnTo>
                    <a:lnTo>
                      <a:pt x="606" y="2034"/>
                    </a:lnTo>
                    <a:lnTo>
                      <a:pt x="654" y="2056"/>
                    </a:lnTo>
                    <a:lnTo>
                      <a:pt x="703" y="2075"/>
                    </a:lnTo>
                    <a:lnTo>
                      <a:pt x="752" y="2092"/>
                    </a:lnTo>
                    <a:lnTo>
                      <a:pt x="803" y="2106"/>
                    </a:lnTo>
                    <a:lnTo>
                      <a:pt x="854" y="2118"/>
                    </a:lnTo>
                    <a:lnTo>
                      <a:pt x="908" y="2127"/>
                    </a:lnTo>
                    <a:lnTo>
                      <a:pt x="961" y="2134"/>
                    </a:lnTo>
                    <a:lnTo>
                      <a:pt x="1015" y="2138"/>
                    </a:lnTo>
                    <a:lnTo>
                      <a:pt x="1070" y="2139"/>
                    </a:lnTo>
                    <a:lnTo>
                      <a:pt x="1126" y="2138"/>
                    </a:lnTo>
                    <a:lnTo>
                      <a:pt x="1180" y="2134"/>
                    </a:lnTo>
                    <a:lnTo>
                      <a:pt x="1233" y="2127"/>
                    </a:lnTo>
                    <a:lnTo>
                      <a:pt x="1286" y="2118"/>
                    </a:lnTo>
                    <a:lnTo>
                      <a:pt x="1338" y="2106"/>
                    </a:lnTo>
                    <a:lnTo>
                      <a:pt x="1389" y="2092"/>
                    </a:lnTo>
                    <a:lnTo>
                      <a:pt x="1438" y="2075"/>
                    </a:lnTo>
                    <a:lnTo>
                      <a:pt x="1486" y="2056"/>
                    </a:lnTo>
                    <a:lnTo>
                      <a:pt x="1535" y="2034"/>
                    </a:lnTo>
                    <a:lnTo>
                      <a:pt x="1580" y="2010"/>
                    </a:lnTo>
                    <a:lnTo>
                      <a:pt x="1625" y="1984"/>
                    </a:lnTo>
                    <a:lnTo>
                      <a:pt x="1668" y="1957"/>
                    </a:lnTo>
                    <a:lnTo>
                      <a:pt x="1711" y="1927"/>
                    </a:lnTo>
                    <a:lnTo>
                      <a:pt x="1751" y="1895"/>
                    </a:lnTo>
                    <a:lnTo>
                      <a:pt x="1790" y="1862"/>
                    </a:lnTo>
                    <a:lnTo>
                      <a:pt x="1827" y="1827"/>
                    </a:lnTo>
                    <a:lnTo>
                      <a:pt x="1862" y="1789"/>
                    </a:lnTo>
                    <a:lnTo>
                      <a:pt x="1896" y="1750"/>
                    </a:lnTo>
                    <a:lnTo>
                      <a:pt x="1928" y="1710"/>
                    </a:lnTo>
                    <a:lnTo>
                      <a:pt x="1958" y="1668"/>
                    </a:lnTo>
                    <a:lnTo>
                      <a:pt x="1986" y="1625"/>
                    </a:lnTo>
                    <a:lnTo>
                      <a:pt x="2011" y="1579"/>
                    </a:lnTo>
                    <a:lnTo>
                      <a:pt x="2035" y="1533"/>
                    </a:lnTo>
                    <a:lnTo>
                      <a:pt x="2056" y="1486"/>
                    </a:lnTo>
                    <a:lnTo>
                      <a:pt x="2075" y="1438"/>
                    </a:lnTo>
                    <a:lnTo>
                      <a:pt x="2092" y="1387"/>
                    </a:lnTo>
                    <a:lnTo>
                      <a:pt x="2106" y="1337"/>
                    </a:lnTo>
                    <a:lnTo>
                      <a:pt x="2119" y="1285"/>
                    </a:lnTo>
                    <a:lnTo>
                      <a:pt x="2128" y="1233"/>
                    </a:lnTo>
                    <a:lnTo>
                      <a:pt x="2135" y="1179"/>
                    </a:lnTo>
                    <a:lnTo>
                      <a:pt x="2139" y="1125"/>
                    </a:lnTo>
                    <a:lnTo>
                      <a:pt x="2141" y="1070"/>
                    </a:lnTo>
                    <a:close/>
                    <a:moveTo>
                      <a:pt x="2038" y="1070"/>
                    </a:moveTo>
                    <a:lnTo>
                      <a:pt x="2037" y="1119"/>
                    </a:lnTo>
                    <a:lnTo>
                      <a:pt x="2033" y="1168"/>
                    </a:lnTo>
                    <a:lnTo>
                      <a:pt x="2027" y="1217"/>
                    </a:lnTo>
                    <a:lnTo>
                      <a:pt x="2019" y="1265"/>
                    </a:lnTo>
                    <a:lnTo>
                      <a:pt x="2008" y="1311"/>
                    </a:lnTo>
                    <a:lnTo>
                      <a:pt x="1995" y="1357"/>
                    </a:lnTo>
                    <a:lnTo>
                      <a:pt x="1980" y="1402"/>
                    </a:lnTo>
                    <a:lnTo>
                      <a:pt x="1963" y="1447"/>
                    </a:lnTo>
                    <a:lnTo>
                      <a:pt x="1943" y="1489"/>
                    </a:lnTo>
                    <a:lnTo>
                      <a:pt x="1922" y="1531"/>
                    </a:lnTo>
                    <a:lnTo>
                      <a:pt x="1898" y="1571"/>
                    </a:lnTo>
                    <a:lnTo>
                      <a:pt x="1873" y="1610"/>
                    </a:lnTo>
                    <a:lnTo>
                      <a:pt x="1846" y="1649"/>
                    </a:lnTo>
                    <a:lnTo>
                      <a:pt x="1817" y="1685"/>
                    </a:lnTo>
                    <a:lnTo>
                      <a:pt x="1787" y="1720"/>
                    </a:lnTo>
                    <a:lnTo>
                      <a:pt x="1755" y="1754"/>
                    </a:lnTo>
                    <a:lnTo>
                      <a:pt x="1722" y="1786"/>
                    </a:lnTo>
                    <a:lnTo>
                      <a:pt x="1686" y="1816"/>
                    </a:lnTo>
                    <a:lnTo>
                      <a:pt x="1649" y="1846"/>
                    </a:lnTo>
                    <a:lnTo>
                      <a:pt x="1612" y="1873"/>
                    </a:lnTo>
                    <a:lnTo>
                      <a:pt x="1572" y="1898"/>
                    </a:lnTo>
                    <a:lnTo>
                      <a:pt x="1532" y="1921"/>
                    </a:lnTo>
                    <a:lnTo>
                      <a:pt x="1490" y="1942"/>
                    </a:lnTo>
                    <a:lnTo>
                      <a:pt x="1447" y="1961"/>
                    </a:lnTo>
                    <a:lnTo>
                      <a:pt x="1403" y="1979"/>
                    </a:lnTo>
                    <a:lnTo>
                      <a:pt x="1358" y="1994"/>
                    </a:lnTo>
                    <a:lnTo>
                      <a:pt x="1313" y="2007"/>
                    </a:lnTo>
                    <a:lnTo>
                      <a:pt x="1265" y="2017"/>
                    </a:lnTo>
                    <a:lnTo>
                      <a:pt x="1218" y="2026"/>
                    </a:lnTo>
                    <a:lnTo>
                      <a:pt x="1170" y="2033"/>
                    </a:lnTo>
                    <a:lnTo>
                      <a:pt x="1121" y="2037"/>
                    </a:lnTo>
                    <a:lnTo>
                      <a:pt x="1070" y="2038"/>
                    </a:lnTo>
                    <a:lnTo>
                      <a:pt x="1020" y="2037"/>
                    </a:lnTo>
                    <a:lnTo>
                      <a:pt x="972" y="2033"/>
                    </a:lnTo>
                    <a:lnTo>
                      <a:pt x="923" y="2026"/>
                    </a:lnTo>
                    <a:lnTo>
                      <a:pt x="875" y="2017"/>
                    </a:lnTo>
                    <a:lnTo>
                      <a:pt x="828" y="2007"/>
                    </a:lnTo>
                    <a:lnTo>
                      <a:pt x="783" y="1994"/>
                    </a:lnTo>
                    <a:lnTo>
                      <a:pt x="738" y="1979"/>
                    </a:lnTo>
                    <a:lnTo>
                      <a:pt x="693" y="1961"/>
                    </a:lnTo>
                    <a:lnTo>
                      <a:pt x="650" y="1942"/>
                    </a:lnTo>
                    <a:lnTo>
                      <a:pt x="609" y="1921"/>
                    </a:lnTo>
                    <a:lnTo>
                      <a:pt x="569" y="1898"/>
                    </a:lnTo>
                    <a:lnTo>
                      <a:pt x="529" y="1873"/>
                    </a:lnTo>
                    <a:lnTo>
                      <a:pt x="491" y="1846"/>
                    </a:lnTo>
                    <a:lnTo>
                      <a:pt x="454" y="1816"/>
                    </a:lnTo>
                    <a:lnTo>
                      <a:pt x="419" y="1786"/>
                    </a:lnTo>
                    <a:lnTo>
                      <a:pt x="386" y="1754"/>
                    </a:lnTo>
                    <a:lnTo>
                      <a:pt x="354" y="1720"/>
                    </a:lnTo>
                    <a:lnTo>
                      <a:pt x="324" y="1685"/>
                    </a:lnTo>
                    <a:lnTo>
                      <a:pt x="294" y="1649"/>
                    </a:lnTo>
                    <a:lnTo>
                      <a:pt x="267" y="1610"/>
                    </a:lnTo>
                    <a:lnTo>
                      <a:pt x="242" y="1571"/>
                    </a:lnTo>
                    <a:lnTo>
                      <a:pt x="219" y="1531"/>
                    </a:lnTo>
                    <a:lnTo>
                      <a:pt x="198" y="1489"/>
                    </a:lnTo>
                    <a:lnTo>
                      <a:pt x="178" y="1447"/>
                    </a:lnTo>
                    <a:lnTo>
                      <a:pt x="161" y="1402"/>
                    </a:lnTo>
                    <a:lnTo>
                      <a:pt x="146" y="1357"/>
                    </a:lnTo>
                    <a:lnTo>
                      <a:pt x="133" y="1311"/>
                    </a:lnTo>
                    <a:lnTo>
                      <a:pt x="122" y="1265"/>
                    </a:lnTo>
                    <a:lnTo>
                      <a:pt x="114" y="1217"/>
                    </a:lnTo>
                    <a:lnTo>
                      <a:pt x="108" y="1168"/>
                    </a:lnTo>
                    <a:lnTo>
                      <a:pt x="104" y="1119"/>
                    </a:lnTo>
                    <a:lnTo>
                      <a:pt x="103" y="1070"/>
                    </a:lnTo>
                    <a:lnTo>
                      <a:pt x="104" y="1020"/>
                    </a:lnTo>
                    <a:lnTo>
                      <a:pt x="108" y="970"/>
                    </a:lnTo>
                    <a:lnTo>
                      <a:pt x="114" y="922"/>
                    </a:lnTo>
                    <a:lnTo>
                      <a:pt x="122" y="875"/>
                    </a:lnTo>
                    <a:lnTo>
                      <a:pt x="133" y="828"/>
                    </a:lnTo>
                    <a:lnTo>
                      <a:pt x="146" y="781"/>
                    </a:lnTo>
                    <a:lnTo>
                      <a:pt x="161" y="737"/>
                    </a:lnTo>
                    <a:lnTo>
                      <a:pt x="178" y="693"/>
                    </a:lnTo>
                    <a:lnTo>
                      <a:pt x="198" y="650"/>
                    </a:lnTo>
                    <a:lnTo>
                      <a:pt x="219" y="609"/>
                    </a:lnTo>
                    <a:lnTo>
                      <a:pt x="242" y="567"/>
                    </a:lnTo>
                    <a:lnTo>
                      <a:pt x="267" y="528"/>
                    </a:lnTo>
                    <a:lnTo>
                      <a:pt x="294" y="490"/>
                    </a:lnTo>
                    <a:lnTo>
                      <a:pt x="324" y="454"/>
                    </a:lnTo>
                    <a:lnTo>
                      <a:pt x="354" y="419"/>
                    </a:lnTo>
                    <a:lnTo>
                      <a:pt x="386" y="386"/>
                    </a:lnTo>
                    <a:lnTo>
                      <a:pt x="419" y="353"/>
                    </a:lnTo>
                    <a:lnTo>
                      <a:pt x="454" y="322"/>
                    </a:lnTo>
                    <a:lnTo>
                      <a:pt x="491" y="294"/>
                    </a:lnTo>
                    <a:lnTo>
                      <a:pt x="529" y="267"/>
                    </a:lnTo>
                    <a:lnTo>
                      <a:pt x="569" y="242"/>
                    </a:lnTo>
                    <a:lnTo>
                      <a:pt x="609" y="219"/>
                    </a:lnTo>
                    <a:lnTo>
                      <a:pt x="650" y="197"/>
                    </a:lnTo>
                    <a:lnTo>
                      <a:pt x="693" y="178"/>
                    </a:lnTo>
                    <a:lnTo>
                      <a:pt x="738" y="160"/>
                    </a:lnTo>
                    <a:lnTo>
                      <a:pt x="783" y="145"/>
                    </a:lnTo>
                    <a:lnTo>
                      <a:pt x="828" y="132"/>
                    </a:lnTo>
                    <a:lnTo>
                      <a:pt x="875" y="121"/>
                    </a:lnTo>
                    <a:lnTo>
                      <a:pt x="923" y="113"/>
                    </a:lnTo>
                    <a:lnTo>
                      <a:pt x="972" y="106"/>
                    </a:lnTo>
                    <a:lnTo>
                      <a:pt x="1020" y="103"/>
                    </a:lnTo>
                    <a:lnTo>
                      <a:pt x="1070" y="101"/>
                    </a:lnTo>
                    <a:lnTo>
                      <a:pt x="1121" y="103"/>
                    </a:lnTo>
                    <a:lnTo>
                      <a:pt x="1170" y="106"/>
                    </a:lnTo>
                    <a:lnTo>
                      <a:pt x="1218" y="113"/>
                    </a:lnTo>
                    <a:lnTo>
                      <a:pt x="1265" y="121"/>
                    </a:lnTo>
                    <a:lnTo>
                      <a:pt x="1313" y="132"/>
                    </a:lnTo>
                    <a:lnTo>
                      <a:pt x="1358" y="145"/>
                    </a:lnTo>
                    <a:lnTo>
                      <a:pt x="1403" y="160"/>
                    </a:lnTo>
                    <a:lnTo>
                      <a:pt x="1447" y="178"/>
                    </a:lnTo>
                    <a:lnTo>
                      <a:pt x="1490" y="197"/>
                    </a:lnTo>
                    <a:lnTo>
                      <a:pt x="1532" y="219"/>
                    </a:lnTo>
                    <a:lnTo>
                      <a:pt x="1572" y="242"/>
                    </a:lnTo>
                    <a:lnTo>
                      <a:pt x="1612" y="267"/>
                    </a:lnTo>
                    <a:lnTo>
                      <a:pt x="1649" y="294"/>
                    </a:lnTo>
                    <a:lnTo>
                      <a:pt x="1686" y="322"/>
                    </a:lnTo>
                    <a:lnTo>
                      <a:pt x="1722" y="353"/>
                    </a:lnTo>
                    <a:lnTo>
                      <a:pt x="1755" y="386"/>
                    </a:lnTo>
                    <a:lnTo>
                      <a:pt x="1787" y="419"/>
                    </a:lnTo>
                    <a:lnTo>
                      <a:pt x="1817" y="454"/>
                    </a:lnTo>
                    <a:lnTo>
                      <a:pt x="1846" y="490"/>
                    </a:lnTo>
                    <a:lnTo>
                      <a:pt x="1873" y="528"/>
                    </a:lnTo>
                    <a:lnTo>
                      <a:pt x="1898" y="567"/>
                    </a:lnTo>
                    <a:lnTo>
                      <a:pt x="1922" y="609"/>
                    </a:lnTo>
                    <a:lnTo>
                      <a:pt x="1943" y="650"/>
                    </a:lnTo>
                    <a:lnTo>
                      <a:pt x="1963" y="693"/>
                    </a:lnTo>
                    <a:lnTo>
                      <a:pt x="1980" y="737"/>
                    </a:lnTo>
                    <a:lnTo>
                      <a:pt x="1995" y="781"/>
                    </a:lnTo>
                    <a:lnTo>
                      <a:pt x="2008" y="828"/>
                    </a:lnTo>
                    <a:lnTo>
                      <a:pt x="2019" y="875"/>
                    </a:lnTo>
                    <a:lnTo>
                      <a:pt x="2027" y="922"/>
                    </a:lnTo>
                    <a:lnTo>
                      <a:pt x="2033" y="970"/>
                    </a:lnTo>
                    <a:lnTo>
                      <a:pt x="2037" y="1020"/>
                    </a:lnTo>
                    <a:lnTo>
                      <a:pt x="2038" y="1070"/>
                    </a:lnTo>
                    <a:close/>
                  </a:path>
                </a:pathLst>
              </a:custGeom>
              <a:solidFill>
                <a:srgbClr val="F2A6C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1663" name="Freeform 1370">
                <a:extLst>
                  <a:ext uri="{FF2B5EF4-FFF2-40B4-BE49-F238E27FC236}">
                    <a16:creationId xmlns:a16="http://schemas.microsoft.com/office/drawing/2014/main" id="{10AC1044-C514-4CCE-817A-B7DAC8CB4CD0}"/>
                  </a:ext>
                </a:extLst>
              </p:cNvPr>
              <p:cNvSpPr>
                <a:spLocks noEditPoints="1"/>
              </p:cNvSpPr>
              <p:nvPr/>
            </p:nvSpPr>
            <p:spPr bwMode="auto">
              <a:xfrm>
                <a:off x="3764" y="2988"/>
                <a:ext cx="407" cy="408"/>
              </a:xfrm>
              <a:custGeom>
                <a:avLst/>
                <a:gdLst>
                  <a:gd name="T0" fmla="*/ 403 w 2038"/>
                  <a:gd name="T1" fmla="*/ 163 h 2038"/>
                  <a:gd name="T2" fmla="*/ 387 w 2038"/>
                  <a:gd name="T3" fmla="*/ 116 h 2038"/>
                  <a:gd name="T4" fmla="*/ 360 w 2038"/>
                  <a:gd name="T5" fmla="*/ 74 h 2038"/>
                  <a:gd name="T6" fmla="*/ 325 w 2038"/>
                  <a:gd name="T7" fmla="*/ 40 h 2038"/>
                  <a:gd name="T8" fmla="*/ 283 w 2038"/>
                  <a:gd name="T9" fmla="*/ 16 h 2038"/>
                  <a:gd name="T10" fmla="*/ 234 w 2038"/>
                  <a:gd name="T11" fmla="*/ 2 h 2038"/>
                  <a:gd name="T12" fmla="*/ 183 w 2038"/>
                  <a:gd name="T13" fmla="*/ 1 h 2038"/>
                  <a:gd name="T14" fmla="*/ 134 w 2038"/>
                  <a:gd name="T15" fmla="*/ 12 h 2038"/>
                  <a:gd name="T16" fmla="*/ 90 w 2038"/>
                  <a:gd name="T17" fmla="*/ 35 h 2038"/>
                  <a:gd name="T18" fmla="*/ 53 w 2038"/>
                  <a:gd name="T19" fmla="*/ 67 h 2038"/>
                  <a:gd name="T20" fmla="*/ 25 w 2038"/>
                  <a:gd name="T21" fmla="*/ 107 h 2038"/>
                  <a:gd name="T22" fmla="*/ 6 w 2038"/>
                  <a:gd name="T23" fmla="*/ 153 h 2038"/>
                  <a:gd name="T24" fmla="*/ 0 w 2038"/>
                  <a:gd name="T25" fmla="*/ 204 h 2038"/>
                  <a:gd name="T26" fmla="*/ 6 w 2038"/>
                  <a:gd name="T27" fmla="*/ 255 h 2038"/>
                  <a:gd name="T28" fmla="*/ 25 w 2038"/>
                  <a:gd name="T29" fmla="*/ 301 h 2038"/>
                  <a:gd name="T30" fmla="*/ 53 w 2038"/>
                  <a:gd name="T31" fmla="*/ 341 h 2038"/>
                  <a:gd name="T32" fmla="*/ 90 w 2038"/>
                  <a:gd name="T33" fmla="*/ 373 h 2038"/>
                  <a:gd name="T34" fmla="*/ 134 w 2038"/>
                  <a:gd name="T35" fmla="*/ 395 h 2038"/>
                  <a:gd name="T36" fmla="*/ 183 w 2038"/>
                  <a:gd name="T37" fmla="*/ 407 h 2038"/>
                  <a:gd name="T38" fmla="*/ 234 w 2038"/>
                  <a:gd name="T39" fmla="*/ 406 h 2038"/>
                  <a:gd name="T40" fmla="*/ 283 w 2038"/>
                  <a:gd name="T41" fmla="*/ 392 h 2038"/>
                  <a:gd name="T42" fmla="*/ 325 w 2038"/>
                  <a:gd name="T43" fmla="*/ 367 h 2038"/>
                  <a:gd name="T44" fmla="*/ 360 w 2038"/>
                  <a:gd name="T45" fmla="*/ 334 h 2038"/>
                  <a:gd name="T46" fmla="*/ 387 w 2038"/>
                  <a:gd name="T47" fmla="*/ 292 h 2038"/>
                  <a:gd name="T48" fmla="*/ 403 w 2038"/>
                  <a:gd name="T49" fmla="*/ 245 h 2038"/>
                  <a:gd name="T50" fmla="*/ 387 w 2038"/>
                  <a:gd name="T51" fmla="*/ 204 h 2038"/>
                  <a:gd name="T52" fmla="*/ 381 w 2038"/>
                  <a:gd name="T53" fmla="*/ 250 h 2038"/>
                  <a:gd name="T54" fmla="*/ 364 w 2038"/>
                  <a:gd name="T55" fmla="*/ 291 h 2038"/>
                  <a:gd name="T56" fmla="*/ 339 w 2038"/>
                  <a:gd name="T57" fmla="*/ 327 h 2038"/>
                  <a:gd name="T58" fmla="*/ 306 w 2038"/>
                  <a:gd name="T59" fmla="*/ 356 h 2038"/>
                  <a:gd name="T60" fmla="*/ 267 w 2038"/>
                  <a:gd name="T61" fmla="*/ 376 h 2038"/>
                  <a:gd name="T62" fmla="*/ 222 w 2038"/>
                  <a:gd name="T63" fmla="*/ 387 h 2038"/>
                  <a:gd name="T64" fmla="*/ 176 w 2038"/>
                  <a:gd name="T65" fmla="*/ 385 h 2038"/>
                  <a:gd name="T66" fmla="*/ 132 w 2038"/>
                  <a:gd name="T67" fmla="*/ 373 h 2038"/>
                  <a:gd name="T68" fmla="*/ 94 w 2038"/>
                  <a:gd name="T69" fmla="*/ 351 h 2038"/>
                  <a:gd name="T70" fmla="*/ 62 w 2038"/>
                  <a:gd name="T71" fmla="*/ 321 h 2038"/>
                  <a:gd name="T72" fmla="*/ 38 w 2038"/>
                  <a:gd name="T73" fmla="*/ 283 h 2038"/>
                  <a:gd name="T74" fmla="*/ 24 w 2038"/>
                  <a:gd name="T75" fmla="*/ 241 h 2038"/>
                  <a:gd name="T76" fmla="*/ 21 w 2038"/>
                  <a:gd name="T77" fmla="*/ 195 h 2038"/>
                  <a:gd name="T78" fmla="*/ 29 w 2038"/>
                  <a:gd name="T79" fmla="*/ 149 h 2038"/>
                  <a:gd name="T80" fmla="*/ 47 w 2038"/>
                  <a:gd name="T81" fmla="*/ 109 h 2038"/>
                  <a:gd name="T82" fmla="*/ 74 w 2038"/>
                  <a:gd name="T83" fmla="*/ 74 h 2038"/>
                  <a:gd name="T84" fmla="*/ 109 w 2038"/>
                  <a:gd name="T85" fmla="*/ 47 h 2038"/>
                  <a:gd name="T86" fmla="*/ 149 w 2038"/>
                  <a:gd name="T87" fmla="*/ 29 h 2038"/>
                  <a:gd name="T88" fmla="*/ 194 w 2038"/>
                  <a:gd name="T89" fmla="*/ 20 h 2038"/>
                  <a:gd name="T90" fmla="*/ 240 w 2038"/>
                  <a:gd name="T91" fmla="*/ 24 h 2038"/>
                  <a:gd name="T92" fmla="*/ 283 w 2038"/>
                  <a:gd name="T93" fmla="*/ 38 h 2038"/>
                  <a:gd name="T94" fmla="*/ 320 w 2038"/>
                  <a:gd name="T95" fmla="*/ 62 h 2038"/>
                  <a:gd name="T96" fmla="*/ 350 w 2038"/>
                  <a:gd name="T97" fmla="*/ 94 h 2038"/>
                  <a:gd name="T98" fmla="*/ 372 w 2038"/>
                  <a:gd name="T99" fmla="*/ 133 h 2038"/>
                  <a:gd name="T100" fmla="*/ 385 w 2038"/>
                  <a:gd name="T101" fmla="*/ 176 h 203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038" h="2038">
                    <a:moveTo>
                      <a:pt x="2038" y="1019"/>
                    </a:moveTo>
                    <a:lnTo>
                      <a:pt x="2037" y="967"/>
                    </a:lnTo>
                    <a:lnTo>
                      <a:pt x="2033" y="914"/>
                    </a:lnTo>
                    <a:lnTo>
                      <a:pt x="2026" y="863"/>
                    </a:lnTo>
                    <a:lnTo>
                      <a:pt x="2017" y="813"/>
                    </a:lnTo>
                    <a:lnTo>
                      <a:pt x="2006" y="764"/>
                    </a:lnTo>
                    <a:lnTo>
                      <a:pt x="1992" y="715"/>
                    </a:lnTo>
                    <a:lnTo>
                      <a:pt x="1976" y="668"/>
                    </a:lnTo>
                    <a:lnTo>
                      <a:pt x="1958" y="622"/>
                    </a:lnTo>
                    <a:lnTo>
                      <a:pt x="1938" y="577"/>
                    </a:lnTo>
                    <a:lnTo>
                      <a:pt x="1916" y="532"/>
                    </a:lnTo>
                    <a:lnTo>
                      <a:pt x="1891" y="490"/>
                    </a:lnTo>
                    <a:lnTo>
                      <a:pt x="1865" y="449"/>
                    </a:lnTo>
                    <a:lnTo>
                      <a:pt x="1836" y="409"/>
                    </a:lnTo>
                    <a:lnTo>
                      <a:pt x="1805" y="371"/>
                    </a:lnTo>
                    <a:lnTo>
                      <a:pt x="1774" y="334"/>
                    </a:lnTo>
                    <a:lnTo>
                      <a:pt x="1740" y="298"/>
                    </a:lnTo>
                    <a:lnTo>
                      <a:pt x="1705" y="264"/>
                    </a:lnTo>
                    <a:lnTo>
                      <a:pt x="1668" y="232"/>
                    </a:lnTo>
                    <a:lnTo>
                      <a:pt x="1629" y="202"/>
                    </a:lnTo>
                    <a:lnTo>
                      <a:pt x="1589" y="174"/>
                    </a:lnTo>
                    <a:lnTo>
                      <a:pt x="1548" y="148"/>
                    </a:lnTo>
                    <a:lnTo>
                      <a:pt x="1505" y="122"/>
                    </a:lnTo>
                    <a:lnTo>
                      <a:pt x="1462" y="100"/>
                    </a:lnTo>
                    <a:lnTo>
                      <a:pt x="1416" y="79"/>
                    </a:lnTo>
                    <a:lnTo>
                      <a:pt x="1370" y="61"/>
                    </a:lnTo>
                    <a:lnTo>
                      <a:pt x="1323" y="45"/>
                    </a:lnTo>
                    <a:lnTo>
                      <a:pt x="1274" y="32"/>
                    </a:lnTo>
                    <a:lnTo>
                      <a:pt x="1224" y="20"/>
                    </a:lnTo>
                    <a:lnTo>
                      <a:pt x="1174" y="11"/>
                    </a:lnTo>
                    <a:lnTo>
                      <a:pt x="1124" y="5"/>
                    </a:lnTo>
                    <a:lnTo>
                      <a:pt x="1072" y="1"/>
                    </a:lnTo>
                    <a:lnTo>
                      <a:pt x="1019" y="0"/>
                    </a:lnTo>
                    <a:lnTo>
                      <a:pt x="967" y="1"/>
                    </a:lnTo>
                    <a:lnTo>
                      <a:pt x="915" y="5"/>
                    </a:lnTo>
                    <a:lnTo>
                      <a:pt x="865" y="11"/>
                    </a:lnTo>
                    <a:lnTo>
                      <a:pt x="814" y="20"/>
                    </a:lnTo>
                    <a:lnTo>
                      <a:pt x="765" y="32"/>
                    </a:lnTo>
                    <a:lnTo>
                      <a:pt x="717" y="45"/>
                    </a:lnTo>
                    <a:lnTo>
                      <a:pt x="669" y="61"/>
                    </a:lnTo>
                    <a:lnTo>
                      <a:pt x="622" y="79"/>
                    </a:lnTo>
                    <a:lnTo>
                      <a:pt x="577" y="100"/>
                    </a:lnTo>
                    <a:lnTo>
                      <a:pt x="534" y="122"/>
                    </a:lnTo>
                    <a:lnTo>
                      <a:pt x="491" y="148"/>
                    </a:lnTo>
                    <a:lnTo>
                      <a:pt x="449" y="174"/>
                    </a:lnTo>
                    <a:lnTo>
                      <a:pt x="409" y="202"/>
                    </a:lnTo>
                    <a:lnTo>
                      <a:pt x="371" y="232"/>
                    </a:lnTo>
                    <a:lnTo>
                      <a:pt x="334" y="264"/>
                    </a:lnTo>
                    <a:lnTo>
                      <a:pt x="299" y="298"/>
                    </a:lnTo>
                    <a:lnTo>
                      <a:pt x="265" y="334"/>
                    </a:lnTo>
                    <a:lnTo>
                      <a:pt x="233" y="371"/>
                    </a:lnTo>
                    <a:lnTo>
                      <a:pt x="203" y="409"/>
                    </a:lnTo>
                    <a:lnTo>
                      <a:pt x="174" y="449"/>
                    </a:lnTo>
                    <a:lnTo>
                      <a:pt x="148" y="490"/>
                    </a:lnTo>
                    <a:lnTo>
                      <a:pt x="123" y="532"/>
                    </a:lnTo>
                    <a:lnTo>
                      <a:pt x="101" y="577"/>
                    </a:lnTo>
                    <a:lnTo>
                      <a:pt x="81" y="622"/>
                    </a:lnTo>
                    <a:lnTo>
                      <a:pt x="63" y="668"/>
                    </a:lnTo>
                    <a:lnTo>
                      <a:pt x="46" y="715"/>
                    </a:lnTo>
                    <a:lnTo>
                      <a:pt x="32" y="764"/>
                    </a:lnTo>
                    <a:lnTo>
                      <a:pt x="21" y="813"/>
                    </a:lnTo>
                    <a:lnTo>
                      <a:pt x="12" y="863"/>
                    </a:lnTo>
                    <a:lnTo>
                      <a:pt x="5" y="914"/>
                    </a:lnTo>
                    <a:lnTo>
                      <a:pt x="1" y="967"/>
                    </a:lnTo>
                    <a:lnTo>
                      <a:pt x="0" y="1019"/>
                    </a:lnTo>
                    <a:lnTo>
                      <a:pt x="1" y="1071"/>
                    </a:lnTo>
                    <a:lnTo>
                      <a:pt x="5" y="1122"/>
                    </a:lnTo>
                    <a:lnTo>
                      <a:pt x="12" y="1174"/>
                    </a:lnTo>
                    <a:lnTo>
                      <a:pt x="21" y="1224"/>
                    </a:lnTo>
                    <a:lnTo>
                      <a:pt x="32" y="1273"/>
                    </a:lnTo>
                    <a:lnTo>
                      <a:pt x="46" y="1321"/>
                    </a:lnTo>
                    <a:lnTo>
                      <a:pt x="63" y="1369"/>
                    </a:lnTo>
                    <a:lnTo>
                      <a:pt x="81" y="1415"/>
                    </a:lnTo>
                    <a:lnTo>
                      <a:pt x="101" y="1460"/>
                    </a:lnTo>
                    <a:lnTo>
                      <a:pt x="123" y="1504"/>
                    </a:lnTo>
                    <a:lnTo>
                      <a:pt x="148" y="1547"/>
                    </a:lnTo>
                    <a:lnTo>
                      <a:pt x="174" y="1589"/>
                    </a:lnTo>
                    <a:lnTo>
                      <a:pt x="203" y="1628"/>
                    </a:lnTo>
                    <a:lnTo>
                      <a:pt x="233" y="1667"/>
                    </a:lnTo>
                    <a:lnTo>
                      <a:pt x="265" y="1704"/>
                    </a:lnTo>
                    <a:lnTo>
                      <a:pt x="299" y="1739"/>
                    </a:lnTo>
                    <a:lnTo>
                      <a:pt x="334" y="1772"/>
                    </a:lnTo>
                    <a:lnTo>
                      <a:pt x="371" y="1805"/>
                    </a:lnTo>
                    <a:lnTo>
                      <a:pt x="409" y="1835"/>
                    </a:lnTo>
                    <a:lnTo>
                      <a:pt x="449" y="1864"/>
                    </a:lnTo>
                    <a:lnTo>
                      <a:pt x="491" y="1890"/>
                    </a:lnTo>
                    <a:lnTo>
                      <a:pt x="534" y="1914"/>
                    </a:lnTo>
                    <a:lnTo>
                      <a:pt x="577" y="1937"/>
                    </a:lnTo>
                    <a:lnTo>
                      <a:pt x="622" y="1957"/>
                    </a:lnTo>
                    <a:lnTo>
                      <a:pt x="669" y="1975"/>
                    </a:lnTo>
                    <a:lnTo>
                      <a:pt x="717" y="1992"/>
                    </a:lnTo>
                    <a:lnTo>
                      <a:pt x="765" y="2006"/>
                    </a:lnTo>
                    <a:lnTo>
                      <a:pt x="814" y="2017"/>
                    </a:lnTo>
                    <a:lnTo>
                      <a:pt x="865" y="2026"/>
                    </a:lnTo>
                    <a:lnTo>
                      <a:pt x="915" y="2032"/>
                    </a:lnTo>
                    <a:lnTo>
                      <a:pt x="967" y="2036"/>
                    </a:lnTo>
                    <a:lnTo>
                      <a:pt x="1019" y="2038"/>
                    </a:lnTo>
                    <a:lnTo>
                      <a:pt x="1072" y="2036"/>
                    </a:lnTo>
                    <a:lnTo>
                      <a:pt x="1124" y="2032"/>
                    </a:lnTo>
                    <a:lnTo>
                      <a:pt x="1174" y="2026"/>
                    </a:lnTo>
                    <a:lnTo>
                      <a:pt x="1224" y="2017"/>
                    </a:lnTo>
                    <a:lnTo>
                      <a:pt x="1274" y="2006"/>
                    </a:lnTo>
                    <a:lnTo>
                      <a:pt x="1323" y="1992"/>
                    </a:lnTo>
                    <a:lnTo>
                      <a:pt x="1370" y="1975"/>
                    </a:lnTo>
                    <a:lnTo>
                      <a:pt x="1416" y="1957"/>
                    </a:lnTo>
                    <a:lnTo>
                      <a:pt x="1462" y="1937"/>
                    </a:lnTo>
                    <a:lnTo>
                      <a:pt x="1505" y="1914"/>
                    </a:lnTo>
                    <a:lnTo>
                      <a:pt x="1548" y="1890"/>
                    </a:lnTo>
                    <a:lnTo>
                      <a:pt x="1589" y="1864"/>
                    </a:lnTo>
                    <a:lnTo>
                      <a:pt x="1629" y="1835"/>
                    </a:lnTo>
                    <a:lnTo>
                      <a:pt x="1668" y="1805"/>
                    </a:lnTo>
                    <a:lnTo>
                      <a:pt x="1705" y="1772"/>
                    </a:lnTo>
                    <a:lnTo>
                      <a:pt x="1740" y="1739"/>
                    </a:lnTo>
                    <a:lnTo>
                      <a:pt x="1774" y="1704"/>
                    </a:lnTo>
                    <a:lnTo>
                      <a:pt x="1805" y="1667"/>
                    </a:lnTo>
                    <a:lnTo>
                      <a:pt x="1836" y="1628"/>
                    </a:lnTo>
                    <a:lnTo>
                      <a:pt x="1865" y="1589"/>
                    </a:lnTo>
                    <a:lnTo>
                      <a:pt x="1891" y="1547"/>
                    </a:lnTo>
                    <a:lnTo>
                      <a:pt x="1916" y="1504"/>
                    </a:lnTo>
                    <a:lnTo>
                      <a:pt x="1938" y="1460"/>
                    </a:lnTo>
                    <a:lnTo>
                      <a:pt x="1958" y="1415"/>
                    </a:lnTo>
                    <a:lnTo>
                      <a:pt x="1976" y="1369"/>
                    </a:lnTo>
                    <a:lnTo>
                      <a:pt x="1992" y="1321"/>
                    </a:lnTo>
                    <a:lnTo>
                      <a:pt x="2006" y="1273"/>
                    </a:lnTo>
                    <a:lnTo>
                      <a:pt x="2017" y="1224"/>
                    </a:lnTo>
                    <a:lnTo>
                      <a:pt x="2026" y="1174"/>
                    </a:lnTo>
                    <a:lnTo>
                      <a:pt x="2033" y="1122"/>
                    </a:lnTo>
                    <a:lnTo>
                      <a:pt x="2037" y="1071"/>
                    </a:lnTo>
                    <a:lnTo>
                      <a:pt x="2038" y="1019"/>
                    </a:lnTo>
                    <a:close/>
                    <a:moveTo>
                      <a:pt x="1937" y="1019"/>
                    </a:moveTo>
                    <a:lnTo>
                      <a:pt x="1935" y="1066"/>
                    </a:lnTo>
                    <a:lnTo>
                      <a:pt x="1932" y="1112"/>
                    </a:lnTo>
                    <a:lnTo>
                      <a:pt x="1926" y="1159"/>
                    </a:lnTo>
                    <a:lnTo>
                      <a:pt x="1918" y="1204"/>
                    </a:lnTo>
                    <a:lnTo>
                      <a:pt x="1908" y="1248"/>
                    </a:lnTo>
                    <a:lnTo>
                      <a:pt x="1896" y="1291"/>
                    </a:lnTo>
                    <a:lnTo>
                      <a:pt x="1881" y="1334"/>
                    </a:lnTo>
                    <a:lnTo>
                      <a:pt x="1865" y="1376"/>
                    </a:lnTo>
                    <a:lnTo>
                      <a:pt x="1846" y="1416"/>
                    </a:lnTo>
                    <a:lnTo>
                      <a:pt x="1825" y="1456"/>
                    </a:lnTo>
                    <a:lnTo>
                      <a:pt x="1803" y="1494"/>
                    </a:lnTo>
                    <a:lnTo>
                      <a:pt x="1780" y="1531"/>
                    </a:lnTo>
                    <a:lnTo>
                      <a:pt x="1754" y="1567"/>
                    </a:lnTo>
                    <a:lnTo>
                      <a:pt x="1727" y="1602"/>
                    </a:lnTo>
                    <a:lnTo>
                      <a:pt x="1698" y="1635"/>
                    </a:lnTo>
                    <a:lnTo>
                      <a:pt x="1668" y="1667"/>
                    </a:lnTo>
                    <a:lnTo>
                      <a:pt x="1636" y="1697"/>
                    </a:lnTo>
                    <a:lnTo>
                      <a:pt x="1602" y="1726"/>
                    </a:lnTo>
                    <a:lnTo>
                      <a:pt x="1568" y="1753"/>
                    </a:lnTo>
                    <a:lnTo>
                      <a:pt x="1532" y="1779"/>
                    </a:lnTo>
                    <a:lnTo>
                      <a:pt x="1495" y="1803"/>
                    </a:lnTo>
                    <a:lnTo>
                      <a:pt x="1457" y="1825"/>
                    </a:lnTo>
                    <a:lnTo>
                      <a:pt x="1417" y="1845"/>
                    </a:lnTo>
                    <a:lnTo>
                      <a:pt x="1376" y="1864"/>
                    </a:lnTo>
                    <a:lnTo>
                      <a:pt x="1335" y="1880"/>
                    </a:lnTo>
                    <a:lnTo>
                      <a:pt x="1292" y="1894"/>
                    </a:lnTo>
                    <a:lnTo>
                      <a:pt x="1248" y="1907"/>
                    </a:lnTo>
                    <a:lnTo>
                      <a:pt x="1204" y="1917"/>
                    </a:lnTo>
                    <a:lnTo>
                      <a:pt x="1159" y="1925"/>
                    </a:lnTo>
                    <a:lnTo>
                      <a:pt x="1113" y="1931"/>
                    </a:lnTo>
                    <a:lnTo>
                      <a:pt x="1067" y="1934"/>
                    </a:lnTo>
                    <a:lnTo>
                      <a:pt x="1019" y="1935"/>
                    </a:lnTo>
                    <a:lnTo>
                      <a:pt x="972" y="1934"/>
                    </a:lnTo>
                    <a:lnTo>
                      <a:pt x="926" y="1931"/>
                    </a:lnTo>
                    <a:lnTo>
                      <a:pt x="880" y="1925"/>
                    </a:lnTo>
                    <a:lnTo>
                      <a:pt x="834" y="1917"/>
                    </a:lnTo>
                    <a:lnTo>
                      <a:pt x="790" y="1907"/>
                    </a:lnTo>
                    <a:lnTo>
                      <a:pt x="747" y="1894"/>
                    </a:lnTo>
                    <a:lnTo>
                      <a:pt x="704" y="1880"/>
                    </a:lnTo>
                    <a:lnTo>
                      <a:pt x="663" y="1864"/>
                    </a:lnTo>
                    <a:lnTo>
                      <a:pt x="621" y="1845"/>
                    </a:lnTo>
                    <a:lnTo>
                      <a:pt x="582" y="1825"/>
                    </a:lnTo>
                    <a:lnTo>
                      <a:pt x="544" y="1803"/>
                    </a:lnTo>
                    <a:lnTo>
                      <a:pt x="507" y="1779"/>
                    </a:lnTo>
                    <a:lnTo>
                      <a:pt x="471" y="1753"/>
                    </a:lnTo>
                    <a:lnTo>
                      <a:pt x="436" y="1726"/>
                    </a:lnTo>
                    <a:lnTo>
                      <a:pt x="402" y="1697"/>
                    </a:lnTo>
                    <a:lnTo>
                      <a:pt x="371" y="1667"/>
                    </a:lnTo>
                    <a:lnTo>
                      <a:pt x="341" y="1635"/>
                    </a:lnTo>
                    <a:lnTo>
                      <a:pt x="312" y="1602"/>
                    </a:lnTo>
                    <a:lnTo>
                      <a:pt x="285" y="1567"/>
                    </a:lnTo>
                    <a:lnTo>
                      <a:pt x="259" y="1531"/>
                    </a:lnTo>
                    <a:lnTo>
                      <a:pt x="235" y="1494"/>
                    </a:lnTo>
                    <a:lnTo>
                      <a:pt x="213" y="1456"/>
                    </a:lnTo>
                    <a:lnTo>
                      <a:pt x="192" y="1416"/>
                    </a:lnTo>
                    <a:lnTo>
                      <a:pt x="174" y="1376"/>
                    </a:lnTo>
                    <a:lnTo>
                      <a:pt x="158" y="1334"/>
                    </a:lnTo>
                    <a:lnTo>
                      <a:pt x="143" y="1291"/>
                    </a:lnTo>
                    <a:lnTo>
                      <a:pt x="131" y="1248"/>
                    </a:lnTo>
                    <a:lnTo>
                      <a:pt x="121" y="1204"/>
                    </a:lnTo>
                    <a:lnTo>
                      <a:pt x="113" y="1159"/>
                    </a:lnTo>
                    <a:lnTo>
                      <a:pt x="107" y="1112"/>
                    </a:lnTo>
                    <a:lnTo>
                      <a:pt x="104" y="1066"/>
                    </a:lnTo>
                    <a:lnTo>
                      <a:pt x="102" y="1019"/>
                    </a:lnTo>
                    <a:lnTo>
                      <a:pt x="104" y="972"/>
                    </a:lnTo>
                    <a:lnTo>
                      <a:pt x="107" y="924"/>
                    </a:lnTo>
                    <a:lnTo>
                      <a:pt x="113" y="879"/>
                    </a:lnTo>
                    <a:lnTo>
                      <a:pt x="121" y="834"/>
                    </a:lnTo>
                    <a:lnTo>
                      <a:pt x="131" y="790"/>
                    </a:lnTo>
                    <a:lnTo>
                      <a:pt x="143" y="746"/>
                    </a:lnTo>
                    <a:lnTo>
                      <a:pt x="158" y="703"/>
                    </a:lnTo>
                    <a:lnTo>
                      <a:pt x="174" y="662"/>
                    </a:lnTo>
                    <a:lnTo>
                      <a:pt x="192" y="621"/>
                    </a:lnTo>
                    <a:lnTo>
                      <a:pt x="213" y="582"/>
                    </a:lnTo>
                    <a:lnTo>
                      <a:pt x="235" y="544"/>
                    </a:lnTo>
                    <a:lnTo>
                      <a:pt x="259" y="506"/>
                    </a:lnTo>
                    <a:lnTo>
                      <a:pt x="285" y="470"/>
                    </a:lnTo>
                    <a:lnTo>
                      <a:pt x="312" y="435"/>
                    </a:lnTo>
                    <a:lnTo>
                      <a:pt x="341" y="402"/>
                    </a:lnTo>
                    <a:lnTo>
                      <a:pt x="371" y="370"/>
                    </a:lnTo>
                    <a:lnTo>
                      <a:pt x="402" y="340"/>
                    </a:lnTo>
                    <a:lnTo>
                      <a:pt x="436" y="311"/>
                    </a:lnTo>
                    <a:lnTo>
                      <a:pt x="471" y="284"/>
                    </a:lnTo>
                    <a:lnTo>
                      <a:pt x="507" y="258"/>
                    </a:lnTo>
                    <a:lnTo>
                      <a:pt x="544" y="234"/>
                    </a:lnTo>
                    <a:lnTo>
                      <a:pt x="582" y="212"/>
                    </a:lnTo>
                    <a:lnTo>
                      <a:pt x="621" y="192"/>
                    </a:lnTo>
                    <a:lnTo>
                      <a:pt x="663" y="174"/>
                    </a:lnTo>
                    <a:lnTo>
                      <a:pt x="704" y="158"/>
                    </a:lnTo>
                    <a:lnTo>
                      <a:pt x="747" y="143"/>
                    </a:lnTo>
                    <a:lnTo>
                      <a:pt x="790" y="131"/>
                    </a:lnTo>
                    <a:lnTo>
                      <a:pt x="834" y="120"/>
                    </a:lnTo>
                    <a:lnTo>
                      <a:pt x="880" y="112"/>
                    </a:lnTo>
                    <a:lnTo>
                      <a:pt x="926" y="106"/>
                    </a:lnTo>
                    <a:lnTo>
                      <a:pt x="972" y="102"/>
                    </a:lnTo>
                    <a:lnTo>
                      <a:pt x="1019" y="101"/>
                    </a:lnTo>
                    <a:lnTo>
                      <a:pt x="1067" y="102"/>
                    </a:lnTo>
                    <a:lnTo>
                      <a:pt x="1113" y="106"/>
                    </a:lnTo>
                    <a:lnTo>
                      <a:pt x="1159" y="112"/>
                    </a:lnTo>
                    <a:lnTo>
                      <a:pt x="1204" y="120"/>
                    </a:lnTo>
                    <a:lnTo>
                      <a:pt x="1248" y="131"/>
                    </a:lnTo>
                    <a:lnTo>
                      <a:pt x="1292" y="143"/>
                    </a:lnTo>
                    <a:lnTo>
                      <a:pt x="1335" y="158"/>
                    </a:lnTo>
                    <a:lnTo>
                      <a:pt x="1376" y="174"/>
                    </a:lnTo>
                    <a:lnTo>
                      <a:pt x="1417" y="192"/>
                    </a:lnTo>
                    <a:lnTo>
                      <a:pt x="1457" y="212"/>
                    </a:lnTo>
                    <a:lnTo>
                      <a:pt x="1495" y="234"/>
                    </a:lnTo>
                    <a:lnTo>
                      <a:pt x="1532" y="258"/>
                    </a:lnTo>
                    <a:lnTo>
                      <a:pt x="1568" y="284"/>
                    </a:lnTo>
                    <a:lnTo>
                      <a:pt x="1602" y="311"/>
                    </a:lnTo>
                    <a:lnTo>
                      <a:pt x="1636" y="340"/>
                    </a:lnTo>
                    <a:lnTo>
                      <a:pt x="1668" y="370"/>
                    </a:lnTo>
                    <a:lnTo>
                      <a:pt x="1698" y="402"/>
                    </a:lnTo>
                    <a:lnTo>
                      <a:pt x="1727" y="435"/>
                    </a:lnTo>
                    <a:lnTo>
                      <a:pt x="1754" y="470"/>
                    </a:lnTo>
                    <a:lnTo>
                      <a:pt x="1780" y="506"/>
                    </a:lnTo>
                    <a:lnTo>
                      <a:pt x="1803" y="544"/>
                    </a:lnTo>
                    <a:lnTo>
                      <a:pt x="1825" y="582"/>
                    </a:lnTo>
                    <a:lnTo>
                      <a:pt x="1846" y="621"/>
                    </a:lnTo>
                    <a:lnTo>
                      <a:pt x="1865" y="662"/>
                    </a:lnTo>
                    <a:lnTo>
                      <a:pt x="1881" y="703"/>
                    </a:lnTo>
                    <a:lnTo>
                      <a:pt x="1896" y="746"/>
                    </a:lnTo>
                    <a:lnTo>
                      <a:pt x="1908" y="790"/>
                    </a:lnTo>
                    <a:lnTo>
                      <a:pt x="1918" y="834"/>
                    </a:lnTo>
                    <a:lnTo>
                      <a:pt x="1926" y="879"/>
                    </a:lnTo>
                    <a:lnTo>
                      <a:pt x="1932" y="924"/>
                    </a:lnTo>
                    <a:lnTo>
                      <a:pt x="1935" y="972"/>
                    </a:lnTo>
                    <a:lnTo>
                      <a:pt x="1937" y="1019"/>
                    </a:lnTo>
                    <a:close/>
                  </a:path>
                </a:pathLst>
              </a:custGeom>
              <a:solidFill>
                <a:srgbClr val="F3A9C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1664" name="Freeform 1371">
                <a:extLst>
                  <a:ext uri="{FF2B5EF4-FFF2-40B4-BE49-F238E27FC236}">
                    <a16:creationId xmlns:a16="http://schemas.microsoft.com/office/drawing/2014/main" id="{A804003D-AC47-4529-83F9-1481075EEA09}"/>
                  </a:ext>
                </a:extLst>
              </p:cNvPr>
              <p:cNvSpPr>
                <a:spLocks noEditPoints="1"/>
              </p:cNvSpPr>
              <p:nvPr/>
            </p:nvSpPr>
            <p:spPr bwMode="auto">
              <a:xfrm>
                <a:off x="3774" y="2998"/>
                <a:ext cx="387" cy="388"/>
              </a:xfrm>
              <a:custGeom>
                <a:avLst/>
                <a:gdLst>
                  <a:gd name="T0" fmla="*/ 383 w 1935"/>
                  <a:gd name="T1" fmla="*/ 155 h 1937"/>
                  <a:gd name="T2" fmla="*/ 368 w 1935"/>
                  <a:gd name="T3" fmla="*/ 110 h 1937"/>
                  <a:gd name="T4" fmla="*/ 343 w 1935"/>
                  <a:gd name="T5" fmla="*/ 71 h 1937"/>
                  <a:gd name="T6" fmla="*/ 309 w 1935"/>
                  <a:gd name="T7" fmla="*/ 39 h 1937"/>
                  <a:gd name="T8" fmla="*/ 269 w 1935"/>
                  <a:gd name="T9" fmla="*/ 15 h 1937"/>
                  <a:gd name="T10" fmla="*/ 223 w 1935"/>
                  <a:gd name="T11" fmla="*/ 2 h 1937"/>
                  <a:gd name="T12" fmla="*/ 174 w 1935"/>
                  <a:gd name="T13" fmla="*/ 1 h 1937"/>
                  <a:gd name="T14" fmla="*/ 127 w 1935"/>
                  <a:gd name="T15" fmla="*/ 12 h 1937"/>
                  <a:gd name="T16" fmla="*/ 85 w 1935"/>
                  <a:gd name="T17" fmla="*/ 33 h 1937"/>
                  <a:gd name="T18" fmla="*/ 50 w 1935"/>
                  <a:gd name="T19" fmla="*/ 64 h 1937"/>
                  <a:gd name="T20" fmla="*/ 23 w 1935"/>
                  <a:gd name="T21" fmla="*/ 102 h 1937"/>
                  <a:gd name="T22" fmla="*/ 6 w 1935"/>
                  <a:gd name="T23" fmla="*/ 146 h 1937"/>
                  <a:gd name="T24" fmla="*/ 0 w 1935"/>
                  <a:gd name="T25" fmla="*/ 194 h 1937"/>
                  <a:gd name="T26" fmla="*/ 6 w 1935"/>
                  <a:gd name="T27" fmla="*/ 242 h 1937"/>
                  <a:gd name="T28" fmla="*/ 23 w 1935"/>
                  <a:gd name="T29" fmla="*/ 286 h 1937"/>
                  <a:gd name="T30" fmla="*/ 50 w 1935"/>
                  <a:gd name="T31" fmla="*/ 324 h 1937"/>
                  <a:gd name="T32" fmla="*/ 85 w 1935"/>
                  <a:gd name="T33" fmla="*/ 355 h 1937"/>
                  <a:gd name="T34" fmla="*/ 127 w 1935"/>
                  <a:gd name="T35" fmla="*/ 376 h 1937"/>
                  <a:gd name="T36" fmla="*/ 174 w 1935"/>
                  <a:gd name="T37" fmla="*/ 387 h 1937"/>
                  <a:gd name="T38" fmla="*/ 223 w 1935"/>
                  <a:gd name="T39" fmla="*/ 386 h 1937"/>
                  <a:gd name="T40" fmla="*/ 269 w 1935"/>
                  <a:gd name="T41" fmla="*/ 373 h 1937"/>
                  <a:gd name="T42" fmla="*/ 309 w 1935"/>
                  <a:gd name="T43" fmla="*/ 350 h 1937"/>
                  <a:gd name="T44" fmla="*/ 343 w 1935"/>
                  <a:gd name="T45" fmla="*/ 317 h 1937"/>
                  <a:gd name="T46" fmla="*/ 368 w 1935"/>
                  <a:gd name="T47" fmla="*/ 278 h 1937"/>
                  <a:gd name="T48" fmla="*/ 383 w 1935"/>
                  <a:gd name="T49" fmla="*/ 233 h 1937"/>
                  <a:gd name="T50" fmla="*/ 367 w 1935"/>
                  <a:gd name="T51" fmla="*/ 194 h 1937"/>
                  <a:gd name="T52" fmla="*/ 361 w 1935"/>
                  <a:gd name="T53" fmla="*/ 237 h 1937"/>
                  <a:gd name="T54" fmla="*/ 346 w 1935"/>
                  <a:gd name="T55" fmla="*/ 277 h 1937"/>
                  <a:gd name="T56" fmla="*/ 322 w 1935"/>
                  <a:gd name="T57" fmla="*/ 311 h 1937"/>
                  <a:gd name="T58" fmla="*/ 290 w 1935"/>
                  <a:gd name="T59" fmla="*/ 338 h 1937"/>
                  <a:gd name="T60" fmla="*/ 253 w 1935"/>
                  <a:gd name="T61" fmla="*/ 357 h 1937"/>
                  <a:gd name="T62" fmla="*/ 211 w 1935"/>
                  <a:gd name="T63" fmla="*/ 367 h 1937"/>
                  <a:gd name="T64" fmla="*/ 167 w 1935"/>
                  <a:gd name="T65" fmla="*/ 366 h 1937"/>
                  <a:gd name="T66" fmla="*/ 126 w 1935"/>
                  <a:gd name="T67" fmla="*/ 354 h 1937"/>
                  <a:gd name="T68" fmla="*/ 90 w 1935"/>
                  <a:gd name="T69" fmla="*/ 333 h 1937"/>
                  <a:gd name="T70" fmla="*/ 60 w 1935"/>
                  <a:gd name="T71" fmla="*/ 304 h 1937"/>
                  <a:gd name="T72" fmla="*/ 37 w 1935"/>
                  <a:gd name="T73" fmla="*/ 269 h 1937"/>
                  <a:gd name="T74" fmla="*/ 24 w 1935"/>
                  <a:gd name="T75" fmla="*/ 229 h 1937"/>
                  <a:gd name="T76" fmla="*/ 20 w 1935"/>
                  <a:gd name="T77" fmla="*/ 185 h 1937"/>
                  <a:gd name="T78" fmla="*/ 28 w 1935"/>
                  <a:gd name="T79" fmla="*/ 142 h 1937"/>
                  <a:gd name="T80" fmla="*/ 45 w 1935"/>
                  <a:gd name="T81" fmla="*/ 104 h 1937"/>
                  <a:gd name="T82" fmla="*/ 71 w 1935"/>
                  <a:gd name="T83" fmla="*/ 71 h 1937"/>
                  <a:gd name="T84" fmla="*/ 104 w 1935"/>
                  <a:gd name="T85" fmla="*/ 46 h 1937"/>
                  <a:gd name="T86" fmla="*/ 142 w 1935"/>
                  <a:gd name="T87" fmla="*/ 28 h 1937"/>
                  <a:gd name="T88" fmla="*/ 185 w 1935"/>
                  <a:gd name="T89" fmla="*/ 21 h 1937"/>
                  <a:gd name="T90" fmla="*/ 228 w 1935"/>
                  <a:gd name="T91" fmla="*/ 24 h 1937"/>
                  <a:gd name="T92" fmla="*/ 269 w 1935"/>
                  <a:gd name="T93" fmla="*/ 38 h 1937"/>
                  <a:gd name="T94" fmla="*/ 304 w 1935"/>
                  <a:gd name="T95" fmla="*/ 60 h 1937"/>
                  <a:gd name="T96" fmla="*/ 332 w 1935"/>
                  <a:gd name="T97" fmla="*/ 90 h 1937"/>
                  <a:gd name="T98" fmla="*/ 353 w 1935"/>
                  <a:gd name="T99" fmla="*/ 126 h 1937"/>
                  <a:gd name="T100" fmla="*/ 365 w 1935"/>
                  <a:gd name="T101" fmla="*/ 168 h 193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935" h="1937">
                    <a:moveTo>
                      <a:pt x="1935" y="969"/>
                    </a:moveTo>
                    <a:lnTo>
                      <a:pt x="1934" y="919"/>
                    </a:lnTo>
                    <a:lnTo>
                      <a:pt x="1930" y="869"/>
                    </a:lnTo>
                    <a:lnTo>
                      <a:pt x="1924" y="821"/>
                    </a:lnTo>
                    <a:lnTo>
                      <a:pt x="1916" y="774"/>
                    </a:lnTo>
                    <a:lnTo>
                      <a:pt x="1905" y="727"/>
                    </a:lnTo>
                    <a:lnTo>
                      <a:pt x="1892" y="680"/>
                    </a:lnTo>
                    <a:lnTo>
                      <a:pt x="1877" y="636"/>
                    </a:lnTo>
                    <a:lnTo>
                      <a:pt x="1860" y="592"/>
                    </a:lnTo>
                    <a:lnTo>
                      <a:pt x="1840" y="549"/>
                    </a:lnTo>
                    <a:lnTo>
                      <a:pt x="1819" y="508"/>
                    </a:lnTo>
                    <a:lnTo>
                      <a:pt x="1795" y="466"/>
                    </a:lnTo>
                    <a:lnTo>
                      <a:pt x="1770" y="427"/>
                    </a:lnTo>
                    <a:lnTo>
                      <a:pt x="1743" y="389"/>
                    </a:lnTo>
                    <a:lnTo>
                      <a:pt x="1714" y="353"/>
                    </a:lnTo>
                    <a:lnTo>
                      <a:pt x="1684" y="318"/>
                    </a:lnTo>
                    <a:lnTo>
                      <a:pt x="1652" y="285"/>
                    </a:lnTo>
                    <a:lnTo>
                      <a:pt x="1619" y="252"/>
                    </a:lnTo>
                    <a:lnTo>
                      <a:pt x="1583" y="221"/>
                    </a:lnTo>
                    <a:lnTo>
                      <a:pt x="1546" y="193"/>
                    </a:lnTo>
                    <a:lnTo>
                      <a:pt x="1509" y="166"/>
                    </a:lnTo>
                    <a:lnTo>
                      <a:pt x="1469" y="141"/>
                    </a:lnTo>
                    <a:lnTo>
                      <a:pt x="1429" y="118"/>
                    </a:lnTo>
                    <a:lnTo>
                      <a:pt x="1387" y="96"/>
                    </a:lnTo>
                    <a:lnTo>
                      <a:pt x="1344" y="77"/>
                    </a:lnTo>
                    <a:lnTo>
                      <a:pt x="1300" y="59"/>
                    </a:lnTo>
                    <a:lnTo>
                      <a:pt x="1255" y="44"/>
                    </a:lnTo>
                    <a:lnTo>
                      <a:pt x="1210" y="31"/>
                    </a:lnTo>
                    <a:lnTo>
                      <a:pt x="1162" y="20"/>
                    </a:lnTo>
                    <a:lnTo>
                      <a:pt x="1115" y="12"/>
                    </a:lnTo>
                    <a:lnTo>
                      <a:pt x="1067" y="5"/>
                    </a:lnTo>
                    <a:lnTo>
                      <a:pt x="1018" y="2"/>
                    </a:lnTo>
                    <a:lnTo>
                      <a:pt x="967" y="0"/>
                    </a:lnTo>
                    <a:lnTo>
                      <a:pt x="917" y="2"/>
                    </a:lnTo>
                    <a:lnTo>
                      <a:pt x="869" y="5"/>
                    </a:lnTo>
                    <a:lnTo>
                      <a:pt x="820" y="12"/>
                    </a:lnTo>
                    <a:lnTo>
                      <a:pt x="772" y="20"/>
                    </a:lnTo>
                    <a:lnTo>
                      <a:pt x="725" y="31"/>
                    </a:lnTo>
                    <a:lnTo>
                      <a:pt x="680" y="44"/>
                    </a:lnTo>
                    <a:lnTo>
                      <a:pt x="635" y="59"/>
                    </a:lnTo>
                    <a:lnTo>
                      <a:pt x="590" y="77"/>
                    </a:lnTo>
                    <a:lnTo>
                      <a:pt x="547" y="96"/>
                    </a:lnTo>
                    <a:lnTo>
                      <a:pt x="506" y="118"/>
                    </a:lnTo>
                    <a:lnTo>
                      <a:pt x="466" y="141"/>
                    </a:lnTo>
                    <a:lnTo>
                      <a:pt x="426" y="166"/>
                    </a:lnTo>
                    <a:lnTo>
                      <a:pt x="388" y="193"/>
                    </a:lnTo>
                    <a:lnTo>
                      <a:pt x="351" y="221"/>
                    </a:lnTo>
                    <a:lnTo>
                      <a:pt x="316" y="252"/>
                    </a:lnTo>
                    <a:lnTo>
                      <a:pt x="283" y="285"/>
                    </a:lnTo>
                    <a:lnTo>
                      <a:pt x="251" y="318"/>
                    </a:lnTo>
                    <a:lnTo>
                      <a:pt x="221" y="353"/>
                    </a:lnTo>
                    <a:lnTo>
                      <a:pt x="191" y="389"/>
                    </a:lnTo>
                    <a:lnTo>
                      <a:pt x="164" y="427"/>
                    </a:lnTo>
                    <a:lnTo>
                      <a:pt x="139" y="466"/>
                    </a:lnTo>
                    <a:lnTo>
                      <a:pt x="116" y="508"/>
                    </a:lnTo>
                    <a:lnTo>
                      <a:pt x="95" y="549"/>
                    </a:lnTo>
                    <a:lnTo>
                      <a:pt x="75" y="592"/>
                    </a:lnTo>
                    <a:lnTo>
                      <a:pt x="58" y="636"/>
                    </a:lnTo>
                    <a:lnTo>
                      <a:pt x="43" y="680"/>
                    </a:lnTo>
                    <a:lnTo>
                      <a:pt x="30" y="727"/>
                    </a:lnTo>
                    <a:lnTo>
                      <a:pt x="19" y="774"/>
                    </a:lnTo>
                    <a:lnTo>
                      <a:pt x="11" y="821"/>
                    </a:lnTo>
                    <a:lnTo>
                      <a:pt x="5" y="869"/>
                    </a:lnTo>
                    <a:lnTo>
                      <a:pt x="1" y="919"/>
                    </a:lnTo>
                    <a:lnTo>
                      <a:pt x="0" y="969"/>
                    </a:lnTo>
                    <a:lnTo>
                      <a:pt x="1" y="1018"/>
                    </a:lnTo>
                    <a:lnTo>
                      <a:pt x="5" y="1067"/>
                    </a:lnTo>
                    <a:lnTo>
                      <a:pt x="11" y="1116"/>
                    </a:lnTo>
                    <a:lnTo>
                      <a:pt x="19" y="1164"/>
                    </a:lnTo>
                    <a:lnTo>
                      <a:pt x="30" y="1210"/>
                    </a:lnTo>
                    <a:lnTo>
                      <a:pt x="43" y="1256"/>
                    </a:lnTo>
                    <a:lnTo>
                      <a:pt x="58" y="1301"/>
                    </a:lnTo>
                    <a:lnTo>
                      <a:pt x="75" y="1346"/>
                    </a:lnTo>
                    <a:lnTo>
                      <a:pt x="95" y="1388"/>
                    </a:lnTo>
                    <a:lnTo>
                      <a:pt x="116" y="1430"/>
                    </a:lnTo>
                    <a:lnTo>
                      <a:pt x="139" y="1470"/>
                    </a:lnTo>
                    <a:lnTo>
                      <a:pt x="164" y="1509"/>
                    </a:lnTo>
                    <a:lnTo>
                      <a:pt x="191" y="1548"/>
                    </a:lnTo>
                    <a:lnTo>
                      <a:pt x="221" y="1584"/>
                    </a:lnTo>
                    <a:lnTo>
                      <a:pt x="251" y="1619"/>
                    </a:lnTo>
                    <a:lnTo>
                      <a:pt x="283" y="1653"/>
                    </a:lnTo>
                    <a:lnTo>
                      <a:pt x="316" y="1685"/>
                    </a:lnTo>
                    <a:lnTo>
                      <a:pt x="351" y="1715"/>
                    </a:lnTo>
                    <a:lnTo>
                      <a:pt x="388" y="1745"/>
                    </a:lnTo>
                    <a:lnTo>
                      <a:pt x="426" y="1772"/>
                    </a:lnTo>
                    <a:lnTo>
                      <a:pt x="466" y="1797"/>
                    </a:lnTo>
                    <a:lnTo>
                      <a:pt x="506" y="1820"/>
                    </a:lnTo>
                    <a:lnTo>
                      <a:pt x="547" y="1841"/>
                    </a:lnTo>
                    <a:lnTo>
                      <a:pt x="590" y="1860"/>
                    </a:lnTo>
                    <a:lnTo>
                      <a:pt x="635" y="1878"/>
                    </a:lnTo>
                    <a:lnTo>
                      <a:pt x="680" y="1893"/>
                    </a:lnTo>
                    <a:lnTo>
                      <a:pt x="725" y="1906"/>
                    </a:lnTo>
                    <a:lnTo>
                      <a:pt x="772" y="1916"/>
                    </a:lnTo>
                    <a:lnTo>
                      <a:pt x="820" y="1925"/>
                    </a:lnTo>
                    <a:lnTo>
                      <a:pt x="869" y="1932"/>
                    </a:lnTo>
                    <a:lnTo>
                      <a:pt x="917" y="1936"/>
                    </a:lnTo>
                    <a:lnTo>
                      <a:pt x="967" y="1937"/>
                    </a:lnTo>
                    <a:lnTo>
                      <a:pt x="1018" y="1936"/>
                    </a:lnTo>
                    <a:lnTo>
                      <a:pt x="1067" y="1932"/>
                    </a:lnTo>
                    <a:lnTo>
                      <a:pt x="1115" y="1925"/>
                    </a:lnTo>
                    <a:lnTo>
                      <a:pt x="1162" y="1916"/>
                    </a:lnTo>
                    <a:lnTo>
                      <a:pt x="1210" y="1906"/>
                    </a:lnTo>
                    <a:lnTo>
                      <a:pt x="1255" y="1893"/>
                    </a:lnTo>
                    <a:lnTo>
                      <a:pt x="1300" y="1878"/>
                    </a:lnTo>
                    <a:lnTo>
                      <a:pt x="1344" y="1860"/>
                    </a:lnTo>
                    <a:lnTo>
                      <a:pt x="1387" y="1841"/>
                    </a:lnTo>
                    <a:lnTo>
                      <a:pt x="1429" y="1820"/>
                    </a:lnTo>
                    <a:lnTo>
                      <a:pt x="1469" y="1797"/>
                    </a:lnTo>
                    <a:lnTo>
                      <a:pt x="1509" y="1772"/>
                    </a:lnTo>
                    <a:lnTo>
                      <a:pt x="1546" y="1745"/>
                    </a:lnTo>
                    <a:lnTo>
                      <a:pt x="1583" y="1715"/>
                    </a:lnTo>
                    <a:lnTo>
                      <a:pt x="1619" y="1685"/>
                    </a:lnTo>
                    <a:lnTo>
                      <a:pt x="1652" y="1653"/>
                    </a:lnTo>
                    <a:lnTo>
                      <a:pt x="1684" y="1619"/>
                    </a:lnTo>
                    <a:lnTo>
                      <a:pt x="1714" y="1584"/>
                    </a:lnTo>
                    <a:lnTo>
                      <a:pt x="1743" y="1548"/>
                    </a:lnTo>
                    <a:lnTo>
                      <a:pt x="1770" y="1509"/>
                    </a:lnTo>
                    <a:lnTo>
                      <a:pt x="1795" y="1470"/>
                    </a:lnTo>
                    <a:lnTo>
                      <a:pt x="1819" y="1430"/>
                    </a:lnTo>
                    <a:lnTo>
                      <a:pt x="1840" y="1388"/>
                    </a:lnTo>
                    <a:lnTo>
                      <a:pt x="1860" y="1346"/>
                    </a:lnTo>
                    <a:lnTo>
                      <a:pt x="1877" y="1301"/>
                    </a:lnTo>
                    <a:lnTo>
                      <a:pt x="1892" y="1256"/>
                    </a:lnTo>
                    <a:lnTo>
                      <a:pt x="1905" y="1210"/>
                    </a:lnTo>
                    <a:lnTo>
                      <a:pt x="1916" y="1164"/>
                    </a:lnTo>
                    <a:lnTo>
                      <a:pt x="1924" y="1116"/>
                    </a:lnTo>
                    <a:lnTo>
                      <a:pt x="1930" y="1067"/>
                    </a:lnTo>
                    <a:lnTo>
                      <a:pt x="1934" y="1018"/>
                    </a:lnTo>
                    <a:lnTo>
                      <a:pt x="1935" y="969"/>
                    </a:lnTo>
                    <a:close/>
                    <a:moveTo>
                      <a:pt x="1834" y="969"/>
                    </a:moveTo>
                    <a:lnTo>
                      <a:pt x="1833" y="1013"/>
                    </a:lnTo>
                    <a:lnTo>
                      <a:pt x="1829" y="1057"/>
                    </a:lnTo>
                    <a:lnTo>
                      <a:pt x="1824" y="1100"/>
                    </a:lnTo>
                    <a:lnTo>
                      <a:pt x="1816" y="1143"/>
                    </a:lnTo>
                    <a:lnTo>
                      <a:pt x="1807" y="1185"/>
                    </a:lnTo>
                    <a:lnTo>
                      <a:pt x="1794" y="1226"/>
                    </a:lnTo>
                    <a:lnTo>
                      <a:pt x="1781" y="1266"/>
                    </a:lnTo>
                    <a:lnTo>
                      <a:pt x="1765" y="1305"/>
                    </a:lnTo>
                    <a:lnTo>
                      <a:pt x="1748" y="1344"/>
                    </a:lnTo>
                    <a:lnTo>
                      <a:pt x="1729" y="1382"/>
                    </a:lnTo>
                    <a:lnTo>
                      <a:pt x="1708" y="1418"/>
                    </a:lnTo>
                    <a:lnTo>
                      <a:pt x="1686" y="1453"/>
                    </a:lnTo>
                    <a:lnTo>
                      <a:pt x="1662" y="1486"/>
                    </a:lnTo>
                    <a:lnTo>
                      <a:pt x="1636" y="1520"/>
                    </a:lnTo>
                    <a:lnTo>
                      <a:pt x="1609" y="1551"/>
                    </a:lnTo>
                    <a:lnTo>
                      <a:pt x="1579" y="1581"/>
                    </a:lnTo>
                    <a:lnTo>
                      <a:pt x="1550" y="1610"/>
                    </a:lnTo>
                    <a:lnTo>
                      <a:pt x="1518" y="1637"/>
                    </a:lnTo>
                    <a:lnTo>
                      <a:pt x="1486" y="1662"/>
                    </a:lnTo>
                    <a:lnTo>
                      <a:pt x="1452" y="1686"/>
                    </a:lnTo>
                    <a:lnTo>
                      <a:pt x="1417" y="1709"/>
                    </a:lnTo>
                    <a:lnTo>
                      <a:pt x="1380" y="1731"/>
                    </a:lnTo>
                    <a:lnTo>
                      <a:pt x="1343" y="1750"/>
                    </a:lnTo>
                    <a:lnTo>
                      <a:pt x="1304" y="1767"/>
                    </a:lnTo>
                    <a:lnTo>
                      <a:pt x="1265" y="1782"/>
                    </a:lnTo>
                    <a:lnTo>
                      <a:pt x="1225" y="1796"/>
                    </a:lnTo>
                    <a:lnTo>
                      <a:pt x="1183" y="1808"/>
                    </a:lnTo>
                    <a:lnTo>
                      <a:pt x="1142" y="1817"/>
                    </a:lnTo>
                    <a:lnTo>
                      <a:pt x="1099" y="1825"/>
                    </a:lnTo>
                    <a:lnTo>
                      <a:pt x="1056" y="1830"/>
                    </a:lnTo>
                    <a:lnTo>
                      <a:pt x="1012" y="1834"/>
                    </a:lnTo>
                    <a:lnTo>
                      <a:pt x="967" y="1835"/>
                    </a:lnTo>
                    <a:lnTo>
                      <a:pt x="923" y="1834"/>
                    </a:lnTo>
                    <a:lnTo>
                      <a:pt x="879" y="1830"/>
                    </a:lnTo>
                    <a:lnTo>
                      <a:pt x="836" y="1825"/>
                    </a:lnTo>
                    <a:lnTo>
                      <a:pt x="792" y="1817"/>
                    </a:lnTo>
                    <a:lnTo>
                      <a:pt x="751" y="1808"/>
                    </a:lnTo>
                    <a:lnTo>
                      <a:pt x="710" y="1796"/>
                    </a:lnTo>
                    <a:lnTo>
                      <a:pt x="670" y="1782"/>
                    </a:lnTo>
                    <a:lnTo>
                      <a:pt x="631" y="1767"/>
                    </a:lnTo>
                    <a:lnTo>
                      <a:pt x="591" y="1750"/>
                    </a:lnTo>
                    <a:lnTo>
                      <a:pt x="554" y="1731"/>
                    </a:lnTo>
                    <a:lnTo>
                      <a:pt x="518" y="1709"/>
                    </a:lnTo>
                    <a:lnTo>
                      <a:pt x="483" y="1686"/>
                    </a:lnTo>
                    <a:lnTo>
                      <a:pt x="449" y="1662"/>
                    </a:lnTo>
                    <a:lnTo>
                      <a:pt x="417" y="1637"/>
                    </a:lnTo>
                    <a:lnTo>
                      <a:pt x="385" y="1610"/>
                    </a:lnTo>
                    <a:lnTo>
                      <a:pt x="355" y="1581"/>
                    </a:lnTo>
                    <a:lnTo>
                      <a:pt x="326" y="1551"/>
                    </a:lnTo>
                    <a:lnTo>
                      <a:pt x="299" y="1520"/>
                    </a:lnTo>
                    <a:lnTo>
                      <a:pt x="273" y="1486"/>
                    </a:lnTo>
                    <a:lnTo>
                      <a:pt x="249" y="1453"/>
                    </a:lnTo>
                    <a:lnTo>
                      <a:pt x="227" y="1418"/>
                    </a:lnTo>
                    <a:lnTo>
                      <a:pt x="206" y="1382"/>
                    </a:lnTo>
                    <a:lnTo>
                      <a:pt x="186" y="1344"/>
                    </a:lnTo>
                    <a:lnTo>
                      <a:pt x="169" y="1305"/>
                    </a:lnTo>
                    <a:lnTo>
                      <a:pt x="153" y="1266"/>
                    </a:lnTo>
                    <a:lnTo>
                      <a:pt x="140" y="1226"/>
                    </a:lnTo>
                    <a:lnTo>
                      <a:pt x="128" y="1185"/>
                    </a:lnTo>
                    <a:lnTo>
                      <a:pt x="119" y="1143"/>
                    </a:lnTo>
                    <a:lnTo>
                      <a:pt x="111" y="1100"/>
                    </a:lnTo>
                    <a:lnTo>
                      <a:pt x="106" y="1057"/>
                    </a:lnTo>
                    <a:lnTo>
                      <a:pt x="102" y="1013"/>
                    </a:lnTo>
                    <a:lnTo>
                      <a:pt x="101" y="969"/>
                    </a:lnTo>
                    <a:lnTo>
                      <a:pt x="102" y="924"/>
                    </a:lnTo>
                    <a:lnTo>
                      <a:pt x="106" y="880"/>
                    </a:lnTo>
                    <a:lnTo>
                      <a:pt x="111" y="837"/>
                    </a:lnTo>
                    <a:lnTo>
                      <a:pt x="119" y="794"/>
                    </a:lnTo>
                    <a:lnTo>
                      <a:pt x="128" y="752"/>
                    </a:lnTo>
                    <a:lnTo>
                      <a:pt x="140" y="711"/>
                    </a:lnTo>
                    <a:lnTo>
                      <a:pt x="153" y="670"/>
                    </a:lnTo>
                    <a:lnTo>
                      <a:pt x="169" y="631"/>
                    </a:lnTo>
                    <a:lnTo>
                      <a:pt x="186" y="593"/>
                    </a:lnTo>
                    <a:lnTo>
                      <a:pt x="206" y="556"/>
                    </a:lnTo>
                    <a:lnTo>
                      <a:pt x="227" y="520"/>
                    </a:lnTo>
                    <a:lnTo>
                      <a:pt x="249" y="484"/>
                    </a:lnTo>
                    <a:lnTo>
                      <a:pt x="273" y="450"/>
                    </a:lnTo>
                    <a:lnTo>
                      <a:pt x="299" y="418"/>
                    </a:lnTo>
                    <a:lnTo>
                      <a:pt x="326" y="386"/>
                    </a:lnTo>
                    <a:lnTo>
                      <a:pt x="355" y="356"/>
                    </a:lnTo>
                    <a:lnTo>
                      <a:pt x="385" y="328"/>
                    </a:lnTo>
                    <a:lnTo>
                      <a:pt x="417" y="301"/>
                    </a:lnTo>
                    <a:lnTo>
                      <a:pt x="449" y="274"/>
                    </a:lnTo>
                    <a:lnTo>
                      <a:pt x="483" y="250"/>
                    </a:lnTo>
                    <a:lnTo>
                      <a:pt x="518" y="228"/>
                    </a:lnTo>
                    <a:lnTo>
                      <a:pt x="554" y="207"/>
                    </a:lnTo>
                    <a:lnTo>
                      <a:pt x="591" y="188"/>
                    </a:lnTo>
                    <a:lnTo>
                      <a:pt x="631" y="171"/>
                    </a:lnTo>
                    <a:lnTo>
                      <a:pt x="670" y="155"/>
                    </a:lnTo>
                    <a:lnTo>
                      <a:pt x="710" y="142"/>
                    </a:lnTo>
                    <a:lnTo>
                      <a:pt x="751" y="130"/>
                    </a:lnTo>
                    <a:lnTo>
                      <a:pt x="792" y="120"/>
                    </a:lnTo>
                    <a:lnTo>
                      <a:pt x="836" y="113"/>
                    </a:lnTo>
                    <a:lnTo>
                      <a:pt x="879" y="107"/>
                    </a:lnTo>
                    <a:lnTo>
                      <a:pt x="923" y="104"/>
                    </a:lnTo>
                    <a:lnTo>
                      <a:pt x="967" y="103"/>
                    </a:lnTo>
                    <a:lnTo>
                      <a:pt x="1012" y="104"/>
                    </a:lnTo>
                    <a:lnTo>
                      <a:pt x="1056" y="107"/>
                    </a:lnTo>
                    <a:lnTo>
                      <a:pt x="1099" y="113"/>
                    </a:lnTo>
                    <a:lnTo>
                      <a:pt x="1142" y="120"/>
                    </a:lnTo>
                    <a:lnTo>
                      <a:pt x="1183" y="130"/>
                    </a:lnTo>
                    <a:lnTo>
                      <a:pt x="1225" y="142"/>
                    </a:lnTo>
                    <a:lnTo>
                      <a:pt x="1265" y="155"/>
                    </a:lnTo>
                    <a:lnTo>
                      <a:pt x="1304" y="171"/>
                    </a:lnTo>
                    <a:lnTo>
                      <a:pt x="1343" y="188"/>
                    </a:lnTo>
                    <a:lnTo>
                      <a:pt x="1380" y="207"/>
                    </a:lnTo>
                    <a:lnTo>
                      <a:pt x="1417" y="228"/>
                    </a:lnTo>
                    <a:lnTo>
                      <a:pt x="1452" y="250"/>
                    </a:lnTo>
                    <a:lnTo>
                      <a:pt x="1486" y="274"/>
                    </a:lnTo>
                    <a:lnTo>
                      <a:pt x="1518" y="301"/>
                    </a:lnTo>
                    <a:lnTo>
                      <a:pt x="1550" y="328"/>
                    </a:lnTo>
                    <a:lnTo>
                      <a:pt x="1579" y="356"/>
                    </a:lnTo>
                    <a:lnTo>
                      <a:pt x="1609" y="386"/>
                    </a:lnTo>
                    <a:lnTo>
                      <a:pt x="1636" y="418"/>
                    </a:lnTo>
                    <a:lnTo>
                      <a:pt x="1662" y="450"/>
                    </a:lnTo>
                    <a:lnTo>
                      <a:pt x="1686" y="484"/>
                    </a:lnTo>
                    <a:lnTo>
                      <a:pt x="1708" y="520"/>
                    </a:lnTo>
                    <a:lnTo>
                      <a:pt x="1729" y="556"/>
                    </a:lnTo>
                    <a:lnTo>
                      <a:pt x="1748" y="593"/>
                    </a:lnTo>
                    <a:lnTo>
                      <a:pt x="1765" y="631"/>
                    </a:lnTo>
                    <a:lnTo>
                      <a:pt x="1781" y="670"/>
                    </a:lnTo>
                    <a:lnTo>
                      <a:pt x="1794" y="711"/>
                    </a:lnTo>
                    <a:lnTo>
                      <a:pt x="1807" y="752"/>
                    </a:lnTo>
                    <a:lnTo>
                      <a:pt x="1816" y="794"/>
                    </a:lnTo>
                    <a:lnTo>
                      <a:pt x="1824" y="837"/>
                    </a:lnTo>
                    <a:lnTo>
                      <a:pt x="1829" y="880"/>
                    </a:lnTo>
                    <a:lnTo>
                      <a:pt x="1833" y="924"/>
                    </a:lnTo>
                    <a:lnTo>
                      <a:pt x="1834" y="969"/>
                    </a:lnTo>
                    <a:close/>
                  </a:path>
                </a:pathLst>
              </a:custGeom>
              <a:solidFill>
                <a:srgbClr val="F3AC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1665" name="Freeform 1372">
                <a:extLst>
                  <a:ext uri="{FF2B5EF4-FFF2-40B4-BE49-F238E27FC236}">
                    <a16:creationId xmlns:a16="http://schemas.microsoft.com/office/drawing/2014/main" id="{4EEBA7B7-DE2D-4B8D-BFB0-5FC9F9B3662A}"/>
                  </a:ext>
                </a:extLst>
              </p:cNvPr>
              <p:cNvSpPr>
                <a:spLocks noEditPoints="1"/>
              </p:cNvSpPr>
              <p:nvPr/>
            </p:nvSpPr>
            <p:spPr bwMode="auto">
              <a:xfrm>
                <a:off x="3784" y="3008"/>
                <a:ext cx="367" cy="367"/>
              </a:xfrm>
              <a:custGeom>
                <a:avLst/>
                <a:gdLst>
                  <a:gd name="T0" fmla="*/ 363 w 1835"/>
                  <a:gd name="T1" fmla="*/ 147 h 1834"/>
                  <a:gd name="T2" fmla="*/ 349 w 1835"/>
                  <a:gd name="T3" fmla="*/ 104 h 1834"/>
                  <a:gd name="T4" fmla="*/ 325 w 1835"/>
                  <a:gd name="T5" fmla="*/ 67 h 1834"/>
                  <a:gd name="T6" fmla="*/ 293 w 1835"/>
                  <a:gd name="T7" fmla="*/ 37 h 1834"/>
                  <a:gd name="T8" fmla="*/ 255 w 1835"/>
                  <a:gd name="T9" fmla="*/ 15 h 1834"/>
                  <a:gd name="T10" fmla="*/ 211 w 1835"/>
                  <a:gd name="T11" fmla="*/ 2 h 1834"/>
                  <a:gd name="T12" fmla="*/ 165 w 1835"/>
                  <a:gd name="T13" fmla="*/ 1 h 1834"/>
                  <a:gd name="T14" fmla="*/ 120 w 1835"/>
                  <a:gd name="T15" fmla="*/ 11 h 1834"/>
                  <a:gd name="T16" fmla="*/ 81 w 1835"/>
                  <a:gd name="T17" fmla="*/ 31 h 1834"/>
                  <a:gd name="T18" fmla="*/ 48 w 1835"/>
                  <a:gd name="T19" fmla="*/ 60 h 1834"/>
                  <a:gd name="T20" fmla="*/ 22 w 1835"/>
                  <a:gd name="T21" fmla="*/ 96 h 1834"/>
                  <a:gd name="T22" fmla="*/ 6 w 1835"/>
                  <a:gd name="T23" fmla="*/ 138 h 1834"/>
                  <a:gd name="T24" fmla="*/ 0 w 1835"/>
                  <a:gd name="T25" fmla="*/ 184 h 1834"/>
                  <a:gd name="T26" fmla="*/ 6 w 1835"/>
                  <a:gd name="T27" fmla="*/ 230 h 1834"/>
                  <a:gd name="T28" fmla="*/ 22 w 1835"/>
                  <a:gd name="T29" fmla="*/ 271 h 1834"/>
                  <a:gd name="T30" fmla="*/ 48 w 1835"/>
                  <a:gd name="T31" fmla="*/ 307 h 1834"/>
                  <a:gd name="T32" fmla="*/ 81 w 1835"/>
                  <a:gd name="T33" fmla="*/ 336 h 1834"/>
                  <a:gd name="T34" fmla="*/ 120 w 1835"/>
                  <a:gd name="T35" fmla="*/ 356 h 1834"/>
                  <a:gd name="T36" fmla="*/ 165 w 1835"/>
                  <a:gd name="T37" fmla="*/ 366 h 1834"/>
                  <a:gd name="T38" fmla="*/ 211 w 1835"/>
                  <a:gd name="T39" fmla="*/ 365 h 1834"/>
                  <a:gd name="T40" fmla="*/ 255 w 1835"/>
                  <a:gd name="T41" fmla="*/ 353 h 1834"/>
                  <a:gd name="T42" fmla="*/ 293 w 1835"/>
                  <a:gd name="T43" fmla="*/ 331 h 1834"/>
                  <a:gd name="T44" fmla="*/ 325 w 1835"/>
                  <a:gd name="T45" fmla="*/ 300 h 1834"/>
                  <a:gd name="T46" fmla="*/ 349 w 1835"/>
                  <a:gd name="T47" fmla="*/ 263 h 1834"/>
                  <a:gd name="T48" fmla="*/ 363 w 1835"/>
                  <a:gd name="T49" fmla="*/ 221 h 1834"/>
                  <a:gd name="T50" fmla="*/ 346 w 1835"/>
                  <a:gd name="T51" fmla="*/ 184 h 1834"/>
                  <a:gd name="T52" fmla="*/ 341 w 1835"/>
                  <a:gd name="T53" fmla="*/ 224 h 1834"/>
                  <a:gd name="T54" fmla="*/ 327 w 1835"/>
                  <a:gd name="T55" fmla="*/ 261 h 1834"/>
                  <a:gd name="T56" fmla="*/ 304 w 1835"/>
                  <a:gd name="T57" fmla="*/ 293 h 1834"/>
                  <a:gd name="T58" fmla="*/ 275 w 1835"/>
                  <a:gd name="T59" fmla="*/ 319 h 1834"/>
                  <a:gd name="T60" fmla="*/ 240 w 1835"/>
                  <a:gd name="T61" fmla="*/ 337 h 1834"/>
                  <a:gd name="T62" fmla="*/ 200 w 1835"/>
                  <a:gd name="T63" fmla="*/ 346 h 1834"/>
                  <a:gd name="T64" fmla="*/ 159 w 1835"/>
                  <a:gd name="T65" fmla="*/ 345 h 1834"/>
                  <a:gd name="T66" fmla="*/ 120 w 1835"/>
                  <a:gd name="T67" fmla="*/ 334 h 1834"/>
                  <a:gd name="T68" fmla="*/ 86 w 1835"/>
                  <a:gd name="T69" fmla="*/ 314 h 1834"/>
                  <a:gd name="T70" fmla="*/ 58 w 1835"/>
                  <a:gd name="T71" fmla="*/ 287 h 1834"/>
                  <a:gd name="T72" fmla="*/ 37 w 1835"/>
                  <a:gd name="T73" fmla="*/ 254 h 1834"/>
                  <a:gd name="T74" fmla="*/ 24 w 1835"/>
                  <a:gd name="T75" fmla="*/ 217 h 1834"/>
                  <a:gd name="T76" fmla="*/ 21 w 1835"/>
                  <a:gd name="T77" fmla="*/ 175 h 1834"/>
                  <a:gd name="T78" fmla="*/ 28 w 1835"/>
                  <a:gd name="T79" fmla="*/ 135 h 1834"/>
                  <a:gd name="T80" fmla="*/ 44 w 1835"/>
                  <a:gd name="T81" fmla="*/ 99 h 1834"/>
                  <a:gd name="T82" fmla="*/ 68 w 1835"/>
                  <a:gd name="T83" fmla="*/ 68 h 1834"/>
                  <a:gd name="T84" fmla="*/ 99 w 1835"/>
                  <a:gd name="T85" fmla="*/ 44 h 1834"/>
                  <a:gd name="T86" fmla="*/ 135 w 1835"/>
                  <a:gd name="T87" fmla="*/ 28 h 1834"/>
                  <a:gd name="T88" fmla="*/ 175 w 1835"/>
                  <a:gd name="T89" fmla="*/ 21 h 1834"/>
                  <a:gd name="T90" fmla="*/ 216 w 1835"/>
                  <a:gd name="T91" fmla="*/ 24 h 1834"/>
                  <a:gd name="T92" fmla="*/ 254 w 1835"/>
                  <a:gd name="T93" fmla="*/ 37 h 1834"/>
                  <a:gd name="T94" fmla="*/ 287 w 1835"/>
                  <a:gd name="T95" fmla="*/ 58 h 1834"/>
                  <a:gd name="T96" fmla="*/ 314 w 1835"/>
                  <a:gd name="T97" fmla="*/ 86 h 1834"/>
                  <a:gd name="T98" fmla="*/ 334 w 1835"/>
                  <a:gd name="T99" fmla="*/ 120 h 1834"/>
                  <a:gd name="T100" fmla="*/ 345 w 1835"/>
                  <a:gd name="T101" fmla="*/ 159 h 183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835" h="1834">
                    <a:moveTo>
                      <a:pt x="1835" y="918"/>
                    </a:moveTo>
                    <a:lnTo>
                      <a:pt x="1833" y="871"/>
                    </a:lnTo>
                    <a:lnTo>
                      <a:pt x="1830" y="823"/>
                    </a:lnTo>
                    <a:lnTo>
                      <a:pt x="1824" y="778"/>
                    </a:lnTo>
                    <a:lnTo>
                      <a:pt x="1816" y="733"/>
                    </a:lnTo>
                    <a:lnTo>
                      <a:pt x="1806" y="689"/>
                    </a:lnTo>
                    <a:lnTo>
                      <a:pt x="1794" y="645"/>
                    </a:lnTo>
                    <a:lnTo>
                      <a:pt x="1779" y="602"/>
                    </a:lnTo>
                    <a:lnTo>
                      <a:pt x="1763" y="561"/>
                    </a:lnTo>
                    <a:lnTo>
                      <a:pt x="1744" y="520"/>
                    </a:lnTo>
                    <a:lnTo>
                      <a:pt x="1723" y="481"/>
                    </a:lnTo>
                    <a:lnTo>
                      <a:pt x="1701" y="443"/>
                    </a:lnTo>
                    <a:lnTo>
                      <a:pt x="1678" y="405"/>
                    </a:lnTo>
                    <a:lnTo>
                      <a:pt x="1652" y="369"/>
                    </a:lnTo>
                    <a:lnTo>
                      <a:pt x="1625" y="334"/>
                    </a:lnTo>
                    <a:lnTo>
                      <a:pt x="1596" y="301"/>
                    </a:lnTo>
                    <a:lnTo>
                      <a:pt x="1566" y="269"/>
                    </a:lnTo>
                    <a:lnTo>
                      <a:pt x="1534" y="239"/>
                    </a:lnTo>
                    <a:lnTo>
                      <a:pt x="1500" y="210"/>
                    </a:lnTo>
                    <a:lnTo>
                      <a:pt x="1466" y="183"/>
                    </a:lnTo>
                    <a:lnTo>
                      <a:pt x="1430" y="157"/>
                    </a:lnTo>
                    <a:lnTo>
                      <a:pt x="1393" y="133"/>
                    </a:lnTo>
                    <a:lnTo>
                      <a:pt x="1355" y="111"/>
                    </a:lnTo>
                    <a:lnTo>
                      <a:pt x="1315" y="91"/>
                    </a:lnTo>
                    <a:lnTo>
                      <a:pt x="1274" y="73"/>
                    </a:lnTo>
                    <a:lnTo>
                      <a:pt x="1233" y="57"/>
                    </a:lnTo>
                    <a:lnTo>
                      <a:pt x="1190" y="42"/>
                    </a:lnTo>
                    <a:lnTo>
                      <a:pt x="1146" y="30"/>
                    </a:lnTo>
                    <a:lnTo>
                      <a:pt x="1102" y="19"/>
                    </a:lnTo>
                    <a:lnTo>
                      <a:pt x="1057" y="11"/>
                    </a:lnTo>
                    <a:lnTo>
                      <a:pt x="1011" y="5"/>
                    </a:lnTo>
                    <a:lnTo>
                      <a:pt x="965" y="1"/>
                    </a:lnTo>
                    <a:lnTo>
                      <a:pt x="917" y="0"/>
                    </a:lnTo>
                    <a:lnTo>
                      <a:pt x="870" y="1"/>
                    </a:lnTo>
                    <a:lnTo>
                      <a:pt x="824" y="5"/>
                    </a:lnTo>
                    <a:lnTo>
                      <a:pt x="778" y="11"/>
                    </a:lnTo>
                    <a:lnTo>
                      <a:pt x="732" y="19"/>
                    </a:lnTo>
                    <a:lnTo>
                      <a:pt x="688" y="30"/>
                    </a:lnTo>
                    <a:lnTo>
                      <a:pt x="645" y="42"/>
                    </a:lnTo>
                    <a:lnTo>
                      <a:pt x="602" y="57"/>
                    </a:lnTo>
                    <a:lnTo>
                      <a:pt x="561" y="73"/>
                    </a:lnTo>
                    <a:lnTo>
                      <a:pt x="519" y="91"/>
                    </a:lnTo>
                    <a:lnTo>
                      <a:pt x="480" y="111"/>
                    </a:lnTo>
                    <a:lnTo>
                      <a:pt x="442" y="133"/>
                    </a:lnTo>
                    <a:lnTo>
                      <a:pt x="405" y="157"/>
                    </a:lnTo>
                    <a:lnTo>
                      <a:pt x="369" y="183"/>
                    </a:lnTo>
                    <a:lnTo>
                      <a:pt x="334" y="210"/>
                    </a:lnTo>
                    <a:lnTo>
                      <a:pt x="300" y="239"/>
                    </a:lnTo>
                    <a:lnTo>
                      <a:pt x="269" y="269"/>
                    </a:lnTo>
                    <a:lnTo>
                      <a:pt x="239" y="301"/>
                    </a:lnTo>
                    <a:lnTo>
                      <a:pt x="210" y="334"/>
                    </a:lnTo>
                    <a:lnTo>
                      <a:pt x="183" y="369"/>
                    </a:lnTo>
                    <a:lnTo>
                      <a:pt x="157" y="405"/>
                    </a:lnTo>
                    <a:lnTo>
                      <a:pt x="133" y="443"/>
                    </a:lnTo>
                    <a:lnTo>
                      <a:pt x="111" y="481"/>
                    </a:lnTo>
                    <a:lnTo>
                      <a:pt x="90" y="520"/>
                    </a:lnTo>
                    <a:lnTo>
                      <a:pt x="72" y="561"/>
                    </a:lnTo>
                    <a:lnTo>
                      <a:pt x="56" y="602"/>
                    </a:lnTo>
                    <a:lnTo>
                      <a:pt x="41" y="645"/>
                    </a:lnTo>
                    <a:lnTo>
                      <a:pt x="29" y="689"/>
                    </a:lnTo>
                    <a:lnTo>
                      <a:pt x="19" y="733"/>
                    </a:lnTo>
                    <a:lnTo>
                      <a:pt x="11" y="778"/>
                    </a:lnTo>
                    <a:lnTo>
                      <a:pt x="5" y="823"/>
                    </a:lnTo>
                    <a:lnTo>
                      <a:pt x="2" y="871"/>
                    </a:lnTo>
                    <a:lnTo>
                      <a:pt x="0" y="918"/>
                    </a:lnTo>
                    <a:lnTo>
                      <a:pt x="2" y="965"/>
                    </a:lnTo>
                    <a:lnTo>
                      <a:pt x="5" y="1011"/>
                    </a:lnTo>
                    <a:lnTo>
                      <a:pt x="11" y="1058"/>
                    </a:lnTo>
                    <a:lnTo>
                      <a:pt x="19" y="1103"/>
                    </a:lnTo>
                    <a:lnTo>
                      <a:pt x="29" y="1147"/>
                    </a:lnTo>
                    <a:lnTo>
                      <a:pt x="41" y="1190"/>
                    </a:lnTo>
                    <a:lnTo>
                      <a:pt x="56" y="1233"/>
                    </a:lnTo>
                    <a:lnTo>
                      <a:pt x="72" y="1275"/>
                    </a:lnTo>
                    <a:lnTo>
                      <a:pt x="90" y="1315"/>
                    </a:lnTo>
                    <a:lnTo>
                      <a:pt x="111" y="1355"/>
                    </a:lnTo>
                    <a:lnTo>
                      <a:pt x="133" y="1393"/>
                    </a:lnTo>
                    <a:lnTo>
                      <a:pt x="157" y="1430"/>
                    </a:lnTo>
                    <a:lnTo>
                      <a:pt x="183" y="1466"/>
                    </a:lnTo>
                    <a:lnTo>
                      <a:pt x="210" y="1501"/>
                    </a:lnTo>
                    <a:lnTo>
                      <a:pt x="239" y="1534"/>
                    </a:lnTo>
                    <a:lnTo>
                      <a:pt x="269" y="1566"/>
                    </a:lnTo>
                    <a:lnTo>
                      <a:pt x="300" y="1596"/>
                    </a:lnTo>
                    <a:lnTo>
                      <a:pt x="334" y="1625"/>
                    </a:lnTo>
                    <a:lnTo>
                      <a:pt x="369" y="1652"/>
                    </a:lnTo>
                    <a:lnTo>
                      <a:pt x="405" y="1678"/>
                    </a:lnTo>
                    <a:lnTo>
                      <a:pt x="442" y="1702"/>
                    </a:lnTo>
                    <a:lnTo>
                      <a:pt x="480" y="1724"/>
                    </a:lnTo>
                    <a:lnTo>
                      <a:pt x="519" y="1744"/>
                    </a:lnTo>
                    <a:lnTo>
                      <a:pt x="561" y="1763"/>
                    </a:lnTo>
                    <a:lnTo>
                      <a:pt x="602" y="1779"/>
                    </a:lnTo>
                    <a:lnTo>
                      <a:pt x="645" y="1793"/>
                    </a:lnTo>
                    <a:lnTo>
                      <a:pt x="688" y="1806"/>
                    </a:lnTo>
                    <a:lnTo>
                      <a:pt x="732" y="1816"/>
                    </a:lnTo>
                    <a:lnTo>
                      <a:pt x="778" y="1824"/>
                    </a:lnTo>
                    <a:lnTo>
                      <a:pt x="824" y="1830"/>
                    </a:lnTo>
                    <a:lnTo>
                      <a:pt x="870" y="1833"/>
                    </a:lnTo>
                    <a:lnTo>
                      <a:pt x="917" y="1834"/>
                    </a:lnTo>
                    <a:lnTo>
                      <a:pt x="965" y="1833"/>
                    </a:lnTo>
                    <a:lnTo>
                      <a:pt x="1011" y="1830"/>
                    </a:lnTo>
                    <a:lnTo>
                      <a:pt x="1057" y="1824"/>
                    </a:lnTo>
                    <a:lnTo>
                      <a:pt x="1102" y="1816"/>
                    </a:lnTo>
                    <a:lnTo>
                      <a:pt x="1146" y="1806"/>
                    </a:lnTo>
                    <a:lnTo>
                      <a:pt x="1190" y="1793"/>
                    </a:lnTo>
                    <a:lnTo>
                      <a:pt x="1233" y="1779"/>
                    </a:lnTo>
                    <a:lnTo>
                      <a:pt x="1274" y="1763"/>
                    </a:lnTo>
                    <a:lnTo>
                      <a:pt x="1315" y="1744"/>
                    </a:lnTo>
                    <a:lnTo>
                      <a:pt x="1355" y="1724"/>
                    </a:lnTo>
                    <a:lnTo>
                      <a:pt x="1393" y="1702"/>
                    </a:lnTo>
                    <a:lnTo>
                      <a:pt x="1430" y="1678"/>
                    </a:lnTo>
                    <a:lnTo>
                      <a:pt x="1466" y="1652"/>
                    </a:lnTo>
                    <a:lnTo>
                      <a:pt x="1500" y="1625"/>
                    </a:lnTo>
                    <a:lnTo>
                      <a:pt x="1534" y="1596"/>
                    </a:lnTo>
                    <a:lnTo>
                      <a:pt x="1566" y="1566"/>
                    </a:lnTo>
                    <a:lnTo>
                      <a:pt x="1596" y="1534"/>
                    </a:lnTo>
                    <a:lnTo>
                      <a:pt x="1625" y="1501"/>
                    </a:lnTo>
                    <a:lnTo>
                      <a:pt x="1652" y="1466"/>
                    </a:lnTo>
                    <a:lnTo>
                      <a:pt x="1678" y="1430"/>
                    </a:lnTo>
                    <a:lnTo>
                      <a:pt x="1701" y="1393"/>
                    </a:lnTo>
                    <a:lnTo>
                      <a:pt x="1723" y="1355"/>
                    </a:lnTo>
                    <a:lnTo>
                      <a:pt x="1744" y="1315"/>
                    </a:lnTo>
                    <a:lnTo>
                      <a:pt x="1763" y="1275"/>
                    </a:lnTo>
                    <a:lnTo>
                      <a:pt x="1779" y="1233"/>
                    </a:lnTo>
                    <a:lnTo>
                      <a:pt x="1794" y="1190"/>
                    </a:lnTo>
                    <a:lnTo>
                      <a:pt x="1806" y="1147"/>
                    </a:lnTo>
                    <a:lnTo>
                      <a:pt x="1816" y="1103"/>
                    </a:lnTo>
                    <a:lnTo>
                      <a:pt x="1824" y="1058"/>
                    </a:lnTo>
                    <a:lnTo>
                      <a:pt x="1830" y="1011"/>
                    </a:lnTo>
                    <a:lnTo>
                      <a:pt x="1833" y="965"/>
                    </a:lnTo>
                    <a:lnTo>
                      <a:pt x="1835" y="918"/>
                    </a:lnTo>
                    <a:close/>
                    <a:moveTo>
                      <a:pt x="1732" y="918"/>
                    </a:moveTo>
                    <a:lnTo>
                      <a:pt x="1731" y="960"/>
                    </a:lnTo>
                    <a:lnTo>
                      <a:pt x="1728" y="1001"/>
                    </a:lnTo>
                    <a:lnTo>
                      <a:pt x="1723" y="1041"/>
                    </a:lnTo>
                    <a:lnTo>
                      <a:pt x="1716" y="1082"/>
                    </a:lnTo>
                    <a:lnTo>
                      <a:pt x="1707" y="1121"/>
                    </a:lnTo>
                    <a:lnTo>
                      <a:pt x="1696" y="1160"/>
                    </a:lnTo>
                    <a:lnTo>
                      <a:pt x="1683" y="1198"/>
                    </a:lnTo>
                    <a:lnTo>
                      <a:pt x="1668" y="1234"/>
                    </a:lnTo>
                    <a:lnTo>
                      <a:pt x="1652" y="1271"/>
                    </a:lnTo>
                    <a:lnTo>
                      <a:pt x="1634" y="1306"/>
                    </a:lnTo>
                    <a:lnTo>
                      <a:pt x="1615" y="1340"/>
                    </a:lnTo>
                    <a:lnTo>
                      <a:pt x="1594" y="1373"/>
                    </a:lnTo>
                    <a:lnTo>
                      <a:pt x="1571" y="1405"/>
                    </a:lnTo>
                    <a:lnTo>
                      <a:pt x="1546" y="1436"/>
                    </a:lnTo>
                    <a:lnTo>
                      <a:pt x="1520" y="1465"/>
                    </a:lnTo>
                    <a:lnTo>
                      <a:pt x="1494" y="1494"/>
                    </a:lnTo>
                    <a:lnTo>
                      <a:pt x="1465" y="1521"/>
                    </a:lnTo>
                    <a:lnTo>
                      <a:pt x="1436" y="1547"/>
                    </a:lnTo>
                    <a:lnTo>
                      <a:pt x="1405" y="1571"/>
                    </a:lnTo>
                    <a:lnTo>
                      <a:pt x="1374" y="1593"/>
                    </a:lnTo>
                    <a:lnTo>
                      <a:pt x="1340" y="1615"/>
                    </a:lnTo>
                    <a:lnTo>
                      <a:pt x="1306" y="1634"/>
                    </a:lnTo>
                    <a:lnTo>
                      <a:pt x="1271" y="1652"/>
                    </a:lnTo>
                    <a:lnTo>
                      <a:pt x="1235" y="1668"/>
                    </a:lnTo>
                    <a:lnTo>
                      <a:pt x="1198" y="1684"/>
                    </a:lnTo>
                    <a:lnTo>
                      <a:pt x="1160" y="1696"/>
                    </a:lnTo>
                    <a:lnTo>
                      <a:pt x="1121" y="1707"/>
                    </a:lnTo>
                    <a:lnTo>
                      <a:pt x="1081" y="1716"/>
                    </a:lnTo>
                    <a:lnTo>
                      <a:pt x="1042" y="1724"/>
                    </a:lnTo>
                    <a:lnTo>
                      <a:pt x="1001" y="1729"/>
                    </a:lnTo>
                    <a:lnTo>
                      <a:pt x="960" y="1732"/>
                    </a:lnTo>
                    <a:lnTo>
                      <a:pt x="917" y="1733"/>
                    </a:lnTo>
                    <a:lnTo>
                      <a:pt x="875" y="1732"/>
                    </a:lnTo>
                    <a:lnTo>
                      <a:pt x="834" y="1729"/>
                    </a:lnTo>
                    <a:lnTo>
                      <a:pt x="793" y="1724"/>
                    </a:lnTo>
                    <a:lnTo>
                      <a:pt x="754" y="1716"/>
                    </a:lnTo>
                    <a:lnTo>
                      <a:pt x="713" y="1707"/>
                    </a:lnTo>
                    <a:lnTo>
                      <a:pt x="675" y="1696"/>
                    </a:lnTo>
                    <a:lnTo>
                      <a:pt x="637" y="1684"/>
                    </a:lnTo>
                    <a:lnTo>
                      <a:pt x="600" y="1668"/>
                    </a:lnTo>
                    <a:lnTo>
                      <a:pt x="564" y="1652"/>
                    </a:lnTo>
                    <a:lnTo>
                      <a:pt x="528" y="1634"/>
                    </a:lnTo>
                    <a:lnTo>
                      <a:pt x="494" y="1615"/>
                    </a:lnTo>
                    <a:lnTo>
                      <a:pt x="462" y="1593"/>
                    </a:lnTo>
                    <a:lnTo>
                      <a:pt x="430" y="1571"/>
                    </a:lnTo>
                    <a:lnTo>
                      <a:pt x="399" y="1547"/>
                    </a:lnTo>
                    <a:lnTo>
                      <a:pt x="370" y="1521"/>
                    </a:lnTo>
                    <a:lnTo>
                      <a:pt x="340" y="1494"/>
                    </a:lnTo>
                    <a:lnTo>
                      <a:pt x="314" y="1465"/>
                    </a:lnTo>
                    <a:lnTo>
                      <a:pt x="288" y="1436"/>
                    </a:lnTo>
                    <a:lnTo>
                      <a:pt x="264" y="1405"/>
                    </a:lnTo>
                    <a:lnTo>
                      <a:pt x="241" y="1373"/>
                    </a:lnTo>
                    <a:lnTo>
                      <a:pt x="220" y="1340"/>
                    </a:lnTo>
                    <a:lnTo>
                      <a:pt x="201" y="1306"/>
                    </a:lnTo>
                    <a:lnTo>
                      <a:pt x="183" y="1271"/>
                    </a:lnTo>
                    <a:lnTo>
                      <a:pt x="167" y="1234"/>
                    </a:lnTo>
                    <a:lnTo>
                      <a:pt x="152" y="1198"/>
                    </a:lnTo>
                    <a:lnTo>
                      <a:pt x="138" y="1160"/>
                    </a:lnTo>
                    <a:lnTo>
                      <a:pt x="127" y="1121"/>
                    </a:lnTo>
                    <a:lnTo>
                      <a:pt x="118" y="1082"/>
                    </a:lnTo>
                    <a:lnTo>
                      <a:pt x="111" y="1041"/>
                    </a:lnTo>
                    <a:lnTo>
                      <a:pt x="106" y="1001"/>
                    </a:lnTo>
                    <a:lnTo>
                      <a:pt x="103" y="960"/>
                    </a:lnTo>
                    <a:lnTo>
                      <a:pt x="102" y="918"/>
                    </a:lnTo>
                    <a:lnTo>
                      <a:pt x="103" y="876"/>
                    </a:lnTo>
                    <a:lnTo>
                      <a:pt x="106" y="834"/>
                    </a:lnTo>
                    <a:lnTo>
                      <a:pt x="111" y="793"/>
                    </a:lnTo>
                    <a:lnTo>
                      <a:pt x="118" y="753"/>
                    </a:lnTo>
                    <a:lnTo>
                      <a:pt x="127" y="714"/>
                    </a:lnTo>
                    <a:lnTo>
                      <a:pt x="138" y="676"/>
                    </a:lnTo>
                    <a:lnTo>
                      <a:pt x="152" y="637"/>
                    </a:lnTo>
                    <a:lnTo>
                      <a:pt x="167" y="600"/>
                    </a:lnTo>
                    <a:lnTo>
                      <a:pt x="183" y="564"/>
                    </a:lnTo>
                    <a:lnTo>
                      <a:pt x="201" y="529"/>
                    </a:lnTo>
                    <a:lnTo>
                      <a:pt x="220" y="495"/>
                    </a:lnTo>
                    <a:lnTo>
                      <a:pt x="241" y="462"/>
                    </a:lnTo>
                    <a:lnTo>
                      <a:pt x="264" y="429"/>
                    </a:lnTo>
                    <a:lnTo>
                      <a:pt x="288" y="399"/>
                    </a:lnTo>
                    <a:lnTo>
                      <a:pt x="314" y="369"/>
                    </a:lnTo>
                    <a:lnTo>
                      <a:pt x="340" y="341"/>
                    </a:lnTo>
                    <a:lnTo>
                      <a:pt x="370" y="314"/>
                    </a:lnTo>
                    <a:lnTo>
                      <a:pt x="399" y="289"/>
                    </a:lnTo>
                    <a:lnTo>
                      <a:pt x="430" y="265"/>
                    </a:lnTo>
                    <a:lnTo>
                      <a:pt x="462" y="242"/>
                    </a:lnTo>
                    <a:lnTo>
                      <a:pt x="494" y="220"/>
                    </a:lnTo>
                    <a:lnTo>
                      <a:pt x="528" y="200"/>
                    </a:lnTo>
                    <a:lnTo>
                      <a:pt x="564" y="183"/>
                    </a:lnTo>
                    <a:lnTo>
                      <a:pt x="600" y="166"/>
                    </a:lnTo>
                    <a:lnTo>
                      <a:pt x="637" y="152"/>
                    </a:lnTo>
                    <a:lnTo>
                      <a:pt x="675" y="139"/>
                    </a:lnTo>
                    <a:lnTo>
                      <a:pt x="713" y="128"/>
                    </a:lnTo>
                    <a:lnTo>
                      <a:pt x="754" y="119"/>
                    </a:lnTo>
                    <a:lnTo>
                      <a:pt x="793" y="112"/>
                    </a:lnTo>
                    <a:lnTo>
                      <a:pt x="834" y="107"/>
                    </a:lnTo>
                    <a:lnTo>
                      <a:pt x="875" y="104"/>
                    </a:lnTo>
                    <a:lnTo>
                      <a:pt x="917" y="103"/>
                    </a:lnTo>
                    <a:lnTo>
                      <a:pt x="960" y="104"/>
                    </a:lnTo>
                    <a:lnTo>
                      <a:pt x="1001" y="107"/>
                    </a:lnTo>
                    <a:lnTo>
                      <a:pt x="1042" y="112"/>
                    </a:lnTo>
                    <a:lnTo>
                      <a:pt x="1081" y="119"/>
                    </a:lnTo>
                    <a:lnTo>
                      <a:pt x="1121" y="128"/>
                    </a:lnTo>
                    <a:lnTo>
                      <a:pt x="1160" y="139"/>
                    </a:lnTo>
                    <a:lnTo>
                      <a:pt x="1198" y="152"/>
                    </a:lnTo>
                    <a:lnTo>
                      <a:pt x="1235" y="166"/>
                    </a:lnTo>
                    <a:lnTo>
                      <a:pt x="1271" y="183"/>
                    </a:lnTo>
                    <a:lnTo>
                      <a:pt x="1306" y="200"/>
                    </a:lnTo>
                    <a:lnTo>
                      <a:pt x="1340" y="220"/>
                    </a:lnTo>
                    <a:lnTo>
                      <a:pt x="1374" y="242"/>
                    </a:lnTo>
                    <a:lnTo>
                      <a:pt x="1405" y="265"/>
                    </a:lnTo>
                    <a:lnTo>
                      <a:pt x="1436" y="289"/>
                    </a:lnTo>
                    <a:lnTo>
                      <a:pt x="1465" y="314"/>
                    </a:lnTo>
                    <a:lnTo>
                      <a:pt x="1494" y="341"/>
                    </a:lnTo>
                    <a:lnTo>
                      <a:pt x="1520" y="369"/>
                    </a:lnTo>
                    <a:lnTo>
                      <a:pt x="1546" y="399"/>
                    </a:lnTo>
                    <a:lnTo>
                      <a:pt x="1571" y="429"/>
                    </a:lnTo>
                    <a:lnTo>
                      <a:pt x="1594" y="462"/>
                    </a:lnTo>
                    <a:lnTo>
                      <a:pt x="1615" y="495"/>
                    </a:lnTo>
                    <a:lnTo>
                      <a:pt x="1634" y="529"/>
                    </a:lnTo>
                    <a:lnTo>
                      <a:pt x="1652" y="564"/>
                    </a:lnTo>
                    <a:lnTo>
                      <a:pt x="1668" y="600"/>
                    </a:lnTo>
                    <a:lnTo>
                      <a:pt x="1683" y="637"/>
                    </a:lnTo>
                    <a:lnTo>
                      <a:pt x="1696" y="676"/>
                    </a:lnTo>
                    <a:lnTo>
                      <a:pt x="1707" y="714"/>
                    </a:lnTo>
                    <a:lnTo>
                      <a:pt x="1716" y="753"/>
                    </a:lnTo>
                    <a:lnTo>
                      <a:pt x="1723" y="793"/>
                    </a:lnTo>
                    <a:lnTo>
                      <a:pt x="1728" y="834"/>
                    </a:lnTo>
                    <a:lnTo>
                      <a:pt x="1731" y="876"/>
                    </a:lnTo>
                    <a:lnTo>
                      <a:pt x="1732" y="918"/>
                    </a:lnTo>
                    <a:close/>
                  </a:path>
                </a:pathLst>
              </a:custGeom>
              <a:solidFill>
                <a:srgbClr val="F4B0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1666" name="Freeform 1373">
                <a:extLst>
                  <a:ext uri="{FF2B5EF4-FFF2-40B4-BE49-F238E27FC236}">
                    <a16:creationId xmlns:a16="http://schemas.microsoft.com/office/drawing/2014/main" id="{74F6DACB-2FB6-4F86-A09F-EB737195EC5F}"/>
                  </a:ext>
                </a:extLst>
              </p:cNvPr>
              <p:cNvSpPr>
                <a:spLocks noEditPoints="1"/>
              </p:cNvSpPr>
              <p:nvPr/>
            </p:nvSpPr>
            <p:spPr bwMode="auto">
              <a:xfrm>
                <a:off x="3794" y="3019"/>
                <a:ext cx="347" cy="346"/>
              </a:xfrm>
              <a:custGeom>
                <a:avLst/>
                <a:gdLst>
                  <a:gd name="T0" fmla="*/ 343 w 1733"/>
                  <a:gd name="T1" fmla="*/ 138 h 1732"/>
                  <a:gd name="T2" fmla="*/ 330 w 1733"/>
                  <a:gd name="T3" fmla="*/ 98 h 1732"/>
                  <a:gd name="T4" fmla="*/ 307 w 1733"/>
                  <a:gd name="T5" fmla="*/ 63 h 1732"/>
                  <a:gd name="T6" fmla="*/ 277 w 1733"/>
                  <a:gd name="T7" fmla="*/ 34 h 1732"/>
                  <a:gd name="T8" fmla="*/ 241 w 1733"/>
                  <a:gd name="T9" fmla="*/ 14 h 1732"/>
                  <a:gd name="T10" fmla="*/ 200 w 1733"/>
                  <a:gd name="T11" fmla="*/ 2 h 1732"/>
                  <a:gd name="T12" fmla="*/ 156 w 1733"/>
                  <a:gd name="T13" fmla="*/ 1 h 1732"/>
                  <a:gd name="T14" fmla="*/ 114 w 1733"/>
                  <a:gd name="T15" fmla="*/ 10 h 1732"/>
                  <a:gd name="T16" fmla="*/ 76 w 1733"/>
                  <a:gd name="T17" fmla="*/ 29 h 1732"/>
                  <a:gd name="T18" fmla="*/ 45 w 1733"/>
                  <a:gd name="T19" fmla="*/ 57 h 1732"/>
                  <a:gd name="T20" fmla="*/ 21 w 1733"/>
                  <a:gd name="T21" fmla="*/ 90 h 1732"/>
                  <a:gd name="T22" fmla="*/ 5 w 1733"/>
                  <a:gd name="T23" fmla="*/ 130 h 1732"/>
                  <a:gd name="T24" fmla="*/ 0 w 1733"/>
                  <a:gd name="T25" fmla="*/ 173 h 1732"/>
                  <a:gd name="T26" fmla="*/ 5 w 1733"/>
                  <a:gd name="T27" fmla="*/ 216 h 1732"/>
                  <a:gd name="T28" fmla="*/ 21 w 1733"/>
                  <a:gd name="T29" fmla="*/ 256 h 1732"/>
                  <a:gd name="T30" fmla="*/ 45 w 1733"/>
                  <a:gd name="T31" fmla="*/ 289 h 1732"/>
                  <a:gd name="T32" fmla="*/ 76 w 1733"/>
                  <a:gd name="T33" fmla="*/ 316 h 1732"/>
                  <a:gd name="T34" fmla="*/ 114 w 1733"/>
                  <a:gd name="T35" fmla="*/ 335 h 1732"/>
                  <a:gd name="T36" fmla="*/ 156 w 1733"/>
                  <a:gd name="T37" fmla="*/ 345 h 1732"/>
                  <a:gd name="T38" fmla="*/ 200 w 1733"/>
                  <a:gd name="T39" fmla="*/ 344 h 1732"/>
                  <a:gd name="T40" fmla="*/ 241 w 1733"/>
                  <a:gd name="T41" fmla="*/ 332 h 1732"/>
                  <a:gd name="T42" fmla="*/ 277 w 1733"/>
                  <a:gd name="T43" fmla="*/ 311 h 1732"/>
                  <a:gd name="T44" fmla="*/ 307 w 1733"/>
                  <a:gd name="T45" fmla="*/ 283 h 1732"/>
                  <a:gd name="T46" fmla="*/ 330 w 1733"/>
                  <a:gd name="T47" fmla="*/ 248 h 1732"/>
                  <a:gd name="T48" fmla="*/ 343 w 1733"/>
                  <a:gd name="T49" fmla="*/ 208 h 1732"/>
                  <a:gd name="T50" fmla="*/ 326 w 1733"/>
                  <a:gd name="T51" fmla="*/ 173 h 1732"/>
                  <a:gd name="T52" fmla="*/ 322 w 1733"/>
                  <a:gd name="T53" fmla="*/ 211 h 1732"/>
                  <a:gd name="T54" fmla="*/ 308 w 1733"/>
                  <a:gd name="T55" fmla="*/ 246 h 1732"/>
                  <a:gd name="T56" fmla="*/ 287 w 1733"/>
                  <a:gd name="T57" fmla="*/ 275 h 1732"/>
                  <a:gd name="T58" fmla="*/ 259 w 1733"/>
                  <a:gd name="T59" fmla="*/ 299 h 1732"/>
                  <a:gd name="T60" fmla="*/ 226 w 1733"/>
                  <a:gd name="T61" fmla="*/ 316 h 1732"/>
                  <a:gd name="T62" fmla="*/ 189 w 1733"/>
                  <a:gd name="T63" fmla="*/ 325 h 1732"/>
                  <a:gd name="T64" fmla="*/ 150 w 1733"/>
                  <a:gd name="T65" fmla="*/ 324 h 1732"/>
                  <a:gd name="T66" fmla="*/ 114 w 1733"/>
                  <a:gd name="T67" fmla="*/ 313 h 1732"/>
                  <a:gd name="T68" fmla="*/ 82 w 1733"/>
                  <a:gd name="T69" fmla="*/ 295 h 1732"/>
                  <a:gd name="T70" fmla="*/ 55 w 1733"/>
                  <a:gd name="T71" fmla="*/ 270 h 1732"/>
                  <a:gd name="T72" fmla="*/ 36 w 1733"/>
                  <a:gd name="T73" fmla="*/ 239 h 1732"/>
                  <a:gd name="T74" fmla="*/ 24 w 1733"/>
                  <a:gd name="T75" fmla="*/ 204 h 1732"/>
                  <a:gd name="T76" fmla="*/ 21 w 1733"/>
                  <a:gd name="T77" fmla="*/ 165 h 1732"/>
                  <a:gd name="T78" fmla="*/ 27 w 1733"/>
                  <a:gd name="T79" fmla="*/ 128 h 1732"/>
                  <a:gd name="T80" fmla="*/ 43 w 1733"/>
                  <a:gd name="T81" fmla="*/ 94 h 1732"/>
                  <a:gd name="T82" fmla="*/ 65 w 1733"/>
                  <a:gd name="T83" fmla="*/ 65 h 1732"/>
                  <a:gd name="T84" fmla="*/ 94 w 1733"/>
                  <a:gd name="T85" fmla="*/ 42 h 1732"/>
                  <a:gd name="T86" fmla="*/ 128 w 1733"/>
                  <a:gd name="T87" fmla="*/ 27 h 1732"/>
                  <a:gd name="T88" fmla="*/ 166 w 1733"/>
                  <a:gd name="T89" fmla="*/ 20 h 1732"/>
                  <a:gd name="T90" fmla="*/ 204 w 1733"/>
                  <a:gd name="T91" fmla="*/ 23 h 1732"/>
                  <a:gd name="T92" fmla="*/ 240 w 1733"/>
                  <a:gd name="T93" fmla="*/ 35 h 1732"/>
                  <a:gd name="T94" fmla="*/ 271 w 1733"/>
                  <a:gd name="T95" fmla="*/ 55 h 1732"/>
                  <a:gd name="T96" fmla="*/ 296 w 1733"/>
                  <a:gd name="T97" fmla="*/ 82 h 1732"/>
                  <a:gd name="T98" fmla="*/ 315 w 1733"/>
                  <a:gd name="T99" fmla="*/ 113 h 1732"/>
                  <a:gd name="T100" fmla="*/ 325 w 1733"/>
                  <a:gd name="T101" fmla="*/ 150 h 173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733" h="1732">
                    <a:moveTo>
                      <a:pt x="1733" y="866"/>
                    </a:moveTo>
                    <a:lnTo>
                      <a:pt x="1732" y="821"/>
                    </a:lnTo>
                    <a:lnTo>
                      <a:pt x="1728" y="777"/>
                    </a:lnTo>
                    <a:lnTo>
                      <a:pt x="1723" y="734"/>
                    </a:lnTo>
                    <a:lnTo>
                      <a:pt x="1715" y="691"/>
                    </a:lnTo>
                    <a:lnTo>
                      <a:pt x="1706" y="649"/>
                    </a:lnTo>
                    <a:lnTo>
                      <a:pt x="1693" y="608"/>
                    </a:lnTo>
                    <a:lnTo>
                      <a:pt x="1680" y="567"/>
                    </a:lnTo>
                    <a:lnTo>
                      <a:pt x="1664" y="528"/>
                    </a:lnTo>
                    <a:lnTo>
                      <a:pt x="1647" y="490"/>
                    </a:lnTo>
                    <a:lnTo>
                      <a:pt x="1628" y="453"/>
                    </a:lnTo>
                    <a:lnTo>
                      <a:pt x="1607" y="417"/>
                    </a:lnTo>
                    <a:lnTo>
                      <a:pt x="1585" y="381"/>
                    </a:lnTo>
                    <a:lnTo>
                      <a:pt x="1561" y="347"/>
                    </a:lnTo>
                    <a:lnTo>
                      <a:pt x="1535" y="315"/>
                    </a:lnTo>
                    <a:lnTo>
                      <a:pt x="1508" y="283"/>
                    </a:lnTo>
                    <a:lnTo>
                      <a:pt x="1478" y="253"/>
                    </a:lnTo>
                    <a:lnTo>
                      <a:pt x="1449" y="225"/>
                    </a:lnTo>
                    <a:lnTo>
                      <a:pt x="1417" y="198"/>
                    </a:lnTo>
                    <a:lnTo>
                      <a:pt x="1385" y="171"/>
                    </a:lnTo>
                    <a:lnTo>
                      <a:pt x="1351" y="147"/>
                    </a:lnTo>
                    <a:lnTo>
                      <a:pt x="1316" y="125"/>
                    </a:lnTo>
                    <a:lnTo>
                      <a:pt x="1279" y="104"/>
                    </a:lnTo>
                    <a:lnTo>
                      <a:pt x="1242" y="85"/>
                    </a:lnTo>
                    <a:lnTo>
                      <a:pt x="1203" y="68"/>
                    </a:lnTo>
                    <a:lnTo>
                      <a:pt x="1164" y="52"/>
                    </a:lnTo>
                    <a:lnTo>
                      <a:pt x="1124" y="39"/>
                    </a:lnTo>
                    <a:lnTo>
                      <a:pt x="1082" y="27"/>
                    </a:lnTo>
                    <a:lnTo>
                      <a:pt x="1041" y="17"/>
                    </a:lnTo>
                    <a:lnTo>
                      <a:pt x="998" y="10"/>
                    </a:lnTo>
                    <a:lnTo>
                      <a:pt x="955" y="4"/>
                    </a:lnTo>
                    <a:lnTo>
                      <a:pt x="911" y="1"/>
                    </a:lnTo>
                    <a:lnTo>
                      <a:pt x="866" y="0"/>
                    </a:lnTo>
                    <a:lnTo>
                      <a:pt x="822" y="1"/>
                    </a:lnTo>
                    <a:lnTo>
                      <a:pt x="778" y="4"/>
                    </a:lnTo>
                    <a:lnTo>
                      <a:pt x="735" y="10"/>
                    </a:lnTo>
                    <a:lnTo>
                      <a:pt x="691" y="17"/>
                    </a:lnTo>
                    <a:lnTo>
                      <a:pt x="650" y="27"/>
                    </a:lnTo>
                    <a:lnTo>
                      <a:pt x="609" y="39"/>
                    </a:lnTo>
                    <a:lnTo>
                      <a:pt x="569" y="52"/>
                    </a:lnTo>
                    <a:lnTo>
                      <a:pt x="530" y="68"/>
                    </a:lnTo>
                    <a:lnTo>
                      <a:pt x="490" y="85"/>
                    </a:lnTo>
                    <a:lnTo>
                      <a:pt x="453" y="104"/>
                    </a:lnTo>
                    <a:lnTo>
                      <a:pt x="417" y="125"/>
                    </a:lnTo>
                    <a:lnTo>
                      <a:pt x="382" y="147"/>
                    </a:lnTo>
                    <a:lnTo>
                      <a:pt x="348" y="171"/>
                    </a:lnTo>
                    <a:lnTo>
                      <a:pt x="316" y="198"/>
                    </a:lnTo>
                    <a:lnTo>
                      <a:pt x="284" y="225"/>
                    </a:lnTo>
                    <a:lnTo>
                      <a:pt x="254" y="253"/>
                    </a:lnTo>
                    <a:lnTo>
                      <a:pt x="225" y="283"/>
                    </a:lnTo>
                    <a:lnTo>
                      <a:pt x="198" y="315"/>
                    </a:lnTo>
                    <a:lnTo>
                      <a:pt x="172" y="347"/>
                    </a:lnTo>
                    <a:lnTo>
                      <a:pt x="148" y="381"/>
                    </a:lnTo>
                    <a:lnTo>
                      <a:pt x="126" y="417"/>
                    </a:lnTo>
                    <a:lnTo>
                      <a:pt x="105" y="453"/>
                    </a:lnTo>
                    <a:lnTo>
                      <a:pt x="85" y="490"/>
                    </a:lnTo>
                    <a:lnTo>
                      <a:pt x="68" y="528"/>
                    </a:lnTo>
                    <a:lnTo>
                      <a:pt x="52" y="567"/>
                    </a:lnTo>
                    <a:lnTo>
                      <a:pt x="39" y="608"/>
                    </a:lnTo>
                    <a:lnTo>
                      <a:pt x="27" y="649"/>
                    </a:lnTo>
                    <a:lnTo>
                      <a:pt x="18" y="691"/>
                    </a:lnTo>
                    <a:lnTo>
                      <a:pt x="10" y="734"/>
                    </a:lnTo>
                    <a:lnTo>
                      <a:pt x="5" y="777"/>
                    </a:lnTo>
                    <a:lnTo>
                      <a:pt x="1" y="821"/>
                    </a:lnTo>
                    <a:lnTo>
                      <a:pt x="0" y="866"/>
                    </a:lnTo>
                    <a:lnTo>
                      <a:pt x="1" y="910"/>
                    </a:lnTo>
                    <a:lnTo>
                      <a:pt x="5" y="954"/>
                    </a:lnTo>
                    <a:lnTo>
                      <a:pt x="10" y="997"/>
                    </a:lnTo>
                    <a:lnTo>
                      <a:pt x="18" y="1040"/>
                    </a:lnTo>
                    <a:lnTo>
                      <a:pt x="27" y="1082"/>
                    </a:lnTo>
                    <a:lnTo>
                      <a:pt x="39" y="1123"/>
                    </a:lnTo>
                    <a:lnTo>
                      <a:pt x="52" y="1163"/>
                    </a:lnTo>
                    <a:lnTo>
                      <a:pt x="68" y="1202"/>
                    </a:lnTo>
                    <a:lnTo>
                      <a:pt x="85" y="1241"/>
                    </a:lnTo>
                    <a:lnTo>
                      <a:pt x="105" y="1279"/>
                    </a:lnTo>
                    <a:lnTo>
                      <a:pt x="126" y="1315"/>
                    </a:lnTo>
                    <a:lnTo>
                      <a:pt x="148" y="1350"/>
                    </a:lnTo>
                    <a:lnTo>
                      <a:pt x="172" y="1383"/>
                    </a:lnTo>
                    <a:lnTo>
                      <a:pt x="198" y="1417"/>
                    </a:lnTo>
                    <a:lnTo>
                      <a:pt x="225" y="1448"/>
                    </a:lnTo>
                    <a:lnTo>
                      <a:pt x="254" y="1478"/>
                    </a:lnTo>
                    <a:lnTo>
                      <a:pt x="284" y="1507"/>
                    </a:lnTo>
                    <a:lnTo>
                      <a:pt x="316" y="1534"/>
                    </a:lnTo>
                    <a:lnTo>
                      <a:pt x="348" y="1559"/>
                    </a:lnTo>
                    <a:lnTo>
                      <a:pt x="382" y="1583"/>
                    </a:lnTo>
                    <a:lnTo>
                      <a:pt x="417" y="1606"/>
                    </a:lnTo>
                    <a:lnTo>
                      <a:pt x="453" y="1628"/>
                    </a:lnTo>
                    <a:lnTo>
                      <a:pt x="490" y="1647"/>
                    </a:lnTo>
                    <a:lnTo>
                      <a:pt x="530" y="1664"/>
                    </a:lnTo>
                    <a:lnTo>
                      <a:pt x="569" y="1679"/>
                    </a:lnTo>
                    <a:lnTo>
                      <a:pt x="609" y="1693"/>
                    </a:lnTo>
                    <a:lnTo>
                      <a:pt x="650" y="1705"/>
                    </a:lnTo>
                    <a:lnTo>
                      <a:pt x="691" y="1714"/>
                    </a:lnTo>
                    <a:lnTo>
                      <a:pt x="735" y="1722"/>
                    </a:lnTo>
                    <a:lnTo>
                      <a:pt x="778" y="1727"/>
                    </a:lnTo>
                    <a:lnTo>
                      <a:pt x="822" y="1731"/>
                    </a:lnTo>
                    <a:lnTo>
                      <a:pt x="866" y="1732"/>
                    </a:lnTo>
                    <a:lnTo>
                      <a:pt x="911" y="1731"/>
                    </a:lnTo>
                    <a:lnTo>
                      <a:pt x="955" y="1727"/>
                    </a:lnTo>
                    <a:lnTo>
                      <a:pt x="998" y="1722"/>
                    </a:lnTo>
                    <a:lnTo>
                      <a:pt x="1041" y="1714"/>
                    </a:lnTo>
                    <a:lnTo>
                      <a:pt x="1082" y="1705"/>
                    </a:lnTo>
                    <a:lnTo>
                      <a:pt x="1124" y="1693"/>
                    </a:lnTo>
                    <a:lnTo>
                      <a:pt x="1164" y="1679"/>
                    </a:lnTo>
                    <a:lnTo>
                      <a:pt x="1203" y="1664"/>
                    </a:lnTo>
                    <a:lnTo>
                      <a:pt x="1242" y="1647"/>
                    </a:lnTo>
                    <a:lnTo>
                      <a:pt x="1279" y="1628"/>
                    </a:lnTo>
                    <a:lnTo>
                      <a:pt x="1316" y="1606"/>
                    </a:lnTo>
                    <a:lnTo>
                      <a:pt x="1351" y="1583"/>
                    </a:lnTo>
                    <a:lnTo>
                      <a:pt x="1385" y="1559"/>
                    </a:lnTo>
                    <a:lnTo>
                      <a:pt x="1417" y="1534"/>
                    </a:lnTo>
                    <a:lnTo>
                      <a:pt x="1449" y="1507"/>
                    </a:lnTo>
                    <a:lnTo>
                      <a:pt x="1478" y="1478"/>
                    </a:lnTo>
                    <a:lnTo>
                      <a:pt x="1508" y="1448"/>
                    </a:lnTo>
                    <a:lnTo>
                      <a:pt x="1535" y="1417"/>
                    </a:lnTo>
                    <a:lnTo>
                      <a:pt x="1561" y="1383"/>
                    </a:lnTo>
                    <a:lnTo>
                      <a:pt x="1585" y="1350"/>
                    </a:lnTo>
                    <a:lnTo>
                      <a:pt x="1607" y="1315"/>
                    </a:lnTo>
                    <a:lnTo>
                      <a:pt x="1628" y="1279"/>
                    </a:lnTo>
                    <a:lnTo>
                      <a:pt x="1647" y="1241"/>
                    </a:lnTo>
                    <a:lnTo>
                      <a:pt x="1664" y="1202"/>
                    </a:lnTo>
                    <a:lnTo>
                      <a:pt x="1680" y="1163"/>
                    </a:lnTo>
                    <a:lnTo>
                      <a:pt x="1693" y="1123"/>
                    </a:lnTo>
                    <a:lnTo>
                      <a:pt x="1706" y="1082"/>
                    </a:lnTo>
                    <a:lnTo>
                      <a:pt x="1715" y="1040"/>
                    </a:lnTo>
                    <a:lnTo>
                      <a:pt x="1723" y="997"/>
                    </a:lnTo>
                    <a:lnTo>
                      <a:pt x="1728" y="954"/>
                    </a:lnTo>
                    <a:lnTo>
                      <a:pt x="1732" y="910"/>
                    </a:lnTo>
                    <a:lnTo>
                      <a:pt x="1733" y="866"/>
                    </a:lnTo>
                    <a:close/>
                    <a:moveTo>
                      <a:pt x="1630" y="866"/>
                    </a:moveTo>
                    <a:lnTo>
                      <a:pt x="1629" y="905"/>
                    </a:lnTo>
                    <a:lnTo>
                      <a:pt x="1627" y="944"/>
                    </a:lnTo>
                    <a:lnTo>
                      <a:pt x="1622" y="982"/>
                    </a:lnTo>
                    <a:lnTo>
                      <a:pt x="1615" y="1020"/>
                    </a:lnTo>
                    <a:lnTo>
                      <a:pt x="1607" y="1057"/>
                    </a:lnTo>
                    <a:lnTo>
                      <a:pt x="1596" y="1093"/>
                    </a:lnTo>
                    <a:lnTo>
                      <a:pt x="1584" y="1128"/>
                    </a:lnTo>
                    <a:lnTo>
                      <a:pt x="1571" y="1163"/>
                    </a:lnTo>
                    <a:lnTo>
                      <a:pt x="1555" y="1196"/>
                    </a:lnTo>
                    <a:lnTo>
                      <a:pt x="1539" y="1230"/>
                    </a:lnTo>
                    <a:lnTo>
                      <a:pt x="1520" y="1262"/>
                    </a:lnTo>
                    <a:lnTo>
                      <a:pt x="1500" y="1293"/>
                    </a:lnTo>
                    <a:lnTo>
                      <a:pt x="1478" y="1323"/>
                    </a:lnTo>
                    <a:lnTo>
                      <a:pt x="1456" y="1351"/>
                    </a:lnTo>
                    <a:lnTo>
                      <a:pt x="1432" y="1379"/>
                    </a:lnTo>
                    <a:lnTo>
                      <a:pt x="1407" y="1405"/>
                    </a:lnTo>
                    <a:lnTo>
                      <a:pt x="1380" y="1432"/>
                    </a:lnTo>
                    <a:lnTo>
                      <a:pt x="1353" y="1456"/>
                    </a:lnTo>
                    <a:lnTo>
                      <a:pt x="1324" y="1478"/>
                    </a:lnTo>
                    <a:lnTo>
                      <a:pt x="1293" y="1499"/>
                    </a:lnTo>
                    <a:lnTo>
                      <a:pt x="1262" y="1519"/>
                    </a:lnTo>
                    <a:lnTo>
                      <a:pt x="1230" y="1537"/>
                    </a:lnTo>
                    <a:lnTo>
                      <a:pt x="1198" y="1554"/>
                    </a:lnTo>
                    <a:lnTo>
                      <a:pt x="1164" y="1569"/>
                    </a:lnTo>
                    <a:lnTo>
                      <a:pt x="1129" y="1583"/>
                    </a:lnTo>
                    <a:lnTo>
                      <a:pt x="1093" y="1595"/>
                    </a:lnTo>
                    <a:lnTo>
                      <a:pt x="1057" y="1605"/>
                    </a:lnTo>
                    <a:lnTo>
                      <a:pt x="1020" y="1614"/>
                    </a:lnTo>
                    <a:lnTo>
                      <a:pt x="983" y="1620"/>
                    </a:lnTo>
                    <a:lnTo>
                      <a:pt x="945" y="1626"/>
                    </a:lnTo>
                    <a:lnTo>
                      <a:pt x="906" y="1629"/>
                    </a:lnTo>
                    <a:lnTo>
                      <a:pt x="866" y="1630"/>
                    </a:lnTo>
                    <a:lnTo>
                      <a:pt x="827" y="1629"/>
                    </a:lnTo>
                    <a:lnTo>
                      <a:pt x="788" y="1626"/>
                    </a:lnTo>
                    <a:lnTo>
                      <a:pt x="750" y="1620"/>
                    </a:lnTo>
                    <a:lnTo>
                      <a:pt x="713" y="1614"/>
                    </a:lnTo>
                    <a:lnTo>
                      <a:pt x="675" y="1605"/>
                    </a:lnTo>
                    <a:lnTo>
                      <a:pt x="639" y="1595"/>
                    </a:lnTo>
                    <a:lnTo>
                      <a:pt x="604" y="1583"/>
                    </a:lnTo>
                    <a:lnTo>
                      <a:pt x="569" y="1569"/>
                    </a:lnTo>
                    <a:lnTo>
                      <a:pt x="535" y="1554"/>
                    </a:lnTo>
                    <a:lnTo>
                      <a:pt x="503" y="1537"/>
                    </a:lnTo>
                    <a:lnTo>
                      <a:pt x="470" y="1519"/>
                    </a:lnTo>
                    <a:lnTo>
                      <a:pt x="439" y="1499"/>
                    </a:lnTo>
                    <a:lnTo>
                      <a:pt x="409" y="1478"/>
                    </a:lnTo>
                    <a:lnTo>
                      <a:pt x="380" y="1456"/>
                    </a:lnTo>
                    <a:lnTo>
                      <a:pt x="353" y="1432"/>
                    </a:lnTo>
                    <a:lnTo>
                      <a:pt x="326" y="1405"/>
                    </a:lnTo>
                    <a:lnTo>
                      <a:pt x="301" y="1379"/>
                    </a:lnTo>
                    <a:lnTo>
                      <a:pt x="276" y="1351"/>
                    </a:lnTo>
                    <a:lnTo>
                      <a:pt x="254" y="1323"/>
                    </a:lnTo>
                    <a:lnTo>
                      <a:pt x="232" y="1293"/>
                    </a:lnTo>
                    <a:lnTo>
                      <a:pt x="213" y="1262"/>
                    </a:lnTo>
                    <a:lnTo>
                      <a:pt x="194" y="1230"/>
                    </a:lnTo>
                    <a:lnTo>
                      <a:pt x="178" y="1196"/>
                    </a:lnTo>
                    <a:lnTo>
                      <a:pt x="162" y="1163"/>
                    </a:lnTo>
                    <a:lnTo>
                      <a:pt x="149" y="1128"/>
                    </a:lnTo>
                    <a:lnTo>
                      <a:pt x="137" y="1093"/>
                    </a:lnTo>
                    <a:lnTo>
                      <a:pt x="126" y="1057"/>
                    </a:lnTo>
                    <a:lnTo>
                      <a:pt x="118" y="1020"/>
                    </a:lnTo>
                    <a:lnTo>
                      <a:pt x="111" y="982"/>
                    </a:lnTo>
                    <a:lnTo>
                      <a:pt x="106" y="944"/>
                    </a:lnTo>
                    <a:lnTo>
                      <a:pt x="104" y="905"/>
                    </a:lnTo>
                    <a:lnTo>
                      <a:pt x="103" y="866"/>
                    </a:lnTo>
                    <a:lnTo>
                      <a:pt x="104" y="827"/>
                    </a:lnTo>
                    <a:lnTo>
                      <a:pt x="106" y="787"/>
                    </a:lnTo>
                    <a:lnTo>
                      <a:pt x="111" y="749"/>
                    </a:lnTo>
                    <a:lnTo>
                      <a:pt x="118" y="712"/>
                    </a:lnTo>
                    <a:lnTo>
                      <a:pt x="126" y="675"/>
                    </a:lnTo>
                    <a:lnTo>
                      <a:pt x="137" y="639"/>
                    </a:lnTo>
                    <a:lnTo>
                      <a:pt x="149" y="603"/>
                    </a:lnTo>
                    <a:lnTo>
                      <a:pt x="162" y="568"/>
                    </a:lnTo>
                    <a:lnTo>
                      <a:pt x="178" y="534"/>
                    </a:lnTo>
                    <a:lnTo>
                      <a:pt x="194" y="501"/>
                    </a:lnTo>
                    <a:lnTo>
                      <a:pt x="213" y="469"/>
                    </a:lnTo>
                    <a:lnTo>
                      <a:pt x="232" y="439"/>
                    </a:lnTo>
                    <a:lnTo>
                      <a:pt x="254" y="409"/>
                    </a:lnTo>
                    <a:lnTo>
                      <a:pt x="276" y="379"/>
                    </a:lnTo>
                    <a:lnTo>
                      <a:pt x="301" y="351"/>
                    </a:lnTo>
                    <a:lnTo>
                      <a:pt x="326" y="325"/>
                    </a:lnTo>
                    <a:lnTo>
                      <a:pt x="353" y="300"/>
                    </a:lnTo>
                    <a:lnTo>
                      <a:pt x="380" y="276"/>
                    </a:lnTo>
                    <a:lnTo>
                      <a:pt x="409" y="253"/>
                    </a:lnTo>
                    <a:lnTo>
                      <a:pt x="439" y="232"/>
                    </a:lnTo>
                    <a:lnTo>
                      <a:pt x="470" y="212"/>
                    </a:lnTo>
                    <a:lnTo>
                      <a:pt x="503" y="194"/>
                    </a:lnTo>
                    <a:lnTo>
                      <a:pt x="535" y="176"/>
                    </a:lnTo>
                    <a:lnTo>
                      <a:pt x="569" y="161"/>
                    </a:lnTo>
                    <a:lnTo>
                      <a:pt x="604" y="147"/>
                    </a:lnTo>
                    <a:lnTo>
                      <a:pt x="639" y="135"/>
                    </a:lnTo>
                    <a:lnTo>
                      <a:pt x="675" y="125"/>
                    </a:lnTo>
                    <a:lnTo>
                      <a:pt x="713" y="117"/>
                    </a:lnTo>
                    <a:lnTo>
                      <a:pt x="750" y="110"/>
                    </a:lnTo>
                    <a:lnTo>
                      <a:pt x="788" y="105"/>
                    </a:lnTo>
                    <a:lnTo>
                      <a:pt x="827" y="102"/>
                    </a:lnTo>
                    <a:lnTo>
                      <a:pt x="866" y="101"/>
                    </a:lnTo>
                    <a:lnTo>
                      <a:pt x="906" y="102"/>
                    </a:lnTo>
                    <a:lnTo>
                      <a:pt x="945" y="105"/>
                    </a:lnTo>
                    <a:lnTo>
                      <a:pt x="983" y="110"/>
                    </a:lnTo>
                    <a:lnTo>
                      <a:pt x="1020" y="117"/>
                    </a:lnTo>
                    <a:lnTo>
                      <a:pt x="1057" y="125"/>
                    </a:lnTo>
                    <a:lnTo>
                      <a:pt x="1093" y="135"/>
                    </a:lnTo>
                    <a:lnTo>
                      <a:pt x="1129" y="147"/>
                    </a:lnTo>
                    <a:lnTo>
                      <a:pt x="1164" y="161"/>
                    </a:lnTo>
                    <a:lnTo>
                      <a:pt x="1198" y="176"/>
                    </a:lnTo>
                    <a:lnTo>
                      <a:pt x="1230" y="194"/>
                    </a:lnTo>
                    <a:lnTo>
                      <a:pt x="1262" y="212"/>
                    </a:lnTo>
                    <a:lnTo>
                      <a:pt x="1293" y="232"/>
                    </a:lnTo>
                    <a:lnTo>
                      <a:pt x="1324" y="253"/>
                    </a:lnTo>
                    <a:lnTo>
                      <a:pt x="1353" y="276"/>
                    </a:lnTo>
                    <a:lnTo>
                      <a:pt x="1380" y="300"/>
                    </a:lnTo>
                    <a:lnTo>
                      <a:pt x="1407" y="325"/>
                    </a:lnTo>
                    <a:lnTo>
                      <a:pt x="1432" y="351"/>
                    </a:lnTo>
                    <a:lnTo>
                      <a:pt x="1456" y="379"/>
                    </a:lnTo>
                    <a:lnTo>
                      <a:pt x="1478" y="409"/>
                    </a:lnTo>
                    <a:lnTo>
                      <a:pt x="1500" y="439"/>
                    </a:lnTo>
                    <a:lnTo>
                      <a:pt x="1520" y="469"/>
                    </a:lnTo>
                    <a:lnTo>
                      <a:pt x="1539" y="501"/>
                    </a:lnTo>
                    <a:lnTo>
                      <a:pt x="1555" y="534"/>
                    </a:lnTo>
                    <a:lnTo>
                      <a:pt x="1571" y="568"/>
                    </a:lnTo>
                    <a:lnTo>
                      <a:pt x="1584" y="603"/>
                    </a:lnTo>
                    <a:lnTo>
                      <a:pt x="1596" y="639"/>
                    </a:lnTo>
                    <a:lnTo>
                      <a:pt x="1607" y="675"/>
                    </a:lnTo>
                    <a:lnTo>
                      <a:pt x="1615" y="712"/>
                    </a:lnTo>
                    <a:lnTo>
                      <a:pt x="1622" y="749"/>
                    </a:lnTo>
                    <a:lnTo>
                      <a:pt x="1627" y="787"/>
                    </a:lnTo>
                    <a:lnTo>
                      <a:pt x="1629" y="827"/>
                    </a:lnTo>
                    <a:lnTo>
                      <a:pt x="1630" y="866"/>
                    </a:lnTo>
                    <a:close/>
                  </a:path>
                </a:pathLst>
              </a:custGeom>
              <a:solidFill>
                <a:srgbClr val="F5B3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1667" name="Freeform 1374">
                <a:extLst>
                  <a:ext uri="{FF2B5EF4-FFF2-40B4-BE49-F238E27FC236}">
                    <a16:creationId xmlns:a16="http://schemas.microsoft.com/office/drawing/2014/main" id="{F8BED6F3-E546-469E-B489-2CA4D2841346}"/>
                  </a:ext>
                </a:extLst>
              </p:cNvPr>
              <p:cNvSpPr>
                <a:spLocks noEditPoints="1"/>
              </p:cNvSpPr>
              <p:nvPr/>
            </p:nvSpPr>
            <p:spPr bwMode="auto">
              <a:xfrm>
                <a:off x="3805" y="3029"/>
                <a:ext cx="326" cy="326"/>
              </a:xfrm>
              <a:custGeom>
                <a:avLst/>
                <a:gdLst>
                  <a:gd name="T0" fmla="*/ 323 w 1630"/>
                  <a:gd name="T1" fmla="*/ 130 h 1630"/>
                  <a:gd name="T2" fmla="*/ 310 w 1630"/>
                  <a:gd name="T3" fmla="*/ 92 h 1630"/>
                  <a:gd name="T4" fmla="*/ 289 w 1630"/>
                  <a:gd name="T5" fmla="*/ 59 h 1630"/>
                  <a:gd name="T6" fmla="*/ 261 w 1630"/>
                  <a:gd name="T7" fmla="*/ 32 h 1630"/>
                  <a:gd name="T8" fmla="*/ 227 w 1630"/>
                  <a:gd name="T9" fmla="*/ 13 h 1630"/>
                  <a:gd name="T10" fmla="*/ 188 w 1630"/>
                  <a:gd name="T11" fmla="*/ 2 h 1630"/>
                  <a:gd name="T12" fmla="*/ 146 w 1630"/>
                  <a:gd name="T13" fmla="*/ 1 h 1630"/>
                  <a:gd name="T14" fmla="*/ 107 w 1630"/>
                  <a:gd name="T15" fmla="*/ 10 h 1630"/>
                  <a:gd name="T16" fmla="*/ 72 w 1630"/>
                  <a:gd name="T17" fmla="*/ 28 h 1630"/>
                  <a:gd name="T18" fmla="*/ 42 w 1630"/>
                  <a:gd name="T19" fmla="*/ 53 h 1630"/>
                  <a:gd name="T20" fmla="*/ 20 w 1630"/>
                  <a:gd name="T21" fmla="*/ 85 h 1630"/>
                  <a:gd name="T22" fmla="*/ 5 w 1630"/>
                  <a:gd name="T23" fmla="*/ 122 h 1630"/>
                  <a:gd name="T24" fmla="*/ 0 w 1630"/>
                  <a:gd name="T25" fmla="*/ 163 h 1630"/>
                  <a:gd name="T26" fmla="*/ 5 w 1630"/>
                  <a:gd name="T27" fmla="*/ 204 h 1630"/>
                  <a:gd name="T28" fmla="*/ 20 w 1630"/>
                  <a:gd name="T29" fmla="*/ 241 h 1630"/>
                  <a:gd name="T30" fmla="*/ 42 w 1630"/>
                  <a:gd name="T31" fmla="*/ 272 h 1630"/>
                  <a:gd name="T32" fmla="*/ 72 w 1630"/>
                  <a:gd name="T33" fmla="*/ 298 h 1630"/>
                  <a:gd name="T34" fmla="*/ 107 w 1630"/>
                  <a:gd name="T35" fmla="*/ 316 h 1630"/>
                  <a:gd name="T36" fmla="*/ 146 w 1630"/>
                  <a:gd name="T37" fmla="*/ 325 h 1630"/>
                  <a:gd name="T38" fmla="*/ 188 w 1630"/>
                  <a:gd name="T39" fmla="*/ 324 h 1630"/>
                  <a:gd name="T40" fmla="*/ 227 w 1630"/>
                  <a:gd name="T41" fmla="*/ 313 h 1630"/>
                  <a:gd name="T42" fmla="*/ 261 w 1630"/>
                  <a:gd name="T43" fmla="*/ 294 h 1630"/>
                  <a:gd name="T44" fmla="*/ 289 w 1630"/>
                  <a:gd name="T45" fmla="*/ 267 h 1630"/>
                  <a:gd name="T46" fmla="*/ 310 w 1630"/>
                  <a:gd name="T47" fmla="*/ 234 h 1630"/>
                  <a:gd name="T48" fmla="*/ 323 w 1630"/>
                  <a:gd name="T49" fmla="*/ 196 h 1630"/>
                  <a:gd name="T50" fmla="*/ 306 w 1630"/>
                  <a:gd name="T51" fmla="*/ 163 h 1630"/>
                  <a:gd name="T52" fmla="*/ 301 w 1630"/>
                  <a:gd name="T53" fmla="*/ 199 h 1630"/>
                  <a:gd name="T54" fmla="*/ 288 w 1630"/>
                  <a:gd name="T55" fmla="*/ 231 h 1630"/>
                  <a:gd name="T56" fmla="*/ 269 w 1630"/>
                  <a:gd name="T57" fmla="*/ 259 h 1630"/>
                  <a:gd name="T58" fmla="*/ 243 w 1630"/>
                  <a:gd name="T59" fmla="*/ 281 h 1630"/>
                  <a:gd name="T60" fmla="*/ 212 w 1630"/>
                  <a:gd name="T61" fmla="*/ 297 h 1630"/>
                  <a:gd name="T62" fmla="*/ 178 w 1630"/>
                  <a:gd name="T63" fmla="*/ 305 h 1630"/>
                  <a:gd name="T64" fmla="*/ 141 w 1630"/>
                  <a:gd name="T65" fmla="*/ 304 h 1630"/>
                  <a:gd name="T66" fmla="*/ 108 w 1630"/>
                  <a:gd name="T67" fmla="*/ 294 h 1630"/>
                  <a:gd name="T68" fmla="*/ 78 w 1630"/>
                  <a:gd name="T69" fmla="*/ 277 h 1630"/>
                  <a:gd name="T70" fmla="*/ 53 w 1630"/>
                  <a:gd name="T71" fmla="*/ 254 h 1630"/>
                  <a:gd name="T72" fmla="*/ 34 w 1630"/>
                  <a:gd name="T73" fmla="*/ 225 h 1630"/>
                  <a:gd name="T74" fmla="*/ 23 w 1630"/>
                  <a:gd name="T75" fmla="*/ 192 h 1630"/>
                  <a:gd name="T76" fmla="*/ 21 w 1630"/>
                  <a:gd name="T77" fmla="*/ 156 h 1630"/>
                  <a:gd name="T78" fmla="*/ 27 w 1630"/>
                  <a:gd name="T79" fmla="*/ 121 h 1630"/>
                  <a:gd name="T80" fmla="*/ 41 w 1630"/>
                  <a:gd name="T81" fmla="*/ 89 h 1630"/>
                  <a:gd name="T82" fmla="*/ 62 w 1630"/>
                  <a:gd name="T83" fmla="*/ 62 h 1630"/>
                  <a:gd name="T84" fmla="*/ 89 w 1630"/>
                  <a:gd name="T85" fmla="*/ 41 h 1630"/>
                  <a:gd name="T86" fmla="*/ 121 w 1630"/>
                  <a:gd name="T87" fmla="*/ 27 h 1630"/>
                  <a:gd name="T88" fmla="*/ 156 w 1630"/>
                  <a:gd name="T89" fmla="*/ 20 h 1630"/>
                  <a:gd name="T90" fmla="*/ 192 w 1630"/>
                  <a:gd name="T91" fmla="*/ 23 h 1630"/>
                  <a:gd name="T92" fmla="*/ 225 w 1630"/>
                  <a:gd name="T93" fmla="*/ 34 h 1630"/>
                  <a:gd name="T94" fmla="*/ 254 w 1630"/>
                  <a:gd name="T95" fmla="*/ 53 h 1630"/>
                  <a:gd name="T96" fmla="*/ 277 w 1630"/>
                  <a:gd name="T97" fmla="*/ 78 h 1630"/>
                  <a:gd name="T98" fmla="*/ 295 w 1630"/>
                  <a:gd name="T99" fmla="*/ 107 h 1630"/>
                  <a:gd name="T100" fmla="*/ 304 w 1630"/>
                  <a:gd name="T101" fmla="*/ 141 h 163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630" h="1630">
                    <a:moveTo>
                      <a:pt x="1630" y="815"/>
                    </a:moveTo>
                    <a:lnTo>
                      <a:pt x="1629" y="773"/>
                    </a:lnTo>
                    <a:lnTo>
                      <a:pt x="1626" y="731"/>
                    </a:lnTo>
                    <a:lnTo>
                      <a:pt x="1621" y="690"/>
                    </a:lnTo>
                    <a:lnTo>
                      <a:pt x="1614" y="650"/>
                    </a:lnTo>
                    <a:lnTo>
                      <a:pt x="1605" y="611"/>
                    </a:lnTo>
                    <a:lnTo>
                      <a:pt x="1594" y="573"/>
                    </a:lnTo>
                    <a:lnTo>
                      <a:pt x="1581" y="534"/>
                    </a:lnTo>
                    <a:lnTo>
                      <a:pt x="1566" y="497"/>
                    </a:lnTo>
                    <a:lnTo>
                      <a:pt x="1550" y="461"/>
                    </a:lnTo>
                    <a:lnTo>
                      <a:pt x="1532" y="426"/>
                    </a:lnTo>
                    <a:lnTo>
                      <a:pt x="1513" y="392"/>
                    </a:lnTo>
                    <a:lnTo>
                      <a:pt x="1492" y="359"/>
                    </a:lnTo>
                    <a:lnTo>
                      <a:pt x="1469" y="326"/>
                    </a:lnTo>
                    <a:lnTo>
                      <a:pt x="1444" y="296"/>
                    </a:lnTo>
                    <a:lnTo>
                      <a:pt x="1418" y="266"/>
                    </a:lnTo>
                    <a:lnTo>
                      <a:pt x="1392" y="238"/>
                    </a:lnTo>
                    <a:lnTo>
                      <a:pt x="1363" y="211"/>
                    </a:lnTo>
                    <a:lnTo>
                      <a:pt x="1334" y="186"/>
                    </a:lnTo>
                    <a:lnTo>
                      <a:pt x="1303" y="162"/>
                    </a:lnTo>
                    <a:lnTo>
                      <a:pt x="1272" y="139"/>
                    </a:lnTo>
                    <a:lnTo>
                      <a:pt x="1238" y="117"/>
                    </a:lnTo>
                    <a:lnTo>
                      <a:pt x="1204" y="98"/>
                    </a:lnTo>
                    <a:lnTo>
                      <a:pt x="1169" y="80"/>
                    </a:lnTo>
                    <a:lnTo>
                      <a:pt x="1133" y="63"/>
                    </a:lnTo>
                    <a:lnTo>
                      <a:pt x="1096" y="49"/>
                    </a:lnTo>
                    <a:lnTo>
                      <a:pt x="1058" y="36"/>
                    </a:lnTo>
                    <a:lnTo>
                      <a:pt x="1019" y="25"/>
                    </a:lnTo>
                    <a:lnTo>
                      <a:pt x="979" y="16"/>
                    </a:lnTo>
                    <a:lnTo>
                      <a:pt x="940" y="9"/>
                    </a:lnTo>
                    <a:lnTo>
                      <a:pt x="899" y="4"/>
                    </a:lnTo>
                    <a:lnTo>
                      <a:pt x="858" y="1"/>
                    </a:lnTo>
                    <a:lnTo>
                      <a:pt x="815" y="0"/>
                    </a:lnTo>
                    <a:lnTo>
                      <a:pt x="773" y="1"/>
                    </a:lnTo>
                    <a:lnTo>
                      <a:pt x="732" y="4"/>
                    </a:lnTo>
                    <a:lnTo>
                      <a:pt x="692" y="9"/>
                    </a:lnTo>
                    <a:lnTo>
                      <a:pt x="652" y="16"/>
                    </a:lnTo>
                    <a:lnTo>
                      <a:pt x="611" y="25"/>
                    </a:lnTo>
                    <a:lnTo>
                      <a:pt x="573" y="36"/>
                    </a:lnTo>
                    <a:lnTo>
                      <a:pt x="535" y="49"/>
                    </a:lnTo>
                    <a:lnTo>
                      <a:pt x="498" y="63"/>
                    </a:lnTo>
                    <a:lnTo>
                      <a:pt x="462" y="80"/>
                    </a:lnTo>
                    <a:lnTo>
                      <a:pt x="426" y="98"/>
                    </a:lnTo>
                    <a:lnTo>
                      <a:pt x="392" y="117"/>
                    </a:lnTo>
                    <a:lnTo>
                      <a:pt x="360" y="139"/>
                    </a:lnTo>
                    <a:lnTo>
                      <a:pt x="328" y="162"/>
                    </a:lnTo>
                    <a:lnTo>
                      <a:pt x="297" y="186"/>
                    </a:lnTo>
                    <a:lnTo>
                      <a:pt x="268" y="211"/>
                    </a:lnTo>
                    <a:lnTo>
                      <a:pt x="238" y="238"/>
                    </a:lnTo>
                    <a:lnTo>
                      <a:pt x="212" y="266"/>
                    </a:lnTo>
                    <a:lnTo>
                      <a:pt x="186" y="296"/>
                    </a:lnTo>
                    <a:lnTo>
                      <a:pt x="162" y="326"/>
                    </a:lnTo>
                    <a:lnTo>
                      <a:pt x="139" y="359"/>
                    </a:lnTo>
                    <a:lnTo>
                      <a:pt x="118" y="392"/>
                    </a:lnTo>
                    <a:lnTo>
                      <a:pt x="99" y="426"/>
                    </a:lnTo>
                    <a:lnTo>
                      <a:pt x="81" y="461"/>
                    </a:lnTo>
                    <a:lnTo>
                      <a:pt x="65" y="497"/>
                    </a:lnTo>
                    <a:lnTo>
                      <a:pt x="50" y="534"/>
                    </a:lnTo>
                    <a:lnTo>
                      <a:pt x="36" y="573"/>
                    </a:lnTo>
                    <a:lnTo>
                      <a:pt x="25" y="611"/>
                    </a:lnTo>
                    <a:lnTo>
                      <a:pt x="16" y="650"/>
                    </a:lnTo>
                    <a:lnTo>
                      <a:pt x="9" y="690"/>
                    </a:lnTo>
                    <a:lnTo>
                      <a:pt x="4" y="731"/>
                    </a:lnTo>
                    <a:lnTo>
                      <a:pt x="1" y="773"/>
                    </a:lnTo>
                    <a:lnTo>
                      <a:pt x="0" y="815"/>
                    </a:lnTo>
                    <a:lnTo>
                      <a:pt x="1" y="857"/>
                    </a:lnTo>
                    <a:lnTo>
                      <a:pt x="4" y="898"/>
                    </a:lnTo>
                    <a:lnTo>
                      <a:pt x="9" y="938"/>
                    </a:lnTo>
                    <a:lnTo>
                      <a:pt x="16" y="979"/>
                    </a:lnTo>
                    <a:lnTo>
                      <a:pt x="25" y="1018"/>
                    </a:lnTo>
                    <a:lnTo>
                      <a:pt x="36" y="1057"/>
                    </a:lnTo>
                    <a:lnTo>
                      <a:pt x="50" y="1095"/>
                    </a:lnTo>
                    <a:lnTo>
                      <a:pt x="65" y="1131"/>
                    </a:lnTo>
                    <a:lnTo>
                      <a:pt x="81" y="1168"/>
                    </a:lnTo>
                    <a:lnTo>
                      <a:pt x="99" y="1203"/>
                    </a:lnTo>
                    <a:lnTo>
                      <a:pt x="118" y="1237"/>
                    </a:lnTo>
                    <a:lnTo>
                      <a:pt x="139" y="1270"/>
                    </a:lnTo>
                    <a:lnTo>
                      <a:pt x="162" y="1302"/>
                    </a:lnTo>
                    <a:lnTo>
                      <a:pt x="186" y="1333"/>
                    </a:lnTo>
                    <a:lnTo>
                      <a:pt x="212" y="1362"/>
                    </a:lnTo>
                    <a:lnTo>
                      <a:pt x="238" y="1391"/>
                    </a:lnTo>
                    <a:lnTo>
                      <a:pt x="268" y="1418"/>
                    </a:lnTo>
                    <a:lnTo>
                      <a:pt x="297" y="1444"/>
                    </a:lnTo>
                    <a:lnTo>
                      <a:pt x="328" y="1468"/>
                    </a:lnTo>
                    <a:lnTo>
                      <a:pt x="360" y="1490"/>
                    </a:lnTo>
                    <a:lnTo>
                      <a:pt x="392" y="1511"/>
                    </a:lnTo>
                    <a:lnTo>
                      <a:pt x="426" y="1531"/>
                    </a:lnTo>
                    <a:lnTo>
                      <a:pt x="462" y="1549"/>
                    </a:lnTo>
                    <a:lnTo>
                      <a:pt x="498" y="1565"/>
                    </a:lnTo>
                    <a:lnTo>
                      <a:pt x="535" y="1581"/>
                    </a:lnTo>
                    <a:lnTo>
                      <a:pt x="573" y="1593"/>
                    </a:lnTo>
                    <a:lnTo>
                      <a:pt x="611" y="1604"/>
                    </a:lnTo>
                    <a:lnTo>
                      <a:pt x="652" y="1613"/>
                    </a:lnTo>
                    <a:lnTo>
                      <a:pt x="692" y="1621"/>
                    </a:lnTo>
                    <a:lnTo>
                      <a:pt x="732" y="1626"/>
                    </a:lnTo>
                    <a:lnTo>
                      <a:pt x="773" y="1629"/>
                    </a:lnTo>
                    <a:lnTo>
                      <a:pt x="815" y="1630"/>
                    </a:lnTo>
                    <a:lnTo>
                      <a:pt x="858" y="1629"/>
                    </a:lnTo>
                    <a:lnTo>
                      <a:pt x="899" y="1626"/>
                    </a:lnTo>
                    <a:lnTo>
                      <a:pt x="940" y="1621"/>
                    </a:lnTo>
                    <a:lnTo>
                      <a:pt x="979" y="1613"/>
                    </a:lnTo>
                    <a:lnTo>
                      <a:pt x="1019" y="1604"/>
                    </a:lnTo>
                    <a:lnTo>
                      <a:pt x="1058" y="1593"/>
                    </a:lnTo>
                    <a:lnTo>
                      <a:pt x="1096" y="1581"/>
                    </a:lnTo>
                    <a:lnTo>
                      <a:pt x="1133" y="1565"/>
                    </a:lnTo>
                    <a:lnTo>
                      <a:pt x="1169" y="1549"/>
                    </a:lnTo>
                    <a:lnTo>
                      <a:pt x="1204" y="1531"/>
                    </a:lnTo>
                    <a:lnTo>
                      <a:pt x="1238" y="1511"/>
                    </a:lnTo>
                    <a:lnTo>
                      <a:pt x="1272" y="1490"/>
                    </a:lnTo>
                    <a:lnTo>
                      <a:pt x="1303" y="1468"/>
                    </a:lnTo>
                    <a:lnTo>
                      <a:pt x="1334" y="1444"/>
                    </a:lnTo>
                    <a:lnTo>
                      <a:pt x="1363" y="1418"/>
                    </a:lnTo>
                    <a:lnTo>
                      <a:pt x="1392" y="1391"/>
                    </a:lnTo>
                    <a:lnTo>
                      <a:pt x="1418" y="1362"/>
                    </a:lnTo>
                    <a:lnTo>
                      <a:pt x="1444" y="1333"/>
                    </a:lnTo>
                    <a:lnTo>
                      <a:pt x="1469" y="1302"/>
                    </a:lnTo>
                    <a:lnTo>
                      <a:pt x="1492" y="1270"/>
                    </a:lnTo>
                    <a:lnTo>
                      <a:pt x="1513" y="1237"/>
                    </a:lnTo>
                    <a:lnTo>
                      <a:pt x="1532" y="1203"/>
                    </a:lnTo>
                    <a:lnTo>
                      <a:pt x="1550" y="1168"/>
                    </a:lnTo>
                    <a:lnTo>
                      <a:pt x="1566" y="1131"/>
                    </a:lnTo>
                    <a:lnTo>
                      <a:pt x="1581" y="1095"/>
                    </a:lnTo>
                    <a:lnTo>
                      <a:pt x="1594" y="1057"/>
                    </a:lnTo>
                    <a:lnTo>
                      <a:pt x="1605" y="1018"/>
                    </a:lnTo>
                    <a:lnTo>
                      <a:pt x="1614" y="979"/>
                    </a:lnTo>
                    <a:lnTo>
                      <a:pt x="1621" y="938"/>
                    </a:lnTo>
                    <a:lnTo>
                      <a:pt x="1626" y="898"/>
                    </a:lnTo>
                    <a:lnTo>
                      <a:pt x="1629" y="857"/>
                    </a:lnTo>
                    <a:lnTo>
                      <a:pt x="1630" y="815"/>
                    </a:lnTo>
                    <a:close/>
                    <a:moveTo>
                      <a:pt x="1529" y="815"/>
                    </a:moveTo>
                    <a:lnTo>
                      <a:pt x="1528" y="851"/>
                    </a:lnTo>
                    <a:lnTo>
                      <a:pt x="1525" y="887"/>
                    </a:lnTo>
                    <a:lnTo>
                      <a:pt x="1521" y="923"/>
                    </a:lnTo>
                    <a:lnTo>
                      <a:pt x="1514" y="959"/>
                    </a:lnTo>
                    <a:lnTo>
                      <a:pt x="1506" y="993"/>
                    </a:lnTo>
                    <a:lnTo>
                      <a:pt x="1497" y="1027"/>
                    </a:lnTo>
                    <a:lnTo>
                      <a:pt x="1486" y="1060"/>
                    </a:lnTo>
                    <a:lnTo>
                      <a:pt x="1473" y="1092"/>
                    </a:lnTo>
                    <a:lnTo>
                      <a:pt x="1459" y="1123"/>
                    </a:lnTo>
                    <a:lnTo>
                      <a:pt x="1442" y="1154"/>
                    </a:lnTo>
                    <a:lnTo>
                      <a:pt x="1425" y="1185"/>
                    </a:lnTo>
                    <a:lnTo>
                      <a:pt x="1407" y="1214"/>
                    </a:lnTo>
                    <a:lnTo>
                      <a:pt x="1387" y="1241"/>
                    </a:lnTo>
                    <a:lnTo>
                      <a:pt x="1366" y="1268"/>
                    </a:lnTo>
                    <a:lnTo>
                      <a:pt x="1343" y="1294"/>
                    </a:lnTo>
                    <a:lnTo>
                      <a:pt x="1320" y="1319"/>
                    </a:lnTo>
                    <a:lnTo>
                      <a:pt x="1295" y="1342"/>
                    </a:lnTo>
                    <a:lnTo>
                      <a:pt x="1269" y="1365"/>
                    </a:lnTo>
                    <a:lnTo>
                      <a:pt x="1242" y="1387"/>
                    </a:lnTo>
                    <a:lnTo>
                      <a:pt x="1214" y="1406"/>
                    </a:lnTo>
                    <a:lnTo>
                      <a:pt x="1185" y="1425"/>
                    </a:lnTo>
                    <a:lnTo>
                      <a:pt x="1155" y="1442"/>
                    </a:lnTo>
                    <a:lnTo>
                      <a:pt x="1125" y="1458"/>
                    </a:lnTo>
                    <a:lnTo>
                      <a:pt x="1093" y="1472"/>
                    </a:lnTo>
                    <a:lnTo>
                      <a:pt x="1061" y="1484"/>
                    </a:lnTo>
                    <a:lnTo>
                      <a:pt x="1027" y="1496"/>
                    </a:lnTo>
                    <a:lnTo>
                      <a:pt x="993" y="1505"/>
                    </a:lnTo>
                    <a:lnTo>
                      <a:pt x="959" y="1513"/>
                    </a:lnTo>
                    <a:lnTo>
                      <a:pt x="924" y="1519"/>
                    </a:lnTo>
                    <a:lnTo>
                      <a:pt x="889" y="1524"/>
                    </a:lnTo>
                    <a:lnTo>
                      <a:pt x="853" y="1527"/>
                    </a:lnTo>
                    <a:lnTo>
                      <a:pt x="815" y="1528"/>
                    </a:lnTo>
                    <a:lnTo>
                      <a:pt x="779" y="1527"/>
                    </a:lnTo>
                    <a:lnTo>
                      <a:pt x="742" y="1524"/>
                    </a:lnTo>
                    <a:lnTo>
                      <a:pt x="707" y="1519"/>
                    </a:lnTo>
                    <a:lnTo>
                      <a:pt x="672" y="1513"/>
                    </a:lnTo>
                    <a:lnTo>
                      <a:pt x="637" y="1505"/>
                    </a:lnTo>
                    <a:lnTo>
                      <a:pt x="603" y="1496"/>
                    </a:lnTo>
                    <a:lnTo>
                      <a:pt x="570" y="1484"/>
                    </a:lnTo>
                    <a:lnTo>
                      <a:pt x="538" y="1472"/>
                    </a:lnTo>
                    <a:lnTo>
                      <a:pt x="506" y="1458"/>
                    </a:lnTo>
                    <a:lnTo>
                      <a:pt x="476" y="1442"/>
                    </a:lnTo>
                    <a:lnTo>
                      <a:pt x="445" y="1425"/>
                    </a:lnTo>
                    <a:lnTo>
                      <a:pt x="416" y="1406"/>
                    </a:lnTo>
                    <a:lnTo>
                      <a:pt x="388" y="1387"/>
                    </a:lnTo>
                    <a:lnTo>
                      <a:pt x="362" y="1365"/>
                    </a:lnTo>
                    <a:lnTo>
                      <a:pt x="336" y="1342"/>
                    </a:lnTo>
                    <a:lnTo>
                      <a:pt x="311" y="1319"/>
                    </a:lnTo>
                    <a:lnTo>
                      <a:pt x="288" y="1294"/>
                    </a:lnTo>
                    <a:lnTo>
                      <a:pt x="265" y="1268"/>
                    </a:lnTo>
                    <a:lnTo>
                      <a:pt x="243" y="1241"/>
                    </a:lnTo>
                    <a:lnTo>
                      <a:pt x="223" y="1214"/>
                    </a:lnTo>
                    <a:lnTo>
                      <a:pt x="205" y="1185"/>
                    </a:lnTo>
                    <a:lnTo>
                      <a:pt x="188" y="1154"/>
                    </a:lnTo>
                    <a:lnTo>
                      <a:pt x="172" y="1123"/>
                    </a:lnTo>
                    <a:lnTo>
                      <a:pt x="158" y="1092"/>
                    </a:lnTo>
                    <a:lnTo>
                      <a:pt x="145" y="1060"/>
                    </a:lnTo>
                    <a:lnTo>
                      <a:pt x="134" y="1027"/>
                    </a:lnTo>
                    <a:lnTo>
                      <a:pt x="125" y="993"/>
                    </a:lnTo>
                    <a:lnTo>
                      <a:pt x="117" y="959"/>
                    </a:lnTo>
                    <a:lnTo>
                      <a:pt x="110" y="923"/>
                    </a:lnTo>
                    <a:lnTo>
                      <a:pt x="106" y="887"/>
                    </a:lnTo>
                    <a:lnTo>
                      <a:pt x="103" y="851"/>
                    </a:lnTo>
                    <a:lnTo>
                      <a:pt x="102" y="815"/>
                    </a:lnTo>
                    <a:lnTo>
                      <a:pt x="103" y="778"/>
                    </a:lnTo>
                    <a:lnTo>
                      <a:pt x="106" y="741"/>
                    </a:lnTo>
                    <a:lnTo>
                      <a:pt x="110" y="706"/>
                    </a:lnTo>
                    <a:lnTo>
                      <a:pt x="117" y="671"/>
                    </a:lnTo>
                    <a:lnTo>
                      <a:pt x="125" y="636"/>
                    </a:lnTo>
                    <a:lnTo>
                      <a:pt x="134" y="603"/>
                    </a:lnTo>
                    <a:lnTo>
                      <a:pt x="145" y="570"/>
                    </a:lnTo>
                    <a:lnTo>
                      <a:pt x="158" y="537"/>
                    </a:lnTo>
                    <a:lnTo>
                      <a:pt x="172" y="505"/>
                    </a:lnTo>
                    <a:lnTo>
                      <a:pt x="188" y="474"/>
                    </a:lnTo>
                    <a:lnTo>
                      <a:pt x="205" y="445"/>
                    </a:lnTo>
                    <a:lnTo>
                      <a:pt x="223" y="416"/>
                    </a:lnTo>
                    <a:lnTo>
                      <a:pt x="243" y="388"/>
                    </a:lnTo>
                    <a:lnTo>
                      <a:pt x="265" y="361"/>
                    </a:lnTo>
                    <a:lnTo>
                      <a:pt x="288" y="336"/>
                    </a:lnTo>
                    <a:lnTo>
                      <a:pt x="311" y="310"/>
                    </a:lnTo>
                    <a:lnTo>
                      <a:pt x="336" y="286"/>
                    </a:lnTo>
                    <a:lnTo>
                      <a:pt x="362" y="264"/>
                    </a:lnTo>
                    <a:lnTo>
                      <a:pt x="388" y="243"/>
                    </a:lnTo>
                    <a:lnTo>
                      <a:pt x="416" y="223"/>
                    </a:lnTo>
                    <a:lnTo>
                      <a:pt x="445" y="205"/>
                    </a:lnTo>
                    <a:lnTo>
                      <a:pt x="476" y="188"/>
                    </a:lnTo>
                    <a:lnTo>
                      <a:pt x="506" y="172"/>
                    </a:lnTo>
                    <a:lnTo>
                      <a:pt x="538" y="158"/>
                    </a:lnTo>
                    <a:lnTo>
                      <a:pt x="570" y="145"/>
                    </a:lnTo>
                    <a:lnTo>
                      <a:pt x="603" y="134"/>
                    </a:lnTo>
                    <a:lnTo>
                      <a:pt x="637" y="123"/>
                    </a:lnTo>
                    <a:lnTo>
                      <a:pt x="672" y="115"/>
                    </a:lnTo>
                    <a:lnTo>
                      <a:pt x="707" y="109"/>
                    </a:lnTo>
                    <a:lnTo>
                      <a:pt x="742" y="105"/>
                    </a:lnTo>
                    <a:lnTo>
                      <a:pt x="779" y="102"/>
                    </a:lnTo>
                    <a:lnTo>
                      <a:pt x="815" y="101"/>
                    </a:lnTo>
                    <a:lnTo>
                      <a:pt x="853" y="102"/>
                    </a:lnTo>
                    <a:lnTo>
                      <a:pt x="889" y="105"/>
                    </a:lnTo>
                    <a:lnTo>
                      <a:pt x="924" y="109"/>
                    </a:lnTo>
                    <a:lnTo>
                      <a:pt x="959" y="115"/>
                    </a:lnTo>
                    <a:lnTo>
                      <a:pt x="993" y="123"/>
                    </a:lnTo>
                    <a:lnTo>
                      <a:pt x="1027" y="134"/>
                    </a:lnTo>
                    <a:lnTo>
                      <a:pt x="1061" y="145"/>
                    </a:lnTo>
                    <a:lnTo>
                      <a:pt x="1093" y="158"/>
                    </a:lnTo>
                    <a:lnTo>
                      <a:pt x="1125" y="172"/>
                    </a:lnTo>
                    <a:lnTo>
                      <a:pt x="1155" y="188"/>
                    </a:lnTo>
                    <a:lnTo>
                      <a:pt x="1185" y="205"/>
                    </a:lnTo>
                    <a:lnTo>
                      <a:pt x="1214" y="223"/>
                    </a:lnTo>
                    <a:lnTo>
                      <a:pt x="1242" y="243"/>
                    </a:lnTo>
                    <a:lnTo>
                      <a:pt x="1269" y="264"/>
                    </a:lnTo>
                    <a:lnTo>
                      <a:pt x="1295" y="286"/>
                    </a:lnTo>
                    <a:lnTo>
                      <a:pt x="1320" y="310"/>
                    </a:lnTo>
                    <a:lnTo>
                      <a:pt x="1343" y="336"/>
                    </a:lnTo>
                    <a:lnTo>
                      <a:pt x="1366" y="361"/>
                    </a:lnTo>
                    <a:lnTo>
                      <a:pt x="1387" y="388"/>
                    </a:lnTo>
                    <a:lnTo>
                      <a:pt x="1407" y="416"/>
                    </a:lnTo>
                    <a:lnTo>
                      <a:pt x="1425" y="445"/>
                    </a:lnTo>
                    <a:lnTo>
                      <a:pt x="1442" y="474"/>
                    </a:lnTo>
                    <a:lnTo>
                      <a:pt x="1459" y="505"/>
                    </a:lnTo>
                    <a:lnTo>
                      <a:pt x="1473" y="537"/>
                    </a:lnTo>
                    <a:lnTo>
                      <a:pt x="1486" y="570"/>
                    </a:lnTo>
                    <a:lnTo>
                      <a:pt x="1497" y="603"/>
                    </a:lnTo>
                    <a:lnTo>
                      <a:pt x="1506" y="636"/>
                    </a:lnTo>
                    <a:lnTo>
                      <a:pt x="1514" y="671"/>
                    </a:lnTo>
                    <a:lnTo>
                      <a:pt x="1521" y="706"/>
                    </a:lnTo>
                    <a:lnTo>
                      <a:pt x="1525" y="741"/>
                    </a:lnTo>
                    <a:lnTo>
                      <a:pt x="1528" y="778"/>
                    </a:lnTo>
                    <a:lnTo>
                      <a:pt x="1529" y="815"/>
                    </a:lnTo>
                    <a:close/>
                  </a:path>
                </a:pathLst>
              </a:custGeom>
              <a:solidFill>
                <a:srgbClr val="F5B8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1668" name="Freeform 1375">
                <a:extLst>
                  <a:ext uri="{FF2B5EF4-FFF2-40B4-BE49-F238E27FC236}">
                    <a16:creationId xmlns:a16="http://schemas.microsoft.com/office/drawing/2014/main" id="{A3FFE5D0-10BD-4C2B-B7CE-25F57976ECCD}"/>
                  </a:ext>
                </a:extLst>
              </p:cNvPr>
              <p:cNvSpPr>
                <a:spLocks noEditPoints="1"/>
              </p:cNvSpPr>
              <p:nvPr/>
            </p:nvSpPr>
            <p:spPr bwMode="auto">
              <a:xfrm>
                <a:off x="3815" y="3039"/>
                <a:ext cx="305" cy="306"/>
              </a:xfrm>
              <a:custGeom>
                <a:avLst/>
                <a:gdLst>
                  <a:gd name="T0" fmla="*/ 302 w 1527"/>
                  <a:gd name="T1" fmla="*/ 122 h 1529"/>
                  <a:gd name="T2" fmla="*/ 290 w 1527"/>
                  <a:gd name="T3" fmla="*/ 87 h 1529"/>
                  <a:gd name="T4" fmla="*/ 270 w 1527"/>
                  <a:gd name="T5" fmla="*/ 56 h 1529"/>
                  <a:gd name="T6" fmla="*/ 244 w 1527"/>
                  <a:gd name="T7" fmla="*/ 30 h 1529"/>
                  <a:gd name="T8" fmla="*/ 212 w 1527"/>
                  <a:gd name="T9" fmla="*/ 12 h 1529"/>
                  <a:gd name="T10" fmla="*/ 176 w 1527"/>
                  <a:gd name="T11" fmla="*/ 2 h 1529"/>
                  <a:gd name="T12" fmla="*/ 137 w 1527"/>
                  <a:gd name="T13" fmla="*/ 1 h 1529"/>
                  <a:gd name="T14" fmla="*/ 100 w 1527"/>
                  <a:gd name="T15" fmla="*/ 9 h 1529"/>
                  <a:gd name="T16" fmla="*/ 67 w 1527"/>
                  <a:gd name="T17" fmla="*/ 26 h 1529"/>
                  <a:gd name="T18" fmla="*/ 40 w 1527"/>
                  <a:gd name="T19" fmla="*/ 50 h 1529"/>
                  <a:gd name="T20" fmla="*/ 18 w 1527"/>
                  <a:gd name="T21" fmla="*/ 80 h 1529"/>
                  <a:gd name="T22" fmla="*/ 5 w 1527"/>
                  <a:gd name="T23" fmla="*/ 115 h 1529"/>
                  <a:gd name="T24" fmla="*/ 0 w 1527"/>
                  <a:gd name="T25" fmla="*/ 153 h 1529"/>
                  <a:gd name="T26" fmla="*/ 5 w 1527"/>
                  <a:gd name="T27" fmla="*/ 191 h 1529"/>
                  <a:gd name="T28" fmla="*/ 18 w 1527"/>
                  <a:gd name="T29" fmla="*/ 226 h 1529"/>
                  <a:gd name="T30" fmla="*/ 40 w 1527"/>
                  <a:gd name="T31" fmla="*/ 256 h 1529"/>
                  <a:gd name="T32" fmla="*/ 67 w 1527"/>
                  <a:gd name="T33" fmla="*/ 280 h 1529"/>
                  <a:gd name="T34" fmla="*/ 100 w 1527"/>
                  <a:gd name="T35" fmla="*/ 297 h 1529"/>
                  <a:gd name="T36" fmla="*/ 137 w 1527"/>
                  <a:gd name="T37" fmla="*/ 305 h 1529"/>
                  <a:gd name="T38" fmla="*/ 176 w 1527"/>
                  <a:gd name="T39" fmla="*/ 304 h 1529"/>
                  <a:gd name="T40" fmla="*/ 212 w 1527"/>
                  <a:gd name="T41" fmla="*/ 294 h 1529"/>
                  <a:gd name="T42" fmla="*/ 244 w 1527"/>
                  <a:gd name="T43" fmla="*/ 276 h 1529"/>
                  <a:gd name="T44" fmla="*/ 270 w 1527"/>
                  <a:gd name="T45" fmla="*/ 250 h 1529"/>
                  <a:gd name="T46" fmla="*/ 290 w 1527"/>
                  <a:gd name="T47" fmla="*/ 219 h 1529"/>
                  <a:gd name="T48" fmla="*/ 302 w 1527"/>
                  <a:gd name="T49" fmla="*/ 184 h 1529"/>
                  <a:gd name="T50" fmla="*/ 285 w 1527"/>
                  <a:gd name="T51" fmla="*/ 153 h 1529"/>
                  <a:gd name="T52" fmla="*/ 281 w 1527"/>
                  <a:gd name="T53" fmla="*/ 186 h 1529"/>
                  <a:gd name="T54" fmla="*/ 269 w 1527"/>
                  <a:gd name="T55" fmla="*/ 216 h 1529"/>
                  <a:gd name="T56" fmla="*/ 250 w 1527"/>
                  <a:gd name="T57" fmla="*/ 242 h 1529"/>
                  <a:gd name="T58" fmla="*/ 227 w 1527"/>
                  <a:gd name="T59" fmla="*/ 263 h 1529"/>
                  <a:gd name="T60" fmla="*/ 198 w 1527"/>
                  <a:gd name="T61" fmla="*/ 278 h 1529"/>
                  <a:gd name="T62" fmla="*/ 166 w 1527"/>
                  <a:gd name="T63" fmla="*/ 285 h 1529"/>
                  <a:gd name="T64" fmla="*/ 132 w 1527"/>
                  <a:gd name="T65" fmla="*/ 284 h 1529"/>
                  <a:gd name="T66" fmla="*/ 101 w 1527"/>
                  <a:gd name="T67" fmla="*/ 275 h 1529"/>
                  <a:gd name="T68" fmla="*/ 73 w 1527"/>
                  <a:gd name="T69" fmla="*/ 259 h 1529"/>
                  <a:gd name="T70" fmla="*/ 50 w 1527"/>
                  <a:gd name="T71" fmla="*/ 237 h 1529"/>
                  <a:gd name="T72" fmla="*/ 33 w 1527"/>
                  <a:gd name="T73" fmla="*/ 210 h 1529"/>
                  <a:gd name="T74" fmla="*/ 23 w 1527"/>
                  <a:gd name="T75" fmla="*/ 180 h 1529"/>
                  <a:gd name="T76" fmla="*/ 20 w 1527"/>
                  <a:gd name="T77" fmla="*/ 146 h 1529"/>
                  <a:gd name="T78" fmla="*/ 26 w 1527"/>
                  <a:gd name="T79" fmla="*/ 114 h 1529"/>
                  <a:gd name="T80" fmla="*/ 39 w 1527"/>
                  <a:gd name="T81" fmla="*/ 84 h 1529"/>
                  <a:gd name="T82" fmla="*/ 59 w 1527"/>
                  <a:gd name="T83" fmla="*/ 59 h 1529"/>
                  <a:gd name="T84" fmla="*/ 84 w 1527"/>
                  <a:gd name="T85" fmla="*/ 40 h 1529"/>
                  <a:gd name="T86" fmla="*/ 113 w 1527"/>
                  <a:gd name="T87" fmla="*/ 26 h 1529"/>
                  <a:gd name="T88" fmla="*/ 146 w 1527"/>
                  <a:gd name="T89" fmla="*/ 21 h 1529"/>
                  <a:gd name="T90" fmla="*/ 179 w 1527"/>
                  <a:gd name="T91" fmla="*/ 23 h 1529"/>
                  <a:gd name="T92" fmla="*/ 210 w 1527"/>
                  <a:gd name="T93" fmla="*/ 34 h 1529"/>
                  <a:gd name="T94" fmla="*/ 236 w 1527"/>
                  <a:gd name="T95" fmla="*/ 51 h 1529"/>
                  <a:gd name="T96" fmla="*/ 258 w 1527"/>
                  <a:gd name="T97" fmla="*/ 74 h 1529"/>
                  <a:gd name="T98" fmla="*/ 274 w 1527"/>
                  <a:gd name="T99" fmla="*/ 101 h 1529"/>
                  <a:gd name="T100" fmla="*/ 283 w 1527"/>
                  <a:gd name="T101" fmla="*/ 133 h 152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527" h="1529">
                    <a:moveTo>
                      <a:pt x="1527" y="765"/>
                    </a:moveTo>
                    <a:lnTo>
                      <a:pt x="1527" y="726"/>
                    </a:lnTo>
                    <a:lnTo>
                      <a:pt x="1524" y="686"/>
                    </a:lnTo>
                    <a:lnTo>
                      <a:pt x="1519" y="648"/>
                    </a:lnTo>
                    <a:lnTo>
                      <a:pt x="1512" y="611"/>
                    </a:lnTo>
                    <a:lnTo>
                      <a:pt x="1504" y="574"/>
                    </a:lnTo>
                    <a:lnTo>
                      <a:pt x="1493" y="538"/>
                    </a:lnTo>
                    <a:lnTo>
                      <a:pt x="1481" y="502"/>
                    </a:lnTo>
                    <a:lnTo>
                      <a:pt x="1468" y="467"/>
                    </a:lnTo>
                    <a:lnTo>
                      <a:pt x="1452" y="433"/>
                    </a:lnTo>
                    <a:lnTo>
                      <a:pt x="1436" y="400"/>
                    </a:lnTo>
                    <a:lnTo>
                      <a:pt x="1417" y="368"/>
                    </a:lnTo>
                    <a:lnTo>
                      <a:pt x="1397" y="338"/>
                    </a:lnTo>
                    <a:lnTo>
                      <a:pt x="1375" y="308"/>
                    </a:lnTo>
                    <a:lnTo>
                      <a:pt x="1353" y="278"/>
                    </a:lnTo>
                    <a:lnTo>
                      <a:pt x="1329" y="250"/>
                    </a:lnTo>
                    <a:lnTo>
                      <a:pt x="1304" y="224"/>
                    </a:lnTo>
                    <a:lnTo>
                      <a:pt x="1277" y="199"/>
                    </a:lnTo>
                    <a:lnTo>
                      <a:pt x="1250" y="175"/>
                    </a:lnTo>
                    <a:lnTo>
                      <a:pt x="1221" y="152"/>
                    </a:lnTo>
                    <a:lnTo>
                      <a:pt x="1190" y="131"/>
                    </a:lnTo>
                    <a:lnTo>
                      <a:pt x="1159" y="111"/>
                    </a:lnTo>
                    <a:lnTo>
                      <a:pt x="1127" y="93"/>
                    </a:lnTo>
                    <a:lnTo>
                      <a:pt x="1095" y="75"/>
                    </a:lnTo>
                    <a:lnTo>
                      <a:pt x="1061" y="60"/>
                    </a:lnTo>
                    <a:lnTo>
                      <a:pt x="1026" y="46"/>
                    </a:lnTo>
                    <a:lnTo>
                      <a:pt x="990" y="34"/>
                    </a:lnTo>
                    <a:lnTo>
                      <a:pt x="954" y="24"/>
                    </a:lnTo>
                    <a:lnTo>
                      <a:pt x="917" y="16"/>
                    </a:lnTo>
                    <a:lnTo>
                      <a:pt x="880" y="9"/>
                    </a:lnTo>
                    <a:lnTo>
                      <a:pt x="842" y="4"/>
                    </a:lnTo>
                    <a:lnTo>
                      <a:pt x="803" y="1"/>
                    </a:lnTo>
                    <a:lnTo>
                      <a:pt x="763" y="0"/>
                    </a:lnTo>
                    <a:lnTo>
                      <a:pt x="724" y="1"/>
                    </a:lnTo>
                    <a:lnTo>
                      <a:pt x="685" y="4"/>
                    </a:lnTo>
                    <a:lnTo>
                      <a:pt x="647" y="9"/>
                    </a:lnTo>
                    <a:lnTo>
                      <a:pt x="610" y="16"/>
                    </a:lnTo>
                    <a:lnTo>
                      <a:pt x="572" y="24"/>
                    </a:lnTo>
                    <a:lnTo>
                      <a:pt x="536" y="34"/>
                    </a:lnTo>
                    <a:lnTo>
                      <a:pt x="501" y="46"/>
                    </a:lnTo>
                    <a:lnTo>
                      <a:pt x="466" y="60"/>
                    </a:lnTo>
                    <a:lnTo>
                      <a:pt x="432" y="75"/>
                    </a:lnTo>
                    <a:lnTo>
                      <a:pt x="400" y="93"/>
                    </a:lnTo>
                    <a:lnTo>
                      <a:pt x="367" y="111"/>
                    </a:lnTo>
                    <a:lnTo>
                      <a:pt x="336" y="131"/>
                    </a:lnTo>
                    <a:lnTo>
                      <a:pt x="306" y="152"/>
                    </a:lnTo>
                    <a:lnTo>
                      <a:pt x="277" y="175"/>
                    </a:lnTo>
                    <a:lnTo>
                      <a:pt x="250" y="199"/>
                    </a:lnTo>
                    <a:lnTo>
                      <a:pt x="223" y="224"/>
                    </a:lnTo>
                    <a:lnTo>
                      <a:pt x="198" y="250"/>
                    </a:lnTo>
                    <a:lnTo>
                      <a:pt x="173" y="278"/>
                    </a:lnTo>
                    <a:lnTo>
                      <a:pt x="151" y="308"/>
                    </a:lnTo>
                    <a:lnTo>
                      <a:pt x="129" y="338"/>
                    </a:lnTo>
                    <a:lnTo>
                      <a:pt x="110" y="368"/>
                    </a:lnTo>
                    <a:lnTo>
                      <a:pt x="91" y="400"/>
                    </a:lnTo>
                    <a:lnTo>
                      <a:pt x="75" y="433"/>
                    </a:lnTo>
                    <a:lnTo>
                      <a:pt x="59" y="467"/>
                    </a:lnTo>
                    <a:lnTo>
                      <a:pt x="46" y="502"/>
                    </a:lnTo>
                    <a:lnTo>
                      <a:pt x="34" y="538"/>
                    </a:lnTo>
                    <a:lnTo>
                      <a:pt x="23" y="574"/>
                    </a:lnTo>
                    <a:lnTo>
                      <a:pt x="15" y="611"/>
                    </a:lnTo>
                    <a:lnTo>
                      <a:pt x="8" y="648"/>
                    </a:lnTo>
                    <a:lnTo>
                      <a:pt x="3" y="686"/>
                    </a:lnTo>
                    <a:lnTo>
                      <a:pt x="1" y="726"/>
                    </a:lnTo>
                    <a:lnTo>
                      <a:pt x="0" y="765"/>
                    </a:lnTo>
                    <a:lnTo>
                      <a:pt x="1" y="804"/>
                    </a:lnTo>
                    <a:lnTo>
                      <a:pt x="3" y="843"/>
                    </a:lnTo>
                    <a:lnTo>
                      <a:pt x="8" y="881"/>
                    </a:lnTo>
                    <a:lnTo>
                      <a:pt x="15" y="919"/>
                    </a:lnTo>
                    <a:lnTo>
                      <a:pt x="23" y="956"/>
                    </a:lnTo>
                    <a:lnTo>
                      <a:pt x="34" y="992"/>
                    </a:lnTo>
                    <a:lnTo>
                      <a:pt x="46" y="1027"/>
                    </a:lnTo>
                    <a:lnTo>
                      <a:pt x="59" y="1062"/>
                    </a:lnTo>
                    <a:lnTo>
                      <a:pt x="75" y="1095"/>
                    </a:lnTo>
                    <a:lnTo>
                      <a:pt x="91" y="1129"/>
                    </a:lnTo>
                    <a:lnTo>
                      <a:pt x="110" y="1161"/>
                    </a:lnTo>
                    <a:lnTo>
                      <a:pt x="129" y="1192"/>
                    </a:lnTo>
                    <a:lnTo>
                      <a:pt x="151" y="1222"/>
                    </a:lnTo>
                    <a:lnTo>
                      <a:pt x="173" y="1250"/>
                    </a:lnTo>
                    <a:lnTo>
                      <a:pt x="198" y="1278"/>
                    </a:lnTo>
                    <a:lnTo>
                      <a:pt x="223" y="1304"/>
                    </a:lnTo>
                    <a:lnTo>
                      <a:pt x="250" y="1331"/>
                    </a:lnTo>
                    <a:lnTo>
                      <a:pt x="277" y="1355"/>
                    </a:lnTo>
                    <a:lnTo>
                      <a:pt x="306" y="1377"/>
                    </a:lnTo>
                    <a:lnTo>
                      <a:pt x="336" y="1398"/>
                    </a:lnTo>
                    <a:lnTo>
                      <a:pt x="367" y="1418"/>
                    </a:lnTo>
                    <a:lnTo>
                      <a:pt x="400" y="1436"/>
                    </a:lnTo>
                    <a:lnTo>
                      <a:pt x="432" y="1453"/>
                    </a:lnTo>
                    <a:lnTo>
                      <a:pt x="466" y="1468"/>
                    </a:lnTo>
                    <a:lnTo>
                      <a:pt x="501" y="1482"/>
                    </a:lnTo>
                    <a:lnTo>
                      <a:pt x="536" y="1494"/>
                    </a:lnTo>
                    <a:lnTo>
                      <a:pt x="572" y="1504"/>
                    </a:lnTo>
                    <a:lnTo>
                      <a:pt x="610" y="1513"/>
                    </a:lnTo>
                    <a:lnTo>
                      <a:pt x="647" y="1519"/>
                    </a:lnTo>
                    <a:lnTo>
                      <a:pt x="685" y="1525"/>
                    </a:lnTo>
                    <a:lnTo>
                      <a:pt x="724" y="1528"/>
                    </a:lnTo>
                    <a:lnTo>
                      <a:pt x="763" y="1529"/>
                    </a:lnTo>
                    <a:lnTo>
                      <a:pt x="803" y="1528"/>
                    </a:lnTo>
                    <a:lnTo>
                      <a:pt x="842" y="1525"/>
                    </a:lnTo>
                    <a:lnTo>
                      <a:pt x="880" y="1519"/>
                    </a:lnTo>
                    <a:lnTo>
                      <a:pt x="917" y="1513"/>
                    </a:lnTo>
                    <a:lnTo>
                      <a:pt x="954" y="1504"/>
                    </a:lnTo>
                    <a:lnTo>
                      <a:pt x="990" y="1494"/>
                    </a:lnTo>
                    <a:lnTo>
                      <a:pt x="1026" y="1482"/>
                    </a:lnTo>
                    <a:lnTo>
                      <a:pt x="1061" y="1468"/>
                    </a:lnTo>
                    <a:lnTo>
                      <a:pt x="1095" y="1453"/>
                    </a:lnTo>
                    <a:lnTo>
                      <a:pt x="1127" y="1436"/>
                    </a:lnTo>
                    <a:lnTo>
                      <a:pt x="1159" y="1418"/>
                    </a:lnTo>
                    <a:lnTo>
                      <a:pt x="1190" y="1398"/>
                    </a:lnTo>
                    <a:lnTo>
                      <a:pt x="1221" y="1377"/>
                    </a:lnTo>
                    <a:lnTo>
                      <a:pt x="1250" y="1355"/>
                    </a:lnTo>
                    <a:lnTo>
                      <a:pt x="1277" y="1331"/>
                    </a:lnTo>
                    <a:lnTo>
                      <a:pt x="1304" y="1304"/>
                    </a:lnTo>
                    <a:lnTo>
                      <a:pt x="1329" y="1278"/>
                    </a:lnTo>
                    <a:lnTo>
                      <a:pt x="1353" y="1250"/>
                    </a:lnTo>
                    <a:lnTo>
                      <a:pt x="1375" y="1222"/>
                    </a:lnTo>
                    <a:lnTo>
                      <a:pt x="1397" y="1192"/>
                    </a:lnTo>
                    <a:lnTo>
                      <a:pt x="1417" y="1161"/>
                    </a:lnTo>
                    <a:lnTo>
                      <a:pt x="1436" y="1129"/>
                    </a:lnTo>
                    <a:lnTo>
                      <a:pt x="1452" y="1095"/>
                    </a:lnTo>
                    <a:lnTo>
                      <a:pt x="1468" y="1062"/>
                    </a:lnTo>
                    <a:lnTo>
                      <a:pt x="1481" y="1027"/>
                    </a:lnTo>
                    <a:lnTo>
                      <a:pt x="1493" y="992"/>
                    </a:lnTo>
                    <a:lnTo>
                      <a:pt x="1504" y="956"/>
                    </a:lnTo>
                    <a:lnTo>
                      <a:pt x="1512" y="919"/>
                    </a:lnTo>
                    <a:lnTo>
                      <a:pt x="1519" y="881"/>
                    </a:lnTo>
                    <a:lnTo>
                      <a:pt x="1524" y="843"/>
                    </a:lnTo>
                    <a:lnTo>
                      <a:pt x="1527" y="804"/>
                    </a:lnTo>
                    <a:lnTo>
                      <a:pt x="1527" y="765"/>
                    </a:lnTo>
                    <a:close/>
                    <a:moveTo>
                      <a:pt x="1426" y="765"/>
                    </a:moveTo>
                    <a:lnTo>
                      <a:pt x="1425" y="799"/>
                    </a:lnTo>
                    <a:lnTo>
                      <a:pt x="1423" y="832"/>
                    </a:lnTo>
                    <a:lnTo>
                      <a:pt x="1419" y="865"/>
                    </a:lnTo>
                    <a:lnTo>
                      <a:pt x="1413" y="898"/>
                    </a:lnTo>
                    <a:lnTo>
                      <a:pt x="1405" y="930"/>
                    </a:lnTo>
                    <a:lnTo>
                      <a:pt x="1395" y="962"/>
                    </a:lnTo>
                    <a:lnTo>
                      <a:pt x="1385" y="992"/>
                    </a:lnTo>
                    <a:lnTo>
                      <a:pt x="1373" y="1022"/>
                    </a:lnTo>
                    <a:lnTo>
                      <a:pt x="1360" y="1051"/>
                    </a:lnTo>
                    <a:lnTo>
                      <a:pt x="1346" y="1080"/>
                    </a:lnTo>
                    <a:lnTo>
                      <a:pt x="1330" y="1109"/>
                    </a:lnTo>
                    <a:lnTo>
                      <a:pt x="1313" y="1135"/>
                    </a:lnTo>
                    <a:lnTo>
                      <a:pt x="1294" y="1161"/>
                    </a:lnTo>
                    <a:lnTo>
                      <a:pt x="1275" y="1186"/>
                    </a:lnTo>
                    <a:lnTo>
                      <a:pt x="1254" y="1210"/>
                    </a:lnTo>
                    <a:lnTo>
                      <a:pt x="1232" y="1233"/>
                    </a:lnTo>
                    <a:lnTo>
                      <a:pt x="1209" y="1255"/>
                    </a:lnTo>
                    <a:lnTo>
                      <a:pt x="1184" y="1275"/>
                    </a:lnTo>
                    <a:lnTo>
                      <a:pt x="1159" y="1295"/>
                    </a:lnTo>
                    <a:lnTo>
                      <a:pt x="1134" y="1313"/>
                    </a:lnTo>
                    <a:lnTo>
                      <a:pt x="1107" y="1331"/>
                    </a:lnTo>
                    <a:lnTo>
                      <a:pt x="1079" y="1347"/>
                    </a:lnTo>
                    <a:lnTo>
                      <a:pt x="1051" y="1362"/>
                    </a:lnTo>
                    <a:lnTo>
                      <a:pt x="1022" y="1375"/>
                    </a:lnTo>
                    <a:lnTo>
                      <a:pt x="991" y="1387"/>
                    </a:lnTo>
                    <a:lnTo>
                      <a:pt x="960" y="1397"/>
                    </a:lnTo>
                    <a:lnTo>
                      <a:pt x="929" y="1406"/>
                    </a:lnTo>
                    <a:lnTo>
                      <a:pt x="897" y="1413"/>
                    </a:lnTo>
                    <a:lnTo>
                      <a:pt x="864" y="1419"/>
                    </a:lnTo>
                    <a:lnTo>
                      <a:pt x="831" y="1423"/>
                    </a:lnTo>
                    <a:lnTo>
                      <a:pt x="798" y="1426"/>
                    </a:lnTo>
                    <a:lnTo>
                      <a:pt x="763" y="1427"/>
                    </a:lnTo>
                    <a:lnTo>
                      <a:pt x="729" y="1426"/>
                    </a:lnTo>
                    <a:lnTo>
                      <a:pt x="696" y="1423"/>
                    </a:lnTo>
                    <a:lnTo>
                      <a:pt x="663" y="1419"/>
                    </a:lnTo>
                    <a:lnTo>
                      <a:pt x="630" y="1413"/>
                    </a:lnTo>
                    <a:lnTo>
                      <a:pt x="598" y="1406"/>
                    </a:lnTo>
                    <a:lnTo>
                      <a:pt x="566" y="1397"/>
                    </a:lnTo>
                    <a:lnTo>
                      <a:pt x="535" y="1387"/>
                    </a:lnTo>
                    <a:lnTo>
                      <a:pt x="505" y="1375"/>
                    </a:lnTo>
                    <a:lnTo>
                      <a:pt x="476" y="1362"/>
                    </a:lnTo>
                    <a:lnTo>
                      <a:pt x="448" y="1347"/>
                    </a:lnTo>
                    <a:lnTo>
                      <a:pt x="420" y="1331"/>
                    </a:lnTo>
                    <a:lnTo>
                      <a:pt x="393" y="1313"/>
                    </a:lnTo>
                    <a:lnTo>
                      <a:pt x="367" y="1295"/>
                    </a:lnTo>
                    <a:lnTo>
                      <a:pt x="342" y="1275"/>
                    </a:lnTo>
                    <a:lnTo>
                      <a:pt x="318" y="1255"/>
                    </a:lnTo>
                    <a:lnTo>
                      <a:pt x="295" y="1233"/>
                    </a:lnTo>
                    <a:lnTo>
                      <a:pt x="273" y="1210"/>
                    </a:lnTo>
                    <a:lnTo>
                      <a:pt x="252" y="1186"/>
                    </a:lnTo>
                    <a:lnTo>
                      <a:pt x="233" y="1161"/>
                    </a:lnTo>
                    <a:lnTo>
                      <a:pt x="215" y="1135"/>
                    </a:lnTo>
                    <a:lnTo>
                      <a:pt x="197" y="1109"/>
                    </a:lnTo>
                    <a:lnTo>
                      <a:pt x="180" y="1080"/>
                    </a:lnTo>
                    <a:lnTo>
                      <a:pt x="166" y="1051"/>
                    </a:lnTo>
                    <a:lnTo>
                      <a:pt x="153" y="1022"/>
                    </a:lnTo>
                    <a:lnTo>
                      <a:pt x="141" y="992"/>
                    </a:lnTo>
                    <a:lnTo>
                      <a:pt x="131" y="962"/>
                    </a:lnTo>
                    <a:lnTo>
                      <a:pt x="122" y="930"/>
                    </a:lnTo>
                    <a:lnTo>
                      <a:pt x="114" y="898"/>
                    </a:lnTo>
                    <a:lnTo>
                      <a:pt x="109" y="865"/>
                    </a:lnTo>
                    <a:lnTo>
                      <a:pt x="104" y="832"/>
                    </a:lnTo>
                    <a:lnTo>
                      <a:pt x="102" y="799"/>
                    </a:lnTo>
                    <a:lnTo>
                      <a:pt x="101" y="765"/>
                    </a:lnTo>
                    <a:lnTo>
                      <a:pt x="102" y="731"/>
                    </a:lnTo>
                    <a:lnTo>
                      <a:pt x="104" y="697"/>
                    </a:lnTo>
                    <a:lnTo>
                      <a:pt x="109" y="663"/>
                    </a:lnTo>
                    <a:lnTo>
                      <a:pt x="114" y="631"/>
                    </a:lnTo>
                    <a:lnTo>
                      <a:pt x="122" y="599"/>
                    </a:lnTo>
                    <a:lnTo>
                      <a:pt x="131" y="568"/>
                    </a:lnTo>
                    <a:lnTo>
                      <a:pt x="141" y="537"/>
                    </a:lnTo>
                    <a:lnTo>
                      <a:pt x="153" y="507"/>
                    </a:lnTo>
                    <a:lnTo>
                      <a:pt x="166" y="477"/>
                    </a:lnTo>
                    <a:lnTo>
                      <a:pt x="180" y="449"/>
                    </a:lnTo>
                    <a:lnTo>
                      <a:pt x="197" y="421"/>
                    </a:lnTo>
                    <a:lnTo>
                      <a:pt x="215" y="394"/>
                    </a:lnTo>
                    <a:lnTo>
                      <a:pt x="233" y="368"/>
                    </a:lnTo>
                    <a:lnTo>
                      <a:pt x="252" y="344"/>
                    </a:lnTo>
                    <a:lnTo>
                      <a:pt x="273" y="320"/>
                    </a:lnTo>
                    <a:lnTo>
                      <a:pt x="295" y="297"/>
                    </a:lnTo>
                    <a:lnTo>
                      <a:pt x="318" y="274"/>
                    </a:lnTo>
                    <a:lnTo>
                      <a:pt x="342" y="253"/>
                    </a:lnTo>
                    <a:lnTo>
                      <a:pt x="367" y="234"/>
                    </a:lnTo>
                    <a:lnTo>
                      <a:pt x="393" y="215"/>
                    </a:lnTo>
                    <a:lnTo>
                      <a:pt x="420" y="198"/>
                    </a:lnTo>
                    <a:lnTo>
                      <a:pt x="448" y="182"/>
                    </a:lnTo>
                    <a:lnTo>
                      <a:pt x="476" y="168"/>
                    </a:lnTo>
                    <a:lnTo>
                      <a:pt x="505" y="154"/>
                    </a:lnTo>
                    <a:lnTo>
                      <a:pt x="535" y="143"/>
                    </a:lnTo>
                    <a:lnTo>
                      <a:pt x="566" y="132"/>
                    </a:lnTo>
                    <a:lnTo>
                      <a:pt x="598" y="123"/>
                    </a:lnTo>
                    <a:lnTo>
                      <a:pt x="630" y="116"/>
                    </a:lnTo>
                    <a:lnTo>
                      <a:pt x="663" y="110"/>
                    </a:lnTo>
                    <a:lnTo>
                      <a:pt x="696" y="106"/>
                    </a:lnTo>
                    <a:lnTo>
                      <a:pt x="729" y="104"/>
                    </a:lnTo>
                    <a:lnTo>
                      <a:pt x="763" y="103"/>
                    </a:lnTo>
                    <a:lnTo>
                      <a:pt x="798" y="104"/>
                    </a:lnTo>
                    <a:lnTo>
                      <a:pt x="831" y="106"/>
                    </a:lnTo>
                    <a:lnTo>
                      <a:pt x="864" y="110"/>
                    </a:lnTo>
                    <a:lnTo>
                      <a:pt x="897" y="116"/>
                    </a:lnTo>
                    <a:lnTo>
                      <a:pt x="929" y="123"/>
                    </a:lnTo>
                    <a:lnTo>
                      <a:pt x="960" y="132"/>
                    </a:lnTo>
                    <a:lnTo>
                      <a:pt x="991" y="143"/>
                    </a:lnTo>
                    <a:lnTo>
                      <a:pt x="1022" y="154"/>
                    </a:lnTo>
                    <a:lnTo>
                      <a:pt x="1051" y="168"/>
                    </a:lnTo>
                    <a:lnTo>
                      <a:pt x="1079" y="182"/>
                    </a:lnTo>
                    <a:lnTo>
                      <a:pt x="1107" y="198"/>
                    </a:lnTo>
                    <a:lnTo>
                      <a:pt x="1134" y="215"/>
                    </a:lnTo>
                    <a:lnTo>
                      <a:pt x="1159" y="234"/>
                    </a:lnTo>
                    <a:lnTo>
                      <a:pt x="1184" y="253"/>
                    </a:lnTo>
                    <a:lnTo>
                      <a:pt x="1209" y="274"/>
                    </a:lnTo>
                    <a:lnTo>
                      <a:pt x="1232" y="297"/>
                    </a:lnTo>
                    <a:lnTo>
                      <a:pt x="1254" y="320"/>
                    </a:lnTo>
                    <a:lnTo>
                      <a:pt x="1275" y="344"/>
                    </a:lnTo>
                    <a:lnTo>
                      <a:pt x="1294" y="368"/>
                    </a:lnTo>
                    <a:lnTo>
                      <a:pt x="1313" y="394"/>
                    </a:lnTo>
                    <a:lnTo>
                      <a:pt x="1330" y="421"/>
                    </a:lnTo>
                    <a:lnTo>
                      <a:pt x="1346" y="449"/>
                    </a:lnTo>
                    <a:lnTo>
                      <a:pt x="1360" y="477"/>
                    </a:lnTo>
                    <a:lnTo>
                      <a:pt x="1373" y="507"/>
                    </a:lnTo>
                    <a:lnTo>
                      <a:pt x="1385" y="537"/>
                    </a:lnTo>
                    <a:lnTo>
                      <a:pt x="1395" y="568"/>
                    </a:lnTo>
                    <a:lnTo>
                      <a:pt x="1405" y="599"/>
                    </a:lnTo>
                    <a:lnTo>
                      <a:pt x="1413" y="631"/>
                    </a:lnTo>
                    <a:lnTo>
                      <a:pt x="1419" y="663"/>
                    </a:lnTo>
                    <a:lnTo>
                      <a:pt x="1423" y="697"/>
                    </a:lnTo>
                    <a:lnTo>
                      <a:pt x="1425" y="731"/>
                    </a:lnTo>
                    <a:lnTo>
                      <a:pt x="1426" y="765"/>
                    </a:lnTo>
                    <a:close/>
                  </a:path>
                </a:pathLst>
              </a:custGeom>
              <a:solidFill>
                <a:srgbClr val="F6BCD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1669" name="Freeform 1376">
                <a:extLst>
                  <a:ext uri="{FF2B5EF4-FFF2-40B4-BE49-F238E27FC236}">
                    <a16:creationId xmlns:a16="http://schemas.microsoft.com/office/drawing/2014/main" id="{709C39B1-2B27-4079-9D9A-EC2C78FEFD66}"/>
                  </a:ext>
                </a:extLst>
              </p:cNvPr>
              <p:cNvSpPr>
                <a:spLocks noEditPoints="1"/>
              </p:cNvSpPr>
              <p:nvPr/>
            </p:nvSpPr>
            <p:spPr bwMode="auto">
              <a:xfrm>
                <a:off x="3825" y="3049"/>
                <a:ext cx="285" cy="286"/>
              </a:xfrm>
              <a:custGeom>
                <a:avLst/>
                <a:gdLst>
                  <a:gd name="T0" fmla="*/ 282 w 1427"/>
                  <a:gd name="T1" fmla="*/ 114 h 1427"/>
                  <a:gd name="T2" fmla="*/ 271 w 1427"/>
                  <a:gd name="T3" fmla="*/ 81 h 1427"/>
                  <a:gd name="T4" fmla="*/ 252 w 1427"/>
                  <a:gd name="T5" fmla="*/ 52 h 1427"/>
                  <a:gd name="T6" fmla="*/ 228 w 1427"/>
                  <a:gd name="T7" fmla="*/ 28 h 1427"/>
                  <a:gd name="T8" fmla="*/ 198 w 1427"/>
                  <a:gd name="T9" fmla="*/ 11 h 1427"/>
                  <a:gd name="T10" fmla="*/ 164 w 1427"/>
                  <a:gd name="T11" fmla="*/ 2 h 1427"/>
                  <a:gd name="T12" fmla="*/ 128 w 1427"/>
                  <a:gd name="T13" fmla="*/ 1 h 1427"/>
                  <a:gd name="T14" fmla="*/ 93 w 1427"/>
                  <a:gd name="T15" fmla="*/ 9 h 1427"/>
                  <a:gd name="T16" fmla="*/ 63 w 1427"/>
                  <a:gd name="T17" fmla="*/ 24 h 1427"/>
                  <a:gd name="T18" fmla="*/ 37 w 1427"/>
                  <a:gd name="T19" fmla="*/ 47 h 1427"/>
                  <a:gd name="T20" fmla="*/ 17 w 1427"/>
                  <a:gd name="T21" fmla="*/ 75 h 1427"/>
                  <a:gd name="T22" fmla="*/ 5 w 1427"/>
                  <a:gd name="T23" fmla="*/ 107 h 1427"/>
                  <a:gd name="T24" fmla="*/ 0 w 1427"/>
                  <a:gd name="T25" fmla="*/ 143 h 1427"/>
                  <a:gd name="T26" fmla="*/ 5 w 1427"/>
                  <a:gd name="T27" fmla="*/ 179 h 1427"/>
                  <a:gd name="T28" fmla="*/ 17 w 1427"/>
                  <a:gd name="T29" fmla="*/ 211 h 1427"/>
                  <a:gd name="T30" fmla="*/ 37 w 1427"/>
                  <a:gd name="T31" fmla="*/ 239 h 1427"/>
                  <a:gd name="T32" fmla="*/ 63 w 1427"/>
                  <a:gd name="T33" fmla="*/ 262 h 1427"/>
                  <a:gd name="T34" fmla="*/ 93 w 1427"/>
                  <a:gd name="T35" fmla="*/ 277 h 1427"/>
                  <a:gd name="T36" fmla="*/ 128 w 1427"/>
                  <a:gd name="T37" fmla="*/ 285 h 1427"/>
                  <a:gd name="T38" fmla="*/ 164 w 1427"/>
                  <a:gd name="T39" fmla="*/ 284 h 1427"/>
                  <a:gd name="T40" fmla="*/ 198 w 1427"/>
                  <a:gd name="T41" fmla="*/ 275 h 1427"/>
                  <a:gd name="T42" fmla="*/ 228 w 1427"/>
                  <a:gd name="T43" fmla="*/ 258 h 1427"/>
                  <a:gd name="T44" fmla="*/ 252 w 1427"/>
                  <a:gd name="T45" fmla="*/ 234 h 1427"/>
                  <a:gd name="T46" fmla="*/ 271 w 1427"/>
                  <a:gd name="T47" fmla="*/ 205 h 1427"/>
                  <a:gd name="T48" fmla="*/ 282 w 1427"/>
                  <a:gd name="T49" fmla="*/ 172 h 1427"/>
                  <a:gd name="T50" fmla="*/ 264 w 1427"/>
                  <a:gd name="T51" fmla="*/ 143 h 1427"/>
                  <a:gd name="T52" fmla="*/ 261 w 1427"/>
                  <a:gd name="T53" fmla="*/ 174 h 1427"/>
                  <a:gd name="T54" fmla="*/ 250 w 1427"/>
                  <a:gd name="T55" fmla="*/ 201 h 1427"/>
                  <a:gd name="T56" fmla="*/ 233 w 1427"/>
                  <a:gd name="T57" fmla="*/ 225 h 1427"/>
                  <a:gd name="T58" fmla="*/ 211 w 1427"/>
                  <a:gd name="T59" fmla="*/ 245 h 1427"/>
                  <a:gd name="T60" fmla="*/ 184 w 1427"/>
                  <a:gd name="T61" fmla="*/ 258 h 1427"/>
                  <a:gd name="T62" fmla="*/ 155 w 1427"/>
                  <a:gd name="T63" fmla="*/ 265 h 1427"/>
                  <a:gd name="T64" fmla="*/ 124 w 1427"/>
                  <a:gd name="T65" fmla="*/ 264 h 1427"/>
                  <a:gd name="T66" fmla="*/ 95 w 1427"/>
                  <a:gd name="T67" fmla="*/ 256 h 1427"/>
                  <a:gd name="T68" fmla="*/ 70 w 1427"/>
                  <a:gd name="T69" fmla="*/ 241 h 1427"/>
                  <a:gd name="T70" fmla="*/ 48 w 1427"/>
                  <a:gd name="T71" fmla="*/ 221 h 1427"/>
                  <a:gd name="T72" fmla="*/ 33 w 1427"/>
                  <a:gd name="T73" fmla="*/ 196 h 1427"/>
                  <a:gd name="T74" fmla="*/ 23 w 1427"/>
                  <a:gd name="T75" fmla="*/ 168 h 1427"/>
                  <a:gd name="T76" fmla="*/ 20 w 1427"/>
                  <a:gd name="T77" fmla="*/ 137 h 1427"/>
                  <a:gd name="T78" fmla="*/ 26 w 1427"/>
                  <a:gd name="T79" fmla="*/ 107 h 1427"/>
                  <a:gd name="T80" fmla="*/ 38 w 1427"/>
                  <a:gd name="T81" fmla="*/ 79 h 1427"/>
                  <a:gd name="T82" fmla="*/ 56 w 1427"/>
                  <a:gd name="T83" fmla="*/ 57 h 1427"/>
                  <a:gd name="T84" fmla="*/ 79 w 1427"/>
                  <a:gd name="T85" fmla="*/ 38 h 1427"/>
                  <a:gd name="T86" fmla="*/ 106 w 1427"/>
                  <a:gd name="T87" fmla="*/ 26 h 1427"/>
                  <a:gd name="T88" fmla="*/ 136 w 1427"/>
                  <a:gd name="T89" fmla="*/ 21 h 1427"/>
                  <a:gd name="T90" fmla="*/ 167 w 1427"/>
                  <a:gd name="T91" fmla="*/ 23 h 1427"/>
                  <a:gd name="T92" fmla="*/ 196 w 1427"/>
                  <a:gd name="T93" fmla="*/ 32 h 1427"/>
                  <a:gd name="T94" fmla="*/ 220 w 1427"/>
                  <a:gd name="T95" fmla="*/ 49 h 1427"/>
                  <a:gd name="T96" fmla="*/ 240 w 1427"/>
                  <a:gd name="T97" fmla="*/ 70 h 1427"/>
                  <a:gd name="T98" fmla="*/ 255 w 1427"/>
                  <a:gd name="T99" fmla="*/ 95 h 1427"/>
                  <a:gd name="T100" fmla="*/ 263 w 1427"/>
                  <a:gd name="T101" fmla="*/ 124 h 142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427" h="1427">
                    <a:moveTo>
                      <a:pt x="1427" y="714"/>
                    </a:moveTo>
                    <a:lnTo>
                      <a:pt x="1426" y="677"/>
                    </a:lnTo>
                    <a:lnTo>
                      <a:pt x="1423" y="640"/>
                    </a:lnTo>
                    <a:lnTo>
                      <a:pt x="1419" y="605"/>
                    </a:lnTo>
                    <a:lnTo>
                      <a:pt x="1412" y="570"/>
                    </a:lnTo>
                    <a:lnTo>
                      <a:pt x="1404" y="535"/>
                    </a:lnTo>
                    <a:lnTo>
                      <a:pt x="1395" y="502"/>
                    </a:lnTo>
                    <a:lnTo>
                      <a:pt x="1384" y="469"/>
                    </a:lnTo>
                    <a:lnTo>
                      <a:pt x="1371" y="436"/>
                    </a:lnTo>
                    <a:lnTo>
                      <a:pt x="1357" y="404"/>
                    </a:lnTo>
                    <a:lnTo>
                      <a:pt x="1340" y="373"/>
                    </a:lnTo>
                    <a:lnTo>
                      <a:pt x="1323" y="344"/>
                    </a:lnTo>
                    <a:lnTo>
                      <a:pt x="1305" y="315"/>
                    </a:lnTo>
                    <a:lnTo>
                      <a:pt x="1285" y="287"/>
                    </a:lnTo>
                    <a:lnTo>
                      <a:pt x="1264" y="260"/>
                    </a:lnTo>
                    <a:lnTo>
                      <a:pt x="1241" y="235"/>
                    </a:lnTo>
                    <a:lnTo>
                      <a:pt x="1218" y="209"/>
                    </a:lnTo>
                    <a:lnTo>
                      <a:pt x="1193" y="185"/>
                    </a:lnTo>
                    <a:lnTo>
                      <a:pt x="1167" y="163"/>
                    </a:lnTo>
                    <a:lnTo>
                      <a:pt x="1140" y="142"/>
                    </a:lnTo>
                    <a:lnTo>
                      <a:pt x="1112" y="122"/>
                    </a:lnTo>
                    <a:lnTo>
                      <a:pt x="1083" y="104"/>
                    </a:lnTo>
                    <a:lnTo>
                      <a:pt x="1053" y="87"/>
                    </a:lnTo>
                    <a:lnTo>
                      <a:pt x="1023" y="71"/>
                    </a:lnTo>
                    <a:lnTo>
                      <a:pt x="991" y="57"/>
                    </a:lnTo>
                    <a:lnTo>
                      <a:pt x="959" y="44"/>
                    </a:lnTo>
                    <a:lnTo>
                      <a:pt x="925" y="33"/>
                    </a:lnTo>
                    <a:lnTo>
                      <a:pt x="891" y="22"/>
                    </a:lnTo>
                    <a:lnTo>
                      <a:pt x="857" y="14"/>
                    </a:lnTo>
                    <a:lnTo>
                      <a:pt x="822" y="8"/>
                    </a:lnTo>
                    <a:lnTo>
                      <a:pt x="787" y="4"/>
                    </a:lnTo>
                    <a:lnTo>
                      <a:pt x="751" y="1"/>
                    </a:lnTo>
                    <a:lnTo>
                      <a:pt x="713" y="0"/>
                    </a:lnTo>
                    <a:lnTo>
                      <a:pt x="677" y="1"/>
                    </a:lnTo>
                    <a:lnTo>
                      <a:pt x="640" y="4"/>
                    </a:lnTo>
                    <a:lnTo>
                      <a:pt x="605" y="8"/>
                    </a:lnTo>
                    <a:lnTo>
                      <a:pt x="570" y="14"/>
                    </a:lnTo>
                    <a:lnTo>
                      <a:pt x="535" y="22"/>
                    </a:lnTo>
                    <a:lnTo>
                      <a:pt x="501" y="33"/>
                    </a:lnTo>
                    <a:lnTo>
                      <a:pt x="468" y="44"/>
                    </a:lnTo>
                    <a:lnTo>
                      <a:pt x="436" y="57"/>
                    </a:lnTo>
                    <a:lnTo>
                      <a:pt x="404" y="71"/>
                    </a:lnTo>
                    <a:lnTo>
                      <a:pt x="374" y="87"/>
                    </a:lnTo>
                    <a:lnTo>
                      <a:pt x="343" y="104"/>
                    </a:lnTo>
                    <a:lnTo>
                      <a:pt x="314" y="122"/>
                    </a:lnTo>
                    <a:lnTo>
                      <a:pt x="286" y="142"/>
                    </a:lnTo>
                    <a:lnTo>
                      <a:pt x="260" y="163"/>
                    </a:lnTo>
                    <a:lnTo>
                      <a:pt x="234" y="185"/>
                    </a:lnTo>
                    <a:lnTo>
                      <a:pt x="209" y="209"/>
                    </a:lnTo>
                    <a:lnTo>
                      <a:pt x="186" y="235"/>
                    </a:lnTo>
                    <a:lnTo>
                      <a:pt x="163" y="260"/>
                    </a:lnTo>
                    <a:lnTo>
                      <a:pt x="141" y="287"/>
                    </a:lnTo>
                    <a:lnTo>
                      <a:pt x="121" y="315"/>
                    </a:lnTo>
                    <a:lnTo>
                      <a:pt x="103" y="344"/>
                    </a:lnTo>
                    <a:lnTo>
                      <a:pt x="86" y="373"/>
                    </a:lnTo>
                    <a:lnTo>
                      <a:pt x="70" y="404"/>
                    </a:lnTo>
                    <a:lnTo>
                      <a:pt x="56" y="436"/>
                    </a:lnTo>
                    <a:lnTo>
                      <a:pt x="43" y="469"/>
                    </a:lnTo>
                    <a:lnTo>
                      <a:pt x="32" y="502"/>
                    </a:lnTo>
                    <a:lnTo>
                      <a:pt x="23" y="535"/>
                    </a:lnTo>
                    <a:lnTo>
                      <a:pt x="15" y="570"/>
                    </a:lnTo>
                    <a:lnTo>
                      <a:pt x="8" y="605"/>
                    </a:lnTo>
                    <a:lnTo>
                      <a:pt x="4" y="640"/>
                    </a:lnTo>
                    <a:lnTo>
                      <a:pt x="1" y="677"/>
                    </a:lnTo>
                    <a:lnTo>
                      <a:pt x="0" y="714"/>
                    </a:lnTo>
                    <a:lnTo>
                      <a:pt x="1" y="750"/>
                    </a:lnTo>
                    <a:lnTo>
                      <a:pt x="4" y="786"/>
                    </a:lnTo>
                    <a:lnTo>
                      <a:pt x="8" y="822"/>
                    </a:lnTo>
                    <a:lnTo>
                      <a:pt x="15" y="858"/>
                    </a:lnTo>
                    <a:lnTo>
                      <a:pt x="23" y="892"/>
                    </a:lnTo>
                    <a:lnTo>
                      <a:pt x="32" y="926"/>
                    </a:lnTo>
                    <a:lnTo>
                      <a:pt x="43" y="959"/>
                    </a:lnTo>
                    <a:lnTo>
                      <a:pt x="56" y="991"/>
                    </a:lnTo>
                    <a:lnTo>
                      <a:pt x="70" y="1022"/>
                    </a:lnTo>
                    <a:lnTo>
                      <a:pt x="86" y="1053"/>
                    </a:lnTo>
                    <a:lnTo>
                      <a:pt x="103" y="1084"/>
                    </a:lnTo>
                    <a:lnTo>
                      <a:pt x="121" y="1113"/>
                    </a:lnTo>
                    <a:lnTo>
                      <a:pt x="141" y="1140"/>
                    </a:lnTo>
                    <a:lnTo>
                      <a:pt x="163" y="1167"/>
                    </a:lnTo>
                    <a:lnTo>
                      <a:pt x="186" y="1193"/>
                    </a:lnTo>
                    <a:lnTo>
                      <a:pt x="209" y="1218"/>
                    </a:lnTo>
                    <a:lnTo>
                      <a:pt x="234" y="1241"/>
                    </a:lnTo>
                    <a:lnTo>
                      <a:pt x="260" y="1264"/>
                    </a:lnTo>
                    <a:lnTo>
                      <a:pt x="286" y="1286"/>
                    </a:lnTo>
                    <a:lnTo>
                      <a:pt x="314" y="1305"/>
                    </a:lnTo>
                    <a:lnTo>
                      <a:pt x="343" y="1324"/>
                    </a:lnTo>
                    <a:lnTo>
                      <a:pt x="374" y="1341"/>
                    </a:lnTo>
                    <a:lnTo>
                      <a:pt x="404" y="1357"/>
                    </a:lnTo>
                    <a:lnTo>
                      <a:pt x="436" y="1371"/>
                    </a:lnTo>
                    <a:lnTo>
                      <a:pt x="468" y="1383"/>
                    </a:lnTo>
                    <a:lnTo>
                      <a:pt x="501" y="1395"/>
                    </a:lnTo>
                    <a:lnTo>
                      <a:pt x="535" y="1404"/>
                    </a:lnTo>
                    <a:lnTo>
                      <a:pt x="570" y="1412"/>
                    </a:lnTo>
                    <a:lnTo>
                      <a:pt x="605" y="1418"/>
                    </a:lnTo>
                    <a:lnTo>
                      <a:pt x="640" y="1423"/>
                    </a:lnTo>
                    <a:lnTo>
                      <a:pt x="677" y="1426"/>
                    </a:lnTo>
                    <a:lnTo>
                      <a:pt x="713" y="1427"/>
                    </a:lnTo>
                    <a:lnTo>
                      <a:pt x="751" y="1426"/>
                    </a:lnTo>
                    <a:lnTo>
                      <a:pt x="787" y="1423"/>
                    </a:lnTo>
                    <a:lnTo>
                      <a:pt x="822" y="1418"/>
                    </a:lnTo>
                    <a:lnTo>
                      <a:pt x="857" y="1412"/>
                    </a:lnTo>
                    <a:lnTo>
                      <a:pt x="891" y="1404"/>
                    </a:lnTo>
                    <a:lnTo>
                      <a:pt x="925" y="1395"/>
                    </a:lnTo>
                    <a:lnTo>
                      <a:pt x="959" y="1383"/>
                    </a:lnTo>
                    <a:lnTo>
                      <a:pt x="991" y="1371"/>
                    </a:lnTo>
                    <a:lnTo>
                      <a:pt x="1023" y="1357"/>
                    </a:lnTo>
                    <a:lnTo>
                      <a:pt x="1053" y="1341"/>
                    </a:lnTo>
                    <a:lnTo>
                      <a:pt x="1083" y="1324"/>
                    </a:lnTo>
                    <a:lnTo>
                      <a:pt x="1112" y="1305"/>
                    </a:lnTo>
                    <a:lnTo>
                      <a:pt x="1140" y="1286"/>
                    </a:lnTo>
                    <a:lnTo>
                      <a:pt x="1167" y="1264"/>
                    </a:lnTo>
                    <a:lnTo>
                      <a:pt x="1193" y="1241"/>
                    </a:lnTo>
                    <a:lnTo>
                      <a:pt x="1218" y="1218"/>
                    </a:lnTo>
                    <a:lnTo>
                      <a:pt x="1241" y="1193"/>
                    </a:lnTo>
                    <a:lnTo>
                      <a:pt x="1264" y="1167"/>
                    </a:lnTo>
                    <a:lnTo>
                      <a:pt x="1285" y="1140"/>
                    </a:lnTo>
                    <a:lnTo>
                      <a:pt x="1305" y="1113"/>
                    </a:lnTo>
                    <a:lnTo>
                      <a:pt x="1323" y="1084"/>
                    </a:lnTo>
                    <a:lnTo>
                      <a:pt x="1340" y="1053"/>
                    </a:lnTo>
                    <a:lnTo>
                      <a:pt x="1357" y="1022"/>
                    </a:lnTo>
                    <a:lnTo>
                      <a:pt x="1371" y="991"/>
                    </a:lnTo>
                    <a:lnTo>
                      <a:pt x="1384" y="959"/>
                    </a:lnTo>
                    <a:lnTo>
                      <a:pt x="1395" y="926"/>
                    </a:lnTo>
                    <a:lnTo>
                      <a:pt x="1404" y="892"/>
                    </a:lnTo>
                    <a:lnTo>
                      <a:pt x="1412" y="858"/>
                    </a:lnTo>
                    <a:lnTo>
                      <a:pt x="1419" y="822"/>
                    </a:lnTo>
                    <a:lnTo>
                      <a:pt x="1423" y="786"/>
                    </a:lnTo>
                    <a:lnTo>
                      <a:pt x="1426" y="750"/>
                    </a:lnTo>
                    <a:lnTo>
                      <a:pt x="1427" y="714"/>
                    </a:lnTo>
                    <a:close/>
                    <a:moveTo>
                      <a:pt x="1324" y="714"/>
                    </a:moveTo>
                    <a:lnTo>
                      <a:pt x="1324" y="745"/>
                    </a:lnTo>
                    <a:lnTo>
                      <a:pt x="1321" y="776"/>
                    </a:lnTo>
                    <a:lnTo>
                      <a:pt x="1317" y="806"/>
                    </a:lnTo>
                    <a:lnTo>
                      <a:pt x="1312" y="836"/>
                    </a:lnTo>
                    <a:lnTo>
                      <a:pt x="1305" y="867"/>
                    </a:lnTo>
                    <a:lnTo>
                      <a:pt x="1297" y="896"/>
                    </a:lnTo>
                    <a:lnTo>
                      <a:pt x="1287" y="924"/>
                    </a:lnTo>
                    <a:lnTo>
                      <a:pt x="1277" y="952"/>
                    </a:lnTo>
                    <a:lnTo>
                      <a:pt x="1264" y="979"/>
                    </a:lnTo>
                    <a:lnTo>
                      <a:pt x="1251" y="1005"/>
                    </a:lnTo>
                    <a:lnTo>
                      <a:pt x="1236" y="1030"/>
                    </a:lnTo>
                    <a:lnTo>
                      <a:pt x="1220" y="1055"/>
                    </a:lnTo>
                    <a:lnTo>
                      <a:pt x="1204" y="1080"/>
                    </a:lnTo>
                    <a:lnTo>
                      <a:pt x="1185" y="1103"/>
                    </a:lnTo>
                    <a:lnTo>
                      <a:pt x="1166" y="1125"/>
                    </a:lnTo>
                    <a:lnTo>
                      <a:pt x="1145" y="1146"/>
                    </a:lnTo>
                    <a:lnTo>
                      <a:pt x="1124" y="1166"/>
                    </a:lnTo>
                    <a:lnTo>
                      <a:pt x="1102" y="1185"/>
                    </a:lnTo>
                    <a:lnTo>
                      <a:pt x="1079" y="1203"/>
                    </a:lnTo>
                    <a:lnTo>
                      <a:pt x="1055" y="1220"/>
                    </a:lnTo>
                    <a:lnTo>
                      <a:pt x="1030" y="1236"/>
                    </a:lnTo>
                    <a:lnTo>
                      <a:pt x="1005" y="1251"/>
                    </a:lnTo>
                    <a:lnTo>
                      <a:pt x="979" y="1265"/>
                    </a:lnTo>
                    <a:lnTo>
                      <a:pt x="952" y="1277"/>
                    </a:lnTo>
                    <a:lnTo>
                      <a:pt x="923" y="1288"/>
                    </a:lnTo>
                    <a:lnTo>
                      <a:pt x="895" y="1298"/>
                    </a:lnTo>
                    <a:lnTo>
                      <a:pt x="866" y="1306"/>
                    </a:lnTo>
                    <a:lnTo>
                      <a:pt x="837" y="1313"/>
                    </a:lnTo>
                    <a:lnTo>
                      <a:pt x="807" y="1318"/>
                    </a:lnTo>
                    <a:lnTo>
                      <a:pt x="776" y="1322"/>
                    </a:lnTo>
                    <a:lnTo>
                      <a:pt x="744" y="1324"/>
                    </a:lnTo>
                    <a:lnTo>
                      <a:pt x="713" y="1325"/>
                    </a:lnTo>
                    <a:lnTo>
                      <a:pt x="682" y="1324"/>
                    </a:lnTo>
                    <a:lnTo>
                      <a:pt x="651" y="1322"/>
                    </a:lnTo>
                    <a:lnTo>
                      <a:pt x="620" y="1318"/>
                    </a:lnTo>
                    <a:lnTo>
                      <a:pt x="590" y="1313"/>
                    </a:lnTo>
                    <a:lnTo>
                      <a:pt x="561" y="1306"/>
                    </a:lnTo>
                    <a:lnTo>
                      <a:pt x="531" y="1298"/>
                    </a:lnTo>
                    <a:lnTo>
                      <a:pt x="503" y="1288"/>
                    </a:lnTo>
                    <a:lnTo>
                      <a:pt x="475" y="1277"/>
                    </a:lnTo>
                    <a:lnTo>
                      <a:pt x="448" y="1265"/>
                    </a:lnTo>
                    <a:lnTo>
                      <a:pt x="422" y="1251"/>
                    </a:lnTo>
                    <a:lnTo>
                      <a:pt x="397" y="1236"/>
                    </a:lnTo>
                    <a:lnTo>
                      <a:pt x="372" y="1220"/>
                    </a:lnTo>
                    <a:lnTo>
                      <a:pt x="348" y="1203"/>
                    </a:lnTo>
                    <a:lnTo>
                      <a:pt x="324" y="1185"/>
                    </a:lnTo>
                    <a:lnTo>
                      <a:pt x="302" y="1166"/>
                    </a:lnTo>
                    <a:lnTo>
                      <a:pt x="281" y="1146"/>
                    </a:lnTo>
                    <a:lnTo>
                      <a:pt x="261" y="1125"/>
                    </a:lnTo>
                    <a:lnTo>
                      <a:pt x="242" y="1103"/>
                    </a:lnTo>
                    <a:lnTo>
                      <a:pt x="224" y="1080"/>
                    </a:lnTo>
                    <a:lnTo>
                      <a:pt x="207" y="1055"/>
                    </a:lnTo>
                    <a:lnTo>
                      <a:pt x="191" y="1030"/>
                    </a:lnTo>
                    <a:lnTo>
                      <a:pt x="176" y="1005"/>
                    </a:lnTo>
                    <a:lnTo>
                      <a:pt x="163" y="979"/>
                    </a:lnTo>
                    <a:lnTo>
                      <a:pt x="150" y="952"/>
                    </a:lnTo>
                    <a:lnTo>
                      <a:pt x="139" y="924"/>
                    </a:lnTo>
                    <a:lnTo>
                      <a:pt x="129" y="896"/>
                    </a:lnTo>
                    <a:lnTo>
                      <a:pt x="121" y="867"/>
                    </a:lnTo>
                    <a:lnTo>
                      <a:pt x="114" y="836"/>
                    </a:lnTo>
                    <a:lnTo>
                      <a:pt x="109" y="806"/>
                    </a:lnTo>
                    <a:lnTo>
                      <a:pt x="105" y="776"/>
                    </a:lnTo>
                    <a:lnTo>
                      <a:pt x="102" y="745"/>
                    </a:lnTo>
                    <a:lnTo>
                      <a:pt x="102" y="714"/>
                    </a:lnTo>
                    <a:lnTo>
                      <a:pt x="102" y="682"/>
                    </a:lnTo>
                    <a:lnTo>
                      <a:pt x="105" y="652"/>
                    </a:lnTo>
                    <a:lnTo>
                      <a:pt x="109" y="620"/>
                    </a:lnTo>
                    <a:lnTo>
                      <a:pt x="114" y="590"/>
                    </a:lnTo>
                    <a:lnTo>
                      <a:pt x="121" y="561"/>
                    </a:lnTo>
                    <a:lnTo>
                      <a:pt x="129" y="532"/>
                    </a:lnTo>
                    <a:lnTo>
                      <a:pt x="139" y="504"/>
                    </a:lnTo>
                    <a:lnTo>
                      <a:pt x="150" y="476"/>
                    </a:lnTo>
                    <a:lnTo>
                      <a:pt x="163" y="449"/>
                    </a:lnTo>
                    <a:lnTo>
                      <a:pt x="176" y="422"/>
                    </a:lnTo>
                    <a:lnTo>
                      <a:pt x="191" y="396"/>
                    </a:lnTo>
                    <a:lnTo>
                      <a:pt x="207" y="372"/>
                    </a:lnTo>
                    <a:lnTo>
                      <a:pt x="224" y="348"/>
                    </a:lnTo>
                    <a:lnTo>
                      <a:pt x="242" y="325"/>
                    </a:lnTo>
                    <a:lnTo>
                      <a:pt x="261" y="303"/>
                    </a:lnTo>
                    <a:lnTo>
                      <a:pt x="281" y="282"/>
                    </a:lnTo>
                    <a:lnTo>
                      <a:pt x="302" y="261"/>
                    </a:lnTo>
                    <a:lnTo>
                      <a:pt x="324" y="242"/>
                    </a:lnTo>
                    <a:lnTo>
                      <a:pt x="348" y="223"/>
                    </a:lnTo>
                    <a:lnTo>
                      <a:pt x="372" y="206"/>
                    </a:lnTo>
                    <a:lnTo>
                      <a:pt x="397" y="190"/>
                    </a:lnTo>
                    <a:lnTo>
                      <a:pt x="422" y="176"/>
                    </a:lnTo>
                    <a:lnTo>
                      <a:pt x="448" y="162"/>
                    </a:lnTo>
                    <a:lnTo>
                      <a:pt x="475" y="150"/>
                    </a:lnTo>
                    <a:lnTo>
                      <a:pt x="503" y="139"/>
                    </a:lnTo>
                    <a:lnTo>
                      <a:pt x="531" y="130"/>
                    </a:lnTo>
                    <a:lnTo>
                      <a:pt x="561" y="122"/>
                    </a:lnTo>
                    <a:lnTo>
                      <a:pt x="590" y="115"/>
                    </a:lnTo>
                    <a:lnTo>
                      <a:pt x="620" y="109"/>
                    </a:lnTo>
                    <a:lnTo>
                      <a:pt x="651" y="106"/>
                    </a:lnTo>
                    <a:lnTo>
                      <a:pt x="682" y="103"/>
                    </a:lnTo>
                    <a:lnTo>
                      <a:pt x="713" y="102"/>
                    </a:lnTo>
                    <a:lnTo>
                      <a:pt x="744" y="103"/>
                    </a:lnTo>
                    <a:lnTo>
                      <a:pt x="776" y="106"/>
                    </a:lnTo>
                    <a:lnTo>
                      <a:pt x="807" y="109"/>
                    </a:lnTo>
                    <a:lnTo>
                      <a:pt x="837" y="115"/>
                    </a:lnTo>
                    <a:lnTo>
                      <a:pt x="866" y="122"/>
                    </a:lnTo>
                    <a:lnTo>
                      <a:pt x="895" y="130"/>
                    </a:lnTo>
                    <a:lnTo>
                      <a:pt x="923" y="139"/>
                    </a:lnTo>
                    <a:lnTo>
                      <a:pt x="952" y="150"/>
                    </a:lnTo>
                    <a:lnTo>
                      <a:pt x="979" y="162"/>
                    </a:lnTo>
                    <a:lnTo>
                      <a:pt x="1005" y="176"/>
                    </a:lnTo>
                    <a:lnTo>
                      <a:pt x="1030" y="190"/>
                    </a:lnTo>
                    <a:lnTo>
                      <a:pt x="1055" y="206"/>
                    </a:lnTo>
                    <a:lnTo>
                      <a:pt x="1079" y="223"/>
                    </a:lnTo>
                    <a:lnTo>
                      <a:pt x="1102" y="242"/>
                    </a:lnTo>
                    <a:lnTo>
                      <a:pt x="1124" y="261"/>
                    </a:lnTo>
                    <a:lnTo>
                      <a:pt x="1145" y="282"/>
                    </a:lnTo>
                    <a:lnTo>
                      <a:pt x="1166" y="303"/>
                    </a:lnTo>
                    <a:lnTo>
                      <a:pt x="1185" y="325"/>
                    </a:lnTo>
                    <a:lnTo>
                      <a:pt x="1204" y="348"/>
                    </a:lnTo>
                    <a:lnTo>
                      <a:pt x="1220" y="372"/>
                    </a:lnTo>
                    <a:lnTo>
                      <a:pt x="1236" y="396"/>
                    </a:lnTo>
                    <a:lnTo>
                      <a:pt x="1251" y="422"/>
                    </a:lnTo>
                    <a:lnTo>
                      <a:pt x="1264" y="449"/>
                    </a:lnTo>
                    <a:lnTo>
                      <a:pt x="1277" y="476"/>
                    </a:lnTo>
                    <a:lnTo>
                      <a:pt x="1287" y="504"/>
                    </a:lnTo>
                    <a:lnTo>
                      <a:pt x="1297" y="532"/>
                    </a:lnTo>
                    <a:lnTo>
                      <a:pt x="1305" y="561"/>
                    </a:lnTo>
                    <a:lnTo>
                      <a:pt x="1312" y="590"/>
                    </a:lnTo>
                    <a:lnTo>
                      <a:pt x="1317" y="620"/>
                    </a:lnTo>
                    <a:lnTo>
                      <a:pt x="1321" y="652"/>
                    </a:lnTo>
                    <a:lnTo>
                      <a:pt x="1324" y="682"/>
                    </a:lnTo>
                    <a:lnTo>
                      <a:pt x="1324" y="714"/>
                    </a:lnTo>
                    <a:close/>
                  </a:path>
                </a:pathLst>
              </a:custGeom>
              <a:solidFill>
                <a:srgbClr val="F7C0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1670" name="Freeform 1377">
                <a:extLst>
                  <a:ext uri="{FF2B5EF4-FFF2-40B4-BE49-F238E27FC236}">
                    <a16:creationId xmlns:a16="http://schemas.microsoft.com/office/drawing/2014/main" id="{F256FE5E-5798-4D0D-A12C-09F81D2A795A}"/>
                  </a:ext>
                </a:extLst>
              </p:cNvPr>
              <p:cNvSpPr>
                <a:spLocks noEditPoints="1"/>
              </p:cNvSpPr>
              <p:nvPr/>
            </p:nvSpPr>
            <p:spPr bwMode="auto">
              <a:xfrm>
                <a:off x="3835" y="3060"/>
                <a:ext cx="265" cy="264"/>
              </a:xfrm>
              <a:custGeom>
                <a:avLst/>
                <a:gdLst>
                  <a:gd name="T0" fmla="*/ 262 w 1325"/>
                  <a:gd name="T1" fmla="*/ 105 h 1324"/>
                  <a:gd name="T2" fmla="*/ 252 w 1325"/>
                  <a:gd name="T3" fmla="*/ 75 h 1324"/>
                  <a:gd name="T4" fmla="*/ 235 w 1325"/>
                  <a:gd name="T5" fmla="*/ 48 h 1324"/>
                  <a:gd name="T6" fmla="*/ 212 w 1325"/>
                  <a:gd name="T7" fmla="*/ 26 h 1324"/>
                  <a:gd name="T8" fmla="*/ 184 w 1325"/>
                  <a:gd name="T9" fmla="*/ 10 h 1324"/>
                  <a:gd name="T10" fmla="*/ 153 w 1325"/>
                  <a:gd name="T11" fmla="*/ 1 h 1324"/>
                  <a:gd name="T12" fmla="*/ 119 w 1325"/>
                  <a:gd name="T13" fmla="*/ 1 h 1324"/>
                  <a:gd name="T14" fmla="*/ 87 w 1325"/>
                  <a:gd name="T15" fmla="*/ 8 h 1324"/>
                  <a:gd name="T16" fmla="*/ 58 w 1325"/>
                  <a:gd name="T17" fmla="*/ 22 h 1324"/>
                  <a:gd name="T18" fmla="*/ 34 w 1325"/>
                  <a:gd name="T19" fmla="*/ 43 h 1324"/>
                  <a:gd name="T20" fmla="*/ 16 w 1325"/>
                  <a:gd name="T21" fmla="*/ 69 h 1324"/>
                  <a:gd name="T22" fmla="*/ 4 w 1325"/>
                  <a:gd name="T23" fmla="*/ 99 h 1324"/>
                  <a:gd name="T24" fmla="*/ 0 w 1325"/>
                  <a:gd name="T25" fmla="*/ 132 h 1324"/>
                  <a:gd name="T26" fmla="*/ 4 w 1325"/>
                  <a:gd name="T27" fmla="*/ 165 h 1324"/>
                  <a:gd name="T28" fmla="*/ 16 w 1325"/>
                  <a:gd name="T29" fmla="*/ 195 h 1324"/>
                  <a:gd name="T30" fmla="*/ 34 w 1325"/>
                  <a:gd name="T31" fmla="*/ 221 h 1324"/>
                  <a:gd name="T32" fmla="*/ 58 w 1325"/>
                  <a:gd name="T33" fmla="*/ 241 h 1324"/>
                  <a:gd name="T34" fmla="*/ 87 w 1325"/>
                  <a:gd name="T35" fmla="*/ 256 h 1324"/>
                  <a:gd name="T36" fmla="*/ 119 w 1325"/>
                  <a:gd name="T37" fmla="*/ 263 h 1324"/>
                  <a:gd name="T38" fmla="*/ 153 w 1325"/>
                  <a:gd name="T39" fmla="*/ 262 h 1324"/>
                  <a:gd name="T40" fmla="*/ 184 w 1325"/>
                  <a:gd name="T41" fmla="*/ 254 h 1324"/>
                  <a:gd name="T42" fmla="*/ 212 w 1325"/>
                  <a:gd name="T43" fmla="*/ 238 h 1324"/>
                  <a:gd name="T44" fmla="*/ 235 w 1325"/>
                  <a:gd name="T45" fmla="*/ 216 h 1324"/>
                  <a:gd name="T46" fmla="*/ 252 w 1325"/>
                  <a:gd name="T47" fmla="*/ 189 h 1324"/>
                  <a:gd name="T48" fmla="*/ 262 w 1325"/>
                  <a:gd name="T49" fmla="*/ 159 h 1324"/>
                  <a:gd name="T50" fmla="*/ 245 w 1325"/>
                  <a:gd name="T51" fmla="*/ 132 h 1324"/>
                  <a:gd name="T52" fmla="*/ 241 w 1325"/>
                  <a:gd name="T53" fmla="*/ 160 h 1324"/>
                  <a:gd name="T54" fmla="*/ 231 w 1325"/>
                  <a:gd name="T55" fmla="*/ 185 h 1324"/>
                  <a:gd name="T56" fmla="*/ 215 w 1325"/>
                  <a:gd name="T57" fmla="*/ 207 h 1324"/>
                  <a:gd name="T58" fmla="*/ 195 w 1325"/>
                  <a:gd name="T59" fmla="*/ 225 h 1324"/>
                  <a:gd name="T60" fmla="*/ 171 w 1325"/>
                  <a:gd name="T61" fmla="*/ 237 h 1324"/>
                  <a:gd name="T62" fmla="*/ 144 w 1325"/>
                  <a:gd name="T63" fmla="*/ 243 h 1324"/>
                  <a:gd name="T64" fmla="*/ 115 w 1325"/>
                  <a:gd name="T65" fmla="*/ 242 h 1324"/>
                  <a:gd name="T66" fmla="*/ 89 w 1325"/>
                  <a:gd name="T67" fmla="*/ 235 h 1324"/>
                  <a:gd name="T68" fmla="*/ 65 w 1325"/>
                  <a:gd name="T69" fmla="*/ 222 h 1324"/>
                  <a:gd name="T70" fmla="*/ 46 w 1325"/>
                  <a:gd name="T71" fmla="*/ 203 h 1324"/>
                  <a:gd name="T72" fmla="*/ 31 w 1325"/>
                  <a:gd name="T73" fmla="*/ 180 h 1324"/>
                  <a:gd name="T74" fmla="*/ 23 w 1325"/>
                  <a:gd name="T75" fmla="*/ 154 h 1324"/>
                  <a:gd name="T76" fmla="*/ 21 w 1325"/>
                  <a:gd name="T77" fmla="*/ 126 h 1324"/>
                  <a:gd name="T78" fmla="*/ 25 w 1325"/>
                  <a:gd name="T79" fmla="*/ 99 h 1324"/>
                  <a:gd name="T80" fmla="*/ 37 w 1325"/>
                  <a:gd name="T81" fmla="*/ 74 h 1324"/>
                  <a:gd name="T82" fmla="*/ 53 w 1325"/>
                  <a:gd name="T83" fmla="*/ 53 h 1324"/>
                  <a:gd name="T84" fmla="*/ 74 w 1325"/>
                  <a:gd name="T85" fmla="*/ 36 h 1324"/>
                  <a:gd name="T86" fmla="*/ 99 w 1325"/>
                  <a:gd name="T87" fmla="*/ 25 h 1324"/>
                  <a:gd name="T88" fmla="*/ 127 w 1325"/>
                  <a:gd name="T89" fmla="*/ 20 h 1324"/>
                  <a:gd name="T90" fmla="*/ 155 w 1325"/>
                  <a:gd name="T91" fmla="*/ 22 h 1324"/>
                  <a:gd name="T92" fmla="*/ 181 w 1325"/>
                  <a:gd name="T93" fmla="*/ 31 h 1324"/>
                  <a:gd name="T94" fmla="*/ 204 w 1325"/>
                  <a:gd name="T95" fmla="*/ 46 h 1324"/>
                  <a:gd name="T96" fmla="*/ 222 w 1325"/>
                  <a:gd name="T97" fmla="*/ 65 h 1324"/>
                  <a:gd name="T98" fmla="*/ 236 w 1325"/>
                  <a:gd name="T99" fmla="*/ 89 h 1324"/>
                  <a:gd name="T100" fmla="*/ 243 w 1325"/>
                  <a:gd name="T101" fmla="*/ 115 h 132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325" h="1324">
                    <a:moveTo>
                      <a:pt x="1325" y="662"/>
                    </a:moveTo>
                    <a:lnTo>
                      <a:pt x="1324" y="628"/>
                    </a:lnTo>
                    <a:lnTo>
                      <a:pt x="1322" y="594"/>
                    </a:lnTo>
                    <a:lnTo>
                      <a:pt x="1317" y="560"/>
                    </a:lnTo>
                    <a:lnTo>
                      <a:pt x="1312" y="528"/>
                    </a:lnTo>
                    <a:lnTo>
                      <a:pt x="1304" y="496"/>
                    </a:lnTo>
                    <a:lnTo>
                      <a:pt x="1294" y="465"/>
                    </a:lnTo>
                    <a:lnTo>
                      <a:pt x="1284" y="434"/>
                    </a:lnTo>
                    <a:lnTo>
                      <a:pt x="1272" y="404"/>
                    </a:lnTo>
                    <a:lnTo>
                      <a:pt x="1259" y="374"/>
                    </a:lnTo>
                    <a:lnTo>
                      <a:pt x="1245" y="346"/>
                    </a:lnTo>
                    <a:lnTo>
                      <a:pt x="1229" y="318"/>
                    </a:lnTo>
                    <a:lnTo>
                      <a:pt x="1212" y="291"/>
                    </a:lnTo>
                    <a:lnTo>
                      <a:pt x="1193" y="265"/>
                    </a:lnTo>
                    <a:lnTo>
                      <a:pt x="1174" y="241"/>
                    </a:lnTo>
                    <a:lnTo>
                      <a:pt x="1153" y="217"/>
                    </a:lnTo>
                    <a:lnTo>
                      <a:pt x="1131" y="194"/>
                    </a:lnTo>
                    <a:lnTo>
                      <a:pt x="1108" y="171"/>
                    </a:lnTo>
                    <a:lnTo>
                      <a:pt x="1083" y="150"/>
                    </a:lnTo>
                    <a:lnTo>
                      <a:pt x="1058" y="131"/>
                    </a:lnTo>
                    <a:lnTo>
                      <a:pt x="1032" y="112"/>
                    </a:lnTo>
                    <a:lnTo>
                      <a:pt x="1006" y="95"/>
                    </a:lnTo>
                    <a:lnTo>
                      <a:pt x="978" y="79"/>
                    </a:lnTo>
                    <a:lnTo>
                      <a:pt x="950" y="65"/>
                    </a:lnTo>
                    <a:lnTo>
                      <a:pt x="921" y="51"/>
                    </a:lnTo>
                    <a:lnTo>
                      <a:pt x="890" y="40"/>
                    </a:lnTo>
                    <a:lnTo>
                      <a:pt x="859" y="29"/>
                    </a:lnTo>
                    <a:lnTo>
                      <a:pt x="828" y="20"/>
                    </a:lnTo>
                    <a:lnTo>
                      <a:pt x="796" y="13"/>
                    </a:lnTo>
                    <a:lnTo>
                      <a:pt x="763" y="7"/>
                    </a:lnTo>
                    <a:lnTo>
                      <a:pt x="730" y="3"/>
                    </a:lnTo>
                    <a:lnTo>
                      <a:pt x="697" y="1"/>
                    </a:lnTo>
                    <a:lnTo>
                      <a:pt x="662" y="0"/>
                    </a:lnTo>
                    <a:lnTo>
                      <a:pt x="628" y="1"/>
                    </a:lnTo>
                    <a:lnTo>
                      <a:pt x="595" y="3"/>
                    </a:lnTo>
                    <a:lnTo>
                      <a:pt x="562" y="7"/>
                    </a:lnTo>
                    <a:lnTo>
                      <a:pt x="529" y="13"/>
                    </a:lnTo>
                    <a:lnTo>
                      <a:pt x="497" y="20"/>
                    </a:lnTo>
                    <a:lnTo>
                      <a:pt x="465" y="29"/>
                    </a:lnTo>
                    <a:lnTo>
                      <a:pt x="434" y="40"/>
                    </a:lnTo>
                    <a:lnTo>
                      <a:pt x="404" y="51"/>
                    </a:lnTo>
                    <a:lnTo>
                      <a:pt x="375" y="65"/>
                    </a:lnTo>
                    <a:lnTo>
                      <a:pt x="347" y="79"/>
                    </a:lnTo>
                    <a:lnTo>
                      <a:pt x="319" y="95"/>
                    </a:lnTo>
                    <a:lnTo>
                      <a:pt x="292" y="112"/>
                    </a:lnTo>
                    <a:lnTo>
                      <a:pt x="266" y="131"/>
                    </a:lnTo>
                    <a:lnTo>
                      <a:pt x="241" y="150"/>
                    </a:lnTo>
                    <a:lnTo>
                      <a:pt x="217" y="171"/>
                    </a:lnTo>
                    <a:lnTo>
                      <a:pt x="194" y="194"/>
                    </a:lnTo>
                    <a:lnTo>
                      <a:pt x="172" y="217"/>
                    </a:lnTo>
                    <a:lnTo>
                      <a:pt x="151" y="241"/>
                    </a:lnTo>
                    <a:lnTo>
                      <a:pt x="132" y="265"/>
                    </a:lnTo>
                    <a:lnTo>
                      <a:pt x="114" y="291"/>
                    </a:lnTo>
                    <a:lnTo>
                      <a:pt x="96" y="318"/>
                    </a:lnTo>
                    <a:lnTo>
                      <a:pt x="80" y="346"/>
                    </a:lnTo>
                    <a:lnTo>
                      <a:pt x="65" y="374"/>
                    </a:lnTo>
                    <a:lnTo>
                      <a:pt x="52" y="404"/>
                    </a:lnTo>
                    <a:lnTo>
                      <a:pt x="40" y="434"/>
                    </a:lnTo>
                    <a:lnTo>
                      <a:pt x="30" y="465"/>
                    </a:lnTo>
                    <a:lnTo>
                      <a:pt x="21" y="496"/>
                    </a:lnTo>
                    <a:lnTo>
                      <a:pt x="13" y="528"/>
                    </a:lnTo>
                    <a:lnTo>
                      <a:pt x="8" y="560"/>
                    </a:lnTo>
                    <a:lnTo>
                      <a:pt x="3" y="594"/>
                    </a:lnTo>
                    <a:lnTo>
                      <a:pt x="1" y="628"/>
                    </a:lnTo>
                    <a:lnTo>
                      <a:pt x="0" y="662"/>
                    </a:lnTo>
                    <a:lnTo>
                      <a:pt x="1" y="696"/>
                    </a:lnTo>
                    <a:lnTo>
                      <a:pt x="3" y="729"/>
                    </a:lnTo>
                    <a:lnTo>
                      <a:pt x="8" y="762"/>
                    </a:lnTo>
                    <a:lnTo>
                      <a:pt x="13" y="795"/>
                    </a:lnTo>
                    <a:lnTo>
                      <a:pt x="21" y="827"/>
                    </a:lnTo>
                    <a:lnTo>
                      <a:pt x="30" y="859"/>
                    </a:lnTo>
                    <a:lnTo>
                      <a:pt x="40" y="889"/>
                    </a:lnTo>
                    <a:lnTo>
                      <a:pt x="52" y="919"/>
                    </a:lnTo>
                    <a:lnTo>
                      <a:pt x="65" y="948"/>
                    </a:lnTo>
                    <a:lnTo>
                      <a:pt x="80" y="977"/>
                    </a:lnTo>
                    <a:lnTo>
                      <a:pt x="96" y="1006"/>
                    </a:lnTo>
                    <a:lnTo>
                      <a:pt x="114" y="1032"/>
                    </a:lnTo>
                    <a:lnTo>
                      <a:pt x="132" y="1058"/>
                    </a:lnTo>
                    <a:lnTo>
                      <a:pt x="151" y="1083"/>
                    </a:lnTo>
                    <a:lnTo>
                      <a:pt x="172" y="1107"/>
                    </a:lnTo>
                    <a:lnTo>
                      <a:pt x="194" y="1130"/>
                    </a:lnTo>
                    <a:lnTo>
                      <a:pt x="217" y="1152"/>
                    </a:lnTo>
                    <a:lnTo>
                      <a:pt x="241" y="1172"/>
                    </a:lnTo>
                    <a:lnTo>
                      <a:pt x="266" y="1192"/>
                    </a:lnTo>
                    <a:lnTo>
                      <a:pt x="292" y="1210"/>
                    </a:lnTo>
                    <a:lnTo>
                      <a:pt x="319" y="1228"/>
                    </a:lnTo>
                    <a:lnTo>
                      <a:pt x="347" y="1244"/>
                    </a:lnTo>
                    <a:lnTo>
                      <a:pt x="375" y="1259"/>
                    </a:lnTo>
                    <a:lnTo>
                      <a:pt x="404" y="1272"/>
                    </a:lnTo>
                    <a:lnTo>
                      <a:pt x="434" y="1284"/>
                    </a:lnTo>
                    <a:lnTo>
                      <a:pt x="465" y="1294"/>
                    </a:lnTo>
                    <a:lnTo>
                      <a:pt x="497" y="1303"/>
                    </a:lnTo>
                    <a:lnTo>
                      <a:pt x="529" y="1310"/>
                    </a:lnTo>
                    <a:lnTo>
                      <a:pt x="562" y="1316"/>
                    </a:lnTo>
                    <a:lnTo>
                      <a:pt x="595" y="1320"/>
                    </a:lnTo>
                    <a:lnTo>
                      <a:pt x="628" y="1323"/>
                    </a:lnTo>
                    <a:lnTo>
                      <a:pt x="662" y="1324"/>
                    </a:lnTo>
                    <a:lnTo>
                      <a:pt x="697" y="1323"/>
                    </a:lnTo>
                    <a:lnTo>
                      <a:pt x="730" y="1320"/>
                    </a:lnTo>
                    <a:lnTo>
                      <a:pt x="763" y="1316"/>
                    </a:lnTo>
                    <a:lnTo>
                      <a:pt x="796" y="1310"/>
                    </a:lnTo>
                    <a:lnTo>
                      <a:pt x="828" y="1303"/>
                    </a:lnTo>
                    <a:lnTo>
                      <a:pt x="859" y="1294"/>
                    </a:lnTo>
                    <a:lnTo>
                      <a:pt x="890" y="1284"/>
                    </a:lnTo>
                    <a:lnTo>
                      <a:pt x="921" y="1272"/>
                    </a:lnTo>
                    <a:lnTo>
                      <a:pt x="950" y="1259"/>
                    </a:lnTo>
                    <a:lnTo>
                      <a:pt x="978" y="1244"/>
                    </a:lnTo>
                    <a:lnTo>
                      <a:pt x="1006" y="1228"/>
                    </a:lnTo>
                    <a:lnTo>
                      <a:pt x="1032" y="1210"/>
                    </a:lnTo>
                    <a:lnTo>
                      <a:pt x="1058" y="1192"/>
                    </a:lnTo>
                    <a:lnTo>
                      <a:pt x="1083" y="1172"/>
                    </a:lnTo>
                    <a:lnTo>
                      <a:pt x="1108" y="1152"/>
                    </a:lnTo>
                    <a:lnTo>
                      <a:pt x="1131" y="1130"/>
                    </a:lnTo>
                    <a:lnTo>
                      <a:pt x="1153" y="1107"/>
                    </a:lnTo>
                    <a:lnTo>
                      <a:pt x="1174" y="1083"/>
                    </a:lnTo>
                    <a:lnTo>
                      <a:pt x="1193" y="1058"/>
                    </a:lnTo>
                    <a:lnTo>
                      <a:pt x="1212" y="1032"/>
                    </a:lnTo>
                    <a:lnTo>
                      <a:pt x="1229" y="1006"/>
                    </a:lnTo>
                    <a:lnTo>
                      <a:pt x="1245" y="977"/>
                    </a:lnTo>
                    <a:lnTo>
                      <a:pt x="1259" y="948"/>
                    </a:lnTo>
                    <a:lnTo>
                      <a:pt x="1272" y="919"/>
                    </a:lnTo>
                    <a:lnTo>
                      <a:pt x="1284" y="889"/>
                    </a:lnTo>
                    <a:lnTo>
                      <a:pt x="1294" y="859"/>
                    </a:lnTo>
                    <a:lnTo>
                      <a:pt x="1304" y="827"/>
                    </a:lnTo>
                    <a:lnTo>
                      <a:pt x="1312" y="795"/>
                    </a:lnTo>
                    <a:lnTo>
                      <a:pt x="1317" y="762"/>
                    </a:lnTo>
                    <a:lnTo>
                      <a:pt x="1322" y="729"/>
                    </a:lnTo>
                    <a:lnTo>
                      <a:pt x="1324" y="696"/>
                    </a:lnTo>
                    <a:lnTo>
                      <a:pt x="1325" y="662"/>
                    </a:lnTo>
                    <a:close/>
                    <a:moveTo>
                      <a:pt x="1223" y="662"/>
                    </a:moveTo>
                    <a:lnTo>
                      <a:pt x="1222" y="690"/>
                    </a:lnTo>
                    <a:lnTo>
                      <a:pt x="1220" y="719"/>
                    </a:lnTo>
                    <a:lnTo>
                      <a:pt x="1216" y="747"/>
                    </a:lnTo>
                    <a:lnTo>
                      <a:pt x="1211" y="774"/>
                    </a:lnTo>
                    <a:lnTo>
                      <a:pt x="1205" y="802"/>
                    </a:lnTo>
                    <a:lnTo>
                      <a:pt x="1198" y="829"/>
                    </a:lnTo>
                    <a:lnTo>
                      <a:pt x="1189" y="855"/>
                    </a:lnTo>
                    <a:lnTo>
                      <a:pt x="1179" y="880"/>
                    </a:lnTo>
                    <a:lnTo>
                      <a:pt x="1168" y="905"/>
                    </a:lnTo>
                    <a:lnTo>
                      <a:pt x="1155" y="929"/>
                    </a:lnTo>
                    <a:lnTo>
                      <a:pt x="1142" y="952"/>
                    </a:lnTo>
                    <a:lnTo>
                      <a:pt x="1127" y="975"/>
                    </a:lnTo>
                    <a:lnTo>
                      <a:pt x="1112" y="996"/>
                    </a:lnTo>
                    <a:lnTo>
                      <a:pt x="1094" y="1018"/>
                    </a:lnTo>
                    <a:lnTo>
                      <a:pt x="1077" y="1039"/>
                    </a:lnTo>
                    <a:lnTo>
                      <a:pt x="1058" y="1058"/>
                    </a:lnTo>
                    <a:lnTo>
                      <a:pt x="1039" y="1077"/>
                    </a:lnTo>
                    <a:lnTo>
                      <a:pt x="1019" y="1094"/>
                    </a:lnTo>
                    <a:lnTo>
                      <a:pt x="998" y="1111"/>
                    </a:lnTo>
                    <a:lnTo>
                      <a:pt x="976" y="1126"/>
                    </a:lnTo>
                    <a:lnTo>
                      <a:pt x="953" y="1141"/>
                    </a:lnTo>
                    <a:lnTo>
                      <a:pt x="930" y="1154"/>
                    </a:lnTo>
                    <a:lnTo>
                      <a:pt x="906" y="1166"/>
                    </a:lnTo>
                    <a:lnTo>
                      <a:pt x="880" y="1178"/>
                    </a:lnTo>
                    <a:lnTo>
                      <a:pt x="855" y="1188"/>
                    </a:lnTo>
                    <a:lnTo>
                      <a:pt x="829" y="1196"/>
                    </a:lnTo>
                    <a:lnTo>
                      <a:pt x="802" y="1204"/>
                    </a:lnTo>
                    <a:lnTo>
                      <a:pt x="775" y="1210"/>
                    </a:lnTo>
                    <a:lnTo>
                      <a:pt x="748" y="1216"/>
                    </a:lnTo>
                    <a:lnTo>
                      <a:pt x="720" y="1220"/>
                    </a:lnTo>
                    <a:lnTo>
                      <a:pt x="691" y="1222"/>
                    </a:lnTo>
                    <a:lnTo>
                      <a:pt x="662" y="1222"/>
                    </a:lnTo>
                    <a:lnTo>
                      <a:pt x="633" y="1222"/>
                    </a:lnTo>
                    <a:lnTo>
                      <a:pt x="605" y="1220"/>
                    </a:lnTo>
                    <a:lnTo>
                      <a:pt x="577" y="1216"/>
                    </a:lnTo>
                    <a:lnTo>
                      <a:pt x="550" y="1210"/>
                    </a:lnTo>
                    <a:lnTo>
                      <a:pt x="523" y="1204"/>
                    </a:lnTo>
                    <a:lnTo>
                      <a:pt x="496" y="1196"/>
                    </a:lnTo>
                    <a:lnTo>
                      <a:pt x="469" y="1188"/>
                    </a:lnTo>
                    <a:lnTo>
                      <a:pt x="444" y="1178"/>
                    </a:lnTo>
                    <a:lnTo>
                      <a:pt x="419" y="1166"/>
                    </a:lnTo>
                    <a:lnTo>
                      <a:pt x="395" y="1154"/>
                    </a:lnTo>
                    <a:lnTo>
                      <a:pt x="372" y="1141"/>
                    </a:lnTo>
                    <a:lnTo>
                      <a:pt x="349" y="1126"/>
                    </a:lnTo>
                    <a:lnTo>
                      <a:pt x="327" y="1111"/>
                    </a:lnTo>
                    <a:lnTo>
                      <a:pt x="306" y="1094"/>
                    </a:lnTo>
                    <a:lnTo>
                      <a:pt x="285" y="1077"/>
                    </a:lnTo>
                    <a:lnTo>
                      <a:pt x="266" y="1058"/>
                    </a:lnTo>
                    <a:lnTo>
                      <a:pt x="247" y="1039"/>
                    </a:lnTo>
                    <a:lnTo>
                      <a:pt x="230" y="1018"/>
                    </a:lnTo>
                    <a:lnTo>
                      <a:pt x="213" y="996"/>
                    </a:lnTo>
                    <a:lnTo>
                      <a:pt x="198" y="975"/>
                    </a:lnTo>
                    <a:lnTo>
                      <a:pt x="183" y="952"/>
                    </a:lnTo>
                    <a:lnTo>
                      <a:pt x="170" y="929"/>
                    </a:lnTo>
                    <a:lnTo>
                      <a:pt x="157" y="905"/>
                    </a:lnTo>
                    <a:lnTo>
                      <a:pt x="146" y="880"/>
                    </a:lnTo>
                    <a:lnTo>
                      <a:pt x="136" y="855"/>
                    </a:lnTo>
                    <a:lnTo>
                      <a:pt x="127" y="829"/>
                    </a:lnTo>
                    <a:lnTo>
                      <a:pt x="120" y="802"/>
                    </a:lnTo>
                    <a:lnTo>
                      <a:pt x="114" y="774"/>
                    </a:lnTo>
                    <a:lnTo>
                      <a:pt x="109" y="747"/>
                    </a:lnTo>
                    <a:lnTo>
                      <a:pt x="105" y="719"/>
                    </a:lnTo>
                    <a:lnTo>
                      <a:pt x="103" y="690"/>
                    </a:lnTo>
                    <a:lnTo>
                      <a:pt x="102" y="662"/>
                    </a:lnTo>
                    <a:lnTo>
                      <a:pt x="103" y="633"/>
                    </a:lnTo>
                    <a:lnTo>
                      <a:pt x="105" y="605"/>
                    </a:lnTo>
                    <a:lnTo>
                      <a:pt x="109" y="576"/>
                    </a:lnTo>
                    <a:lnTo>
                      <a:pt x="114" y="548"/>
                    </a:lnTo>
                    <a:lnTo>
                      <a:pt x="120" y="521"/>
                    </a:lnTo>
                    <a:lnTo>
                      <a:pt x="127" y="495"/>
                    </a:lnTo>
                    <a:lnTo>
                      <a:pt x="136" y="469"/>
                    </a:lnTo>
                    <a:lnTo>
                      <a:pt x="146" y="444"/>
                    </a:lnTo>
                    <a:lnTo>
                      <a:pt x="157" y="419"/>
                    </a:lnTo>
                    <a:lnTo>
                      <a:pt x="170" y="395"/>
                    </a:lnTo>
                    <a:lnTo>
                      <a:pt x="183" y="371"/>
                    </a:lnTo>
                    <a:lnTo>
                      <a:pt x="198" y="348"/>
                    </a:lnTo>
                    <a:lnTo>
                      <a:pt x="213" y="326"/>
                    </a:lnTo>
                    <a:lnTo>
                      <a:pt x="230" y="305"/>
                    </a:lnTo>
                    <a:lnTo>
                      <a:pt x="247" y="285"/>
                    </a:lnTo>
                    <a:lnTo>
                      <a:pt x="266" y="265"/>
                    </a:lnTo>
                    <a:lnTo>
                      <a:pt x="285" y="247"/>
                    </a:lnTo>
                    <a:lnTo>
                      <a:pt x="306" y="229"/>
                    </a:lnTo>
                    <a:lnTo>
                      <a:pt x="327" y="213"/>
                    </a:lnTo>
                    <a:lnTo>
                      <a:pt x="349" y="197"/>
                    </a:lnTo>
                    <a:lnTo>
                      <a:pt x="372" y="183"/>
                    </a:lnTo>
                    <a:lnTo>
                      <a:pt x="395" y="168"/>
                    </a:lnTo>
                    <a:lnTo>
                      <a:pt x="419" y="156"/>
                    </a:lnTo>
                    <a:lnTo>
                      <a:pt x="444" y="145"/>
                    </a:lnTo>
                    <a:lnTo>
                      <a:pt x="469" y="135"/>
                    </a:lnTo>
                    <a:lnTo>
                      <a:pt x="496" y="126"/>
                    </a:lnTo>
                    <a:lnTo>
                      <a:pt x="523" y="119"/>
                    </a:lnTo>
                    <a:lnTo>
                      <a:pt x="550" y="112"/>
                    </a:lnTo>
                    <a:lnTo>
                      <a:pt x="577" y="108"/>
                    </a:lnTo>
                    <a:lnTo>
                      <a:pt x="605" y="104"/>
                    </a:lnTo>
                    <a:lnTo>
                      <a:pt x="633" y="102"/>
                    </a:lnTo>
                    <a:lnTo>
                      <a:pt x="662" y="101"/>
                    </a:lnTo>
                    <a:lnTo>
                      <a:pt x="691" y="102"/>
                    </a:lnTo>
                    <a:lnTo>
                      <a:pt x="720" y="104"/>
                    </a:lnTo>
                    <a:lnTo>
                      <a:pt x="748" y="108"/>
                    </a:lnTo>
                    <a:lnTo>
                      <a:pt x="775" y="112"/>
                    </a:lnTo>
                    <a:lnTo>
                      <a:pt x="802" y="119"/>
                    </a:lnTo>
                    <a:lnTo>
                      <a:pt x="829" y="126"/>
                    </a:lnTo>
                    <a:lnTo>
                      <a:pt x="855" y="135"/>
                    </a:lnTo>
                    <a:lnTo>
                      <a:pt x="880" y="145"/>
                    </a:lnTo>
                    <a:lnTo>
                      <a:pt x="906" y="156"/>
                    </a:lnTo>
                    <a:lnTo>
                      <a:pt x="930" y="168"/>
                    </a:lnTo>
                    <a:lnTo>
                      <a:pt x="953" y="183"/>
                    </a:lnTo>
                    <a:lnTo>
                      <a:pt x="976" y="197"/>
                    </a:lnTo>
                    <a:lnTo>
                      <a:pt x="998" y="213"/>
                    </a:lnTo>
                    <a:lnTo>
                      <a:pt x="1019" y="229"/>
                    </a:lnTo>
                    <a:lnTo>
                      <a:pt x="1039" y="247"/>
                    </a:lnTo>
                    <a:lnTo>
                      <a:pt x="1058" y="265"/>
                    </a:lnTo>
                    <a:lnTo>
                      <a:pt x="1077" y="285"/>
                    </a:lnTo>
                    <a:lnTo>
                      <a:pt x="1094" y="305"/>
                    </a:lnTo>
                    <a:lnTo>
                      <a:pt x="1112" y="326"/>
                    </a:lnTo>
                    <a:lnTo>
                      <a:pt x="1127" y="348"/>
                    </a:lnTo>
                    <a:lnTo>
                      <a:pt x="1142" y="371"/>
                    </a:lnTo>
                    <a:lnTo>
                      <a:pt x="1155" y="395"/>
                    </a:lnTo>
                    <a:lnTo>
                      <a:pt x="1168" y="419"/>
                    </a:lnTo>
                    <a:lnTo>
                      <a:pt x="1179" y="444"/>
                    </a:lnTo>
                    <a:lnTo>
                      <a:pt x="1189" y="469"/>
                    </a:lnTo>
                    <a:lnTo>
                      <a:pt x="1198" y="495"/>
                    </a:lnTo>
                    <a:lnTo>
                      <a:pt x="1205" y="521"/>
                    </a:lnTo>
                    <a:lnTo>
                      <a:pt x="1211" y="548"/>
                    </a:lnTo>
                    <a:lnTo>
                      <a:pt x="1216" y="576"/>
                    </a:lnTo>
                    <a:lnTo>
                      <a:pt x="1220" y="605"/>
                    </a:lnTo>
                    <a:lnTo>
                      <a:pt x="1222" y="633"/>
                    </a:lnTo>
                    <a:lnTo>
                      <a:pt x="1223" y="662"/>
                    </a:lnTo>
                    <a:close/>
                  </a:path>
                </a:pathLst>
              </a:custGeom>
              <a:solidFill>
                <a:srgbClr val="F8C5D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1671" name="Freeform 1378">
                <a:extLst>
                  <a:ext uri="{FF2B5EF4-FFF2-40B4-BE49-F238E27FC236}">
                    <a16:creationId xmlns:a16="http://schemas.microsoft.com/office/drawing/2014/main" id="{E9D5EB2C-5368-483C-985A-750C4AC8F0B5}"/>
                  </a:ext>
                </a:extLst>
              </p:cNvPr>
              <p:cNvSpPr>
                <a:spLocks noEditPoints="1"/>
              </p:cNvSpPr>
              <p:nvPr/>
            </p:nvSpPr>
            <p:spPr bwMode="auto">
              <a:xfrm>
                <a:off x="3845" y="3070"/>
                <a:ext cx="245" cy="244"/>
              </a:xfrm>
              <a:custGeom>
                <a:avLst/>
                <a:gdLst>
                  <a:gd name="T0" fmla="*/ 243 w 1222"/>
                  <a:gd name="T1" fmla="*/ 97 h 1223"/>
                  <a:gd name="T2" fmla="*/ 233 w 1222"/>
                  <a:gd name="T3" fmla="*/ 69 h 1223"/>
                  <a:gd name="T4" fmla="*/ 217 w 1222"/>
                  <a:gd name="T5" fmla="*/ 44 h 1223"/>
                  <a:gd name="T6" fmla="*/ 196 w 1222"/>
                  <a:gd name="T7" fmla="*/ 24 h 1223"/>
                  <a:gd name="T8" fmla="*/ 170 w 1222"/>
                  <a:gd name="T9" fmla="*/ 10 h 1223"/>
                  <a:gd name="T10" fmla="*/ 141 w 1222"/>
                  <a:gd name="T11" fmla="*/ 1 h 1223"/>
                  <a:gd name="T12" fmla="*/ 110 w 1222"/>
                  <a:gd name="T13" fmla="*/ 1 h 1223"/>
                  <a:gd name="T14" fmla="*/ 80 w 1222"/>
                  <a:gd name="T15" fmla="*/ 7 h 1223"/>
                  <a:gd name="T16" fmla="*/ 54 w 1222"/>
                  <a:gd name="T17" fmla="*/ 21 h 1223"/>
                  <a:gd name="T18" fmla="*/ 32 w 1222"/>
                  <a:gd name="T19" fmla="*/ 40 h 1223"/>
                  <a:gd name="T20" fmla="*/ 15 w 1222"/>
                  <a:gd name="T21" fmla="*/ 64 h 1223"/>
                  <a:gd name="T22" fmla="*/ 4 w 1222"/>
                  <a:gd name="T23" fmla="*/ 92 h 1223"/>
                  <a:gd name="T24" fmla="*/ 0 w 1222"/>
                  <a:gd name="T25" fmla="*/ 122 h 1223"/>
                  <a:gd name="T26" fmla="*/ 4 w 1222"/>
                  <a:gd name="T27" fmla="*/ 153 h 1223"/>
                  <a:gd name="T28" fmla="*/ 15 w 1222"/>
                  <a:gd name="T29" fmla="*/ 180 h 1223"/>
                  <a:gd name="T30" fmla="*/ 32 w 1222"/>
                  <a:gd name="T31" fmla="*/ 204 h 1223"/>
                  <a:gd name="T32" fmla="*/ 54 w 1222"/>
                  <a:gd name="T33" fmla="*/ 223 h 1223"/>
                  <a:gd name="T34" fmla="*/ 80 w 1222"/>
                  <a:gd name="T35" fmla="*/ 237 h 1223"/>
                  <a:gd name="T36" fmla="*/ 110 w 1222"/>
                  <a:gd name="T37" fmla="*/ 243 h 1223"/>
                  <a:gd name="T38" fmla="*/ 141 w 1222"/>
                  <a:gd name="T39" fmla="*/ 243 h 1223"/>
                  <a:gd name="T40" fmla="*/ 170 w 1222"/>
                  <a:gd name="T41" fmla="*/ 234 h 1223"/>
                  <a:gd name="T42" fmla="*/ 196 w 1222"/>
                  <a:gd name="T43" fmla="*/ 220 h 1223"/>
                  <a:gd name="T44" fmla="*/ 217 w 1222"/>
                  <a:gd name="T45" fmla="*/ 200 h 1223"/>
                  <a:gd name="T46" fmla="*/ 233 w 1222"/>
                  <a:gd name="T47" fmla="*/ 175 h 1223"/>
                  <a:gd name="T48" fmla="*/ 243 w 1222"/>
                  <a:gd name="T49" fmla="*/ 146 h 1223"/>
                  <a:gd name="T50" fmla="*/ 225 w 1222"/>
                  <a:gd name="T51" fmla="*/ 122 h 1223"/>
                  <a:gd name="T52" fmla="*/ 222 w 1222"/>
                  <a:gd name="T53" fmla="*/ 147 h 1223"/>
                  <a:gd name="T54" fmla="*/ 213 w 1222"/>
                  <a:gd name="T55" fmla="*/ 170 h 1223"/>
                  <a:gd name="T56" fmla="*/ 198 w 1222"/>
                  <a:gd name="T57" fmla="*/ 190 h 1223"/>
                  <a:gd name="T58" fmla="*/ 180 w 1222"/>
                  <a:gd name="T59" fmla="*/ 206 h 1223"/>
                  <a:gd name="T60" fmla="*/ 158 w 1222"/>
                  <a:gd name="T61" fmla="*/ 217 h 1223"/>
                  <a:gd name="T62" fmla="*/ 133 w 1222"/>
                  <a:gd name="T63" fmla="*/ 223 h 1223"/>
                  <a:gd name="T64" fmla="*/ 107 w 1222"/>
                  <a:gd name="T65" fmla="*/ 222 h 1223"/>
                  <a:gd name="T66" fmla="*/ 83 w 1222"/>
                  <a:gd name="T67" fmla="*/ 216 h 1223"/>
                  <a:gd name="T68" fmla="*/ 62 w 1222"/>
                  <a:gd name="T69" fmla="*/ 203 h 1223"/>
                  <a:gd name="T70" fmla="*/ 44 w 1222"/>
                  <a:gd name="T71" fmla="*/ 187 h 1223"/>
                  <a:gd name="T72" fmla="*/ 30 w 1222"/>
                  <a:gd name="T73" fmla="*/ 166 h 1223"/>
                  <a:gd name="T74" fmla="*/ 22 w 1222"/>
                  <a:gd name="T75" fmla="*/ 142 h 1223"/>
                  <a:gd name="T76" fmla="*/ 21 w 1222"/>
                  <a:gd name="T77" fmla="*/ 117 h 1223"/>
                  <a:gd name="T78" fmla="*/ 25 w 1222"/>
                  <a:gd name="T79" fmla="*/ 92 h 1223"/>
                  <a:gd name="T80" fmla="*/ 35 w 1222"/>
                  <a:gd name="T81" fmla="*/ 69 h 1223"/>
                  <a:gd name="T82" fmla="*/ 51 w 1222"/>
                  <a:gd name="T83" fmla="*/ 50 h 1223"/>
                  <a:gd name="T84" fmla="*/ 70 w 1222"/>
                  <a:gd name="T85" fmla="*/ 35 h 1223"/>
                  <a:gd name="T86" fmla="*/ 92 w 1222"/>
                  <a:gd name="T87" fmla="*/ 25 h 1223"/>
                  <a:gd name="T88" fmla="*/ 117 w 1222"/>
                  <a:gd name="T89" fmla="*/ 20 h 1223"/>
                  <a:gd name="T90" fmla="*/ 143 w 1222"/>
                  <a:gd name="T91" fmla="*/ 22 h 1223"/>
                  <a:gd name="T92" fmla="*/ 167 w 1222"/>
                  <a:gd name="T93" fmla="*/ 31 h 1223"/>
                  <a:gd name="T94" fmla="*/ 187 w 1222"/>
                  <a:gd name="T95" fmla="*/ 44 h 1223"/>
                  <a:gd name="T96" fmla="*/ 204 w 1222"/>
                  <a:gd name="T97" fmla="*/ 61 h 1223"/>
                  <a:gd name="T98" fmla="*/ 217 w 1222"/>
                  <a:gd name="T99" fmla="*/ 82 h 1223"/>
                  <a:gd name="T100" fmla="*/ 224 w 1222"/>
                  <a:gd name="T101" fmla="*/ 107 h 122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222" h="1223">
                    <a:moveTo>
                      <a:pt x="1222" y="612"/>
                    </a:moveTo>
                    <a:lnTo>
                      <a:pt x="1222" y="580"/>
                    </a:lnTo>
                    <a:lnTo>
                      <a:pt x="1219" y="550"/>
                    </a:lnTo>
                    <a:lnTo>
                      <a:pt x="1215" y="518"/>
                    </a:lnTo>
                    <a:lnTo>
                      <a:pt x="1210" y="488"/>
                    </a:lnTo>
                    <a:lnTo>
                      <a:pt x="1203" y="459"/>
                    </a:lnTo>
                    <a:lnTo>
                      <a:pt x="1195" y="430"/>
                    </a:lnTo>
                    <a:lnTo>
                      <a:pt x="1185" y="402"/>
                    </a:lnTo>
                    <a:lnTo>
                      <a:pt x="1175" y="374"/>
                    </a:lnTo>
                    <a:lnTo>
                      <a:pt x="1162" y="347"/>
                    </a:lnTo>
                    <a:lnTo>
                      <a:pt x="1149" y="320"/>
                    </a:lnTo>
                    <a:lnTo>
                      <a:pt x="1134" y="294"/>
                    </a:lnTo>
                    <a:lnTo>
                      <a:pt x="1118" y="270"/>
                    </a:lnTo>
                    <a:lnTo>
                      <a:pt x="1102" y="246"/>
                    </a:lnTo>
                    <a:lnTo>
                      <a:pt x="1083" y="223"/>
                    </a:lnTo>
                    <a:lnTo>
                      <a:pt x="1064" y="201"/>
                    </a:lnTo>
                    <a:lnTo>
                      <a:pt x="1043" y="180"/>
                    </a:lnTo>
                    <a:lnTo>
                      <a:pt x="1022" y="159"/>
                    </a:lnTo>
                    <a:lnTo>
                      <a:pt x="1000" y="140"/>
                    </a:lnTo>
                    <a:lnTo>
                      <a:pt x="977" y="121"/>
                    </a:lnTo>
                    <a:lnTo>
                      <a:pt x="953" y="104"/>
                    </a:lnTo>
                    <a:lnTo>
                      <a:pt x="928" y="88"/>
                    </a:lnTo>
                    <a:lnTo>
                      <a:pt x="903" y="74"/>
                    </a:lnTo>
                    <a:lnTo>
                      <a:pt x="877" y="60"/>
                    </a:lnTo>
                    <a:lnTo>
                      <a:pt x="850" y="48"/>
                    </a:lnTo>
                    <a:lnTo>
                      <a:pt x="821" y="37"/>
                    </a:lnTo>
                    <a:lnTo>
                      <a:pt x="793" y="28"/>
                    </a:lnTo>
                    <a:lnTo>
                      <a:pt x="764" y="20"/>
                    </a:lnTo>
                    <a:lnTo>
                      <a:pt x="735" y="13"/>
                    </a:lnTo>
                    <a:lnTo>
                      <a:pt x="705" y="7"/>
                    </a:lnTo>
                    <a:lnTo>
                      <a:pt x="674" y="4"/>
                    </a:lnTo>
                    <a:lnTo>
                      <a:pt x="642" y="1"/>
                    </a:lnTo>
                    <a:lnTo>
                      <a:pt x="611" y="0"/>
                    </a:lnTo>
                    <a:lnTo>
                      <a:pt x="580" y="1"/>
                    </a:lnTo>
                    <a:lnTo>
                      <a:pt x="549" y="4"/>
                    </a:lnTo>
                    <a:lnTo>
                      <a:pt x="518" y="7"/>
                    </a:lnTo>
                    <a:lnTo>
                      <a:pt x="488" y="13"/>
                    </a:lnTo>
                    <a:lnTo>
                      <a:pt x="459" y="20"/>
                    </a:lnTo>
                    <a:lnTo>
                      <a:pt x="429" y="28"/>
                    </a:lnTo>
                    <a:lnTo>
                      <a:pt x="401" y="37"/>
                    </a:lnTo>
                    <a:lnTo>
                      <a:pt x="373" y="48"/>
                    </a:lnTo>
                    <a:lnTo>
                      <a:pt x="346" y="60"/>
                    </a:lnTo>
                    <a:lnTo>
                      <a:pt x="320" y="74"/>
                    </a:lnTo>
                    <a:lnTo>
                      <a:pt x="295" y="88"/>
                    </a:lnTo>
                    <a:lnTo>
                      <a:pt x="270" y="104"/>
                    </a:lnTo>
                    <a:lnTo>
                      <a:pt x="246" y="121"/>
                    </a:lnTo>
                    <a:lnTo>
                      <a:pt x="222" y="140"/>
                    </a:lnTo>
                    <a:lnTo>
                      <a:pt x="200" y="159"/>
                    </a:lnTo>
                    <a:lnTo>
                      <a:pt x="179" y="180"/>
                    </a:lnTo>
                    <a:lnTo>
                      <a:pt x="159" y="201"/>
                    </a:lnTo>
                    <a:lnTo>
                      <a:pt x="140" y="223"/>
                    </a:lnTo>
                    <a:lnTo>
                      <a:pt x="122" y="246"/>
                    </a:lnTo>
                    <a:lnTo>
                      <a:pt x="105" y="270"/>
                    </a:lnTo>
                    <a:lnTo>
                      <a:pt x="89" y="294"/>
                    </a:lnTo>
                    <a:lnTo>
                      <a:pt x="74" y="320"/>
                    </a:lnTo>
                    <a:lnTo>
                      <a:pt x="61" y="347"/>
                    </a:lnTo>
                    <a:lnTo>
                      <a:pt x="48" y="374"/>
                    </a:lnTo>
                    <a:lnTo>
                      <a:pt x="37" y="402"/>
                    </a:lnTo>
                    <a:lnTo>
                      <a:pt x="27" y="430"/>
                    </a:lnTo>
                    <a:lnTo>
                      <a:pt x="19" y="459"/>
                    </a:lnTo>
                    <a:lnTo>
                      <a:pt x="12" y="488"/>
                    </a:lnTo>
                    <a:lnTo>
                      <a:pt x="7" y="518"/>
                    </a:lnTo>
                    <a:lnTo>
                      <a:pt x="3" y="550"/>
                    </a:lnTo>
                    <a:lnTo>
                      <a:pt x="0" y="580"/>
                    </a:lnTo>
                    <a:lnTo>
                      <a:pt x="0" y="612"/>
                    </a:lnTo>
                    <a:lnTo>
                      <a:pt x="0" y="643"/>
                    </a:lnTo>
                    <a:lnTo>
                      <a:pt x="3" y="674"/>
                    </a:lnTo>
                    <a:lnTo>
                      <a:pt x="7" y="704"/>
                    </a:lnTo>
                    <a:lnTo>
                      <a:pt x="12" y="734"/>
                    </a:lnTo>
                    <a:lnTo>
                      <a:pt x="19" y="765"/>
                    </a:lnTo>
                    <a:lnTo>
                      <a:pt x="27" y="794"/>
                    </a:lnTo>
                    <a:lnTo>
                      <a:pt x="37" y="822"/>
                    </a:lnTo>
                    <a:lnTo>
                      <a:pt x="48" y="850"/>
                    </a:lnTo>
                    <a:lnTo>
                      <a:pt x="61" y="877"/>
                    </a:lnTo>
                    <a:lnTo>
                      <a:pt x="74" y="903"/>
                    </a:lnTo>
                    <a:lnTo>
                      <a:pt x="89" y="928"/>
                    </a:lnTo>
                    <a:lnTo>
                      <a:pt x="105" y="953"/>
                    </a:lnTo>
                    <a:lnTo>
                      <a:pt x="122" y="978"/>
                    </a:lnTo>
                    <a:lnTo>
                      <a:pt x="140" y="1001"/>
                    </a:lnTo>
                    <a:lnTo>
                      <a:pt x="159" y="1023"/>
                    </a:lnTo>
                    <a:lnTo>
                      <a:pt x="179" y="1044"/>
                    </a:lnTo>
                    <a:lnTo>
                      <a:pt x="200" y="1064"/>
                    </a:lnTo>
                    <a:lnTo>
                      <a:pt x="222" y="1083"/>
                    </a:lnTo>
                    <a:lnTo>
                      <a:pt x="246" y="1101"/>
                    </a:lnTo>
                    <a:lnTo>
                      <a:pt x="270" y="1118"/>
                    </a:lnTo>
                    <a:lnTo>
                      <a:pt x="295" y="1134"/>
                    </a:lnTo>
                    <a:lnTo>
                      <a:pt x="320" y="1149"/>
                    </a:lnTo>
                    <a:lnTo>
                      <a:pt x="346" y="1163"/>
                    </a:lnTo>
                    <a:lnTo>
                      <a:pt x="373" y="1175"/>
                    </a:lnTo>
                    <a:lnTo>
                      <a:pt x="401" y="1186"/>
                    </a:lnTo>
                    <a:lnTo>
                      <a:pt x="429" y="1196"/>
                    </a:lnTo>
                    <a:lnTo>
                      <a:pt x="459" y="1204"/>
                    </a:lnTo>
                    <a:lnTo>
                      <a:pt x="488" y="1211"/>
                    </a:lnTo>
                    <a:lnTo>
                      <a:pt x="518" y="1216"/>
                    </a:lnTo>
                    <a:lnTo>
                      <a:pt x="549" y="1220"/>
                    </a:lnTo>
                    <a:lnTo>
                      <a:pt x="580" y="1222"/>
                    </a:lnTo>
                    <a:lnTo>
                      <a:pt x="611" y="1223"/>
                    </a:lnTo>
                    <a:lnTo>
                      <a:pt x="642" y="1222"/>
                    </a:lnTo>
                    <a:lnTo>
                      <a:pt x="674" y="1220"/>
                    </a:lnTo>
                    <a:lnTo>
                      <a:pt x="705" y="1216"/>
                    </a:lnTo>
                    <a:lnTo>
                      <a:pt x="735" y="1211"/>
                    </a:lnTo>
                    <a:lnTo>
                      <a:pt x="764" y="1204"/>
                    </a:lnTo>
                    <a:lnTo>
                      <a:pt x="793" y="1196"/>
                    </a:lnTo>
                    <a:lnTo>
                      <a:pt x="821" y="1186"/>
                    </a:lnTo>
                    <a:lnTo>
                      <a:pt x="850" y="1175"/>
                    </a:lnTo>
                    <a:lnTo>
                      <a:pt x="877" y="1163"/>
                    </a:lnTo>
                    <a:lnTo>
                      <a:pt x="903" y="1149"/>
                    </a:lnTo>
                    <a:lnTo>
                      <a:pt x="928" y="1134"/>
                    </a:lnTo>
                    <a:lnTo>
                      <a:pt x="953" y="1118"/>
                    </a:lnTo>
                    <a:lnTo>
                      <a:pt x="977" y="1101"/>
                    </a:lnTo>
                    <a:lnTo>
                      <a:pt x="1000" y="1083"/>
                    </a:lnTo>
                    <a:lnTo>
                      <a:pt x="1022" y="1064"/>
                    </a:lnTo>
                    <a:lnTo>
                      <a:pt x="1043" y="1044"/>
                    </a:lnTo>
                    <a:lnTo>
                      <a:pt x="1064" y="1023"/>
                    </a:lnTo>
                    <a:lnTo>
                      <a:pt x="1083" y="1001"/>
                    </a:lnTo>
                    <a:lnTo>
                      <a:pt x="1102" y="978"/>
                    </a:lnTo>
                    <a:lnTo>
                      <a:pt x="1118" y="953"/>
                    </a:lnTo>
                    <a:lnTo>
                      <a:pt x="1134" y="928"/>
                    </a:lnTo>
                    <a:lnTo>
                      <a:pt x="1149" y="903"/>
                    </a:lnTo>
                    <a:lnTo>
                      <a:pt x="1162" y="877"/>
                    </a:lnTo>
                    <a:lnTo>
                      <a:pt x="1175" y="850"/>
                    </a:lnTo>
                    <a:lnTo>
                      <a:pt x="1185" y="822"/>
                    </a:lnTo>
                    <a:lnTo>
                      <a:pt x="1195" y="794"/>
                    </a:lnTo>
                    <a:lnTo>
                      <a:pt x="1203" y="765"/>
                    </a:lnTo>
                    <a:lnTo>
                      <a:pt x="1210" y="734"/>
                    </a:lnTo>
                    <a:lnTo>
                      <a:pt x="1215" y="704"/>
                    </a:lnTo>
                    <a:lnTo>
                      <a:pt x="1219" y="674"/>
                    </a:lnTo>
                    <a:lnTo>
                      <a:pt x="1222" y="643"/>
                    </a:lnTo>
                    <a:lnTo>
                      <a:pt x="1222" y="612"/>
                    </a:lnTo>
                    <a:close/>
                    <a:moveTo>
                      <a:pt x="1121" y="612"/>
                    </a:moveTo>
                    <a:lnTo>
                      <a:pt x="1120" y="638"/>
                    </a:lnTo>
                    <a:lnTo>
                      <a:pt x="1118" y="664"/>
                    </a:lnTo>
                    <a:lnTo>
                      <a:pt x="1115" y="689"/>
                    </a:lnTo>
                    <a:lnTo>
                      <a:pt x="1111" y="714"/>
                    </a:lnTo>
                    <a:lnTo>
                      <a:pt x="1105" y="738"/>
                    </a:lnTo>
                    <a:lnTo>
                      <a:pt x="1098" y="764"/>
                    </a:lnTo>
                    <a:lnTo>
                      <a:pt x="1090" y="787"/>
                    </a:lnTo>
                    <a:lnTo>
                      <a:pt x="1081" y="810"/>
                    </a:lnTo>
                    <a:lnTo>
                      <a:pt x="1071" y="833"/>
                    </a:lnTo>
                    <a:lnTo>
                      <a:pt x="1060" y="854"/>
                    </a:lnTo>
                    <a:lnTo>
                      <a:pt x="1048" y="876"/>
                    </a:lnTo>
                    <a:lnTo>
                      <a:pt x="1033" y="896"/>
                    </a:lnTo>
                    <a:lnTo>
                      <a:pt x="1019" y="916"/>
                    </a:lnTo>
                    <a:lnTo>
                      <a:pt x="1004" y="935"/>
                    </a:lnTo>
                    <a:lnTo>
                      <a:pt x="988" y="954"/>
                    </a:lnTo>
                    <a:lnTo>
                      <a:pt x="972" y="972"/>
                    </a:lnTo>
                    <a:lnTo>
                      <a:pt x="954" y="989"/>
                    </a:lnTo>
                    <a:lnTo>
                      <a:pt x="935" y="1005"/>
                    </a:lnTo>
                    <a:lnTo>
                      <a:pt x="916" y="1020"/>
                    </a:lnTo>
                    <a:lnTo>
                      <a:pt x="896" y="1034"/>
                    </a:lnTo>
                    <a:lnTo>
                      <a:pt x="876" y="1047"/>
                    </a:lnTo>
                    <a:lnTo>
                      <a:pt x="855" y="1060"/>
                    </a:lnTo>
                    <a:lnTo>
                      <a:pt x="832" y="1071"/>
                    </a:lnTo>
                    <a:lnTo>
                      <a:pt x="809" y="1081"/>
                    </a:lnTo>
                    <a:lnTo>
                      <a:pt x="786" y="1090"/>
                    </a:lnTo>
                    <a:lnTo>
                      <a:pt x="763" y="1098"/>
                    </a:lnTo>
                    <a:lnTo>
                      <a:pt x="739" y="1105"/>
                    </a:lnTo>
                    <a:lnTo>
                      <a:pt x="714" y="1110"/>
                    </a:lnTo>
                    <a:lnTo>
                      <a:pt x="689" y="1115"/>
                    </a:lnTo>
                    <a:lnTo>
                      <a:pt x="664" y="1118"/>
                    </a:lnTo>
                    <a:lnTo>
                      <a:pt x="637" y="1120"/>
                    </a:lnTo>
                    <a:lnTo>
                      <a:pt x="611" y="1121"/>
                    </a:lnTo>
                    <a:lnTo>
                      <a:pt x="585" y="1120"/>
                    </a:lnTo>
                    <a:lnTo>
                      <a:pt x="559" y="1118"/>
                    </a:lnTo>
                    <a:lnTo>
                      <a:pt x="534" y="1115"/>
                    </a:lnTo>
                    <a:lnTo>
                      <a:pt x="509" y="1110"/>
                    </a:lnTo>
                    <a:lnTo>
                      <a:pt x="484" y="1105"/>
                    </a:lnTo>
                    <a:lnTo>
                      <a:pt x="460" y="1098"/>
                    </a:lnTo>
                    <a:lnTo>
                      <a:pt x="436" y="1090"/>
                    </a:lnTo>
                    <a:lnTo>
                      <a:pt x="413" y="1081"/>
                    </a:lnTo>
                    <a:lnTo>
                      <a:pt x="390" y="1071"/>
                    </a:lnTo>
                    <a:lnTo>
                      <a:pt x="368" y="1060"/>
                    </a:lnTo>
                    <a:lnTo>
                      <a:pt x="347" y="1047"/>
                    </a:lnTo>
                    <a:lnTo>
                      <a:pt x="327" y="1034"/>
                    </a:lnTo>
                    <a:lnTo>
                      <a:pt x="307" y="1020"/>
                    </a:lnTo>
                    <a:lnTo>
                      <a:pt x="288" y="1005"/>
                    </a:lnTo>
                    <a:lnTo>
                      <a:pt x="269" y="989"/>
                    </a:lnTo>
                    <a:lnTo>
                      <a:pt x="252" y="972"/>
                    </a:lnTo>
                    <a:lnTo>
                      <a:pt x="234" y="954"/>
                    </a:lnTo>
                    <a:lnTo>
                      <a:pt x="218" y="935"/>
                    </a:lnTo>
                    <a:lnTo>
                      <a:pt x="203" y="916"/>
                    </a:lnTo>
                    <a:lnTo>
                      <a:pt x="189" y="896"/>
                    </a:lnTo>
                    <a:lnTo>
                      <a:pt x="175" y="876"/>
                    </a:lnTo>
                    <a:lnTo>
                      <a:pt x="163" y="854"/>
                    </a:lnTo>
                    <a:lnTo>
                      <a:pt x="152" y="833"/>
                    </a:lnTo>
                    <a:lnTo>
                      <a:pt x="142" y="810"/>
                    </a:lnTo>
                    <a:lnTo>
                      <a:pt x="133" y="787"/>
                    </a:lnTo>
                    <a:lnTo>
                      <a:pt x="125" y="764"/>
                    </a:lnTo>
                    <a:lnTo>
                      <a:pt x="118" y="738"/>
                    </a:lnTo>
                    <a:lnTo>
                      <a:pt x="112" y="714"/>
                    </a:lnTo>
                    <a:lnTo>
                      <a:pt x="108" y="689"/>
                    </a:lnTo>
                    <a:lnTo>
                      <a:pt x="105" y="664"/>
                    </a:lnTo>
                    <a:lnTo>
                      <a:pt x="103" y="638"/>
                    </a:lnTo>
                    <a:lnTo>
                      <a:pt x="102" y="612"/>
                    </a:lnTo>
                    <a:lnTo>
                      <a:pt x="103" y="586"/>
                    </a:lnTo>
                    <a:lnTo>
                      <a:pt x="105" y="560"/>
                    </a:lnTo>
                    <a:lnTo>
                      <a:pt x="108" y="534"/>
                    </a:lnTo>
                    <a:lnTo>
                      <a:pt x="112" y="509"/>
                    </a:lnTo>
                    <a:lnTo>
                      <a:pt x="118" y="484"/>
                    </a:lnTo>
                    <a:lnTo>
                      <a:pt x="125" y="460"/>
                    </a:lnTo>
                    <a:lnTo>
                      <a:pt x="133" y="436"/>
                    </a:lnTo>
                    <a:lnTo>
                      <a:pt x="142" y="413"/>
                    </a:lnTo>
                    <a:lnTo>
                      <a:pt x="152" y="391"/>
                    </a:lnTo>
                    <a:lnTo>
                      <a:pt x="163" y="369"/>
                    </a:lnTo>
                    <a:lnTo>
                      <a:pt x="175" y="348"/>
                    </a:lnTo>
                    <a:lnTo>
                      <a:pt x="189" y="326"/>
                    </a:lnTo>
                    <a:lnTo>
                      <a:pt x="203" y="306"/>
                    </a:lnTo>
                    <a:lnTo>
                      <a:pt x="218" y="287"/>
                    </a:lnTo>
                    <a:lnTo>
                      <a:pt x="234" y="269"/>
                    </a:lnTo>
                    <a:lnTo>
                      <a:pt x="252" y="251"/>
                    </a:lnTo>
                    <a:lnTo>
                      <a:pt x="269" y="234"/>
                    </a:lnTo>
                    <a:lnTo>
                      <a:pt x="288" y="219"/>
                    </a:lnTo>
                    <a:lnTo>
                      <a:pt x="307" y="204"/>
                    </a:lnTo>
                    <a:lnTo>
                      <a:pt x="327" y="189"/>
                    </a:lnTo>
                    <a:lnTo>
                      <a:pt x="347" y="176"/>
                    </a:lnTo>
                    <a:lnTo>
                      <a:pt x="368" y="164"/>
                    </a:lnTo>
                    <a:lnTo>
                      <a:pt x="390" y="153"/>
                    </a:lnTo>
                    <a:lnTo>
                      <a:pt x="413" y="143"/>
                    </a:lnTo>
                    <a:lnTo>
                      <a:pt x="436" y="134"/>
                    </a:lnTo>
                    <a:lnTo>
                      <a:pt x="460" y="125"/>
                    </a:lnTo>
                    <a:lnTo>
                      <a:pt x="484" y="118"/>
                    </a:lnTo>
                    <a:lnTo>
                      <a:pt x="509" y="112"/>
                    </a:lnTo>
                    <a:lnTo>
                      <a:pt x="534" y="108"/>
                    </a:lnTo>
                    <a:lnTo>
                      <a:pt x="559" y="104"/>
                    </a:lnTo>
                    <a:lnTo>
                      <a:pt x="585" y="102"/>
                    </a:lnTo>
                    <a:lnTo>
                      <a:pt x="611" y="102"/>
                    </a:lnTo>
                    <a:lnTo>
                      <a:pt x="637" y="102"/>
                    </a:lnTo>
                    <a:lnTo>
                      <a:pt x="664" y="104"/>
                    </a:lnTo>
                    <a:lnTo>
                      <a:pt x="689" y="108"/>
                    </a:lnTo>
                    <a:lnTo>
                      <a:pt x="714" y="112"/>
                    </a:lnTo>
                    <a:lnTo>
                      <a:pt x="739" y="118"/>
                    </a:lnTo>
                    <a:lnTo>
                      <a:pt x="763" y="125"/>
                    </a:lnTo>
                    <a:lnTo>
                      <a:pt x="786" y="134"/>
                    </a:lnTo>
                    <a:lnTo>
                      <a:pt x="809" y="143"/>
                    </a:lnTo>
                    <a:lnTo>
                      <a:pt x="832" y="153"/>
                    </a:lnTo>
                    <a:lnTo>
                      <a:pt x="855" y="164"/>
                    </a:lnTo>
                    <a:lnTo>
                      <a:pt x="876" y="176"/>
                    </a:lnTo>
                    <a:lnTo>
                      <a:pt x="896" y="189"/>
                    </a:lnTo>
                    <a:lnTo>
                      <a:pt x="916" y="204"/>
                    </a:lnTo>
                    <a:lnTo>
                      <a:pt x="935" y="219"/>
                    </a:lnTo>
                    <a:lnTo>
                      <a:pt x="954" y="234"/>
                    </a:lnTo>
                    <a:lnTo>
                      <a:pt x="972" y="251"/>
                    </a:lnTo>
                    <a:lnTo>
                      <a:pt x="988" y="269"/>
                    </a:lnTo>
                    <a:lnTo>
                      <a:pt x="1004" y="287"/>
                    </a:lnTo>
                    <a:lnTo>
                      <a:pt x="1019" y="306"/>
                    </a:lnTo>
                    <a:lnTo>
                      <a:pt x="1033" y="326"/>
                    </a:lnTo>
                    <a:lnTo>
                      <a:pt x="1048" y="348"/>
                    </a:lnTo>
                    <a:lnTo>
                      <a:pt x="1060" y="369"/>
                    </a:lnTo>
                    <a:lnTo>
                      <a:pt x="1071" y="391"/>
                    </a:lnTo>
                    <a:lnTo>
                      <a:pt x="1081" y="413"/>
                    </a:lnTo>
                    <a:lnTo>
                      <a:pt x="1090" y="436"/>
                    </a:lnTo>
                    <a:lnTo>
                      <a:pt x="1098" y="460"/>
                    </a:lnTo>
                    <a:lnTo>
                      <a:pt x="1105" y="484"/>
                    </a:lnTo>
                    <a:lnTo>
                      <a:pt x="1111" y="509"/>
                    </a:lnTo>
                    <a:lnTo>
                      <a:pt x="1115" y="534"/>
                    </a:lnTo>
                    <a:lnTo>
                      <a:pt x="1118" y="560"/>
                    </a:lnTo>
                    <a:lnTo>
                      <a:pt x="1120" y="586"/>
                    </a:lnTo>
                    <a:lnTo>
                      <a:pt x="1121" y="612"/>
                    </a:lnTo>
                    <a:close/>
                  </a:path>
                </a:pathLst>
              </a:custGeom>
              <a:solidFill>
                <a:srgbClr val="F8C9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1672" name="Freeform 1379">
                <a:extLst>
                  <a:ext uri="{FF2B5EF4-FFF2-40B4-BE49-F238E27FC236}">
                    <a16:creationId xmlns:a16="http://schemas.microsoft.com/office/drawing/2014/main" id="{D26FBE3F-33D3-417D-AFFB-B518DB48D167}"/>
                  </a:ext>
                </a:extLst>
              </p:cNvPr>
              <p:cNvSpPr>
                <a:spLocks noEditPoints="1"/>
              </p:cNvSpPr>
              <p:nvPr/>
            </p:nvSpPr>
            <p:spPr bwMode="auto">
              <a:xfrm>
                <a:off x="3856" y="3080"/>
                <a:ext cx="224" cy="224"/>
              </a:xfrm>
              <a:custGeom>
                <a:avLst/>
                <a:gdLst>
                  <a:gd name="T0" fmla="*/ 222 w 1121"/>
                  <a:gd name="T1" fmla="*/ 89 h 1121"/>
                  <a:gd name="T2" fmla="*/ 213 w 1121"/>
                  <a:gd name="T3" fmla="*/ 64 h 1121"/>
                  <a:gd name="T4" fmla="*/ 198 w 1121"/>
                  <a:gd name="T5" fmla="*/ 41 h 1121"/>
                  <a:gd name="T6" fmla="*/ 179 w 1121"/>
                  <a:gd name="T7" fmla="*/ 22 h 1121"/>
                  <a:gd name="T8" fmla="*/ 155 w 1121"/>
                  <a:gd name="T9" fmla="*/ 9 h 1121"/>
                  <a:gd name="T10" fmla="*/ 129 w 1121"/>
                  <a:gd name="T11" fmla="*/ 1 h 1121"/>
                  <a:gd name="T12" fmla="*/ 101 w 1121"/>
                  <a:gd name="T13" fmla="*/ 1 h 1121"/>
                  <a:gd name="T14" fmla="*/ 73 w 1121"/>
                  <a:gd name="T15" fmla="*/ 7 h 1121"/>
                  <a:gd name="T16" fmla="*/ 49 w 1121"/>
                  <a:gd name="T17" fmla="*/ 19 h 1121"/>
                  <a:gd name="T18" fmla="*/ 29 w 1121"/>
                  <a:gd name="T19" fmla="*/ 37 h 1121"/>
                  <a:gd name="T20" fmla="*/ 14 w 1121"/>
                  <a:gd name="T21" fmla="*/ 59 h 1121"/>
                  <a:gd name="T22" fmla="*/ 4 w 1121"/>
                  <a:gd name="T23" fmla="*/ 84 h 1121"/>
                  <a:gd name="T24" fmla="*/ 0 w 1121"/>
                  <a:gd name="T25" fmla="*/ 112 h 1121"/>
                  <a:gd name="T26" fmla="*/ 4 w 1121"/>
                  <a:gd name="T27" fmla="*/ 140 h 1121"/>
                  <a:gd name="T28" fmla="*/ 14 w 1121"/>
                  <a:gd name="T29" fmla="*/ 165 h 1121"/>
                  <a:gd name="T30" fmla="*/ 29 w 1121"/>
                  <a:gd name="T31" fmla="*/ 187 h 1121"/>
                  <a:gd name="T32" fmla="*/ 49 w 1121"/>
                  <a:gd name="T33" fmla="*/ 205 h 1121"/>
                  <a:gd name="T34" fmla="*/ 73 w 1121"/>
                  <a:gd name="T35" fmla="*/ 217 h 1121"/>
                  <a:gd name="T36" fmla="*/ 101 w 1121"/>
                  <a:gd name="T37" fmla="*/ 224 h 1121"/>
                  <a:gd name="T38" fmla="*/ 129 w 1121"/>
                  <a:gd name="T39" fmla="*/ 223 h 1121"/>
                  <a:gd name="T40" fmla="*/ 155 w 1121"/>
                  <a:gd name="T41" fmla="*/ 215 h 1121"/>
                  <a:gd name="T42" fmla="*/ 179 w 1121"/>
                  <a:gd name="T43" fmla="*/ 202 h 1121"/>
                  <a:gd name="T44" fmla="*/ 198 w 1121"/>
                  <a:gd name="T45" fmla="*/ 183 h 1121"/>
                  <a:gd name="T46" fmla="*/ 213 w 1121"/>
                  <a:gd name="T47" fmla="*/ 161 h 1121"/>
                  <a:gd name="T48" fmla="*/ 222 w 1121"/>
                  <a:gd name="T49" fmla="*/ 134 h 1121"/>
                  <a:gd name="T50" fmla="*/ 204 w 1121"/>
                  <a:gd name="T51" fmla="*/ 112 h 1121"/>
                  <a:gd name="T52" fmla="*/ 201 w 1121"/>
                  <a:gd name="T53" fmla="*/ 135 h 1121"/>
                  <a:gd name="T54" fmla="*/ 192 w 1121"/>
                  <a:gd name="T55" fmla="*/ 156 h 1121"/>
                  <a:gd name="T56" fmla="*/ 180 w 1121"/>
                  <a:gd name="T57" fmla="*/ 174 h 1121"/>
                  <a:gd name="T58" fmla="*/ 163 w 1121"/>
                  <a:gd name="T59" fmla="*/ 188 h 1121"/>
                  <a:gd name="T60" fmla="*/ 143 w 1121"/>
                  <a:gd name="T61" fmla="*/ 198 h 1121"/>
                  <a:gd name="T62" fmla="*/ 121 w 1121"/>
                  <a:gd name="T63" fmla="*/ 203 h 1121"/>
                  <a:gd name="T64" fmla="*/ 98 w 1121"/>
                  <a:gd name="T65" fmla="*/ 203 h 1121"/>
                  <a:gd name="T66" fmla="*/ 76 w 1121"/>
                  <a:gd name="T67" fmla="*/ 196 h 1121"/>
                  <a:gd name="T68" fmla="*/ 57 w 1121"/>
                  <a:gd name="T69" fmla="*/ 185 h 1121"/>
                  <a:gd name="T70" fmla="*/ 41 w 1121"/>
                  <a:gd name="T71" fmla="*/ 170 h 1121"/>
                  <a:gd name="T72" fmla="*/ 29 w 1121"/>
                  <a:gd name="T73" fmla="*/ 152 h 1121"/>
                  <a:gd name="T74" fmla="*/ 22 w 1121"/>
                  <a:gd name="T75" fmla="*/ 130 h 1121"/>
                  <a:gd name="T76" fmla="*/ 20 w 1121"/>
                  <a:gd name="T77" fmla="*/ 107 h 1121"/>
                  <a:gd name="T78" fmla="*/ 24 w 1121"/>
                  <a:gd name="T79" fmla="*/ 85 h 1121"/>
                  <a:gd name="T80" fmla="*/ 34 w 1121"/>
                  <a:gd name="T81" fmla="*/ 65 h 1121"/>
                  <a:gd name="T82" fmla="*/ 47 w 1121"/>
                  <a:gd name="T83" fmla="*/ 47 h 1121"/>
                  <a:gd name="T84" fmla="*/ 64 w 1121"/>
                  <a:gd name="T85" fmla="*/ 34 h 1121"/>
                  <a:gd name="T86" fmla="*/ 85 w 1121"/>
                  <a:gd name="T87" fmla="*/ 25 h 1121"/>
                  <a:gd name="T88" fmla="*/ 107 w 1121"/>
                  <a:gd name="T89" fmla="*/ 21 h 1121"/>
                  <a:gd name="T90" fmla="*/ 130 w 1121"/>
                  <a:gd name="T91" fmla="*/ 22 h 1121"/>
                  <a:gd name="T92" fmla="*/ 152 w 1121"/>
                  <a:gd name="T93" fmla="*/ 29 h 1121"/>
                  <a:gd name="T94" fmla="*/ 170 w 1121"/>
                  <a:gd name="T95" fmla="*/ 41 h 1121"/>
                  <a:gd name="T96" fmla="*/ 185 w 1121"/>
                  <a:gd name="T97" fmla="*/ 57 h 1121"/>
                  <a:gd name="T98" fmla="*/ 196 w 1121"/>
                  <a:gd name="T99" fmla="*/ 76 h 1121"/>
                  <a:gd name="T100" fmla="*/ 203 w 1121"/>
                  <a:gd name="T101" fmla="*/ 98 h 112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121" h="1121">
                    <a:moveTo>
                      <a:pt x="1121" y="561"/>
                    </a:moveTo>
                    <a:lnTo>
                      <a:pt x="1120" y="532"/>
                    </a:lnTo>
                    <a:lnTo>
                      <a:pt x="1118" y="504"/>
                    </a:lnTo>
                    <a:lnTo>
                      <a:pt x="1114" y="475"/>
                    </a:lnTo>
                    <a:lnTo>
                      <a:pt x="1109" y="447"/>
                    </a:lnTo>
                    <a:lnTo>
                      <a:pt x="1103" y="420"/>
                    </a:lnTo>
                    <a:lnTo>
                      <a:pt x="1096" y="394"/>
                    </a:lnTo>
                    <a:lnTo>
                      <a:pt x="1087" y="368"/>
                    </a:lnTo>
                    <a:lnTo>
                      <a:pt x="1077" y="343"/>
                    </a:lnTo>
                    <a:lnTo>
                      <a:pt x="1066" y="318"/>
                    </a:lnTo>
                    <a:lnTo>
                      <a:pt x="1053" y="294"/>
                    </a:lnTo>
                    <a:lnTo>
                      <a:pt x="1040" y="270"/>
                    </a:lnTo>
                    <a:lnTo>
                      <a:pt x="1025" y="247"/>
                    </a:lnTo>
                    <a:lnTo>
                      <a:pt x="1010" y="225"/>
                    </a:lnTo>
                    <a:lnTo>
                      <a:pt x="992" y="204"/>
                    </a:lnTo>
                    <a:lnTo>
                      <a:pt x="975" y="184"/>
                    </a:lnTo>
                    <a:lnTo>
                      <a:pt x="956" y="164"/>
                    </a:lnTo>
                    <a:lnTo>
                      <a:pt x="937" y="146"/>
                    </a:lnTo>
                    <a:lnTo>
                      <a:pt x="917" y="128"/>
                    </a:lnTo>
                    <a:lnTo>
                      <a:pt x="896" y="112"/>
                    </a:lnTo>
                    <a:lnTo>
                      <a:pt x="874" y="96"/>
                    </a:lnTo>
                    <a:lnTo>
                      <a:pt x="851" y="82"/>
                    </a:lnTo>
                    <a:lnTo>
                      <a:pt x="828" y="67"/>
                    </a:lnTo>
                    <a:lnTo>
                      <a:pt x="804" y="55"/>
                    </a:lnTo>
                    <a:lnTo>
                      <a:pt x="778" y="44"/>
                    </a:lnTo>
                    <a:lnTo>
                      <a:pt x="753" y="34"/>
                    </a:lnTo>
                    <a:lnTo>
                      <a:pt x="727" y="25"/>
                    </a:lnTo>
                    <a:lnTo>
                      <a:pt x="700" y="18"/>
                    </a:lnTo>
                    <a:lnTo>
                      <a:pt x="673" y="11"/>
                    </a:lnTo>
                    <a:lnTo>
                      <a:pt x="646" y="7"/>
                    </a:lnTo>
                    <a:lnTo>
                      <a:pt x="618" y="3"/>
                    </a:lnTo>
                    <a:lnTo>
                      <a:pt x="589" y="1"/>
                    </a:lnTo>
                    <a:lnTo>
                      <a:pt x="560" y="0"/>
                    </a:lnTo>
                    <a:lnTo>
                      <a:pt x="531" y="1"/>
                    </a:lnTo>
                    <a:lnTo>
                      <a:pt x="503" y="3"/>
                    </a:lnTo>
                    <a:lnTo>
                      <a:pt x="475" y="7"/>
                    </a:lnTo>
                    <a:lnTo>
                      <a:pt x="448" y="11"/>
                    </a:lnTo>
                    <a:lnTo>
                      <a:pt x="421" y="18"/>
                    </a:lnTo>
                    <a:lnTo>
                      <a:pt x="394" y="25"/>
                    </a:lnTo>
                    <a:lnTo>
                      <a:pt x="367" y="34"/>
                    </a:lnTo>
                    <a:lnTo>
                      <a:pt x="342" y="44"/>
                    </a:lnTo>
                    <a:lnTo>
                      <a:pt x="317" y="55"/>
                    </a:lnTo>
                    <a:lnTo>
                      <a:pt x="293" y="67"/>
                    </a:lnTo>
                    <a:lnTo>
                      <a:pt x="270" y="82"/>
                    </a:lnTo>
                    <a:lnTo>
                      <a:pt x="247" y="96"/>
                    </a:lnTo>
                    <a:lnTo>
                      <a:pt x="225" y="112"/>
                    </a:lnTo>
                    <a:lnTo>
                      <a:pt x="204" y="128"/>
                    </a:lnTo>
                    <a:lnTo>
                      <a:pt x="183" y="146"/>
                    </a:lnTo>
                    <a:lnTo>
                      <a:pt x="164" y="164"/>
                    </a:lnTo>
                    <a:lnTo>
                      <a:pt x="145" y="184"/>
                    </a:lnTo>
                    <a:lnTo>
                      <a:pt x="128" y="204"/>
                    </a:lnTo>
                    <a:lnTo>
                      <a:pt x="111" y="225"/>
                    </a:lnTo>
                    <a:lnTo>
                      <a:pt x="96" y="247"/>
                    </a:lnTo>
                    <a:lnTo>
                      <a:pt x="81" y="270"/>
                    </a:lnTo>
                    <a:lnTo>
                      <a:pt x="68" y="294"/>
                    </a:lnTo>
                    <a:lnTo>
                      <a:pt x="55" y="318"/>
                    </a:lnTo>
                    <a:lnTo>
                      <a:pt x="44" y="343"/>
                    </a:lnTo>
                    <a:lnTo>
                      <a:pt x="34" y="368"/>
                    </a:lnTo>
                    <a:lnTo>
                      <a:pt x="25" y="394"/>
                    </a:lnTo>
                    <a:lnTo>
                      <a:pt x="18" y="420"/>
                    </a:lnTo>
                    <a:lnTo>
                      <a:pt x="12" y="447"/>
                    </a:lnTo>
                    <a:lnTo>
                      <a:pt x="7" y="475"/>
                    </a:lnTo>
                    <a:lnTo>
                      <a:pt x="3" y="504"/>
                    </a:lnTo>
                    <a:lnTo>
                      <a:pt x="1" y="532"/>
                    </a:lnTo>
                    <a:lnTo>
                      <a:pt x="0" y="561"/>
                    </a:lnTo>
                    <a:lnTo>
                      <a:pt x="1" y="589"/>
                    </a:lnTo>
                    <a:lnTo>
                      <a:pt x="3" y="618"/>
                    </a:lnTo>
                    <a:lnTo>
                      <a:pt x="7" y="646"/>
                    </a:lnTo>
                    <a:lnTo>
                      <a:pt x="12" y="673"/>
                    </a:lnTo>
                    <a:lnTo>
                      <a:pt x="18" y="701"/>
                    </a:lnTo>
                    <a:lnTo>
                      <a:pt x="25" y="728"/>
                    </a:lnTo>
                    <a:lnTo>
                      <a:pt x="34" y="754"/>
                    </a:lnTo>
                    <a:lnTo>
                      <a:pt x="44" y="779"/>
                    </a:lnTo>
                    <a:lnTo>
                      <a:pt x="55" y="804"/>
                    </a:lnTo>
                    <a:lnTo>
                      <a:pt x="68" y="828"/>
                    </a:lnTo>
                    <a:lnTo>
                      <a:pt x="81" y="851"/>
                    </a:lnTo>
                    <a:lnTo>
                      <a:pt x="96" y="874"/>
                    </a:lnTo>
                    <a:lnTo>
                      <a:pt x="111" y="895"/>
                    </a:lnTo>
                    <a:lnTo>
                      <a:pt x="128" y="917"/>
                    </a:lnTo>
                    <a:lnTo>
                      <a:pt x="145" y="938"/>
                    </a:lnTo>
                    <a:lnTo>
                      <a:pt x="164" y="957"/>
                    </a:lnTo>
                    <a:lnTo>
                      <a:pt x="183" y="976"/>
                    </a:lnTo>
                    <a:lnTo>
                      <a:pt x="204" y="993"/>
                    </a:lnTo>
                    <a:lnTo>
                      <a:pt x="225" y="1010"/>
                    </a:lnTo>
                    <a:lnTo>
                      <a:pt x="247" y="1025"/>
                    </a:lnTo>
                    <a:lnTo>
                      <a:pt x="270" y="1040"/>
                    </a:lnTo>
                    <a:lnTo>
                      <a:pt x="293" y="1053"/>
                    </a:lnTo>
                    <a:lnTo>
                      <a:pt x="317" y="1065"/>
                    </a:lnTo>
                    <a:lnTo>
                      <a:pt x="342" y="1077"/>
                    </a:lnTo>
                    <a:lnTo>
                      <a:pt x="367" y="1087"/>
                    </a:lnTo>
                    <a:lnTo>
                      <a:pt x="394" y="1095"/>
                    </a:lnTo>
                    <a:lnTo>
                      <a:pt x="421" y="1103"/>
                    </a:lnTo>
                    <a:lnTo>
                      <a:pt x="448" y="1109"/>
                    </a:lnTo>
                    <a:lnTo>
                      <a:pt x="475" y="1115"/>
                    </a:lnTo>
                    <a:lnTo>
                      <a:pt x="503" y="1119"/>
                    </a:lnTo>
                    <a:lnTo>
                      <a:pt x="531" y="1121"/>
                    </a:lnTo>
                    <a:lnTo>
                      <a:pt x="560" y="1121"/>
                    </a:lnTo>
                    <a:lnTo>
                      <a:pt x="589" y="1121"/>
                    </a:lnTo>
                    <a:lnTo>
                      <a:pt x="618" y="1119"/>
                    </a:lnTo>
                    <a:lnTo>
                      <a:pt x="646" y="1115"/>
                    </a:lnTo>
                    <a:lnTo>
                      <a:pt x="673" y="1109"/>
                    </a:lnTo>
                    <a:lnTo>
                      <a:pt x="700" y="1103"/>
                    </a:lnTo>
                    <a:lnTo>
                      <a:pt x="727" y="1095"/>
                    </a:lnTo>
                    <a:lnTo>
                      <a:pt x="753" y="1087"/>
                    </a:lnTo>
                    <a:lnTo>
                      <a:pt x="778" y="1077"/>
                    </a:lnTo>
                    <a:lnTo>
                      <a:pt x="804" y="1065"/>
                    </a:lnTo>
                    <a:lnTo>
                      <a:pt x="828" y="1053"/>
                    </a:lnTo>
                    <a:lnTo>
                      <a:pt x="851" y="1040"/>
                    </a:lnTo>
                    <a:lnTo>
                      <a:pt x="874" y="1025"/>
                    </a:lnTo>
                    <a:lnTo>
                      <a:pt x="896" y="1010"/>
                    </a:lnTo>
                    <a:lnTo>
                      <a:pt x="917" y="993"/>
                    </a:lnTo>
                    <a:lnTo>
                      <a:pt x="937" y="976"/>
                    </a:lnTo>
                    <a:lnTo>
                      <a:pt x="956" y="957"/>
                    </a:lnTo>
                    <a:lnTo>
                      <a:pt x="975" y="938"/>
                    </a:lnTo>
                    <a:lnTo>
                      <a:pt x="992" y="917"/>
                    </a:lnTo>
                    <a:lnTo>
                      <a:pt x="1010" y="895"/>
                    </a:lnTo>
                    <a:lnTo>
                      <a:pt x="1025" y="874"/>
                    </a:lnTo>
                    <a:lnTo>
                      <a:pt x="1040" y="851"/>
                    </a:lnTo>
                    <a:lnTo>
                      <a:pt x="1053" y="828"/>
                    </a:lnTo>
                    <a:lnTo>
                      <a:pt x="1066" y="804"/>
                    </a:lnTo>
                    <a:lnTo>
                      <a:pt x="1077" y="779"/>
                    </a:lnTo>
                    <a:lnTo>
                      <a:pt x="1087" y="754"/>
                    </a:lnTo>
                    <a:lnTo>
                      <a:pt x="1096" y="728"/>
                    </a:lnTo>
                    <a:lnTo>
                      <a:pt x="1103" y="701"/>
                    </a:lnTo>
                    <a:lnTo>
                      <a:pt x="1109" y="673"/>
                    </a:lnTo>
                    <a:lnTo>
                      <a:pt x="1114" y="646"/>
                    </a:lnTo>
                    <a:lnTo>
                      <a:pt x="1118" y="618"/>
                    </a:lnTo>
                    <a:lnTo>
                      <a:pt x="1120" y="589"/>
                    </a:lnTo>
                    <a:lnTo>
                      <a:pt x="1121" y="561"/>
                    </a:lnTo>
                    <a:close/>
                    <a:moveTo>
                      <a:pt x="1019" y="561"/>
                    </a:moveTo>
                    <a:lnTo>
                      <a:pt x="1019" y="584"/>
                    </a:lnTo>
                    <a:lnTo>
                      <a:pt x="1017" y="607"/>
                    </a:lnTo>
                    <a:lnTo>
                      <a:pt x="1014" y="630"/>
                    </a:lnTo>
                    <a:lnTo>
                      <a:pt x="1010" y="653"/>
                    </a:lnTo>
                    <a:lnTo>
                      <a:pt x="1005" y="675"/>
                    </a:lnTo>
                    <a:lnTo>
                      <a:pt x="999" y="696"/>
                    </a:lnTo>
                    <a:lnTo>
                      <a:pt x="991" y="719"/>
                    </a:lnTo>
                    <a:lnTo>
                      <a:pt x="982" y="739"/>
                    </a:lnTo>
                    <a:lnTo>
                      <a:pt x="973" y="760"/>
                    </a:lnTo>
                    <a:lnTo>
                      <a:pt x="963" y="779"/>
                    </a:lnTo>
                    <a:lnTo>
                      <a:pt x="952" y="798"/>
                    </a:lnTo>
                    <a:lnTo>
                      <a:pt x="940" y="817"/>
                    </a:lnTo>
                    <a:lnTo>
                      <a:pt x="928" y="835"/>
                    </a:lnTo>
                    <a:lnTo>
                      <a:pt x="914" y="852"/>
                    </a:lnTo>
                    <a:lnTo>
                      <a:pt x="900" y="869"/>
                    </a:lnTo>
                    <a:lnTo>
                      <a:pt x="885" y="884"/>
                    </a:lnTo>
                    <a:lnTo>
                      <a:pt x="869" y="900"/>
                    </a:lnTo>
                    <a:lnTo>
                      <a:pt x="852" y="915"/>
                    </a:lnTo>
                    <a:lnTo>
                      <a:pt x="835" y="928"/>
                    </a:lnTo>
                    <a:lnTo>
                      <a:pt x="817" y="941"/>
                    </a:lnTo>
                    <a:lnTo>
                      <a:pt x="799" y="953"/>
                    </a:lnTo>
                    <a:lnTo>
                      <a:pt x="779" y="964"/>
                    </a:lnTo>
                    <a:lnTo>
                      <a:pt x="759" y="974"/>
                    </a:lnTo>
                    <a:lnTo>
                      <a:pt x="739" y="983"/>
                    </a:lnTo>
                    <a:lnTo>
                      <a:pt x="718" y="991"/>
                    </a:lnTo>
                    <a:lnTo>
                      <a:pt x="697" y="999"/>
                    </a:lnTo>
                    <a:lnTo>
                      <a:pt x="675" y="1005"/>
                    </a:lnTo>
                    <a:lnTo>
                      <a:pt x="653" y="1010"/>
                    </a:lnTo>
                    <a:lnTo>
                      <a:pt x="631" y="1014"/>
                    </a:lnTo>
                    <a:lnTo>
                      <a:pt x="608" y="1017"/>
                    </a:lnTo>
                    <a:lnTo>
                      <a:pt x="584" y="1018"/>
                    </a:lnTo>
                    <a:lnTo>
                      <a:pt x="560" y="1019"/>
                    </a:lnTo>
                    <a:lnTo>
                      <a:pt x="537" y="1018"/>
                    </a:lnTo>
                    <a:lnTo>
                      <a:pt x="513" y="1017"/>
                    </a:lnTo>
                    <a:lnTo>
                      <a:pt x="491" y="1014"/>
                    </a:lnTo>
                    <a:lnTo>
                      <a:pt x="468" y="1010"/>
                    </a:lnTo>
                    <a:lnTo>
                      <a:pt x="446" y="1005"/>
                    </a:lnTo>
                    <a:lnTo>
                      <a:pt x="424" y="999"/>
                    </a:lnTo>
                    <a:lnTo>
                      <a:pt x="403" y="991"/>
                    </a:lnTo>
                    <a:lnTo>
                      <a:pt x="381" y="983"/>
                    </a:lnTo>
                    <a:lnTo>
                      <a:pt x="361" y="974"/>
                    </a:lnTo>
                    <a:lnTo>
                      <a:pt x="342" y="964"/>
                    </a:lnTo>
                    <a:lnTo>
                      <a:pt x="322" y="953"/>
                    </a:lnTo>
                    <a:lnTo>
                      <a:pt x="304" y="941"/>
                    </a:lnTo>
                    <a:lnTo>
                      <a:pt x="286" y="928"/>
                    </a:lnTo>
                    <a:lnTo>
                      <a:pt x="269" y="915"/>
                    </a:lnTo>
                    <a:lnTo>
                      <a:pt x="252" y="900"/>
                    </a:lnTo>
                    <a:lnTo>
                      <a:pt x="236" y="884"/>
                    </a:lnTo>
                    <a:lnTo>
                      <a:pt x="221" y="869"/>
                    </a:lnTo>
                    <a:lnTo>
                      <a:pt x="207" y="852"/>
                    </a:lnTo>
                    <a:lnTo>
                      <a:pt x="193" y="835"/>
                    </a:lnTo>
                    <a:lnTo>
                      <a:pt x="180" y="817"/>
                    </a:lnTo>
                    <a:lnTo>
                      <a:pt x="168" y="798"/>
                    </a:lnTo>
                    <a:lnTo>
                      <a:pt x="157" y="779"/>
                    </a:lnTo>
                    <a:lnTo>
                      <a:pt x="147" y="760"/>
                    </a:lnTo>
                    <a:lnTo>
                      <a:pt x="138" y="739"/>
                    </a:lnTo>
                    <a:lnTo>
                      <a:pt x="129" y="719"/>
                    </a:lnTo>
                    <a:lnTo>
                      <a:pt x="122" y="696"/>
                    </a:lnTo>
                    <a:lnTo>
                      <a:pt x="116" y="675"/>
                    </a:lnTo>
                    <a:lnTo>
                      <a:pt x="111" y="653"/>
                    </a:lnTo>
                    <a:lnTo>
                      <a:pt x="107" y="630"/>
                    </a:lnTo>
                    <a:lnTo>
                      <a:pt x="104" y="607"/>
                    </a:lnTo>
                    <a:lnTo>
                      <a:pt x="102" y="584"/>
                    </a:lnTo>
                    <a:lnTo>
                      <a:pt x="102" y="561"/>
                    </a:lnTo>
                    <a:lnTo>
                      <a:pt x="102" y="537"/>
                    </a:lnTo>
                    <a:lnTo>
                      <a:pt x="104" y="514"/>
                    </a:lnTo>
                    <a:lnTo>
                      <a:pt x="107" y="490"/>
                    </a:lnTo>
                    <a:lnTo>
                      <a:pt x="111" y="468"/>
                    </a:lnTo>
                    <a:lnTo>
                      <a:pt x="116" y="446"/>
                    </a:lnTo>
                    <a:lnTo>
                      <a:pt x="122" y="424"/>
                    </a:lnTo>
                    <a:lnTo>
                      <a:pt x="129" y="403"/>
                    </a:lnTo>
                    <a:lnTo>
                      <a:pt x="138" y="382"/>
                    </a:lnTo>
                    <a:lnTo>
                      <a:pt x="147" y="362"/>
                    </a:lnTo>
                    <a:lnTo>
                      <a:pt x="157" y="342"/>
                    </a:lnTo>
                    <a:lnTo>
                      <a:pt x="168" y="323"/>
                    </a:lnTo>
                    <a:lnTo>
                      <a:pt x="180" y="305"/>
                    </a:lnTo>
                    <a:lnTo>
                      <a:pt x="193" y="287"/>
                    </a:lnTo>
                    <a:lnTo>
                      <a:pt x="207" y="269"/>
                    </a:lnTo>
                    <a:lnTo>
                      <a:pt x="221" y="252"/>
                    </a:lnTo>
                    <a:lnTo>
                      <a:pt x="236" y="236"/>
                    </a:lnTo>
                    <a:lnTo>
                      <a:pt x="252" y="221"/>
                    </a:lnTo>
                    <a:lnTo>
                      <a:pt x="269" y="207"/>
                    </a:lnTo>
                    <a:lnTo>
                      <a:pt x="286" y="193"/>
                    </a:lnTo>
                    <a:lnTo>
                      <a:pt x="304" y="180"/>
                    </a:lnTo>
                    <a:lnTo>
                      <a:pt x="322" y="169"/>
                    </a:lnTo>
                    <a:lnTo>
                      <a:pt x="342" y="158"/>
                    </a:lnTo>
                    <a:lnTo>
                      <a:pt x="361" y="147"/>
                    </a:lnTo>
                    <a:lnTo>
                      <a:pt x="381" y="138"/>
                    </a:lnTo>
                    <a:lnTo>
                      <a:pt x="403" y="130"/>
                    </a:lnTo>
                    <a:lnTo>
                      <a:pt x="424" y="123"/>
                    </a:lnTo>
                    <a:lnTo>
                      <a:pt x="446" y="117"/>
                    </a:lnTo>
                    <a:lnTo>
                      <a:pt x="468" y="112"/>
                    </a:lnTo>
                    <a:lnTo>
                      <a:pt x="491" y="108"/>
                    </a:lnTo>
                    <a:lnTo>
                      <a:pt x="513" y="105"/>
                    </a:lnTo>
                    <a:lnTo>
                      <a:pt x="537" y="103"/>
                    </a:lnTo>
                    <a:lnTo>
                      <a:pt x="560" y="102"/>
                    </a:lnTo>
                    <a:lnTo>
                      <a:pt x="584" y="103"/>
                    </a:lnTo>
                    <a:lnTo>
                      <a:pt x="608" y="105"/>
                    </a:lnTo>
                    <a:lnTo>
                      <a:pt x="631" y="108"/>
                    </a:lnTo>
                    <a:lnTo>
                      <a:pt x="653" y="112"/>
                    </a:lnTo>
                    <a:lnTo>
                      <a:pt x="675" y="117"/>
                    </a:lnTo>
                    <a:lnTo>
                      <a:pt x="697" y="123"/>
                    </a:lnTo>
                    <a:lnTo>
                      <a:pt x="718" y="130"/>
                    </a:lnTo>
                    <a:lnTo>
                      <a:pt x="739" y="138"/>
                    </a:lnTo>
                    <a:lnTo>
                      <a:pt x="759" y="147"/>
                    </a:lnTo>
                    <a:lnTo>
                      <a:pt x="779" y="158"/>
                    </a:lnTo>
                    <a:lnTo>
                      <a:pt x="799" y="169"/>
                    </a:lnTo>
                    <a:lnTo>
                      <a:pt x="817" y="180"/>
                    </a:lnTo>
                    <a:lnTo>
                      <a:pt x="835" y="193"/>
                    </a:lnTo>
                    <a:lnTo>
                      <a:pt x="852" y="207"/>
                    </a:lnTo>
                    <a:lnTo>
                      <a:pt x="869" y="221"/>
                    </a:lnTo>
                    <a:lnTo>
                      <a:pt x="885" y="236"/>
                    </a:lnTo>
                    <a:lnTo>
                      <a:pt x="900" y="252"/>
                    </a:lnTo>
                    <a:lnTo>
                      <a:pt x="914" y="269"/>
                    </a:lnTo>
                    <a:lnTo>
                      <a:pt x="928" y="287"/>
                    </a:lnTo>
                    <a:lnTo>
                      <a:pt x="940" y="305"/>
                    </a:lnTo>
                    <a:lnTo>
                      <a:pt x="952" y="323"/>
                    </a:lnTo>
                    <a:lnTo>
                      <a:pt x="963" y="342"/>
                    </a:lnTo>
                    <a:lnTo>
                      <a:pt x="973" y="362"/>
                    </a:lnTo>
                    <a:lnTo>
                      <a:pt x="982" y="382"/>
                    </a:lnTo>
                    <a:lnTo>
                      <a:pt x="991" y="403"/>
                    </a:lnTo>
                    <a:lnTo>
                      <a:pt x="999" y="424"/>
                    </a:lnTo>
                    <a:lnTo>
                      <a:pt x="1005" y="446"/>
                    </a:lnTo>
                    <a:lnTo>
                      <a:pt x="1010" y="468"/>
                    </a:lnTo>
                    <a:lnTo>
                      <a:pt x="1014" y="490"/>
                    </a:lnTo>
                    <a:lnTo>
                      <a:pt x="1017" y="514"/>
                    </a:lnTo>
                    <a:lnTo>
                      <a:pt x="1019" y="537"/>
                    </a:lnTo>
                    <a:lnTo>
                      <a:pt x="1019" y="561"/>
                    </a:lnTo>
                    <a:close/>
                  </a:path>
                </a:pathLst>
              </a:custGeom>
              <a:solidFill>
                <a:srgbClr val="F9CD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1673" name="Freeform 1380">
                <a:extLst>
                  <a:ext uri="{FF2B5EF4-FFF2-40B4-BE49-F238E27FC236}">
                    <a16:creationId xmlns:a16="http://schemas.microsoft.com/office/drawing/2014/main" id="{CD40EFF6-DCCE-400A-89EB-1A6D8D4BDACC}"/>
                  </a:ext>
                </a:extLst>
              </p:cNvPr>
              <p:cNvSpPr>
                <a:spLocks noEditPoints="1"/>
              </p:cNvSpPr>
              <p:nvPr/>
            </p:nvSpPr>
            <p:spPr bwMode="auto">
              <a:xfrm>
                <a:off x="3866" y="3090"/>
                <a:ext cx="204" cy="204"/>
              </a:xfrm>
              <a:custGeom>
                <a:avLst/>
                <a:gdLst>
                  <a:gd name="T0" fmla="*/ 202 w 1019"/>
                  <a:gd name="T1" fmla="*/ 81 h 1019"/>
                  <a:gd name="T2" fmla="*/ 194 w 1019"/>
                  <a:gd name="T3" fmla="*/ 58 h 1019"/>
                  <a:gd name="T4" fmla="*/ 181 w 1019"/>
                  <a:gd name="T5" fmla="*/ 37 h 1019"/>
                  <a:gd name="T6" fmla="*/ 163 w 1019"/>
                  <a:gd name="T7" fmla="*/ 20 h 1019"/>
                  <a:gd name="T8" fmla="*/ 142 w 1019"/>
                  <a:gd name="T9" fmla="*/ 8 h 1019"/>
                  <a:gd name="T10" fmla="*/ 118 w 1019"/>
                  <a:gd name="T11" fmla="*/ 1 h 1019"/>
                  <a:gd name="T12" fmla="*/ 91 w 1019"/>
                  <a:gd name="T13" fmla="*/ 0 h 1019"/>
                  <a:gd name="T14" fmla="*/ 67 w 1019"/>
                  <a:gd name="T15" fmla="*/ 6 h 1019"/>
                  <a:gd name="T16" fmla="*/ 45 w 1019"/>
                  <a:gd name="T17" fmla="*/ 17 h 1019"/>
                  <a:gd name="T18" fmla="*/ 26 w 1019"/>
                  <a:gd name="T19" fmla="*/ 33 h 1019"/>
                  <a:gd name="T20" fmla="*/ 12 w 1019"/>
                  <a:gd name="T21" fmla="*/ 53 h 1019"/>
                  <a:gd name="T22" fmla="*/ 3 w 1019"/>
                  <a:gd name="T23" fmla="*/ 76 h 1019"/>
                  <a:gd name="T24" fmla="*/ 0 w 1019"/>
                  <a:gd name="T25" fmla="*/ 102 h 1019"/>
                  <a:gd name="T26" fmla="*/ 3 w 1019"/>
                  <a:gd name="T27" fmla="*/ 127 h 1019"/>
                  <a:gd name="T28" fmla="*/ 12 w 1019"/>
                  <a:gd name="T29" fmla="*/ 151 h 1019"/>
                  <a:gd name="T30" fmla="*/ 26 w 1019"/>
                  <a:gd name="T31" fmla="*/ 171 h 1019"/>
                  <a:gd name="T32" fmla="*/ 45 w 1019"/>
                  <a:gd name="T33" fmla="*/ 187 h 1019"/>
                  <a:gd name="T34" fmla="*/ 67 w 1019"/>
                  <a:gd name="T35" fmla="*/ 198 h 1019"/>
                  <a:gd name="T36" fmla="*/ 91 w 1019"/>
                  <a:gd name="T37" fmla="*/ 203 h 1019"/>
                  <a:gd name="T38" fmla="*/ 118 w 1019"/>
                  <a:gd name="T39" fmla="*/ 203 h 1019"/>
                  <a:gd name="T40" fmla="*/ 142 w 1019"/>
                  <a:gd name="T41" fmla="*/ 196 h 1019"/>
                  <a:gd name="T42" fmla="*/ 163 w 1019"/>
                  <a:gd name="T43" fmla="*/ 184 h 1019"/>
                  <a:gd name="T44" fmla="*/ 181 w 1019"/>
                  <a:gd name="T45" fmla="*/ 167 h 1019"/>
                  <a:gd name="T46" fmla="*/ 194 w 1019"/>
                  <a:gd name="T47" fmla="*/ 146 h 1019"/>
                  <a:gd name="T48" fmla="*/ 202 w 1019"/>
                  <a:gd name="T49" fmla="*/ 123 h 1019"/>
                  <a:gd name="T50" fmla="*/ 184 w 1019"/>
                  <a:gd name="T51" fmla="*/ 102 h 1019"/>
                  <a:gd name="T52" fmla="*/ 181 w 1019"/>
                  <a:gd name="T53" fmla="*/ 122 h 1019"/>
                  <a:gd name="T54" fmla="*/ 174 w 1019"/>
                  <a:gd name="T55" fmla="*/ 141 h 1019"/>
                  <a:gd name="T56" fmla="*/ 162 w 1019"/>
                  <a:gd name="T57" fmla="*/ 157 h 1019"/>
                  <a:gd name="T58" fmla="*/ 148 w 1019"/>
                  <a:gd name="T59" fmla="*/ 170 h 1019"/>
                  <a:gd name="T60" fmla="*/ 130 w 1019"/>
                  <a:gd name="T61" fmla="*/ 179 h 1019"/>
                  <a:gd name="T62" fmla="*/ 110 w 1019"/>
                  <a:gd name="T63" fmla="*/ 183 h 1019"/>
                  <a:gd name="T64" fmla="*/ 89 w 1019"/>
                  <a:gd name="T65" fmla="*/ 183 h 1019"/>
                  <a:gd name="T66" fmla="*/ 70 w 1019"/>
                  <a:gd name="T67" fmla="*/ 177 h 1019"/>
                  <a:gd name="T68" fmla="*/ 53 w 1019"/>
                  <a:gd name="T69" fmla="*/ 167 h 1019"/>
                  <a:gd name="T70" fmla="*/ 39 w 1019"/>
                  <a:gd name="T71" fmla="*/ 154 h 1019"/>
                  <a:gd name="T72" fmla="*/ 28 w 1019"/>
                  <a:gd name="T73" fmla="*/ 138 h 1019"/>
                  <a:gd name="T74" fmla="*/ 22 w 1019"/>
                  <a:gd name="T75" fmla="*/ 118 h 1019"/>
                  <a:gd name="T76" fmla="*/ 20 w 1019"/>
                  <a:gd name="T77" fmla="*/ 98 h 1019"/>
                  <a:gd name="T78" fmla="*/ 24 w 1019"/>
                  <a:gd name="T79" fmla="*/ 78 h 1019"/>
                  <a:gd name="T80" fmla="*/ 32 w 1019"/>
                  <a:gd name="T81" fmla="*/ 60 h 1019"/>
                  <a:gd name="T82" fmla="*/ 44 w 1019"/>
                  <a:gd name="T83" fmla="*/ 44 h 1019"/>
                  <a:gd name="T84" fmla="*/ 60 w 1019"/>
                  <a:gd name="T85" fmla="*/ 32 h 1019"/>
                  <a:gd name="T86" fmla="*/ 78 w 1019"/>
                  <a:gd name="T87" fmla="*/ 24 h 1019"/>
                  <a:gd name="T88" fmla="*/ 98 w 1019"/>
                  <a:gd name="T89" fmla="*/ 21 h 1019"/>
                  <a:gd name="T90" fmla="*/ 119 w 1019"/>
                  <a:gd name="T91" fmla="*/ 22 h 1019"/>
                  <a:gd name="T92" fmla="*/ 137 w 1019"/>
                  <a:gd name="T93" fmla="*/ 28 h 1019"/>
                  <a:gd name="T94" fmla="*/ 154 w 1019"/>
                  <a:gd name="T95" fmla="*/ 39 h 1019"/>
                  <a:gd name="T96" fmla="*/ 167 w 1019"/>
                  <a:gd name="T97" fmla="*/ 53 h 1019"/>
                  <a:gd name="T98" fmla="*/ 177 w 1019"/>
                  <a:gd name="T99" fmla="*/ 70 h 1019"/>
                  <a:gd name="T100" fmla="*/ 183 w 1019"/>
                  <a:gd name="T101" fmla="*/ 90 h 101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019" h="1019">
                    <a:moveTo>
                      <a:pt x="1019" y="510"/>
                    </a:moveTo>
                    <a:lnTo>
                      <a:pt x="1018" y="484"/>
                    </a:lnTo>
                    <a:lnTo>
                      <a:pt x="1016" y="458"/>
                    </a:lnTo>
                    <a:lnTo>
                      <a:pt x="1013" y="432"/>
                    </a:lnTo>
                    <a:lnTo>
                      <a:pt x="1009" y="407"/>
                    </a:lnTo>
                    <a:lnTo>
                      <a:pt x="1003" y="382"/>
                    </a:lnTo>
                    <a:lnTo>
                      <a:pt x="996" y="358"/>
                    </a:lnTo>
                    <a:lnTo>
                      <a:pt x="988" y="334"/>
                    </a:lnTo>
                    <a:lnTo>
                      <a:pt x="979" y="311"/>
                    </a:lnTo>
                    <a:lnTo>
                      <a:pt x="969" y="289"/>
                    </a:lnTo>
                    <a:lnTo>
                      <a:pt x="958" y="267"/>
                    </a:lnTo>
                    <a:lnTo>
                      <a:pt x="946" y="246"/>
                    </a:lnTo>
                    <a:lnTo>
                      <a:pt x="931" y="224"/>
                    </a:lnTo>
                    <a:lnTo>
                      <a:pt x="917" y="204"/>
                    </a:lnTo>
                    <a:lnTo>
                      <a:pt x="902" y="185"/>
                    </a:lnTo>
                    <a:lnTo>
                      <a:pt x="886" y="167"/>
                    </a:lnTo>
                    <a:lnTo>
                      <a:pt x="870" y="149"/>
                    </a:lnTo>
                    <a:lnTo>
                      <a:pt x="852" y="132"/>
                    </a:lnTo>
                    <a:lnTo>
                      <a:pt x="833" y="117"/>
                    </a:lnTo>
                    <a:lnTo>
                      <a:pt x="814" y="102"/>
                    </a:lnTo>
                    <a:lnTo>
                      <a:pt x="794" y="87"/>
                    </a:lnTo>
                    <a:lnTo>
                      <a:pt x="774" y="74"/>
                    </a:lnTo>
                    <a:lnTo>
                      <a:pt x="753" y="62"/>
                    </a:lnTo>
                    <a:lnTo>
                      <a:pt x="730" y="51"/>
                    </a:lnTo>
                    <a:lnTo>
                      <a:pt x="707" y="41"/>
                    </a:lnTo>
                    <a:lnTo>
                      <a:pt x="684" y="32"/>
                    </a:lnTo>
                    <a:lnTo>
                      <a:pt x="661" y="23"/>
                    </a:lnTo>
                    <a:lnTo>
                      <a:pt x="637" y="16"/>
                    </a:lnTo>
                    <a:lnTo>
                      <a:pt x="612" y="10"/>
                    </a:lnTo>
                    <a:lnTo>
                      <a:pt x="587" y="6"/>
                    </a:lnTo>
                    <a:lnTo>
                      <a:pt x="562" y="2"/>
                    </a:lnTo>
                    <a:lnTo>
                      <a:pt x="535" y="0"/>
                    </a:lnTo>
                    <a:lnTo>
                      <a:pt x="509" y="0"/>
                    </a:lnTo>
                    <a:lnTo>
                      <a:pt x="483" y="0"/>
                    </a:lnTo>
                    <a:lnTo>
                      <a:pt x="457" y="2"/>
                    </a:lnTo>
                    <a:lnTo>
                      <a:pt x="432" y="6"/>
                    </a:lnTo>
                    <a:lnTo>
                      <a:pt x="407" y="10"/>
                    </a:lnTo>
                    <a:lnTo>
                      <a:pt x="382" y="16"/>
                    </a:lnTo>
                    <a:lnTo>
                      <a:pt x="358" y="23"/>
                    </a:lnTo>
                    <a:lnTo>
                      <a:pt x="334" y="32"/>
                    </a:lnTo>
                    <a:lnTo>
                      <a:pt x="311" y="41"/>
                    </a:lnTo>
                    <a:lnTo>
                      <a:pt x="288" y="51"/>
                    </a:lnTo>
                    <a:lnTo>
                      <a:pt x="266" y="62"/>
                    </a:lnTo>
                    <a:lnTo>
                      <a:pt x="245" y="74"/>
                    </a:lnTo>
                    <a:lnTo>
                      <a:pt x="225" y="87"/>
                    </a:lnTo>
                    <a:lnTo>
                      <a:pt x="205" y="102"/>
                    </a:lnTo>
                    <a:lnTo>
                      <a:pt x="186" y="117"/>
                    </a:lnTo>
                    <a:lnTo>
                      <a:pt x="167" y="132"/>
                    </a:lnTo>
                    <a:lnTo>
                      <a:pt x="150" y="149"/>
                    </a:lnTo>
                    <a:lnTo>
                      <a:pt x="132" y="167"/>
                    </a:lnTo>
                    <a:lnTo>
                      <a:pt x="116" y="185"/>
                    </a:lnTo>
                    <a:lnTo>
                      <a:pt x="101" y="204"/>
                    </a:lnTo>
                    <a:lnTo>
                      <a:pt x="87" y="224"/>
                    </a:lnTo>
                    <a:lnTo>
                      <a:pt x="73" y="246"/>
                    </a:lnTo>
                    <a:lnTo>
                      <a:pt x="61" y="267"/>
                    </a:lnTo>
                    <a:lnTo>
                      <a:pt x="50" y="289"/>
                    </a:lnTo>
                    <a:lnTo>
                      <a:pt x="40" y="311"/>
                    </a:lnTo>
                    <a:lnTo>
                      <a:pt x="31" y="334"/>
                    </a:lnTo>
                    <a:lnTo>
                      <a:pt x="23" y="358"/>
                    </a:lnTo>
                    <a:lnTo>
                      <a:pt x="16" y="382"/>
                    </a:lnTo>
                    <a:lnTo>
                      <a:pt x="10" y="407"/>
                    </a:lnTo>
                    <a:lnTo>
                      <a:pt x="6" y="432"/>
                    </a:lnTo>
                    <a:lnTo>
                      <a:pt x="3" y="458"/>
                    </a:lnTo>
                    <a:lnTo>
                      <a:pt x="1" y="484"/>
                    </a:lnTo>
                    <a:lnTo>
                      <a:pt x="0" y="510"/>
                    </a:lnTo>
                    <a:lnTo>
                      <a:pt x="1" y="536"/>
                    </a:lnTo>
                    <a:lnTo>
                      <a:pt x="3" y="562"/>
                    </a:lnTo>
                    <a:lnTo>
                      <a:pt x="6" y="587"/>
                    </a:lnTo>
                    <a:lnTo>
                      <a:pt x="10" y="612"/>
                    </a:lnTo>
                    <a:lnTo>
                      <a:pt x="16" y="636"/>
                    </a:lnTo>
                    <a:lnTo>
                      <a:pt x="23" y="662"/>
                    </a:lnTo>
                    <a:lnTo>
                      <a:pt x="31" y="685"/>
                    </a:lnTo>
                    <a:lnTo>
                      <a:pt x="40" y="708"/>
                    </a:lnTo>
                    <a:lnTo>
                      <a:pt x="50" y="731"/>
                    </a:lnTo>
                    <a:lnTo>
                      <a:pt x="61" y="752"/>
                    </a:lnTo>
                    <a:lnTo>
                      <a:pt x="73" y="774"/>
                    </a:lnTo>
                    <a:lnTo>
                      <a:pt x="87" y="794"/>
                    </a:lnTo>
                    <a:lnTo>
                      <a:pt x="101" y="814"/>
                    </a:lnTo>
                    <a:lnTo>
                      <a:pt x="116" y="833"/>
                    </a:lnTo>
                    <a:lnTo>
                      <a:pt x="132" y="852"/>
                    </a:lnTo>
                    <a:lnTo>
                      <a:pt x="150" y="870"/>
                    </a:lnTo>
                    <a:lnTo>
                      <a:pt x="167" y="887"/>
                    </a:lnTo>
                    <a:lnTo>
                      <a:pt x="186" y="903"/>
                    </a:lnTo>
                    <a:lnTo>
                      <a:pt x="205" y="918"/>
                    </a:lnTo>
                    <a:lnTo>
                      <a:pt x="225" y="932"/>
                    </a:lnTo>
                    <a:lnTo>
                      <a:pt x="245" y="945"/>
                    </a:lnTo>
                    <a:lnTo>
                      <a:pt x="266" y="958"/>
                    </a:lnTo>
                    <a:lnTo>
                      <a:pt x="288" y="969"/>
                    </a:lnTo>
                    <a:lnTo>
                      <a:pt x="311" y="979"/>
                    </a:lnTo>
                    <a:lnTo>
                      <a:pt x="334" y="988"/>
                    </a:lnTo>
                    <a:lnTo>
                      <a:pt x="358" y="996"/>
                    </a:lnTo>
                    <a:lnTo>
                      <a:pt x="382" y="1003"/>
                    </a:lnTo>
                    <a:lnTo>
                      <a:pt x="407" y="1008"/>
                    </a:lnTo>
                    <a:lnTo>
                      <a:pt x="432" y="1013"/>
                    </a:lnTo>
                    <a:lnTo>
                      <a:pt x="457" y="1016"/>
                    </a:lnTo>
                    <a:lnTo>
                      <a:pt x="483" y="1018"/>
                    </a:lnTo>
                    <a:lnTo>
                      <a:pt x="509" y="1019"/>
                    </a:lnTo>
                    <a:lnTo>
                      <a:pt x="535" y="1018"/>
                    </a:lnTo>
                    <a:lnTo>
                      <a:pt x="562" y="1016"/>
                    </a:lnTo>
                    <a:lnTo>
                      <a:pt x="587" y="1013"/>
                    </a:lnTo>
                    <a:lnTo>
                      <a:pt x="612" y="1008"/>
                    </a:lnTo>
                    <a:lnTo>
                      <a:pt x="637" y="1003"/>
                    </a:lnTo>
                    <a:lnTo>
                      <a:pt x="661" y="996"/>
                    </a:lnTo>
                    <a:lnTo>
                      <a:pt x="684" y="988"/>
                    </a:lnTo>
                    <a:lnTo>
                      <a:pt x="707" y="979"/>
                    </a:lnTo>
                    <a:lnTo>
                      <a:pt x="730" y="969"/>
                    </a:lnTo>
                    <a:lnTo>
                      <a:pt x="753" y="958"/>
                    </a:lnTo>
                    <a:lnTo>
                      <a:pt x="774" y="945"/>
                    </a:lnTo>
                    <a:lnTo>
                      <a:pt x="794" y="932"/>
                    </a:lnTo>
                    <a:lnTo>
                      <a:pt x="814" y="918"/>
                    </a:lnTo>
                    <a:lnTo>
                      <a:pt x="833" y="903"/>
                    </a:lnTo>
                    <a:lnTo>
                      <a:pt x="852" y="887"/>
                    </a:lnTo>
                    <a:lnTo>
                      <a:pt x="870" y="870"/>
                    </a:lnTo>
                    <a:lnTo>
                      <a:pt x="886" y="852"/>
                    </a:lnTo>
                    <a:lnTo>
                      <a:pt x="902" y="833"/>
                    </a:lnTo>
                    <a:lnTo>
                      <a:pt x="917" y="814"/>
                    </a:lnTo>
                    <a:lnTo>
                      <a:pt x="931" y="794"/>
                    </a:lnTo>
                    <a:lnTo>
                      <a:pt x="946" y="774"/>
                    </a:lnTo>
                    <a:lnTo>
                      <a:pt x="958" y="752"/>
                    </a:lnTo>
                    <a:lnTo>
                      <a:pt x="969" y="731"/>
                    </a:lnTo>
                    <a:lnTo>
                      <a:pt x="979" y="708"/>
                    </a:lnTo>
                    <a:lnTo>
                      <a:pt x="988" y="685"/>
                    </a:lnTo>
                    <a:lnTo>
                      <a:pt x="996" y="662"/>
                    </a:lnTo>
                    <a:lnTo>
                      <a:pt x="1003" y="636"/>
                    </a:lnTo>
                    <a:lnTo>
                      <a:pt x="1009" y="612"/>
                    </a:lnTo>
                    <a:lnTo>
                      <a:pt x="1013" y="587"/>
                    </a:lnTo>
                    <a:lnTo>
                      <a:pt x="1016" y="562"/>
                    </a:lnTo>
                    <a:lnTo>
                      <a:pt x="1018" y="536"/>
                    </a:lnTo>
                    <a:lnTo>
                      <a:pt x="1019" y="510"/>
                    </a:lnTo>
                    <a:close/>
                    <a:moveTo>
                      <a:pt x="917" y="510"/>
                    </a:moveTo>
                    <a:lnTo>
                      <a:pt x="916" y="531"/>
                    </a:lnTo>
                    <a:lnTo>
                      <a:pt x="915" y="551"/>
                    </a:lnTo>
                    <a:lnTo>
                      <a:pt x="912" y="572"/>
                    </a:lnTo>
                    <a:lnTo>
                      <a:pt x="908" y="591"/>
                    </a:lnTo>
                    <a:lnTo>
                      <a:pt x="904" y="611"/>
                    </a:lnTo>
                    <a:lnTo>
                      <a:pt x="898" y="630"/>
                    </a:lnTo>
                    <a:lnTo>
                      <a:pt x="892" y="650"/>
                    </a:lnTo>
                    <a:lnTo>
                      <a:pt x="885" y="669"/>
                    </a:lnTo>
                    <a:lnTo>
                      <a:pt x="877" y="687"/>
                    </a:lnTo>
                    <a:lnTo>
                      <a:pt x="868" y="704"/>
                    </a:lnTo>
                    <a:lnTo>
                      <a:pt x="858" y="721"/>
                    </a:lnTo>
                    <a:lnTo>
                      <a:pt x="847" y="738"/>
                    </a:lnTo>
                    <a:lnTo>
                      <a:pt x="836" y="753"/>
                    </a:lnTo>
                    <a:lnTo>
                      <a:pt x="824" y="769"/>
                    </a:lnTo>
                    <a:lnTo>
                      <a:pt x="811" y="783"/>
                    </a:lnTo>
                    <a:lnTo>
                      <a:pt x="798" y="798"/>
                    </a:lnTo>
                    <a:lnTo>
                      <a:pt x="784" y="811"/>
                    </a:lnTo>
                    <a:lnTo>
                      <a:pt x="769" y="824"/>
                    </a:lnTo>
                    <a:lnTo>
                      <a:pt x="754" y="836"/>
                    </a:lnTo>
                    <a:lnTo>
                      <a:pt x="737" y="847"/>
                    </a:lnTo>
                    <a:lnTo>
                      <a:pt x="720" y="859"/>
                    </a:lnTo>
                    <a:lnTo>
                      <a:pt x="703" y="868"/>
                    </a:lnTo>
                    <a:lnTo>
                      <a:pt x="686" y="877"/>
                    </a:lnTo>
                    <a:lnTo>
                      <a:pt x="668" y="885"/>
                    </a:lnTo>
                    <a:lnTo>
                      <a:pt x="649" y="893"/>
                    </a:lnTo>
                    <a:lnTo>
                      <a:pt x="631" y="899"/>
                    </a:lnTo>
                    <a:lnTo>
                      <a:pt x="611" y="905"/>
                    </a:lnTo>
                    <a:lnTo>
                      <a:pt x="592" y="909"/>
                    </a:lnTo>
                    <a:lnTo>
                      <a:pt x="572" y="913"/>
                    </a:lnTo>
                    <a:lnTo>
                      <a:pt x="551" y="915"/>
                    </a:lnTo>
                    <a:lnTo>
                      <a:pt x="530" y="917"/>
                    </a:lnTo>
                    <a:lnTo>
                      <a:pt x="509" y="917"/>
                    </a:lnTo>
                    <a:lnTo>
                      <a:pt x="488" y="917"/>
                    </a:lnTo>
                    <a:lnTo>
                      <a:pt x="468" y="915"/>
                    </a:lnTo>
                    <a:lnTo>
                      <a:pt x="447" y="913"/>
                    </a:lnTo>
                    <a:lnTo>
                      <a:pt x="427" y="909"/>
                    </a:lnTo>
                    <a:lnTo>
                      <a:pt x="408" y="905"/>
                    </a:lnTo>
                    <a:lnTo>
                      <a:pt x="388" y="899"/>
                    </a:lnTo>
                    <a:lnTo>
                      <a:pt x="370" y="893"/>
                    </a:lnTo>
                    <a:lnTo>
                      <a:pt x="351" y="885"/>
                    </a:lnTo>
                    <a:lnTo>
                      <a:pt x="332" y="877"/>
                    </a:lnTo>
                    <a:lnTo>
                      <a:pt x="315" y="868"/>
                    </a:lnTo>
                    <a:lnTo>
                      <a:pt x="298" y="859"/>
                    </a:lnTo>
                    <a:lnTo>
                      <a:pt x="281" y="847"/>
                    </a:lnTo>
                    <a:lnTo>
                      <a:pt x="265" y="836"/>
                    </a:lnTo>
                    <a:lnTo>
                      <a:pt x="250" y="824"/>
                    </a:lnTo>
                    <a:lnTo>
                      <a:pt x="235" y="811"/>
                    </a:lnTo>
                    <a:lnTo>
                      <a:pt x="221" y="798"/>
                    </a:lnTo>
                    <a:lnTo>
                      <a:pt x="208" y="783"/>
                    </a:lnTo>
                    <a:lnTo>
                      <a:pt x="195" y="769"/>
                    </a:lnTo>
                    <a:lnTo>
                      <a:pt x="183" y="753"/>
                    </a:lnTo>
                    <a:lnTo>
                      <a:pt x="172" y="738"/>
                    </a:lnTo>
                    <a:lnTo>
                      <a:pt x="161" y="721"/>
                    </a:lnTo>
                    <a:lnTo>
                      <a:pt x="151" y="704"/>
                    </a:lnTo>
                    <a:lnTo>
                      <a:pt x="142" y="687"/>
                    </a:lnTo>
                    <a:lnTo>
                      <a:pt x="133" y="669"/>
                    </a:lnTo>
                    <a:lnTo>
                      <a:pt x="126" y="650"/>
                    </a:lnTo>
                    <a:lnTo>
                      <a:pt x="120" y="630"/>
                    </a:lnTo>
                    <a:lnTo>
                      <a:pt x="114" y="611"/>
                    </a:lnTo>
                    <a:lnTo>
                      <a:pt x="110" y="591"/>
                    </a:lnTo>
                    <a:lnTo>
                      <a:pt x="106" y="572"/>
                    </a:lnTo>
                    <a:lnTo>
                      <a:pt x="104" y="551"/>
                    </a:lnTo>
                    <a:lnTo>
                      <a:pt x="102" y="531"/>
                    </a:lnTo>
                    <a:lnTo>
                      <a:pt x="101" y="510"/>
                    </a:lnTo>
                    <a:lnTo>
                      <a:pt x="102" y="489"/>
                    </a:lnTo>
                    <a:lnTo>
                      <a:pt x="104" y="468"/>
                    </a:lnTo>
                    <a:lnTo>
                      <a:pt x="106" y="448"/>
                    </a:lnTo>
                    <a:lnTo>
                      <a:pt x="110" y="427"/>
                    </a:lnTo>
                    <a:lnTo>
                      <a:pt x="114" y="407"/>
                    </a:lnTo>
                    <a:lnTo>
                      <a:pt x="120" y="388"/>
                    </a:lnTo>
                    <a:lnTo>
                      <a:pt x="126" y="369"/>
                    </a:lnTo>
                    <a:lnTo>
                      <a:pt x="133" y="351"/>
                    </a:lnTo>
                    <a:lnTo>
                      <a:pt x="142" y="333"/>
                    </a:lnTo>
                    <a:lnTo>
                      <a:pt x="151" y="315"/>
                    </a:lnTo>
                    <a:lnTo>
                      <a:pt x="161" y="298"/>
                    </a:lnTo>
                    <a:lnTo>
                      <a:pt x="172" y="282"/>
                    </a:lnTo>
                    <a:lnTo>
                      <a:pt x="183" y="266"/>
                    </a:lnTo>
                    <a:lnTo>
                      <a:pt x="195" y="251"/>
                    </a:lnTo>
                    <a:lnTo>
                      <a:pt x="208" y="236"/>
                    </a:lnTo>
                    <a:lnTo>
                      <a:pt x="221" y="221"/>
                    </a:lnTo>
                    <a:lnTo>
                      <a:pt x="235" y="208"/>
                    </a:lnTo>
                    <a:lnTo>
                      <a:pt x="250" y="195"/>
                    </a:lnTo>
                    <a:lnTo>
                      <a:pt x="265" y="183"/>
                    </a:lnTo>
                    <a:lnTo>
                      <a:pt x="281" y="171"/>
                    </a:lnTo>
                    <a:lnTo>
                      <a:pt x="298" y="161"/>
                    </a:lnTo>
                    <a:lnTo>
                      <a:pt x="315" y="151"/>
                    </a:lnTo>
                    <a:lnTo>
                      <a:pt x="332" y="142"/>
                    </a:lnTo>
                    <a:lnTo>
                      <a:pt x="351" y="134"/>
                    </a:lnTo>
                    <a:lnTo>
                      <a:pt x="370" y="127"/>
                    </a:lnTo>
                    <a:lnTo>
                      <a:pt x="388" y="120"/>
                    </a:lnTo>
                    <a:lnTo>
                      <a:pt x="408" y="115"/>
                    </a:lnTo>
                    <a:lnTo>
                      <a:pt x="427" y="110"/>
                    </a:lnTo>
                    <a:lnTo>
                      <a:pt x="447" y="107"/>
                    </a:lnTo>
                    <a:lnTo>
                      <a:pt x="468" y="104"/>
                    </a:lnTo>
                    <a:lnTo>
                      <a:pt x="488" y="103"/>
                    </a:lnTo>
                    <a:lnTo>
                      <a:pt x="509" y="102"/>
                    </a:lnTo>
                    <a:lnTo>
                      <a:pt x="530" y="103"/>
                    </a:lnTo>
                    <a:lnTo>
                      <a:pt x="551" y="104"/>
                    </a:lnTo>
                    <a:lnTo>
                      <a:pt x="572" y="107"/>
                    </a:lnTo>
                    <a:lnTo>
                      <a:pt x="592" y="110"/>
                    </a:lnTo>
                    <a:lnTo>
                      <a:pt x="611" y="115"/>
                    </a:lnTo>
                    <a:lnTo>
                      <a:pt x="631" y="120"/>
                    </a:lnTo>
                    <a:lnTo>
                      <a:pt x="649" y="127"/>
                    </a:lnTo>
                    <a:lnTo>
                      <a:pt x="668" y="134"/>
                    </a:lnTo>
                    <a:lnTo>
                      <a:pt x="686" y="142"/>
                    </a:lnTo>
                    <a:lnTo>
                      <a:pt x="703" y="151"/>
                    </a:lnTo>
                    <a:lnTo>
                      <a:pt x="720" y="161"/>
                    </a:lnTo>
                    <a:lnTo>
                      <a:pt x="737" y="171"/>
                    </a:lnTo>
                    <a:lnTo>
                      <a:pt x="754" y="183"/>
                    </a:lnTo>
                    <a:lnTo>
                      <a:pt x="769" y="195"/>
                    </a:lnTo>
                    <a:lnTo>
                      <a:pt x="784" y="208"/>
                    </a:lnTo>
                    <a:lnTo>
                      <a:pt x="798" y="221"/>
                    </a:lnTo>
                    <a:lnTo>
                      <a:pt x="811" y="236"/>
                    </a:lnTo>
                    <a:lnTo>
                      <a:pt x="824" y="251"/>
                    </a:lnTo>
                    <a:lnTo>
                      <a:pt x="836" y="266"/>
                    </a:lnTo>
                    <a:lnTo>
                      <a:pt x="847" y="282"/>
                    </a:lnTo>
                    <a:lnTo>
                      <a:pt x="858" y="298"/>
                    </a:lnTo>
                    <a:lnTo>
                      <a:pt x="868" y="315"/>
                    </a:lnTo>
                    <a:lnTo>
                      <a:pt x="877" y="333"/>
                    </a:lnTo>
                    <a:lnTo>
                      <a:pt x="885" y="351"/>
                    </a:lnTo>
                    <a:lnTo>
                      <a:pt x="892" y="369"/>
                    </a:lnTo>
                    <a:lnTo>
                      <a:pt x="898" y="388"/>
                    </a:lnTo>
                    <a:lnTo>
                      <a:pt x="904" y="407"/>
                    </a:lnTo>
                    <a:lnTo>
                      <a:pt x="908" y="427"/>
                    </a:lnTo>
                    <a:lnTo>
                      <a:pt x="912" y="448"/>
                    </a:lnTo>
                    <a:lnTo>
                      <a:pt x="915" y="468"/>
                    </a:lnTo>
                    <a:lnTo>
                      <a:pt x="916" y="489"/>
                    </a:lnTo>
                    <a:lnTo>
                      <a:pt x="917" y="510"/>
                    </a:lnTo>
                    <a:close/>
                  </a:path>
                </a:pathLst>
              </a:custGeom>
              <a:solidFill>
                <a:srgbClr val="FAD1E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1674" name="Freeform 1381">
                <a:extLst>
                  <a:ext uri="{FF2B5EF4-FFF2-40B4-BE49-F238E27FC236}">
                    <a16:creationId xmlns:a16="http://schemas.microsoft.com/office/drawing/2014/main" id="{4B9BDF74-6069-4891-A116-D0A752607FC9}"/>
                  </a:ext>
                </a:extLst>
              </p:cNvPr>
              <p:cNvSpPr>
                <a:spLocks noEditPoints="1"/>
              </p:cNvSpPr>
              <p:nvPr/>
            </p:nvSpPr>
            <p:spPr bwMode="auto">
              <a:xfrm>
                <a:off x="3876" y="3100"/>
                <a:ext cx="183" cy="184"/>
              </a:xfrm>
              <a:custGeom>
                <a:avLst/>
                <a:gdLst>
                  <a:gd name="T0" fmla="*/ 181 w 917"/>
                  <a:gd name="T1" fmla="*/ 73 h 917"/>
                  <a:gd name="T2" fmla="*/ 174 w 917"/>
                  <a:gd name="T3" fmla="*/ 52 h 917"/>
                  <a:gd name="T4" fmla="*/ 162 w 917"/>
                  <a:gd name="T5" fmla="*/ 34 h 917"/>
                  <a:gd name="T6" fmla="*/ 146 w 917"/>
                  <a:gd name="T7" fmla="*/ 18 h 917"/>
                  <a:gd name="T8" fmla="*/ 127 w 917"/>
                  <a:gd name="T9" fmla="*/ 7 h 917"/>
                  <a:gd name="T10" fmla="*/ 106 w 917"/>
                  <a:gd name="T11" fmla="*/ 1 h 917"/>
                  <a:gd name="T12" fmla="*/ 82 w 917"/>
                  <a:gd name="T13" fmla="*/ 1 h 917"/>
                  <a:gd name="T14" fmla="*/ 60 w 917"/>
                  <a:gd name="T15" fmla="*/ 6 h 917"/>
                  <a:gd name="T16" fmla="*/ 40 w 917"/>
                  <a:gd name="T17" fmla="*/ 16 h 917"/>
                  <a:gd name="T18" fmla="*/ 24 w 917"/>
                  <a:gd name="T19" fmla="*/ 30 h 917"/>
                  <a:gd name="T20" fmla="*/ 11 w 917"/>
                  <a:gd name="T21" fmla="*/ 48 h 917"/>
                  <a:gd name="T22" fmla="*/ 3 w 917"/>
                  <a:gd name="T23" fmla="*/ 69 h 917"/>
                  <a:gd name="T24" fmla="*/ 0 w 917"/>
                  <a:gd name="T25" fmla="*/ 92 h 917"/>
                  <a:gd name="T26" fmla="*/ 3 w 917"/>
                  <a:gd name="T27" fmla="*/ 115 h 917"/>
                  <a:gd name="T28" fmla="*/ 11 w 917"/>
                  <a:gd name="T29" fmla="*/ 136 h 917"/>
                  <a:gd name="T30" fmla="*/ 24 w 917"/>
                  <a:gd name="T31" fmla="*/ 154 h 917"/>
                  <a:gd name="T32" fmla="*/ 40 w 917"/>
                  <a:gd name="T33" fmla="*/ 168 h 917"/>
                  <a:gd name="T34" fmla="*/ 60 w 917"/>
                  <a:gd name="T35" fmla="*/ 178 h 917"/>
                  <a:gd name="T36" fmla="*/ 82 w 917"/>
                  <a:gd name="T37" fmla="*/ 184 h 917"/>
                  <a:gd name="T38" fmla="*/ 106 w 917"/>
                  <a:gd name="T39" fmla="*/ 183 h 917"/>
                  <a:gd name="T40" fmla="*/ 127 w 917"/>
                  <a:gd name="T41" fmla="*/ 177 h 917"/>
                  <a:gd name="T42" fmla="*/ 146 w 917"/>
                  <a:gd name="T43" fmla="*/ 166 h 917"/>
                  <a:gd name="T44" fmla="*/ 162 w 917"/>
                  <a:gd name="T45" fmla="*/ 150 h 917"/>
                  <a:gd name="T46" fmla="*/ 174 w 917"/>
                  <a:gd name="T47" fmla="*/ 132 h 917"/>
                  <a:gd name="T48" fmla="*/ 181 w 917"/>
                  <a:gd name="T49" fmla="*/ 111 h 917"/>
                  <a:gd name="T50" fmla="*/ 163 w 917"/>
                  <a:gd name="T51" fmla="*/ 92 h 917"/>
                  <a:gd name="T52" fmla="*/ 160 w 917"/>
                  <a:gd name="T53" fmla="*/ 110 h 917"/>
                  <a:gd name="T54" fmla="*/ 154 w 917"/>
                  <a:gd name="T55" fmla="*/ 126 h 917"/>
                  <a:gd name="T56" fmla="*/ 144 w 917"/>
                  <a:gd name="T57" fmla="*/ 140 h 917"/>
                  <a:gd name="T58" fmla="*/ 131 w 917"/>
                  <a:gd name="T59" fmla="*/ 151 h 917"/>
                  <a:gd name="T60" fmla="*/ 116 w 917"/>
                  <a:gd name="T61" fmla="*/ 159 h 917"/>
                  <a:gd name="T62" fmla="*/ 99 w 917"/>
                  <a:gd name="T63" fmla="*/ 163 h 917"/>
                  <a:gd name="T64" fmla="*/ 81 w 917"/>
                  <a:gd name="T65" fmla="*/ 163 h 917"/>
                  <a:gd name="T66" fmla="*/ 64 w 917"/>
                  <a:gd name="T67" fmla="*/ 158 h 917"/>
                  <a:gd name="T68" fmla="*/ 49 w 917"/>
                  <a:gd name="T69" fmla="*/ 149 h 917"/>
                  <a:gd name="T70" fmla="*/ 37 w 917"/>
                  <a:gd name="T71" fmla="*/ 138 h 917"/>
                  <a:gd name="T72" fmla="*/ 27 w 917"/>
                  <a:gd name="T73" fmla="*/ 123 h 917"/>
                  <a:gd name="T74" fmla="*/ 22 w 917"/>
                  <a:gd name="T75" fmla="*/ 106 h 917"/>
                  <a:gd name="T76" fmla="*/ 21 w 917"/>
                  <a:gd name="T77" fmla="*/ 88 h 917"/>
                  <a:gd name="T78" fmla="*/ 24 w 917"/>
                  <a:gd name="T79" fmla="*/ 71 h 917"/>
                  <a:gd name="T80" fmla="*/ 31 w 917"/>
                  <a:gd name="T81" fmla="*/ 55 h 917"/>
                  <a:gd name="T82" fmla="*/ 41 w 917"/>
                  <a:gd name="T83" fmla="*/ 42 h 917"/>
                  <a:gd name="T84" fmla="*/ 54 w 917"/>
                  <a:gd name="T85" fmla="*/ 31 h 917"/>
                  <a:gd name="T86" fmla="*/ 70 w 917"/>
                  <a:gd name="T87" fmla="*/ 24 h 917"/>
                  <a:gd name="T88" fmla="*/ 88 w 917"/>
                  <a:gd name="T89" fmla="*/ 20 h 917"/>
                  <a:gd name="T90" fmla="*/ 106 w 917"/>
                  <a:gd name="T91" fmla="*/ 22 h 917"/>
                  <a:gd name="T92" fmla="*/ 122 w 917"/>
                  <a:gd name="T93" fmla="*/ 27 h 917"/>
                  <a:gd name="T94" fmla="*/ 137 w 917"/>
                  <a:gd name="T95" fmla="*/ 37 h 917"/>
                  <a:gd name="T96" fmla="*/ 148 w 917"/>
                  <a:gd name="T97" fmla="*/ 49 h 917"/>
                  <a:gd name="T98" fmla="*/ 157 w 917"/>
                  <a:gd name="T99" fmla="*/ 64 h 917"/>
                  <a:gd name="T100" fmla="*/ 162 w 917"/>
                  <a:gd name="T101" fmla="*/ 81 h 91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917" h="917">
                    <a:moveTo>
                      <a:pt x="917" y="459"/>
                    </a:moveTo>
                    <a:lnTo>
                      <a:pt x="917" y="435"/>
                    </a:lnTo>
                    <a:lnTo>
                      <a:pt x="915" y="412"/>
                    </a:lnTo>
                    <a:lnTo>
                      <a:pt x="912" y="388"/>
                    </a:lnTo>
                    <a:lnTo>
                      <a:pt x="908" y="366"/>
                    </a:lnTo>
                    <a:lnTo>
                      <a:pt x="903" y="344"/>
                    </a:lnTo>
                    <a:lnTo>
                      <a:pt x="897" y="322"/>
                    </a:lnTo>
                    <a:lnTo>
                      <a:pt x="889" y="301"/>
                    </a:lnTo>
                    <a:lnTo>
                      <a:pt x="880" y="280"/>
                    </a:lnTo>
                    <a:lnTo>
                      <a:pt x="871" y="260"/>
                    </a:lnTo>
                    <a:lnTo>
                      <a:pt x="861" y="240"/>
                    </a:lnTo>
                    <a:lnTo>
                      <a:pt x="850" y="221"/>
                    </a:lnTo>
                    <a:lnTo>
                      <a:pt x="838" y="203"/>
                    </a:lnTo>
                    <a:lnTo>
                      <a:pt x="826" y="185"/>
                    </a:lnTo>
                    <a:lnTo>
                      <a:pt x="812" y="167"/>
                    </a:lnTo>
                    <a:lnTo>
                      <a:pt x="798" y="150"/>
                    </a:lnTo>
                    <a:lnTo>
                      <a:pt x="783" y="134"/>
                    </a:lnTo>
                    <a:lnTo>
                      <a:pt x="767" y="119"/>
                    </a:lnTo>
                    <a:lnTo>
                      <a:pt x="750" y="105"/>
                    </a:lnTo>
                    <a:lnTo>
                      <a:pt x="733" y="91"/>
                    </a:lnTo>
                    <a:lnTo>
                      <a:pt x="715" y="78"/>
                    </a:lnTo>
                    <a:lnTo>
                      <a:pt x="697" y="67"/>
                    </a:lnTo>
                    <a:lnTo>
                      <a:pt x="677" y="56"/>
                    </a:lnTo>
                    <a:lnTo>
                      <a:pt x="657" y="45"/>
                    </a:lnTo>
                    <a:lnTo>
                      <a:pt x="637" y="36"/>
                    </a:lnTo>
                    <a:lnTo>
                      <a:pt x="616" y="28"/>
                    </a:lnTo>
                    <a:lnTo>
                      <a:pt x="595" y="21"/>
                    </a:lnTo>
                    <a:lnTo>
                      <a:pt x="573" y="15"/>
                    </a:lnTo>
                    <a:lnTo>
                      <a:pt x="551" y="10"/>
                    </a:lnTo>
                    <a:lnTo>
                      <a:pt x="529" y="6"/>
                    </a:lnTo>
                    <a:lnTo>
                      <a:pt x="506" y="3"/>
                    </a:lnTo>
                    <a:lnTo>
                      <a:pt x="482" y="1"/>
                    </a:lnTo>
                    <a:lnTo>
                      <a:pt x="458" y="0"/>
                    </a:lnTo>
                    <a:lnTo>
                      <a:pt x="435" y="1"/>
                    </a:lnTo>
                    <a:lnTo>
                      <a:pt x="411" y="3"/>
                    </a:lnTo>
                    <a:lnTo>
                      <a:pt x="389" y="6"/>
                    </a:lnTo>
                    <a:lnTo>
                      <a:pt x="366" y="10"/>
                    </a:lnTo>
                    <a:lnTo>
                      <a:pt x="344" y="15"/>
                    </a:lnTo>
                    <a:lnTo>
                      <a:pt x="322" y="21"/>
                    </a:lnTo>
                    <a:lnTo>
                      <a:pt x="301" y="28"/>
                    </a:lnTo>
                    <a:lnTo>
                      <a:pt x="279" y="36"/>
                    </a:lnTo>
                    <a:lnTo>
                      <a:pt x="259" y="45"/>
                    </a:lnTo>
                    <a:lnTo>
                      <a:pt x="240" y="56"/>
                    </a:lnTo>
                    <a:lnTo>
                      <a:pt x="220" y="67"/>
                    </a:lnTo>
                    <a:lnTo>
                      <a:pt x="202" y="78"/>
                    </a:lnTo>
                    <a:lnTo>
                      <a:pt x="184" y="91"/>
                    </a:lnTo>
                    <a:lnTo>
                      <a:pt x="167" y="105"/>
                    </a:lnTo>
                    <a:lnTo>
                      <a:pt x="150" y="119"/>
                    </a:lnTo>
                    <a:lnTo>
                      <a:pt x="134" y="134"/>
                    </a:lnTo>
                    <a:lnTo>
                      <a:pt x="119" y="150"/>
                    </a:lnTo>
                    <a:lnTo>
                      <a:pt x="105" y="167"/>
                    </a:lnTo>
                    <a:lnTo>
                      <a:pt x="91" y="185"/>
                    </a:lnTo>
                    <a:lnTo>
                      <a:pt x="78" y="203"/>
                    </a:lnTo>
                    <a:lnTo>
                      <a:pt x="66" y="221"/>
                    </a:lnTo>
                    <a:lnTo>
                      <a:pt x="55" y="240"/>
                    </a:lnTo>
                    <a:lnTo>
                      <a:pt x="45" y="260"/>
                    </a:lnTo>
                    <a:lnTo>
                      <a:pt x="36" y="280"/>
                    </a:lnTo>
                    <a:lnTo>
                      <a:pt x="27" y="301"/>
                    </a:lnTo>
                    <a:lnTo>
                      <a:pt x="20" y="322"/>
                    </a:lnTo>
                    <a:lnTo>
                      <a:pt x="14" y="344"/>
                    </a:lnTo>
                    <a:lnTo>
                      <a:pt x="9" y="366"/>
                    </a:lnTo>
                    <a:lnTo>
                      <a:pt x="5" y="388"/>
                    </a:lnTo>
                    <a:lnTo>
                      <a:pt x="2" y="412"/>
                    </a:lnTo>
                    <a:lnTo>
                      <a:pt x="0" y="435"/>
                    </a:lnTo>
                    <a:lnTo>
                      <a:pt x="0" y="459"/>
                    </a:lnTo>
                    <a:lnTo>
                      <a:pt x="0" y="482"/>
                    </a:lnTo>
                    <a:lnTo>
                      <a:pt x="2" y="505"/>
                    </a:lnTo>
                    <a:lnTo>
                      <a:pt x="5" y="528"/>
                    </a:lnTo>
                    <a:lnTo>
                      <a:pt x="9" y="551"/>
                    </a:lnTo>
                    <a:lnTo>
                      <a:pt x="14" y="573"/>
                    </a:lnTo>
                    <a:lnTo>
                      <a:pt x="20" y="594"/>
                    </a:lnTo>
                    <a:lnTo>
                      <a:pt x="27" y="617"/>
                    </a:lnTo>
                    <a:lnTo>
                      <a:pt x="36" y="637"/>
                    </a:lnTo>
                    <a:lnTo>
                      <a:pt x="45" y="658"/>
                    </a:lnTo>
                    <a:lnTo>
                      <a:pt x="55" y="677"/>
                    </a:lnTo>
                    <a:lnTo>
                      <a:pt x="66" y="696"/>
                    </a:lnTo>
                    <a:lnTo>
                      <a:pt x="78" y="715"/>
                    </a:lnTo>
                    <a:lnTo>
                      <a:pt x="91" y="733"/>
                    </a:lnTo>
                    <a:lnTo>
                      <a:pt x="105" y="750"/>
                    </a:lnTo>
                    <a:lnTo>
                      <a:pt x="119" y="767"/>
                    </a:lnTo>
                    <a:lnTo>
                      <a:pt x="134" y="782"/>
                    </a:lnTo>
                    <a:lnTo>
                      <a:pt x="150" y="798"/>
                    </a:lnTo>
                    <a:lnTo>
                      <a:pt x="167" y="813"/>
                    </a:lnTo>
                    <a:lnTo>
                      <a:pt x="184" y="826"/>
                    </a:lnTo>
                    <a:lnTo>
                      <a:pt x="202" y="839"/>
                    </a:lnTo>
                    <a:lnTo>
                      <a:pt x="220" y="851"/>
                    </a:lnTo>
                    <a:lnTo>
                      <a:pt x="240" y="862"/>
                    </a:lnTo>
                    <a:lnTo>
                      <a:pt x="259" y="872"/>
                    </a:lnTo>
                    <a:lnTo>
                      <a:pt x="279" y="881"/>
                    </a:lnTo>
                    <a:lnTo>
                      <a:pt x="301" y="889"/>
                    </a:lnTo>
                    <a:lnTo>
                      <a:pt x="322" y="897"/>
                    </a:lnTo>
                    <a:lnTo>
                      <a:pt x="344" y="903"/>
                    </a:lnTo>
                    <a:lnTo>
                      <a:pt x="366" y="908"/>
                    </a:lnTo>
                    <a:lnTo>
                      <a:pt x="389" y="912"/>
                    </a:lnTo>
                    <a:lnTo>
                      <a:pt x="411" y="915"/>
                    </a:lnTo>
                    <a:lnTo>
                      <a:pt x="435" y="916"/>
                    </a:lnTo>
                    <a:lnTo>
                      <a:pt x="458" y="917"/>
                    </a:lnTo>
                    <a:lnTo>
                      <a:pt x="482" y="916"/>
                    </a:lnTo>
                    <a:lnTo>
                      <a:pt x="506" y="915"/>
                    </a:lnTo>
                    <a:lnTo>
                      <a:pt x="529" y="912"/>
                    </a:lnTo>
                    <a:lnTo>
                      <a:pt x="551" y="908"/>
                    </a:lnTo>
                    <a:lnTo>
                      <a:pt x="573" y="903"/>
                    </a:lnTo>
                    <a:lnTo>
                      <a:pt x="595" y="897"/>
                    </a:lnTo>
                    <a:lnTo>
                      <a:pt x="616" y="889"/>
                    </a:lnTo>
                    <a:lnTo>
                      <a:pt x="637" y="881"/>
                    </a:lnTo>
                    <a:lnTo>
                      <a:pt x="657" y="872"/>
                    </a:lnTo>
                    <a:lnTo>
                      <a:pt x="677" y="862"/>
                    </a:lnTo>
                    <a:lnTo>
                      <a:pt x="697" y="851"/>
                    </a:lnTo>
                    <a:lnTo>
                      <a:pt x="715" y="839"/>
                    </a:lnTo>
                    <a:lnTo>
                      <a:pt x="733" y="826"/>
                    </a:lnTo>
                    <a:lnTo>
                      <a:pt x="750" y="813"/>
                    </a:lnTo>
                    <a:lnTo>
                      <a:pt x="767" y="798"/>
                    </a:lnTo>
                    <a:lnTo>
                      <a:pt x="783" y="782"/>
                    </a:lnTo>
                    <a:lnTo>
                      <a:pt x="798" y="767"/>
                    </a:lnTo>
                    <a:lnTo>
                      <a:pt x="812" y="750"/>
                    </a:lnTo>
                    <a:lnTo>
                      <a:pt x="826" y="733"/>
                    </a:lnTo>
                    <a:lnTo>
                      <a:pt x="838" y="715"/>
                    </a:lnTo>
                    <a:lnTo>
                      <a:pt x="850" y="696"/>
                    </a:lnTo>
                    <a:lnTo>
                      <a:pt x="861" y="677"/>
                    </a:lnTo>
                    <a:lnTo>
                      <a:pt x="871" y="658"/>
                    </a:lnTo>
                    <a:lnTo>
                      <a:pt x="880" y="637"/>
                    </a:lnTo>
                    <a:lnTo>
                      <a:pt x="889" y="617"/>
                    </a:lnTo>
                    <a:lnTo>
                      <a:pt x="897" y="594"/>
                    </a:lnTo>
                    <a:lnTo>
                      <a:pt x="903" y="573"/>
                    </a:lnTo>
                    <a:lnTo>
                      <a:pt x="908" y="551"/>
                    </a:lnTo>
                    <a:lnTo>
                      <a:pt x="912" y="528"/>
                    </a:lnTo>
                    <a:lnTo>
                      <a:pt x="915" y="505"/>
                    </a:lnTo>
                    <a:lnTo>
                      <a:pt x="917" y="482"/>
                    </a:lnTo>
                    <a:lnTo>
                      <a:pt x="917" y="459"/>
                    </a:lnTo>
                    <a:close/>
                    <a:moveTo>
                      <a:pt x="815" y="459"/>
                    </a:moveTo>
                    <a:lnTo>
                      <a:pt x="814" y="477"/>
                    </a:lnTo>
                    <a:lnTo>
                      <a:pt x="813" y="495"/>
                    </a:lnTo>
                    <a:lnTo>
                      <a:pt x="811" y="513"/>
                    </a:lnTo>
                    <a:lnTo>
                      <a:pt x="808" y="530"/>
                    </a:lnTo>
                    <a:lnTo>
                      <a:pt x="804" y="547"/>
                    </a:lnTo>
                    <a:lnTo>
                      <a:pt x="799" y="564"/>
                    </a:lnTo>
                    <a:lnTo>
                      <a:pt x="793" y="581"/>
                    </a:lnTo>
                    <a:lnTo>
                      <a:pt x="787" y="598"/>
                    </a:lnTo>
                    <a:lnTo>
                      <a:pt x="780" y="614"/>
                    </a:lnTo>
                    <a:lnTo>
                      <a:pt x="772" y="629"/>
                    </a:lnTo>
                    <a:lnTo>
                      <a:pt x="764" y="644"/>
                    </a:lnTo>
                    <a:lnTo>
                      <a:pt x="754" y="658"/>
                    </a:lnTo>
                    <a:lnTo>
                      <a:pt x="744" y="672"/>
                    </a:lnTo>
                    <a:lnTo>
                      <a:pt x="734" y="686"/>
                    </a:lnTo>
                    <a:lnTo>
                      <a:pt x="723" y="698"/>
                    </a:lnTo>
                    <a:lnTo>
                      <a:pt x="711" y="711"/>
                    </a:lnTo>
                    <a:lnTo>
                      <a:pt x="699" y="722"/>
                    </a:lnTo>
                    <a:lnTo>
                      <a:pt x="685" y="734"/>
                    </a:lnTo>
                    <a:lnTo>
                      <a:pt x="671" y="744"/>
                    </a:lnTo>
                    <a:lnTo>
                      <a:pt x="657" y="754"/>
                    </a:lnTo>
                    <a:lnTo>
                      <a:pt x="643" y="763"/>
                    </a:lnTo>
                    <a:lnTo>
                      <a:pt x="628" y="772"/>
                    </a:lnTo>
                    <a:lnTo>
                      <a:pt x="613" y="780"/>
                    </a:lnTo>
                    <a:lnTo>
                      <a:pt x="597" y="787"/>
                    </a:lnTo>
                    <a:lnTo>
                      <a:pt x="581" y="793"/>
                    </a:lnTo>
                    <a:lnTo>
                      <a:pt x="565" y="799"/>
                    </a:lnTo>
                    <a:lnTo>
                      <a:pt x="548" y="804"/>
                    </a:lnTo>
                    <a:lnTo>
                      <a:pt x="531" y="808"/>
                    </a:lnTo>
                    <a:lnTo>
                      <a:pt x="513" y="812"/>
                    </a:lnTo>
                    <a:lnTo>
                      <a:pt x="495" y="814"/>
                    </a:lnTo>
                    <a:lnTo>
                      <a:pt x="476" y="815"/>
                    </a:lnTo>
                    <a:lnTo>
                      <a:pt x="458" y="816"/>
                    </a:lnTo>
                    <a:lnTo>
                      <a:pt x="440" y="815"/>
                    </a:lnTo>
                    <a:lnTo>
                      <a:pt x="422" y="814"/>
                    </a:lnTo>
                    <a:lnTo>
                      <a:pt x="404" y="812"/>
                    </a:lnTo>
                    <a:lnTo>
                      <a:pt x="387" y="808"/>
                    </a:lnTo>
                    <a:lnTo>
                      <a:pt x="369" y="804"/>
                    </a:lnTo>
                    <a:lnTo>
                      <a:pt x="352" y="799"/>
                    </a:lnTo>
                    <a:lnTo>
                      <a:pt x="336" y="793"/>
                    </a:lnTo>
                    <a:lnTo>
                      <a:pt x="320" y="787"/>
                    </a:lnTo>
                    <a:lnTo>
                      <a:pt x="304" y="780"/>
                    </a:lnTo>
                    <a:lnTo>
                      <a:pt x="288" y="772"/>
                    </a:lnTo>
                    <a:lnTo>
                      <a:pt x="273" y="763"/>
                    </a:lnTo>
                    <a:lnTo>
                      <a:pt x="259" y="754"/>
                    </a:lnTo>
                    <a:lnTo>
                      <a:pt x="245" y="744"/>
                    </a:lnTo>
                    <a:lnTo>
                      <a:pt x="231" y="734"/>
                    </a:lnTo>
                    <a:lnTo>
                      <a:pt x="218" y="722"/>
                    </a:lnTo>
                    <a:lnTo>
                      <a:pt x="206" y="711"/>
                    </a:lnTo>
                    <a:lnTo>
                      <a:pt x="194" y="698"/>
                    </a:lnTo>
                    <a:lnTo>
                      <a:pt x="183" y="686"/>
                    </a:lnTo>
                    <a:lnTo>
                      <a:pt x="173" y="672"/>
                    </a:lnTo>
                    <a:lnTo>
                      <a:pt x="163" y="658"/>
                    </a:lnTo>
                    <a:lnTo>
                      <a:pt x="154" y="644"/>
                    </a:lnTo>
                    <a:lnTo>
                      <a:pt x="145" y="629"/>
                    </a:lnTo>
                    <a:lnTo>
                      <a:pt x="137" y="614"/>
                    </a:lnTo>
                    <a:lnTo>
                      <a:pt x="130" y="598"/>
                    </a:lnTo>
                    <a:lnTo>
                      <a:pt x="124" y="581"/>
                    </a:lnTo>
                    <a:lnTo>
                      <a:pt x="118" y="564"/>
                    </a:lnTo>
                    <a:lnTo>
                      <a:pt x="113" y="547"/>
                    </a:lnTo>
                    <a:lnTo>
                      <a:pt x="109" y="530"/>
                    </a:lnTo>
                    <a:lnTo>
                      <a:pt x="106" y="513"/>
                    </a:lnTo>
                    <a:lnTo>
                      <a:pt x="104" y="495"/>
                    </a:lnTo>
                    <a:lnTo>
                      <a:pt x="103" y="477"/>
                    </a:lnTo>
                    <a:lnTo>
                      <a:pt x="102" y="459"/>
                    </a:lnTo>
                    <a:lnTo>
                      <a:pt x="103" y="441"/>
                    </a:lnTo>
                    <a:lnTo>
                      <a:pt x="104" y="422"/>
                    </a:lnTo>
                    <a:lnTo>
                      <a:pt x="106" y="405"/>
                    </a:lnTo>
                    <a:lnTo>
                      <a:pt x="109" y="386"/>
                    </a:lnTo>
                    <a:lnTo>
                      <a:pt x="113" y="369"/>
                    </a:lnTo>
                    <a:lnTo>
                      <a:pt x="118" y="352"/>
                    </a:lnTo>
                    <a:lnTo>
                      <a:pt x="124" y="336"/>
                    </a:lnTo>
                    <a:lnTo>
                      <a:pt x="130" y="320"/>
                    </a:lnTo>
                    <a:lnTo>
                      <a:pt x="137" y="304"/>
                    </a:lnTo>
                    <a:lnTo>
                      <a:pt x="145" y="289"/>
                    </a:lnTo>
                    <a:lnTo>
                      <a:pt x="154" y="274"/>
                    </a:lnTo>
                    <a:lnTo>
                      <a:pt x="163" y="259"/>
                    </a:lnTo>
                    <a:lnTo>
                      <a:pt x="173" y="245"/>
                    </a:lnTo>
                    <a:lnTo>
                      <a:pt x="183" y="232"/>
                    </a:lnTo>
                    <a:lnTo>
                      <a:pt x="194" y="219"/>
                    </a:lnTo>
                    <a:lnTo>
                      <a:pt x="206" y="207"/>
                    </a:lnTo>
                    <a:lnTo>
                      <a:pt x="218" y="195"/>
                    </a:lnTo>
                    <a:lnTo>
                      <a:pt x="231" y="183"/>
                    </a:lnTo>
                    <a:lnTo>
                      <a:pt x="245" y="172"/>
                    </a:lnTo>
                    <a:lnTo>
                      <a:pt x="259" y="162"/>
                    </a:lnTo>
                    <a:lnTo>
                      <a:pt x="273" y="153"/>
                    </a:lnTo>
                    <a:lnTo>
                      <a:pt x="288" y="145"/>
                    </a:lnTo>
                    <a:lnTo>
                      <a:pt x="304" y="137"/>
                    </a:lnTo>
                    <a:lnTo>
                      <a:pt x="320" y="130"/>
                    </a:lnTo>
                    <a:lnTo>
                      <a:pt x="336" y="123"/>
                    </a:lnTo>
                    <a:lnTo>
                      <a:pt x="352" y="118"/>
                    </a:lnTo>
                    <a:lnTo>
                      <a:pt x="369" y="113"/>
                    </a:lnTo>
                    <a:lnTo>
                      <a:pt x="387" y="109"/>
                    </a:lnTo>
                    <a:lnTo>
                      <a:pt x="404" y="106"/>
                    </a:lnTo>
                    <a:lnTo>
                      <a:pt x="422" y="104"/>
                    </a:lnTo>
                    <a:lnTo>
                      <a:pt x="440" y="102"/>
                    </a:lnTo>
                    <a:lnTo>
                      <a:pt x="458" y="102"/>
                    </a:lnTo>
                    <a:lnTo>
                      <a:pt x="476" y="102"/>
                    </a:lnTo>
                    <a:lnTo>
                      <a:pt x="495" y="104"/>
                    </a:lnTo>
                    <a:lnTo>
                      <a:pt x="513" y="106"/>
                    </a:lnTo>
                    <a:lnTo>
                      <a:pt x="531" y="109"/>
                    </a:lnTo>
                    <a:lnTo>
                      <a:pt x="548" y="113"/>
                    </a:lnTo>
                    <a:lnTo>
                      <a:pt x="565" y="118"/>
                    </a:lnTo>
                    <a:lnTo>
                      <a:pt x="581" y="123"/>
                    </a:lnTo>
                    <a:lnTo>
                      <a:pt x="597" y="130"/>
                    </a:lnTo>
                    <a:lnTo>
                      <a:pt x="613" y="137"/>
                    </a:lnTo>
                    <a:lnTo>
                      <a:pt x="628" y="145"/>
                    </a:lnTo>
                    <a:lnTo>
                      <a:pt x="643" y="153"/>
                    </a:lnTo>
                    <a:lnTo>
                      <a:pt x="657" y="162"/>
                    </a:lnTo>
                    <a:lnTo>
                      <a:pt x="671" y="172"/>
                    </a:lnTo>
                    <a:lnTo>
                      <a:pt x="685" y="183"/>
                    </a:lnTo>
                    <a:lnTo>
                      <a:pt x="699" y="195"/>
                    </a:lnTo>
                    <a:lnTo>
                      <a:pt x="711" y="207"/>
                    </a:lnTo>
                    <a:lnTo>
                      <a:pt x="723" y="219"/>
                    </a:lnTo>
                    <a:lnTo>
                      <a:pt x="734" y="232"/>
                    </a:lnTo>
                    <a:lnTo>
                      <a:pt x="744" y="245"/>
                    </a:lnTo>
                    <a:lnTo>
                      <a:pt x="754" y="259"/>
                    </a:lnTo>
                    <a:lnTo>
                      <a:pt x="764" y="274"/>
                    </a:lnTo>
                    <a:lnTo>
                      <a:pt x="772" y="289"/>
                    </a:lnTo>
                    <a:lnTo>
                      <a:pt x="780" y="304"/>
                    </a:lnTo>
                    <a:lnTo>
                      <a:pt x="787" y="320"/>
                    </a:lnTo>
                    <a:lnTo>
                      <a:pt x="793" y="336"/>
                    </a:lnTo>
                    <a:lnTo>
                      <a:pt x="799" y="352"/>
                    </a:lnTo>
                    <a:lnTo>
                      <a:pt x="804" y="369"/>
                    </a:lnTo>
                    <a:lnTo>
                      <a:pt x="808" y="386"/>
                    </a:lnTo>
                    <a:lnTo>
                      <a:pt x="811" y="405"/>
                    </a:lnTo>
                    <a:lnTo>
                      <a:pt x="813" y="422"/>
                    </a:lnTo>
                    <a:lnTo>
                      <a:pt x="814" y="441"/>
                    </a:lnTo>
                    <a:lnTo>
                      <a:pt x="815" y="459"/>
                    </a:lnTo>
                    <a:close/>
                  </a:path>
                </a:pathLst>
              </a:custGeom>
              <a:solidFill>
                <a:srgbClr val="FBD4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1675" name="Freeform 1382">
                <a:extLst>
                  <a:ext uri="{FF2B5EF4-FFF2-40B4-BE49-F238E27FC236}">
                    <a16:creationId xmlns:a16="http://schemas.microsoft.com/office/drawing/2014/main" id="{183BAC51-F157-4A75-BCEE-3F9B6DEAE942}"/>
                  </a:ext>
                </a:extLst>
              </p:cNvPr>
              <p:cNvSpPr>
                <a:spLocks noEditPoints="1"/>
              </p:cNvSpPr>
              <p:nvPr/>
            </p:nvSpPr>
            <p:spPr bwMode="auto">
              <a:xfrm>
                <a:off x="3886" y="3110"/>
                <a:ext cx="163" cy="163"/>
              </a:xfrm>
              <a:custGeom>
                <a:avLst/>
                <a:gdLst>
                  <a:gd name="T0" fmla="*/ 161 w 816"/>
                  <a:gd name="T1" fmla="*/ 65 h 815"/>
                  <a:gd name="T2" fmla="*/ 155 w 816"/>
                  <a:gd name="T3" fmla="*/ 46 h 815"/>
                  <a:gd name="T4" fmla="*/ 144 w 816"/>
                  <a:gd name="T5" fmla="*/ 30 h 815"/>
                  <a:gd name="T6" fmla="*/ 130 w 816"/>
                  <a:gd name="T7" fmla="*/ 16 h 815"/>
                  <a:gd name="T8" fmla="*/ 113 w 816"/>
                  <a:gd name="T9" fmla="*/ 6 h 815"/>
                  <a:gd name="T10" fmla="*/ 94 w 816"/>
                  <a:gd name="T11" fmla="*/ 1 h 815"/>
                  <a:gd name="T12" fmla="*/ 73 w 816"/>
                  <a:gd name="T13" fmla="*/ 0 h 815"/>
                  <a:gd name="T14" fmla="*/ 54 w 816"/>
                  <a:gd name="T15" fmla="*/ 5 h 815"/>
                  <a:gd name="T16" fmla="*/ 36 w 816"/>
                  <a:gd name="T17" fmla="*/ 14 h 815"/>
                  <a:gd name="T18" fmla="*/ 21 w 816"/>
                  <a:gd name="T19" fmla="*/ 27 h 815"/>
                  <a:gd name="T20" fmla="*/ 10 w 816"/>
                  <a:gd name="T21" fmla="*/ 43 h 815"/>
                  <a:gd name="T22" fmla="*/ 3 w 816"/>
                  <a:gd name="T23" fmla="*/ 61 h 815"/>
                  <a:gd name="T24" fmla="*/ 0 w 816"/>
                  <a:gd name="T25" fmla="*/ 82 h 815"/>
                  <a:gd name="T26" fmla="*/ 3 w 816"/>
                  <a:gd name="T27" fmla="*/ 102 h 815"/>
                  <a:gd name="T28" fmla="*/ 10 w 816"/>
                  <a:gd name="T29" fmla="*/ 120 h 815"/>
                  <a:gd name="T30" fmla="*/ 21 w 816"/>
                  <a:gd name="T31" fmla="*/ 136 h 815"/>
                  <a:gd name="T32" fmla="*/ 36 w 816"/>
                  <a:gd name="T33" fmla="*/ 149 h 815"/>
                  <a:gd name="T34" fmla="*/ 54 w 816"/>
                  <a:gd name="T35" fmla="*/ 158 h 815"/>
                  <a:gd name="T36" fmla="*/ 73 w 816"/>
                  <a:gd name="T37" fmla="*/ 163 h 815"/>
                  <a:gd name="T38" fmla="*/ 94 w 816"/>
                  <a:gd name="T39" fmla="*/ 162 h 815"/>
                  <a:gd name="T40" fmla="*/ 113 w 816"/>
                  <a:gd name="T41" fmla="*/ 157 h 815"/>
                  <a:gd name="T42" fmla="*/ 130 w 816"/>
                  <a:gd name="T43" fmla="*/ 147 h 815"/>
                  <a:gd name="T44" fmla="*/ 144 w 816"/>
                  <a:gd name="T45" fmla="*/ 133 h 815"/>
                  <a:gd name="T46" fmla="*/ 155 w 816"/>
                  <a:gd name="T47" fmla="*/ 117 h 815"/>
                  <a:gd name="T48" fmla="*/ 161 w 816"/>
                  <a:gd name="T49" fmla="*/ 98 h 815"/>
                  <a:gd name="T50" fmla="*/ 143 w 816"/>
                  <a:gd name="T51" fmla="*/ 82 h 815"/>
                  <a:gd name="T52" fmla="*/ 141 w 816"/>
                  <a:gd name="T53" fmla="*/ 97 h 815"/>
                  <a:gd name="T54" fmla="*/ 135 w 816"/>
                  <a:gd name="T55" fmla="*/ 111 h 815"/>
                  <a:gd name="T56" fmla="*/ 127 w 816"/>
                  <a:gd name="T57" fmla="*/ 123 h 815"/>
                  <a:gd name="T58" fmla="*/ 116 w 816"/>
                  <a:gd name="T59" fmla="*/ 132 h 815"/>
                  <a:gd name="T60" fmla="*/ 103 w 816"/>
                  <a:gd name="T61" fmla="*/ 139 h 815"/>
                  <a:gd name="T62" fmla="*/ 88 w 816"/>
                  <a:gd name="T63" fmla="*/ 142 h 815"/>
                  <a:gd name="T64" fmla="*/ 72 w 816"/>
                  <a:gd name="T65" fmla="*/ 142 h 815"/>
                  <a:gd name="T66" fmla="*/ 58 w 816"/>
                  <a:gd name="T67" fmla="*/ 138 h 815"/>
                  <a:gd name="T68" fmla="*/ 45 w 816"/>
                  <a:gd name="T69" fmla="*/ 131 h 815"/>
                  <a:gd name="T70" fmla="*/ 34 w 816"/>
                  <a:gd name="T71" fmla="*/ 120 h 815"/>
                  <a:gd name="T72" fmla="*/ 27 w 816"/>
                  <a:gd name="T73" fmla="*/ 108 h 815"/>
                  <a:gd name="T74" fmla="*/ 22 w 816"/>
                  <a:gd name="T75" fmla="*/ 94 h 815"/>
                  <a:gd name="T76" fmla="*/ 21 w 816"/>
                  <a:gd name="T77" fmla="*/ 78 h 815"/>
                  <a:gd name="T78" fmla="*/ 23 w 816"/>
                  <a:gd name="T79" fmla="*/ 63 h 815"/>
                  <a:gd name="T80" fmla="*/ 29 w 816"/>
                  <a:gd name="T81" fmla="*/ 50 h 815"/>
                  <a:gd name="T82" fmla="*/ 38 w 816"/>
                  <a:gd name="T83" fmla="*/ 38 h 815"/>
                  <a:gd name="T84" fmla="*/ 50 w 816"/>
                  <a:gd name="T85" fmla="*/ 29 h 815"/>
                  <a:gd name="T86" fmla="*/ 64 w 816"/>
                  <a:gd name="T87" fmla="*/ 23 h 815"/>
                  <a:gd name="T88" fmla="*/ 78 w 816"/>
                  <a:gd name="T89" fmla="*/ 20 h 815"/>
                  <a:gd name="T90" fmla="*/ 94 w 816"/>
                  <a:gd name="T91" fmla="*/ 22 h 815"/>
                  <a:gd name="T92" fmla="*/ 108 w 816"/>
                  <a:gd name="T93" fmla="*/ 26 h 815"/>
                  <a:gd name="T94" fmla="*/ 120 w 816"/>
                  <a:gd name="T95" fmla="*/ 34 h 815"/>
                  <a:gd name="T96" fmla="*/ 131 w 816"/>
                  <a:gd name="T97" fmla="*/ 45 h 815"/>
                  <a:gd name="T98" fmla="*/ 138 w 816"/>
                  <a:gd name="T99" fmla="*/ 58 h 815"/>
                  <a:gd name="T100" fmla="*/ 142 w 816"/>
                  <a:gd name="T101" fmla="*/ 72 h 81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816" h="815">
                    <a:moveTo>
                      <a:pt x="816" y="408"/>
                    </a:moveTo>
                    <a:lnTo>
                      <a:pt x="815" y="387"/>
                    </a:lnTo>
                    <a:lnTo>
                      <a:pt x="814" y="366"/>
                    </a:lnTo>
                    <a:lnTo>
                      <a:pt x="811" y="346"/>
                    </a:lnTo>
                    <a:lnTo>
                      <a:pt x="807" y="325"/>
                    </a:lnTo>
                    <a:lnTo>
                      <a:pt x="803" y="305"/>
                    </a:lnTo>
                    <a:lnTo>
                      <a:pt x="797" y="286"/>
                    </a:lnTo>
                    <a:lnTo>
                      <a:pt x="791" y="267"/>
                    </a:lnTo>
                    <a:lnTo>
                      <a:pt x="784" y="249"/>
                    </a:lnTo>
                    <a:lnTo>
                      <a:pt x="776" y="231"/>
                    </a:lnTo>
                    <a:lnTo>
                      <a:pt x="767" y="213"/>
                    </a:lnTo>
                    <a:lnTo>
                      <a:pt x="757" y="196"/>
                    </a:lnTo>
                    <a:lnTo>
                      <a:pt x="746" y="180"/>
                    </a:lnTo>
                    <a:lnTo>
                      <a:pt x="735" y="164"/>
                    </a:lnTo>
                    <a:lnTo>
                      <a:pt x="723" y="149"/>
                    </a:lnTo>
                    <a:lnTo>
                      <a:pt x="710" y="134"/>
                    </a:lnTo>
                    <a:lnTo>
                      <a:pt x="697" y="119"/>
                    </a:lnTo>
                    <a:lnTo>
                      <a:pt x="683" y="106"/>
                    </a:lnTo>
                    <a:lnTo>
                      <a:pt x="668" y="93"/>
                    </a:lnTo>
                    <a:lnTo>
                      <a:pt x="653" y="81"/>
                    </a:lnTo>
                    <a:lnTo>
                      <a:pt x="636" y="69"/>
                    </a:lnTo>
                    <a:lnTo>
                      <a:pt x="619" y="59"/>
                    </a:lnTo>
                    <a:lnTo>
                      <a:pt x="602" y="49"/>
                    </a:lnTo>
                    <a:lnTo>
                      <a:pt x="585" y="40"/>
                    </a:lnTo>
                    <a:lnTo>
                      <a:pt x="567" y="32"/>
                    </a:lnTo>
                    <a:lnTo>
                      <a:pt x="548" y="25"/>
                    </a:lnTo>
                    <a:lnTo>
                      <a:pt x="530" y="18"/>
                    </a:lnTo>
                    <a:lnTo>
                      <a:pt x="510" y="13"/>
                    </a:lnTo>
                    <a:lnTo>
                      <a:pt x="491" y="8"/>
                    </a:lnTo>
                    <a:lnTo>
                      <a:pt x="471" y="5"/>
                    </a:lnTo>
                    <a:lnTo>
                      <a:pt x="450" y="2"/>
                    </a:lnTo>
                    <a:lnTo>
                      <a:pt x="429" y="1"/>
                    </a:lnTo>
                    <a:lnTo>
                      <a:pt x="408" y="0"/>
                    </a:lnTo>
                    <a:lnTo>
                      <a:pt x="387" y="1"/>
                    </a:lnTo>
                    <a:lnTo>
                      <a:pt x="367" y="2"/>
                    </a:lnTo>
                    <a:lnTo>
                      <a:pt x="346" y="5"/>
                    </a:lnTo>
                    <a:lnTo>
                      <a:pt x="326" y="8"/>
                    </a:lnTo>
                    <a:lnTo>
                      <a:pt x="307" y="13"/>
                    </a:lnTo>
                    <a:lnTo>
                      <a:pt x="287" y="18"/>
                    </a:lnTo>
                    <a:lnTo>
                      <a:pt x="269" y="25"/>
                    </a:lnTo>
                    <a:lnTo>
                      <a:pt x="250" y="32"/>
                    </a:lnTo>
                    <a:lnTo>
                      <a:pt x="231" y="40"/>
                    </a:lnTo>
                    <a:lnTo>
                      <a:pt x="214" y="49"/>
                    </a:lnTo>
                    <a:lnTo>
                      <a:pt x="197" y="59"/>
                    </a:lnTo>
                    <a:lnTo>
                      <a:pt x="180" y="69"/>
                    </a:lnTo>
                    <a:lnTo>
                      <a:pt x="164" y="81"/>
                    </a:lnTo>
                    <a:lnTo>
                      <a:pt x="149" y="93"/>
                    </a:lnTo>
                    <a:lnTo>
                      <a:pt x="134" y="106"/>
                    </a:lnTo>
                    <a:lnTo>
                      <a:pt x="120" y="119"/>
                    </a:lnTo>
                    <a:lnTo>
                      <a:pt x="107" y="134"/>
                    </a:lnTo>
                    <a:lnTo>
                      <a:pt x="94" y="149"/>
                    </a:lnTo>
                    <a:lnTo>
                      <a:pt x="82" y="164"/>
                    </a:lnTo>
                    <a:lnTo>
                      <a:pt x="71" y="180"/>
                    </a:lnTo>
                    <a:lnTo>
                      <a:pt x="60" y="196"/>
                    </a:lnTo>
                    <a:lnTo>
                      <a:pt x="50" y="213"/>
                    </a:lnTo>
                    <a:lnTo>
                      <a:pt x="41" y="231"/>
                    </a:lnTo>
                    <a:lnTo>
                      <a:pt x="32" y="249"/>
                    </a:lnTo>
                    <a:lnTo>
                      <a:pt x="25" y="267"/>
                    </a:lnTo>
                    <a:lnTo>
                      <a:pt x="19" y="286"/>
                    </a:lnTo>
                    <a:lnTo>
                      <a:pt x="13" y="305"/>
                    </a:lnTo>
                    <a:lnTo>
                      <a:pt x="9" y="325"/>
                    </a:lnTo>
                    <a:lnTo>
                      <a:pt x="5" y="346"/>
                    </a:lnTo>
                    <a:lnTo>
                      <a:pt x="3" y="366"/>
                    </a:lnTo>
                    <a:lnTo>
                      <a:pt x="1" y="387"/>
                    </a:lnTo>
                    <a:lnTo>
                      <a:pt x="0" y="408"/>
                    </a:lnTo>
                    <a:lnTo>
                      <a:pt x="1" y="429"/>
                    </a:lnTo>
                    <a:lnTo>
                      <a:pt x="3" y="449"/>
                    </a:lnTo>
                    <a:lnTo>
                      <a:pt x="5" y="470"/>
                    </a:lnTo>
                    <a:lnTo>
                      <a:pt x="9" y="489"/>
                    </a:lnTo>
                    <a:lnTo>
                      <a:pt x="13" y="509"/>
                    </a:lnTo>
                    <a:lnTo>
                      <a:pt x="19" y="528"/>
                    </a:lnTo>
                    <a:lnTo>
                      <a:pt x="25" y="548"/>
                    </a:lnTo>
                    <a:lnTo>
                      <a:pt x="32" y="567"/>
                    </a:lnTo>
                    <a:lnTo>
                      <a:pt x="41" y="585"/>
                    </a:lnTo>
                    <a:lnTo>
                      <a:pt x="50" y="602"/>
                    </a:lnTo>
                    <a:lnTo>
                      <a:pt x="60" y="619"/>
                    </a:lnTo>
                    <a:lnTo>
                      <a:pt x="71" y="636"/>
                    </a:lnTo>
                    <a:lnTo>
                      <a:pt x="82" y="651"/>
                    </a:lnTo>
                    <a:lnTo>
                      <a:pt x="94" y="667"/>
                    </a:lnTo>
                    <a:lnTo>
                      <a:pt x="107" y="681"/>
                    </a:lnTo>
                    <a:lnTo>
                      <a:pt x="120" y="696"/>
                    </a:lnTo>
                    <a:lnTo>
                      <a:pt x="134" y="709"/>
                    </a:lnTo>
                    <a:lnTo>
                      <a:pt x="149" y="722"/>
                    </a:lnTo>
                    <a:lnTo>
                      <a:pt x="164" y="734"/>
                    </a:lnTo>
                    <a:lnTo>
                      <a:pt x="180" y="745"/>
                    </a:lnTo>
                    <a:lnTo>
                      <a:pt x="197" y="757"/>
                    </a:lnTo>
                    <a:lnTo>
                      <a:pt x="214" y="766"/>
                    </a:lnTo>
                    <a:lnTo>
                      <a:pt x="231" y="775"/>
                    </a:lnTo>
                    <a:lnTo>
                      <a:pt x="250" y="783"/>
                    </a:lnTo>
                    <a:lnTo>
                      <a:pt x="269" y="791"/>
                    </a:lnTo>
                    <a:lnTo>
                      <a:pt x="287" y="797"/>
                    </a:lnTo>
                    <a:lnTo>
                      <a:pt x="307" y="803"/>
                    </a:lnTo>
                    <a:lnTo>
                      <a:pt x="326" y="807"/>
                    </a:lnTo>
                    <a:lnTo>
                      <a:pt x="346" y="811"/>
                    </a:lnTo>
                    <a:lnTo>
                      <a:pt x="367" y="813"/>
                    </a:lnTo>
                    <a:lnTo>
                      <a:pt x="387" y="815"/>
                    </a:lnTo>
                    <a:lnTo>
                      <a:pt x="408" y="815"/>
                    </a:lnTo>
                    <a:lnTo>
                      <a:pt x="429" y="815"/>
                    </a:lnTo>
                    <a:lnTo>
                      <a:pt x="450" y="813"/>
                    </a:lnTo>
                    <a:lnTo>
                      <a:pt x="471" y="811"/>
                    </a:lnTo>
                    <a:lnTo>
                      <a:pt x="491" y="807"/>
                    </a:lnTo>
                    <a:lnTo>
                      <a:pt x="510" y="803"/>
                    </a:lnTo>
                    <a:lnTo>
                      <a:pt x="530" y="797"/>
                    </a:lnTo>
                    <a:lnTo>
                      <a:pt x="548" y="791"/>
                    </a:lnTo>
                    <a:lnTo>
                      <a:pt x="567" y="783"/>
                    </a:lnTo>
                    <a:lnTo>
                      <a:pt x="585" y="775"/>
                    </a:lnTo>
                    <a:lnTo>
                      <a:pt x="602" y="766"/>
                    </a:lnTo>
                    <a:lnTo>
                      <a:pt x="619" y="757"/>
                    </a:lnTo>
                    <a:lnTo>
                      <a:pt x="636" y="745"/>
                    </a:lnTo>
                    <a:lnTo>
                      <a:pt x="653" y="734"/>
                    </a:lnTo>
                    <a:lnTo>
                      <a:pt x="668" y="722"/>
                    </a:lnTo>
                    <a:lnTo>
                      <a:pt x="683" y="709"/>
                    </a:lnTo>
                    <a:lnTo>
                      <a:pt x="697" y="696"/>
                    </a:lnTo>
                    <a:lnTo>
                      <a:pt x="710" y="681"/>
                    </a:lnTo>
                    <a:lnTo>
                      <a:pt x="723" y="667"/>
                    </a:lnTo>
                    <a:lnTo>
                      <a:pt x="735" y="651"/>
                    </a:lnTo>
                    <a:lnTo>
                      <a:pt x="746" y="636"/>
                    </a:lnTo>
                    <a:lnTo>
                      <a:pt x="757" y="619"/>
                    </a:lnTo>
                    <a:lnTo>
                      <a:pt x="767" y="602"/>
                    </a:lnTo>
                    <a:lnTo>
                      <a:pt x="776" y="585"/>
                    </a:lnTo>
                    <a:lnTo>
                      <a:pt x="784" y="567"/>
                    </a:lnTo>
                    <a:lnTo>
                      <a:pt x="791" y="548"/>
                    </a:lnTo>
                    <a:lnTo>
                      <a:pt x="797" y="528"/>
                    </a:lnTo>
                    <a:lnTo>
                      <a:pt x="803" y="509"/>
                    </a:lnTo>
                    <a:lnTo>
                      <a:pt x="807" y="489"/>
                    </a:lnTo>
                    <a:lnTo>
                      <a:pt x="811" y="470"/>
                    </a:lnTo>
                    <a:lnTo>
                      <a:pt x="814" y="449"/>
                    </a:lnTo>
                    <a:lnTo>
                      <a:pt x="815" y="429"/>
                    </a:lnTo>
                    <a:lnTo>
                      <a:pt x="816" y="408"/>
                    </a:lnTo>
                    <a:close/>
                    <a:moveTo>
                      <a:pt x="714" y="408"/>
                    </a:moveTo>
                    <a:lnTo>
                      <a:pt x="714" y="423"/>
                    </a:lnTo>
                    <a:lnTo>
                      <a:pt x="713" y="439"/>
                    </a:lnTo>
                    <a:lnTo>
                      <a:pt x="711" y="454"/>
                    </a:lnTo>
                    <a:lnTo>
                      <a:pt x="708" y="469"/>
                    </a:lnTo>
                    <a:lnTo>
                      <a:pt x="705" y="484"/>
                    </a:lnTo>
                    <a:lnTo>
                      <a:pt x="701" y="498"/>
                    </a:lnTo>
                    <a:lnTo>
                      <a:pt x="696" y="512"/>
                    </a:lnTo>
                    <a:lnTo>
                      <a:pt x="690" y="526"/>
                    </a:lnTo>
                    <a:lnTo>
                      <a:pt x="684" y="540"/>
                    </a:lnTo>
                    <a:lnTo>
                      <a:pt x="677" y="554"/>
                    </a:lnTo>
                    <a:lnTo>
                      <a:pt x="670" y="566"/>
                    </a:lnTo>
                    <a:lnTo>
                      <a:pt x="662" y="579"/>
                    </a:lnTo>
                    <a:lnTo>
                      <a:pt x="654" y="591"/>
                    </a:lnTo>
                    <a:lnTo>
                      <a:pt x="645" y="602"/>
                    </a:lnTo>
                    <a:lnTo>
                      <a:pt x="634" y="613"/>
                    </a:lnTo>
                    <a:lnTo>
                      <a:pt x="624" y="624"/>
                    </a:lnTo>
                    <a:lnTo>
                      <a:pt x="614" y="634"/>
                    </a:lnTo>
                    <a:lnTo>
                      <a:pt x="603" y="643"/>
                    </a:lnTo>
                    <a:lnTo>
                      <a:pt x="591" y="653"/>
                    </a:lnTo>
                    <a:lnTo>
                      <a:pt x="579" y="661"/>
                    </a:lnTo>
                    <a:lnTo>
                      <a:pt x="567" y="669"/>
                    </a:lnTo>
                    <a:lnTo>
                      <a:pt x="554" y="676"/>
                    </a:lnTo>
                    <a:lnTo>
                      <a:pt x="541" y="683"/>
                    </a:lnTo>
                    <a:lnTo>
                      <a:pt x="527" y="689"/>
                    </a:lnTo>
                    <a:lnTo>
                      <a:pt x="514" y="694"/>
                    </a:lnTo>
                    <a:lnTo>
                      <a:pt x="499" y="699"/>
                    </a:lnTo>
                    <a:lnTo>
                      <a:pt x="485" y="703"/>
                    </a:lnTo>
                    <a:lnTo>
                      <a:pt x="470" y="707"/>
                    </a:lnTo>
                    <a:lnTo>
                      <a:pt x="455" y="709"/>
                    </a:lnTo>
                    <a:lnTo>
                      <a:pt x="439" y="711"/>
                    </a:lnTo>
                    <a:lnTo>
                      <a:pt x="424" y="713"/>
                    </a:lnTo>
                    <a:lnTo>
                      <a:pt x="408" y="713"/>
                    </a:lnTo>
                    <a:lnTo>
                      <a:pt x="392" y="713"/>
                    </a:lnTo>
                    <a:lnTo>
                      <a:pt x="377" y="711"/>
                    </a:lnTo>
                    <a:lnTo>
                      <a:pt x="362" y="709"/>
                    </a:lnTo>
                    <a:lnTo>
                      <a:pt x="347" y="707"/>
                    </a:lnTo>
                    <a:lnTo>
                      <a:pt x="332" y="703"/>
                    </a:lnTo>
                    <a:lnTo>
                      <a:pt x="318" y="699"/>
                    </a:lnTo>
                    <a:lnTo>
                      <a:pt x="303" y="694"/>
                    </a:lnTo>
                    <a:lnTo>
                      <a:pt x="290" y="689"/>
                    </a:lnTo>
                    <a:lnTo>
                      <a:pt x="276" y="683"/>
                    </a:lnTo>
                    <a:lnTo>
                      <a:pt x="263" y="676"/>
                    </a:lnTo>
                    <a:lnTo>
                      <a:pt x="250" y="669"/>
                    </a:lnTo>
                    <a:lnTo>
                      <a:pt x="237" y="661"/>
                    </a:lnTo>
                    <a:lnTo>
                      <a:pt x="225" y="653"/>
                    </a:lnTo>
                    <a:lnTo>
                      <a:pt x="214" y="643"/>
                    </a:lnTo>
                    <a:lnTo>
                      <a:pt x="203" y="634"/>
                    </a:lnTo>
                    <a:lnTo>
                      <a:pt x="192" y="624"/>
                    </a:lnTo>
                    <a:lnTo>
                      <a:pt x="182" y="613"/>
                    </a:lnTo>
                    <a:lnTo>
                      <a:pt x="172" y="602"/>
                    </a:lnTo>
                    <a:lnTo>
                      <a:pt x="163" y="591"/>
                    </a:lnTo>
                    <a:lnTo>
                      <a:pt x="155" y="579"/>
                    </a:lnTo>
                    <a:lnTo>
                      <a:pt x="147" y="566"/>
                    </a:lnTo>
                    <a:lnTo>
                      <a:pt x="140" y="554"/>
                    </a:lnTo>
                    <a:lnTo>
                      <a:pt x="133" y="540"/>
                    </a:lnTo>
                    <a:lnTo>
                      <a:pt x="127" y="526"/>
                    </a:lnTo>
                    <a:lnTo>
                      <a:pt x="121" y="512"/>
                    </a:lnTo>
                    <a:lnTo>
                      <a:pt x="117" y="498"/>
                    </a:lnTo>
                    <a:lnTo>
                      <a:pt x="112" y="484"/>
                    </a:lnTo>
                    <a:lnTo>
                      <a:pt x="109" y="469"/>
                    </a:lnTo>
                    <a:lnTo>
                      <a:pt x="106" y="454"/>
                    </a:lnTo>
                    <a:lnTo>
                      <a:pt x="104" y="439"/>
                    </a:lnTo>
                    <a:lnTo>
                      <a:pt x="103" y="423"/>
                    </a:lnTo>
                    <a:lnTo>
                      <a:pt x="103" y="408"/>
                    </a:lnTo>
                    <a:lnTo>
                      <a:pt x="103" y="392"/>
                    </a:lnTo>
                    <a:lnTo>
                      <a:pt x="104" y="377"/>
                    </a:lnTo>
                    <a:lnTo>
                      <a:pt x="106" y="361"/>
                    </a:lnTo>
                    <a:lnTo>
                      <a:pt x="109" y="346"/>
                    </a:lnTo>
                    <a:lnTo>
                      <a:pt x="112" y="331"/>
                    </a:lnTo>
                    <a:lnTo>
                      <a:pt x="117" y="316"/>
                    </a:lnTo>
                    <a:lnTo>
                      <a:pt x="121" y="302"/>
                    </a:lnTo>
                    <a:lnTo>
                      <a:pt x="127" y="288"/>
                    </a:lnTo>
                    <a:lnTo>
                      <a:pt x="133" y="275"/>
                    </a:lnTo>
                    <a:lnTo>
                      <a:pt x="140" y="262"/>
                    </a:lnTo>
                    <a:lnTo>
                      <a:pt x="147" y="249"/>
                    </a:lnTo>
                    <a:lnTo>
                      <a:pt x="155" y="237"/>
                    </a:lnTo>
                    <a:lnTo>
                      <a:pt x="163" y="225"/>
                    </a:lnTo>
                    <a:lnTo>
                      <a:pt x="172" y="213"/>
                    </a:lnTo>
                    <a:lnTo>
                      <a:pt x="182" y="202"/>
                    </a:lnTo>
                    <a:lnTo>
                      <a:pt x="192" y="192"/>
                    </a:lnTo>
                    <a:lnTo>
                      <a:pt x="203" y="182"/>
                    </a:lnTo>
                    <a:lnTo>
                      <a:pt x="214" y="172"/>
                    </a:lnTo>
                    <a:lnTo>
                      <a:pt x="225" y="163"/>
                    </a:lnTo>
                    <a:lnTo>
                      <a:pt x="237" y="155"/>
                    </a:lnTo>
                    <a:lnTo>
                      <a:pt x="250" y="147"/>
                    </a:lnTo>
                    <a:lnTo>
                      <a:pt x="263" y="139"/>
                    </a:lnTo>
                    <a:lnTo>
                      <a:pt x="276" y="132"/>
                    </a:lnTo>
                    <a:lnTo>
                      <a:pt x="290" y="125"/>
                    </a:lnTo>
                    <a:lnTo>
                      <a:pt x="303" y="120"/>
                    </a:lnTo>
                    <a:lnTo>
                      <a:pt x="318" y="115"/>
                    </a:lnTo>
                    <a:lnTo>
                      <a:pt x="332" y="111"/>
                    </a:lnTo>
                    <a:lnTo>
                      <a:pt x="347" y="108"/>
                    </a:lnTo>
                    <a:lnTo>
                      <a:pt x="362" y="105"/>
                    </a:lnTo>
                    <a:lnTo>
                      <a:pt x="377" y="103"/>
                    </a:lnTo>
                    <a:lnTo>
                      <a:pt x="392" y="102"/>
                    </a:lnTo>
                    <a:lnTo>
                      <a:pt x="408" y="102"/>
                    </a:lnTo>
                    <a:lnTo>
                      <a:pt x="424" y="102"/>
                    </a:lnTo>
                    <a:lnTo>
                      <a:pt x="439" y="103"/>
                    </a:lnTo>
                    <a:lnTo>
                      <a:pt x="455" y="105"/>
                    </a:lnTo>
                    <a:lnTo>
                      <a:pt x="470" y="108"/>
                    </a:lnTo>
                    <a:lnTo>
                      <a:pt x="485" y="111"/>
                    </a:lnTo>
                    <a:lnTo>
                      <a:pt x="499" y="115"/>
                    </a:lnTo>
                    <a:lnTo>
                      <a:pt x="514" y="120"/>
                    </a:lnTo>
                    <a:lnTo>
                      <a:pt x="527" y="125"/>
                    </a:lnTo>
                    <a:lnTo>
                      <a:pt x="541" y="132"/>
                    </a:lnTo>
                    <a:lnTo>
                      <a:pt x="554" y="139"/>
                    </a:lnTo>
                    <a:lnTo>
                      <a:pt x="567" y="147"/>
                    </a:lnTo>
                    <a:lnTo>
                      <a:pt x="579" y="155"/>
                    </a:lnTo>
                    <a:lnTo>
                      <a:pt x="591" y="163"/>
                    </a:lnTo>
                    <a:lnTo>
                      <a:pt x="603" y="172"/>
                    </a:lnTo>
                    <a:lnTo>
                      <a:pt x="614" y="182"/>
                    </a:lnTo>
                    <a:lnTo>
                      <a:pt x="624" y="192"/>
                    </a:lnTo>
                    <a:lnTo>
                      <a:pt x="634" y="202"/>
                    </a:lnTo>
                    <a:lnTo>
                      <a:pt x="645" y="213"/>
                    </a:lnTo>
                    <a:lnTo>
                      <a:pt x="654" y="225"/>
                    </a:lnTo>
                    <a:lnTo>
                      <a:pt x="662" y="237"/>
                    </a:lnTo>
                    <a:lnTo>
                      <a:pt x="670" y="249"/>
                    </a:lnTo>
                    <a:lnTo>
                      <a:pt x="677" y="262"/>
                    </a:lnTo>
                    <a:lnTo>
                      <a:pt x="684" y="275"/>
                    </a:lnTo>
                    <a:lnTo>
                      <a:pt x="690" y="288"/>
                    </a:lnTo>
                    <a:lnTo>
                      <a:pt x="696" y="302"/>
                    </a:lnTo>
                    <a:lnTo>
                      <a:pt x="701" y="316"/>
                    </a:lnTo>
                    <a:lnTo>
                      <a:pt x="705" y="331"/>
                    </a:lnTo>
                    <a:lnTo>
                      <a:pt x="708" y="346"/>
                    </a:lnTo>
                    <a:lnTo>
                      <a:pt x="711" y="361"/>
                    </a:lnTo>
                    <a:lnTo>
                      <a:pt x="713" y="377"/>
                    </a:lnTo>
                    <a:lnTo>
                      <a:pt x="714" y="392"/>
                    </a:lnTo>
                    <a:lnTo>
                      <a:pt x="714" y="408"/>
                    </a:lnTo>
                    <a:close/>
                  </a:path>
                </a:pathLst>
              </a:custGeom>
              <a:solidFill>
                <a:srgbClr val="FBDBE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1676" name="Freeform 1383">
                <a:extLst>
                  <a:ext uri="{FF2B5EF4-FFF2-40B4-BE49-F238E27FC236}">
                    <a16:creationId xmlns:a16="http://schemas.microsoft.com/office/drawing/2014/main" id="{C76C04AD-76D2-4DA9-BCBC-B8DB15AF866F}"/>
                  </a:ext>
                </a:extLst>
              </p:cNvPr>
              <p:cNvSpPr>
                <a:spLocks noEditPoints="1"/>
              </p:cNvSpPr>
              <p:nvPr/>
            </p:nvSpPr>
            <p:spPr bwMode="auto">
              <a:xfrm>
                <a:off x="3896" y="3121"/>
                <a:ext cx="143" cy="142"/>
              </a:xfrm>
              <a:custGeom>
                <a:avLst/>
                <a:gdLst>
                  <a:gd name="T0" fmla="*/ 142 w 713"/>
                  <a:gd name="T1" fmla="*/ 56 h 714"/>
                  <a:gd name="T2" fmla="*/ 136 w 713"/>
                  <a:gd name="T3" fmla="*/ 40 h 714"/>
                  <a:gd name="T4" fmla="*/ 127 w 713"/>
                  <a:gd name="T5" fmla="*/ 26 h 714"/>
                  <a:gd name="T6" fmla="*/ 114 w 713"/>
                  <a:gd name="T7" fmla="*/ 14 h 714"/>
                  <a:gd name="T8" fmla="*/ 99 w 713"/>
                  <a:gd name="T9" fmla="*/ 6 h 714"/>
                  <a:gd name="T10" fmla="*/ 82 w 713"/>
                  <a:gd name="T11" fmla="*/ 1 h 714"/>
                  <a:gd name="T12" fmla="*/ 64 w 713"/>
                  <a:gd name="T13" fmla="*/ 0 h 714"/>
                  <a:gd name="T14" fmla="*/ 47 w 713"/>
                  <a:gd name="T15" fmla="*/ 4 h 714"/>
                  <a:gd name="T16" fmla="*/ 31 w 713"/>
                  <a:gd name="T17" fmla="*/ 12 h 714"/>
                  <a:gd name="T18" fmla="*/ 18 w 713"/>
                  <a:gd name="T19" fmla="*/ 23 h 714"/>
                  <a:gd name="T20" fmla="*/ 9 w 713"/>
                  <a:gd name="T21" fmla="*/ 37 h 714"/>
                  <a:gd name="T22" fmla="*/ 2 w 713"/>
                  <a:gd name="T23" fmla="*/ 53 h 714"/>
                  <a:gd name="T24" fmla="*/ 0 w 713"/>
                  <a:gd name="T25" fmla="*/ 71 h 714"/>
                  <a:gd name="T26" fmla="*/ 2 w 713"/>
                  <a:gd name="T27" fmla="*/ 89 h 714"/>
                  <a:gd name="T28" fmla="*/ 9 w 713"/>
                  <a:gd name="T29" fmla="*/ 105 h 714"/>
                  <a:gd name="T30" fmla="*/ 18 w 713"/>
                  <a:gd name="T31" fmla="*/ 119 h 714"/>
                  <a:gd name="T32" fmla="*/ 31 w 713"/>
                  <a:gd name="T33" fmla="*/ 130 h 714"/>
                  <a:gd name="T34" fmla="*/ 47 w 713"/>
                  <a:gd name="T35" fmla="*/ 137 h 714"/>
                  <a:gd name="T36" fmla="*/ 64 w 713"/>
                  <a:gd name="T37" fmla="*/ 142 h 714"/>
                  <a:gd name="T38" fmla="*/ 82 w 713"/>
                  <a:gd name="T39" fmla="*/ 141 h 714"/>
                  <a:gd name="T40" fmla="*/ 99 w 713"/>
                  <a:gd name="T41" fmla="*/ 136 h 714"/>
                  <a:gd name="T42" fmla="*/ 114 w 713"/>
                  <a:gd name="T43" fmla="*/ 128 h 714"/>
                  <a:gd name="T44" fmla="*/ 127 w 713"/>
                  <a:gd name="T45" fmla="*/ 116 h 714"/>
                  <a:gd name="T46" fmla="*/ 136 w 713"/>
                  <a:gd name="T47" fmla="*/ 102 h 714"/>
                  <a:gd name="T48" fmla="*/ 142 w 713"/>
                  <a:gd name="T49" fmla="*/ 85 h 714"/>
                  <a:gd name="T50" fmla="*/ 123 w 713"/>
                  <a:gd name="T51" fmla="*/ 71 h 714"/>
                  <a:gd name="T52" fmla="*/ 121 w 713"/>
                  <a:gd name="T53" fmla="*/ 84 h 714"/>
                  <a:gd name="T54" fmla="*/ 116 w 713"/>
                  <a:gd name="T55" fmla="*/ 95 h 714"/>
                  <a:gd name="T56" fmla="*/ 109 w 713"/>
                  <a:gd name="T57" fmla="*/ 105 h 714"/>
                  <a:gd name="T58" fmla="*/ 100 w 713"/>
                  <a:gd name="T59" fmla="*/ 113 h 714"/>
                  <a:gd name="T60" fmla="*/ 89 w 713"/>
                  <a:gd name="T61" fmla="*/ 119 h 714"/>
                  <a:gd name="T62" fmla="*/ 77 w 713"/>
                  <a:gd name="T63" fmla="*/ 121 h 714"/>
                  <a:gd name="T64" fmla="*/ 64 w 713"/>
                  <a:gd name="T65" fmla="*/ 121 h 714"/>
                  <a:gd name="T66" fmla="*/ 52 w 713"/>
                  <a:gd name="T67" fmla="*/ 118 h 714"/>
                  <a:gd name="T68" fmla="*/ 41 w 713"/>
                  <a:gd name="T69" fmla="*/ 112 h 714"/>
                  <a:gd name="T70" fmla="*/ 32 w 713"/>
                  <a:gd name="T71" fmla="*/ 103 h 714"/>
                  <a:gd name="T72" fmla="*/ 25 w 713"/>
                  <a:gd name="T73" fmla="*/ 93 h 714"/>
                  <a:gd name="T74" fmla="*/ 21 w 713"/>
                  <a:gd name="T75" fmla="*/ 81 h 714"/>
                  <a:gd name="T76" fmla="*/ 20 w 713"/>
                  <a:gd name="T77" fmla="*/ 68 h 714"/>
                  <a:gd name="T78" fmla="*/ 23 w 713"/>
                  <a:gd name="T79" fmla="*/ 56 h 714"/>
                  <a:gd name="T80" fmla="*/ 28 w 713"/>
                  <a:gd name="T81" fmla="*/ 45 h 714"/>
                  <a:gd name="T82" fmla="*/ 35 w 713"/>
                  <a:gd name="T83" fmla="*/ 35 h 714"/>
                  <a:gd name="T84" fmla="*/ 45 w 713"/>
                  <a:gd name="T85" fmla="*/ 28 h 714"/>
                  <a:gd name="T86" fmla="*/ 56 w 713"/>
                  <a:gd name="T87" fmla="*/ 23 h 714"/>
                  <a:gd name="T88" fmla="*/ 69 w 713"/>
                  <a:gd name="T89" fmla="*/ 20 h 714"/>
                  <a:gd name="T90" fmla="*/ 82 w 713"/>
                  <a:gd name="T91" fmla="*/ 21 h 714"/>
                  <a:gd name="T92" fmla="*/ 94 w 713"/>
                  <a:gd name="T93" fmla="*/ 25 h 714"/>
                  <a:gd name="T94" fmla="*/ 104 w 713"/>
                  <a:gd name="T95" fmla="*/ 32 h 714"/>
                  <a:gd name="T96" fmla="*/ 112 w 713"/>
                  <a:gd name="T97" fmla="*/ 41 h 714"/>
                  <a:gd name="T98" fmla="*/ 119 w 713"/>
                  <a:gd name="T99" fmla="*/ 51 h 714"/>
                  <a:gd name="T100" fmla="*/ 122 w 713"/>
                  <a:gd name="T101" fmla="*/ 63 h 71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713" h="714">
                    <a:moveTo>
                      <a:pt x="713" y="357"/>
                    </a:moveTo>
                    <a:lnTo>
                      <a:pt x="712" y="339"/>
                    </a:lnTo>
                    <a:lnTo>
                      <a:pt x="711" y="320"/>
                    </a:lnTo>
                    <a:lnTo>
                      <a:pt x="709" y="303"/>
                    </a:lnTo>
                    <a:lnTo>
                      <a:pt x="706" y="284"/>
                    </a:lnTo>
                    <a:lnTo>
                      <a:pt x="702" y="267"/>
                    </a:lnTo>
                    <a:lnTo>
                      <a:pt x="697" y="250"/>
                    </a:lnTo>
                    <a:lnTo>
                      <a:pt x="691" y="234"/>
                    </a:lnTo>
                    <a:lnTo>
                      <a:pt x="685" y="218"/>
                    </a:lnTo>
                    <a:lnTo>
                      <a:pt x="678" y="202"/>
                    </a:lnTo>
                    <a:lnTo>
                      <a:pt x="670" y="187"/>
                    </a:lnTo>
                    <a:lnTo>
                      <a:pt x="662" y="172"/>
                    </a:lnTo>
                    <a:lnTo>
                      <a:pt x="652" y="157"/>
                    </a:lnTo>
                    <a:lnTo>
                      <a:pt x="642" y="143"/>
                    </a:lnTo>
                    <a:lnTo>
                      <a:pt x="632" y="130"/>
                    </a:lnTo>
                    <a:lnTo>
                      <a:pt x="621" y="117"/>
                    </a:lnTo>
                    <a:lnTo>
                      <a:pt x="609" y="105"/>
                    </a:lnTo>
                    <a:lnTo>
                      <a:pt x="597" y="93"/>
                    </a:lnTo>
                    <a:lnTo>
                      <a:pt x="583" y="81"/>
                    </a:lnTo>
                    <a:lnTo>
                      <a:pt x="569" y="70"/>
                    </a:lnTo>
                    <a:lnTo>
                      <a:pt x="555" y="60"/>
                    </a:lnTo>
                    <a:lnTo>
                      <a:pt x="541" y="51"/>
                    </a:lnTo>
                    <a:lnTo>
                      <a:pt x="526" y="43"/>
                    </a:lnTo>
                    <a:lnTo>
                      <a:pt x="511" y="35"/>
                    </a:lnTo>
                    <a:lnTo>
                      <a:pt x="495" y="28"/>
                    </a:lnTo>
                    <a:lnTo>
                      <a:pt x="479" y="21"/>
                    </a:lnTo>
                    <a:lnTo>
                      <a:pt x="463" y="16"/>
                    </a:lnTo>
                    <a:lnTo>
                      <a:pt x="446" y="11"/>
                    </a:lnTo>
                    <a:lnTo>
                      <a:pt x="429" y="7"/>
                    </a:lnTo>
                    <a:lnTo>
                      <a:pt x="411" y="4"/>
                    </a:lnTo>
                    <a:lnTo>
                      <a:pt x="393" y="2"/>
                    </a:lnTo>
                    <a:lnTo>
                      <a:pt x="374" y="0"/>
                    </a:lnTo>
                    <a:lnTo>
                      <a:pt x="356" y="0"/>
                    </a:lnTo>
                    <a:lnTo>
                      <a:pt x="338" y="0"/>
                    </a:lnTo>
                    <a:lnTo>
                      <a:pt x="320" y="2"/>
                    </a:lnTo>
                    <a:lnTo>
                      <a:pt x="302" y="4"/>
                    </a:lnTo>
                    <a:lnTo>
                      <a:pt x="285" y="7"/>
                    </a:lnTo>
                    <a:lnTo>
                      <a:pt x="267" y="11"/>
                    </a:lnTo>
                    <a:lnTo>
                      <a:pt x="250" y="16"/>
                    </a:lnTo>
                    <a:lnTo>
                      <a:pt x="234" y="21"/>
                    </a:lnTo>
                    <a:lnTo>
                      <a:pt x="218" y="28"/>
                    </a:lnTo>
                    <a:lnTo>
                      <a:pt x="202" y="35"/>
                    </a:lnTo>
                    <a:lnTo>
                      <a:pt x="186" y="43"/>
                    </a:lnTo>
                    <a:lnTo>
                      <a:pt x="171" y="51"/>
                    </a:lnTo>
                    <a:lnTo>
                      <a:pt x="157" y="60"/>
                    </a:lnTo>
                    <a:lnTo>
                      <a:pt x="143" y="70"/>
                    </a:lnTo>
                    <a:lnTo>
                      <a:pt x="129" y="81"/>
                    </a:lnTo>
                    <a:lnTo>
                      <a:pt x="116" y="93"/>
                    </a:lnTo>
                    <a:lnTo>
                      <a:pt x="104" y="105"/>
                    </a:lnTo>
                    <a:lnTo>
                      <a:pt x="92" y="117"/>
                    </a:lnTo>
                    <a:lnTo>
                      <a:pt x="81" y="130"/>
                    </a:lnTo>
                    <a:lnTo>
                      <a:pt x="71" y="143"/>
                    </a:lnTo>
                    <a:lnTo>
                      <a:pt x="61" y="157"/>
                    </a:lnTo>
                    <a:lnTo>
                      <a:pt x="52" y="172"/>
                    </a:lnTo>
                    <a:lnTo>
                      <a:pt x="43" y="187"/>
                    </a:lnTo>
                    <a:lnTo>
                      <a:pt x="35" y="202"/>
                    </a:lnTo>
                    <a:lnTo>
                      <a:pt x="28" y="218"/>
                    </a:lnTo>
                    <a:lnTo>
                      <a:pt x="22" y="234"/>
                    </a:lnTo>
                    <a:lnTo>
                      <a:pt x="16" y="250"/>
                    </a:lnTo>
                    <a:lnTo>
                      <a:pt x="11" y="267"/>
                    </a:lnTo>
                    <a:lnTo>
                      <a:pt x="7" y="284"/>
                    </a:lnTo>
                    <a:lnTo>
                      <a:pt x="4" y="303"/>
                    </a:lnTo>
                    <a:lnTo>
                      <a:pt x="2" y="320"/>
                    </a:lnTo>
                    <a:lnTo>
                      <a:pt x="1" y="339"/>
                    </a:lnTo>
                    <a:lnTo>
                      <a:pt x="0" y="357"/>
                    </a:lnTo>
                    <a:lnTo>
                      <a:pt x="1" y="375"/>
                    </a:lnTo>
                    <a:lnTo>
                      <a:pt x="2" y="393"/>
                    </a:lnTo>
                    <a:lnTo>
                      <a:pt x="4" y="411"/>
                    </a:lnTo>
                    <a:lnTo>
                      <a:pt x="7" y="428"/>
                    </a:lnTo>
                    <a:lnTo>
                      <a:pt x="11" y="445"/>
                    </a:lnTo>
                    <a:lnTo>
                      <a:pt x="16" y="462"/>
                    </a:lnTo>
                    <a:lnTo>
                      <a:pt x="22" y="479"/>
                    </a:lnTo>
                    <a:lnTo>
                      <a:pt x="28" y="496"/>
                    </a:lnTo>
                    <a:lnTo>
                      <a:pt x="35" y="512"/>
                    </a:lnTo>
                    <a:lnTo>
                      <a:pt x="43" y="527"/>
                    </a:lnTo>
                    <a:lnTo>
                      <a:pt x="52" y="542"/>
                    </a:lnTo>
                    <a:lnTo>
                      <a:pt x="61" y="556"/>
                    </a:lnTo>
                    <a:lnTo>
                      <a:pt x="71" y="570"/>
                    </a:lnTo>
                    <a:lnTo>
                      <a:pt x="81" y="584"/>
                    </a:lnTo>
                    <a:lnTo>
                      <a:pt x="92" y="596"/>
                    </a:lnTo>
                    <a:lnTo>
                      <a:pt x="104" y="609"/>
                    </a:lnTo>
                    <a:lnTo>
                      <a:pt x="116" y="620"/>
                    </a:lnTo>
                    <a:lnTo>
                      <a:pt x="129" y="632"/>
                    </a:lnTo>
                    <a:lnTo>
                      <a:pt x="143" y="642"/>
                    </a:lnTo>
                    <a:lnTo>
                      <a:pt x="157" y="652"/>
                    </a:lnTo>
                    <a:lnTo>
                      <a:pt x="171" y="661"/>
                    </a:lnTo>
                    <a:lnTo>
                      <a:pt x="186" y="670"/>
                    </a:lnTo>
                    <a:lnTo>
                      <a:pt x="202" y="678"/>
                    </a:lnTo>
                    <a:lnTo>
                      <a:pt x="218" y="685"/>
                    </a:lnTo>
                    <a:lnTo>
                      <a:pt x="234" y="691"/>
                    </a:lnTo>
                    <a:lnTo>
                      <a:pt x="250" y="697"/>
                    </a:lnTo>
                    <a:lnTo>
                      <a:pt x="267" y="702"/>
                    </a:lnTo>
                    <a:lnTo>
                      <a:pt x="285" y="706"/>
                    </a:lnTo>
                    <a:lnTo>
                      <a:pt x="302" y="710"/>
                    </a:lnTo>
                    <a:lnTo>
                      <a:pt x="320" y="712"/>
                    </a:lnTo>
                    <a:lnTo>
                      <a:pt x="338" y="713"/>
                    </a:lnTo>
                    <a:lnTo>
                      <a:pt x="356" y="714"/>
                    </a:lnTo>
                    <a:lnTo>
                      <a:pt x="374" y="713"/>
                    </a:lnTo>
                    <a:lnTo>
                      <a:pt x="393" y="712"/>
                    </a:lnTo>
                    <a:lnTo>
                      <a:pt x="411" y="710"/>
                    </a:lnTo>
                    <a:lnTo>
                      <a:pt x="429" y="706"/>
                    </a:lnTo>
                    <a:lnTo>
                      <a:pt x="446" y="702"/>
                    </a:lnTo>
                    <a:lnTo>
                      <a:pt x="463" y="697"/>
                    </a:lnTo>
                    <a:lnTo>
                      <a:pt x="479" y="691"/>
                    </a:lnTo>
                    <a:lnTo>
                      <a:pt x="495" y="685"/>
                    </a:lnTo>
                    <a:lnTo>
                      <a:pt x="511" y="678"/>
                    </a:lnTo>
                    <a:lnTo>
                      <a:pt x="526" y="670"/>
                    </a:lnTo>
                    <a:lnTo>
                      <a:pt x="541" y="661"/>
                    </a:lnTo>
                    <a:lnTo>
                      <a:pt x="555" y="652"/>
                    </a:lnTo>
                    <a:lnTo>
                      <a:pt x="569" y="642"/>
                    </a:lnTo>
                    <a:lnTo>
                      <a:pt x="583" y="632"/>
                    </a:lnTo>
                    <a:lnTo>
                      <a:pt x="597" y="620"/>
                    </a:lnTo>
                    <a:lnTo>
                      <a:pt x="609" y="609"/>
                    </a:lnTo>
                    <a:lnTo>
                      <a:pt x="621" y="596"/>
                    </a:lnTo>
                    <a:lnTo>
                      <a:pt x="632" y="584"/>
                    </a:lnTo>
                    <a:lnTo>
                      <a:pt x="642" y="570"/>
                    </a:lnTo>
                    <a:lnTo>
                      <a:pt x="652" y="556"/>
                    </a:lnTo>
                    <a:lnTo>
                      <a:pt x="662" y="542"/>
                    </a:lnTo>
                    <a:lnTo>
                      <a:pt x="670" y="527"/>
                    </a:lnTo>
                    <a:lnTo>
                      <a:pt x="678" y="512"/>
                    </a:lnTo>
                    <a:lnTo>
                      <a:pt x="685" y="496"/>
                    </a:lnTo>
                    <a:lnTo>
                      <a:pt x="691" y="479"/>
                    </a:lnTo>
                    <a:lnTo>
                      <a:pt x="697" y="462"/>
                    </a:lnTo>
                    <a:lnTo>
                      <a:pt x="702" y="445"/>
                    </a:lnTo>
                    <a:lnTo>
                      <a:pt x="706" y="428"/>
                    </a:lnTo>
                    <a:lnTo>
                      <a:pt x="709" y="411"/>
                    </a:lnTo>
                    <a:lnTo>
                      <a:pt x="711" y="393"/>
                    </a:lnTo>
                    <a:lnTo>
                      <a:pt x="712" y="375"/>
                    </a:lnTo>
                    <a:lnTo>
                      <a:pt x="713" y="357"/>
                    </a:lnTo>
                    <a:close/>
                    <a:moveTo>
                      <a:pt x="612" y="357"/>
                    </a:moveTo>
                    <a:lnTo>
                      <a:pt x="611" y="370"/>
                    </a:lnTo>
                    <a:lnTo>
                      <a:pt x="610" y="383"/>
                    </a:lnTo>
                    <a:lnTo>
                      <a:pt x="609" y="395"/>
                    </a:lnTo>
                    <a:lnTo>
                      <a:pt x="606" y="408"/>
                    </a:lnTo>
                    <a:lnTo>
                      <a:pt x="604" y="420"/>
                    </a:lnTo>
                    <a:lnTo>
                      <a:pt x="600" y="432"/>
                    </a:lnTo>
                    <a:lnTo>
                      <a:pt x="596" y="444"/>
                    </a:lnTo>
                    <a:lnTo>
                      <a:pt x="592" y="455"/>
                    </a:lnTo>
                    <a:lnTo>
                      <a:pt x="585" y="467"/>
                    </a:lnTo>
                    <a:lnTo>
                      <a:pt x="580" y="478"/>
                    </a:lnTo>
                    <a:lnTo>
                      <a:pt x="574" y="488"/>
                    </a:lnTo>
                    <a:lnTo>
                      <a:pt x="567" y="499"/>
                    </a:lnTo>
                    <a:lnTo>
                      <a:pt x="560" y="509"/>
                    </a:lnTo>
                    <a:lnTo>
                      <a:pt x="553" y="519"/>
                    </a:lnTo>
                    <a:lnTo>
                      <a:pt x="545" y="528"/>
                    </a:lnTo>
                    <a:lnTo>
                      <a:pt x="536" y="537"/>
                    </a:lnTo>
                    <a:lnTo>
                      <a:pt x="527" y="545"/>
                    </a:lnTo>
                    <a:lnTo>
                      <a:pt x="518" y="553"/>
                    </a:lnTo>
                    <a:lnTo>
                      <a:pt x="509" y="561"/>
                    </a:lnTo>
                    <a:lnTo>
                      <a:pt x="499" y="568"/>
                    </a:lnTo>
                    <a:lnTo>
                      <a:pt x="488" y="575"/>
                    </a:lnTo>
                    <a:lnTo>
                      <a:pt x="478" y="581"/>
                    </a:lnTo>
                    <a:lnTo>
                      <a:pt x="467" y="586"/>
                    </a:lnTo>
                    <a:lnTo>
                      <a:pt x="456" y="591"/>
                    </a:lnTo>
                    <a:lnTo>
                      <a:pt x="444" y="596"/>
                    </a:lnTo>
                    <a:lnTo>
                      <a:pt x="432" y="600"/>
                    </a:lnTo>
                    <a:lnTo>
                      <a:pt x="420" y="603"/>
                    </a:lnTo>
                    <a:lnTo>
                      <a:pt x="408" y="606"/>
                    </a:lnTo>
                    <a:lnTo>
                      <a:pt x="396" y="608"/>
                    </a:lnTo>
                    <a:lnTo>
                      <a:pt x="382" y="610"/>
                    </a:lnTo>
                    <a:lnTo>
                      <a:pt x="369" y="611"/>
                    </a:lnTo>
                    <a:lnTo>
                      <a:pt x="356" y="611"/>
                    </a:lnTo>
                    <a:lnTo>
                      <a:pt x="343" y="611"/>
                    </a:lnTo>
                    <a:lnTo>
                      <a:pt x="330" y="610"/>
                    </a:lnTo>
                    <a:lnTo>
                      <a:pt x="317" y="608"/>
                    </a:lnTo>
                    <a:lnTo>
                      <a:pt x="305" y="606"/>
                    </a:lnTo>
                    <a:lnTo>
                      <a:pt x="293" y="603"/>
                    </a:lnTo>
                    <a:lnTo>
                      <a:pt x="281" y="600"/>
                    </a:lnTo>
                    <a:lnTo>
                      <a:pt x="269" y="596"/>
                    </a:lnTo>
                    <a:lnTo>
                      <a:pt x="257" y="591"/>
                    </a:lnTo>
                    <a:lnTo>
                      <a:pt x="246" y="586"/>
                    </a:lnTo>
                    <a:lnTo>
                      <a:pt x="235" y="581"/>
                    </a:lnTo>
                    <a:lnTo>
                      <a:pt x="225" y="575"/>
                    </a:lnTo>
                    <a:lnTo>
                      <a:pt x="214" y="568"/>
                    </a:lnTo>
                    <a:lnTo>
                      <a:pt x="204" y="561"/>
                    </a:lnTo>
                    <a:lnTo>
                      <a:pt x="195" y="553"/>
                    </a:lnTo>
                    <a:lnTo>
                      <a:pt x="185" y="545"/>
                    </a:lnTo>
                    <a:lnTo>
                      <a:pt x="176" y="537"/>
                    </a:lnTo>
                    <a:lnTo>
                      <a:pt x="167" y="528"/>
                    </a:lnTo>
                    <a:lnTo>
                      <a:pt x="159" y="519"/>
                    </a:lnTo>
                    <a:lnTo>
                      <a:pt x="152" y="509"/>
                    </a:lnTo>
                    <a:lnTo>
                      <a:pt x="145" y="499"/>
                    </a:lnTo>
                    <a:lnTo>
                      <a:pt x="138" y="488"/>
                    </a:lnTo>
                    <a:lnTo>
                      <a:pt x="132" y="478"/>
                    </a:lnTo>
                    <a:lnTo>
                      <a:pt x="127" y="467"/>
                    </a:lnTo>
                    <a:lnTo>
                      <a:pt x="121" y="455"/>
                    </a:lnTo>
                    <a:lnTo>
                      <a:pt x="117" y="444"/>
                    </a:lnTo>
                    <a:lnTo>
                      <a:pt x="113" y="432"/>
                    </a:lnTo>
                    <a:lnTo>
                      <a:pt x="110" y="420"/>
                    </a:lnTo>
                    <a:lnTo>
                      <a:pt x="107" y="408"/>
                    </a:lnTo>
                    <a:lnTo>
                      <a:pt x="104" y="395"/>
                    </a:lnTo>
                    <a:lnTo>
                      <a:pt x="103" y="383"/>
                    </a:lnTo>
                    <a:lnTo>
                      <a:pt x="102" y="370"/>
                    </a:lnTo>
                    <a:lnTo>
                      <a:pt x="102" y="357"/>
                    </a:lnTo>
                    <a:lnTo>
                      <a:pt x="102" y="344"/>
                    </a:lnTo>
                    <a:lnTo>
                      <a:pt x="103" y="331"/>
                    </a:lnTo>
                    <a:lnTo>
                      <a:pt x="104" y="318"/>
                    </a:lnTo>
                    <a:lnTo>
                      <a:pt x="107" y="306"/>
                    </a:lnTo>
                    <a:lnTo>
                      <a:pt x="110" y="293"/>
                    </a:lnTo>
                    <a:lnTo>
                      <a:pt x="113" y="280"/>
                    </a:lnTo>
                    <a:lnTo>
                      <a:pt x="117" y="269"/>
                    </a:lnTo>
                    <a:lnTo>
                      <a:pt x="121" y="257"/>
                    </a:lnTo>
                    <a:lnTo>
                      <a:pt x="127" y="246"/>
                    </a:lnTo>
                    <a:lnTo>
                      <a:pt x="132" y="235"/>
                    </a:lnTo>
                    <a:lnTo>
                      <a:pt x="138" y="224"/>
                    </a:lnTo>
                    <a:lnTo>
                      <a:pt x="145" y="214"/>
                    </a:lnTo>
                    <a:lnTo>
                      <a:pt x="152" y="204"/>
                    </a:lnTo>
                    <a:lnTo>
                      <a:pt x="159" y="195"/>
                    </a:lnTo>
                    <a:lnTo>
                      <a:pt x="167" y="185"/>
                    </a:lnTo>
                    <a:lnTo>
                      <a:pt x="176" y="177"/>
                    </a:lnTo>
                    <a:lnTo>
                      <a:pt x="185" y="168"/>
                    </a:lnTo>
                    <a:lnTo>
                      <a:pt x="195" y="160"/>
                    </a:lnTo>
                    <a:lnTo>
                      <a:pt x="204" y="153"/>
                    </a:lnTo>
                    <a:lnTo>
                      <a:pt x="214" y="146"/>
                    </a:lnTo>
                    <a:lnTo>
                      <a:pt x="225" y="139"/>
                    </a:lnTo>
                    <a:lnTo>
                      <a:pt x="235" y="133"/>
                    </a:lnTo>
                    <a:lnTo>
                      <a:pt x="246" y="127"/>
                    </a:lnTo>
                    <a:lnTo>
                      <a:pt x="257" y="122"/>
                    </a:lnTo>
                    <a:lnTo>
                      <a:pt x="269" y="118"/>
                    </a:lnTo>
                    <a:lnTo>
                      <a:pt x="281" y="114"/>
                    </a:lnTo>
                    <a:lnTo>
                      <a:pt x="293" y="110"/>
                    </a:lnTo>
                    <a:lnTo>
                      <a:pt x="305" y="107"/>
                    </a:lnTo>
                    <a:lnTo>
                      <a:pt x="317" y="105"/>
                    </a:lnTo>
                    <a:lnTo>
                      <a:pt x="330" y="104"/>
                    </a:lnTo>
                    <a:lnTo>
                      <a:pt x="343" y="103"/>
                    </a:lnTo>
                    <a:lnTo>
                      <a:pt x="356" y="102"/>
                    </a:lnTo>
                    <a:lnTo>
                      <a:pt x="369" y="103"/>
                    </a:lnTo>
                    <a:lnTo>
                      <a:pt x="382" y="104"/>
                    </a:lnTo>
                    <a:lnTo>
                      <a:pt x="396" y="105"/>
                    </a:lnTo>
                    <a:lnTo>
                      <a:pt x="408" y="107"/>
                    </a:lnTo>
                    <a:lnTo>
                      <a:pt x="420" y="110"/>
                    </a:lnTo>
                    <a:lnTo>
                      <a:pt x="432" y="114"/>
                    </a:lnTo>
                    <a:lnTo>
                      <a:pt x="444" y="118"/>
                    </a:lnTo>
                    <a:lnTo>
                      <a:pt x="456" y="122"/>
                    </a:lnTo>
                    <a:lnTo>
                      <a:pt x="467" y="127"/>
                    </a:lnTo>
                    <a:lnTo>
                      <a:pt x="478" y="133"/>
                    </a:lnTo>
                    <a:lnTo>
                      <a:pt x="488" y="139"/>
                    </a:lnTo>
                    <a:lnTo>
                      <a:pt x="499" y="146"/>
                    </a:lnTo>
                    <a:lnTo>
                      <a:pt x="509" y="153"/>
                    </a:lnTo>
                    <a:lnTo>
                      <a:pt x="518" y="160"/>
                    </a:lnTo>
                    <a:lnTo>
                      <a:pt x="527" y="168"/>
                    </a:lnTo>
                    <a:lnTo>
                      <a:pt x="536" y="177"/>
                    </a:lnTo>
                    <a:lnTo>
                      <a:pt x="545" y="185"/>
                    </a:lnTo>
                    <a:lnTo>
                      <a:pt x="553" y="195"/>
                    </a:lnTo>
                    <a:lnTo>
                      <a:pt x="560" y="204"/>
                    </a:lnTo>
                    <a:lnTo>
                      <a:pt x="567" y="214"/>
                    </a:lnTo>
                    <a:lnTo>
                      <a:pt x="574" y="224"/>
                    </a:lnTo>
                    <a:lnTo>
                      <a:pt x="580" y="235"/>
                    </a:lnTo>
                    <a:lnTo>
                      <a:pt x="585" y="246"/>
                    </a:lnTo>
                    <a:lnTo>
                      <a:pt x="592" y="257"/>
                    </a:lnTo>
                    <a:lnTo>
                      <a:pt x="596" y="269"/>
                    </a:lnTo>
                    <a:lnTo>
                      <a:pt x="600" y="280"/>
                    </a:lnTo>
                    <a:lnTo>
                      <a:pt x="604" y="293"/>
                    </a:lnTo>
                    <a:lnTo>
                      <a:pt x="606" y="306"/>
                    </a:lnTo>
                    <a:lnTo>
                      <a:pt x="609" y="318"/>
                    </a:lnTo>
                    <a:lnTo>
                      <a:pt x="610" y="331"/>
                    </a:lnTo>
                    <a:lnTo>
                      <a:pt x="611" y="344"/>
                    </a:lnTo>
                    <a:lnTo>
                      <a:pt x="612" y="357"/>
                    </a:lnTo>
                    <a:close/>
                  </a:path>
                </a:pathLst>
              </a:custGeom>
              <a:solidFill>
                <a:srgbClr val="FCE0E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1677" name="Freeform 1384">
                <a:extLst>
                  <a:ext uri="{FF2B5EF4-FFF2-40B4-BE49-F238E27FC236}">
                    <a16:creationId xmlns:a16="http://schemas.microsoft.com/office/drawing/2014/main" id="{75EF0F76-223B-443B-92B7-86035704133B}"/>
                  </a:ext>
                </a:extLst>
              </p:cNvPr>
              <p:cNvSpPr>
                <a:spLocks noEditPoints="1"/>
              </p:cNvSpPr>
              <p:nvPr/>
            </p:nvSpPr>
            <p:spPr bwMode="auto">
              <a:xfrm>
                <a:off x="3907" y="3131"/>
                <a:ext cx="122" cy="122"/>
              </a:xfrm>
              <a:custGeom>
                <a:avLst/>
                <a:gdLst>
                  <a:gd name="T0" fmla="*/ 121 w 611"/>
                  <a:gd name="T1" fmla="*/ 52 h 611"/>
                  <a:gd name="T2" fmla="*/ 118 w 611"/>
                  <a:gd name="T3" fmla="*/ 40 h 611"/>
                  <a:gd name="T4" fmla="*/ 113 w 611"/>
                  <a:gd name="T5" fmla="*/ 29 h 611"/>
                  <a:gd name="T6" fmla="*/ 106 w 611"/>
                  <a:gd name="T7" fmla="*/ 20 h 611"/>
                  <a:gd name="T8" fmla="*/ 97 w 611"/>
                  <a:gd name="T9" fmla="*/ 12 h 611"/>
                  <a:gd name="T10" fmla="*/ 87 w 611"/>
                  <a:gd name="T11" fmla="*/ 6 h 611"/>
                  <a:gd name="T12" fmla="*/ 76 w 611"/>
                  <a:gd name="T13" fmla="*/ 2 h 611"/>
                  <a:gd name="T14" fmla="*/ 64 w 611"/>
                  <a:gd name="T15" fmla="*/ 0 h 611"/>
                  <a:gd name="T16" fmla="*/ 52 w 611"/>
                  <a:gd name="T17" fmla="*/ 1 h 611"/>
                  <a:gd name="T18" fmla="*/ 40 w 611"/>
                  <a:gd name="T19" fmla="*/ 4 h 611"/>
                  <a:gd name="T20" fmla="*/ 29 w 611"/>
                  <a:gd name="T21" fmla="*/ 9 h 611"/>
                  <a:gd name="T22" fmla="*/ 20 w 611"/>
                  <a:gd name="T23" fmla="*/ 16 h 611"/>
                  <a:gd name="T24" fmla="*/ 12 w 611"/>
                  <a:gd name="T25" fmla="*/ 25 h 611"/>
                  <a:gd name="T26" fmla="*/ 6 w 611"/>
                  <a:gd name="T27" fmla="*/ 35 h 611"/>
                  <a:gd name="T28" fmla="*/ 2 w 611"/>
                  <a:gd name="T29" fmla="*/ 46 h 611"/>
                  <a:gd name="T30" fmla="*/ 0 w 611"/>
                  <a:gd name="T31" fmla="*/ 58 h 611"/>
                  <a:gd name="T32" fmla="*/ 1 w 611"/>
                  <a:gd name="T33" fmla="*/ 70 h 611"/>
                  <a:gd name="T34" fmla="*/ 4 w 611"/>
                  <a:gd name="T35" fmla="*/ 82 h 611"/>
                  <a:gd name="T36" fmla="*/ 9 w 611"/>
                  <a:gd name="T37" fmla="*/ 93 h 611"/>
                  <a:gd name="T38" fmla="*/ 16 w 611"/>
                  <a:gd name="T39" fmla="*/ 102 h 611"/>
                  <a:gd name="T40" fmla="*/ 24 w 611"/>
                  <a:gd name="T41" fmla="*/ 110 h 611"/>
                  <a:gd name="T42" fmla="*/ 35 w 611"/>
                  <a:gd name="T43" fmla="*/ 116 h 611"/>
                  <a:gd name="T44" fmla="*/ 46 w 611"/>
                  <a:gd name="T45" fmla="*/ 120 h 611"/>
                  <a:gd name="T46" fmla="*/ 58 w 611"/>
                  <a:gd name="T47" fmla="*/ 122 h 611"/>
                  <a:gd name="T48" fmla="*/ 70 w 611"/>
                  <a:gd name="T49" fmla="*/ 121 h 611"/>
                  <a:gd name="T50" fmla="*/ 82 w 611"/>
                  <a:gd name="T51" fmla="*/ 118 h 611"/>
                  <a:gd name="T52" fmla="*/ 93 w 611"/>
                  <a:gd name="T53" fmla="*/ 113 h 611"/>
                  <a:gd name="T54" fmla="*/ 102 w 611"/>
                  <a:gd name="T55" fmla="*/ 106 h 611"/>
                  <a:gd name="T56" fmla="*/ 110 w 611"/>
                  <a:gd name="T57" fmla="*/ 98 h 611"/>
                  <a:gd name="T58" fmla="*/ 116 w 611"/>
                  <a:gd name="T59" fmla="*/ 87 h 611"/>
                  <a:gd name="T60" fmla="*/ 120 w 611"/>
                  <a:gd name="T61" fmla="*/ 76 h 611"/>
                  <a:gd name="T62" fmla="*/ 122 w 611"/>
                  <a:gd name="T63" fmla="*/ 64 h 611"/>
                  <a:gd name="T64" fmla="*/ 101 w 611"/>
                  <a:gd name="T65" fmla="*/ 65 h 611"/>
                  <a:gd name="T66" fmla="*/ 98 w 611"/>
                  <a:gd name="T67" fmla="*/ 77 h 611"/>
                  <a:gd name="T68" fmla="*/ 90 w 611"/>
                  <a:gd name="T69" fmla="*/ 90 h 611"/>
                  <a:gd name="T70" fmla="*/ 77 w 611"/>
                  <a:gd name="T71" fmla="*/ 99 h 611"/>
                  <a:gd name="T72" fmla="*/ 65 w 611"/>
                  <a:gd name="T73" fmla="*/ 102 h 611"/>
                  <a:gd name="T74" fmla="*/ 57 w 611"/>
                  <a:gd name="T75" fmla="*/ 102 h 611"/>
                  <a:gd name="T76" fmla="*/ 45 w 611"/>
                  <a:gd name="T77" fmla="*/ 99 h 611"/>
                  <a:gd name="T78" fmla="*/ 32 w 611"/>
                  <a:gd name="T79" fmla="*/ 90 h 611"/>
                  <a:gd name="T80" fmla="*/ 23 w 611"/>
                  <a:gd name="T81" fmla="*/ 77 h 611"/>
                  <a:gd name="T82" fmla="*/ 20 w 611"/>
                  <a:gd name="T83" fmla="*/ 65 h 611"/>
                  <a:gd name="T84" fmla="*/ 20 w 611"/>
                  <a:gd name="T85" fmla="*/ 57 h 611"/>
                  <a:gd name="T86" fmla="*/ 23 w 611"/>
                  <a:gd name="T87" fmla="*/ 45 h 611"/>
                  <a:gd name="T88" fmla="*/ 32 w 611"/>
                  <a:gd name="T89" fmla="*/ 32 h 611"/>
                  <a:gd name="T90" fmla="*/ 45 w 611"/>
                  <a:gd name="T91" fmla="*/ 24 h 611"/>
                  <a:gd name="T92" fmla="*/ 57 w 611"/>
                  <a:gd name="T93" fmla="*/ 21 h 611"/>
                  <a:gd name="T94" fmla="*/ 65 w 611"/>
                  <a:gd name="T95" fmla="*/ 21 h 611"/>
                  <a:gd name="T96" fmla="*/ 77 w 611"/>
                  <a:gd name="T97" fmla="*/ 24 h 611"/>
                  <a:gd name="T98" fmla="*/ 90 w 611"/>
                  <a:gd name="T99" fmla="*/ 32 h 611"/>
                  <a:gd name="T100" fmla="*/ 98 w 611"/>
                  <a:gd name="T101" fmla="*/ 45 h 611"/>
                  <a:gd name="T102" fmla="*/ 101 w 611"/>
                  <a:gd name="T103" fmla="*/ 57 h 61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611" h="611">
                    <a:moveTo>
                      <a:pt x="611" y="306"/>
                    </a:moveTo>
                    <a:lnTo>
                      <a:pt x="611" y="290"/>
                    </a:lnTo>
                    <a:lnTo>
                      <a:pt x="610" y="275"/>
                    </a:lnTo>
                    <a:lnTo>
                      <a:pt x="608" y="259"/>
                    </a:lnTo>
                    <a:lnTo>
                      <a:pt x="605" y="244"/>
                    </a:lnTo>
                    <a:lnTo>
                      <a:pt x="602" y="229"/>
                    </a:lnTo>
                    <a:lnTo>
                      <a:pt x="598" y="214"/>
                    </a:lnTo>
                    <a:lnTo>
                      <a:pt x="593" y="200"/>
                    </a:lnTo>
                    <a:lnTo>
                      <a:pt x="587" y="186"/>
                    </a:lnTo>
                    <a:lnTo>
                      <a:pt x="581" y="173"/>
                    </a:lnTo>
                    <a:lnTo>
                      <a:pt x="574" y="160"/>
                    </a:lnTo>
                    <a:lnTo>
                      <a:pt x="567" y="147"/>
                    </a:lnTo>
                    <a:lnTo>
                      <a:pt x="559" y="135"/>
                    </a:lnTo>
                    <a:lnTo>
                      <a:pt x="551" y="123"/>
                    </a:lnTo>
                    <a:lnTo>
                      <a:pt x="542" y="111"/>
                    </a:lnTo>
                    <a:lnTo>
                      <a:pt x="531" y="100"/>
                    </a:lnTo>
                    <a:lnTo>
                      <a:pt x="521" y="90"/>
                    </a:lnTo>
                    <a:lnTo>
                      <a:pt x="511" y="80"/>
                    </a:lnTo>
                    <a:lnTo>
                      <a:pt x="500" y="70"/>
                    </a:lnTo>
                    <a:lnTo>
                      <a:pt x="488" y="61"/>
                    </a:lnTo>
                    <a:lnTo>
                      <a:pt x="476" y="53"/>
                    </a:lnTo>
                    <a:lnTo>
                      <a:pt x="464" y="45"/>
                    </a:lnTo>
                    <a:lnTo>
                      <a:pt x="451" y="37"/>
                    </a:lnTo>
                    <a:lnTo>
                      <a:pt x="438" y="30"/>
                    </a:lnTo>
                    <a:lnTo>
                      <a:pt x="424" y="23"/>
                    </a:lnTo>
                    <a:lnTo>
                      <a:pt x="411" y="18"/>
                    </a:lnTo>
                    <a:lnTo>
                      <a:pt x="396" y="13"/>
                    </a:lnTo>
                    <a:lnTo>
                      <a:pt x="382" y="9"/>
                    </a:lnTo>
                    <a:lnTo>
                      <a:pt x="367" y="6"/>
                    </a:lnTo>
                    <a:lnTo>
                      <a:pt x="352" y="3"/>
                    </a:lnTo>
                    <a:lnTo>
                      <a:pt x="336" y="1"/>
                    </a:lnTo>
                    <a:lnTo>
                      <a:pt x="321" y="0"/>
                    </a:lnTo>
                    <a:lnTo>
                      <a:pt x="305" y="0"/>
                    </a:lnTo>
                    <a:lnTo>
                      <a:pt x="289" y="0"/>
                    </a:lnTo>
                    <a:lnTo>
                      <a:pt x="274" y="1"/>
                    </a:lnTo>
                    <a:lnTo>
                      <a:pt x="259" y="3"/>
                    </a:lnTo>
                    <a:lnTo>
                      <a:pt x="244" y="6"/>
                    </a:lnTo>
                    <a:lnTo>
                      <a:pt x="229" y="9"/>
                    </a:lnTo>
                    <a:lnTo>
                      <a:pt x="215" y="13"/>
                    </a:lnTo>
                    <a:lnTo>
                      <a:pt x="200" y="18"/>
                    </a:lnTo>
                    <a:lnTo>
                      <a:pt x="187" y="23"/>
                    </a:lnTo>
                    <a:lnTo>
                      <a:pt x="173" y="30"/>
                    </a:lnTo>
                    <a:lnTo>
                      <a:pt x="160" y="37"/>
                    </a:lnTo>
                    <a:lnTo>
                      <a:pt x="147" y="45"/>
                    </a:lnTo>
                    <a:lnTo>
                      <a:pt x="134" y="53"/>
                    </a:lnTo>
                    <a:lnTo>
                      <a:pt x="122" y="61"/>
                    </a:lnTo>
                    <a:lnTo>
                      <a:pt x="111" y="70"/>
                    </a:lnTo>
                    <a:lnTo>
                      <a:pt x="100" y="80"/>
                    </a:lnTo>
                    <a:lnTo>
                      <a:pt x="89" y="90"/>
                    </a:lnTo>
                    <a:lnTo>
                      <a:pt x="79" y="100"/>
                    </a:lnTo>
                    <a:lnTo>
                      <a:pt x="69" y="111"/>
                    </a:lnTo>
                    <a:lnTo>
                      <a:pt x="60" y="123"/>
                    </a:lnTo>
                    <a:lnTo>
                      <a:pt x="52" y="135"/>
                    </a:lnTo>
                    <a:lnTo>
                      <a:pt x="44" y="147"/>
                    </a:lnTo>
                    <a:lnTo>
                      <a:pt x="37" y="160"/>
                    </a:lnTo>
                    <a:lnTo>
                      <a:pt x="30" y="173"/>
                    </a:lnTo>
                    <a:lnTo>
                      <a:pt x="24" y="186"/>
                    </a:lnTo>
                    <a:lnTo>
                      <a:pt x="18" y="200"/>
                    </a:lnTo>
                    <a:lnTo>
                      <a:pt x="14" y="214"/>
                    </a:lnTo>
                    <a:lnTo>
                      <a:pt x="9" y="229"/>
                    </a:lnTo>
                    <a:lnTo>
                      <a:pt x="6" y="244"/>
                    </a:lnTo>
                    <a:lnTo>
                      <a:pt x="3" y="259"/>
                    </a:lnTo>
                    <a:lnTo>
                      <a:pt x="1" y="275"/>
                    </a:lnTo>
                    <a:lnTo>
                      <a:pt x="0" y="290"/>
                    </a:lnTo>
                    <a:lnTo>
                      <a:pt x="0" y="306"/>
                    </a:lnTo>
                    <a:lnTo>
                      <a:pt x="0" y="321"/>
                    </a:lnTo>
                    <a:lnTo>
                      <a:pt x="1" y="337"/>
                    </a:lnTo>
                    <a:lnTo>
                      <a:pt x="3" y="352"/>
                    </a:lnTo>
                    <a:lnTo>
                      <a:pt x="6" y="367"/>
                    </a:lnTo>
                    <a:lnTo>
                      <a:pt x="9" y="382"/>
                    </a:lnTo>
                    <a:lnTo>
                      <a:pt x="14" y="396"/>
                    </a:lnTo>
                    <a:lnTo>
                      <a:pt x="18" y="410"/>
                    </a:lnTo>
                    <a:lnTo>
                      <a:pt x="24" y="424"/>
                    </a:lnTo>
                    <a:lnTo>
                      <a:pt x="30" y="438"/>
                    </a:lnTo>
                    <a:lnTo>
                      <a:pt x="37" y="452"/>
                    </a:lnTo>
                    <a:lnTo>
                      <a:pt x="44" y="464"/>
                    </a:lnTo>
                    <a:lnTo>
                      <a:pt x="52" y="477"/>
                    </a:lnTo>
                    <a:lnTo>
                      <a:pt x="60" y="489"/>
                    </a:lnTo>
                    <a:lnTo>
                      <a:pt x="69" y="500"/>
                    </a:lnTo>
                    <a:lnTo>
                      <a:pt x="79" y="511"/>
                    </a:lnTo>
                    <a:lnTo>
                      <a:pt x="89" y="522"/>
                    </a:lnTo>
                    <a:lnTo>
                      <a:pt x="100" y="532"/>
                    </a:lnTo>
                    <a:lnTo>
                      <a:pt x="111" y="541"/>
                    </a:lnTo>
                    <a:lnTo>
                      <a:pt x="122" y="551"/>
                    </a:lnTo>
                    <a:lnTo>
                      <a:pt x="134" y="559"/>
                    </a:lnTo>
                    <a:lnTo>
                      <a:pt x="147" y="567"/>
                    </a:lnTo>
                    <a:lnTo>
                      <a:pt x="160" y="574"/>
                    </a:lnTo>
                    <a:lnTo>
                      <a:pt x="173" y="581"/>
                    </a:lnTo>
                    <a:lnTo>
                      <a:pt x="187" y="587"/>
                    </a:lnTo>
                    <a:lnTo>
                      <a:pt x="200" y="592"/>
                    </a:lnTo>
                    <a:lnTo>
                      <a:pt x="215" y="597"/>
                    </a:lnTo>
                    <a:lnTo>
                      <a:pt x="229" y="601"/>
                    </a:lnTo>
                    <a:lnTo>
                      <a:pt x="244" y="605"/>
                    </a:lnTo>
                    <a:lnTo>
                      <a:pt x="259" y="607"/>
                    </a:lnTo>
                    <a:lnTo>
                      <a:pt x="274" y="609"/>
                    </a:lnTo>
                    <a:lnTo>
                      <a:pt x="289" y="611"/>
                    </a:lnTo>
                    <a:lnTo>
                      <a:pt x="305" y="611"/>
                    </a:lnTo>
                    <a:lnTo>
                      <a:pt x="321" y="611"/>
                    </a:lnTo>
                    <a:lnTo>
                      <a:pt x="336" y="609"/>
                    </a:lnTo>
                    <a:lnTo>
                      <a:pt x="352" y="607"/>
                    </a:lnTo>
                    <a:lnTo>
                      <a:pt x="367" y="605"/>
                    </a:lnTo>
                    <a:lnTo>
                      <a:pt x="382" y="601"/>
                    </a:lnTo>
                    <a:lnTo>
                      <a:pt x="396" y="597"/>
                    </a:lnTo>
                    <a:lnTo>
                      <a:pt x="411" y="592"/>
                    </a:lnTo>
                    <a:lnTo>
                      <a:pt x="424" y="587"/>
                    </a:lnTo>
                    <a:lnTo>
                      <a:pt x="438" y="581"/>
                    </a:lnTo>
                    <a:lnTo>
                      <a:pt x="451" y="574"/>
                    </a:lnTo>
                    <a:lnTo>
                      <a:pt x="464" y="567"/>
                    </a:lnTo>
                    <a:lnTo>
                      <a:pt x="476" y="559"/>
                    </a:lnTo>
                    <a:lnTo>
                      <a:pt x="488" y="551"/>
                    </a:lnTo>
                    <a:lnTo>
                      <a:pt x="500" y="541"/>
                    </a:lnTo>
                    <a:lnTo>
                      <a:pt x="511" y="532"/>
                    </a:lnTo>
                    <a:lnTo>
                      <a:pt x="521" y="522"/>
                    </a:lnTo>
                    <a:lnTo>
                      <a:pt x="531" y="511"/>
                    </a:lnTo>
                    <a:lnTo>
                      <a:pt x="542" y="500"/>
                    </a:lnTo>
                    <a:lnTo>
                      <a:pt x="551" y="489"/>
                    </a:lnTo>
                    <a:lnTo>
                      <a:pt x="559" y="477"/>
                    </a:lnTo>
                    <a:lnTo>
                      <a:pt x="567" y="464"/>
                    </a:lnTo>
                    <a:lnTo>
                      <a:pt x="574" y="452"/>
                    </a:lnTo>
                    <a:lnTo>
                      <a:pt x="581" y="438"/>
                    </a:lnTo>
                    <a:lnTo>
                      <a:pt x="587" y="424"/>
                    </a:lnTo>
                    <a:lnTo>
                      <a:pt x="593" y="410"/>
                    </a:lnTo>
                    <a:lnTo>
                      <a:pt x="598" y="396"/>
                    </a:lnTo>
                    <a:lnTo>
                      <a:pt x="602" y="382"/>
                    </a:lnTo>
                    <a:lnTo>
                      <a:pt x="605" y="367"/>
                    </a:lnTo>
                    <a:lnTo>
                      <a:pt x="608" y="352"/>
                    </a:lnTo>
                    <a:lnTo>
                      <a:pt x="610" y="337"/>
                    </a:lnTo>
                    <a:lnTo>
                      <a:pt x="611" y="321"/>
                    </a:lnTo>
                    <a:lnTo>
                      <a:pt x="611" y="306"/>
                    </a:lnTo>
                    <a:close/>
                    <a:moveTo>
                      <a:pt x="509" y="306"/>
                    </a:moveTo>
                    <a:lnTo>
                      <a:pt x="509" y="316"/>
                    </a:lnTo>
                    <a:lnTo>
                      <a:pt x="508" y="326"/>
                    </a:lnTo>
                    <a:lnTo>
                      <a:pt x="506" y="337"/>
                    </a:lnTo>
                    <a:lnTo>
                      <a:pt x="505" y="347"/>
                    </a:lnTo>
                    <a:lnTo>
                      <a:pt x="500" y="366"/>
                    </a:lnTo>
                    <a:lnTo>
                      <a:pt x="493" y="385"/>
                    </a:lnTo>
                    <a:lnTo>
                      <a:pt x="484" y="402"/>
                    </a:lnTo>
                    <a:lnTo>
                      <a:pt x="474" y="419"/>
                    </a:lnTo>
                    <a:lnTo>
                      <a:pt x="462" y="435"/>
                    </a:lnTo>
                    <a:lnTo>
                      <a:pt x="449" y="450"/>
                    </a:lnTo>
                    <a:lnTo>
                      <a:pt x="435" y="463"/>
                    </a:lnTo>
                    <a:lnTo>
                      <a:pt x="419" y="475"/>
                    </a:lnTo>
                    <a:lnTo>
                      <a:pt x="403" y="485"/>
                    </a:lnTo>
                    <a:lnTo>
                      <a:pt x="385" y="494"/>
                    </a:lnTo>
                    <a:lnTo>
                      <a:pt x="366" y="500"/>
                    </a:lnTo>
                    <a:lnTo>
                      <a:pt x="347" y="505"/>
                    </a:lnTo>
                    <a:lnTo>
                      <a:pt x="336" y="507"/>
                    </a:lnTo>
                    <a:lnTo>
                      <a:pt x="326" y="509"/>
                    </a:lnTo>
                    <a:lnTo>
                      <a:pt x="315" y="509"/>
                    </a:lnTo>
                    <a:lnTo>
                      <a:pt x="305" y="510"/>
                    </a:lnTo>
                    <a:lnTo>
                      <a:pt x="295" y="509"/>
                    </a:lnTo>
                    <a:lnTo>
                      <a:pt x="284" y="509"/>
                    </a:lnTo>
                    <a:lnTo>
                      <a:pt x="274" y="507"/>
                    </a:lnTo>
                    <a:lnTo>
                      <a:pt x="264" y="505"/>
                    </a:lnTo>
                    <a:lnTo>
                      <a:pt x="245" y="500"/>
                    </a:lnTo>
                    <a:lnTo>
                      <a:pt x="226" y="494"/>
                    </a:lnTo>
                    <a:lnTo>
                      <a:pt x="208" y="485"/>
                    </a:lnTo>
                    <a:lnTo>
                      <a:pt x="192" y="475"/>
                    </a:lnTo>
                    <a:lnTo>
                      <a:pt x="176" y="463"/>
                    </a:lnTo>
                    <a:lnTo>
                      <a:pt x="162" y="450"/>
                    </a:lnTo>
                    <a:lnTo>
                      <a:pt x="149" y="435"/>
                    </a:lnTo>
                    <a:lnTo>
                      <a:pt x="136" y="419"/>
                    </a:lnTo>
                    <a:lnTo>
                      <a:pt x="126" y="402"/>
                    </a:lnTo>
                    <a:lnTo>
                      <a:pt x="117" y="385"/>
                    </a:lnTo>
                    <a:lnTo>
                      <a:pt x="110" y="366"/>
                    </a:lnTo>
                    <a:lnTo>
                      <a:pt x="105" y="347"/>
                    </a:lnTo>
                    <a:lnTo>
                      <a:pt x="104" y="337"/>
                    </a:lnTo>
                    <a:lnTo>
                      <a:pt x="102" y="326"/>
                    </a:lnTo>
                    <a:lnTo>
                      <a:pt x="102" y="316"/>
                    </a:lnTo>
                    <a:lnTo>
                      <a:pt x="101" y="306"/>
                    </a:lnTo>
                    <a:lnTo>
                      <a:pt x="102" y="295"/>
                    </a:lnTo>
                    <a:lnTo>
                      <a:pt x="102" y="285"/>
                    </a:lnTo>
                    <a:lnTo>
                      <a:pt x="104" y="275"/>
                    </a:lnTo>
                    <a:lnTo>
                      <a:pt x="105" y="265"/>
                    </a:lnTo>
                    <a:lnTo>
                      <a:pt x="110" y="245"/>
                    </a:lnTo>
                    <a:lnTo>
                      <a:pt x="117" y="226"/>
                    </a:lnTo>
                    <a:lnTo>
                      <a:pt x="126" y="208"/>
                    </a:lnTo>
                    <a:lnTo>
                      <a:pt x="136" y="191"/>
                    </a:lnTo>
                    <a:lnTo>
                      <a:pt x="149" y="176"/>
                    </a:lnTo>
                    <a:lnTo>
                      <a:pt x="162" y="161"/>
                    </a:lnTo>
                    <a:lnTo>
                      <a:pt x="176" y="148"/>
                    </a:lnTo>
                    <a:lnTo>
                      <a:pt x="192" y="137"/>
                    </a:lnTo>
                    <a:lnTo>
                      <a:pt x="208" y="126"/>
                    </a:lnTo>
                    <a:lnTo>
                      <a:pt x="226" y="118"/>
                    </a:lnTo>
                    <a:lnTo>
                      <a:pt x="245" y="111"/>
                    </a:lnTo>
                    <a:lnTo>
                      <a:pt x="264" y="106"/>
                    </a:lnTo>
                    <a:lnTo>
                      <a:pt x="274" y="104"/>
                    </a:lnTo>
                    <a:lnTo>
                      <a:pt x="284" y="103"/>
                    </a:lnTo>
                    <a:lnTo>
                      <a:pt x="295" y="102"/>
                    </a:lnTo>
                    <a:lnTo>
                      <a:pt x="305" y="102"/>
                    </a:lnTo>
                    <a:lnTo>
                      <a:pt x="315" y="102"/>
                    </a:lnTo>
                    <a:lnTo>
                      <a:pt x="326" y="103"/>
                    </a:lnTo>
                    <a:lnTo>
                      <a:pt x="336" y="104"/>
                    </a:lnTo>
                    <a:lnTo>
                      <a:pt x="347" y="106"/>
                    </a:lnTo>
                    <a:lnTo>
                      <a:pt x="366" y="111"/>
                    </a:lnTo>
                    <a:lnTo>
                      <a:pt x="385" y="118"/>
                    </a:lnTo>
                    <a:lnTo>
                      <a:pt x="403" y="126"/>
                    </a:lnTo>
                    <a:lnTo>
                      <a:pt x="419" y="137"/>
                    </a:lnTo>
                    <a:lnTo>
                      <a:pt x="435" y="148"/>
                    </a:lnTo>
                    <a:lnTo>
                      <a:pt x="449" y="161"/>
                    </a:lnTo>
                    <a:lnTo>
                      <a:pt x="462" y="176"/>
                    </a:lnTo>
                    <a:lnTo>
                      <a:pt x="474" y="191"/>
                    </a:lnTo>
                    <a:lnTo>
                      <a:pt x="484" y="208"/>
                    </a:lnTo>
                    <a:lnTo>
                      <a:pt x="493" y="226"/>
                    </a:lnTo>
                    <a:lnTo>
                      <a:pt x="500" y="245"/>
                    </a:lnTo>
                    <a:lnTo>
                      <a:pt x="505" y="265"/>
                    </a:lnTo>
                    <a:lnTo>
                      <a:pt x="506" y="275"/>
                    </a:lnTo>
                    <a:lnTo>
                      <a:pt x="508" y="285"/>
                    </a:lnTo>
                    <a:lnTo>
                      <a:pt x="509" y="295"/>
                    </a:lnTo>
                    <a:lnTo>
                      <a:pt x="509" y="306"/>
                    </a:lnTo>
                    <a:close/>
                  </a:path>
                </a:pathLst>
              </a:custGeom>
              <a:solidFill>
                <a:srgbClr val="FCE6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1678" name="Freeform 1385">
                <a:extLst>
                  <a:ext uri="{FF2B5EF4-FFF2-40B4-BE49-F238E27FC236}">
                    <a16:creationId xmlns:a16="http://schemas.microsoft.com/office/drawing/2014/main" id="{A7F9BD3E-941B-488A-801C-BF1618964E16}"/>
                  </a:ext>
                </a:extLst>
              </p:cNvPr>
              <p:cNvSpPr>
                <a:spLocks noEditPoints="1"/>
              </p:cNvSpPr>
              <p:nvPr/>
            </p:nvSpPr>
            <p:spPr bwMode="auto">
              <a:xfrm>
                <a:off x="3917" y="3141"/>
                <a:ext cx="102" cy="102"/>
              </a:xfrm>
              <a:custGeom>
                <a:avLst/>
                <a:gdLst>
                  <a:gd name="T0" fmla="*/ 101 w 510"/>
                  <a:gd name="T1" fmla="*/ 43 h 509"/>
                  <a:gd name="T2" fmla="*/ 99 w 510"/>
                  <a:gd name="T3" fmla="*/ 33 h 509"/>
                  <a:gd name="T4" fmla="*/ 94 w 510"/>
                  <a:gd name="T5" fmla="*/ 24 h 509"/>
                  <a:gd name="T6" fmla="*/ 89 w 510"/>
                  <a:gd name="T7" fmla="*/ 17 h 509"/>
                  <a:gd name="T8" fmla="*/ 81 w 510"/>
                  <a:gd name="T9" fmla="*/ 10 h 509"/>
                  <a:gd name="T10" fmla="*/ 73 w 510"/>
                  <a:gd name="T11" fmla="*/ 5 h 509"/>
                  <a:gd name="T12" fmla="*/ 64 w 510"/>
                  <a:gd name="T13" fmla="*/ 2 h 509"/>
                  <a:gd name="T14" fmla="*/ 53 w 510"/>
                  <a:gd name="T15" fmla="*/ 0 h 509"/>
                  <a:gd name="T16" fmla="*/ 43 w 510"/>
                  <a:gd name="T17" fmla="*/ 1 h 509"/>
                  <a:gd name="T18" fmla="*/ 33 w 510"/>
                  <a:gd name="T19" fmla="*/ 3 h 509"/>
                  <a:gd name="T20" fmla="*/ 25 w 510"/>
                  <a:gd name="T21" fmla="*/ 7 h 509"/>
                  <a:gd name="T22" fmla="*/ 17 w 510"/>
                  <a:gd name="T23" fmla="*/ 13 h 509"/>
                  <a:gd name="T24" fmla="*/ 10 w 510"/>
                  <a:gd name="T25" fmla="*/ 20 h 509"/>
                  <a:gd name="T26" fmla="*/ 5 w 510"/>
                  <a:gd name="T27" fmla="*/ 29 h 509"/>
                  <a:gd name="T28" fmla="*/ 2 w 510"/>
                  <a:gd name="T29" fmla="*/ 38 h 509"/>
                  <a:gd name="T30" fmla="*/ 0 w 510"/>
                  <a:gd name="T31" fmla="*/ 48 h 509"/>
                  <a:gd name="T32" fmla="*/ 0 w 510"/>
                  <a:gd name="T33" fmla="*/ 59 h 509"/>
                  <a:gd name="T34" fmla="*/ 3 w 510"/>
                  <a:gd name="T35" fmla="*/ 69 h 509"/>
                  <a:gd name="T36" fmla="*/ 7 w 510"/>
                  <a:gd name="T37" fmla="*/ 77 h 509"/>
                  <a:gd name="T38" fmla="*/ 13 w 510"/>
                  <a:gd name="T39" fmla="*/ 85 h 509"/>
                  <a:gd name="T40" fmla="*/ 20 w 510"/>
                  <a:gd name="T41" fmla="*/ 92 h 509"/>
                  <a:gd name="T42" fmla="*/ 29 w 510"/>
                  <a:gd name="T43" fmla="*/ 97 h 509"/>
                  <a:gd name="T44" fmla="*/ 38 w 510"/>
                  <a:gd name="T45" fmla="*/ 100 h 509"/>
                  <a:gd name="T46" fmla="*/ 48 w 510"/>
                  <a:gd name="T47" fmla="*/ 102 h 509"/>
                  <a:gd name="T48" fmla="*/ 59 w 510"/>
                  <a:gd name="T49" fmla="*/ 101 h 509"/>
                  <a:gd name="T50" fmla="*/ 68 w 510"/>
                  <a:gd name="T51" fmla="*/ 99 h 509"/>
                  <a:gd name="T52" fmla="*/ 77 w 510"/>
                  <a:gd name="T53" fmla="*/ 95 h 509"/>
                  <a:gd name="T54" fmla="*/ 85 w 510"/>
                  <a:gd name="T55" fmla="*/ 89 h 509"/>
                  <a:gd name="T56" fmla="*/ 92 w 510"/>
                  <a:gd name="T57" fmla="*/ 82 h 509"/>
                  <a:gd name="T58" fmla="*/ 97 w 510"/>
                  <a:gd name="T59" fmla="*/ 73 h 509"/>
                  <a:gd name="T60" fmla="*/ 100 w 510"/>
                  <a:gd name="T61" fmla="*/ 64 h 509"/>
                  <a:gd name="T62" fmla="*/ 102 w 510"/>
                  <a:gd name="T63" fmla="*/ 54 h 509"/>
                  <a:gd name="T64" fmla="*/ 81 w 510"/>
                  <a:gd name="T65" fmla="*/ 57 h 509"/>
                  <a:gd name="T66" fmla="*/ 76 w 510"/>
                  <a:gd name="T67" fmla="*/ 68 h 509"/>
                  <a:gd name="T68" fmla="*/ 68 w 510"/>
                  <a:gd name="T69" fmla="*/ 76 h 509"/>
                  <a:gd name="T70" fmla="*/ 57 w 510"/>
                  <a:gd name="T71" fmla="*/ 81 h 509"/>
                  <a:gd name="T72" fmla="*/ 45 w 510"/>
                  <a:gd name="T73" fmla="*/ 81 h 509"/>
                  <a:gd name="T74" fmla="*/ 34 w 510"/>
                  <a:gd name="T75" fmla="*/ 76 h 509"/>
                  <a:gd name="T76" fmla="*/ 26 w 510"/>
                  <a:gd name="T77" fmla="*/ 68 h 509"/>
                  <a:gd name="T78" fmla="*/ 21 w 510"/>
                  <a:gd name="T79" fmla="*/ 57 h 509"/>
                  <a:gd name="T80" fmla="*/ 21 w 510"/>
                  <a:gd name="T81" fmla="*/ 45 h 509"/>
                  <a:gd name="T82" fmla="*/ 26 w 510"/>
                  <a:gd name="T83" fmla="*/ 34 h 509"/>
                  <a:gd name="T84" fmla="*/ 34 w 510"/>
                  <a:gd name="T85" fmla="*/ 26 h 509"/>
                  <a:gd name="T86" fmla="*/ 45 w 510"/>
                  <a:gd name="T87" fmla="*/ 21 h 509"/>
                  <a:gd name="T88" fmla="*/ 57 w 510"/>
                  <a:gd name="T89" fmla="*/ 21 h 509"/>
                  <a:gd name="T90" fmla="*/ 68 w 510"/>
                  <a:gd name="T91" fmla="*/ 26 h 509"/>
                  <a:gd name="T92" fmla="*/ 76 w 510"/>
                  <a:gd name="T93" fmla="*/ 34 h 509"/>
                  <a:gd name="T94" fmla="*/ 81 w 510"/>
                  <a:gd name="T95" fmla="*/ 45 h 50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510" h="509">
                    <a:moveTo>
                      <a:pt x="510" y="255"/>
                    </a:moveTo>
                    <a:lnTo>
                      <a:pt x="509" y="242"/>
                    </a:lnTo>
                    <a:lnTo>
                      <a:pt x="508" y="229"/>
                    </a:lnTo>
                    <a:lnTo>
                      <a:pt x="507" y="216"/>
                    </a:lnTo>
                    <a:lnTo>
                      <a:pt x="504" y="204"/>
                    </a:lnTo>
                    <a:lnTo>
                      <a:pt x="502" y="191"/>
                    </a:lnTo>
                    <a:lnTo>
                      <a:pt x="498" y="178"/>
                    </a:lnTo>
                    <a:lnTo>
                      <a:pt x="494" y="167"/>
                    </a:lnTo>
                    <a:lnTo>
                      <a:pt x="490" y="155"/>
                    </a:lnTo>
                    <a:lnTo>
                      <a:pt x="484" y="144"/>
                    </a:lnTo>
                    <a:lnTo>
                      <a:pt x="478" y="133"/>
                    </a:lnTo>
                    <a:lnTo>
                      <a:pt x="472" y="122"/>
                    </a:lnTo>
                    <a:lnTo>
                      <a:pt x="465" y="112"/>
                    </a:lnTo>
                    <a:lnTo>
                      <a:pt x="458" y="102"/>
                    </a:lnTo>
                    <a:lnTo>
                      <a:pt x="451" y="93"/>
                    </a:lnTo>
                    <a:lnTo>
                      <a:pt x="443" y="83"/>
                    </a:lnTo>
                    <a:lnTo>
                      <a:pt x="434" y="75"/>
                    </a:lnTo>
                    <a:lnTo>
                      <a:pt x="425" y="66"/>
                    </a:lnTo>
                    <a:lnTo>
                      <a:pt x="416" y="58"/>
                    </a:lnTo>
                    <a:lnTo>
                      <a:pt x="407" y="51"/>
                    </a:lnTo>
                    <a:lnTo>
                      <a:pt x="397" y="44"/>
                    </a:lnTo>
                    <a:lnTo>
                      <a:pt x="386" y="37"/>
                    </a:lnTo>
                    <a:lnTo>
                      <a:pt x="376" y="31"/>
                    </a:lnTo>
                    <a:lnTo>
                      <a:pt x="365" y="25"/>
                    </a:lnTo>
                    <a:lnTo>
                      <a:pt x="354" y="20"/>
                    </a:lnTo>
                    <a:lnTo>
                      <a:pt x="342" y="16"/>
                    </a:lnTo>
                    <a:lnTo>
                      <a:pt x="330" y="12"/>
                    </a:lnTo>
                    <a:lnTo>
                      <a:pt x="318" y="8"/>
                    </a:lnTo>
                    <a:lnTo>
                      <a:pt x="306" y="5"/>
                    </a:lnTo>
                    <a:lnTo>
                      <a:pt x="294" y="3"/>
                    </a:lnTo>
                    <a:lnTo>
                      <a:pt x="280" y="2"/>
                    </a:lnTo>
                    <a:lnTo>
                      <a:pt x="267" y="1"/>
                    </a:lnTo>
                    <a:lnTo>
                      <a:pt x="254" y="0"/>
                    </a:lnTo>
                    <a:lnTo>
                      <a:pt x="241" y="1"/>
                    </a:lnTo>
                    <a:lnTo>
                      <a:pt x="228" y="2"/>
                    </a:lnTo>
                    <a:lnTo>
                      <a:pt x="215" y="3"/>
                    </a:lnTo>
                    <a:lnTo>
                      <a:pt x="203" y="5"/>
                    </a:lnTo>
                    <a:lnTo>
                      <a:pt x="191" y="8"/>
                    </a:lnTo>
                    <a:lnTo>
                      <a:pt x="179" y="12"/>
                    </a:lnTo>
                    <a:lnTo>
                      <a:pt x="167" y="16"/>
                    </a:lnTo>
                    <a:lnTo>
                      <a:pt x="155" y="20"/>
                    </a:lnTo>
                    <a:lnTo>
                      <a:pt x="144" y="25"/>
                    </a:lnTo>
                    <a:lnTo>
                      <a:pt x="133" y="31"/>
                    </a:lnTo>
                    <a:lnTo>
                      <a:pt x="123" y="37"/>
                    </a:lnTo>
                    <a:lnTo>
                      <a:pt x="112" y="44"/>
                    </a:lnTo>
                    <a:lnTo>
                      <a:pt x="102" y="51"/>
                    </a:lnTo>
                    <a:lnTo>
                      <a:pt x="93" y="58"/>
                    </a:lnTo>
                    <a:lnTo>
                      <a:pt x="83" y="66"/>
                    </a:lnTo>
                    <a:lnTo>
                      <a:pt x="74" y="75"/>
                    </a:lnTo>
                    <a:lnTo>
                      <a:pt x="65" y="83"/>
                    </a:lnTo>
                    <a:lnTo>
                      <a:pt x="57" y="93"/>
                    </a:lnTo>
                    <a:lnTo>
                      <a:pt x="50" y="102"/>
                    </a:lnTo>
                    <a:lnTo>
                      <a:pt x="43" y="112"/>
                    </a:lnTo>
                    <a:lnTo>
                      <a:pt x="36" y="122"/>
                    </a:lnTo>
                    <a:lnTo>
                      <a:pt x="30" y="133"/>
                    </a:lnTo>
                    <a:lnTo>
                      <a:pt x="25" y="144"/>
                    </a:lnTo>
                    <a:lnTo>
                      <a:pt x="19" y="155"/>
                    </a:lnTo>
                    <a:lnTo>
                      <a:pt x="15" y="167"/>
                    </a:lnTo>
                    <a:lnTo>
                      <a:pt x="11" y="178"/>
                    </a:lnTo>
                    <a:lnTo>
                      <a:pt x="8" y="191"/>
                    </a:lnTo>
                    <a:lnTo>
                      <a:pt x="5" y="204"/>
                    </a:lnTo>
                    <a:lnTo>
                      <a:pt x="2" y="216"/>
                    </a:lnTo>
                    <a:lnTo>
                      <a:pt x="1" y="229"/>
                    </a:lnTo>
                    <a:lnTo>
                      <a:pt x="0" y="242"/>
                    </a:lnTo>
                    <a:lnTo>
                      <a:pt x="0" y="255"/>
                    </a:lnTo>
                    <a:lnTo>
                      <a:pt x="0" y="268"/>
                    </a:lnTo>
                    <a:lnTo>
                      <a:pt x="1" y="281"/>
                    </a:lnTo>
                    <a:lnTo>
                      <a:pt x="2" y="293"/>
                    </a:lnTo>
                    <a:lnTo>
                      <a:pt x="5" y="306"/>
                    </a:lnTo>
                    <a:lnTo>
                      <a:pt x="8" y="318"/>
                    </a:lnTo>
                    <a:lnTo>
                      <a:pt x="11" y="330"/>
                    </a:lnTo>
                    <a:lnTo>
                      <a:pt x="15" y="342"/>
                    </a:lnTo>
                    <a:lnTo>
                      <a:pt x="19" y="353"/>
                    </a:lnTo>
                    <a:lnTo>
                      <a:pt x="25" y="365"/>
                    </a:lnTo>
                    <a:lnTo>
                      <a:pt x="30" y="376"/>
                    </a:lnTo>
                    <a:lnTo>
                      <a:pt x="36" y="386"/>
                    </a:lnTo>
                    <a:lnTo>
                      <a:pt x="43" y="397"/>
                    </a:lnTo>
                    <a:lnTo>
                      <a:pt x="50" y="407"/>
                    </a:lnTo>
                    <a:lnTo>
                      <a:pt x="57" y="417"/>
                    </a:lnTo>
                    <a:lnTo>
                      <a:pt x="65" y="426"/>
                    </a:lnTo>
                    <a:lnTo>
                      <a:pt x="74" y="435"/>
                    </a:lnTo>
                    <a:lnTo>
                      <a:pt x="83" y="443"/>
                    </a:lnTo>
                    <a:lnTo>
                      <a:pt x="93" y="451"/>
                    </a:lnTo>
                    <a:lnTo>
                      <a:pt x="102" y="459"/>
                    </a:lnTo>
                    <a:lnTo>
                      <a:pt x="112" y="466"/>
                    </a:lnTo>
                    <a:lnTo>
                      <a:pt x="123" y="473"/>
                    </a:lnTo>
                    <a:lnTo>
                      <a:pt x="133" y="479"/>
                    </a:lnTo>
                    <a:lnTo>
                      <a:pt x="144" y="484"/>
                    </a:lnTo>
                    <a:lnTo>
                      <a:pt x="155" y="489"/>
                    </a:lnTo>
                    <a:lnTo>
                      <a:pt x="167" y="494"/>
                    </a:lnTo>
                    <a:lnTo>
                      <a:pt x="179" y="498"/>
                    </a:lnTo>
                    <a:lnTo>
                      <a:pt x="191" y="501"/>
                    </a:lnTo>
                    <a:lnTo>
                      <a:pt x="203" y="504"/>
                    </a:lnTo>
                    <a:lnTo>
                      <a:pt x="215" y="506"/>
                    </a:lnTo>
                    <a:lnTo>
                      <a:pt x="228" y="508"/>
                    </a:lnTo>
                    <a:lnTo>
                      <a:pt x="241" y="509"/>
                    </a:lnTo>
                    <a:lnTo>
                      <a:pt x="254" y="509"/>
                    </a:lnTo>
                    <a:lnTo>
                      <a:pt x="267" y="509"/>
                    </a:lnTo>
                    <a:lnTo>
                      <a:pt x="280" y="508"/>
                    </a:lnTo>
                    <a:lnTo>
                      <a:pt x="294" y="506"/>
                    </a:lnTo>
                    <a:lnTo>
                      <a:pt x="306" y="504"/>
                    </a:lnTo>
                    <a:lnTo>
                      <a:pt x="318" y="501"/>
                    </a:lnTo>
                    <a:lnTo>
                      <a:pt x="330" y="498"/>
                    </a:lnTo>
                    <a:lnTo>
                      <a:pt x="342" y="494"/>
                    </a:lnTo>
                    <a:lnTo>
                      <a:pt x="354" y="489"/>
                    </a:lnTo>
                    <a:lnTo>
                      <a:pt x="365" y="484"/>
                    </a:lnTo>
                    <a:lnTo>
                      <a:pt x="376" y="479"/>
                    </a:lnTo>
                    <a:lnTo>
                      <a:pt x="386" y="473"/>
                    </a:lnTo>
                    <a:lnTo>
                      <a:pt x="397" y="466"/>
                    </a:lnTo>
                    <a:lnTo>
                      <a:pt x="407" y="459"/>
                    </a:lnTo>
                    <a:lnTo>
                      <a:pt x="416" y="451"/>
                    </a:lnTo>
                    <a:lnTo>
                      <a:pt x="425" y="443"/>
                    </a:lnTo>
                    <a:lnTo>
                      <a:pt x="434" y="435"/>
                    </a:lnTo>
                    <a:lnTo>
                      <a:pt x="443" y="426"/>
                    </a:lnTo>
                    <a:lnTo>
                      <a:pt x="451" y="417"/>
                    </a:lnTo>
                    <a:lnTo>
                      <a:pt x="458" y="407"/>
                    </a:lnTo>
                    <a:lnTo>
                      <a:pt x="465" y="397"/>
                    </a:lnTo>
                    <a:lnTo>
                      <a:pt x="472" y="386"/>
                    </a:lnTo>
                    <a:lnTo>
                      <a:pt x="478" y="376"/>
                    </a:lnTo>
                    <a:lnTo>
                      <a:pt x="484" y="365"/>
                    </a:lnTo>
                    <a:lnTo>
                      <a:pt x="490" y="353"/>
                    </a:lnTo>
                    <a:lnTo>
                      <a:pt x="494" y="342"/>
                    </a:lnTo>
                    <a:lnTo>
                      <a:pt x="498" y="330"/>
                    </a:lnTo>
                    <a:lnTo>
                      <a:pt x="502" y="318"/>
                    </a:lnTo>
                    <a:lnTo>
                      <a:pt x="504" y="306"/>
                    </a:lnTo>
                    <a:lnTo>
                      <a:pt x="507" y="293"/>
                    </a:lnTo>
                    <a:lnTo>
                      <a:pt x="508" y="281"/>
                    </a:lnTo>
                    <a:lnTo>
                      <a:pt x="509" y="268"/>
                    </a:lnTo>
                    <a:lnTo>
                      <a:pt x="510" y="255"/>
                    </a:lnTo>
                    <a:close/>
                    <a:moveTo>
                      <a:pt x="407" y="255"/>
                    </a:moveTo>
                    <a:lnTo>
                      <a:pt x="406" y="270"/>
                    </a:lnTo>
                    <a:lnTo>
                      <a:pt x="404" y="285"/>
                    </a:lnTo>
                    <a:lnTo>
                      <a:pt x="400" y="300"/>
                    </a:lnTo>
                    <a:lnTo>
                      <a:pt x="395" y="314"/>
                    </a:lnTo>
                    <a:lnTo>
                      <a:pt x="389" y="327"/>
                    </a:lnTo>
                    <a:lnTo>
                      <a:pt x="381" y="340"/>
                    </a:lnTo>
                    <a:lnTo>
                      <a:pt x="372" y="352"/>
                    </a:lnTo>
                    <a:lnTo>
                      <a:pt x="363" y="362"/>
                    </a:lnTo>
                    <a:lnTo>
                      <a:pt x="352" y="372"/>
                    </a:lnTo>
                    <a:lnTo>
                      <a:pt x="340" y="381"/>
                    </a:lnTo>
                    <a:lnTo>
                      <a:pt x="328" y="389"/>
                    </a:lnTo>
                    <a:lnTo>
                      <a:pt x="314" y="396"/>
                    </a:lnTo>
                    <a:lnTo>
                      <a:pt x="300" y="401"/>
                    </a:lnTo>
                    <a:lnTo>
                      <a:pt x="285" y="405"/>
                    </a:lnTo>
                    <a:lnTo>
                      <a:pt x="270" y="407"/>
                    </a:lnTo>
                    <a:lnTo>
                      <a:pt x="254" y="408"/>
                    </a:lnTo>
                    <a:lnTo>
                      <a:pt x="238" y="407"/>
                    </a:lnTo>
                    <a:lnTo>
                      <a:pt x="223" y="405"/>
                    </a:lnTo>
                    <a:lnTo>
                      <a:pt x="209" y="401"/>
                    </a:lnTo>
                    <a:lnTo>
                      <a:pt x="195" y="396"/>
                    </a:lnTo>
                    <a:lnTo>
                      <a:pt x="182" y="389"/>
                    </a:lnTo>
                    <a:lnTo>
                      <a:pt x="169" y="381"/>
                    </a:lnTo>
                    <a:lnTo>
                      <a:pt x="157" y="372"/>
                    </a:lnTo>
                    <a:lnTo>
                      <a:pt x="146" y="362"/>
                    </a:lnTo>
                    <a:lnTo>
                      <a:pt x="137" y="352"/>
                    </a:lnTo>
                    <a:lnTo>
                      <a:pt x="128" y="340"/>
                    </a:lnTo>
                    <a:lnTo>
                      <a:pt x="120" y="327"/>
                    </a:lnTo>
                    <a:lnTo>
                      <a:pt x="114" y="314"/>
                    </a:lnTo>
                    <a:lnTo>
                      <a:pt x="109" y="300"/>
                    </a:lnTo>
                    <a:lnTo>
                      <a:pt x="105" y="285"/>
                    </a:lnTo>
                    <a:lnTo>
                      <a:pt x="103" y="270"/>
                    </a:lnTo>
                    <a:lnTo>
                      <a:pt x="102" y="255"/>
                    </a:lnTo>
                    <a:lnTo>
                      <a:pt x="103" y="239"/>
                    </a:lnTo>
                    <a:lnTo>
                      <a:pt x="105" y="224"/>
                    </a:lnTo>
                    <a:lnTo>
                      <a:pt x="109" y="210"/>
                    </a:lnTo>
                    <a:lnTo>
                      <a:pt x="114" y="196"/>
                    </a:lnTo>
                    <a:lnTo>
                      <a:pt x="120" y="181"/>
                    </a:lnTo>
                    <a:lnTo>
                      <a:pt x="128" y="169"/>
                    </a:lnTo>
                    <a:lnTo>
                      <a:pt x="137" y="157"/>
                    </a:lnTo>
                    <a:lnTo>
                      <a:pt x="146" y="146"/>
                    </a:lnTo>
                    <a:lnTo>
                      <a:pt x="157" y="136"/>
                    </a:lnTo>
                    <a:lnTo>
                      <a:pt x="169" y="128"/>
                    </a:lnTo>
                    <a:lnTo>
                      <a:pt x="182" y="120"/>
                    </a:lnTo>
                    <a:lnTo>
                      <a:pt x="195" y="114"/>
                    </a:lnTo>
                    <a:lnTo>
                      <a:pt x="209" y="109"/>
                    </a:lnTo>
                    <a:lnTo>
                      <a:pt x="223" y="105"/>
                    </a:lnTo>
                    <a:lnTo>
                      <a:pt x="238" y="102"/>
                    </a:lnTo>
                    <a:lnTo>
                      <a:pt x="254" y="102"/>
                    </a:lnTo>
                    <a:lnTo>
                      <a:pt x="270" y="102"/>
                    </a:lnTo>
                    <a:lnTo>
                      <a:pt x="285" y="105"/>
                    </a:lnTo>
                    <a:lnTo>
                      <a:pt x="300" y="109"/>
                    </a:lnTo>
                    <a:lnTo>
                      <a:pt x="314" y="114"/>
                    </a:lnTo>
                    <a:lnTo>
                      <a:pt x="328" y="120"/>
                    </a:lnTo>
                    <a:lnTo>
                      <a:pt x="340" y="128"/>
                    </a:lnTo>
                    <a:lnTo>
                      <a:pt x="352" y="136"/>
                    </a:lnTo>
                    <a:lnTo>
                      <a:pt x="363" y="146"/>
                    </a:lnTo>
                    <a:lnTo>
                      <a:pt x="372" y="157"/>
                    </a:lnTo>
                    <a:lnTo>
                      <a:pt x="381" y="169"/>
                    </a:lnTo>
                    <a:lnTo>
                      <a:pt x="389" y="181"/>
                    </a:lnTo>
                    <a:lnTo>
                      <a:pt x="395" y="196"/>
                    </a:lnTo>
                    <a:lnTo>
                      <a:pt x="400" y="210"/>
                    </a:lnTo>
                    <a:lnTo>
                      <a:pt x="404" y="224"/>
                    </a:lnTo>
                    <a:lnTo>
                      <a:pt x="406" y="239"/>
                    </a:lnTo>
                    <a:lnTo>
                      <a:pt x="407" y="255"/>
                    </a:lnTo>
                    <a:close/>
                  </a:path>
                </a:pathLst>
              </a:custGeom>
              <a:solidFill>
                <a:srgbClr val="FDEB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1679" name="Freeform 1386">
                <a:extLst>
                  <a:ext uri="{FF2B5EF4-FFF2-40B4-BE49-F238E27FC236}">
                    <a16:creationId xmlns:a16="http://schemas.microsoft.com/office/drawing/2014/main" id="{65D612B7-6417-4048-BE28-552D847273A4}"/>
                  </a:ext>
                </a:extLst>
              </p:cNvPr>
              <p:cNvSpPr>
                <a:spLocks noEditPoints="1"/>
              </p:cNvSpPr>
              <p:nvPr/>
            </p:nvSpPr>
            <p:spPr bwMode="auto">
              <a:xfrm>
                <a:off x="3927" y="3151"/>
                <a:ext cx="81" cy="82"/>
              </a:xfrm>
              <a:custGeom>
                <a:avLst/>
                <a:gdLst>
                  <a:gd name="T0" fmla="*/ 81 w 408"/>
                  <a:gd name="T1" fmla="*/ 37 h 408"/>
                  <a:gd name="T2" fmla="*/ 79 w 408"/>
                  <a:gd name="T3" fmla="*/ 29 h 408"/>
                  <a:gd name="T4" fmla="*/ 74 w 408"/>
                  <a:gd name="T5" fmla="*/ 18 h 408"/>
                  <a:gd name="T6" fmla="*/ 66 w 408"/>
                  <a:gd name="T7" fmla="*/ 9 h 408"/>
                  <a:gd name="T8" fmla="*/ 56 w 408"/>
                  <a:gd name="T9" fmla="*/ 3 h 408"/>
                  <a:gd name="T10" fmla="*/ 47 w 408"/>
                  <a:gd name="T11" fmla="*/ 0 h 408"/>
                  <a:gd name="T12" fmla="*/ 41 w 408"/>
                  <a:gd name="T13" fmla="*/ 0 h 408"/>
                  <a:gd name="T14" fmla="*/ 34 w 408"/>
                  <a:gd name="T15" fmla="*/ 0 h 408"/>
                  <a:gd name="T16" fmla="*/ 25 w 408"/>
                  <a:gd name="T17" fmla="*/ 3 h 408"/>
                  <a:gd name="T18" fmla="*/ 15 w 408"/>
                  <a:gd name="T19" fmla="*/ 9 h 408"/>
                  <a:gd name="T20" fmla="*/ 7 w 408"/>
                  <a:gd name="T21" fmla="*/ 18 h 408"/>
                  <a:gd name="T22" fmla="*/ 2 w 408"/>
                  <a:gd name="T23" fmla="*/ 29 h 408"/>
                  <a:gd name="T24" fmla="*/ 0 w 408"/>
                  <a:gd name="T25" fmla="*/ 37 h 408"/>
                  <a:gd name="T26" fmla="*/ 0 w 408"/>
                  <a:gd name="T27" fmla="*/ 43 h 408"/>
                  <a:gd name="T28" fmla="*/ 1 w 408"/>
                  <a:gd name="T29" fmla="*/ 49 h 408"/>
                  <a:gd name="T30" fmla="*/ 5 w 408"/>
                  <a:gd name="T31" fmla="*/ 60 h 408"/>
                  <a:gd name="T32" fmla="*/ 12 w 408"/>
                  <a:gd name="T33" fmla="*/ 70 h 408"/>
                  <a:gd name="T34" fmla="*/ 21 w 408"/>
                  <a:gd name="T35" fmla="*/ 77 h 408"/>
                  <a:gd name="T36" fmla="*/ 32 w 408"/>
                  <a:gd name="T37" fmla="*/ 81 h 408"/>
                  <a:gd name="T38" fmla="*/ 39 w 408"/>
                  <a:gd name="T39" fmla="*/ 82 h 408"/>
                  <a:gd name="T40" fmla="*/ 45 w 408"/>
                  <a:gd name="T41" fmla="*/ 82 h 408"/>
                  <a:gd name="T42" fmla="*/ 53 w 408"/>
                  <a:gd name="T43" fmla="*/ 80 h 408"/>
                  <a:gd name="T44" fmla="*/ 63 w 408"/>
                  <a:gd name="T45" fmla="*/ 75 h 408"/>
                  <a:gd name="T46" fmla="*/ 72 w 408"/>
                  <a:gd name="T47" fmla="*/ 67 h 408"/>
                  <a:gd name="T48" fmla="*/ 78 w 408"/>
                  <a:gd name="T49" fmla="*/ 57 h 408"/>
                  <a:gd name="T50" fmla="*/ 80 w 408"/>
                  <a:gd name="T51" fmla="*/ 47 h 408"/>
                  <a:gd name="T52" fmla="*/ 81 w 408"/>
                  <a:gd name="T53" fmla="*/ 41 h 408"/>
                  <a:gd name="T54" fmla="*/ 60 w 408"/>
                  <a:gd name="T55" fmla="*/ 45 h 408"/>
                  <a:gd name="T56" fmla="*/ 58 w 408"/>
                  <a:gd name="T57" fmla="*/ 51 h 408"/>
                  <a:gd name="T58" fmla="*/ 55 w 408"/>
                  <a:gd name="T59" fmla="*/ 55 h 408"/>
                  <a:gd name="T60" fmla="*/ 50 w 408"/>
                  <a:gd name="T61" fmla="*/ 59 h 408"/>
                  <a:gd name="T62" fmla="*/ 44 w 408"/>
                  <a:gd name="T63" fmla="*/ 61 h 408"/>
                  <a:gd name="T64" fmla="*/ 39 w 408"/>
                  <a:gd name="T65" fmla="*/ 61 h 408"/>
                  <a:gd name="T66" fmla="*/ 33 w 408"/>
                  <a:gd name="T67" fmla="*/ 60 h 408"/>
                  <a:gd name="T68" fmla="*/ 28 w 408"/>
                  <a:gd name="T69" fmla="*/ 57 h 408"/>
                  <a:gd name="T70" fmla="*/ 24 w 408"/>
                  <a:gd name="T71" fmla="*/ 52 h 408"/>
                  <a:gd name="T72" fmla="*/ 21 w 408"/>
                  <a:gd name="T73" fmla="*/ 47 h 408"/>
                  <a:gd name="T74" fmla="*/ 20 w 408"/>
                  <a:gd name="T75" fmla="*/ 41 h 408"/>
                  <a:gd name="T76" fmla="*/ 21 w 408"/>
                  <a:gd name="T77" fmla="*/ 35 h 408"/>
                  <a:gd name="T78" fmla="*/ 24 w 408"/>
                  <a:gd name="T79" fmla="*/ 30 h 408"/>
                  <a:gd name="T80" fmla="*/ 28 w 408"/>
                  <a:gd name="T81" fmla="*/ 25 h 408"/>
                  <a:gd name="T82" fmla="*/ 33 w 408"/>
                  <a:gd name="T83" fmla="*/ 22 h 408"/>
                  <a:gd name="T84" fmla="*/ 39 w 408"/>
                  <a:gd name="T85" fmla="*/ 21 h 408"/>
                  <a:gd name="T86" fmla="*/ 44 w 408"/>
                  <a:gd name="T87" fmla="*/ 21 h 408"/>
                  <a:gd name="T88" fmla="*/ 50 w 408"/>
                  <a:gd name="T89" fmla="*/ 23 h 408"/>
                  <a:gd name="T90" fmla="*/ 55 w 408"/>
                  <a:gd name="T91" fmla="*/ 26 h 408"/>
                  <a:gd name="T92" fmla="*/ 58 w 408"/>
                  <a:gd name="T93" fmla="*/ 31 h 408"/>
                  <a:gd name="T94" fmla="*/ 60 w 408"/>
                  <a:gd name="T95" fmla="*/ 37 h 40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408" h="408">
                    <a:moveTo>
                      <a:pt x="408" y="204"/>
                    </a:moveTo>
                    <a:lnTo>
                      <a:pt x="408" y="193"/>
                    </a:lnTo>
                    <a:lnTo>
                      <a:pt x="407" y="183"/>
                    </a:lnTo>
                    <a:lnTo>
                      <a:pt x="405" y="173"/>
                    </a:lnTo>
                    <a:lnTo>
                      <a:pt x="404" y="163"/>
                    </a:lnTo>
                    <a:lnTo>
                      <a:pt x="399" y="143"/>
                    </a:lnTo>
                    <a:lnTo>
                      <a:pt x="392" y="124"/>
                    </a:lnTo>
                    <a:lnTo>
                      <a:pt x="383" y="106"/>
                    </a:lnTo>
                    <a:lnTo>
                      <a:pt x="373" y="89"/>
                    </a:lnTo>
                    <a:lnTo>
                      <a:pt x="361" y="74"/>
                    </a:lnTo>
                    <a:lnTo>
                      <a:pt x="348" y="59"/>
                    </a:lnTo>
                    <a:lnTo>
                      <a:pt x="334" y="46"/>
                    </a:lnTo>
                    <a:lnTo>
                      <a:pt x="318" y="35"/>
                    </a:lnTo>
                    <a:lnTo>
                      <a:pt x="302" y="24"/>
                    </a:lnTo>
                    <a:lnTo>
                      <a:pt x="284" y="16"/>
                    </a:lnTo>
                    <a:lnTo>
                      <a:pt x="265" y="9"/>
                    </a:lnTo>
                    <a:lnTo>
                      <a:pt x="246" y="4"/>
                    </a:lnTo>
                    <a:lnTo>
                      <a:pt x="235" y="2"/>
                    </a:lnTo>
                    <a:lnTo>
                      <a:pt x="225" y="1"/>
                    </a:lnTo>
                    <a:lnTo>
                      <a:pt x="214" y="0"/>
                    </a:lnTo>
                    <a:lnTo>
                      <a:pt x="204" y="0"/>
                    </a:lnTo>
                    <a:lnTo>
                      <a:pt x="194" y="0"/>
                    </a:lnTo>
                    <a:lnTo>
                      <a:pt x="183" y="1"/>
                    </a:lnTo>
                    <a:lnTo>
                      <a:pt x="173" y="2"/>
                    </a:lnTo>
                    <a:lnTo>
                      <a:pt x="163" y="4"/>
                    </a:lnTo>
                    <a:lnTo>
                      <a:pt x="144" y="9"/>
                    </a:lnTo>
                    <a:lnTo>
                      <a:pt x="125" y="16"/>
                    </a:lnTo>
                    <a:lnTo>
                      <a:pt x="107" y="24"/>
                    </a:lnTo>
                    <a:lnTo>
                      <a:pt x="91" y="35"/>
                    </a:lnTo>
                    <a:lnTo>
                      <a:pt x="75" y="46"/>
                    </a:lnTo>
                    <a:lnTo>
                      <a:pt x="61" y="59"/>
                    </a:lnTo>
                    <a:lnTo>
                      <a:pt x="48" y="74"/>
                    </a:lnTo>
                    <a:lnTo>
                      <a:pt x="35" y="89"/>
                    </a:lnTo>
                    <a:lnTo>
                      <a:pt x="25" y="106"/>
                    </a:lnTo>
                    <a:lnTo>
                      <a:pt x="16" y="124"/>
                    </a:lnTo>
                    <a:lnTo>
                      <a:pt x="9" y="143"/>
                    </a:lnTo>
                    <a:lnTo>
                      <a:pt x="4" y="163"/>
                    </a:lnTo>
                    <a:lnTo>
                      <a:pt x="3" y="173"/>
                    </a:lnTo>
                    <a:lnTo>
                      <a:pt x="1" y="183"/>
                    </a:lnTo>
                    <a:lnTo>
                      <a:pt x="1" y="193"/>
                    </a:lnTo>
                    <a:lnTo>
                      <a:pt x="0" y="204"/>
                    </a:lnTo>
                    <a:lnTo>
                      <a:pt x="1" y="214"/>
                    </a:lnTo>
                    <a:lnTo>
                      <a:pt x="1" y="224"/>
                    </a:lnTo>
                    <a:lnTo>
                      <a:pt x="3" y="235"/>
                    </a:lnTo>
                    <a:lnTo>
                      <a:pt x="4" y="245"/>
                    </a:lnTo>
                    <a:lnTo>
                      <a:pt x="9" y="264"/>
                    </a:lnTo>
                    <a:lnTo>
                      <a:pt x="16" y="283"/>
                    </a:lnTo>
                    <a:lnTo>
                      <a:pt x="25" y="300"/>
                    </a:lnTo>
                    <a:lnTo>
                      <a:pt x="35" y="317"/>
                    </a:lnTo>
                    <a:lnTo>
                      <a:pt x="48" y="333"/>
                    </a:lnTo>
                    <a:lnTo>
                      <a:pt x="61" y="348"/>
                    </a:lnTo>
                    <a:lnTo>
                      <a:pt x="75" y="361"/>
                    </a:lnTo>
                    <a:lnTo>
                      <a:pt x="91" y="373"/>
                    </a:lnTo>
                    <a:lnTo>
                      <a:pt x="107" y="383"/>
                    </a:lnTo>
                    <a:lnTo>
                      <a:pt x="125" y="392"/>
                    </a:lnTo>
                    <a:lnTo>
                      <a:pt x="144" y="398"/>
                    </a:lnTo>
                    <a:lnTo>
                      <a:pt x="163" y="403"/>
                    </a:lnTo>
                    <a:lnTo>
                      <a:pt x="173" y="405"/>
                    </a:lnTo>
                    <a:lnTo>
                      <a:pt x="183" y="407"/>
                    </a:lnTo>
                    <a:lnTo>
                      <a:pt x="194" y="407"/>
                    </a:lnTo>
                    <a:lnTo>
                      <a:pt x="204" y="408"/>
                    </a:lnTo>
                    <a:lnTo>
                      <a:pt x="214" y="407"/>
                    </a:lnTo>
                    <a:lnTo>
                      <a:pt x="225" y="407"/>
                    </a:lnTo>
                    <a:lnTo>
                      <a:pt x="235" y="405"/>
                    </a:lnTo>
                    <a:lnTo>
                      <a:pt x="246" y="403"/>
                    </a:lnTo>
                    <a:lnTo>
                      <a:pt x="265" y="398"/>
                    </a:lnTo>
                    <a:lnTo>
                      <a:pt x="284" y="392"/>
                    </a:lnTo>
                    <a:lnTo>
                      <a:pt x="302" y="383"/>
                    </a:lnTo>
                    <a:lnTo>
                      <a:pt x="318" y="373"/>
                    </a:lnTo>
                    <a:lnTo>
                      <a:pt x="334" y="361"/>
                    </a:lnTo>
                    <a:lnTo>
                      <a:pt x="348" y="348"/>
                    </a:lnTo>
                    <a:lnTo>
                      <a:pt x="361" y="333"/>
                    </a:lnTo>
                    <a:lnTo>
                      <a:pt x="373" y="317"/>
                    </a:lnTo>
                    <a:lnTo>
                      <a:pt x="383" y="300"/>
                    </a:lnTo>
                    <a:lnTo>
                      <a:pt x="392" y="283"/>
                    </a:lnTo>
                    <a:lnTo>
                      <a:pt x="399" y="264"/>
                    </a:lnTo>
                    <a:lnTo>
                      <a:pt x="404" y="245"/>
                    </a:lnTo>
                    <a:lnTo>
                      <a:pt x="405" y="235"/>
                    </a:lnTo>
                    <a:lnTo>
                      <a:pt x="407" y="224"/>
                    </a:lnTo>
                    <a:lnTo>
                      <a:pt x="408" y="214"/>
                    </a:lnTo>
                    <a:lnTo>
                      <a:pt x="408" y="204"/>
                    </a:lnTo>
                    <a:close/>
                    <a:moveTo>
                      <a:pt x="306" y="204"/>
                    </a:moveTo>
                    <a:lnTo>
                      <a:pt x="306" y="214"/>
                    </a:lnTo>
                    <a:lnTo>
                      <a:pt x="304" y="224"/>
                    </a:lnTo>
                    <a:lnTo>
                      <a:pt x="302" y="234"/>
                    </a:lnTo>
                    <a:lnTo>
                      <a:pt x="298" y="243"/>
                    </a:lnTo>
                    <a:lnTo>
                      <a:pt x="294" y="252"/>
                    </a:lnTo>
                    <a:lnTo>
                      <a:pt x="289" y="260"/>
                    </a:lnTo>
                    <a:lnTo>
                      <a:pt x="283" y="268"/>
                    </a:lnTo>
                    <a:lnTo>
                      <a:pt x="277" y="275"/>
                    </a:lnTo>
                    <a:lnTo>
                      <a:pt x="270" y="282"/>
                    </a:lnTo>
                    <a:lnTo>
                      <a:pt x="262" y="288"/>
                    </a:lnTo>
                    <a:lnTo>
                      <a:pt x="253" y="293"/>
                    </a:lnTo>
                    <a:lnTo>
                      <a:pt x="244" y="297"/>
                    </a:lnTo>
                    <a:lnTo>
                      <a:pt x="234" y="301"/>
                    </a:lnTo>
                    <a:lnTo>
                      <a:pt x="224" y="303"/>
                    </a:lnTo>
                    <a:lnTo>
                      <a:pt x="214" y="305"/>
                    </a:lnTo>
                    <a:lnTo>
                      <a:pt x="204" y="305"/>
                    </a:lnTo>
                    <a:lnTo>
                      <a:pt x="194" y="305"/>
                    </a:lnTo>
                    <a:lnTo>
                      <a:pt x="184" y="303"/>
                    </a:lnTo>
                    <a:lnTo>
                      <a:pt x="174" y="301"/>
                    </a:lnTo>
                    <a:lnTo>
                      <a:pt x="165" y="297"/>
                    </a:lnTo>
                    <a:lnTo>
                      <a:pt x="156" y="293"/>
                    </a:lnTo>
                    <a:lnTo>
                      <a:pt x="147" y="288"/>
                    </a:lnTo>
                    <a:lnTo>
                      <a:pt x="140" y="282"/>
                    </a:lnTo>
                    <a:lnTo>
                      <a:pt x="132" y="275"/>
                    </a:lnTo>
                    <a:lnTo>
                      <a:pt x="126" y="268"/>
                    </a:lnTo>
                    <a:lnTo>
                      <a:pt x="120" y="260"/>
                    </a:lnTo>
                    <a:lnTo>
                      <a:pt x="115" y="252"/>
                    </a:lnTo>
                    <a:lnTo>
                      <a:pt x="111" y="243"/>
                    </a:lnTo>
                    <a:lnTo>
                      <a:pt x="107" y="234"/>
                    </a:lnTo>
                    <a:lnTo>
                      <a:pt x="105" y="224"/>
                    </a:lnTo>
                    <a:lnTo>
                      <a:pt x="103" y="214"/>
                    </a:lnTo>
                    <a:lnTo>
                      <a:pt x="103" y="204"/>
                    </a:lnTo>
                    <a:lnTo>
                      <a:pt x="103" y="193"/>
                    </a:lnTo>
                    <a:lnTo>
                      <a:pt x="105" y="183"/>
                    </a:lnTo>
                    <a:lnTo>
                      <a:pt x="107" y="174"/>
                    </a:lnTo>
                    <a:lnTo>
                      <a:pt x="111" y="164"/>
                    </a:lnTo>
                    <a:lnTo>
                      <a:pt x="115" y="155"/>
                    </a:lnTo>
                    <a:lnTo>
                      <a:pt x="120" y="147"/>
                    </a:lnTo>
                    <a:lnTo>
                      <a:pt x="126" y="139"/>
                    </a:lnTo>
                    <a:lnTo>
                      <a:pt x="132" y="131"/>
                    </a:lnTo>
                    <a:lnTo>
                      <a:pt x="140" y="125"/>
                    </a:lnTo>
                    <a:lnTo>
                      <a:pt x="147" y="119"/>
                    </a:lnTo>
                    <a:lnTo>
                      <a:pt x="156" y="114"/>
                    </a:lnTo>
                    <a:lnTo>
                      <a:pt x="165" y="109"/>
                    </a:lnTo>
                    <a:lnTo>
                      <a:pt x="174" y="106"/>
                    </a:lnTo>
                    <a:lnTo>
                      <a:pt x="184" y="103"/>
                    </a:lnTo>
                    <a:lnTo>
                      <a:pt x="194" y="102"/>
                    </a:lnTo>
                    <a:lnTo>
                      <a:pt x="204" y="101"/>
                    </a:lnTo>
                    <a:lnTo>
                      <a:pt x="214" y="102"/>
                    </a:lnTo>
                    <a:lnTo>
                      <a:pt x="224" y="103"/>
                    </a:lnTo>
                    <a:lnTo>
                      <a:pt x="234" y="106"/>
                    </a:lnTo>
                    <a:lnTo>
                      <a:pt x="244" y="109"/>
                    </a:lnTo>
                    <a:lnTo>
                      <a:pt x="253" y="114"/>
                    </a:lnTo>
                    <a:lnTo>
                      <a:pt x="262" y="119"/>
                    </a:lnTo>
                    <a:lnTo>
                      <a:pt x="270" y="125"/>
                    </a:lnTo>
                    <a:lnTo>
                      <a:pt x="277" y="131"/>
                    </a:lnTo>
                    <a:lnTo>
                      <a:pt x="283" y="139"/>
                    </a:lnTo>
                    <a:lnTo>
                      <a:pt x="289" y="147"/>
                    </a:lnTo>
                    <a:lnTo>
                      <a:pt x="294" y="155"/>
                    </a:lnTo>
                    <a:lnTo>
                      <a:pt x="298" y="164"/>
                    </a:lnTo>
                    <a:lnTo>
                      <a:pt x="302" y="174"/>
                    </a:lnTo>
                    <a:lnTo>
                      <a:pt x="304" y="183"/>
                    </a:lnTo>
                    <a:lnTo>
                      <a:pt x="306" y="193"/>
                    </a:lnTo>
                    <a:lnTo>
                      <a:pt x="306" y="204"/>
                    </a:lnTo>
                    <a:close/>
                  </a:path>
                </a:pathLst>
              </a:custGeom>
              <a:solidFill>
                <a:srgbClr val="FDF0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1680" name="Freeform 1387">
                <a:extLst>
                  <a:ext uri="{FF2B5EF4-FFF2-40B4-BE49-F238E27FC236}">
                    <a16:creationId xmlns:a16="http://schemas.microsoft.com/office/drawing/2014/main" id="{52FA3B12-5B11-4D8F-ACF8-0AE138EBCA56}"/>
                  </a:ext>
                </a:extLst>
              </p:cNvPr>
              <p:cNvSpPr>
                <a:spLocks/>
              </p:cNvSpPr>
              <p:nvPr/>
            </p:nvSpPr>
            <p:spPr bwMode="auto">
              <a:xfrm>
                <a:off x="3937" y="3161"/>
                <a:ext cx="61" cy="62"/>
              </a:xfrm>
              <a:custGeom>
                <a:avLst/>
                <a:gdLst>
                  <a:gd name="T0" fmla="*/ 61 w 305"/>
                  <a:gd name="T1" fmla="*/ 28 h 306"/>
                  <a:gd name="T2" fmla="*/ 60 w 305"/>
                  <a:gd name="T3" fmla="*/ 22 h 306"/>
                  <a:gd name="T4" fmla="*/ 57 w 305"/>
                  <a:gd name="T5" fmla="*/ 16 h 306"/>
                  <a:gd name="T6" fmla="*/ 54 w 305"/>
                  <a:gd name="T7" fmla="*/ 11 h 306"/>
                  <a:gd name="T8" fmla="*/ 50 w 305"/>
                  <a:gd name="T9" fmla="*/ 7 h 306"/>
                  <a:gd name="T10" fmla="*/ 45 w 305"/>
                  <a:gd name="T11" fmla="*/ 4 h 306"/>
                  <a:gd name="T12" fmla="*/ 40 w 305"/>
                  <a:gd name="T13" fmla="*/ 1 h 306"/>
                  <a:gd name="T14" fmla="*/ 34 w 305"/>
                  <a:gd name="T15" fmla="*/ 0 h 306"/>
                  <a:gd name="T16" fmla="*/ 27 w 305"/>
                  <a:gd name="T17" fmla="*/ 0 h 306"/>
                  <a:gd name="T18" fmla="*/ 21 w 305"/>
                  <a:gd name="T19" fmla="*/ 1 h 306"/>
                  <a:gd name="T20" fmla="*/ 16 w 305"/>
                  <a:gd name="T21" fmla="*/ 4 h 306"/>
                  <a:gd name="T22" fmla="*/ 11 w 305"/>
                  <a:gd name="T23" fmla="*/ 7 h 306"/>
                  <a:gd name="T24" fmla="*/ 7 w 305"/>
                  <a:gd name="T25" fmla="*/ 11 h 306"/>
                  <a:gd name="T26" fmla="*/ 4 w 305"/>
                  <a:gd name="T27" fmla="*/ 16 h 306"/>
                  <a:gd name="T28" fmla="*/ 1 w 305"/>
                  <a:gd name="T29" fmla="*/ 22 h 306"/>
                  <a:gd name="T30" fmla="*/ 0 w 305"/>
                  <a:gd name="T31" fmla="*/ 28 h 306"/>
                  <a:gd name="T32" fmla="*/ 0 w 305"/>
                  <a:gd name="T33" fmla="*/ 34 h 306"/>
                  <a:gd name="T34" fmla="*/ 1 w 305"/>
                  <a:gd name="T35" fmla="*/ 40 h 306"/>
                  <a:gd name="T36" fmla="*/ 4 w 305"/>
                  <a:gd name="T37" fmla="*/ 46 h 306"/>
                  <a:gd name="T38" fmla="*/ 7 w 305"/>
                  <a:gd name="T39" fmla="*/ 51 h 306"/>
                  <a:gd name="T40" fmla="*/ 11 w 305"/>
                  <a:gd name="T41" fmla="*/ 55 h 306"/>
                  <a:gd name="T42" fmla="*/ 16 w 305"/>
                  <a:gd name="T43" fmla="*/ 58 h 306"/>
                  <a:gd name="T44" fmla="*/ 21 w 305"/>
                  <a:gd name="T45" fmla="*/ 61 h 306"/>
                  <a:gd name="T46" fmla="*/ 27 w 305"/>
                  <a:gd name="T47" fmla="*/ 62 h 306"/>
                  <a:gd name="T48" fmla="*/ 34 w 305"/>
                  <a:gd name="T49" fmla="*/ 62 h 306"/>
                  <a:gd name="T50" fmla="*/ 40 w 305"/>
                  <a:gd name="T51" fmla="*/ 61 h 306"/>
                  <a:gd name="T52" fmla="*/ 45 w 305"/>
                  <a:gd name="T53" fmla="*/ 58 h 306"/>
                  <a:gd name="T54" fmla="*/ 50 w 305"/>
                  <a:gd name="T55" fmla="*/ 55 h 306"/>
                  <a:gd name="T56" fmla="*/ 54 w 305"/>
                  <a:gd name="T57" fmla="*/ 51 h 306"/>
                  <a:gd name="T58" fmla="*/ 57 w 305"/>
                  <a:gd name="T59" fmla="*/ 46 h 306"/>
                  <a:gd name="T60" fmla="*/ 60 w 305"/>
                  <a:gd name="T61" fmla="*/ 40 h 306"/>
                  <a:gd name="T62" fmla="*/ 61 w 305"/>
                  <a:gd name="T63" fmla="*/ 34 h 30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05" h="306">
                    <a:moveTo>
                      <a:pt x="305" y="153"/>
                    </a:moveTo>
                    <a:lnTo>
                      <a:pt x="304" y="137"/>
                    </a:lnTo>
                    <a:lnTo>
                      <a:pt x="302" y="122"/>
                    </a:lnTo>
                    <a:lnTo>
                      <a:pt x="298" y="108"/>
                    </a:lnTo>
                    <a:lnTo>
                      <a:pt x="293" y="94"/>
                    </a:lnTo>
                    <a:lnTo>
                      <a:pt x="287" y="79"/>
                    </a:lnTo>
                    <a:lnTo>
                      <a:pt x="279" y="67"/>
                    </a:lnTo>
                    <a:lnTo>
                      <a:pt x="270" y="55"/>
                    </a:lnTo>
                    <a:lnTo>
                      <a:pt x="261" y="44"/>
                    </a:lnTo>
                    <a:lnTo>
                      <a:pt x="250" y="34"/>
                    </a:lnTo>
                    <a:lnTo>
                      <a:pt x="238" y="26"/>
                    </a:lnTo>
                    <a:lnTo>
                      <a:pt x="226" y="18"/>
                    </a:lnTo>
                    <a:lnTo>
                      <a:pt x="212" y="12"/>
                    </a:lnTo>
                    <a:lnTo>
                      <a:pt x="198" y="7"/>
                    </a:lnTo>
                    <a:lnTo>
                      <a:pt x="183" y="3"/>
                    </a:lnTo>
                    <a:lnTo>
                      <a:pt x="168" y="0"/>
                    </a:lnTo>
                    <a:lnTo>
                      <a:pt x="152" y="0"/>
                    </a:lnTo>
                    <a:lnTo>
                      <a:pt x="136" y="0"/>
                    </a:lnTo>
                    <a:lnTo>
                      <a:pt x="121" y="3"/>
                    </a:lnTo>
                    <a:lnTo>
                      <a:pt x="107" y="7"/>
                    </a:lnTo>
                    <a:lnTo>
                      <a:pt x="93" y="12"/>
                    </a:lnTo>
                    <a:lnTo>
                      <a:pt x="80" y="18"/>
                    </a:lnTo>
                    <a:lnTo>
                      <a:pt x="67" y="26"/>
                    </a:lnTo>
                    <a:lnTo>
                      <a:pt x="55" y="34"/>
                    </a:lnTo>
                    <a:lnTo>
                      <a:pt x="44" y="44"/>
                    </a:lnTo>
                    <a:lnTo>
                      <a:pt x="35" y="55"/>
                    </a:lnTo>
                    <a:lnTo>
                      <a:pt x="26" y="67"/>
                    </a:lnTo>
                    <a:lnTo>
                      <a:pt x="18" y="79"/>
                    </a:lnTo>
                    <a:lnTo>
                      <a:pt x="12" y="94"/>
                    </a:lnTo>
                    <a:lnTo>
                      <a:pt x="7" y="108"/>
                    </a:lnTo>
                    <a:lnTo>
                      <a:pt x="3" y="122"/>
                    </a:lnTo>
                    <a:lnTo>
                      <a:pt x="1" y="137"/>
                    </a:lnTo>
                    <a:lnTo>
                      <a:pt x="0" y="153"/>
                    </a:lnTo>
                    <a:lnTo>
                      <a:pt x="1" y="168"/>
                    </a:lnTo>
                    <a:lnTo>
                      <a:pt x="3" y="183"/>
                    </a:lnTo>
                    <a:lnTo>
                      <a:pt x="7" y="198"/>
                    </a:lnTo>
                    <a:lnTo>
                      <a:pt x="12" y="212"/>
                    </a:lnTo>
                    <a:lnTo>
                      <a:pt x="18" y="225"/>
                    </a:lnTo>
                    <a:lnTo>
                      <a:pt x="26" y="238"/>
                    </a:lnTo>
                    <a:lnTo>
                      <a:pt x="35" y="250"/>
                    </a:lnTo>
                    <a:lnTo>
                      <a:pt x="44" y="260"/>
                    </a:lnTo>
                    <a:lnTo>
                      <a:pt x="55" y="270"/>
                    </a:lnTo>
                    <a:lnTo>
                      <a:pt x="67" y="279"/>
                    </a:lnTo>
                    <a:lnTo>
                      <a:pt x="80" y="287"/>
                    </a:lnTo>
                    <a:lnTo>
                      <a:pt x="93" y="294"/>
                    </a:lnTo>
                    <a:lnTo>
                      <a:pt x="107" y="299"/>
                    </a:lnTo>
                    <a:lnTo>
                      <a:pt x="121" y="303"/>
                    </a:lnTo>
                    <a:lnTo>
                      <a:pt x="136" y="305"/>
                    </a:lnTo>
                    <a:lnTo>
                      <a:pt x="152" y="306"/>
                    </a:lnTo>
                    <a:lnTo>
                      <a:pt x="168" y="305"/>
                    </a:lnTo>
                    <a:lnTo>
                      <a:pt x="183" y="303"/>
                    </a:lnTo>
                    <a:lnTo>
                      <a:pt x="198" y="299"/>
                    </a:lnTo>
                    <a:lnTo>
                      <a:pt x="212" y="294"/>
                    </a:lnTo>
                    <a:lnTo>
                      <a:pt x="226" y="287"/>
                    </a:lnTo>
                    <a:lnTo>
                      <a:pt x="238" y="279"/>
                    </a:lnTo>
                    <a:lnTo>
                      <a:pt x="250" y="270"/>
                    </a:lnTo>
                    <a:lnTo>
                      <a:pt x="261" y="260"/>
                    </a:lnTo>
                    <a:lnTo>
                      <a:pt x="270" y="250"/>
                    </a:lnTo>
                    <a:lnTo>
                      <a:pt x="279" y="238"/>
                    </a:lnTo>
                    <a:lnTo>
                      <a:pt x="287" y="225"/>
                    </a:lnTo>
                    <a:lnTo>
                      <a:pt x="293" y="212"/>
                    </a:lnTo>
                    <a:lnTo>
                      <a:pt x="298" y="198"/>
                    </a:lnTo>
                    <a:lnTo>
                      <a:pt x="302" y="183"/>
                    </a:lnTo>
                    <a:lnTo>
                      <a:pt x="304" y="168"/>
                    </a:lnTo>
                    <a:lnTo>
                      <a:pt x="305" y="153"/>
                    </a:lnTo>
                    <a:close/>
                  </a:path>
                </a:pathLst>
              </a:custGeom>
              <a:solidFill>
                <a:srgbClr val="FEF5F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1681" name="Freeform 1388">
                <a:extLst>
                  <a:ext uri="{FF2B5EF4-FFF2-40B4-BE49-F238E27FC236}">
                    <a16:creationId xmlns:a16="http://schemas.microsoft.com/office/drawing/2014/main" id="{FDAC854C-64A8-4942-A378-1650BE59FD7D}"/>
                  </a:ext>
                </a:extLst>
              </p:cNvPr>
              <p:cNvSpPr>
                <a:spLocks/>
              </p:cNvSpPr>
              <p:nvPr/>
            </p:nvSpPr>
            <p:spPr bwMode="auto">
              <a:xfrm>
                <a:off x="3947" y="3171"/>
                <a:ext cx="41" cy="41"/>
              </a:xfrm>
              <a:custGeom>
                <a:avLst/>
                <a:gdLst>
                  <a:gd name="T0" fmla="*/ 41 w 203"/>
                  <a:gd name="T1" fmla="*/ 18 h 204"/>
                  <a:gd name="T2" fmla="*/ 40 w 203"/>
                  <a:gd name="T3" fmla="*/ 15 h 204"/>
                  <a:gd name="T4" fmla="*/ 39 w 203"/>
                  <a:gd name="T5" fmla="*/ 11 h 204"/>
                  <a:gd name="T6" fmla="*/ 36 w 203"/>
                  <a:gd name="T7" fmla="*/ 8 h 204"/>
                  <a:gd name="T8" fmla="*/ 34 w 203"/>
                  <a:gd name="T9" fmla="*/ 5 h 204"/>
                  <a:gd name="T10" fmla="*/ 30 w 203"/>
                  <a:gd name="T11" fmla="*/ 3 h 204"/>
                  <a:gd name="T12" fmla="*/ 26 w 203"/>
                  <a:gd name="T13" fmla="*/ 1 h 204"/>
                  <a:gd name="T14" fmla="*/ 22 w 203"/>
                  <a:gd name="T15" fmla="*/ 0 h 204"/>
                  <a:gd name="T16" fmla="*/ 18 w 203"/>
                  <a:gd name="T17" fmla="*/ 0 h 204"/>
                  <a:gd name="T18" fmla="*/ 14 w 203"/>
                  <a:gd name="T19" fmla="*/ 1 h 204"/>
                  <a:gd name="T20" fmla="*/ 11 w 203"/>
                  <a:gd name="T21" fmla="*/ 3 h 204"/>
                  <a:gd name="T22" fmla="*/ 7 w 203"/>
                  <a:gd name="T23" fmla="*/ 5 h 204"/>
                  <a:gd name="T24" fmla="*/ 5 w 203"/>
                  <a:gd name="T25" fmla="*/ 8 h 204"/>
                  <a:gd name="T26" fmla="*/ 2 w 203"/>
                  <a:gd name="T27" fmla="*/ 11 h 204"/>
                  <a:gd name="T28" fmla="*/ 1 w 203"/>
                  <a:gd name="T29" fmla="*/ 15 h 204"/>
                  <a:gd name="T30" fmla="*/ 0 w 203"/>
                  <a:gd name="T31" fmla="*/ 18 h 204"/>
                  <a:gd name="T32" fmla="*/ 0 w 203"/>
                  <a:gd name="T33" fmla="*/ 23 h 204"/>
                  <a:gd name="T34" fmla="*/ 1 w 203"/>
                  <a:gd name="T35" fmla="*/ 27 h 204"/>
                  <a:gd name="T36" fmla="*/ 2 w 203"/>
                  <a:gd name="T37" fmla="*/ 30 h 204"/>
                  <a:gd name="T38" fmla="*/ 5 w 203"/>
                  <a:gd name="T39" fmla="*/ 34 h 204"/>
                  <a:gd name="T40" fmla="*/ 7 w 203"/>
                  <a:gd name="T41" fmla="*/ 36 h 204"/>
                  <a:gd name="T42" fmla="*/ 11 w 203"/>
                  <a:gd name="T43" fmla="*/ 39 h 204"/>
                  <a:gd name="T44" fmla="*/ 14 w 203"/>
                  <a:gd name="T45" fmla="*/ 40 h 204"/>
                  <a:gd name="T46" fmla="*/ 18 w 203"/>
                  <a:gd name="T47" fmla="*/ 41 h 204"/>
                  <a:gd name="T48" fmla="*/ 22 w 203"/>
                  <a:gd name="T49" fmla="*/ 41 h 204"/>
                  <a:gd name="T50" fmla="*/ 26 w 203"/>
                  <a:gd name="T51" fmla="*/ 40 h 204"/>
                  <a:gd name="T52" fmla="*/ 30 w 203"/>
                  <a:gd name="T53" fmla="*/ 39 h 204"/>
                  <a:gd name="T54" fmla="*/ 34 w 203"/>
                  <a:gd name="T55" fmla="*/ 36 h 204"/>
                  <a:gd name="T56" fmla="*/ 36 w 203"/>
                  <a:gd name="T57" fmla="*/ 34 h 204"/>
                  <a:gd name="T58" fmla="*/ 39 w 203"/>
                  <a:gd name="T59" fmla="*/ 30 h 204"/>
                  <a:gd name="T60" fmla="*/ 40 w 203"/>
                  <a:gd name="T61" fmla="*/ 27 h 204"/>
                  <a:gd name="T62" fmla="*/ 41 w 203"/>
                  <a:gd name="T63" fmla="*/ 23 h 20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03" h="204">
                    <a:moveTo>
                      <a:pt x="203" y="103"/>
                    </a:moveTo>
                    <a:lnTo>
                      <a:pt x="203" y="92"/>
                    </a:lnTo>
                    <a:lnTo>
                      <a:pt x="201" y="82"/>
                    </a:lnTo>
                    <a:lnTo>
                      <a:pt x="199" y="73"/>
                    </a:lnTo>
                    <a:lnTo>
                      <a:pt x="195" y="63"/>
                    </a:lnTo>
                    <a:lnTo>
                      <a:pt x="191" y="54"/>
                    </a:lnTo>
                    <a:lnTo>
                      <a:pt x="186" y="46"/>
                    </a:lnTo>
                    <a:lnTo>
                      <a:pt x="180" y="38"/>
                    </a:lnTo>
                    <a:lnTo>
                      <a:pt x="174" y="30"/>
                    </a:lnTo>
                    <a:lnTo>
                      <a:pt x="167" y="24"/>
                    </a:lnTo>
                    <a:lnTo>
                      <a:pt x="159" y="18"/>
                    </a:lnTo>
                    <a:lnTo>
                      <a:pt x="150" y="13"/>
                    </a:lnTo>
                    <a:lnTo>
                      <a:pt x="141" y="8"/>
                    </a:lnTo>
                    <a:lnTo>
                      <a:pt x="131" y="5"/>
                    </a:lnTo>
                    <a:lnTo>
                      <a:pt x="121" y="2"/>
                    </a:lnTo>
                    <a:lnTo>
                      <a:pt x="111" y="1"/>
                    </a:lnTo>
                    <a:lnTo>
                      <a:pt x="101" y="0"/>
                    </a:lnTo>
                    <a:lnTo>
                      <a:pt x="91" y="1"/>
                    </a:lnTo>
                    <a:lnTo>
                      <a:pt x="81" y="2"/>
                    </a:lnTo>
                    <a:lnTo>
                      <a:pt x="71" y="5"/>
                    </a:lnTo>
                    <a:lnTo>
                      <a:pt x="62" y="8"/>
                    </a:lnTo>
                    <a:lnTo>
                      <a:pt x="53" y="13"/>
                    </a:lnTo>
                    <a:lnTo>
                      <a:pt x="44" y="18"/>
                    </a:lnTo>
                    <a:lnTo>
                      <a:pt x="37" y="24"/>
                    </a:lnTo>
                    <a:lnTo>
                      <a:pt x="29" y="30"/>
                    </a:lnTo>
                    <a:lnTo>
                      <a:pt x="23" y="38"/>
                    </a:lnTo>
                    <a:lnTo>
                      <a:pt x="17" y="46"/>
                    </a:lnTo>
                    <a:lnTo>
                      <a:pt x="12" y="54"/>
                    </a:lnTo>
                    <a:lnTo>
                      <a:pt x="8" y="63"/>
                    </a:lnTo>
                    <a:lnTo>
                      <a:pt x="4" y="73"/>
                    </a:lnTo>
                    <a:lnTo>
                      <a:pt x="2" y="82"/>
                    </a:lnTo>
                    <a:lnTo>
                      <a:pt x="0" y="92"/>
                    </a:lnTo>
                    <a:lnTo>
                      <a:pt x="0" y="103"/>
                    </a:lnTo>
                    <a:lnTo>
                      <a:pt x="0" y="113"/>
                    </a:lnTo>
                    <a:lnTo>
                      <a:pt x="2" y="123"/>
                    </a:lnTo>
                    <a:lnTo>
                      <a:pt x="4" y="133"/>
                    </a:lnTo>
                    <a:lnTo>
                      <a:pt x="8" y="142"/>
                    </a:lnTo>
                    <a:lnTo>
                      <a:pt x="12" y="151"/>
                    </a:lnTo>
                    <a:lnTo>
                      <a:pt x="17" y="159"/>
                    </a:lnTo>
                    <a:lnTo>
                      <a:pt x="23" y="167"/>
                    </a:lnTo>
                    <a:lnTo>
                      <a:pt x="29" y="174"/>
                    </a:lnTo>
                    <a:lnTo>
                      <a:pt x="37" y="181"/>
                    </a:lnTo>
                    <a:lnTo>
                      <a:pt x="44" y="187"/>
                    </a:lnTo>
                    <a:lnTo>
                      <a:pt x="53" y="192"/>
                    </a:lnTo>
                    <a:lnTo>
                      <a:pt x="62" y="196"/>
                    </a:lnTo>
                    <a:lnTo>
                      <a:pt x="71" y="200"/>
                    </a:lnTo>
                    <a:lnTo>
                      <a:pt x="81" y="202"/>
                    </a:lnTo>
                    <a:lnTo>
                      <a:pt x="91" y="204"/>
                    </a:lnTo>
                    <a:lnTo>
                      <a:pt x="101" y="204"/>
                    </a:lnTo>
                    <a:lnTo>
                      <a:pt x="111" y="204"/>
                    </a:lnTo>
                    <a:lnTo>
                      <a:pt x="121" y="202"/>
                    </a:lnTo>
                    <a:lnTo>
                      <a:pt x="131" y="200"/>
                    </a:lnTo>
                    <a:lnTo>
                      <a:pt x="141" y="196"/>
                    </a:lnTo>
                    <a:lnTo>
                      <a:pt x="150" y="192"/>
                    </a:lnTo>
                    <a:lnTo>
                      <a:pt x="159" y="187"/>
                    </a:lnTo>
                    <a:lnTo>
                      <a:pt x="167" y="181"/>
                    </a:lnTo>
                    <a:lnTo>
                      <a:pt x="174" y="174"/>
                    </a:lnTo>
                    <a:lnTo>
                      <a:pt x="180" y="167"/>
                    </a:lnTo>
                    <a:lnTo>
                      <a:pt x="186" y="159"/>
                    </a:lnTo>
                    <a:lnTo>
                      <a:pt x="191" y="151"/>
                    </a:lnTo>
                    <a:lnTo>
                      <a:pt x="195" y="142"/>
                    </a:lnTo>
                    <a:lnTo>
                      <a:pt x="199" y="133"/>
                    </a:lnTo>
                    <a:lnTo>
                      <a:pt x="201" y="123"/>
                    </a:lnTo>
                    <a:lnTo>
                      <a:pt x="203" y="113"/>
                    </a:lnTo>
                    <a:lnTo>
                      <a:pt x="203" y="103"/>
                    </a:lnTo>
                    <a:close/>
                  </a:path>
                </a:pathLst>
              </a:custGeom>
              <a:solidFill>
                <a:srgbClr val="FEFAF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1682" name="Freeform 1389">
                <a:extLst>
                  <a:ext uri="{FF2B5EF4-FFF2-40B4-BE49-F238E27FC236}">
                    <a16:creationId xmlns:a16="http://schemas.microsoft.com/office/drawing/2014/main" id="{2C7B963F-F402-4C5F-9514-357B8E0E915E}"/>
                  </a:ext>
                </a:extLst>
              </p:cNvPr>
              <p:cNvSpPr>
                <a:spLocks/>
              </p:cNvSpPr>
              <p:nvPr/>
            </p:nvSpPr>
            <p:spPr bwMode="auto">
              <a:xfrm>
                <a:off x="3957" y="3182"/>
                <a:ext cx="21" cy="20"/>
              </a:xfrm>
              <a:custGeom>
                <a:avLst/>
                <a:gdLst>
                  <a:gd name="T0" fmla="*/ 21 w 103"/>
                  <a:gd name="T1" fmla="*/ 10 h 101"/>
                  <a:gd name="T2" fmla="*/ 21 w 103"/>
                  <a:gd name="T3" fmla="*/ 9 h 101"/>
                  <a:gd name="T4" fmla="*/ 21 w 103"/>
                  <a:gd name="T5" fmla="*/ 8 h 101"/>
                  <a:gd name="T6" fmla="*/ 20 w 103"/>
                  <a:gd name="T7" fmla="*/ 7 h 101"/>
                  <a:gd name="T8" fmla="*/ 20 w 103"/>
                  <a:gd name="T9" fmla="*/ 6 h 101"/>
                  <a:gd name="T10" fmla="*/ 19 w 103"/>
                  <a:gd name="T11" fmla="*/ 4 h 101"/>
                  <a:gd name="T12" fmla="*/ 18 w 103"/>
                  <a:gd name="T13" fmla="*/ 3 h 101"/>
                  <a:gd name="T14" fmla="*/ 16 w 103"/>
                  <a:gd name="T15" fmla="*/ 2 h 101"/>
                  <a:gd name="T16" fmla="*/ 14 w 103"/>
                  <a:gd name="T17" fmla="*/ 1 h 101"/>
                  <a:gd name="T18" fmla="*/ 13 w 103"/>
                  <a:gd name="T19" fmla="*/ 0 h 101"/>
                  <a:gd name="T20" fmla="*/ 12 w 103"/>
                  <a:gd name="T21" fmla="*/ 0 h 101"/>
                  <a:gd name="T22" fmla="*/ 11 w 103"/>
                  <a:gd name="T23" fmla="*/ 0 h 101"/>
                  <a:gd name="T24" fmla="*/ 10 w 103"/>
                  <a:gd name="T25" fmla="*/ 0 h 101"/>
                  <a:gd name="T26" fmla="*/ 9 w 103"/>
                  <a:gd name="T27" fmla="*/ 0 h 101"/>
                  <a:gd name="T28" fmla="*/ 8 w 103"/>
                  <a:gd name="T29" fmla="*/ 0 h 101"/>
                  <a:gd name="T30" fmla="*/ 7 w 103"/>
                  <a:gd name="T31" fmla="*/ 0 h 101"/>
                  <a:gd name="T32" fmla="*/ 6 w 103"/>
                  <a:gd name="T33" fmla="*/ 1 h 101"/>
                  <a:gd name="T34" fmla="*/ 5 w 103"/>
                  <a:gd name="T35" fmla="*/ 2 h 101"/>
                  <a:gd name="T36" fmla="*/ 3 w 103"/>
                  <a:gd name="T37" fmla="*/ 3 h 101"/>
                  <a:gd name="T38" fmla="*/ 2 w 103"/>
                  <a:gd name="T39" fmla="*/ 4 h 101"/>
                  <a:gd name="T40" fmla="*/ 1 w 103"/>
                  <a:gd name="T41" fmla="*/ 6 h 101"/>
                  <a:gd name="T42" fmla="*/ 1 w 103"/>
                  <a:gd name="T43" fmla="*/ 7 h 101"/>
                  <a:gd name="T44" fmla="*/ 0 w 103"/>
                  <a:gd name="T45" fmla="*/ 8 h 101"/>
                  <a:gd name="T46" fmla="*/ 0 w 103"/>
                  <a:gd name="T47" fmla="*/ 9 h 101"/>
                  <a:gd name="T48" fmla="*/ 0 w 103"/>
                  <a:gd name="T49" fmla="*/ 10 h 101"/>
                  <a:gd name="T50" fmla="*/ 0 w 103"/>
                  <a:gd name="T51" fmla="*/ 11 h 101"/>
                  <a:gd name="T52" fmla="*/ 0 w 103"/>
                  <a:gd name="T53" fmla="*/ 12 h 101"/>
                  <a:gd name="T54" fmla="*/ 1 w 103"/>
                  <a:gd name="T55" fmla="*/ 13 h 101"/>
                  <a:gd name="T56" fmla="*/ 1 w 103"/>
                  <a:gd name="T57" fmla="*/ 14 h 101"/>
                  <a:gd name="T58" fmla="*/ 2 w 103"/>
                  <a:gd name="T59" fmla="*/ 16 h 101"/>
                  <a:gd name="T60" fmla="*/ 3 w 103"/>
                  <a:gd name="T61" fmla="*/ 17 h 101"/>
                  <a:gd name="T62" fmla="*/ 5 w 103"/>
                  <a:gd name="T63" fmla="*/ 18 h 101"/>
                  <a:gd name="T64" fmla="*/ 6 w 103"/>
                  <a:gd name="T65" fmla="*/ 19 h 101"/>
                  <a:gd name="T66" fmla="*/ 7 w 103"/>
                  <a:gd name="T67" fmla="*/ 20 h 101"/>
                  <a:gd name="T68" fmla="*/ 8 w 103"/>
                  <a:gd name="T69" fmla="*/ 20 h 101"/>
                  <a:gd name="T70" fmla="*/ 9 w 103"/>
                  <a:gd name="T71" fmla="*/ 20 h 101"/>
                  <a:gd name="T72" fmla="*/ 10 w 103"/>
                  <a:gd name="T73" fmla="*/ 20 h 101"/>
                  <a:gd name="T74" fmla="*/ 11 w 103"/>
                  <a:gd name="T75" fmla="*/ 20 h 101"/>
                  <a:gd name="T76" fmla="*/ 12 w 103"/>
                  <a:gd name="T77" fmla="*/ 20 h 101"/>
                  <a:gd name="T78" fmla="*/ 13 w 103"/>
                  <a:gd name="T79" fmla="*/ 20 h 101"/>
                  <a:gd name="T80" fmla="*/ 14 w 103"/>
                  <a:gd name="T81" fmla="*/ 19 h 101"/>
                  <a:gd name="T82" fmla="*/ 16 w 103"/>
                  <a:gd name="T83" fmla="*/ 18 h 101"/>
                  <a:gd name="T84" fmla="*/ 18 w 103"/>
                  <a:gd name="T85" fmla="*/ 17 h 101"/>
                  <a:gd name="T86" fmla="*/ 19 w 103"/>
                  <a:gd name="T87" fmla="*/ 16 h 101"/>
                  <a:gd name="T88" fmla="*/ 20 w 103"/>
                  <a:gd name="T89" fmla="*/ 14 h 101"/>
                  <a:gd name="T90" fmla="*/ 20 w 103"/>
                  <a:gd name="T91" fmla="*/ 13 h 101"/>
                  <a:gd name="T92" fmla="*/ 21 w 103"/>
                  <a:gd name="T93" fmla="*/ 12 h 101"/>
                  <a:gd name="T94" fmla="*/ 21 w 103"/>
                  <a:gd name="T95" fmla="*/ 11 h 101"/>
                  <a:gd name="T96" fmla="*/ 21 w 103"/>
                  <a:gd name="T97" fmla="*/ 10 h 10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03" h="101">
                    <a:moveTo>
                      <a:pt x="103" y="51"/>
                    </a:moveTo>
                    <a:lnTo>
                      <a:pt x="102" y="46"/>
                    </a:lnTo>
                    <a:lnTo>
                      <a:pt x="102" y="41"/>
                    </a:lnTo>
                    <a:lnTo>
                      <a:pt x="100" y="36"/>
                    </a:lnTo>
                    <a:lnTo>
                      <a:pt x="99" y="31"/>
                    </a:lnTo>
                    <a:lnTo>
                      <a:pt x="94" y="22"/>
                    </a:lnTo>
                    <a:lnTo>
                      <a:pt x="88" y="15"/>
                    </a:lnTo>
                    <a:lnTo>
                      <a:pt x="79" y="9"/>
                    </a:lnTo>
                    <a:lnTo>
                      <a:pt x="71" y="4"/>
                    </a:lnTo>
                    <a:lnTo>
                      <a:pt x="66" y="2"/>
                    </a:lnTo>
                    <a:lnTo>
                      <a:pt x="61" y="1"/>
                    </a:lnTo>
                    <a:lnTo>
                      <a:pt x="56" y="0"/>
                    </a:lnTo>
                    <a:lnTo>
                      <a:pt x="51" y="0"/>
                    </a:lnTo>
                    <a:lnTo>
                      <a:pt x="46" y="0"/>
                    </a:lnTo>
                    <a:lnTo>
                      <a:pt x="41" y="1"/>
                    </a:lnTo>
                    <a:lnTo>
                      <a:pt x="36" y="2"/>
                    </a:lnTo>
                    <a:lnTo>
                      <a:pt x="31" y="4"/>
                    </a:lnTo>
                    <a:lnTo>
                      <a:pt x="23" y="9"/>
                    </a:lnTo>
                    <a:lnTo>
                      <a:pt x="15" y="15"/>
                    </a:lnTo>
                    <a:lnTo>
                      <a:pt x="9" y="22"/>
                    </a:lnTo>
                    <a:lnTo>
                      <a:pt x="4" y="31"/>
                    </a:lnTo>
                    <a:lnTo>
                      <a:pt x="3" y="36"/>
                    </a:lnTo>
                    <a:lnTo>
                      <a:pt x="1" y="41"/>
                    </a:lnTo>
                    <a:lnTo>
                      <a:pt x="1" y="46"/>
                    </a:lnTo>
                    <a:lnTo>
                      <a:pt x="0" y="51"/>
                    </a:lnTo>
                    <a:lnTo>
                      <a:pt x="1" y="56"/>
                    </a:lnTo>
                    <a:lnTo>
                      <a:pt x="1" y="61"/>
                    </a:lnTo>
                    <a:lnTo>
                      <a:pt x="3" y="66"/>
                    </a:lnTo>
                    <a:lnTo>
                      <a:pt x="4" y="70"/>
                    </a:lnTo>
                    <a:lnTo>
                      <a:pt x="9" y="79"/>
                    </a:lnTo>
                    <a:lnTo>
                      <a:pt x="15" y="87"/>
                    </a:lnTo>
                    <a:lnTo>
                      <a:pt x="23" y="93"/>
                    </a:lnTo>
                    <a:lnTo>
                      <a:pt x="31" y="97"/>
                    </a:lnTo>
                    <a:lnTo>
                      <a:pt x="36" y="99"/>
                    </a:lnTo>
                    <a:lnTo>
                      <a:pt x="41" y="100"/>
                    </a:lnTo>
                    <a:lnTo>
                      <a:pt x="46" y="101"/>
                    </a:lnTo>
                    <a:lnTo>
                      <a:pt x="51" y="101"/>
                    </a:lnTo>
                    <a:lnTo>
                      <a:pt x="56" y="101"/>
                    </a:lnTo>
                    <a:lnTo>
                      <a:pt x="61" y="100"/>
                    </a:lnTo>
                    <a:lnTo>
                      <a:pt x="66" y="99"/>
                    </a:lnTo>
                    <a:lnTo>
                      <a:pt x="71" y="97"/>
                    </a:lnTo>
                    <a:lnTo>
                      <a:pt x="79" y="93"/>
                    </a:lnTo>
                    <a:lnTo>
                      <a:pt x="88" y="87"/>
                    </a:lnTo>
                    <a:lnTo>
                      <a:pt x="94" y="79"/>
                    </a:lnTo>
                    <a:lnTo>
                      <a:pt x="99" y="70"/>
                    </a:lnTo>
                    <a:lnTo>
                      <a:pt x="100" y="66"/>
                    </a:lnTo>
                    <a:lnTo>
                      <a:pt x="102" y="61"/>
                    </a:lnTo>
                    <a:lnTo>
                      <a:pt x="102" y="56"/>
                    </a:lnTo>
                    <a:lnTo>
                      <a:pt x="103" y="5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1683" name="Freeform 1390">
                <a:extLst>
                  <a:ext uri="{FF2B5EF4-FFF2-40B4-BE49-F238E27FC236}">
                    <a16:creationId xmlns:a16="http://schemas.microsoft.com/office/drawing/2014/main" id="{8CEEEE20-7BBF-4D27-A716-C392162CD247}"/>
                  </a:ext>
                </a:extLst>
              </p:cNvPr>
              <p:cNvSpPr>
                <a:spLocks/>
              </p:cNvSpPr>
              <p:nvPr/>
            </p:nvSpPr>
            <p:spPr bwMode="auto">
              <a:xfrm>
                <a:off x="3607" y="2832"/>
                <a:ext cx="721" cy="720"/>
              </a:xfrm>
              <a:custGeom>
                <a:avLst/>
                <a:gdLst>
                  <a:gd name="T0" fmla="*/ 397 w 3602"/>
                  <a:gd name="T1" fmla="*/ 718 h 3603"/>
                  <a:gd name="T2" fmla="*/ 451 w 3602"/>
                  <a:gd name="T3" fmla="*/ 709 h 3603"/>
                  <a:gd name="T4" fmla="*/ 501 w 3602"/>
                  <a:gd name="T5" fmla="*/ 692 h 3603"/>
                  <a:gd name="T6" fmla="*/ 547 w 3602"/>
                  <a:gd name="T7" fmla="*/ 668 h 3603"/>
                  <a:gd name="T8" fmla="*/ 590 w 3602"/>
                  <a:gd name="T9" fmla="*/ 638 h 3603"/>
                  <a:gd name="T10" fmla="*/ 627 w 3602"/>
                  <a:gd name="T11" fmla="*/ 602 h 3603"/>
                  <a:gd name="T12" fmla="*/ 660 w 3602"/>
                  <a:gd name="T13" fmla="*/ 561 h 3603"/>
                  <a:gd name="T14" fmla="*/ 685 w 3602"/>
                  <a:gd name="T15" fmla="*/ 516 h 3603"/>
                  <a:gd name="T16" fmla="*/ 705 w 3602"/>
                  <a:gd name="T17" fmla="*/ 467 h 3603"/>
                  <a:gd name="T18" fmla="*/ 717 w 3602"/>
                  <a:gd name="T19" fmla="*/ 415 h 3603"/>
                  <a:gd name="T20" fmla="*/ 721 w 3602"/>
                  <a:gd name="T21" fmla="*/ 360 h 3603"/>
                  <a:gd name="T22" fmla="*/ 717 w 3602"/>
                  <a:gd name="T23" fmla="*/ 305 h 3603"/>
                  <a:gd name="T24" fmla="*/ 705 w 3602"/>
                  <a:gd name="T25" fmla="*/ 253 h 3603"/>
                  <a:gd name="T26" fmla="*/ 685 w 3602"/>
                  <a:gd name="T27" fmla="*/ 204 h 3603"/>
                  <a:gd name="T28" fmla="*/ 660 w 3602"/>
                  <a:gd name="T29" fmla="*/ 159 h 3603"/>
                  <a:gd name="T30" fmla="*/ 627 w 3602"/>
                  <a:gd name="T31" fmla="*/ 118 h 3603"/>
                  <a:gd name="T32" fmla="*/ 590 w 3602"/>
                  <a:gd name="T33" fmla="*/ 82 h 3603"/>
                  <a:gd name="T34" fmla="*/ 547 w 3602"/>
                  <a:gd name="T35" fmla="*/ 52 h 3603"/>
                  <a:gd name="T36" fmla="*/ 501 w 3602"/>
                  <a:gd name="T37" fmla="*/ 29 h 3603"/>
                  <a:gd name="T38" fmla="*/ 451 w 3602"/>
                  <a:gd name="T39" fmla="*/ 11 h 3603"/>
                  <a:gd name="T40" fmla="*/ 397 w 3602"/>
                  <a:gd name="T41" fmla="*/ 2 h 3603"/>
                  <a:gd name="T42" fmla="*/ 342 w 3602"/>
                  <a:gd name="T43" fmla="*/ 1 h 3603"/>
                  <a:gd name="T44" fmla="*/ 288 w 3602"/>
                  <a:gd name="T45" fmla="*/ 7 h 3603"/>
                  <a:gd name="T46" fmla="*/ 237 w 3602"/>
                  <a:gd name="T47" fmla="*/ 22 h 3603"/>
                  <a:gd name="T48" fmla="*/ 189 w 3602"/>
                  <a:gd name="T49" fmla="*/ 44 h 3603"/>
                  <a:gd name="T50" fmla="*/ 145 w 3602"/>
                  <a:gd name="T51" fmla="*/ 72 h 3603"/>
                  <a:gd name="T52" fmla="*/ 106 w 3602"/>
                  <a:gd name="T53" fmla="*/ 106 h 3603"/>
                  <a:gd name="T54" fmla="*/ 72 w 3602"/>
                  <a:gd name="T55" fmla="*/ 145 h 3603"/>
                  <a:gd name="T56" fmla="*/ 43 w 3602"/>
                  <a:gd name="T57" fmla="*/ 189 h 3603"/>
                  <a:gd name="T58" fmla="*/ 22 w 3602"/>
                  <a:gd name="T59" fmla="*/ 237 h 3603"/>
                  <a:gd name="T60" fmla="*/ 7 w 3602"/>
                  <a:gd name="T61" fmla="*/ 288 h 3603"/>
                  <a:gd name="T62" fmla="*/ 0 w 3602"/>
                  <a:gd name="T63" fmla="*/ 342 h 3603"/>
                  <a:gd name="T64" fmla="*/ 2 w 3602"/>
                  <a:gd name="T65" fmla="*/ 397 h 3603"/>
                  <a:gd name="T66" fmla="*/ 11 w 3602"/>
                  <a:gd name="T67" fmla="*/ 450 h 3603"/>
                  <a:gd name="T68" fmla="*/ 28 w 3602"/>
                  <a:gd name="T69" fmla="*/ 500 h 3603"/>
                  <a:gd name="T70" fmla="*/ 52 w 3602"/>
                  <a:gd name="T71" fmla="*/ 546 h 3603"/>
                  <a:gd name="T72" fmla="*/ 82 w 3602"/>
                  <a:gd name="T73" fmla="*/ 589 h 3603"/>
                  <a:gd name="T74" fmla="*/ 118 w 3602"/>
                  <a:gd name="T75" fmla="*/ 626 h 3603"/>
                  <a:gd name="T76" fmla="*/ 159 w 3602"/>
                  <a:gd name="T77" fmla="*/ 658 h 3603"/>
                  <a:gd name="T78" fmla="*/ 204 w 3602"/>
                  <a:gd name="T79" fmla="*/ 684 h 3603"/>
                  <a:gd name="T80" fmla="*/ 254 w 3602"/>
                  <a:gd name="T81" fmla="*/ 704 h 3603"/>
                  <a:gd name="T82" fmla="*/ 306 w 3602"/>
                  <a:gd name="T83" fmla="*/ 716 h 3603"/>
                  <a:gd name="T84" fmla="*/ 361 w 3602"/>
                  <a:gd name="T85" fmla="*/ 720 h 360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602" h="3603">
                    <a:moveTo>
                      <a:pt x="1801" y="3603"/>
                    </a:moveTo>
                    <a:lnTo>
                      <a:pt x="1894" y="3601"/>
                    </a:lnTo>
                    <a:lnTo>
                      <a:pt x="1985" y="3594"/>
                    </a:lnTo>
                    <a:lnTo>
                      <a:pt x="2075" y="3581"/>
                    </a:lnTo>
                    <a:lnTo>
                      <a:pt x="2163" y="3566"/>
                    </a:lnTo>
                    <a:lnTo>
                      <a:pt x="2251" y="3546"/>
                    </a:lnTo>
                    <a:lnTo>
                      <a:pt x="2336" y="3521"/>
                    </a:lnTo>
                    <a:lnTo>
                      <a:pt x="2419" y="3493"/>
                    </a:lnTo>
                    <a:lnTo>
                      <a:pt x="2502" y="3461"/>
                    </a:lnTo>
                    <a:lnTo>
                      <a:pt x="2581" y="3425"/>
                    </a:lnTo>
                    <a:lnTo>
                      <a:pt x="2659" y="3385"/>
                    </a:lnTo>
                    <a:lnTo>
                      <a:pt x="2734" y="3341"/>
                    </a:lnTo>
                    <a:lnTo>
                      <a:pt x="2807" y="3294"/>
                    </a:lnTo>
                    <a:lnTo>
                      <a:pt x="2878" y="3244"/>
                    </a:lnTo>
                    <a:lnTo>
                      <a:pt x="2946" y="3191"/>
                    </a:lnTo>
                    <a:lnTo>
                      <a:pt x="3011" y="3134"/>
                    </a:lnTo>
                    <a:lnTo>
                      <a:pt x="3074" y="3074"/>
                    </a:lnTo>
                    <a:lnTo>
                      <a:pt x="3134" y="3012"/>
                    </a:lnTo>
                    <a:lnTo>
                      <a:pt x="3190" y="2946"/>
                    </a:lnTo>
                    <a:lnTo>
                      <a:pt x="3245" y="2878"/>
                    </a:lnTo>
                    <a:lnTo>
                      <a:pt x="3295" y="2808"/>
                    </a:lnTo>
                    <a:lnTo>
                      <a:pt x="3341" y="2734"/>
                    </a:lnTo>
                    <a:lnTo>
                      <a:pt x="3385" y="2659"/>
                    </a:lnTo>
                    <a:lnTo>
                      <a:pt x="3424" y="2582"/>
                    </a:lnTo>
                    <a:lnTo>
                      <a:pt x="3461" y="2501"/>
                    </a:lnTo>
                    <a:lnTo>
                      <a:pt x="3493" y="2420"/>
                    </a:lnTo>
                    <a:lnTo>
                      <a:pt x="3522" y="2336"/>
                    </a:lnTo>
                    <a:lnTo>
                      <a:pt x="3546" y="2251"/>
                    </a:lnTo>
                    <a:lnTo>
                      <a:pt x="3566" y="2164"/>
                    </a:lnTo>
                    <a:lnTo>
                      <a:pt x="3582" y="2075"/>
                    </a:lnTo>
                    <a:lnTo>
                      <a:pt x="3593" y="1986"/>
                    </a:lnTo>
                    <a:lnTo>
                      <a:pt x="3600" y="1894"/>
                    </a:lnTo>
                    <a:lnTo>
                      <a:pt x="3602" y="1802"/>
                    </a:lnTo>
                    <a:lnTo>
                      <a:pt x="3600" y="1709"/>
                    </a:lnTo>
                    <a:lnTo>
                      <a:pt x="3593" y="1618"/>
                    </a:lnTo>
                    <a:lnTo>
                      <a:pt x="3582" y="1528"/>
                    </a:lnTo>
                    <a:lnTo>
                      <a:pt x="3566" y="1439"/>
                    </a:lnTo>
                    <a:lnTo>
                      <a:pt x="3546" y="1353"/>
                    </a:lnTo>
                    <a:lnTo>
                      <a:pt x="3522" y="1267"/>
                    </a:lnTo>
                    <a:lnTo>
                      <a:pt x="3493" y="1184"/>
                    </a:lnTo>
                    <a:lnTo>
                      <a:pt x="3461" y="1101"/>
                    </a:lnTo>
                    <a:lnTo>
                      <a:pt x="3424" y="1022"/>
                    </a:lnTo>
                    <a:lnTo>
                      <a:pt x="3385" y="945"/>
                    </a:lnTo>
                    <a:lnTo>
                      <a:pt x="3341" y="869"/>
                    </a:lnTo>
                    <a:lnTo>
                      <a:pt x="3295" y="796"/>
                    </a:lnTo>
                    <a:lnTo>
                      <a:pt x="3245" y="725"/>
                    </a:lnTo>
                    <a:lnTo>
                      <a:pt x="3190" y="657"/>
                    </a:lnTo>
                    <a:lnTo>
                      <a:pt x="3134" y="592"/>
                    </a:lnTo>
                    <a:lnTo>
                      <a:pt x="3074" y="529"/>
                    </a:lnTo>
                    <a:lnTo>
                      <a:pt x="3011" y="469"/>
                    </a:lnTo>
                    <a:lnTo>
                      <a:pt x="2946" y="412"/>
                    </a:lnTo>
                    <a:lnTo>
                      <a:pt x="2878" y="359"/>
                    </a:lnTo>
                    <a:lnTo>
                      <a:pt x="2807" y="309"/>
                    </a:lnTo>
                    <a:lnTo>
                      <a:pt x="2734" y="261"/>
                    </a:lnTo>
                    <a:lnTo>
                      <a:pt x="2659" y="218"/>
                    </a:lnTo>
                    <a:lnTo>
                      <a:pt x="2581" y="179"/>
                    </a:lnTo>
                    <a:lnTo>
                      <a:pt x="2502" y="143"/>
                    </a:lnTo>
                    <a:lnTo>
                      <a:pt x="2419" y="110"/>
                    </a:lnTo>
                    <a:lnTo>
                      <a:pt x="2336" y="81"/>
                    </a:lnTo>
                    <a:lnTo>
                      <a:pt x="2251" y="57"/>
                    </a:lnTo>
                    <a:lnTo>
                      <a:pt x="2163" y="37"/>
                    </a:lnTo>
                    <a:lnTo>
                      <a:pt x="2075" y="21"/>
                    </a:lnTo>
                    <a:lnTo>
                      <a:pt x="1985" y="10"/>
                    </a:lnTo>
                    <a:lnTo>
                      <a:pt x="1894" y="3"/>
                    </a:lnTo>
                    <a:lnTo>
                      <a:pt x="1801" y="0"/>
                    </a:lnTo>
                    <a:lnTo>
                      <a:pt x="1709" y="3"/>
                    </a:lnTo>
                    <a:lnTo>
                      <a:pt x="1617" y="10"/>
                    </a:lnTo>
                    <a:lnTo>
                      <a:pt x="1528" y="21"/>
                    </a:lnTo>
                    <a:lnTo>
                      <a:pt x="1440" y="37"/>
                    </a:lnTo>
                    <a:lnTo>
                      <a:pt x="1352" y="57"/>
                    </a:lnTo>
                    <a:lnTo>
                      <a:pt x="1267" y="81"/>
                    </a:lnTo>
                    <a:lnTo>
                      <a:pt x="1183" y="110"/>
                    </a:lnTo>
                    <a:lnTo>
                      <a:pt x="1101" y="143"/>
                    </a:lnTo>
                    <a:lnTo>
                      <a:pt x="1021" y="179"/>
                    </a:lnTo>
                    <a:lnTo>
                      <a:pt x="944" y="218"/>
                    </a:lnTo>
                    <a:lnTo>
                      <a:pt x="869" y="261"/>
                    </a:lnTo>
                    <a:lnTo>
                      <a:pt x="795" y="309"/>
                    </a:lnTo>
                    <a:lnTo>
                      <a:pt x="725" y="359"/>
                    </a:lnTo>
                    <a:lnTo>
                      <a:pt x="657" y="412"/>
                    </a:lnTo>
                    <a:lnTo>
                      <a:pt x="591" y="469"/>
                    </a:lnTo>
                    <a:lnTo>
                      <a:pt x="529" y="529"/>
                    </a:lnTo>
                    <a:lnTo>
                      <a:pt x="469" y="592"/>
                    </a:lnTo>
                    <a:lnTo>
                      <a:pt x="412" y="657"/>
                    </a:lnTo>
                    <a:lnTo>
                      <a:pt x="358" y="725"/>
                    </a:lnTo>
                    <a:lnTo>
                      <a:pt x="308" y="796"/>
                    </a:lnTo>
                    <a:lnTo>
                      <a:pt x="262" y="869"/>
                    </a:lnTo>
                    <a:lnTo>
                      <a:pt x="217" y="945"/>
                    </a:lnTo>
                    <a:lnTo>
                      <a:pt x="178" y="1022"/>
                    </a:lnTo>
                    <a:lnTo>
                      <a:pt x="142" y="1101"/>
                    </a:lnTo>
                    <a:lnTo>
                      <a:pt x="110" y="1184"/>
                    </a:lnTo>
                    <a:lnTo>
                      <a:pt x="81" y="1267"/>
                    </a:lnTo>
                    <a:lnTo>
                      <a:pt x="57" y="1353"/>
                    </a:lnTo>
                    <a:lnTo>
                      <a:pt x="37" y="1439"/>
                    </a:lnTo>
                    <a:lnTo>
                      <a:pt x="20" y="1528"/>
                    </a:lnTo>
                    <a:lnTo>
                      <a:pt x="9" y="1618"/>
                    </a:lnTo>
                    <a:lnTo>
                      <a:pt x="2" y="1709"/>
                    </a:lnTo>
                    <a:lnTo>
                      <a:pt x="0" y="1802"/>
                    </a:lnTo>
                    <a:lnTo>
                      <a:pt x="2" y="1894"/>
                    </a:lnTo>
                    <a:lnTo>
                      <a:pt x="9" y="1986"/>
                    </a:lnTo>
                    <a:lnTo>
                      <a:pt x="20" y="2075"/>
                    </a:lnTo>
                    <a:lnTo>
                      <a:pt x="37" y="2164"/>
                    </a:lnTo>
                    <a:lnTo>
                      <a:pt x="57" y="2251"/>
                    </a:lnTo>
                    <a:lnTo>
                      <a:pt x="81" y="2336"/>
                    </a:lnTo>
                    <a:lnTo>
                      <a:pt x="110" y="2420"/>
                    </a:lnTo>
                    <a:lnTo>
                      <a:pt x="142" y="2501"/>
                    </a:lnTo>
                    <a:lnTo>
                      <a:pt x="178" y="2582"/>
                    </a:lnTo>
                    <a:lnTo>
                      <a:pt x="217" y="2659"/>
                    </a:lnTo>
                    <a:lnTo>
                      <a:pt x="262" y="2734"/>
                    </a:lnTo>
                    <a:lnTo>
                      <a:pt x="308" y="2808"/>
                    </a:lnTo>
                    <a:lnTo>
                      <a:pt x="358" y="2878"/>
                    </a:lnTo>
                    <a:lnTo>
                      <a:pt x="412" y="2946"/>
                    </a:lnTo>
                    <a:lnTo>
                      <a:pt x="469" y="3012"/>
                    </a:lnTo>
                    <a:lnTo>
                      <a:pt x="529" y="3074"/>
                    </a:lnTo>
                    <a:lnTo>
                      <a:pt x="591" y="3134"/>
                    </a:lnTo>
                    <a:lnTo>
                      <a:pt x="657" y="3191"/>
                    </a:lnTo>
                    <a:lnTo>
                      <a:pt x="725" y="3244"/>
                    </a:lnTo>
                    <a:lnTo>
                      <a:pt x="795" y="3294"/>
                    </a:lnTo>
                    <a:lnTo>
                      <a:pt x="869" y="3341"/>
                    </a:lnTo>
                    <a:lnTo>
                      <a:pt x="944" y="3385"/>
                    </a:lnTo>
                    <a:lnTo>
                      <a:pt x="1021" y="3425"/>
                    </a:lnTo>
                    <a:lnTo>
                      <a:pt x="1101" y="3461"/>
                    </a:lnTo>
                    <a:lnTo>
                      <a:pt x="1183" y="3493"/>
                    </a:lnTo>
                    <a:lnTo>
                      <a:pt x="1267" y="3521"/>
                    </a:lnTo>
                    <a:lnTo>
                      <a:pt x="1352" y="3546"/>
                    </a:lnTo>
                    <a:lnTo>
                      <a:pt x="1440" y="3566"/>
                    </a:lnTo>
                    <a:lnTo>
                      <a:pt x="1528" y="3581"/>
                    </a:lnTo>
                    <a:lnTo>
                      <a:pt x="1617" y="3594"/>
                    </a:lnTo>
                    <a:lnTo>
                      <a:pt x="1709" y="3601"/>
                    </a:lnTo>
                    <a:lnTo>
                      <a:pt x="1801" y="3603"/>
                    </a:lnTo>
                    <a:close/>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1684" name="Rectangle 1391">
                <a:extLst>
                  <a:ext uri="{FF2B5EF4-FFF2-40B4-BE49-F238E27FC236}">
                    <a16:creationId xmlns:a16="http://schemas.microsoft.com/office/drawing/2014/main" id="{DDE32C70-F44C-4F01-A2CB-D3F3C4017B93}"/>
                  </a:ext>
                </a:extLst>
              </p:cNvPr>
              <p:cNvSpPr>
                <a:spLocks noChangeArrowheads="1"/>
              </p:cNvSpPr>
              <p:nvPr/>
            </p:nvSpPr>
            <p:spPr bwMode="auto">
              <a:xfrm>
                <a:off x="3775" y="3004"/>
                <a:ext cx="386" cy="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a:solidFill>
                      <a:srgbClr val="FF0000"/>
                    </a:solidFill>
                    <a:latin typeface="Arial" panose="020B0604020202020204" pitchFamily="34" charset="0"/>
                    <a:cs typeface="Times New Roman" panose="02020603050405020304" pitchFamily="18" charset="0"/>
                  </a:defRPr>
                </a:lvl1pPr>
                <a:lvl2pPr marL="742950" indent="-285750">
                  <a:defRPr sz="2000">
                    <a:solidFill>
                      <a:srgbClr val="FF0000"/>
                    </a:solidFill>
                    <a:latin typeface="Arial" panose="020B0604020202020204" pitchFamily="34" charset="0"/>
                    <a:cs typeface="Times New Roman" panose="02020603050405020304" pitchFamily="18" charset="0"/>
                  </a:defRPr>
                </a:lvl2pPr>
                <a:lvl3pPr marL="1143000" indent="-228600">
                  <a:defRPr sz="2000">
                    <a:solidFill>
                      <a:srgbClr val="FF0000"/>
                    </a:solidFill>
                    <a:latin typeface="Arial" panose="020B0604020202020204" pitchFamily="34" charset="0"/>
                    <a:cs typeface="Times New Roman" panose="02020603050405020304" pitchFamily="18" charset="0"/>
                  </a:defRPr>
                </a:lvl3pPr>
                <a:lvl4pPr marL="1600200" indent="-228600">
                  <a:defRPr sz="2000">
                    <a:solidFill>
                      <a:srgbClr val="FF0000"/>
                    </a:solidFill>
                    <a:latin typeface="Arial" panose="020B0604020202020204" pitchFamily="34" charset="0"/>
                    <a:cs typeface="Times New Roman" panose="02020603050405020304" pitchFamily="18" charset="0"/>
                  </a:defRPr>
                </a:lvl4pPr>
                <a:lvl5pPr marL="2057400" indent="-228600">
                  <a:defRPr sz="2000">
                    <a:solidFill>
                      <a:srgbClr val="FF0000"/>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9pPr>
              </a:lstStyle>
              <a:p>
                <a:pPr marL="0" marR="0" lvl="0" indent="0" algn="ctr" defTabSz="1219169" rtl="0" eaLnBrk="1" fontAlgn="auto" latinLnBrk="0" hangingPunct="0">
                  <a:lnSpc>
                    <a:spcPct val="90000"/>
                  </a:lnSpc>
                  <a:spcBef>
                    <a:spcPts val="600"/>
                  </a:spcBef>
                  <a:spcAft>
                    <a:spcPts val="0"/>
                  </a:spcAft>
                  <a:buClrTx/>
                  <a:buSzTx/>
                  <a:buFontTx/>
                  <a:buNone/>
                  <a:tabLst/>
                  <a:defRPr/>
                </a:pPr>
                <a:r>
                  <a:rPr kumimoji="0" lang="en-US" altLang="en-US" sz="1400" b="1" i="0" u="none" strike="noStrike" kern="0" cap="none" spc="0" normalizeH="0" baseline="0" noProof="0" dirty="0">
                    <a:ln>
                      <a:noFill/>
                    </a:ln>
                    <a:solidFill>
                      <a:srgbClr val="1F1A17"/>
                    </a:solidFill>
                    <a:effectLst/>
                    <a:uLnTx/>
                    <a:uFillTx/>
                    <a:latin typeface="+mj-lt"/>
                    <a:cs typeface="Times New Roman" panose="02020603050405020304" pitchFamily="18" charset="0"/>
                    <a:sym typeface="Helvetica Neue"/>
                  </a:rPr>
                  <a:t>Build &amp;</a:t>
                </a:r>
              </a:p>
              <a:p>
                <a:pPr marL="0" marR="0" lvl="0" indent="0" algn="ctr" defTabSz="1219169" rtl="0" eaLnBrk="1" fontAlgn="auto" latinLnBrk="0" hangingPunct="0">
                  <a:lnSpc>
                    <a:spcPct val="90000"/>
                  </a:lnSpc>
                  <a:spcBef>
                    <a:spcPts val="600"/>
                  </a:spcBef>
                  <a:spcAft>
                    <a:spcPts val="0"/>
                  </a:spcAft>
                  <a:buClrTx/>
                  <a:buSzTx/>
                  <a:buFontTx/>
                  <a:buNone/>
                  <a:tabLst/>
                  <a:defRPr/>
                </a:pPr>
                <a:r>
                  <a:rPr kumimoji="0" lang="en-US" altLang="en-US" sz="1400" b="1" i="0" u="none" strike="noStrike" kern="0" cap="none" spc="0" normalizeH="0" baseline="0" noProof="0" dirty="0">
                    <a:ln>
                      <a:noFill/>
                    </a:ln>
                    <a:solidFill>
                      <a:srgbClr val="1F1A17"/>
                    </a:solidFill>
                    <a:effectLst/>
                    <a:uLnTx/>
                    <a:uFillTx/>
                    <a:latin typeface="+mj-lt"/>
                    <a:cs typeface="Times New Roman" panose="02020603050405020304" pitchFamily="18" charset="0"/>
                    <a:sym typeface="Helvetica Neue"/>
                  </a:rPr>
                  <a:t>Release</a:t>
                </a:r>
              </a:p>
              <a:p>
                <a:pPr marL="0" marR="0" lvl="0" indent="0" algn="ctr" defTabSz="1219169" rtl="0" eaLnBrk="1" fontAlgn="auto" latinLnBrk="0" hangingPunct="0">
                  <a:lnSpc>
                    <a:spcPct val="90000"/>
                  </a:lnSpc>
                  <a:spcBef>
                    <a:spcPts val="600"/>
                  </a:spcBef>
                  <a:spcAft>
                    <a:spcPts val="0"/>
                  </a:spcAft>
                  <a:buClrTx/>
                  <a:buSzTx/>
                  <a:buFontTx/>
                  <a:buNone/>
                  <a:tabLst/>
                  <a:defRPr/>
                </a:pPr>
                <a:r>
                  <a:rPr kumimoji="0" lang="en-US" altLang="en-US" sz="1400" b="1" i="0" u="none" strike="noStrike" kern="0" cap="none" spc="0" normalizeH="0" baseline="0" noProof="0" dirty="0">
                    <a:ln>
                      <a:noFill/>
                    </a:ln>
                    <a:solidFill>
                      <a:srgbClr val="1F1A17"/>
                    </a:solidFill>
                    <a:effectLst/>
                    <a:uLnTx/>
                    <a:uFillTx/>
                    <a:latin typeface="+mj-lt"/>
                    <a:cs typeface="Times New Roman" panose="02020603050405020304" pitchFamily="18" charset="0"/>
                    <a:sym typeface="Helvetica Neue"/>
                  </a:rPr>
                  <a:t>Control</a:t>
                </a:r>
                <a:endParaRPr kumimoji="0" lang="en-US" altLang="en-US" sz="1400" b="1" i="0" u="none" strike="noStrike" kern="0" cap="none" spc="0" normalizeH="0" baseline="0" noProof="0" dirty="0">
                  <a:ln>
                    <a:noFill/>
                  </a:ln>
                  <a:solidFill>
                    <a:srgbClr val="FFFFFF"/>
                  </a:solidFill>
                  <a:effectLst/>
                  <a:uLnTx/>
                  <a:uFillTx/>
                  <a:latin typeface="+mj-lt"/>
                  <a:cs typeface="Times New Roman" panose="02020603050405020304" pitchFamily="18" charset="0"/>
                  <a:sym typeface="Helvetica Neue"/>
                </a:endParaRPr>
              </a:p>
            </p:txBody>
          </p:sp>
        </p:grpSp>
        <p:grpSp>
          <p:nvGrpSpPr>
            <p:cNvPr id="21519" name="Group 1440">
              <a:extLst>
                <a:ext uri="{FF2B5EF4-FFF2-40B4-BE49-F238E27FC236}">
                  <a16:creationId xmlns:a16="http://schemas.microsoft.com/office/drawing/2014/main" id="{0F5404D4-8A73-4366-A267-EC282AD1FF9B}"/>
                </a:ext>
              </a:extLst>
            </p:cNvPr>
            <p:cNvGrpSpPr>
              <a:grpSpLocks/>
            </p:cNvGrpSpPr>
            <p:nvPr/>
          </p:nvGrpSpPr>
          <p:grpSpPr bwMode="auto">
            <a:xfrm>
              <a:off x="3528" y="1153"/>
              <a:ext cx="794" cy="809"/>
              <a:chOff x="3506" y="1155"/>
              <a:chExt cx="794" cy="809"/>
            </a:xfrm>
          </p:grpSpPr>
          <p:sp>
            <p:nvSpPr>
              <p:cNvPr id="21520" name="Freeform 778">
                <a:extLst>
                  <a:ext uri="{FF2B5EF4-FFF2-40B4-BE49-F238E27FC236}">
                    <a16:creationId xmlns:a16="http://schemas.microsoft.com/office/drawing/2014/main" id="{BB26AE11-2700-43FC-A0F5-EF64EFBB9AB9}"/>
                  </a:ext>
                </a:extLst>
              </p:cNvPr>
              <p:cNvSpPr>
                <a:spLocks/>
              </p:cNvSpPr>
              <p:nvPr/>
            </p:nvSpPr>
            <p:spPr bwMode="auto">
              <a:xfrm>
                <a:off x="3506" y="1953"/>
                <a:ext cx="11" cy="11"/>
              </a:xfrm>
              <a:custGeom>
                <a:avLst/>
                <a:gdLst>
                  <a:gd name="T0" fmla="*/ 0 w 55"/>
                  <a:gd name="T1" fmla="*/ 0 h 54"/>
                  <a:gd name="T2" fmla="*/ 11 w 55"/>
                  <a:gd name="T3" fmla="*/ 11 h 54"/>
                  <a:gd name="T4" fmla="*/ 0 w 55"/>
                  <a:gd name="T5" fmla="*/ 11 h 54"/>
                  <a:gd name="T6" fmla="*/ 0 w 55"/>
                  <a:gd name="T7" fmla="*/ 0 h 5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5" h="54">
                    <a:moveTo>
                      <a:pt x="0" y="0"/>
                    </a:moveTo>
                    <a:lnTo>
                      <a:pt x="55" y="54"/>
                    </a:lnTo>
                    <a:lnTo>
                      <a:pt x="0" y="54"/>
                    </a:lnTo>
                    <a:lnTo>
                      <a:pt x="0"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1521" name="Freeform 779">
                <a:extLst>
                  <a:ext uri="{FF2B5EF4-FFF2-40B4-BE49-F238E27FC236}">
                    <a16:creationId xmlns:a16="http://schemas.microsoft.com/office/drawing/2014/main" id="{FC7BE001-F833-485A-B0FD-68650EA4D774}"/>
                  </a:ext>
                </a:extLst>
              </p:cNvPr>
              <p:cNvSpPr>
                <a:spLocks/>
              </p:cNvSpPr>
              <p:nvPr/>
            </p:nvSpPr>
            <p:spPr bwMode="auto">
              <a:xfrm>
                <a:off x="3506" y="1942"/>
                <a:ext cx="22" cy="22"/>
              </a:xfrm>
              <a:custGeom>
                <a:avLst/>
                <a:gdLst>
                  <a:gd name="T0" fmla="*/ 0 w 108"/>
                  <a:gd name="T1" fmla="*/ 0 h 109"/>
                  <a:gd name="T2" fmla="*/ 22 w 108"/>
                  <a:gd name="T3" fmla="*/ 22 h 109"/>
                  <a:gd name="T4" fmla="*/ 0 w 108"/>
                  <a:gd name="T5" fmla="*/ 22 h 109"/>
                  <a:gd name="T6" fmla="*/ 0 w 108"/>
                  <a:gd name="T7" fmla="*/ 0 h 10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8" h="109">
                    <a:moveTo>
                      <a:pt x="0" y="0"/>
                    </a:moveTo>
                    <a:lnTo>
                      <a:pt x="108" y="109"/>
                    </a:lnTo>
                    <a:lnTo>
                      <a:pt x="0" y="109"/>
                    </a:lnTo>
                    <a:lnTo>
                      <a:pt x="0"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1522" name="Freeform 780">
                <a:extLst>
                  <a:ext uri="{FF2B5EF4-FFF2-40B4-BE49-F238E27FC236}">
                    <a16:creationId xmlns:a16="http://schemas.microsoft.com/office/drawing/2014/main" id="{AAF72D9A-B668-4F88-A580-B7E0A26F4248}"/>
                  </a:ext>
                </a:extLst>
              </p:cNvPr>
              <p:cNvSpPr>
                <a:spLocks/>
              </p:cNvSpPr>
              <p:nvPr/>
            </p:nvSpPr>
            <p:spPr bwMode="auto">
              <a:xfrm>
                <a:off x="3506" y="1931"/>
                <a:ext cx="33" cy="33"/>
              </a:xfrm>
              <a:custGeom>
                <a:avLst/>
                <a:gdLst>
                  <a:gd name="T0" fmla="*/ 11 w 162"/>
                  <a:gd name="T1" fmla="*/ 33 h 162"/>
                  <a:gd name="T2" fmla="*/ 0 w 162"/>
                  <a:gd name="T3" fmla="*/ 22 h 162"/>
                  <a:gd name="T4" fmla="*/ 0 w 162"/>
                  <a:gd name="T5" fmla="*/ 0 h 162"/>
                  <a:gd name="T6" fmla="*/ 33 w 162"/>
                  <a:gd name="T7" fmla="*/ 33 h 162"/>
                  <a:gd name="T8" fmla="*/ 11 w 162"/>
                  <a:gd name="T9" fmla="*/ 33 h 1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2" h="162">
                    <a:moveTo>
                      <a:pt x="55" y="162"/>
                    </a:moveTo>
                    <a:lnTo>
                      <a:pt x="0" y="108"/>
                    </a:lnTo>
                    <a:lnTo>
                      <a:pt x="0" y="0"/>
                    </a:lnTo>
                    <a:lnTo>
                      <a:pt x="162" y="162"/>
                    </a:lnTo>
                    <a:lnTo>
                      <a:pt x="55" y="162"/>
                    </a:lnTo>
                    <a:close/>
                  </a:path>
                </a:pathLst>
              </a:custGeom>
              <a:solidFill>
                <a:srgbClr val="26211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1523" name="Freeform 781">
                <a:extLst>
                  <a:ext uri="{FF2B5EF4-FFF2-40B4-BE49-F238E27FC236}">
                    <a16:creationId xmlns:a16="http://schemas.microsoft.com/office/drawing/2014/main" id="{5D0006B0-F92A-4314-BB5C-E98D07A3D811}"/>
                  </a:ext>
                </a:extLst>
              </p:cNvPr>
              <p:cNvSpPr>
                <a:spLocks/>
              </p:cNvSpPr>
              <p:nvPr/>
            </p:nvSpPr>
            <p:spPr bwMode="auto">
              <a:xfrm>
                <a:off x="3506" y="1921"/>
                <a:ext cx="44" cy="43"/>
              </a:xfrm>
              <a:custGeom>
                <a:avLst/>
                <a:gdLst>
                  <a:gd name="T0" fmla="*/ 22 w 216"/>
                  <a:gd name="T1" fmla="*/ 43 h 216"/>
                  <a:gd name="T2" fmla="*/ 0 w 216"/>
                  <a:gd name="T3" fmla="*/ 21 h 216"/>
                  <a:gd name="T4" fmla="*/ 0 w 216"/>
                  <a:gd name="T5" fmla="*/ 0 h 216"/>
                  <a:gd name="T6" fmla="*/ 44 w 216"/>
                  <a:gd name="T7" fmla="*/ 43 h 216"/>
                  <a:gd name="T8" fmla="*/ 22 w 216"/>
                  <a:gd name="T9" fmla="*/ 43 h 2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 h="216">
                    <a:moveTo>
                      <a:pt x="108" y="216"/>
                    </a:moveTo>
                    <a:lnTo>
                      <a:pt x="0" y="107"/>
                    </a:lnTo>
                    <a:lnTo>
                      <a:pt x="0" y="0"/>
                    </a:lnTo>
                    <a:lnTo>
                      <a:pt x="216" y="216"/>
                    </a:lnTo>
                    <a:lnTo>
                      <a:pt x="108" y="216"/>
                    </a:lnTo>
                    <a:close/>
                  </a:path>
                </a:pathLst>
              </a:custGeom>
              <a:solidFill>
                <a:srgbClr val="2C27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1524" name="Freeform 782">
                <a:extLst>
                  <a:ext uri="{FF2B5EF4-FFF2-40B4-BE49-F238E27FC236}">
                    <a16:creationId xmlns:a16="http://schemas.microsoft.com/office/drawing/2014/main" id="{1E3C0218-FEEC-404A-B436-C701F80A8632}"/>
                  </a:ext>
                </a:extLst>
              </p:cNvPr>
              <p:cNvSpPr>
                <a:spLocks/>
              </p:cNvSpPr>
              <p:nvPr/>
            </p:nvSpPr>
            <p:spPr bwMode="auto">
              <a:xfrm>
                <a:off x="3506" y="1910"/>
                <a:ext cx="55" cy="54"/>
              </a:xfrm>
              <a:custGeom>
                <a:avLst/>
                <a:gdLst>
                  <a:gd name="T0" fmla="*/ 33 w 271"/>
                  <a:gd name="T1" fmla="*/ 54 h 270"/>
                  <a:gd name="T2" fmla="*/ 0 w 271"/>
                  <a:gd name="T3" fmla="*/ 22 h 270"/>
                  <a:gd name="T4" fmla="*/ 0 w 271"/>
                  <a:gd name="T5" fmla="*/ 0 h 270"/>
                  <a:gd name="T6" fmla="*/ 55 w 271"/>
                  <a:gd name="T7" fmla="*/ 54 h 270"/>
                  <a:gd name="T8" fmla="*/ 33 w 271"/>
                  <a:gd name="T9" fmla="*/ 54 h 2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1" h="270">
                    <a:moveTo>
                      <a:pt x="162" y="270"/>
                    </a:moveTo>
                    <a:lnTo>
                      <a:pt x="0" y="108"/>
                    </a:lnTo>
                    <a:lnTo>
                      <a:pt x="0" y="0"/>
                    </a:lnTo>
                    <a:lnTo>
                      <a:pt x="271" y="270"/>
                    </a:lnTo>
                    <a:lnTo>
                      <a:pt x="162" y="270"/>
                    </a:lnTo>
                    <a:close/>
                  </a:path>
                </a:pathLst>
              </a:custGeom>
              <a:solidFill>
                <a:srgbClr val="302C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1525" name="Freeform 783">
                <a:extLst>
                  <a:ext uri="{FF2B5EF4-FFF2-40B4-BE49-F238E27FC236}">
                    <a16:creationId xmlns:a16="http://schemas.microsoft.com/office/drawing/2014/main" id="{77B66239-C4DA-4486-A86D-1A431FCF540D}"/>
                  </a:ext>
                </a:extLst>
              </p:cNvPr>
              <p:cNvSpPr>
                <a:spLocks/>
              </p:cNvSpPr>
              <p:nvPr/>
            </p:nvSpPr>
            <p:spPr bwMode="auto">
              <a:xfrm>
                <a:off x="3506" y="1899"/>
                <a:ext cx="65" cy="65"/>
              </a:xfrm>
              <a:custGeom>
                <a:avLst/>
                <a:gdLst>
                  <a:gd name="T0" fmla="*/ 43 w 325"/>
                  <a:gd name="T1" fmla="*/ 65 h 325"/>
                  <a:gd name="T2" fmla="*/ 0 w 325"/>
                  <a:gd name="T3" fmla="*/ 22 h 325"/>
                  <a:gd name="T4" fmla="*/ 0 w 325"/>
                  <a:gd name="T5" fmla="*/ 0 h 325"/>
                  <a:gd name="T6" fmla="*/ 65 w 325"/>
                  <a:gd name="T7" fmla="*/ 65 h 325"/>
                  <a:gd name="T8" fmla="*/ 43 w 325"/>
                  <a:gd name="T9" fmla="*/ 65 h 3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5" h="325">
                    <a:moveTo>
                      <a:pt x="216" y="325"/>
                    </a:moveTo>
                    <a:lnTo>
                      <a:pt x="0" y="109"/>
                    </a:lnTo>
                    <a:lnTo>
                      <a:pt x="0" y="0"/>
                    </a:lnTo>
                    <a:lnTo>
                      <a:pt x="325" y="325"/>
                    </a:lnTo>
                    <a:lnTo>
                      <a:pt x="216" y="325"/>
                    </a:lnTo>
                    <a:close/>
                  </a:path>
                </a:pathLst>
              </a:custGeom>
              <a:solidFill>
                <a:srgbClr val="35322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1526" name="Freeform 784">
                <a:extLst>
                  <a:ext uri="{FF2B5EF4-FFF2-40B4-BE49-F238E27FC236}">
                    <a16:creationId xmlns:a16="http://schemas.microsoft.com/office/drawing/2014/main" id="{A6AFDD88-AEDE-4C2E-A7A9-C45515E691FC}"/>
                  </a:ext>
                </a:extLst>
              </p:cNvPr>
              <p:cNvSpPr>
                <a:spLocks/>
              </p:cNvSpPr>
              <p:nvPr/>
            </p:nvSpPr>
            <p:spPr bwMode="auto">
              <a:xfrm>
                <a:off x="3506" y="1888"/>
                <a:ext cx="76" cy="76"/>
              </a:xfrm>
              <a:custGeom>
                <a:avLst/>
                <a:gdLst>
                  <a:gd name="T0" fmla="*/ 54 w 378"/>
                  <a:gd name="T1" fmla="*/ 76 h 379"/>
                  <a:gd name="T2" fmla="*/ 0 w 378"/>
                  <a:gd name="T3" fmla="*/ 22 h 379"/>
                  <a:gd name="T4" fmla="*/ 0 w 378"/>
                  <a:gd name="T5" fmla="*/ 0 h 379"/>
                  <a:gd name="T6" fmla="*/ 76 w 378"/>
                  <a:gd name="T7" fmla="*/ 76 h 379"/>
                  <a:gd name="T8" fmla="*/ 54 w 378"/>
                  <a:gd name="T9" fmla="*/ 76 h 3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78" h="379">
                    <a:moveTo>
                      <a:pt x="271" y="379"/>
                    </a:moveTo>
                    <a:lnTo>
                      <a:pt x="0" y="109"/>
                    </a:lnTo>
                    <a:lnTo>
                      <a:pt x="0" y="0"/>
                    </a:lnTo>
                    <a:lnTo>
                      <a:pt x="378" y="379"/>
                    </a:lnTo>
                    <a:lnTo>
                      <a:pt x="271" y="379"/>
                    </a:lnTo>
                    <a:close/>
                  </a:path>
                </a:pathLst>
              </a:custGeom>
              <a:solidFill>
                <a:srgbClr val="3A363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1527" name="Freeform 785">
                <a:extLst>
                  <a:ext uri="{FF2B5EF4-FFF2-40B4-BE49-F238E27FC236}">
                    <a16:creationId xmlns:a16="http://schemas.microsoft.com/office/drawing/2014/main" id="{7A2691A2-5E02-47CC-B6E9-B293DC539A05}"/>
                  </a:ext>
                </a:extLst>
              </p:cNvPr>
              <p:cNvSpPr>
                <a:spLocks/>
              </p:cNvSpPr>
              <p:nvPr/>
            </p:nvSpPr>
            <p:spPr bwMode="auto">
              <a:xfrm>
                <a:off x="3506" y="1877"/>
                <a:ext cx="87" cy="87"/>
              </a:xfrm>
              <a:custGeom>
                <a:avLst/>
                <a:gdLst>
                  <a:gd name="T0" fmla="*/ 65 w 433"/>
                  <a:gd name="T1" fmla="*/ 87 h 433"/>
                  <a:gd name="T2" fmla="*/ 0 w 433"/>
                  <a:gd name="T3" fmla="*/ 22 h 433"/>
                  <a:gd name="T4" fmla="*/ 0 w 433"/>
                  <a:gd name="T5" fmla="*/ 0 h 433"/>
                  <a:gd name="T6" fmla="*/ 87 w 433"/>
                  <a:gd name="T7" fmla="*/ 87 h 433"/>
                  <a:gd name="T8" fmla="*/ 65 w 433"/>
                  <a:gd name="T9" fmla="*/ 87 h 4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3" h="433">
                    <a:moveTo>
                      <a:pt x="325" y="433"/>
                    </a:moveTo>
                    <a:lnTo>
                      <a:pt x="0" y="108"/>
                    </a:lnTo>
                    <a:lnTo>
                      <a:pt x="0" y="0"/>
                    </a:lnTo>
                    <a:lnTo>
                      <a:pt x="433" y="433"/>
                    </a:lnTo>
                    <a:lnTo>
                      <a:pt x="325" y="433"/>
                    </a:lnTo>
                    <a:close/>
                  </a:path>
                </a:pathLst>
              </a:custGeom>
              <a:solidFill>
                <a:srgbClr val="3E3A3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1528" name="Freeform 786">
                <a:extLst>
                  <a:ext uri="{FF2B5EF4-FFF2-40B4-BE49-F238E27FC236}">
                    <a16:creationId xmlns:a16="http://schemas.microsoft.com/office/drawing/2014/main" id="{29B4A12E-5F37-473F-8241-C826465D9A73}"/>
                  </a:ext>
                </a:extLst>
              </p:cNvPr>
              <p:cNvSpPr>
                <a:spLocks/>
              </p:cNvSpPr>
              <p:nvPr/>
            </p:nvSpPr>
            <p:spPr bwMode="auto">
              <a:xfrm>
                <a:off x="3506" y="1867"/>
                <a:ext cx="98" cy="97"/>
              </a:xfrm>
              <a:custGeom>
                <a:avLst/>
                <a:gdLst>
                  <a:gd name="T0" fmla="*/ 76 w 487"/>
                  <a:gd name="T1" fmla="*/ 97 h 486"/>
                  <a:gd name="T2" fmla="*/ 0 w 487"/>
                  <a:gd name="T3" fmla="*/ 21 h 486"/>
                  <a:gd name="T4" fmla="*/ 0 w 487"/>
                  <a:gd name="T5" fmla="*/ 0 h 486"/>
                  <a:gd name="T6" fmla="*/ 98 w 487"/>
                  <a:gd name="T7" fmla="*/ 97 h 486"/>
                  <a:gd name="T8" fmla="*/ 76 w 487"/>
                  <a:gd name="T9" fmla="*/ 97 h 4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7" h="486">
                    <a:moveTo>
                      <a:pt x="378" y="486"/>
                    </a:moveTo>
                    <a:lnTo>
                      <a:pt x="0" y="107"/>
                    </a:lnTo>
                    <a:lnTo>
                      <a:pt x="0" y="0"/>
                    </a:lnTo>
                    <a:lnTo>
                      <a:pt x="487" y="486"/>
                    </a:lnTo>
                    <a:lnTo>
                      <a:pt x="378" y="486"/>
                    </a:lnTo>
                    <a:close/>
                  </a:path>
                </a:pathLst>
              </a:custGeom>
              <a:solidFill>
                <a:srgbClr val="413E3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1529" name="Freeform 787">
                <a:extLst>
                  <a:ext uri="{FF2B5EF4-FFF2-40B4-BE49-F238E27FC236}">
                    <a16:creationId xmlns:a16="http://schemas.microsoft.com/office/drawing/2014/main" id="{CC47CC10-2F1D-495C-9828-D0DF06148AE7}"/>
                  </a:ext>
                </a:extLst>
              </p:cNvPr>
              <p:cNvSpPr>
                <a:spLocks/>
              </p:cNvSpPr>
              <p:nvPr/>
            </p:nvSpPr>
            <p:spPr bwMode="auto">
              <a:xfrm>
                <a:off x="3506" y="1856"/>
                <a:ext cx="109" cy="108"/>
              </a:xfrm>
              <a:custGeom>
                <a:avLst/>
                <a:gdLst>
                  <a:gd name="T0" fmla="*/ 87 w 541"/>
                  <a:gd name="T1" fmla="*/ 108 h 541"/>
                  <a:gd name="T2" fmla="*/ 0 w 541"/>
                  <a:gd name="T3" fmla="*/ 22 h 541"/>
                  <a:gd name="T4" fmla="*/ 0 w 541"/>
                  <a:gd name="T5" fmla="*/ 0 h 541"/>
                  <a:gd name="T6" fmla="*/ 109 w 541"/>
                  <a:gd name="T7" fmla="*/ 108 h 541"/>
                  <a:gd name="T8" fmla="*/ 87 w 541"/>
                  <a:gd name="T9" fmla="*/ 108 h 5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41" h="541">
                    <a:moveTo>
                      <a:pt x="433" y="541"/>
                    </a:moveTo>
                    <a:lnTo>
                      <a:pt x="0" y="108"/>
                    </a:lnTo>
                    <a:lnTo>
                      <a:pt x="0" y="0"/>
                    </a:lnTo>
                    <a:lnTo>
                      <a:pt x="541" y="541"/>
                    </a:lnTo>
                    <a:lnTo>
                      <a:pt x="433" y="541"/>
                    </a:lnTo>
                    <a:close/>
                  </a:path>
                </a:pathLst>
              </a:custGeom>
              <a:solidFill>
                <a:srgbClr val="4643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1530" name="Freeform 788">
                <a:extLst>
                  <a:ext uri="{FF2B5EF4-FFF2-40B4-BE49-F238E27FC236}">
                    <a16:creationId xmlns:a16="http://schemas.microsoft.com/office/drawing/2014/main" id="{934DC581-6B68-4A9B-9B5E-8CF454493284}"/>
                  </a:ext>
                </a:extLst>
              </p:cNvPr>
              <p:cNvSpPr>
                <a:spLocks/>
              </p:cNvSpPr>
              <p:nvPr/>
            </p:nvSpPr>
            <p:spPr bwMode="auto">
              <a:xfrm>
                <a:off x="3506" y="1845"/>
                <a:ext cx="119" cy="119"/>
              </a:xfrm>
              <a:custGeom>
                <a:avLst/>
                <a:gdLst>
                  <a:gd name="T0" fmla="*/ 97 w 595"/>
                  <a:gd name="T1" fmla="*/ 119 h 595"/>
                  <a:gd name="T2" fmla="*/ 0 w 595"/>
                  <a:gd name="T3" fmla="*/ 22 h 595"/>
                  <a:gd name="T4" fmla="*/ 0 w 595"/>
                  <a:gd name="T5" fmla="*/ 0 h 595"/>
                  <a:gd name="T6" fmla="*/ 119 w 595"/>
                  <a:gd name="T7" fmla="*/ 119 h 595"/>
                  <a:gd name="T8" fmla="*/ 97 w 595"/>
                  <a:gd name="T9" fmla="*/ 119 h 59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95" h="595">
                    <a:moveTo>
                      <a:pt x="487" y="595"/>
                    </a:moveTo>
                    <a:lnTo>
                      <a:pt x="0" y="109"/>
                    </a:lnTo>
                    <a:lnTo>
                      <a:pt x="0" y="0"/>
                    </a:lnTo>
                    <a:lnTo>
                      <a:pt x="595" y="595"/>
                    </a:lnTo>
                    <a:lnTo>
                      <a:pt x="487" y="595"/>
                    </a:lnTo>
                    <a:close/>
                  </a:path>
                </a:pathLst>
              </a:custGeom>
              <a:solidFill>
                <a:srgbClr val="4A474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1531" name="Freeform 789">
                <a:extLst>
                  <a:ext uri="{FF2B5EF4-FFF2-40B4-BE49-F238E27FC236}">
                    <a16:creationId xmlns:a16="http://schemas.microsoft.com/office/drawing/2014/main" id="{18603E29-A030-41EE-BF38-4D7E38C34666}"/>
                  </a:ext>
                </a:extLst>
              </p:cNvPr>
              <p:cNvSpPr>
                <a:spLocks/>
              </p:cNvSpPr>
              <p:nvPr/>
            </p:nvSpPr>
            <p:spPr bwMode="auto">
              <a:xfrm>
                <a:off x="3506" y="1834"/>
                <a:ext cx="130" cy="130"/>
              </a:xfrm>
              <a:custGeom>
                <a:avLst/>
                <a:gdLst>
                  <a:gd name="T0" fmla="*/ 108 w 649"/>
                  <a:gd name="T1" fmla="*/ 130 h 649"/>
                  <a:gd name="T2" fmla="*/ 0 w 649"/>
                  <a:gd name="T3" fmla="*/ 22 h 649"/>
                  <a:gd name="T4" fmla="*/ 0 w 649"/>
                  <a:gd name="T5" fmla="*/ 0 h 649"/>
                  <a:gd name="T6" fmla="*/ 130 w 649"/>
                  <a:gd name="T7" fmla="*/ 130 h 649"/>
                  <a:gd name="T8" fmla="*/ 108 w 649"/>
                  <a:gd name="T9" fmla="*/ 130 h 64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9" h="649">
                    <a:moveTo>
                      <a:pt x="541" y="649"/>
                    </a:moveTo>
                    <a:lnTo>
                      <a:pt x="0" y="108"/>
                    </a:lnTo>
                    <a:lnTo>
                      <a:pt x="0" y="0"/>
                    </a:lnTo>
                    <a:lnTo>
                      <a:pt x="649" y="649"/>
                    </a:lnTo>
                    <a:lnTo>
                      <a:pt x="541" y="649"/>
                    </a:lnTo>
                    <a:close/>
                  </a:path>
                </a:pathLst>
              </a:custGeom>
              <a:solidFill>
                <a:srgbClr val="4F4C4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1532" name="Freeform 790">
                <a:extLst>
                  <a:ext uri="{FF2B5EF4-FFF2-40B4-BE49-F238E27FC236}">
                    <a16:creationId xmlns:a16="http://schemas.microsoft.com/office/drawing/2014/main" id="{FF294593-5798-4AA7-896F-1B78D3E5E934}"/>
                  </a:ext>
                </a:extLst>
              </p:cNvPr>
              <p:cNvSpPr>
                <a:spLocks/>
              </p:cNvSpPr>
              <p:nvPr/>
            </p:nvSpPr>
            <p:spPr bwMode="auto">
              <a:xfrm>
                <a:off x="3506" y="1823"/>
                <a:ext cx="141" cy="141"/>
              </a:xfrm>
              <a:custGeom>
                <a:avLst/>
                <a:gdLst>
                  <a:gd name="T0" fmla="*/ 119 w 703"/>
                  <a:gd name="T1" fmla="*/ 141 h 703"/>
                  <a:gd name="T2" fmla="*/ 0 w 703"/>
                  <a:gd name="T3" fmla="*/ 22 h 703"/>
                  <a:gd name="T4" fmla="*/ 0 w 703"/>
                  <a:gd name="T5" fmla="*/ 0 h 703"/>
                  <a:gd name="T6" fmla="*/ 141 w 703"/>
                  <a:gd name="T7" fmla="*/ 141 h 703"/>
                  <a:gd name="T8" fmla="*/ 119 w 703"/>
                  <a:gd name="T9" fmla="*/ 141 h 70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03" h="703">
                    <a:moveTo>
                      <a:pt x="595" y="703"/>
                    </a:moveTo>
                    <a:lnTo>
                      <a:pt x="0" y="108"/>
                    </a:lnTo>
                    <a:lnTo>
                      <a:pt x="0" y="0"/>
                    </a:lnTo>
                    <a:lnTo>
                      <a:pt x="703" y="703"/>
                    </a:lnTo>
                    <a:lnTo>
                      <a:pt x="595" y="703"/>
                    </a:lnTo>
                    <a:close/>
                  </a:path>
                </a:pathLst>
              </a:custGeom>
              <a:solidFill>
                <a:srgbClr val="53504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1533" name="Freeform 791">
                <a:extLst>
                  <a:ext uri="{FF2B5EF4-FFF2-40B4-BE49-F238E27FC236}">
                    <a16:creationId xmlns:a16="http://schemas.microsoft.com/office/drawing/2014/main" id="{A4126BD3-7D1D-4171-BB8E-E539EFBA4F78}"/>
                  </a:ext>
                </a:extLst>
              </p:cNvPr>
              <p:cNvSpPr>
                <a:spLocks/>
              </p:cNvSpPr>
              <p:nvPr/>
            </p:nvSpPr>
            <p:spPr bwMode="auto">
              <a:xfrm>
                <a:off x="3506" y="1812"/>
                <a:ext cx="152" cy="152"/>
              </a:xfrm>
              <a:custGeom>
                <a:avLst/>
                <a:gdLst>
                  <a:gd name="T0" fmla="*/ 130 w 757"/>
                  <a:gd name="T1" fmla="*/ 152 h 757"/>
                  <a:gd name="T2" fmla="*/ 0 w 757"/>
                  <a:gd name="T3" fmla="*/ 22 h 757"/>
                  <a:gd name="T4" fmla="*/ 0 w 757"/>
                  <a:gd name="T5" fmla="*/ 0 h 757"/>
                  <a:gd name="T6" fmla="*/ 152 w 757"/>
                  <a:gd name="T7" fmla="*/ 152 h 757"/>
                  <a:gd name="T8" fmla="*/ 130 w 757"/>
                  <a:gd name="T9" fmla="*/ 152 h 75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57" h="757">
                    <a:moveTo>
                      <a:pt x="649" y="757"/>
                    </a:moveTo>
                    <a:lnTo>
                      <a:pt x="0" y="108"/>
                    </a:lnTo>
                    <a:lnTo>
                      <a:pt x="0" y="0"/>
                    </a:lnTo>
                    <a:lnTo>
                      <a:pt x="757" y="757"/>
                    </a:lnTo>
                    <a:lnTo>
                      <a:pt x="649" y="757"/>
                    </a:lnTo>
                    <a:close/>
                  </a:path>
                </a:pathLst>
              </a:custGeom>
              <a:solidFill>
                <a:srgbClr val="5654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1534" name="Freeform 792">
                <a:extLst>
                  <a:ext uri="{FF2B5EF4-FFF2-40B4-BE49-F238E27FC236}">
                    <a16:creationId xmlns:a16="http://schemas.microsoft.com/office/drawing/2014/main" id="{FB803887-3283-49F7-84B4-8EE4F6C30DCF}"/>
                  </a:ext>
                </a:extLst>
              </p:cNvPr>
              <p:cNvSpPr>
                <a:spLocks/>
              </p:cNvSpPr>
              <p:nvPr/>
            </p:nvSpPr>
            <p:spPr bwMode="auto">
              <a:xfrm>
                <a:off x="3506" y="1802"/>
                <a:ext cx="163" cy="162"/>
              </a:xfrm>
              <a:custGeom>
                <a:avLst/>
                <a:gdLst>
                  <a:gd name="T0" fmla="*/ 141 w 811"/>
                  <a:gd name="T1" fmla="*/ 162 h 811"/>
                  <a:gd name="T2" fmla="*/ 0 w 811"/>
                  <a:gd name="T3" fmla="*/ 22 h 811"/>
                  <a:gd name="T4" fmla="*/ 0 w 811"/>
                  <a:gd name="T5" fmla="*/ 0 h 811"/>
                  <a:gd name="T6" fmla="*/ 163 w 811"/>
                  <a:gd name="T7" fmla="*/ 162 h 811"/>
                  <a:gd name="T8" fmla="*/ 141 w 811"/>
                  <a:gd name="T9" fmla="*/ 162 h 8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1" h="811">
                    <a:moveTo>
                      <a:pt x="703" y="811"/>
                    </a:moveTo>
                    <a:lnTo>
                      <a:pt x="0" y="108"/>
                    </a:lnTo>
                    <a:lnTo>
                      <a:pt x="0" y="0"/>
                    </a:lnTo>
                    <a:lnTo>
                      <a:pt x="811" y="811"/>
                    </a:lnTo>
                    <a:lnTo>
                      <a:pt x="703" y="811"/>
                    </a:lnTo>
                    <a:close/>
                  </a:path>
                </a:pathLst>
              </a:custGeom>
              <a:solidFill>
                <a:srgbClr val="5A575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1535" name="Freeform 793">
                <a:extLst>
                  <a:ext uri="{FF2B5EF4-FFF2-40B4-BE49-F238E27FC236}">
                    <a16:creationId xmlns:a16="http://schemas.microsoft.com/office/drawing/2014/main" id="{CDCBEA85-F22B-4674-BED0-B40D9B6855AF}"/>
                  </a:ext>
                </a:extLst>
              </p:cNvPr>
              <p:cNvSpPr>
                <a:spLocks/>
              </p:cNvSpPr>
              <p:nvPr/>
            </p:nvSpPr>
            <p:spPr bwMode="auto">
              <a:xfrm>
                <a:off x="3506" y="1791"/>
                <a:ext cx="174" cy="173"/>
              </a:xfrm>
              <a:custGeom>
                <a:avLst/>
                <a:gdLst>
                  <a:gd name="T0" fmla="*/ 152 w 866"/>
                  <a:gd name="T1" fmla="*/ 173 h 865"/>
                  <a:gd name="T2" fmla="*/ 0 w 866"/>
                  <a:gd name="T3" fmla="*/ 22 h 865"/>
                  <a:gd name="T4" fmla="*/ 0 w 866"/>
                  <a:gd name="T5" fmla="*/ 0 h 865"/>
                  <a:gd name="T6" fmla="*/ 174 w 866"/>
                  <a:gd name="T7" fmla="*/ 173 h 865"/>
                  <a:gd name="T8" fmla="*/ 152 w 866"/>
                  <a:gd name="T9" fmla="*/ 173 h 86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66" h="865">
                    <a:moveTo>
                      <a:pt x="757" y="865"/>
                    </a:moveTo>
                    <a:lnTo>
                      <a:pt x="0" y="108"/>
                    </a:lnTo>
                    <a:lnTo>
                      <a:pt x="0" y="0"/>
                    </a:lnTo>
                    <a:lnTo>
                      <a:pt x="866" y="865"/>
                    </a:lnTo>
                    <a:lnTo>
                      <a:pt x="757" y="865"/>
                    </a:lnTo>
                    <a:close/>
                  </a:path>
                </a:pathLst>
              </a:custGeom>
              <a:solidFill>
                <a:srgbClr val="5D5A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1536" name="Freeform 794">
                <a:extLst>
                  <a:ext uri="{FF2B5EF4-FFF2-40B4-BE49-F238E27FC236}">
                    <a16:creationId xmlns:a16="http://schemas.microsoft.com/office/drawing/2014/main" id="{BC56EC35-47E7-428F-B45F-CE6715CB2BA9}"/>
                  </a:ext>
                </a:extLst>
              </p:cNvPr>
              <p:cNvSpPr>
                <a:spLocks/>
              </p:cNvSpPr>
              <p:nvPr/>
            </p:nvSpPr>
            <p:spPr bwMode="auto">
              <a:xfrm>
                <a:off x="3506" y="1780"/>
                <a:ext cx="184" cy="184"/>
              </a:xfrm>
              <a:custGeom>
                <a:avLst/>
                <a:gdLst>
                  <a:gd name="T0" fmla="*/ 162 w 920"/>
                  <a:gd name="T1" fmla="*/ 184 h 919"/>
                  <a:gd name="T2" fmla="*/ 0 w 920"/>
                  <a:gd name="T3" fmla="*/ 22 h 919"/>
                  <a:gd name="T4" fmla="*/ 0 w 920"/>
                  <a:gd name="T5" fmla="*/ 0 h 919"/>
                  <a:gd name="T6" fmla="*/ 184 w 920"/>
                  <a:gd name="T7" fmla="*/ 184 h 919"/>
                  <a:gd name="T8" fmla="*/ 162 w 920"/>
                  <a:gd name="T9" fmla="*/ 184 h 9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20" h="919">
                    <a:moveTo>
                      <a:pt x="811" y="919"/>
                    </a:moveTo>
                    <a:lnTo>
                      <a:pt x="0" y="108"/>
                    </a:lnTo>
                    <a:lnTo>
                      <a:pt x="0" y="0"/>
                    </a:lnTo>
                    <a:lnTo>
                      <a:pt x="920" y="919"/>
                    </a:lnTo>
                    <a:lnTo>
                      <a:pt x="811" y="919"/>
                    </a:lnTo>
                    <a:close/>
                  </a:path>
                </a:pathLst>
              </a:custGeom>
              <a:solidFill>
                <a:srgbClr val="625F5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1537" name="Freeform 795">
                <a:extLst>
                  <a:ext uri="{FF2B5EF4-FFF2-40B4-BE49-F238E27FC236}">
                    <a16:creationId xmlns:a16="http://schemas.microsoft.com/office/drawing/2014/main" id="{3155959A-6055-4A72-B2FA-CA8EC6CE42E9}"/>
                  </a:ext>
                </a:extLst>
              </p:cNvPr>
              <p:cNvSpPr>
                <a:spLocks/>
              </p:cNvSpPr>
              <p:nvPr/>
            </p:nvSpPr>
            <p:spPr bwMode="auto">
              <a:xfrm>
                <a:off x="3506" y="1771"/>
                <a:ext cx="193" cy="193"/>
              </a:xfrm>
              <a:custGeom>
                <a:avLst/>
                <a:gdLst>
                  <a:gd name="T0" fmla="*/ 173 w 964"/>
                  <a:gd name="T1" fmla="*/ 193 h 964"/>
                  <a:gd name="T2" fmla="*/ 0 w 964"/>
                  <a:gd name="T3" fmla="*/ 20 h 964"/>
                  <a:gd name="T4" fmla="*/ 0 w 964"/>
                  <a:gd name="T5" fmla="*/ 0 h 964"/>
                  <a:gd name="T6" fmla="*/ 51 w 964"/>
                  <a:gd name="T7" fmla="*/ 51 h 964"/>
                  <a:gd name="T8" fmla="*/ 52 w 964"/>
                  <a:gd name="T9" fmla="*/ 50 h 964"/>
                  <a:gd name="T10" fmla="*/ 143 w 964"/>
                  <a:gd name="T11" fmla="*/ 141 h 964"/>
                  <a:gd name="T12" fmla="*/ 142 w 964"/>
                  <a:gd name="T13" fmla="*/ 142 h 964"/>
                  <a:gd name="T14" fmla="*/ 193 w 964"/>
                  <a:gd name="T15" fmla="*/ 193 h 964"/>
                  <a:gd name="T16" fmla="*/ 173 w 964"/>
                  <a:gd name="T17" fmla="*/ 193 h 9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64" h="964">
                    <a:moveTo>
                      <a:pt x="866" y="964"/>
                    </a:moveTo>
                    <a:lnTo>
                      <a:pt x="0" y="99"/>
                    </a:lnTo>
                    <a:lnTo>
                      <a:pt x="0" y="0"/>
                    </a:lnTo>
                    <a:lnTo>
                      <a:pt x="257" y="257"/>
                    </a:lnTo>
                    <a:lnTo>
                      <a:pt x="262" y="252"/>
                    </a:lnTo>
                    <a:lnTo>
                      <a:pt x="712" y="703"/>
                    </a:lnTo>
                    <a:lnTo>
                      <a:pt x="708" y="708"/>
                    </a:lnTo>
                    <a:lnTo>
                      <a:pt x="964" y="964"/>
                    </a:lnTo>
                    <a:lnTo>
                      <a:pt x="866" y="964"/>
                    </a:lnTo>
                    <a:close/>
                  </a:path>
                </a:pathLst>
              </a:custGeom>
              <a:solidFill>
                <a:srgbClr val="65636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1538" name="Freeform 796">
                <a:extLst>
                  <a:ext uri="{FF2B5EF4-FFF2-40B4-BE49-F238E27FC236}">
                    <a16:creationId xmlns:a16="http://schemas.microsoft.com/office/drawing/2014/main" id="{4899C9BF-A4BE-4AF5-B3D3-42A0DDB6AA65}"/>
                  </a:ext>
                </a:extLst>
              </p:cNvPr>
              <p:cNvSpPr>
                <a:spLocks/>
              </p:cNvSpPr>
              <p:nvPr/>
            </p:nvSpPr>
            <p:spPr bwMode="auto">
              <a:xfrm>
                <a:off x="3506" y="1771"/>
                <a:ext cx="193" cy="193"/>
              </a:xfrm>
              <a:custGeom>
                <a:avLst/>
                <a:gdLst>
                  <a:gd name="T0" fmla="*/ 184 w 964"/>
                  <a:gd name="T1" fmla="*/ 193 h 964"/>
                  <a:gd name="T2" fmla="*/ 0 w 964"/>
                  <a:gd name="T3" fmla="*/ 9 h 964"/>
                  <a:gd name="T4" fmla="*/ 0 w 964"/>
                  <a:gd name="T5" fmla="*/ 0 h 964"/>
                  <a:gd name="T6" fmla="*/ 51 w 964"/>
                  <a:gd name="T7" fmla="*/ 51 h 964"/>
                  <a:gd name="T8" fmla="*/ 58 w 964"/>
                  <a:gd name="T9" fmla="*/ 45 h 964"/>
                  <a:gd name="T10" fmla="*/ 148 w 964"/>
                  <a:gd name="T11" fmla="*/ 135 h 964"/>
                  <a:gd name="T12" fmla="*/ 142 w 964"/>
                  <a:gd name="T13" fmla="*/ 142 h 964"/>
                  <a:gd name="T14" fmla="*/ 193 w 964"/>
                  <a:gd name="T15" fmla="*/ 193 h 964"/>
                  <a:gd name="T16" fmla="*/ 184 w 964"/>
                  <a:gd name="T17" fmla="*/ 193 h 9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64" h="964">
                    <a:moveTo>
                      <a:pt x="920" y="964"/>
                    </a:moveTo>
                    <a:lnTo>
                      <a:pt x="0" y="45"/>
                    </a:lnTo>
                    <a:lnTo>
                      <a:pt x="0" y="0"/>
                    </a:lnTo>
                    <a:lnTo>
                      <a:pt x="257" y="257"/>
                    </a:lnTo>
                    <a:lnTo>
                      <a:pt x="289" y="224"/>
                    </a:lnTo>
                    <a:lnTo>
                      <a:pt x="739" y="676"/>
                    </a:lnTo>
                    <a:lnTo>
                      <a:pt x="708" y="708"/>
                    </a:lnTo>
                    <a:lnTo>
                      <a:pt x="964" y="964"/>
                    </a:lnTo>
                    <a:lnTo>
                      <a:pt x="920" y="964"/>
                    </a:lnTo>
                    <a:close/>
                  </a:path>
                </a:pathLst>
              </a:custGeom>
              <a:solidFill>
                <a:srgbClr val="6967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1539" name="Freeform 797">
                <a:extLst>
                  <a:ext uri="{FF2B5EF4-FFF2-40B4-BE49-F238E27FC236}">
                    <a16:creationId xmlns:a16="http://schemas.microsoft.com/office/drawing/2014/main" id="{2D7551C7-5AC0-4145-B9EA-8ADA1BED99C2}"/>
                  </a:ext>
                </a:extLst>
              </p:cNvPr>
              <p:cNvSpPr>
                <a:spLocks/>
              </p:cNvSpPr>
              <p:nvPr/>
            </p:nvSpPr>
            <p:spPr bwMode="auto">
              <a:xfrm>
                <a:off x="3559" y="1810"/>
                <a:ext cx="101" cy="102"/>
              </a:xfrm>
              <a:custGeom>
                <a:avLst/>
                <a:gdLst>
                  <a:gd name="T0" fmla="*/ 90 w 504"/>
                  <a:gd name="T1" fmla="*/ 102 h 506"/>
                  <a:gd name="T2" fmla="*/ 0 w 504"/>
                  <a:gd name="T3" fmla="*/ 11 h 506"/>
                  <a:gd name="T4" fmla="*/ 11 w 504"/>
                  <a:gd name="T5" fmla="*/ 0 h 506"/>
                  <a:gd name="T6" fmla="*/ 101 w 504"/>
                  <a:gd name="T7" fmla="*/ 91 h 506"/>
                  <a:gd name="T8" fmla="*/ 90 w 504"/>
                  <a:gd name="T9" fmla="*/ 102 h 5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 h="506">
                    <a:moveTo>
                      <a:pt x="450" y="506"/>
                    </a:moveTo>
                    <a:lnTo>
                      <a:pt x="0" y="55"/>
                    </a:lnTo>
                    <a:lnTo>
                      <a:pt x="54" y="0"/>
                    </a:lnTo>
                    <a:lnTo>
                      <a:pt x="504" y="451"/>
                    </a:lnTo>
                    <a:lnTo>
                      <a:pt x="450" y="506"/>
                    </a:lnTo>
                    <a:close/>
                  </a:path>
                </a:pathLst>
              </a:custGeom>
              <a:solidFill>
                <a:srgbClr val="6C6A6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1540" name="Freeform 798">
                <a:extLst>
                  <a:ext uri="{FF2B5EF4-FFF2-40B4-BE49-F238E27FC236}">
                    <a16:creationId xmlns:a16="http://schemas.microsoft.com/office/drawing/2014/main" id="{B7A048D4-B7EC-4805-994D-57917216089A}"/>
                  </a:ext>
                </a:extLst>
              </p:cNvPr>
              <p:cNvSpPr>
                <a:spLocks/>
              </p:cNvSpPr>
              <p:nvPr/>
            </p:nvSpPr>
            <p:spPr bwMode="auto">
              <a:xfrm>
                <a:off x="3564" y="1805"/>
                <a:ext cx="101" cy="101"/>
              </a:xfrm>
              <a:custGeom>
                <a:avLst/>
                <a:gdLst>
                  <a:gd name="T0" fmla="*/ 90 w 504"/>
                  <a:gd name="T1" fmla="*/ 101 h 506"/>
                  <a:gd name="T2" fmla="*/ 0 w 504"/>
                  <a:gd name="T3" fmla="*/ 11 h 506"/>
                  <a:gd name="T4" fmla="*/ 11 w 504"/>
                  <a:gd name="T5" fmla="*/ 0 h 506"/>
                  <a:gd name="T6" fmla="*/ 101 w 504"/>
                  <a:gd name="T7" fmla="*/ 90 h 506"/>
                  <a:gd name="T8" fmla="*/ 90 w 504"/>
                  <a:gd name="T9" fmla="*/ 101 h 5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 h="506">
                    <a:moveTo>
                      <a:pt x="450" y="506"/>
                    </a:moveTo>
                    <a:lnTo>
                      <a:pt x="0" y="54"/>
                    </a:lnTo>
                    <a:lnTo>
                      <a:pt x="54" y="0"/>
                    </a:lnTo>
                    <a:lnTo>
                      <a:pt x="504" y="451"/>
                    </a:lnTo>
                    <a:lnTo>
                      <a:pt x="450" y="506"/>
                    </a:lnTo>
                    <a:close/>
                  </a:path>
                </a:pathLst>
              </a:custGeom>
              <a:solidFill>
                <a:srgbClr val="706E6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1541" name="Freeform 799">
                <a:extLst>
                  <a:ext uri="{FF2B5EF4-FFF2-40B4-BE49-F238E27FC236}">
                    <a16:creationId xmlns:a16="http://schemas.microsoft.com/office/drawing/2014/main" id="{C8D9D773-8111-48E6-B2F7-7621805CCD2C}"/>
                  </a:ext>
                </a:extLst>
              </p:cNvPr>
              <p:cNvSpPr>
                <a:spLocks/>
              </p:cNvSpPr>
              <p:nvPr/>
            </p:nvSpPr>
            <p:spPr bwMode="auto">
              <a:xfrm>
                <a:off x="3570" y="1800"/>
                <a:ext cx="100" cy="101"/>
              </a:xfrm>
              <a:custGeom>
                <a:avLst/>
                <a:gdLst>
                  <a:gd name="T0" fmla="*/ 89 w 504"/>
                  <a:gd name="T1" fmla="*/ 101 h 504"/>
                  <a:gd name="T2" fmla="*/ 0 w 504"/>
                  <a:gd name="T3" fmla="*/ 11 h 504"/>
                  <a:gd name="T4" fmla="*/ 11 w 504"/>
                  <a:gd name="T5" fmla="*/ 0 h 504"/>
                  <a:gd name="T6" fmla="*/ 100 w 504"/>
                  <a:gd name="T7" fmla="*/ 90 h 504"/>
                  <a:gd name="T8" fmla="*/ 89 w 504"/>
                  <a:gd name="T9" fmla="*/ 101 h 50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 h="504">
                    <a:moveTo>
                      <a:pt x="450" y="504"/>
                    </a:moveTo>
                    <a:lnTo>
                      <a:pt x="0" y="53"/>
                    </a:lnTo>
                    <a:lnTo>
                      <a:pt x="53" y="0"/>
                    </a:lnTo>
                    <a:lnTo>
                      <a:pt x="504" y="450"/>
                    </a:lnTo>
                    <a:lnTo>
                      <a:pt x="450" y="504"/>
                    </a:lnTo>
                    <a:close/>
                  </a:path>
                </a:pathLst>
              </a:custGeom>
              <a:solidFill>
                <a:srgbClr val="7372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1542" name="Freeform 800">
                <a:extLst>
                  <a:ext uri="{FF2B5EF4-FFF2-40B4-BE49-F238E27FC236}">
                    <a16:creationId xmlns:a16="http://schemas.microsoft.com/office/drawing/2014/main" id="{03EC01AB-6708-435A-9015-55B3694E2ECC}"/>
                  </a:ext>
                </a:extLst>
              </p:cNvPr>
              <p:cNvSpPr>
                <a:spLocks/>
              </p:cNvSpPr>
              <p:nvPr/>
            </p:nvSpPr>
            <p:spPr bwMode="auto">
              <a:xfrm>
                <a:off x="3575" y="1794"/>
                <a:ext cx="101" cy="101"/>
              </a:xfrm>
              <a:custGeom>
                <a:avLst/>
                <a:gdLst>
                  <a:gd name="T0" fmla="*/ 90 w 505"/>
                  <a:gd name="T1" fmla="*/ 101 h 504"/>
                  <a:gd name="T2" fmla="*/ 0 w 505"/>
                  <a:gd name="T3" fmla="*/ 11 h 504"/>
                  <a:gd name="T4" fmla="*/ 11 w 505"/>
                  <a:gd name="T5" fmla="*/ 0 h 504"/>
                  <a:gd name="T6" fmla="*/ 101 w 505"/>
                  <a:gd name="T7" fmla="*/ 90 h 504"/>
                  <a:gd name="T8" fmla="*/ 90 w 505"/>
                  <a:gd name="T9" fmla="*/ 101 h 50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5" h="504">
                    <a:moveTo>
                      <a:pt x="450" y="504"/>
                    </a:moveTo>
                    <a:lnTo>
                      <a:pt x="0" y="53"/>
                    </a:lnTo>
                    <a:lnTo>
                      <a:pt x="53" y="0"/>
                    </a:lnTo>
                    <a:lnTo>
                      <a:pt x="505" y="450"/>
                    </a:lnTo>
                    <a:lnTo>
                      <a:pt x="450" y="504"/>
                    </a:lnTo>
                    <a:close/>
                  </a:path>
                </a:pathLst>
              </a:custGeom>
              <a:solidFill>
                <a:srgbClr val="76757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1543" name="Freeform 801">
                <a:extLst>
                  <a:ext uri="{FF2B5EF4-FFF2-40B4-BE49-F238E27FC236}">
                    <a16:creationId xmlns:a16="http://schemas.microsoft.com/office/drawing/2014/main" id="{3483C577-572C-4DDC-BC88-0BEE0FE70CEE}"/>
                  </a:ext>
                </a:extLst>
              </p:cNvPr>
              <p:cNvSpPr>
                <a:spLocks/>
              </p:cNvSpPr>
              <p:nvPr/>
            </p:nvSpPr>
            <p:spPr bwMode="auto">
              <a:xfrm>
                <a:off x="3580" y="1789"/>
                <a:ext cx="101" cy="101"/>
              </a:xfrm>
              <a:custGeom>
                <a:avLst/>
                <a:gdLst>
                  <a:gd name="T0" fmla="*/ 90 w 506"/>
                  <a:gd name="T1" fmla="*/ 101 h 504"/>
                  <a:gd name="T2" fmla="*/ 0 w 506"/>
                  <a:gd name="T3" fmla="*/ 11 h 504"/>
                  <a:gd name="T4" fmla="*/ 11 w 506"/>
                  <a:gd name="T5" fmla="*/ 0 h 504"/>
                  <a:gd name="T6" fmla="*/ 101 w 506"/>
                  <a:gd name="T7" fmla="*/ 90 h 504"/>
                  <a:gd name="T8" fmla="*/ 90 w 506"/>
                  <a:gd name="T9" fmla="*/ 101 h 50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6" h="504">
                    <a:moveTo>
                      <a:pt x="451" y="504"/>
                    </a:moveTo>
                    <a:lnTo>
                      <a:pt x="0" y="54"/>
                    </a:lnTo>
                    <a:lnTo>
                      <a:pt x="55" y="0"/>
                    </a:lnTo>
                    <a:lnTo>
                      <a:pt x="506" y="450"/>
                    </a:lnTo>
                    <a:lnTo>
                      <a:pt x="451" y="504"/>
                    </a:lnTo>
                    <a:close/>
                  </a:path>
                </a:pathLst>
              </a:custGeom>
              <a:solidFill>
                <a:srgbClr val="7A797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1544" name="Freeform 802">
                <a:extLst>
                  <a:ext uri="{FF2B5EF4-FFF2-40B4-BE49-F238E27FC236}">
                    <a16:creationId xmlns:a16="http://schemas.microsoft.com/office/drawing/2014/main" id="{0154625D-39F7-4CA9-A229-2A6AFC5A0823}"/>
                  </a:ext>
                </a:extLst>
              </p:cNvPr>
              <p:cNvSpPr>
                <a:spLocks/>
              </p:cNvSpPr>
              <p:nvPr/>
            </p:nvSpPr>
            <p:spPr bwMode="auto">
              <a:xfrm>
                <a:off x="3586" y="1784"/>
                <a:ext cx="101" cy="100"/>
              </a:xfrm>
              <a:custGeom>
                <a:avLst/>
                <a:gdLst>
                  <a:gd name="T0" fmla="*/ 90 w 506"/>
                  <a:gd name="T1" fmla="*/ 100 h 504"/>
                  <a:gd name="T2" fmla="*/ 0 w 506"/>
                  <a:gd name="T3" fmla="*/ 11 h 504"/>
                  <a:gd name="T4" fmla="*/ 11 w 506"/>
                  <a:gd name="T5" fmla="*/ 0 h 504"/>
                  <a:gd name="T6" fmla="*/ 101 w 506"/>
                  <a:gd name="T7" fmla="*/ 89 h 504"/>
                  <a:gd name="T8" fmla="*/ 90 w 506"/>
                  <a:gd name="T9" fmla="*/ 100 h 50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6" h="504">
                    <a:moveTo>
                      <a:pt x="452" y="504"/>
                    </a:moveTo>
                    <a:lnTo>
                      <a:pt x="0" y="54"/>
                    </a:lnTo>
                    <a:lnTo>
                      <a:pt x="55" y="0"/>
                    </a:lnTo>
                    <a:lnTo>
                      <a:pt x="506" y="450"/>
                    </a:lnTo>
                    <a:lnTo>
                      <a:pt x="452" y="504"/>
                    </a:lnTo>
                    <a:close/>
                  </a:path>
                </a:pathLst>
              </a:custGeom>
              <a:solidFill>
                <a:srgbClr val="7E7D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1545" name="Freeform 803">
                <a:extLst>
                  <a:ext uri="{FF2B5EF4-FFF2-40B4-BE49-F238E27FC236}">
                    <a16:creationId xmlns:a16="http://schemas.microsoft.com/office/drawing/2014/main" id="{D578BC28-6C95-4892-B554-B114ECDC6F62}"/>
                  </a:ext>
                </a:extLst>
              </p:cNvPr>
              <p:cNvSpPr>
                <a:spLocks/>
              </p:cNvSpPr>
              <p:nvPr/>
            </p:nvSpPr>
            <p:spPr bwMode="auto">
              <a:xfrm>
                <a:off x="3591" y="1778"/>
                <a:ext cx="101" cy="101"/>
              </a:xfrm>
              <a:custGeom>
                <a:avLst/>
                <a:gdLst>
                  <a:gd name="T0" fmla="*/ 90 w 505"/>
                  <a:gd name="T1" fmla="*/ 101 h 505"/>
                  <a:gd name="T2" fmla="*/ 0 w 505"/>
                  <a:gd name="T3" fmla="*/ 11 h 505"/>
                  <a:gd name="T4" fmla="*/ 11 w 505"/>
                  <a:gd name="T5" fmla="*/ 0 h 505"/>
                  <a:gd name="T6" fmla="*/ 101 w 505"/>
                  <a:gd name="T7" fmla="*/ 90 h 505"/>
                  <a:gd name="T8" fmla="*/ 90 w 505"/>
                  <a:gd name="T9" fmla="*/ 101 h 50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5" h="505">
                    <a:moveTo>
                      <a:pt x="451" y="505"/>
                    </a:moveTo>
                    <a:lnTo>
                      <a:pt x="0" y="55"/>
                    </a:lnTo>
                    <a:lnTo>
                      <a:pt x="54" y="0"/>
                    </a:lnTo>
                    <a:lnTo>
                      <a:pt x="505" y="451"/>
                    </a:lnTo>
                    <a:lnTo>
                      <a:pt x="451" y="505"/>
                    </a:lnTo>
                    <a:close/>
                  </a:path>
                </a:pathLst>
              </a:custGeom>
              <a:solidFill>
                <a:srgbClr val="8280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1546" name="Freeform 804">
                <a:extLst>
                  <a:ext uri="{FF2B5EF4-FFF2-40B4-BE49-F238E27FC236}">
                    <a16:creationId xmlns:a16="http://schemas.microsoft.com/office/drawing/2014/main" id="{5A3F1063-6F40-4B32-996E-7780FEE5F1C2}"/>
                  </a:ext>
                </a:extLst>
              </p:cNvPr>
              <p:cNvSpPr>
                <a:spLocks/>
              </p:cNvSpPr>
              <p:nvPr/>
            </p:nvSpPr>
            <p:spPr bwMode="auto">
              <a:xfrm>
                <a:off x="3597" y="1773"/>
                <a:ext cx="101" cy="101"/>
              </a:xfrm>
              <a:custGeom>
                <a:avLst/>
                <a:gdLst>
                  <a:gd name="T0" fmla="*/ 90 w 505"/>
                  <a:gd name="T1" fmla="*/ 101 h 505"/>
                  <a:gd name="T2" fmla="*/ 0 w 505"/>
                  <a:gd name="T3" fmla="*/ 11 h 505"/>
                  <a:gd name="T4" fmla="*/ 11 w 505"/>
                  <a:gd name="T5" fmla="*/ 0 h 505"/>
                  <a:gd name="T6" fmla="*/ 101 w 505"/>
                  <a:gd name="T7" fmla="*/ 90 h 505"/>
                  <a:gd name="T8" fmla="*/ 90 w 505"/>
                  <a:gd name="T9" fmla="*/ 101 h 50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5" h="505">
                    <a:moveTo>
                      <a:pt x="451" y="505"/>
                    </a:moveTo>
                    <a:lnTo>
                      <a:pt x="0" y="55"/>
                    </a:lnTo>
                    <a:lnTo>
                      <a:pt x="54" y="0"/>
                    </a:lnTo>
                    <a:lnTo>
                      <a:pt x="505" y="452"/>
                    </a:lnTo>
                    <a:lnTo>
                      <a:pt x="451" y="505"/>
                    </a:lnTo>
                    <a:close/>
                  </a:path>
                </a:pathLst>
              </a:custGeom>
              <a:solidFill>
                <a:srgbClr val="86858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1547" name="Freeform 805">
                <a:extLst>
                  <a:ext uri="{FF2B5EF4-FFF2-40B4-BE49-F238E27FC236}">
                    <a16:creationId xmlns:a16="http://schemas.microsoft.com/office/drawing/2014/main" id="{6465677D-F636-4D91-B962-C17BEFFD4543}"/>
                  </a:ext>
                </a:extLst>
              </p:cNvPr>
              <p:cNvSpPr>
                <a:spLocks/>
              </p:cNvSpPr>
              <p:nvPr/>
            </p:nvSpPr>
            <p:spPr bwMode="auto">
              <a:xfrm>
                <a:off x="3602" y="1767"/>
                <a:ext cx="101" cy="101"/>
              </a:xfrm>
              <a:custGeom>
                <a:avLst/>
                <a:gdLst>
                  <a:gd name="T0" fmla="*/ 90 w 504"/>
                  <a:gd name="T1" fmla="*/ 101 h 505"/>
                  <a:gd name="T2" fmla="*/ 0 w 504"/>
                  <a:gd name="T3" fmla="*/ 11 h 505"/>
                  <a:gd name="T4" fmla="*/ 11 w 504"/>
                  <a:gd name="T5" fmla="*/ 0 h 505"/>
                  <a:gd name="T6" fmla="*/ 101 w 504"/>
                  <a:gd name="T7" fmla="*/ 90 h 505"/>
                  <a:gd name="T8" fmla="*/ 90 w 504"/>
                  <a:gd name="T9" fmla="*/ 101 h 50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 h="505">
                    <a:moveTo>
                      <a:pt x="451" y="505"/>
                    </a:moveTo>
                    <a:lnTo>
                      <a:pt x="0" y="54"/>
                    </a:lnTo>
                    <a:lnTo>
                      <a:pt x="54" y="0"/>
                    </a:lnTo>
                    <a:lnTo>
                      <a:pt x="504" y="451"/>
                    </a:lnTo>
                    <a:lnTo>
                      <a:pt x="451" y="505"/>
                    </a:lnTo>
                    <a:close/>
                  </a:path>
                </a:pathLst>
              </a:custGeom>
              <a:solidFill>
                <a:srgbClr val="8988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1548" name="Freeform 806">
                <a:extLst>
                  <a:ext uri="{FF2B5EF4-FFF2-40B4-BE49-F238E27FC236}">
                    <a16:creationId xmlns:a16="http://schemas.microsoft.com/office/drawing/2014/main" id="{BD3EEF78-90AE-499B-B7FA-AB30E53F3DF5}"/>
                  </a:ext>
                </a:extLst>
              </p:cNvPr>
              <p:cNvSpPr>
                <a:spLocks/>
              </p:cNvSpPr>
              <p:nvPr/>
            </p:nvSpPr>
            <p:spPr bwMode="auto">
              <a:xfrm>
                <a:off x="3607" y="1762"/>
                <a:ext cx="101" cy="101"/>
              </a:xfrm>
              <a:custGeom>
                <a:avLst/>
                <a:gdLst>
                  <a:gd name="T0" fmla="*/ 90 w 504"/>
                  <a:gd name="T1" fmla="*/ 101 h 506"/>
                  <a:gd name="T2" fmla="*/ 0 w 504"/>
                  <a:gd name="T3" fmla="*/ 11 h 506"/>
                  <a:gd name="T4" fmla="*/ 11 w 504"/>
                  <a:gd name="T5" fmla="*/ 0 h 506"/>
                  <a:gd name="T6" fmla="*/ 101 w 504"/>
                  <a:gd name="T7" fmla="*/ 90 h 506"/>
                  <a:gd name="T8" fmla="*/ 90 w 504"/>
                  <a:gd name="T9" fmla="*/ 101 h 5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 h="506">
                    <a:moveTo>
                      <a:pt x="451" y="506"/>
                    </a:moveTo>
                    <a:lnTo>
                      <a:pt x="0" y="54"/>
                    </a:lnTo>
                    <a:lnTo>
                      <a:pt x="54" y="0"/>
                    </a:lnTo>
                    <a:lnTo>
                      <a:pt x="504" y="451"/>
                    </a:lnTo>
                    <a:lnTo>
                      <a:pt x="451" y="506"/>
                    </a:lnTo>
                    <a:close/>
                  </a:path>
                </a:pathLst>
              </a:custGeom>
              <a:solidFill>
                <a:srgbClr val="8C8B8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1549" name="Freeform 807">
                <a:extLst>
                  <a:ext uri="{FF2B5EF4-FFF2-40B4-BE49-F238E27FC236}">
                    <a16:creationId xmlns:a16="http://schemas.microsoft.com/office/drawing/2014/main" id="{B4FF6A6E-4AFD-4CDE-A274-020229E458C3}"/>
                  </a:ext>
                </a:extLst>
              </p:cNvPr>
              <p:cNvSpPr>
                <a:spLocks/>
              </p:cNvSpPr>
              <p:nvPr/>
            </p:nvSpPr>
            <p:spPr bwMode="auto">
              <a:xfrm>
                <a:off x="3613" y="1756"/>
                <a:ext cx="101" cy="101"/>
              </a:xfrm>
              <a:custGeom>
                <a:avLst/>
                <a:gdLst>
                  <a:gd name="T0" fmla="*/ 90 w 505"/>
                  <a:gd name="T1" fmla="*/ 101 h 505"/>
                  <a:gd name="T2" fmla="*/ 0 w 505"/>
                  <a:gd name="T3" fmla="*/ 11 h 505"/>
                  <a:gd name="T4" fmla="*/ 11 w 505"/>
                  <a:gd name="T5" fmla="*/ 0 h 505"/>
                  <a:gd name="T6" fmla="*/ 101 w 505"/>
                  <a:gd name="T7" fmla="*/ 90 h 505"/>
                  <a:gd name="T8" fmla="*/ 90 w 505"/>
                  <a:gd name="T9" fmla="*/ 101 h 50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5" h="505">
                    <a:moveTo>
                      <a:pt x="450" y="505"/>
                    </a:moveTo>
                    <a:lnTo>
                      <a:pt x="0" y="54"/>
                    </a:lnTo>
                    <a:lnTo>
                      <a:pt x="54" y="0"/>
                    </a:lnTo>
                    <a:lnTo>
                      <a:pt x="505" y="451"/>
                    </a:lnTo>
                    <a:lnTo>
                      <a:pt x="450" y="505"/>
                    </a:lnTo>
                    <a:close/>
                  </a:path>
                </a:pathLst>
              </a:custGeom>
              <a:solidFill>
                <a:srgbClr val="908F8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1550" name="Freeform 808">
                <a:extLst>
                  <a:ext uri="{FF2B5EF4-FFF2-40B4-BE49-F238E27FC236}">
                    <a16:creationId xmlns:a16="http://schemas.microsoft.com/office/drawing/2014/main" id="{DC6E5CB5-15C1-4D1F-8CFE-35E5F38B5A73}"/>
                  </a:ext>
                </a:extLst>
              </p:cNvPr>
              <p:cNvSpPr>
                <a:spLocks/>
              </p:cNvSpPr>
              <p:nvPr/>
            </p:nvSpPr>
            <p:spPr bwMode="auto">
              <a:xfrm>
                <a:off x="3618" y="1751"/>
                <a:ext cx="101" cy="101"/>
              </a:xfrm>
              <a:custGeom>
                <a:avLst/>
                <a:gdLst>
                  <a:gd name="T0" fmla="*/ 90 w 505"/>
                  <a:gd name="T1" fmla="*/ 101 h 505"/>
                  <a:gd name="T2" fmla="*/ 0 w 505"/>
                  <a:gd name="T3" fmla="*/ 11 h 505"/>
                  <a:gd name="T4" fmla="*/ 11 w 505"/>
                  <a:gd name="T5" fmla="*/ 0 h 505"/>
                  <a:gd name="T6" fmla="*/ 101 w 505"/>
                  <a:gd name="T7" fmla="*/ 90 h 505"/>
                  <a:gd name="T8" fmla="*/ 90 w 505"/>
                  <a:gd name="T9" fmla="*/ 101 h 50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5" h="505">
                    <a:moveTo>
                      <a:pt x="450" y="505"/>
                    </a:moveTo>
                    <a:lnTo>
                      <a:pt x="0" y="54"/>
                    </a:lnTo>
                    <a:lnTo>
                      <a:pt x="54" y="0"/>
                    </a:lnTo>
                    <a:lnTo>
                      <a:pt x="505" y="451"/>
                    </a:lnTo>
                    <a:lnTo>
                      <a:pt x="450" y="505"/>
                    </a:lnTo>
                    <a:close/>
                  </a:path>
                </a:pathLst>
              </a:custGeom>
              <a:solidFill>
                <a:srgbClr val="94939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1551" name="Freeform 809">
                <a:extLst>
                  <a:ext uri="{FF2B5EF4-FFF2-40B4-BE49-F238E27FC236}">
                    <a16:creationId xmlns:a16="http://schemas.microsoft.com/office/drawing/2014/main" id="{0DD006C3-B1BE-4220-A145-3817DAEE45CE}"/>
                  </a:ext>
                </a:extLst>
              </p:cNvPr>
              <p:cNvSpPr>
                <a:spLocks/>
              </p:cNvSpPr>
              <p:nvPr/>
            </p:nvSpPr>
            <p:spPr bwMode="auto">
              <a:xfrm>
                <a:off x="3624" y="1746"/>
                <a:ext cx="101" cy="101"/>
              </a:xfrm>
              <a:custGeom>
                <a:avLst/>
                <a:gdLst>
                  <a:gd name="T0" fmla="*/ 90 w 505"/>
                  <a:gd name="T1" fmla="*/ 101 h 505"/>
                  <a:gd name="T2" fmla="*/ 0 w 505"/>
                  <a:gd name="T3" fmla="*/ 11 h 505"/>
                  <a:gd name="T4" fmla="*/ 11 w 505"/>
                  <a:gd name="T5" fmla="*/ 0 h 505"/>
                  <a:gd name="T6" fmla="*/ 101 w 505"/>
                  <a:gd name="T7" fmla="*/ 90 h 505"/>
                  <a:gd name="T8" fmla="*/ 90 w 505"/>
                  <a:gd name="T9" fmla="*/ 101 h 50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5" h="505">
                    <a:moveTo>
                      <a:pt x="451" y="505"/>
                    </a:moveTo>
                    <a:lnTo>
                      <a:pt x="0" y="54"/>
                    </a:lnTo>
                    <a:lnTo>
                      <a:pt x="55" y="0"/>
                    </a:lnTo>
                    <a:lnTo>
                      <a:pt x="505" y="451"/>
                    </a:lnTo>
                    <a:lnTo>
                      <a:pt x="451" y="505"/>
                    </a:lnTo>
                    <a:close/>
                  </a:path>
                </a:pathLst>
              </a:custGeom>
              <a:solidFill>
                <a:srgbClr val="99989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1552" name="Freeform 810">
                <a:extLst>
                  <a:ext uri="{FF2B5EF4-FFF2-40B4-BE49-F238E27FC236}">
                    <a16:creationId xmlns:a16="http://schemas.microsoft.com/office/drawing/2014/main" id="{2D914F2E-BF32-4B0E-B043-C5D23A62994A}"/>
                  </a:ext>
                </a:extLst>
              </p:cNvPr>
              <p:cNvSpPr>
                <a:spLocks/>
              </p:cNvSpPr>
              <p:nvPr/>
            </p:nvSpPr>
            <p:spPr bwMode="auto">
              <a:xfrm>
                <a:off x="3629" y="1740"/>
                <a:ext cx="101" cy="101"/>
              </a:xfrm>
              <a:custGeom>
                <a:avLst/>
                <a:gdLst>
                  <a:gd name="T0" fmla="*/ 90 w 505"/>
                  <a:gd name="T1" fmla="*/ 101 h 504"/>
                  <a:gd name="T2" fmla="*/ 0 w 505"/>
                  <a:gd name="T3" fmla="*/ 11 h 504"/>
                  <a:gd name="T4" fmla="*/ 11 w 505"/>
                  <a:gd name="T5" fmla="*/ 0 h 504"/>
                  <a:gd name="T6" fmla="*/ 101 w 505"/>
                  <a:gd name="T7" fmla="*/ 90 h 504"/>
                  <a:gd name="T8" fmla="*/ 90 w 505"/>
                  <a:gd name="T9" fmla="*/ 101 h 50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5" h="504">
                    <a:moveTo>
                      <a:pt x="451" y="504"/>
                    </a:moveTo>
                    <a:lnTo>
                      <a:pt x="0" y="53"/>
                    </a:lnTo>
                    <a:lnTo>
                      <a:pt x="54" y="0"/>
                    </a:lnTo>
                    <a:lnTo>
                      <a:pt x="505" y="450"/>
                    </a:lnTo>
                    <a:lnTo>
                      <a:pt x="451" y="504"/>
                    </a:lnTo>
                    <a:close/>
                  </a:path>
                </a:pathLst>
              </a:custGeom>
              <a:solidFill>
                <a:srgbClr val="9D9C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1553" name="Freeform 811">
                <a:extLst>
                  <a:ext uri="{FF2B5EF4-FFF2-40B4-BE49-F238E27FC236}">
                    <a16:creationId xmlns:a16="http://schemas.microsoft.com/office/drawing/2014/main" id="{73028572-2E17-47C2-BD4E-E7D8132724ED}"/>
                  </a:ext>
                </a:extLst>
              </p:cNvPr>
              <p:cNvSpPr>
                <a:spLocks/>
              </p:cNvSpPr>
              <p:nvPr/>
            </p:nvSpPr>
            <p:spPr bwMode="auto">
              <a:xfrm>
                <a:off x="3635" y="1735"/>
                <a:ext cx="100" cy="101"/>
              </a:xfrm>
              <a:custGeom>
                <a:avLst/>
                <a:gdLst>
                  <a:gd name="T0" fmla="*/ 89 w 504"/>
                  <a:gd name="T1" fmla="*/ 101 h 505"/>
                  <a:gd name="T2" fmla="*/ 0 w 504"/>
                  <a:gd name="T3" fmla="*/ 11 h 505"/>
                  <a:gd name="T4" fmla="*/ 11 w 504"/>
                  <a:gd name="T5" fmla="*/ 0 h 505"/>
                  <a:gd name="T6" fmla="*/ 100 w 504"/>
                  <a:gd name="T7" fmla="*/ 90 h 505"/>
                  <a:gd name="T8" fmla="*/ 89 w 504"/>
                  <a:gd name="T9" fmla="*/ 101 h 50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 h="505">
                    <a:moveTo>
                      <a:pt x="450" y="505"/>
                    </a:moveTo>
                    <a:lnTo>
                      <a:pt x="0" y="54"/>
                    </a:lnTo>
                    <a:lnTo>
                      <a:pt x="53" y="0"/>
                    </a:lnTo>
                    <a:lnTo>
                      <a:pt x="504" y="451"/>
                    </a:lnTo>
                    <a:lnTo>
                      <a:pt x="450" y="505"/>
                    </a:lnTo>
                    <a:close/>
                  </a:path>
                </a:pathLst>
              </a:custGeom>
              <a:solidFill>
                <a:srgbClr val="A1A0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1554" name="Freeform 812">
                <a:extLst>
                  <a:ext uri="{FF2B5EF4-FFF2-40B4-BE49-F238E27FC236}">
                    <a16:creationId xmlns:a16="http://schemas.microsoft.com/office/drawing/2014/main" id="{959D6DE7-7019-47C5-971C-7E87403411DA}"/>
                  </a:ext>
                </a:extLst>
              </p:cNvPr>
              <p:cNvSpPr>
                <a:spLocks/>
              </p:cNvSpPr>
              <p:nvPr/>
            </p:nvSpPr>
            <p:spPr bwMode="auto">
              <a:xfrm>
                <a:off x="3640" y="1729"/>
                <a:ext cx="101" cy="101"/>
              </a:xfrm>
              <a:custGeom>
                <a:avLst/>
                <a:gdLst>
                  <a:gd name="T0" fmla="*/ 90 w 505"/>
                  <a:gd name="T1" fmla="*/ 101 h 505"/>
                  <a:gd name="T2" fmla="*/ 0 w 505"/>
                  <a:gd name="T3" fmla="*/ 11 h 505"/>
                  <a:gd name="T4" fmla="*/ 11 w 505"/>
                  <a:gd name="T5" fmla="*/ 0 h 505"/>
                  <a:gd name="T6" fmla="*/ 101 w 505"/>
                  <a:gd name="T7" fmla="*/ 90 h 505"/>
                  <a:gd name="T8" fmla="*/ 90 w 505"/>
                  <a:gd name="T9" fmla="*/ 101 h 50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5" h="505">
                    <a:moveTo>
                      <a:pt x="451" y="505"/>
                    </a:moveTo>
                    <a:lnTo>
                      <a:pt x="0" y="55"/>
                    </a:lnTo>
                    <a:lnTo>
                      <a:pt x="54" y="0"/>
                    </a:lnTo>
                    <a:lnTo>
                      <a:pt x="505" y="451"/>
                    </a:lnTo>
                    <a:lnTo>
                      <a:pt x="451" y="505"/>
                    </a:lnTo>
                    <a:close/>
                  </a:path>
                </a:pathLst>
              </a:custGeom>
              <a:solidFill>
                <a:srgbClr val="A5A4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1555" name="Freeform 813">
                <a:extLst>
                  <a:ext uri="{FF2B5EF4-FFF2-40B4-BE49-F238E27FC236}">
                    <a16:creationId xmlns:a16="http://schemas.microsoft.com/office/drawing/2014/main" id="{EDAA4089-014E-4484-A7FB-538F277F0D06}"/>
                  </a:ext>
                </a:extLst>
              </p:cNvPr>
              <p:cNvSpPr>
                <a:spLocks/>
              </p:cNvSpPr>
              <p:nvPr/>
            </p:nvSpPr>
            <p:spPr bwMode="auto">
              <a:xfrm>
                <a:off x="3645" y="1724"/>
                <a:ext cx="101" cy="101"/>
              </a:xfrm>
              <a:custGeom>
                <a:avLst/>
                <a:gdLst>
                  <a:gd name="T0" fmla="*/ 90 w 505"/>
                  <a:gd name="T1" fmla="*/ 101 h 505"/>
                  <a:gd name="T2" fmla="*/ 0 w 505"/>
                  <a:gd name="T3" fmla="*/ 11 h 505"/>
                  <a:gd name="T4" fmla="*/ 11 w 505"/>
                  <a:gd name="T5" fmla="*/ 0 h 505"/>
                  <a:gd name="T6" fmla="*/ 101 w 505"/>
                  <a:gd name="T7" fmla="*/ 90 h 505"/>
                  <a:gd name="T8" fmla="*/ 90 w 505"/>
                  <a:gd name="T9" fmla="*/ 101 h 50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5" h="505">
                    <a:moveTo>
                      <a:pt x="451" y="505"/>
                    </a:moveTo>
                    <a:lnTo>
                      <a:pt x="0" y="54"/>
                    </a:lnTo>
                    <a:lnTo>
                      <a:pt x="54" y="0"/>
                    </a:lnTo>
                    <a:lnTo>
                      <a:pt x="505" y="450"/>
                    </a:lnTo>
                    <a:lnTo>
                      <a:pt x="451" y="505"/>
                    </a:lnTo>
                    <a:close/>
                  </a:path>
                </a:pathLst>
              </a:custGeom>
              <a:solidFill>
                <a:srgbClr val="A8A8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1556" name="Freeform 814">
                <a:extLst>
                  <a:ext uri="{FF2B5EF4-FFF2-40B4-BE49-F238E27FC236}">
                    <a16:creationId xmlns:a16="http://schemas.microsoft.com/office/drawing/2014/main" id="{8F832623-74F7-4B89-9350-A0835B982D36}"/>
                  </a:ext>
                </a:extLst>
              </p:cNvPr>
              <p:cNvSpPr>
                <a:spLocks/>
              </p:cNvSpPr>
              <p:nvPr/>
            </p:nvSpPr>
            <p:spPr bwMode="auto">
              <a:xfrm>
                <a:off x="3651" y="1719"/>
                <a:ext cx="101" cy="101"/>
              </a:xfrm>
              <a:custGeom>
                <a:avLst/>
                <a:gdLst>
                  <a:gd name="T0" fmla="*/ 90 w 506"/>
                  <a:gd name="T1" fmla="*/ 101 h 505"/>
                  <a:gd name="T2" fmla="*/ 0 w 506"/>
                  <a:gd name="T3" fmla="*/ 11 h 505"/>
                  <a:gd name="T4" fmla="*/ 11 w 506"/>
                  <a:gd name="T5" fmla="*/ 0 h 505"/>
                  <a:gd name="T6" fmla="*/ 101 w 506"/>
                  <a:gd name="T7" fmla="*/ 90 h 505"/>
                  <a:gd name="T8" fmla="*/ 90 w 506"/>
                  <a:gd name="T9" fmla="*/ 101 h 50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6" h="505">
                    <a:moveTo>
                      <a:pt x="451" y="505"/>
                    </a:moveTo>
                    <a:lnTo>
                      <a:pt x="0" y="54"/>
                    </a:lnTo>
                    <a:lnTo>
                      <a:pt x="54" y="0"/>
                    </a:lnTo>
                    <a:lnTo>
                      <a:pt x="506" y="450"/>
                    </a:lnTo>
                    <a:lnTo>
                      <a:pt x="451" y="505"/>
                    </a:lnTo>
                    <a:close/>
                  </a:path>
                </a:pathLst>
              </a:custGeom>
              <a:solidFill>
                <a:srgbClr val="ADACA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1557" name="Freeform 815">
                <a:extLst>
                  <a:ext uri="{FF2B5EF4-FFF2-40B4-BE49-F238E27FC236}">
                    <a16:creationId xmlns:a16="http://schemas.microsoft.com/office/drawing/2014/main" id="{21242328-3460-467F-9FB4-1C8FEFEA8996}"/>
                  </a:ext>
                </a:extLst>
              </p:cNvPr>
              <p:cNvSpPr>
                <a:spLocks/>
              </p:cNvSpPr>
              <p:nvPr/>
            </p:nvSpPr>
            <p:spPr bwMode="auto">
              <a:xfrm>
                <a:off x="3656" y="1713"/>
                <a:ext cx="101" cy="101"/>
              </a:xfrm>
              <a:custGeom>
                <a:avLst/>
                <a:gdLst>
                  <a:gd name="T0" fmla="*/ 90 w 506"/>
                  <a:gd name="T1" fmla="*/ 101 h 504"/>
                  <a:gd name="T2" fmla="*/ 0 w 506"/>
                  <a:gd name="T3" fmla="*/ 11 h 504"/>
                  <a:gd name="T4" fmla="*/ 11 w 506"/>
                  <a:gd name="T5" fmla="*/ 0 h 504"/>
                  <a:gd name="T6" fmla="*/ 101 w 506"/>
                  <a:gd name="T7" fmla="*/ 90 h 504"/>
                  <a:gd name="T8" fmla="*/ 90 w 506"/>
                  <a:gd name="T9" fmla="*/ 101 h 50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6" h="504">
                    <a:moveTo>
                      <a:pt x="451" y="504"/>
                    </a:moveTo>
                    <a:lnTo>
                      <a:pt x="0" y="54"/>
                    </a:lnTo>
                    <a:lnTo>
                      <a:pt x="54" y="0"/>
                    </a:lnTo>
                    <a:lnTo>
                      <a:pt x="506" y="451"/>
                    </a:lnTo>
                    <a:lnTo>
                      <a:pt x="451" y="504"/>
                    </a:lnTo>
                    <a:close/>
                  </a:path>
                </a:pathLst>
              </a:custGeom>
              <a:solidFill>
                <a:srgbClr val="B2B1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1558" name="Freeform 816">
                <a:extLst>
                  <a:ext uri="{FF2B5EF4-FFF2-40B4-BE49-F238E27FC236}">
                    <a16:creationId xmlns:a16="http://schemas.microsoft.com/office/drawing/2014/main" id="{3056623F-4347-4DF6-8EFA-E0E09A7EC4A0}"/>
                  </a:ext>
                </a:extLst>
              </p:cNvPr>
              <p:cNvSpPr>
                <a:spLocks/>
              </p:cNvSpPr>
              <p:nvPr/>
            </p:nvSpPr>
            <p:spPr bwMode="auto">
              <a:xfrm>
                <a:off x="3661" y="1708"/>
                <a:ext cx="101" cy="101"/>
              </a:xfrm>
              <a:custGeom>
                <a:avLst/>
                <a:gdLst>
                  <a:gd name="T0" fmla="*/ 90 w 505"/>
                  <a:gd name="T1" fmla="*/ 101 h 504"/>
                  <a:gd name="T2" fmla="*/ 0 w 505"/>
                  <a:gd name="T3" fmla="*/ 11 h 504"/>
                  <a:gd name="T4" fmla="*/ 11 w 505"/>
                  <a:gd name="T5" fmla="*/ 0 h 504"/>
                  <a:gd name="T6" fmla="*/ 101 w 505"/>
                  <a:gd name="T7" fmla="*/ 90 h 504"/>
                  <a:gd name="T8" fmla="*/ 90 w 505"/>
                  <a:gd name="T9" fmla="*/ 101 h 50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5" h="504">
                    <a:moveTo>
                      <a:pt x="452" y="504"/>
                    </a:moveTo>
                    <a:lnTo>
                      <a:pt x="0" y="54"/>
                    </a:lnTo>
                    <a:lnTo>
                      <a:pt x="55" y="0"/>
                    </a:lnTo>
                    <a:lnTo>
                      <a:pt x="505" y="451"/>
                    </a:lnTo>
                    <a:lnTo>
                      <a:pt x="452" y="504"/>
                    </a:lnTo>
                    <a:close/>
                  </a:path>
                </a:pathLst>
              </a:custGeom>
              <a:solidFill>
                <a:srgbClr val="B7B7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1559" name="Freeform 817">
                <a:extLst>
                  <a:ext uri="{FF2B5EF4-FFF2-40B4-BE49-F238E27FC236}">
                    <a16:creationId xmlns:a16="http://schemas.microsoft.com/office/drawing/2014/main" id="{0F4A3560-B25F-40CC-A9E8-56D4B79A0C81}"/>
                  </a:ext>
                </a:extLst>
              </p:cNvPr>
              <p:cNvSpPr>
                <a:spLocks/>
              </p:cNvSpPr>
              <p:nvPr/>
            </p:nvSpPr>
            <p:spPr bwMode="auto">
              <a:xfrm>
                <a:off x="3667" y="1702"/>
                <a:ext cx="101" cy="101"/>
              </a:xfrm>
              <a:custGeom>
                <a:avLst/>
                <a:gdLst>
                  <a:gd name="T0" fmla="*/ 90 w 505"/>
                  <a:gd name="T1" fmla="*/ 101 h 505"/>
                  <a:gd name="T2" fmla="*/ 0 w 505"/>
                  <a:gd name="T3" fmla="*/ 11 h 505"/>
                  <a:gd name="T4" fmla="*/ 11 w 505"/>
                  <a:gd name="T5" fmla="*/ 0 h 505"/>
                  <a:gd name="T6" fmla="*/ 101 w 505"/>
                  <a:gd name="T7" fmla="*/ 90 h 505"/>
                  <a:gd name="T8" fmla="*/ 90 w 505"/>
                  <a:gd name="T9" fmla="*/ 101 h 50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5" h="505">
                    <a:moveTo>
                      <a:pt x="452" y="505"/>
                    </a:moveTo>
                    <a:lnTo>
                      <a:pt x="0" y="54"/>
                    </a:lnTo>
                    <a:lnTo>
                      <a:pt x="55" y="0"/>
                    </a:lnTo>
                    <a:lnTo>
                      <a:pt x="505" y="451"/>
                    </a:lnTo>
                    <a:lnTo>
                      <a:pt x="452" y="505"/>
                    </a:lnTo>
                    <a:close/>
                  </a:path>
                </a:pathLst>
              </a:custGeom>
              <a:solidFill>
                <a:srgbClr val="BCBCB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1560" name="Freeform 818">
                <a:extLst>
                  <a:ext uri="{FF2B5EF4-FFF2-40B4-BE49-F238E27FC236}">
                    <a16:creationId xmlns:a16="http://schemas.microsoft.com/office/drawing/2014/main" id="{6174509E-0202-4B94-B6AD-7BD0C2EC42B8}"/>
                  </a:ext>
                </a:extLst>
              </p:cNvPr>
              <p:cNvSpPr>
                <a:spLocks/>
              </p:cNvSpPr>
              <p:nvPr/>
            </p:nvSpPr>
            <p:spPr bwMode="auto">
              <a:xfrm>
                <a:off x="3672" y="1697"/>
                <a:ext cx="101" cy="101"/>
              </a:xfrm>
              <a:custGeom>
                <a:avLst/>
                <a:gdLst>
                  <a:gd name="T0" fmla="*/ 90 w 504"/>
                  <a:gd name="T1" fmla="*/ 101 h 505"/>
                  <a:gd name="T2" fmla="*/ 0 w 504"/>
                  <a:gd name="T3" fmla="*/ 11 h 505"/>
                  <a:gd name="T4" fmla="*/ 11 w 504"/>
                  <a:gd name="T5" fmla="*/ 0 h 505"/>
                  <a:gd name="T6" fmla="*/ 101 w 504"/>
                  <a:gd name="T7" fmla="*/ 90 h 505"/>
                  <a:gd name="T8" fmla="*/ 90 w 504"/>
                  <a:gd name="T9" fmla="*/ 101 h 50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 h="505">
                    <a:moveTo>
                      <a:pt x="450" y="505"/>
                    </a:moveTo>
                    <a:lnTo>
                      <a:pt x="0" y="54"/>
                    </a:lnTo>
                    <a:lnTo>
                      <a:pt x="54" y="0"/>
                    </a:lnTo>
                    <a:lnTo>
                      <a:pt x="504" y="451"/>
                    </a:lnTo>
                    <a:lnTo>
                      <a:pt x="450" y="505"/>
                    </a:lnTo>
                    <a:close/>
                  </a:path>
                </a:pathLst>
              </a:custGeom>
              <a:solidFill>
                <a:srgbClr val="C1C1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1561" name="Freeform 819">
                <a:extLst>
                  <a:ext uri="{FF2B5EF4-FFF2-40B4-BE49-F238E27FC236}">
                    <a16:creationId xmlns:a16="http://schemas.microsoft.com/office/drawing/2014/main" id="{E0AB3864-2974-4E1A-A67D-237C65B4715C}"/>
                  </a:ext>
                </a:extLst>
              </p:cNvPr>
              <p:cNvSpPr>
                <a:spLocks/>
              </p:cNvSpPr>
              <p:nvPr/>
            </p:nvSpPr>
            <p:spPr bwMode="auto">
              <a:xfrm>
                <a:off x="3678" y="1693"/>
                <a:ext cx="99" cy="100"/>
              </a:xfrm>
              <a:custGeom>
                <a:avLst/>
                <a:gdLst>
                  <a:gd name="T0" fmla="*/ 90 w 495"/>
                  <a:gd name="T1" fmla="*/ 100 h 497"/>
                  <a:gd name="T2" fmla="*/ 0 w 495"/>
                  <a:gd name="T3" fmla="*/ 9 h 497"/>
                  <a:gd name="T4" fmla="*/ 9 w 495"/>
                  <a:gd name="T5" fmla="*/ 0 h 497"/>
                  <a:gd name="T6" fmla="*/ 99 w 495"/>
                  <a:gd name="T7" fmla="*/ 91 h 497"/>
                  <a:gd name="T8" fmla="*/ 90 w 495"/>
                  <a:gd name="T9" fmla="*/ 100 h 49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95" h="497">
                    <a:moveTo>
                      <a:pt x="450" y="497"/>
                    </a:moveTo>
                    <a:lnTo>
                      <a:pt x="0" y="46"/>
                    </a:lnTo>
                    <a:lnTo>
                      <a:pt x="45" y="0"/>
                    </a:lnTo>
                    <a:lnTo>
                      <a:pt x="495" y="452"/>
                    </a:lnTo>
                    <a:lnTo>
                      <a:pt x="450" y="497"/>
                    </a:lnTo>
                    <a:close/>
                  </a:path>
                </a:pathLst>
              </a:custGeom>
              <a:solidFill>
                <a:srgbClr val="C7C6C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1562" name="Freeform 820">
                <a:extLst>
                  <a:ext uri="{FF2B5EF4-FFF2-40B4-BE49-F238E27FC236}">
                    <a16:creationId xmlns:a16="http://schemas.microsoft.com/office/drawing/2014/main" id="{C4246B87-9FC9-4F66-9D5C-072A776A999F}"/>
                  </a:ext>
                </a:extLst>
              </p:cNvPr>
              <p:cNvSpPr>
                <a:spLocks/>
              </p:cNvSpPr>
              <p:nvPr/>
            </p:nvSpPr>
            <p:spPr bwMode="auto">
              <a:xfrm>
                <a:off x="3683" y="1693"/>
                <a:ext cx="94" cy="94"/>
              </a:xfrm>
              <a:custGeom>
                <a:avLst/>
                <a:gdLst>
                  <a:gd name="T0" fmla="*/ 90 w 468"/>
                  <a:gd name="T1" fmla="*/ 94 h 470"/>
                  <a:gd name="T2" fmla="*/ 0 w 468"/>
                  <a:gd name="T3" fmla="*/ 4 h 470"/>
                  <a:gd name="T4" fmla="*/ 4 w 468"/>
                  <a:gd name="T5" fmla="*/ 0 h 470"/>
                  <a:gd name="T6" fmla="*/ 94 w 468"/>
                  <a:gd name="T7" fmla="*/ 90 h 470"/>
                  <a:gd name="T8" fmla="*/ 90 w 468"/>
                  <a:gd name="T9" fmla="*/ 94 h 4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8" h="470">
                    <a:moveTo>
                      <a:pt x="450" y="470"/>
                    </a:moveTo>
                    <a:lnTo>
                      <a:pt x="0" y="19"/>
                    </a:lnTo>
                    <a:lnTo>
                      <a:pt x="18" y="0"/>
                    </a:lnTo>
                    <a:lnTo>
                      <a:pt x="468" y="452"/>
                    </a:lnTo>
                    <a:lnTo>
                      <a:pt x="450" y="470"/>
                    </a:lnTo>
                    <a:close/>
                  </a:path>
                </a:pathLst>
              </a:custGeom>
              <a:solidFill>
                <a:srgbClr val="CBCB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1563" name="Freeform 1394">
                <a:extLst>
                  <a:ext uri="{FF2B5EF4-FFF2-40B4-BE49-F238E27FC236}">
                    <a16:creationId xmlns:a16="http://schemas.microsoft.com/office/drawing/2014/main" id="{F01B7058-D1B5-4CBC-BEC7-61DFD1B88BA1}"/>
                  </a:ext>
                </a:extLst>
              </p:cNvPr>
              <p:cNvSpPr>
                <a:spLocks noEditPoints="1"/>
              </p:cNvSpPr>
              <p:nvPr/>
            </p:nvSpPr>
            <p:spPr bwMode="auto">
              <a:xfrm>
                <a:off x="3579" y="1155"/>
                <a:ext cx="721" cy="721"/>
              </a:xfrm>
              <a:custGeom>
                <a:avLst/>
                <a:gdLst>
                  <a:gd name="T0" fmla="*/ 433 w 3603"/>
                  <a:gd name="T1" fmla="*/ 714 h 3602"/>
                  <a:gd name="T2" fmla="*/ 516 w 3603"/>
                  <a:gd name="T3" fmla="*/ 685 h 3602"/>
                  <a:gd name="T4" fmla="*/ 590 w 3603"/>
                  <a:gd name="T5" fmla="*/ 639 h 3602"/>
                  <a:gd name="T6" fmla="*/ 649 w 3603"/>
                  <a:gd name="T7" fmla="*/ 576 h 3602"/>
                  <a:gd name="T8" fmla="*/ 692 w 3603"/>
                  <a:gd name="T9" fmla="*/ 501 h 3602"/>
                  <a:gd name="T10" fmla="*/ 717 w 3603"/>
                  <a:gd name="T11" fmla="*/ 415 h 3602"/>
                  <a:gd name="T12" fmla="*/ 719 w 3603"/>
                  <a:gd name="T13" fmla="*/ 324 h 3602"/>
                  <a:gd name="T14" fmla="*/ 699 w 3603"/>
                  <a:gd name="T15" fmla="*/ 237 h 3602"/>
                  <a:gd name="T16" fmla="*/ 659 w 3603"/>
                  <a:gd name="T17" fmla="*/ 159 h 3602"/>
                  <a:gd name="T18" fmla="*/ 603 w 3603"/>
                  <a:gd name="T19" fmla="*/ 94 h 3602"/>
                  <a:gd name="T20" fmla="*/ 532 w 3603"/>
                  <a:gd name="T21" fmla="*/ 43 h 3602"/>
                  <a:gd name="T22" fmla="*/ 450 w 3603"/>
                  <a:gd name="T23" fmla="*/ 11 h 3602"/>
                  <a:gd name="T24" fmla="*/ 360 w 3603"/>
                  <a:gd name="T25" fmla="*/ 0 h 3602"/>
                  <a:gd name="T26" fmla="*/ 271 w 3603"/>
                  <a:gd name="T27" fmla="*/ 11 h 3602"/>
                  <a:gd name="T28" fmla="*/ 189 w 3603"/>
                  <a:gd name="T29" fmla="*/ 43 h 3602"/>
                  <a:gd name="T30" fmla="*/ 118 w 3603"/>
                  <a:gd name="T31" fmla="*/ 94 h 3602"/>
                  <a:gd name="T32" fmla="*/ 62 w 3603"/>
                  <a:gd name="T33" fmla="*/ 159 h 3602"/>
                  <a:gd name="T34" fmla="*/ 22 w 3603"/>
                  <a:gd name="T35" fmla="*/ 237 h 3602"/>
                  <a:gd name="T36" fmla="*/ 2 w 3603"/>
                  <a:gd name="T37" fmla="*/ 324 h 3602"/>
                  <a:gd name="T38" fmla="*/ 4 w 3603"/>
                  <a:gd name="T39" fmla="*/ 415 h 3602"/>
                  <a:gd name="T40" fmla="*/ 28 w 3603"/>
                  <a:gd name="T41" fmla="*/ 501 h 3602"/>
                  <a:gd name="T42" fmla="*/ 72 w 3603"/>
                  <a:gd name="T43" fmla="*/ 576 h 3602"/>
                  <a:gd name="T44" fmla="*/ 131 w 3603"/>
                  <a:gd name="T45" fmla="*/ 639 h 3602"/>
                  <a:gd name="T46" fmla="*/ 204 w 3603"/>
                  <a:gd name="T47" fmla="*/ 685 h 3602"/>
                  <a:gd name="T48" fmla="*/ 288 w 3603"/>
                  <a:gd name="T49" fmla="*/ 714 h 3602"/>
                  <a:gd name="T50" fmla="*/ 717 w 3603"/>
                  <a:gd name="T51" fmla="*/ 361 h 3602"/>
                  <a:gd name="T52" fmla="*/ 706 w 3603"/>
                  <a:gd name="T53" fmla="*/ 450 h 3602"/>
                  <a:gd name="T54" fmla="*/ 674 w 3603"/>
                  <a:gd name="T55" fmla="*/ 531 h 3602"/>
                  <a:gd name="T56" fmla="*/ 625 w 3603"/>
                  <a:gd name="T57" fmla="*/ 600 h 3602"/>
                  <a:gd name="T58" fmla="*/ 560 w 3603"/>
                  <a:gd name="T59" fmla="*/ 656 h 3602"/>
                  <a:gd name="T60" fmla="*/ 483 w 3603"/>
                  <a:gd name="T61" fmla="*/ 696 h 3602"/>
                  <a:gd name="T62" fmla="*/ 397 w 3603"/>
                  <a:gd name="T63" fmla="*/ 716 h 3602"/>
                  <a:gd name="T64" fmla="*/ 306 w 3603"/>
                  <a:gd name="T65" fmla="*/ 713 h 3602"/>
                  <a:gd name="T66" fmla="*/ 222 w 3603"/>
                  <a:gd name="T67" fmla="*/ 689 h 3602"/>
                  <a:gd name="T68" fmla="*/ 147 w 3603"/>
                  <a:gd name="T69" fmla="*/ 647 h 3602"/>
                  <a:gd name="T70" fmla="*/ 85 w 3603"/>
                  <a:gd name="T71" fmla="*/ 588 h 3602"/>
                  <a:gd name="T72" fmla="*/ 39 w 3603"/>
                  <a:gd name="T73" fmla="*/ 515 h 3602"/>
                  <a:gd name="T74" fmla="*/ 11 w 3603"/>
                  <a:gd name="T75" fmla="*/ 433 h 3602"/>
                  <a:gd name="T76" fmla="*/ 4 w 3603"/>
                  <a:gd name="T77" fmla="*/ 342 h 3602"/>
                  <a:gd name="T78" fmla="*/ 20 w 3603"/>
                  <a:gd name="T79" fmla="*/ 254 h 3602"/>
                  <a:gd name="T80" fmla="*/ 55 w 3603"/>
                  <a:gd name="T81" fmla="*/ 176 h 3602"/>
                  <a:gd name="T82" fmla="*/ 108 w 3603"/>
                  <a:gd name="T83" fmla="*/ 108 h 3602"/>
                  <a:gd name="T84" fmla="*/ 175 w 3603"/>
                  <a:gd name="T85" fmla="*/ 55 h 3602"/>
                  <a:gd name="T86" fmla="*/ 255 w 3603"/>
                  <a:gd name="T87" fmla="*/ 20 h 3602"/>
                  <a:gd name="T88" fmla="*/ 342 w 3603"/>
                  <a:gd name="T89" fmla="*/ 4 h 3602"/>
                  <a:gd name="T90" fmla="*/ 432 w 3603"/>
                  <a:gd name="T91" fmla="*/ 11 h 3602"/>
                  <a:gd name="T92" fmla="*/ 515 w 3603"/>
                  <a:gd name="T93" fmla="*/ 39 h 3602"/>
                  <a:gd name="T94" fmla="*/ 588 w 3603"/>
                  <a:gd name="T95" fmla="*/ 85 h 3602"/>
                  <a:gd name="T96" fmla="*/ 646 w 3603"/>
                  <a:gd name="T97" fmla="*/ 147 h 3602"/>
                  <a:gd name="T98" fmla="*/ 689 w 3603"/>
                  <a:gd name="T99" fmla="*/ 222 h 3602"/>
                  <a:gd name="T100" fmla="*/ 713 w 3603"/>
                  <a:gd name="T101" fmla="*/ 306 h 360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603" h="3602">
                    <a:moveTo>
                      <a:pt x="1801" y="3602"/>
                    </a:moveTo>
                    <a:lnTo>
                      <a:pt x="1894" y="3600"/>
                    </a:lnTo>
                    <a:lnTo>
                      <a:pt x="1985" y="3593"/>
                    </a:lnTo>
                    <a:lnTo>
                      <a:pt x="2076" y="3582"/>
                    </a:lnTo>
                    <a:lnTo>
                      <a:pt x="2164" y="3566"/>
                    </a:lnTo>
                    <a:lnTo>
                      <a:pt x="2250" y="3546"/>
                    </a:lnTo>
                    <a:lnTo>
                      <a:pt x="2336" y="3521"/>
                    </a:lnTo>
                    <a:lnTo>
                      <a:pt x="2419" y="3492"/>
                    </a:lnTo>
                    <a:lnTo>
                      <a:pt x="2502" y="3460"/>
                    </a:lnTo>
                    <a:lnTo>
                      <a:pt x="2581" y="3424"/>
                    </a:lnTo>
                    <a:lnTo>
                      <a:pt x="2658" y="3385"/>
                    </a:lnTo>
                    <a:lnTo>
                      <a:pt x="2734" y="3341"/>
                    </a:lnTo>
                    <a:lnTo>
                      <a:pt x="2807" y="3294"/>
                    </a:lnTo>
                    <a:lnTo>
                      <a:pt x="2879" y="3244"/>
                    </a:lnTo>
                    <a:lnTo>
                      <a:pt x="2946" y="3190"/>
                    </a:lnTo>
                    <a:lnTo>
                      <a:pt x="3011" y="3134"/>
                    </a:lnTo>
                    <a:lnTo>
                      <a:pt x="3075" y="3073"/>
                    </a:lnTo>
                    <a:lnTo>
                      <a:pt x="3134" y="3011"/>
                    </a:lnTo>
                    <a:lnTo>
                      <a:pt x="3190" y="2946"/>
                    </a:lnTo>
                    <a:lnTo>
                      <a:pt x="3244" y="2877"/>
                    </a:lnTo>
                    <a:lnTo>
                      <a:pt x="3295" y="2807"/>
                    </a:lnTo>
                    <a:lnTo>
                      <a:pt x="3342" y="2734"/>
                    </a:lnTo>
                    <a:lnTo>
                      <a:pt x="3385" y="2658"/>
                    </a:lnTo>
                    <a:lnTo>
                      <a:pt x="3424" y="2581"/>
                    </a:lnTo>
                    <a:lnTo>
                      <a:pt x="3460" y="2502"/>
                    </a:lnTo>
                    <a:lnTo>
                      <a:pt x="3494" y="2419"/>
                    </a:lnTo>
                    <a:lnTo>
                      <a:pt x="3522" y="2336"/>
                    </a:lnTo>
                    <a:lnTo>
                      <a:pt x="3546" y="2250"/>
                    </a:lnTo>
                    <a:lnTo>
                      <a:pt x="3566" y="2163"/>
                    </a:lnTo>
                    <a:lnTo>
                      <a:pt x="3582" y="2074"/>
                    </a:lnTo>
                    <a:lnTo>
                      <a:pt x="3593" y="1985"/>
                    </a:lnTo>
                    <a:lnTo>
                      <a:pt x="3600" y="1894"/>
                    </a:lnTo>
                    <a:lnTo>
                      <a:pt x="3603" y="1801"/>
                    </a:lnTo>
                    <a:lnTo>
                      <a:pt x="3600" y="1709"/>
                    </a:lnTo>
                    <a:lnTo>
                      <a:pt x="3593" y="1617"/>
                    </a:lnTo>
                    <a:lnTo>
                      <a:pt x="3582" y="1528"/>
                    </a:lnTo>
                    <a:lnTo>
                      <a:pt x="3566" y="1439"/>
                    </a:lnTo>
                    <a:lnTo>
                      <a:pt x="3546" y="1352"/>
                    </a:lnTo>
                    <a:lnTo>
                      <a:pt x="3522" y="1267"/>
                    </a:lnTo>
                    <a:lnTo>
                      <a:pt x="3494" y="1183"/>
                    </a:lnTo>
                    <a:lnTo>
                      <a:pt x="3460" y="1101"/>
                    </a:lnTo>
                    <a:lnTo>
                      <a:pt x="3424" y="1021"/>
                    </a:lnTo>
                    <a:lnTo>
                      <a:pt x="3385" y="944"/>
                    </a:lnTo>
                    <a:lnTo>
                      <a:pt x="3342" y="869"/>
                    </a:lnTo>
                    <a:lnTo>
                      <a:pt x="3295" y="795"/>
                    </a:lnTo>
                    <a:lnTo>
                      <a:pt x="3244" y="725"/>
                    </a:lnTo>
                    <a:lnTo>
                      <a:pt x="3190" y="657"/>
                    </a:lnTo>
                    <a:lnTo>
                      <a:pt x="3134" y="591"/>
                    </a:lnTo>
                    <a:lnTo>
                      <a:pt x="3075" y="529"/>
                    </a:lnTo>
                    <a:lnTo>
                      <a:pt x="3011" y="469"/>
                    </a:lnTo>
                    <a:lnTo>
                      <a:pt x="2946" y="412"/>
                    </a:lnTo>
                    <a:lnTo>
                      <a:pt x="2879" y="358"/>
                    </a:lnTo>
                    <a:lnTo>
                      <a:pt x="2807" y="308"/>
                    </a:lnTo>
                    <a:lnTo>
                      <a:pt x="2734" y="262"/>
                    </a:lnTo>
                    <a:lnTo>
                      <a:pt x="2658" y="217"/>
                    </a:lnTo>
                    <a:lnTo>
                      <a:pt x="2581" y="178"/>
                    </a:lnTo>
                    <a:lnTo>
                      <a:pt x="2502" y="142"/>
                    </a:lnTo>
                    <a:lnTo>
                      <a:pt x="2419" y="110"/>
                    </a:lnTo>
                    <a:lnTo>
                      <a:pt x="2336" y="81"/>
                    </a:lnTo>
                    <a:lnTo>
                      <a:pt x="2250" y="57"/>
                    </a:lnTo>
                    <a:lnTo>
                      <a:pt x="2164" y="37"/>
                    </a:lnTo>
                    <a:lnTo>
                      <a:pt x="2076" y="20"/>
                    </a:lnTo>
                    <a:lnTo>
                      <a:pt x="1985" y="9"/>
                    </a:lnTo>
                    <a:lnTo>
                      <a:pt x="1894" y="2"/>
                    </a:lnTo>
                    <a:lnTo>
                      <a:pt x="1801" y="0"/>
                    </a:lnTo>
                    <a:lnTo>
                      <a:pt x="1709" y="2"/>
                    </a:lnTo>
                    <a:lnTo>
                      <a:pt x="1617" y="9"/>
                    </a:lnTo>
                    <a:lnTo>
                      <a:pt x="1528" y="20"/>
                    </a:lnTo>
                    <a:lnTo>
                      <a:pt x="1439" y="37"/>
                    </a:lnTo>
                    <a:lnTo>
                      <a:pt x="1352" y="57"/>
                    </a:lnTo>
                    <a:lnTo>
                      <a:pt x="1267" y="81"/>
                    </a:lnTo>
                    <a:lnTo>
                      <a:pt x="1183" y="110"/>
                    </a:lnTo>
                    <a:lnTo>
                      <a:pt x="1102" y="142"/>
                    </a:lnTo>
                    <a:lnTo>
                      <a:pt x="1021" y="178"/>
                    </a:lnTo>
                    <a:lnTo>
                      <a:pt x="944" y="217"/>
                    </a:lnTo>
                    <a:lnTo>
                      <a:pt x="869" y="262"/>
                    </a:lnTo>
                    <a:lnTo>
                      <a:pt x="795" y="308"/>
                    </a:lnTo>
                    <a:lnTo>
                      <a:pt x="725" y="358"/>
                    </a:lnTo>
                    <a:lnTo>
                      <a:pt x="656" y="412"/>
                    </a:lnTo>
                    <a:lnTo>
                      <a:pt x="591" y="469"/>
                    </a:lnTo>
                    <a:lnTo>
                      <a:pt x="529" y="529"/>
                    </a:lnTo>
                    <a:lnTo>
                      <a:pt x="469" y="591"/>
                    </a:lnTo>
                    <a:lnTo>
                      <a:pt x="412" y="657"/>
                    </a:lnTo>
                    <a:lnTo>
                      <a:pt x="359" y="725"/>
                    </a:lnTo>
                    <a:lnTo>
                      <a:pt x="309" y="795"/>
                    </a:lnTo>
                    <a:lnTo>
                      <a:pt x="262" y="869"/>
                    </a:lnTo>
                    <a:lnTo>
                      <a:pt x="218" y="944"/>
                    </a:lnTo>
                    <a:lnTo>
                      <a:pt x="178" y="1021"/>
                    </a:lnTo>
                    <a:lnTo>
                      <a:pt x="142" y="1101"/>
                    </a:lnTo>
                    <a:lnTo>
                      <a:pt x="110" y="1183"/>
                    </a:lnTo>
                    <a:lnTo>
                      <a:pt x="82" y="1267"/>
                    </a:lnTo>
                    <a:lnTo>
                      <a:pt x="57" y="1352"/>
                    </a:lnTo>
                    <a:lnTo>
                      <a:pt x="36" y="1439"/>
                    </a:lnTo>
                    <a:lnTo>
                      <a:pt x="21" y="1528"/>
                    </a:lnTo>
                    <a:lnTo>
                      <a:pt x="9" y="1617"/>
                    </a:lnTo>
                    <a:lnTo>
                      <a:pt x="2" y="1709"/>
                    </a:lnTo>
                    <a:lnTo>
                      <a:pt x="0" y="1801"/>
                    </a:lnTo>
                    <a:lnTo>
                      <a:pt x="2" y="1894"/>
                    </a:lnTo>
                    <a:lnTo>
                      <a:pt x="9" y="1985"/>
                    </a:lnTo>
                    <a:lnTo>
                      <a:pt x="21" y="2074"/>
                    </a:lnTo>
                    <a:lnTo>
                      <a:pt x="36" y="2163"/>
                    </a:lnTo>
                    <a:lnTo>
                      <a:pt x="57" y="2250"/>
                    </a:lnTo>
                    <a:lnTo>
                      <a:pt x="82" y="2336"/>
                    </a:lnTo>
                    <a:lnTo>
                      <a:pt x="110" y="2419"/>
                    </a:lnTo>
                    <a:lnTo>
                      <a:pt x="142" y="2502"/>
                    </a:lnTo>
                    <a:lnTo>
                      <a:pt x="178" y="2581"/>
                    </a:lnTo>
                    <a:lnTo>
                      <a:pt x="218" y="2658"/>
                    </a:lnTo>
                    <a:lnTo>
                      <a:pt x="262" y="2734"/>
                    </a:lnTo>
                    <a:lnTo>
                      <a:pt x="309" y="2807"/>
                    </a:lnTo>
                    <a:lnTo>
                      <a:pt x="359" y="2877"/>
                    </a:lnTo>
                    <a:lnTo>
                      <a:pt x="412" y="2946"/>
                    </a:lnTo>
                    <a:lnTo>
                      <a:pt x="469" y="3011"/>
                    </a:lnTo>
                    <a:lnTo>
                      <a:pt x="529" y="3073"/>
                    </a:lnTo>
                    <a:lnTo>
                      <a:pt x="591" y="3134"/>
                    </a:lnTo>
                    <a:lnTo>
                      <a:pt x="656" y="3190"/>
                    </a:lnTo>
                    <a:lnTo>
                      <a:pt x="725" y="3244"/>
                    </a:lnTo>
                    <a:lnTo>
                      <a:pt x="795" y="3294"/>
                    </a:lnTo>
                    <a:lnTo>
                      <a:pt x="869" y="3341"/>
                    </a:lnTo>
                    <a:lnTo>
                      <a:pt x="944" y="3385"/>
                    </a:lnTo>
                    <a:lnTo>
                      <a:pt x="1021" y="3424"/>
                    </a:lnTo>
                    <a:lnTo>
                      <a:pt x="1102" y="3460"/>
                    </a:lnTo>
                    <a:lnTo>
                      <a:pt x="1183" y="3492"/>
                    </a:lnTo>
                    <a:lnTo>
                      <a:pt x="1267" y="3521"/>
                    </a:lnTo>
                    <a:lnTo>
                      <a:pt x="1352" y="3546"/>
                    </a:lnTo>
                    <a:lnTo>
                      <a:pt x="1439" y="3566"/>
                    </a:lnTo>
                    <a:lnTo>
                      <a:pt x="1528" y="3582"/>
                    </a:lnTo>
                    <a:lnTo>
                      <a:pt x="1617" y="3593"/>
                    </a:lnTo>
                    <a:lnTo>
                      <a:pt x="1709" y="3600"/>
                    </a:lnTo>
                    <a:lnTo>
                      <a:pt x="1801" y="3602"/>
                    </a:lnTo>
                    <a:close/>
                    <a:moveTo>
                      <a:pt x="3585" y="1801"/>
                    </a:moveTo>
                    <a:lnTo>
                      <a:pt x="3582" y="1893"/>
                    </a:lnTo>
                    <a:lnTo>
                      <a:pt x="3575" y="1983"/>
                    </a:lnTo>
                    <a:lnTo>
                      <a:pt x="3564" y="2072"/>
                    </a:lnTo>
                    <a:lnTo>
                      <a:pt x="3549" y="2161"/>
                    </a:lnTo>
                    <a:lnTo>
                      <a:pt x="3529" y="2246"/>
                    </a:lnTo>
                    <a:lnTo>
                      <a:pt x="3505" y="2332"/>
                    </a:lnTo>
                    <a:lnTo>
                      <a:pt x="3477" y="2414"/>
                    </a:lnTo>
                    <a:lnTo>
                      <a:pt x="3444" y="2495"/>
                    </a:lnTo>
                    <a:lnTo>
                      <a:pt x="3409" y="2574"/>
                    </a:lnTo>
                    <a:lnTo>
                      <a:pt x="3369" y="2651"/>
                    </a:lnTo>
                    <a:lnTo>
                      <a:pt x="3327" y="2726"/>
                    </a:lnTo>
                    <a:lnTo>
                      <a:pt x="3281" y="2798"/>
                    </a:lnTo>
                    <a:lnTo>
                      <a:pt x="3230" y="2868"/>
                    </a:lnTo>
                    <a:lnTo>
                      <a:pt x="3177" y="2936"/>
                    </a:lnTo>
                    <a:lnTo>
                      <a:pt x="3122" y="3000"/>
                    </a:lnTo>
                    <a:lnTo>
                      <a:pt x="3062" y="3062"/>
                    </a:lnTo>
                    <a:lnTo>
                      <a:pt x="3000" y="3121"/>
                    </a:lnTo>
                    <a:lnTo>
                      <a:pt x="2936" y="3177"/>
                    </a:lnTo>
                    <a:lnTo>
                      <a:pt x="2868" y="3230"/>
                    </a:lnTo>
                    <a:lnTo>
                      <a:pt x="2798" y="3279"/>
                    </a:lnTo>
                    <a:lnTo>
                      <a:pt x="2726" y="3327"/>
                    </a:lnTo>
                    <a:lnTo>
                      <a:pt x="2651" y="3369"/>
                    </a:lnTo>
                    <a:lnTo>
                      <a:pt x="2574" y="3408"/>
                    </a:lnTo>
                    <a:lnTo>
                      <a:pt x="2496" y="3444"/>
                    </a:lnTo>
                    <a:lnTo>
                      <a:pt x="2414" y="3476"/>
                    </a:lnTo>
                    <a:lnTo>
                      <a:pt x="2332" y="3504"/>
                    </a:lnTo>
                    <a:lnTo>
                      <a:pt x="2247" y="3529"/>
                    </a:lnTo>
                    <a:lnTo>
                      <a:pt x="2161" y="3548"/>
                    </a:lnTo>
                    <a:lnTo>
                      <a:pt x="2073" y="3564"/>
                    </a:lnTo>
                    <a:lnTo>
                      <a:pt x="1984" y="3575"/>
                    </a:lnTo>
                    <a:lnTo>
                      <a:pt x="1894" y="3582"/>
                    </a:lnTo>
                    <a:lnTo>
                      <a:pt x="1801" y="3584"/>
                    </a:lnTo>
                    <a:lnTo>
                      <a:pt x="1710" y="3582"/>
                    </a:lnTo>
                    <a:lnTo>
                      <a:pt x="1619" y="3575"/>
                    </a:lnTo>
                    <a:lnTo>
                      <a:pt x="1530" y="3564"/>
                    </a:lnTo>
                    <a:lnTo>
                      <a:pt x="1442" y="3548"/>
                    </a:lnTo>
                    <a:lnTo>
                      <a:pt x="1356" y="3529"/>
                    </a:lnTo>
                    <a:lnTo>
                      <a:pt x="1272" y="3504"/>
                    </a:lnTo>
                    <a:lnTo>
                      <a:pt x="1188" y="3476"/>
                    </a:lnTo>
                    <a:lnTo>
                      <a:pt x="1108" y="3444"/>
                    </a:lnTo>
                    <a:lnTo>
                      <a:pt x="1028" y="3408"/>
                    </a:lnTo>
                    <a:lnTo>
                      <a:pt x="951" y="3369"/>
                    </a:lnTo>
                    <a:lnTo>
                      <a:pt x="877" y="3327"/>
                    </a:lnTo>
                    <a:lnTo>
                      <a:pt x="804" y="3279"/>
                    </a:lnTo>
                    <a:lnTo>
                      <a:pt x="735" y="3230"/>
                    </a:lnTo>
                    <a:lnTo>
                      <a:pt x="668" y="3177"/>
                    </a:lnTo>
                    <a:lnTo>
                      <a:pt x="602" y="3121"/>
                    </a:lnTo>
                    <a:lnTo>
                      <a:pt x="541" y="3062"/>
                    </a:lnTo>
                    <a:lnTo>
                      <a:pt x="482" y="3000"/>
                    </a:lnTo>
                    <a:lnTo>
                      <a:pt x="425" y="2936"/>
                    </a:lnTo>
                    <a:lnTo>
                      <a:pt x="372" y="2868"/>
                    </a:lnTo>
                    <a:lnTo>
                      <a:pt x="323" y="2798"/>
                    </a:lnTo>
                    <a:lnTo>
                      <a:pt x="277" y="2726"/>
                    </a:lnTo>
                    <a:lnTo>
                      <a:pt x="233" y="2651"/>
                    </a:lnTo>
                    <a:lnTo>
                      <a:pt x="194" y="2574"/>
                    </a:lnTo>
                    <a:lnTo>
                      <a:pt x="158" y="2495"/>
                    </a:lnTo>
                    <a:lnTo>
                      <a:pt x="126" y="2414"/>
                    </a:lnTo>
                    <a:lnTo>
                      <a:pt x="99" y="2332"/>
                    </a:lnTo>
                    <a:lnTo>
                      <a:pt x="75" y="2246"/>
                    </a:lnTo>
                    <a:lnTo>
                      <a:pt x="54" y="2161"/>
                    </a:lnTo>
                    <a:lnTo>
                      <a:pt x="38" y="2072"/>
                    </a:lnTo>
                    <a:lnTo>
                      <a:pt x="27" y="1983"/>
                    </a:lnTo>
                    <a:lnTo>
                      <a:pt x="20" y="1893"/>
                    </a:lnTo>
                    <a:lnTo>
                      <a:pt x="18" y="1801"/>
                    </a:lnTo>
                    <a:lnTo>
                      <a:pt x="20" y="1710"/>
                    </a:lnTo>
                    <a:lnTo>
                      <a:pt x="27" y="1619"/>
                    </a:lnTo>
                    <a:lnTo>
                      <a:pt x="38" y="1530"/>
                    </a:lnTo>
                    <a:lnTo>
                      <a:pt x="54" y="1441"/>
                    </a:lnTo>
                    <a:lnTo>
                      <a:pt x="75" y="1356"/>
                    </a:lnTo>
                    <a:lnTo>
                      <a:pt x="99" y="1271"/>
                    </a:lnTo>
                    <a:lnTo>
                      <a:pt x="126" y="1188"/>
                    </a:lnTo>
                    <a:lnTo>
                      <a:pt x="158" y="1107"/>
                    </a:lnTo>
                    <a:lnTo>
                      <a:pt x="194" y="1028"/>
                    </a:lnTo>
                    <a:lnTo>
                      <a:pt x="233" y="951"/>
                    </a:lnTo>
                    <a:lnTo>
                      <a:pt x="277" y="877"/>
                    </a:lnTo>
                    <a:lnTo>
                      <a:pt x="323" y="804"/>
                    </a:lnTo>
                    <a:lnTo>
                      <a:pt x="372" y="734"/>
                    </a:lnTo>
                    <a:lnTo>
                      <a:pt x="425" y="667"/>
                    </a:lnTo>
                    <a:lnTo>
                      <a:pt x="482" y="602"/>
                    </a:lnTo>
                    <a:lnTo>
                      <a:pt x="541" y="540"/>
                    </a:lnTo>
                    <a:lnTo>
                      <a:pt x="602" y="482"/>
                    </a:lnTo>
                    <a:lnTo>
                      <a:pt x="668" y="425"/>
                    </a:lnTo>
                    <a:lnTo>
                      <a:pt x="735" y="372"/>
                    </a:lnTo>
                    <a:lnTo>
                      <a:pt x="804" y="323"/>
                    </a:lnTo>
                    <a:lnTo>
                      <a:pt x="877" y="276"/>
                    </a:lnTo>
                    <a:lnTo>
                      <a:pt x="951" y="234"/>
                    </a:lnTo>
                    <a:lnTo>
                      <a:pt x="1028" y="194"/>
                    </a:lnTo>
                    <a:lnTo>
                      <a:pt x="1108" y="158"/>
                    </a:lnTo>
                    <a:lnTo>
                      <a:pt x="1188" y="126"/>
                    </a:lnTo>
                    <a:lnTo>
                      <a:pt x="1272" y="98"/>
                    </a:lnTo>
                    <a:lnTo>
                      <a:pt x="1356" y="74"/>
                    </a:lnTo>
                    <a:lnTo>
                      <a:pt x="1442" y="55"/>
                    </a:lnTo>
                    <a:lnTo>
                      <a:pt x="1530" y="39"/>
                    </a:lnTo>
                    <a:lnTo>
                      <a:pt x="1619" y="28"/>
                    </a:lnTo>
                    <a:lnTo>
                      <a:pt x="1710" y="20"/>
                    </a:lnTo>
                    <a:lnTo>
                      <a:pt x="1801" y="18"/>
                    </a:lnTo>
                    <a:lnTo>
                      <a:pt x="1894" y="20"/>
                    </a:lnTo>
                    <a:lnTo>
                      <a:pt x="1984" y="28"/>
                    </a:lnTo>
                    <a:lnTo>
                      <a:pt x="2073" y="39"/>
                    </a:lnTo>
                    <a:lnTo>
                      <a:pt x="2161" y="55"/>
                    </a:lnTo>
                    <a:lnTo>
                      <a:pt x="2247" y="74"/>
                    </a:lnTo>
                    <a:lnTo>
                      <a:pt x="2332" y="98"/>
                    </a:lnTo>
                    <a:lnTo>
                      <a:pt x="2414" y="126"/>
                    </a:lnTo>
                    <a:lnTo>
                      <a:pt x="2496" y="158"/>
                    </a:lnTo>
                    <a:lnTo>
                      <a:pt x="2574" y="194"/>
                    </a:lnTo>
                    <a:lnTo>
                      <a:pt x="2651" y="234"/>
                    </a:lnTo>
                    <a:lnTo>
                      <a:pt x="2726" y="276"/>
                    </a:lnTo>
                    <a:lnTo>
                      <a:pt x="2798" y="323"/>
                    </a:lnTo>
                    <a:lnTo>
                      <a:pt x="2868" y="372"/>
                    </a:lnTo>
                    <a:lnTo>
                      <a:pt x="2936" y="425"/>
                    </a:lnTo>
                    <a:lnTo>
                      <a:pt x="3000" y="482"/>
                    </a:lnTo>
                    <a:lnTo>
                      <a:pt x="3062" y="540"/>
                    </a:lnTo>
                    <a:lnTo>
                      <a:pt x="3122" y="602"/>
                    </a:lnTo>
                    <a:lnTo>
                      <a:pt x="3177" y="667"/>
                    </a:lnTo>
                    <a:lnTo>
                      <a:pt x="3230" y="734"/>
                    </a:lnTo>
                    <a:lnTo>
                      <a:pt x="3281" y="804"/>
                    </a:lnTo>
                    <a:lnTo>
                      <a:pt x="3327" y="877"/>
                    </a:lnTo>
                    <a:lnTo>
                      <a:pt x="3369" y="951"/>
                    </a:lnTo>
                    <a:lnTo>
                      <a:pt x="3409" y="1028"/>
                    </a:lnTo>
                    <a:lnTo>
                      <a:pt x="3444" y="1107"/>
                    </a:lnTo>
                    <a:lnTo>
                      <a:pt x="3477" y="1188"/>
                    </a:lnTo>
                    <a:lnTo>
                      <a:pt x="3505" y="1271"/>
                    </a:lnTo>
                    <a:lnTo>
                      <a:pt x="3529" y="1356"/>
                    </a:lnTo>
                    <a:lnTo>
                      <a:pt x="3549" y="1441"/>
                    </a:lnTo>
                    <a:lnTo>
                      <a:pt x="3564" y="1530"/>
                    </a:lnTo>
                    <a:lnTo>
                      <a:pt x="3575" y="1619"/>
                    </a:lnTo>
                    <a:lnTo>
                      <a:pt x="3582" y="1710"/>
                    </a:lnTo>
                    <a:lnTo>
                      <a:pt x="3585" y="1801"/>
                    </a:lnTo>
                    <a:close/>
                  </a:path>
                </a:pathLst>
              </a:custGeom>
              <a:solidFill>
                <a:srgbClr val="EE995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1564" name="Freeform 1395">
                <a:extLst>
                  <a:ext uri="{FF2B5EF4-FFF2-40B4-BE49-F238E27FC236}">
                    <a16:creationId xmlns:a16="http://schemas.microsoft.com/office/drawing/2014/main" id="{1996858B-E11F-41CE-A683-4559BBB0423E}"/>
                  </a:ext>
                </a:extLst>
              </p:cNvPr>
              <p:cNvSpPr>
                <a:spLocks noEditPoints="1"/>
              </p:cNvSpPr>
              <p:nvPr/>
            </p:nvSpPr>
            <p:spPr bwMode="auto">
              <a:xfrm>
                <a:off x="3579" y="1155"/>
                <a:ext cx="721" cy="721"/>
              </a:xfrm>
              <a:custGeom>
                <a:avLst/>
                <a:gdLst>
                  <a:gd name="T0" fmla="*/ 433 w 3603"/>
                  <a:gd name="T1" fmla="*/ 714 h 3602"/>
                  <a:gd name="T2" fmla="*/ 516 w 3603"/>
                  <a:gd name="T3" fmla="*/ 685 h 3602"/>
                  <a:gd name="T4" fmla="*/ 590 w 3603"/>
                  <a:gd name="T5" fmla="*/ 639 h 3602"/>
                  <a:gd name="T6" fmla="*/ 649 w 3603"/>
                  <a:gd name="T7" fmla="*/ 576 h 3602"/>
                  <a:gd name="T8" fmla="*/ 692 w 3603"/>
                  <a:gd name="T9" fmla="*/ 501 h 3602"/>
                  <a:gd name="T10" fmla="*/ 717 w 3603"/>
                  <a:gd name="T11" fmla="*/ 415 h 3602"/>
                  <a:gd name="T12" fmla="*/ 719 w 3603"/>
                  <a:gd name="T13" fmla="*/ 324 h 3602"/>
                  <a:gd name="T14" fmla="*/ 699 w 3603"/>
                  <a:gd name="T15" fmla="*/ 237 h 3602"/>
                  <a:gd name="T16" fmla="*/ 659 w 3603"/>
                  <a:gd name="T17" fmla="*/ 159 h 3602"/>
                  <a:gd name="T18" fmla="*/ 603 w 3603"/>
                  <a:gd name="T19" fmla="*/ 94 h 3602"/>
                  <a:gd name="T20" fmla="*/ 532 w 3603"/>
                  <a:gd name="T21" fmla="*/ 43 h 3602"/>
                  <a:gd name="T22" fmla="*/ 450 w 3603"/>
                  <a:gd name="T23" fmla="*/ 11 h 3602"/>
                  <a:gd name="T24" fmla="*/ 360 w 3603"/>
                  <a:gd name="T25" fmla="*/ 0 h 3602"/>
                  <a:gd name="T26" fmla="*/ 271 w 3603"/>
                  <a:gd name="T27" fmla="*/ 11 h 3602"/>
                  <a:gd name="T28" fmla="*/ 189 w 3603"/>
                  <a:gd name="T29" fmla="*/ 43 h 3602"/>
                  <a:gd name="T30" fmla="*/ 118 w 3603"/>
                  <a:gd name="T31" fmla="*/ 94 h 3602"/>
                  <a:gd name="T32" fmla="*/ 62 w 3603"/>
                  <a:gd name="T33" fmla="*/ 159 h 3602"/>
                  <a:gd name="T34" fmla="*/ 22 w 3603"/>
                  <a:gd name="T35" fmla="*/ 237 h 3602"/>
                  <a:gd name="T36" fmla="*/ 2 w 3603"/>
                  <a:gd name="T37" fmla="*/ 324 h 3602"/>
                  <a:gd name="T38" fmla="*/ 4 w 3603"/>
                  <a:gd name="T39" fmla="*/ 415 h 3602"/>
                  <a:gd name="T40" fmla="*/ 28 w 3603"/>
                  <a:gd name="T41" fmla="*/ 501 h 3602"/>
                  <a:gd name="T42" fmla="*/ 72 w 3603"/>
                  <a:gd name="T43" fmla="*/ 576 h 3602"/>
                  <a:gd name="T44" fmla="*/ 131 w 3603"/>
                  <a:gd name="T45" fmla="*/ 639 h 3602"/>
                  <a:gd name="T46" fmla="*/ 204 w 3603"/>
                  <a:gd name="T47" fmla="*/ 685 h 3602"/>
                  <a:gd name="T48" fmla="*/ 288 w 3603"/>
                  <a:gd name="T49" fmla="*/ 714 h 3602"/>
                  <a:gd name="T50" fmla="*/ 707 w 3603"/>
                  <a:gd name="T51" fmla="*/ 361 h 3602"/>
                  <a:gd name="T52" fmla="*/ 696 w 3603"/>
                  <a:gd name="T53" fmla="*/ 447 h 3602"/>
                  <a:gd name="T54" fmla="*/ 665 w 3603"/>
                  <a:gd name="T55" fmla="*/ 526 h 3602"/>
                  <a:gd name="T56" fmla="*/ 617 w 3603"/>
                  <a:gd name="T57" fmla="*/ 594 h 3602"/>
                  <a:gd name="T58" fmla="*/ 554 w 3603"/>
                  <a:gd name="T59" fmla="*/ 648 h 3602"/>
                  <a:gd name="T60" fmla="*/ 480 w 3603"/>
                  <a:gd name="T61" fmla="*/ 686 h 3602"/>
                  <a:gd name="T62" fmla="*/ 396 w 3603"/>
                  <a:gd name="T63" fmla="*/ 705 h 3602"/>
                  <a:gd name="T64" fmla="*/ 308 w 3603"/>
                  <a:gd name="T65" fmla="*/ 703 h 3602"/>
                  <a:gd name="T66" fmla="*/ 226 w 3603"/>
                  <a:gd name="T67" fmla="*/ 680 h 3602"/>
                  <a:gd name="T68" fmla="*/ 153 w 3603"/>
                  <a:gd name="T69" fmla="*/ 638 h 3602"/>
                  <a:gd name="T70" fmla="*/ 93 w 3603"/>
                  <a:gd name="T71" fmla="*/ 581 h 3602"/>
                  <a:gd name="T72" fmla="*/ 48 w 3603"/>
                  <a:gd name="T73" fmla="*/ 511 h 3602"/>
                  <a:gd name="T74" fmla="*/ 21 w 3603"/>
                  <a:gd name="T75" fmla="*/ 430 h 3602"/>
                  <a:gd name="T76" fmla="*/ 14 w 3603"/>
                  <a:gd name="T77" fmla="*/ 343 h 3602"/>
                  <a:gd name="T78" fmla="*/ 29 w 3603"/>
                  <a:gd name="T79" fmla="*/ 257 h 3602"/>
                  <a:gd name="T80" fmla="*/ 64 w 3603"/>
                  <a:gd name="T81" fmla="*/ 181 h 3602"/>
                  <a:gd name="T82" fmla="*/ 115 w 3603"/>
                  <a:gd name="T83" fmla="*/ 115 h 3602"/>
                  <a:gd name="T84" fmla="*/ 181 w 3603"/>
                  <a:gd name="T85" fmla="*/ 64 h 3602"/>
                  <a:gd name="T86" fmla="*/ 258 w 3603"/>
                  <a:gd name="T87" fmla="*/ 29 h 3602"/>
                  <a:gd name="T88" fmla="*/ 343 w 3603"/>
                  <a:gd name="T89" fmla="*/ 14 h 3602"/>
                  <a:gd name="T90" fmla="*/ 430 w 3603"/>
                  <a:gd name="T91" fmla="*/ 21 h 3602"/>
                  <a:gd name="T92" fmla="*/ 511 w 3603"/>
                  <a:gd name="T93" fmla="*/ 48 h 3602"/>
                  <a:gd name="T94" fmla="*/ 581 w 3603"/>
                  <a:gd name="T95" fmla="*/ 93 h 3602"/>
                  <a:gd name="T96" fmla="*/ 638 w 3603"/>
                  <a:gd name="T97" fmla="*/ 153 h 3602"/>
                  <a:gd name="T98" fmla="*/ 680 w 3603"/>
                  <a:gd name="T99" fmla="*/ 226 h 3602"/>
                  <a:gd name="T100" fmla="*/ 703 w 3603"/>
                  <a:gd name="T101" fmla="*/ 308 h 360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603" h="3602">
                    <a:moveTo>
                      <a:pt x="1801" y="3602"/>
                    </a:moveTo>
                    <a:lnTo>
                      <a:pt x="1894" y="3600"/>
                    </a:lnTo>
                    <a:lnTo>
                      <a:pt x="1985" y="3593"/>
                    </a:lnTo>
                    <a:lnTo>
                      <a:pt x="2076" y="3582"/>
                    </a:lnTo>
                    <a:lnTo>
                      <a:pt x="2164" y="3566"/>
                    </a:lnTo>
                    <a:lnTo>
                      <a:pt x="2250" y="3546"/>
                    </a:lnTo>
                    <a:lnTo>
                      <a:pt x="2336" y="3521"/>
                    </a:lnTo>
                    <a:lnTo>
                      <a:pt x="2419" y="3492"/>
                    </a:lnTo>
                    <a:lnTo>
                      <a:pt x="2502" y="3460"/>
                    </a:lnTo>
                    <a:lnTo>
                      <a:pt x="2581" y="3424"/>
                    </a:lnTo>
                    <a:lnTo>
                      <a:pt x="2658" y="3385"/>
                    </a:lnTo>
                    <a:lnTo>
                      <a:pt x="2734" y="3341"/>
                    </a:lnTo>
                    <a:lnTo>
                      <a:pt x="2807" y="3294"/>
                    </a:lnTo>
                    <a:lnTo>
                      <a:pt x="2879" y="3244"/>
                    </a:lnTo>
                    <a:lnTo>
                      <a:pt x="2946" y="3190"/>
                    </a:lnTo>
                    <a:lnTo>
                      <a:pt x="3011" y="3134"/>
                    </a:lnTo>
                    <a:lnTo>
                      <a:pt x="3075" y="3073"/>
                    </a:lnTo>
                    <a:lnTo>
                      <a:pt x="3134" y="3011"/>
                    </a:lnTo>
                    <a:lnTo>
                      <a:pt x="3190" y="2946"/>
                    </a:lnTo>
                    <a:lnTo>
                      <a:pt x="3244" y="2877"/>
                    </a:lnTo>
                    <a:lnTo>
                      <a:pt x="3295" y="2807"/>
                    </a:lnTo>
                    <a:lnTo>
                      <a:pt x="3342" y="2734"/>
                    </a:lnTo>
                    <a:lnTo>
                      <a:pt x="3385" y="2658"/>
                    </a:lnTo>
                    <a:lnTo>
                      <a:pt x="3424" y="2581"/>
                    </a:lnTo>
                    <a:lnTo>
                      <a:pt x="3460" y="2502"/>
                    </a:lnTo>
                    <a:lnTo>
                      <a:pt x="3494" y="2419"/>
                    </a:lnTo>
                    <a:lnTo>
                      <a:pt x="3522" y="2336"/>
                    </a:lnTo>
                    <a:lnTo>
                      <a:pt x="3546" y="2250"/>
                    </a:lnTo>
                    <a:lnTo>
                      <a:pt x="3566" y="2163"/>
                    </a:lnTo>
                    <a:lnTo>
                      <a:pt x="3582" y="2074"/>
                    </a:lnTo>
                    <a:lnTo>
                      <a:pt x="3593" y="1985"/>
                    </a:lnTo>
                    <a:lnTo>
                      <a:pt x="3600" y="1894"/>
                    </a:lnTo>
                    <a:lnTo>
                      <a:pt x="3603" y="1801"/>
                    </a:lnTo>
                    <a:lnTo>
                      <a:pt x="3600" y="1709"/>
                    </a:lnTo>
                    <a:lnTo>
                      <a:pt x="3593" y="1617"/>
                    </a:lnTo>
                    <a:lnTo>
                      <a:pt x="3582" y="1528"/>
                    </a:lnTo>
                    <a:lnTo>
                      <a:pt x="3566" y="1439"/>
                    </a:lnTo>
                    <a:lnTo>
                      <a:pt x="3546" y="1352"/>
                    </a:lnTo>
                    <a:lnTo>
                      <a:pt x="3522" y="1267"/>
                    </a:lnTo>
                    <a:lnTo>
                      <a:pt x="3494" y="1183"/>
                    </a:lnTo>
                    <a:lnTo>
                      <a:pt x="3460" y="1101"/>
                    </a:lnTo>
                    <a:lnTo>
                      <a:pt x="3424" y="1021"/>
                    </a:lnTo>
                    <a:lnTo>
                      <a:pt x="3385" y="944"/>
                    </a:lnTo>
                    <a:lnTo>
                      <a:pt x="3342" y="869"/>
                    </a:lnTo>
                    <a:lnTo>
                      <a:pt x="3295" y="795"/>
                    </a:lnTo>
                    <a:lnTo>
                      <a:pt x="3244" y="725"/>
                    </a:lnTo>
                    <a:lnTo>
                      <a:pt x="3190" y="657"/>
                    </a:lnTo>
                    <a:lnTo>
                      <a:pt x="3134" y="591"/>
                    </a:lnTo>
                    <a:lnTo>
                      <a:pt x="3075" y="529"/>
                    </a:lnTo>
                    <a:lnTo>
                      <a:pt x="3011" y="469"/>
                    </a:lnTo>
                    <a:lnTo>
                      <a:pt x="2946" y="412"/>
                    </a:lnTo>
                    <a:lnTo>
                      <a:pt x="2879" y="358"/>
                    </a:lnTo>
                    <a:lnTo>
                      <a:pt x="2807" y="308"/>
                    </a:lnTo>
                    <a:lnTo>
                      <a:pt x="2734" y="262"/>
                    </a:lnTo>
                    <a:lnTo>
                      <a:pt x="2658" y="217"/>
                    </a:lnTo>
                    <a:lnTo>
                      <a:pt x="2581" y="178"/>
                    </a:lnTo>
                    <a:lnTo>
                      <a:pt x="2502" y="142"/>
                    </a:lnTo>
                    <a:lnTo>
                      <a:pt x="2419" y="110"/>
                    </a:lnTo>
                    <a:lnTo>
                      <a:pt x="2336" y="81"/>
                    </a:lnTo>
                    <a:lnTo>
                      <a:pt x="2250" y="57"/>
                    </a:lnTo>
                    <a:lnTo>
                      <a:pt x="2164" y="37"/>
                    </a:lnTo>
                    <a:lnTo>
                      <a:pt x="2076" y="20"/>
                    </a:lnTo>
                    <a:lnTo>
                      <a:pt x="1985" y="9"/>
                    </a:lnTo>
                    <a:lnTo>
                      <a:pt x="1894" y="2"/>
                    </a:lnTo>
                    <a:lnTo>
                      <a:pt x="1801" y="0"/>
                    </a:lnTo>
                    <a:lnTo>
                      <a:pt x="1709" y="2"/>
                    </a:lnTo>
                    <a:lnTo>
                      <a:pt x="1617" y="9"/>
                    </a:lnTo>
                    <a:lnTo>
                      <a:pt x="1528" y="20"/>
                    </a:lnTo>
                    <a:lnTo>
                      <a:pt x="1439" y="37"/>
                    </a:lnTo>
                    <a:lnTo>
                      <a:pt x="1352" y="57"/>
                    </a:lnTo>
                    <a:lnTo>
                      <a:pt x="1267" y="81"/>
                    </a:lnTo>
                    <a:lnTo>
                      <a:pt x="1183" y="110"/>
                    </a:lnTo>
                    <a:lnTo>
                      <a:pt x="1102" y="142"/>
                    </a:lnTo>
                    <a:lnTo>
                      <a:pt x="1021" y="178"/>
                    </a:lnTo>
                    <a:lnTo>
                      <a:pt x="944" y="217"/>
                    </a:lnTo>
                    <a:lnTo>
                      <a:pt x="869" y="262"/>
                    </a:lnTo>
                    <a:lnTo>
                      <a:pt x="795" y="308"/>
                    </a:lnTo>
                    <a:lnTo>
                      <a:pt x="725" y="358"/>
                    </a:lnTo>
                    <a:lnTo>
                      <a:pt x="656" y="412"/>
                    </a:lnTo>
                    <a:lnTo>
                      <a:pt x="591" y="469"/>
                    </a:lnTo>
                    <a:lnTo>
                      <a:pt x="529" y="529"/>
                    </a:lnTo>
                    <a:lnTo>
                      <a:pt x="469" y="591"/>
                    </a:lnTo>
                    <a:lnTo>
                      <a:pt x="412" y="657"/>
                    </a:lnTo>
                    <a:lnTo>
                      <a:pt x="359" y="725"/>
                    </a:lnTo>
                    <a:lnTo>
                      <a:pt x="309" y="795"/>
                    </a:lnTo>
                    <a:lnTo>
                      <a:pt x="262" y="869"/>
                    </a:lnTo>
                    <a:lnTo>
                      <a:pt x="218" y="944"/>
                    </a:lnTo>
                    <a:lnTo>
                      <a:pt x="178" y="1021"/>
                    </a:lnTo>
                    <a:lnTo>
                      <a:pt x="142" y="1101"/>
                    </a:lnTo>
                    <a:lnTo>
                      <a:pt x="110" y="1183"/>
                    </a:lnTo>
                    <a:lnTo>
                      <a:pt x="82" y="1267"/>
                    </a:lnTo>
                    <a:lnTo>
                      <a:pt x="57" y="1352"/>
                    </a:lnTo>
                    <a:lnTo>
                      <a:pt x="36" y="1439"/>
                    </a:lnTo>
                    <a:lnTo>
                      <a:pt x="21" y="1528"/>
                    </a:lnTo>
                    <a:lnTo>
                      <a:pt x="9" y="1617"/>
                    </a:lnTo>
                    <a:lnTo>
                      <a:pt x="2" y="1709"/>
                    </a:lnTo>
                    <a:lnTo>
                      <a:pt x="0" y="1801"/>
                    </a:lnTo>
                    <a:lnTo>
                      <a:pt x="2" y="1894"/>
                    </a:lnTo>
                    <a:lnTo>
                      <a:pt x="9" y="1985"/>
                    </a:lnTo>
                    <a:lnTo>
                      <a:pt x="21" y="2074"/>
                    </a:lnTo>
                    <a:lnTo>
                      <a:pt x="36" y="2163"/>
                    </a:lnTo>
                    <a:lnTo>
                      <a:pt x="57" y="2250"/>
                    </a:lnTo>
                    <a:lnTo>
                      <a:pt x="82" y="2336"/>
                    </a:lnTo>
                    <a:lnTo>
                      <a:pt x="110" y="2419"/>
                    </a:lnTo>
                    <a:lnTo>
                      <a:pt x="142" y="2502"/>
                    </a:lnTo>
                    <a:lnTo>
                      <a:pt x="178" y="2581"/>
                    </a:lnTo>
                    <a:lnTo>
                      <a:pt x="218" y="2658"/>
                    </a:lnTo>
                    <a:lnTo>
                      <a:pt x="262" y="2734"/>
                    </a:lnTo>
                    <a:lnTo>
                      <a:pt x="309" y="2807"/>
                    </a:lnTo>
                    <a:lnTo>
                      <a:pt x="359" y="2877"/>
                    </a:lnTo>
                    <a:lnTo>
                      <a:pt x="412" y="2946"/>
                    </a:lnTo>
                    <a:lnTo>
                      <a:pt x="469" y="3011"/>
                    </a:lnTo>
                    <a:lnTo>
                      <a:pt x="529" y="3073"/>
                    </a:lnTo>
                    <a:lnTo>
                      <a:pt x="591" y="3134"/>
                    </a:lnTo>
                    <a:lnTo>
                      <a:pt x="656" y="3190"/>
                    </a:lnTo>
                    <a:lnTo>
                      <a:pt x="725" y="3244"/>
                    </a:lnTo>
                    <a:lnTo>
                      <a:pt x="795" y="3294"/>
                    </a:lnTo>
                    <a:lnTo>
                      <a:pt x="869" y="3341"/>
                    </a:lnTo>
                    <a:lnTo>
                      <a:pt x="944" y="3385"/>
                    </a:lnTo>
                    <a:lnTo>
                      <a:pt x="1021" y="3424"/>
                    </a:lnTo>
                    <a:lnTo>
                      <a:pt x="1102" y="3460"/>
                    </a:lnTo>
                    <a:lnTo>
                      <a:pt x="1183" y="3492"/>
                    </a:lnTo>
                    <a:lnTo>
                      <a:pt x="1267" y="3521"/>
                    </a:lnTo>
                    <a:lnTo>
                      <a:pt x="1352" y="3546"/>
                    </a:lnTo>
                    <a:lnTo>
                      <a:pt x="1439" y="3566"/>
                    </a:lnTo>
                    <a:lnTo>
                      <a:pt x="1528" y="3582"/>
                    </a:lnTo>
                    <a:lnTo>
                      <a:pt x="1617" y="3593"/>
                    </a:lnTo>
                    <a:lnTo>
                      <a:pt x="1709" y="3600"/>
                    </a:lnTo>
                    <a:lnTo>
                      <a:pt x="1801" y="3602"/>
                    </a:lnTo>
                    <a:close/>
                    <a:moveTo>
                      <a:pt x="3534" y="1801"/>
                    </a:moveTo>
                    <a:lnTo>
                      <a:pt x="3532" y="1891"/>
                    </a:lnTo>
                    <a:lnTo>
                      <a:pt x="3525" y="1978"/>
                    </a:lnTo>
                    <a:lnTo>
                      <a:pt x="3514" y="2064"/>
                    </a:lnTo>
                    <a:lnTo>
                      <a:pt x="3499" y="2150"/>
                    </a:lnTo>
                    <a:lnTo>
                      <a:pt x="3480" y="2234"/>
                    </a:lnTo>
                    <a:lnTo>
                      <a:pt x="3455" y="2317"/>
                    </a:lnTo>
                    <a:lnTo>
                      <a:pt x="3428" y="2397"/>
                    </a:lnTo>
                    <a:lnTo>
                      <a:pt x="3397" y="2475"/>
                    </a:lnTo>
                    <a:lnTo>
                      <a:pt x="3363" y="2552"/>
                    </a:lnTo>
                    <a:lnTo>
                      <a:pt x="3325" y="2627"/>
                    </a:lnTo>
                    <a:lnTo>
                      <a:pt x="3283" y="2699"/>
                    </a:lnTo>
                    <a:lnTo>
                      <a:pt x="3238" y="2770"/>
                    </a:lnTo>
                    <a:lnTo>
                      <a:pt x="3189" y="2837"/>
                    </a:lnTo>
                    <a:lnTo>
                      <a:pt x="3138" y="2902"/>
                    </a:lnTo>
                    <a:lnTo>
                      <a:pt x="3084" y="2966"/>
                    </a:lnTo>
                    <a:lnTo>
                      <a:pt x="3026" y="3026"/>
                    </a:lnTo>
                    <a:lnTo>
                      <a:pt x="2966" y="3083"/>
                    </a:lnTo>
                    <a:lnTo>
                      <a:pt x="2904" y="3138"/>
                    </a:lnTo>
                    <a:lnTo>
                      <a:pt x="2838" y="3189"/>
                    </a:lnTo>
                    <a:lnTo>
                      <a:pt x="2770" y="3237"/>
                    </a:lnTo>
                    <a:lnTo>
                      <a:pt x="2700" y="3282"/>
                    </a:lnTo>
                    <a:lnTo>
                      <a:pt x="2627" y="3325"/>
                    </a:lnTo>
                    <a:lnTo>
                      <a:pt x="2552" y="3363"/>
                    </a:lnTo>
                    <a:lnTo>
                      <a:pt x="2476" y="3397"/>
                    </a:lnTo>
                    <a:lnTo>
                      <a:pt x="2397" y="3428"/>
                    </a:lnTo>
                    <a:lnTo>
                      <a:pt x="2317" y="3455"/>
                    </a:lnTo>
                    <a:lnTo>
                      <a:pt x="2234" y="3478"/>
                    </a:lnTo>
                    <a:lnTo>
                      <a:pt x="2151" y="3498"/>
                    </a:lnTo>
                    <a:lnTo>
                      <a:pt x="2065" y="3513"/>
                    </a:lnTo>
                    <a:lnTo>
                      <a:pt x="1978" y="3524"/>
                    </a:lnTo>
                    <a:lnTo>
                      <a:pt x="1891" y="3531"/>
                    </a:lnTo>
                    <a:lnTo>
                      <a:pt x="1801" y="3534"/>
                    </a:lnTo>
                    <a:lnTo>
                      <a:pt x="1713" y="3531"/>
                    </a:lnTo>
                    <a:lnTo>
                      <a:pt x="1624" y="3524"/>
                    </a:lnTo>
                    <a:lnTo>
                      <a:pt x="1538" y="3513"/>
                    </a:lnTo>
                    <a:lnTo>
                      <a:pt x="1452" y="3498"/>
                    </a:lnTo>
                    <a:lnTo>
                      <a:pt x="1368" y="3478"/>
                    </a:lnTo>
                    <a:lnTo>
                      <a:pt x="1287" y="3455"/>
                    </a:lnTo>
                    <a:lnTo>
                      <a:pt x="1206" y="3428"/>
                    </a:lnTo>
                    <a:lnTo>
                      <a:pt x="1127" y="3397"/>
                    </a:lnTo>
                    <a:lnTo>
                      <a:pt x="1050" y="3363"/>
                    </a:lnTo>
                    <a:lnTo>
                      <a:pt x="976" y="3325"/>
                    </a:lnTo>
                    <a:lnTo>
                      <a:pt x="903" y="3282"/>
                    </a:lnTo>
                    <a:lnTo>
                      <a:pt x="833" y="3237"/>
                    </a:lnTo>
                    <a:lnTo>
                      <a:pt x="765" y="3189"/>
                    </a:lnTo>
                    <a:lnTo>
                      <a:pt x="700" y="3138"/>
                    </a:lnTo>
                    <a:lnTo>
                      <a:pt x="636" y="3083"/>
                    </a:lnTo>
                    <a:lnTo>
                      <a:pt x="576" y="3026"/>
                    </a:lnTo>
                    <a:lnTo>
                      <a:pt x="519" y="2966"/>
                    </a:lnTo>
                    <a:lnTo>
                      <a:pt x="465" y="2902"/>
                    </a:lnTo>
                    <a:lnTo>
                      <a:pt x="413" y="2837"/>
                    </a:lnTo>
                    <a:lnTo>
                      <a:pt x="365" y="2770"/>
                    </a:lnTo>
                    <a:lnTo>
                      <a:pt x="320" y="2699"/>
                    </a:lnTo>
                    <a:lnTo>
                      <a:pt x="279" y="2627"/>
                    </a:lnTo>
                    <a:lnTo>
                      <a:pt x="239" y="2552"/>
                    </a:lnTo>
                    <a:lnTo>
                      <a:pt x="205" y="2475"/>
                    </a:lnTo>
                    <a:lnTo>
                      <a:pt x="174" y="2397"/>
                    </a:lnTo>
                    <a:lnTo>
                      <a:pt x="147" y="2317"/>
                    </a:lnTo>
                    <a:lnTo>
                      <a:pt x="124" y="2234"/>
                    </a:lnTo>
                    <a:lnTo>
                      <a:pt x="105" y="2150"/>
                    </a:lnTo>
                    <a:lnTo>
                      <a:pt x="89" y="2064"/>
                    </a:lnTo>
                    <a:lnTo>
                      <a:pt x="78" y="1978"/>
                    </a:lnTo>
                    <a:lnTo>
                      <a:pt x="72" y="1891"/>
                    </a:lnTo>
                    <a:lnTo>
                      <a:pt x="70" y="1801"/>
                    </a:lnTo>
                    <a:lnTo>
                      <a:pt x="72" y="1712"/>
                    </a:lnTo>
                    <a:lnTo>
                      <a:pt x="78" y="1624"/>
                    </a:lnTo>
                    <a:lnTo>
                      <a:pt x="89" y="1538"/>
                    </a:lnTo>
                    <a:lnTo>
                      <a:pt x="105" y="1452"/>
                    </a:lnTo>
                    <a:lnTo>
                      <a:pt x="124" y="1368"/>
                    </a:lnTo>
                    <a:lnTo>
                      <a:pt x="147" y="1286"/>
                    </a:lnTo>
                    <a:lnTo>
                      <a:pt x="174" y="1205"/>
                    </a:lnTo>
                    <a:lnTo>
                      <a:pt x="205" y="1127"/>
                    </a:lnTo>
                    <a:lnTo>
                      <a:pt x="239" y="1050"/>
                    </a:lnTo>
                    <a:lnTo>
                      <a:pt x="279" y="975"/>
                    </a:lnTo>
                    <a:lnTo>
                      <a:pt x="320" y="903"/>
                    </a:lnTo>
                    <a:lnTo>
                      <a:pt x="365" y="832"/>
                    </a:lnTo>
                    <a:lnTo>
                      <a:pt x="413" y="765"/>
                    </a:lnTo>
                    <a:lnTo>
                      <a:pt x="465" y="700"/>
                    </a:lnTo>
                    <a:lnTo>
                      <a:pt x="519" y="636"/>
                    </a:lnTo>
                    <a:lnTo>
                      <a:pt x="576" y="576"/>
                    </a:lnTo>
                    <a:lnTo>
                      <a:pt x="636" y="519"/>
                    </a:lnTo>
                    <a:lnTo>
                      <a:pt x="700" y="465"/>
                    </a:lnTo>
                    <a:lnTo>
                      <a:pt x="765" y="413"/>
                    </a:lnTo>
                    <a:lnTo>
                      <a:pt x="833" y="365"/>
                    </a:lnTo>
                    <a:lnTo>
                      <a:pt x="903" y="320"/>
                    </a:lnTo>
                    <a:lnTo>
                      <a:pt x="976" y="278"/>
                    </a:lnTo>
                    <a:lnTo>
                      <a:pt x="1050" y="240"/>
                    </a:lnTo>
                    <a:lnTo>
                      <a:pt x="1127" y="205"/>
                    </a:lnTo>
                    <a:lnTo>
                      <a:pt x="1206" y="174"/>
                    </a:lnTo>
                    <a:lnTo>
                      <a:pt x="1287" y="147"/>
                    </a:lnTo>
                    <a:lnTo>
                      <a:pt x="1368" y="124"/>
                    </a:lnTo>
                    <a:lnTo>
                      <a:pt x="1452" y="104"/>
                    </a:lnTo>
                    <a:lnTo>
                      <a:pt x="1538" y="89"/>
                    </a:lnTo>
                    <a:lnTo>
                      <a:pt x="1624" y="78"/>
                    </a:lnTo>
                    <a:lnTo>
                      <a:pt x="1713" y="71"/>
                    </a:lnTo>
                    <a:lnTo>
                      <a:pt x="1801" y="69"/>
                    </a:lnTo>
                    <a:lnTo>
                      <a:pt x="1891" y="71"/>
                    </a:lnTo>
                    <a:lnTo>
                      <a:pt x="1978" y="78"/>
                    </a:lnTo>
                    <a:lnTo>
                      <a:pt x="2065" y="89"/>
                    </a:lnTo>
                    <a:lnTo>
                      <a:pt x="2151" y="104"/>
                    </a:lnTo>
                    <a:lnTo>
                      <a:pt x="2234" y="124"/>
                    </a:lnTo>
                    <a:lnTo>
                      <a:pt x="2317" y="147"/>
                    </a:lnTo>
                    <a:lnTo>
                      <a:pt x="2397" y="174"/>
                    </a:lnTo>
                    <a:lnTo>
                      <a:pt x="2476" y="205"/>
                    </a:lnTo>
                    <a:lnTo>
                      <a:pt x="2552" y="240"/>
                    </a:lnTo>
                    <a:lnTo>
                      <a:pt x="2627" y="278"/>
                    </a:lnTo>
                    <a:lnTo>
                      <a:pt x="2700" y="320"/>
                    </a:lnTo>
                    <a:lnTo>
                      <a:pt x="2770" y="365"/>
                    </a:lnTo>
                    <a:lnTo>
                      <a:pt x="2838" y="413"/>
                    </a:lnTo>
                    <a:lnTo>
                      <a:pt x="2904" y="465"/>
                    </a:lnTo>
                    <a:lnTo>
                      <a:pt x="2966" y="519"/>
                    </a:lnTo>
                    <a:lnTo>
                      <a:pt x="3026" y="576"/>
                    </a:lnTo>
                    <a:lnTo>
                      <a:pt x="3084" y="636"/>
                    </a:lnTo>
                    <a:lnTo>
                      <a:pt x="3138" y="700"/>
                    </a:lnTo>
                    <a:lnTo>
                      <a:pt x="3189" y="765"/>
                    </a:lnTo>
                    <a:lnTo>
                      <a:pt x="3238" y="832"/>
                    </a:lnTo>
                    <a:lnTo>
                      <a:pt x="3283" y="903"/>
                    </a:lnTo>
                    <a:lnTo>
                      <a:pt x="3325" y="975"/>
                    </a:lnTo>
                    <a:lnTo>
                      <a:pt x="3363" y="1050"/>
                    </a:lnTo>
                    <a:lnTo>
                      <a:pt x="3397" y="1127"/>
                    </a:lnTo>
                    <a:lnTo>
                      <a:pt x="3428" y="1205"/>
                    </a:lnTo>
                    <a:lnTo>
                      <a:pt x="3455" y="1286"/>
                    </a:lnTo>
                    <a:lnTo>
                      <a:pt x="3480" y="1368"/>
                    </a:lnTo>
                    <a:lnTo>
                      <a:pt x="3499" y="1452"/>
                    </a:lnTo>
                    <a:lnTo>
                      <a:pt x="3514" y="1538"/>
                    </a:lnTo>
                    <a:lnTo>
                      <a:pt x="3525" y="1624"/>
                    </a:lnTo>
                    <a:lnTo>
                      <a:pt x="3532" y="1712"/>
                    </a:lnTo>
                    <a:lnTo>
                      <a:pt x="3534" y="1801"/>
                    </a:lnTo>
                    <a:close/>
                  </a:path>
                </a:pathLst>
              </a:custGeom>
              <a:solidFill>
                <a:srgbClr val="EE9C6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1565" name="Freeform 1396">
                <a:extLst>
                  <a:ext uri="{FF2B5EF4-FFF2-40B4-BE49-F238E27FC236}">
                    <a16:creationId xmlns:a16="http://schemas.microsoft.com/office/drawing/2014/main" id="{71083561-B02B-4702-A803-D1A1CAE02CC2}"/>
                  </a:ext>
                </a:extLst>
              </p:cNvPr>
              <p:cNvSpPr>
                <a:spLocks noEditPoints="1"/>
              </p:cNvSpPr>
              <p:nvPr/>
            </p:nvSpPr>
            <p:spPr bwMode="auto">
              <a:xfrm>
                <a:off x="3583" y="1159"/>
                <a:ext cx="713" cy="713"/>
              </a:xfrm>
              <a:custGeom>
                <a:avLst/>
                <a:gdLst>
                  <a:gd name="T0" fmla="*/ 706 w 3567"/>
                  <a:gd name="T1" fmla="*/ 285 h 3566"/>
                  <a:gd name="T2" fmla="*/ 678 w 3567"/>
                  <a:gd name="T3" fmla="*/ 202 h 3566"/>
                  <a:gd name="T4" fmla="*/ 631 w 3567"/>
                  <a:gd name="T5" fmla="*/ 130 h 3566"/>
                  <a:gd name="T6" fmla="*/ 570 w 3567"/>
                  <a:gd name="T7" fmla="*/ 71 h 3566"/>
                  <a:gd name="T8" fmla="*/ 495 w 3567"/>
                  <a:gd name="T9" fmla="*/ 28 h 3566"/>
                  <a:gd name="T10" fmla="*/ 411 w 3567"/>
                  <a:gd name="T11" fmla="*/ 4 h 3566"/>
                  <a:gd name="T12" fmla="*/ 320 w 3567"/>
                  <a:gd name="T13" fmla="*/ 2 h 3566"/>
                  <a:gd name="T14" fmla="*/ 234 w 3567"/>
                  <a:gd name="T15" fmla="*/ 22 h 3566"/>
                  <a:gd name="T16" fmla="*/ 157 w 3567"/>
                  <a:gd name="T17" fmla="*/ 61 h 3566"/>
                  <a:gd name="T18" fmla="*/ 93 w 3567"/>
                  <a:gd name="T19" fmla="*/ 117 h 3566"/>
                  <a:gd name="T20" fmla="*/ 43 w 3567"/>
                  <a:gd name="T21" fmla="*/ 187 h 3566"/>
                  <a:gd name="T22" fmla="*/ 11 w 3567"/>
                  <a:gd name="T23" fmla="*/ 268 h 3566"/>
                  <a:gd name="T24" fmla="*/ 0 w 3567"/>
                  <a:gd name="T25" fmla="*/ 357 h 3566"/>
                  <a:gd name="T26" fmla="*/ 11 w 3567"/>
                  <a:gd name="T27" fmla="*/ 445 h 3566"/>
                  <a:gd name="T28" fmla="*/ 43 w 3567"/>
                  <a:gd name="T29" fmla="*/ 526 h 3566"/>
                  <a:gd name="T30" fmla="*/ 93 w 3567"/>
                  <a:gd name="T31" fmla="*/ 596 h 3566"/>
                  <a:gd name="T32" fmla="*/ 157 w 3567"/>
                  <a:gd name="T33" fmla="*/ 652 h 3566"/>
                  <a:gd name="T34" fmla="*/ 234 w 3567"/>
                  <a:gd name="T35" fmla="*/ 691 h 3566"/>
                  <a:gd name="T36" fmla="*/ 320 w 3567"/>
                  <a:gd name="T37" fmla="*/ 711 h 3566"/>
                  <a:gd name="T38" fmla="*/ 411 w 3567"/>
                  <a:gd name="T39" fmla="*/ 709 h 3566"/>
                  <a:gd name="T40" fmla="*/ 495 w 3567"/>
                  <a:gd name="T41" fmla="*/ 685 h 3566"/>
                  <a:gd name="T42" fmla="*/ 570 w 3567"/>
                  <a:gd name="T43" fmla="*/ 642 h 3566"/>
                  <a:gd name="T44" fmla="*/ 631 w 3567"/>
                  <a:gd name="T45" fmla="*/ 583 h 3566"/>
                  <a:gd name="T46" fmla="*/ 678 w 3567"/>
                  <a:gd name="T47" fmla="*/ 511 h 3566"/>
                  <a:gd name="T48" fmla="*/ 706 w 3567"/>
                  <a:gd name="T49" fmla="*/ 428 h 3566"/>
                  <a:gd name="T50" fmla="*/ 693 w 3567"/>
                  <a:gd name="T51" fmla="*/ 357 h 3566"/>
                  <a:gd name="T52" fmla="*/ 682 w 3567"/>
                  <a:gd name="T53" fmla="*/ 440 h 3566"/>
                  <a:gd name="T54" fmla="*/ 652 w 3567"/>
                  <a:gd name="T55" fmla="*/ 517 h 3566"/>
                  <a:gd name="T56" fmla="*/ 605 w 3567"/>
                  <a:gd name="T57" fmla="*/ 583 h 3566"/>
                  <a:gd name="T58" fmla="*/ 544 w 3567"/>
                  <a:gd name="T59" fmla="*/ 635 h 3566"/>
                  <a:gd name="T60" fmla="*/ 472 w 3567"/>
                  <a:gd name="T61" fmla="*/ 672 h 3566"/>
                  <a:gd name="T62" fmla="*/ 391 w 3567"/>
                  <a:gd name="T63" fmla="*/ 691 h 3566"/>
                  <a:gd name="T64" fmla="*/ 305 w 3567"/>
                  <a:gd name="T65" fmla="*/ 689 h 3566"/>
                  <a:gd name="T66" fmla="*/ 226 w 3567"/>
                  <a:gd name="T67" fmla="*/ 666 h 3566"/>
                  <a:gd name="T68" fmla="*/ 155 w 3567"/>
                  <a:gd name="T69" fmla="*/ 626 h 3566"/>
                  <a:gd name="T70" fmla="*/ 97 w 3567"/>
                  <a:gd name="T71" fmla="*/ 570 h 3566"/>
                  <a:gd name="T72" fmla="*/ 54 w 3567"/>
                  <a:gd name="T73" fmla="*/ 502 h 3566"/>
                  <a:gd name="T74" fmla="*/ 27 w 3567"/>
                  <a:gd name="T75" fmla="*/ 424 h 3566"/>
                  <a:gd name="T76" fmla="*/ 21 w 3567"/>
                  <a:gd name="T77" fmla="*/ 339 h 3566"/>
                  <a:gd name="T78" fmla="*/ 35 w 3567"/>
                  <a:gd name="T79" fmla="*/ 257 h 3566"/>
                  <a:gd name="T80" fmla="*/ 69 w 3567"/>
                  <a:gd name="T81" fmla="*/ 182 h 3566"/>
                  <a:gd name="T82" fmla="*/ 119 w 3567"/>
                  <a:gd name="T83" fmla="*/ 119 h 3566"/>
                  <a:gd name="T84" fmla="*/ 182 w 3567"/>
                  <a:gd name="T85" fmla="*/ 69 h 3566"/>
                  <a:gd name="T86" fmla="*/ 257 w 3567"/>
                  <a:gd name="T87" fmla="*/ 35 h 3566"/>
                  <a:gd name="T88" fmla="*/ 339 w 3567"/>
                  <a:gd name="T89" fmla="*/ 21 h 3566"/>
                  <a:gd name="T90" fmla="*/ 424 w 3567"/>
                  <a:gd name="T91" fmla="*/ 27 h 3566"/>
                  <a:gd name="T92" fmla="*/ 502 w 3567"/>
                  <a:gd name="T93" fmla="*/ 54 h 3566"/>
                  <a:gd name="T94" fmla="*/ 570 w 3567"/>
                  <a:gd name="T95" fmla="*/ 97 h 3566"/>
                  <a:gd name="T96" fmla="*/ 626 w 3567"/>
                  <a:gd name="T97" fmla="*/ 155 h 3566"/>
                  <a:gd name="T98" fmla="*/ 666 w 3567"/>
                  <a:gd name="T99" fmla="*/ 226 h 3566"/>
                  <a:gd name="T100" fmla="*/ 689 w 3567"/>
                  <a:gd name="T101" fmla="*/ 305 h 35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567" h="3566">
                    <a:moveTo>
                      <a:pt x="3567" y="1783"/>
                    </a:moveTo>
                    <a:lnTo>
                      <a:pt x="3564" y="1692"/>
                    </a:lnTo>
                    <a:lnTo>
                      <a:pt x="3557" y="1601"/>
                    </a:lnTo>
                    <a:lnTo>
                      <a:pt x="3546" y="1512"/>
                    </a:lnTo>
                    <a:lnTo>
                      <a:pt x="3531" y="1423"/>
                    </a:lnTo>
                    <a:lnTo>
                      <a:pt x="3511" y="1338"/>
                    </a:lnTo>
                    <a:lnTo>
                      <a:pt x="3487" y="1253"/>
                    </a:lnTo>
                    <a:lnTo>
                      <a:pt x="3459" y="1170"/>
                    </a:lnTo>
                    <a:lnTo>
                      <a:pt x="3426" y="1089"/>
                    </a:lnTo>
                    <a:lnTo>
                      <a:pt x="3391" y="1010"/>
                    </a:lnTo>
                    <a:lnTo>
                      <a:pt x="3351" y="933"/>
                    </a:lnTo>
                    <a:lnTo>
                      <a:pt x="3309" y="859"/>
                    </a:lnTo>
                    <a:lnTo>
                      <a:pt x="3263" y="786"/>
                    </a:lnTo>
                    <a:lnTo>
                      <a:pt x="3212" y="716"/>
                    </a:lnTo>
                    <a:lnTo>
                      <a:pt x="3159" y="649"/>
                    </a:lnTo>
                    <a:lnTo>
                      <a:pt x="3104" y="584"/>
                    </a:lnTo>
                    <a:lnTo>
                      <a:pt x="3044" y="522"/>
                    </a:lnTo>
                    <a:lnTo>
                      <a:pt x="2982" y="464"/>
                    </a:lnTo>
                    <a:lnTo>
                      <a:pt x="2918" y="407"/>
                    </a:lnTo>
                    <a:lnTo>
                      <a:pt x="2850" y="354"/>
                    </a:lnTo>
                    <a:lnTo>
                      <a:pt x="2780" y="305"/>
                    </a:lnTo>
                    <a:lnTo>
                      <a:pt x="2708" y="258"/>
                    </a:lnTo>
                    <a:lnTo>
                      <a:pt x="2633" y="216"/>
                    </a:lnTo>
                    <a:lnTo>
                      <a:pt x="2556" y="176"/>
                    </a:lnTo>
                    <a:lnTo>
                      <a:pt x="2478" y="140"/>
                    </a:lnTo>
                    <a:lnTo>
                      <a:pt x="2396" y="108"/>
                    </a:lnTo>
                    <a:lnTo>
                      <a:pt x="2314" y="80"/>
                    </a:lnTo>
                    <a:lnTo>
                      <a:pt x="2229" y="56"/>
                    </a:lnTo>
                    <a:lnTo>
                      <a:pt x="2143" y="37"/>
                    </a:lnTo>
                    <a:lnTo>
                      <a:pt x="2055" y="21"/>
                    </a:lnTo>
                    <a:lnTo>
                      <a:pt x="1966" y="10"/>
                    </a:lnTo>
                    <a:lnTo>
                      <a:pt x="1876" y="2"/>
                    </a:lnTo>
                    <a:lnTo>
                      <a:pt x="1783" y="0"/>
                    </a:lnTo>
                    <a:lnTo>
                      <a:pt x="1692" y="2"/>
                    </a:lnTo>
                    <a:lnTo>
                      <a:pt x="1601" y="10"/>
                    </a:lnTo>
                    <a:lnTo>
                      <a:pt x="1512" y="21"/>
                    </a:lnTo>
                    <a:lnTo>
                      <a:pt x="1424" y="37"/>
                    </a:lnTo>
                    <a:lnTo>
                      <a:pt x="1338" y="56"/>
                    </a:lnTo>
                    <a:lnTo>
                      <a:pt x="1254" y="80"/>
                    </a:lnTo>
                    <a:lnTo>
                      <a:pt x="1170" y="108"/>
                    </a:lnTo>
                    <a:lnTo>
                      <a:pt x="1090" y="140"/>
                    </a:lnTo>
                    <a:lnTo>
                      <a:pt x="1010" y="176"/>
                    </a:lnTo>
                    <a:lnTo>
                      <a:pt x="933" y="216"/>
                    </a:lnTo>
                    <a:lnTo>
                      <a:pt x="859" y="258"/>
                    </a:lnTo>
                    <a:lnTo>
                      <a:pt x="786" y="305"/>
                    </a:lnTo>
                    <a:lnTo>
                      <a:pt x="717" y="354"/>
                    </a:lnTo>
                    <a:lnTo>
                      <a:pt x="650" y="407"/>
                    </a:lnTo>
                    <a:lnTo>
                      <a:pt x="584" y="464"/>
                    </a:lnTo>
                    <a:lnTo>
                      <a:pt x="523" y="522"/>
                    </a:lnTo>
                    <a:lnTo>
                      <a:pt x="464" y="584"/>
                    </a:lnTo>
                    <a:lnTo>
                      <a:pt x="407" y="649"/>
                    </a:lnTo>
                    <a:lnTo>
                      <a:pt x="354" y="716"/>
                    </a:lnTo>
                    <a:lnTo>
                      <a:pt x="305" y="786"/>
                    </a:lnTo>
                    <a:lnTo>
                      <a:pt x="259" y="859"/>
                    </a:lnTo>
                    <a:lnTo>
                      <a:pt x="215" y="933"/>
                    </a:lnTo>
                    <a:lnTo>
                      <a:pt x="176" y="1010"/>
                    </a:lnTo>
                    <a:lnTo>
                      <a:pt x="140" y="1089"/>
                    </a:lnTo>
                    <a:lnTo>
                      <a:pt x="108" y="1170"/>
                    </a:lnTo>
                    <a:lnTo>
                      <a:pt x="81" y="1253"/>
                    </a:lnTo>
                    <a:lnTo>
                      <a:pt x="57" y="1338"/>
                    </a:lnTo>
                    <a:lnTo>
                      <a:pt x="36" y="1423"/>
                    </a:lnTo>
                    <a:lnTo>
                      <a:pt x="20" y="1512"/>
                    </a:lnTo>
                    <a:lnTo>
                      <a:pt x="9" y="1601"/>
                    </a:lnTo>
                    <a:lnTo>
                      <a:pt x="2" y="1692"/>
                    </a:lnTo>
                    <a:lnTo>
                      <a:pt x="0" y="1783"/>
                    </a:lnTo>
                    <a:lnTo>
                      <a:pt x="2" y="1875"/>
                    </a:lnTo>
                    <a:lnTo>
                      <a:pt x="9" y="1965"/>
                    </a:lnTo>
                    <a:lnTo>
                      <a:pt x="20" y="2054"/>
                    </a:lnTo>
                    <a:lnTo>
                      <a:pt x="36" y="2143"/>
                    </a:lnTo>
                    <a:lnTo>
                      <a:pt x="57" y="2228"/>
                    </a:lnTo>
                    <a:lnTo>
                      <a:pt x="81" y="2314"/>
                    </a:lnTo>
                    <a:lnTo>
                      <a:pt x="108" y="2396"/>
                    </a:lnTo>
                    <a:lnTo>
                      <a:pt x="140" y="2477"/>
                    </a:lnTo>
                    <a:lnTo>
                      <a:pt x="176" y="2556"/>
                    </a:lnTo>
                    <a:lnTo>
                      <a:pt x="215" y="2633"/>
                    </a:lnTo>
                    <a:lnTo>
                      <a:pt x="259" y="2708"/>
                    </a:lnTo>
                    <a:lnTo>
                      <a:pt x="305" y="2780"/>
                    </a:lnTo>
                    <a:lnTo>
                      <a:pt x="354" y="2850"/>
                    </a:lnTo>
                    <a:lnTo>
                      <a:pt x="407" y="2918"/>
                    </a:lnTo>
                    <a:lnTo>
                      <a:pt x="464" y="2982"/>
                    </a:lnTo>
                    <a:lnTo>
                      <a:pt x="523" y="3044"/>
                    </a:lnTo>
                    <a:lnTo>
                      <a:pt x="584" y="3103"/>
                    </a:lnTo>
                    <a:lnTo>
                      <a:pt x="650" y="3159"/>
                    </a:lnTo>
                    <a:lnTo>
                      <a:pt x="717" y="3212"/>
                    </a:lnTo>
                    <a:lnTo>
                      <a:pt x="786" y="3261"/>
                    </a:lnTo>
                    <a:lnTo>
                      <a:pt x="859" y="3309"/>
                    </a:lnTo>
                    <a:lnTo>
                      <a:pt x="933" y="3351"/>
                    </a:lnTo>
                    <a:lnTo>
                      <a:pt x="1010" y="3390"/>
                    </a:lnTo>
                    <a:lnTo>
                      <a:pt x="1090" y="3426"/>
                    </a:lnTo>
                    <a:lnTo>
                      <a:pt x="1170" y="3458"/>
                    </a:lnTo>
                    <a:lnTo>
                      <a:pt x="1254" y="3486"/>
                    </a:lnTo>
                    <a:lnTo>
                      <a:pt x="1338" y="3511"/>
                    </a:lnTo>
                    <a:lnTo>
                      <a:pt x="1424" y="3530"/>
                    </a:lnTo>
                    <a:lnTo>
                      <a:pt x="1512" y="3546"/>
                    </a:lnTo>
                    <a:lnTo>
                      <a:pt x="1601" y="3557"/>
                    </a:lnTo>
                    <a:lnTo>
                      <a:pt x="1692" y="3564"/>
                    </a:lnTo>
                    <a:lnTo>
                      <a:pt x="1783" y="3566"/>
                    </a:lnTo>
                    <a:lnTo>
                      <a:pt x="1876" y="3564"/>
                    </a:lnTo>
                    <a:lnTo>
                      <a:pt x="1966" y="3557"/>
                    </a:lnTo>
                    <a:lnTo>
                      <a:pt x="2055" y="3546"/>
                    </a:lnTo>
                    <a:lnTo>
                      <a:pt x="2143" y="3530"/>
                    </a:lnTo>
                    <a:lnTo>
                      <a:pt x="2229" y="3511"/>
                    </a:lnTo>
                    <a:lnTo>
                      <a:pt x="2314" y="3486"/>
                    </a:lnTo>
                    <a:lnTo>
                      <a:pt x="2396" y="3458"/>
                    </a:lnTo>
                    <a:lnTo>
                      <a:pt x="2478" y="3426"/>
                    </a:lnTo>
                    <a:lnTo>
                      <a:pt x="2556" y="3390"/>
                    </a:lnTo>
                    <a:lnTo>
                      <a:pt x="2633" y="3351"/>
                    </a:lnTo>
                    <a:lnTo>
                      <a:pt x="2708" y="3309"/>
                    </a:lnTo>
                    <a:lnTo>
                      <a:pt x="2780" y="3261"/>
                    </a:lnTo>
                    <a:lnTo>
                      <a:pt x="2850" y="3212"/>
                    </a:lnTo>
                    <a:lnTo>
                      <a:pt x="2918" y="3159"/>
                    </a:lnTo>
                    <a:lnTo>
                      <a:pt x="2982" y="3103"/>
                    </a:lnTo>
                    <a:lnTo>
                      <a:pt x="3044" y="3044"/>
                    </a:lnTo>
                    <a:lnTo>
                      <a:pt x="3104" y="2982"/>
                    </a:lnTo>
                    <a:lnTo>
                      <a:pt x="3159" y="2918"/>
                    </a:lnTo>
                    <a:lnTo>
                      <a:pt x="3212" y="2850"/>
                    </a:lnTo>
                    <a:lnTo>
                      <a:pt x="3263" y="2780"/>
                    </a:lnTo>
                    <a:lnTo>
                      <a:pt x="3309" y="2708"/>
                    </a:lnTo>
                    <a:lnTo>
                      <a:pt x="3351" y="2633"/>
                    </a:lnTo>
                    <a:lnTo>
                      <a:pt x="3391" y="2556"/>
                    </a:lnTo>
                    <a:lnTo>
                      <a:pt x="3426" y="2477"/>
                    </a:lnTo>
                    <a:lnTo>
                      <a:pt x="3459" y="2396"/>
                    </a:lnTo>
                    <a:lnTo>
                      <a:pt x="3487" y="2314"/>
                    </a:lnTo>
                    <a:lnTo>
                      <a:pt x="3511" y="2228"/>
                    </a:lnTo>
                    <a:lnTo>
                      <a:pt x="3531" y="2143"/>
                    </a:lnTo>
                    <a:lnTo>
                      <a:pt x="3546" y="2054"/>
                    </a:lnTo>
                    <a:lnTo>
                      <a:pt x="3557" y="1965"/>
                    </a:lnTo>
                    <a:lnTo>
                      <a:pt x="3564" y="1875"/>
                    </a:lnTo>
                    <a:lnTo>
                      <a:pt x="3567" y="1783"/>
                    </a:lnTo>
                    <a:close/>
                    <a:moveTo>
                      <a:pt x="3465" y="1783"/>
                    </a:moveTo>
                    <a:lnTo>
                      <a:pt x="3463" y="1870"/>
                    </a:lnTo>
                    <a:lnTo>
                      <a:pt x="3457" y="1955"/>
                    </a:lnTo>
                    <a:lnTo>
                      <a:pt x="3445" y="2039"/>
                    </a:lnTo>
                    <a:lnTo>
                      <a:pt x="3430" y="2122"/>
                    </a:lnTo>
                    <a:lnTo>
                      <a:pt x="3412" y="2203"/>
                    </a:lnTo>
                    <a:lnTo>
                      <a:pt x="3389" y="2283"/>
                    </a:lnTo>
                    <a:lnTo>
                      <a:pt x="3363" y="2361"/>
                    </a:lnTo>
                    <a:lnTo>
                      <a:pt x="3333" y="2437"/>
                    </a:lnTo>
                    <a:lnTo>
                      <a:pt x="3299" y="2512"/>
                    </a:lnTo>
                    <a:lnTo>
                      <a:pt x="3262" y="2584"/>
                    </a:lnTo>
                    <a:lnTo>
                      <a:pt x="3221" y="2655"/>
                    </a:lnTo>
                    <a:lnTo>
                      <a:pt x="3178" y="2723"/>
                    </a:lnTo>
                    <a:lnTo>
                      <a:pt x="3131" y="2789"/>
                    </a:lnTo>
                    <a:lnTo>
                      <a:pt x="3081" y="2852"/>
                    </a:lnTo>
                    <a:lnTo>
                      <a:pt x="3028" y="2914"/>
                    </a:lnTo>
                    <a:lnTo>
                      <a:pt x="2972" y="2972"/>
                    </a:lnTo>
                    <a:lnTo>
                      <a:pt x="2914" y="3027"/>
                    </a:lnTo>
                    <a:lnTo>
                      <a:pt x="2853" y="3080"/>
                    </a:lnTo>
                    <a:lnTo>
                      <a:pt x="2789" y="3131"/>
                    </a:lnTo>
                    <a:lnTo>
                      <a:pt x="2724" y="3177"/>
                    </a:lnTo>
                    <a:lnTo>
                      <a:pt x="2656" y="3221"/>
                    </a:lnTo>
                    <a:lnTo>
                      <a:pt x="2585" y="3261"/>
                    </a:lnTo>
                    <a:lnTo>
                      <a:pt x="2513" y="3298"/>
                    </a:lnTo>
                    <a:lnTo>
                      <a:pt x="2437" y="3333"/>
                    </a:lnTo>
                    <a:lnTo>
                      <a:pt x="2361" y="3363"/>
                    </a:lnTo>
                    <a:lnTo>
                      <a:pt x="2284" y="3389"/>
                    </a:lnTo>
                    <a:lnTo>
                      <a:pt x="2203" y="3411"/>
                    </a:lnTo>
                    <a:lnTo>
                      <a:pt x="2122" y="3430"/>
                    </a:lnTo>
                    <a:lnTo>
                      <a:pt x="2039" y="3445"/>
                    </a:lnTo>
                    <a:lnTo>
                      <a:pt x="1955" y="3455"/>
                    </a:lnTo>
                    <a:lnTo>
                      <a:pt x="1870" y="3462"/>
                    </a:lnTo>
                    <a:lnTo>
                      <a:pt x="1783" y="3464"/>
                    </a:lnTo>
                    <a:lnTo>
                      <a:pt x="1697" y="3462"/>
                    </a:lnTo>
                    <a:lnTo>
                      <a:pt x="1611" y="3455"/>
                    </a:lnTo>
                    <a:lnTo>
                      <a:pt x="1527" y="3445"/>
                    </a:lnTo>
                    <a:lnTo>
                      <a:pt x="1444" y="3430"/>
                    </a:lnTo>
                    <a:lnTo>
                      <a:pt x="1363" y="3411"/>
                    </a:lnTo>
                    <a:lnTo>
                      <a:pt x="1284" y="3389"/>
                    </a:lnTo>
                    <a:lnTo>
                      <a:pt x="1205" y="3363"/>
                    </a:lnTo>
                    <a:lnTo>
                      <a:pt x="1129" y="3333"/>
                    </a:lnTo>
                    <a:lnTo>
                      <a:pt x="1055" y="3298"/>
                    </a:lnTo>
                    <a:lnTo>
                      <a:pt x="982" y="3261"/>
                    </a:lnTo>
                    <a:lnTo>
                      <a:pt x="912" y="3221"/>
                    </a:lnTo>
                    <a:lnTo>
                      <a:pt x="844" y="3177"/>
                    </a:lnTo>
                    <a:lnTo>
                      <a:pt x="777" y="3131"/>
                    </a:lnTo>
                    <a:lnTo>
                      <a:pt x="714" y="3080"/>
                    </a:lnTo>
                    <a:lnTo>
                      <a:pt x="653" y="3027"/>
                    </a:lnTo>
                    <a:lnTo>
                      <a:pt x="594" y="2972"/>
                    </a:lnTo>
                    <a:lnTo>
                      <a:pt x="539" y="2914"/>
                    </a:lnTo>
                    <a:lnTo>
                      <a:pt x="486" y="2852"/>
                    </a:lnTo>
                    <a:lnTo>
                      <a:pt x="436" y="2789"/>
                    </a:lnTo>
                    <a:lnTo>
                      <a:pt x="389" y="2723"/>
                    </a:lnTo>
                    <a:lnTo>
                      <a:pt x="345" y="2655"/>
                    </a:lnTo>
                    <a:lnTo>
                      <a:pt x="305" y="2584"/>
                    </a:lnTo>
                    <a:lnTo>
                      <a:pt x="268" y="2512"/>
                    </a:lnTo>
                    <a:lnTo>
                      <a:pt x="234" y="2437"/>
                    </a:lnTo>
                    <a:lnTo>
                      <a:pt x="204" y="2361"/>
                    </a:lnTo>
                    <a:lnTo>
                      <a:pt x="177" y="2283"/>
                    </a:lnTo>
                    <a:lnTo>
                      <a:pt x="155" y="2203"/>
                    </a:lnTo>
                    <a:lnTo>
                      <a:pt x="136" y="2122"/>
                    </a:lnTo>
                    <a:lnTo>
                      <a:pt x="121" y="2039"/>
                    </a:lnTo>
                    <a:lnTo>
                      <a:pt x="111" y="1955"/>
                    </a:lnTo>
                    <a:lnTo>
                      <a:pt x="104" y="1870"/>
                    </a:lnTo>
                    <a:lnTo>
                      <a:pt x="102" y="1783"/>
                    </a:lnTo>
                    <a:lnTo>
                      <a:pt x="104" y="1697"/>
                    </a:lnTo>
                    <a:lnTo>
                      <a:pt x="111" y="1611"/>
                    </a:lnTo>
                    <a:lnTo>
                      <a:pt x="121" y="1527"/>
                    </a:lnTo>
                    <a:lnTo>
                      <a:pt x="136" y="1444"/>
                    </a:lnTo>
                    <a:lnTo>
                      <a:pt x="155" y="1363"/>
                    </a:lnTo>
                    <a:lnTo>
                      <a:pt x="177" y="1284"/>
                    </a:lnTo>
                    <a:lnTo>
                      <a:pt x="204" y="1205"/>
                    </a:lnTo>
                    <a:lnTo>
                      <a:pt x="234" y="1129"/>
                    </a:lnTo>
                    <a:lnTo>
                      <a:pt x="268" y="1055"/>
                    </a:lnTo>
                    <a:lnTo>
                      <a:pt x="305" y="982"/>
                    </a:lnTo>
                    <a:lnTo>
                      <a:pt x="345" y="912"/>
                    </a:lnTo>
                    <a:lnTo>
                      <a:pt x="389" y="844"/>
                    </a:lnTo>
                    <a:lnTo>
                      <a:pt x="436" y="777"/>
                    </a:lnTo>
                    <a:lnTo>
                      <a:pt x="486" y="714"/>
                    </a:lnTo>
                    <a:lnTo>
                      <a:pt x="539" y="653"/>
                    </a:lnTo>
                    <a:lnTo>
                      <a:pt x="594" y="594"/>
                    </a:lnTo>
                    <a:lnTo>
                      <a:pt x="653" y="539"/>
                    </a:lnTo>
                    <a:lnTo>
                      <a:pt x="714" y="486"/>
                    </a:lnTo>
                    <a:lnTo>
                      <a:pt x="777" y="436"/>
                    </a:lnTo>
                    <a:lnTo>
                      <a:pt x="844" y="389"/>
                    </a:lnTo>
                    <a:lnTo>
                      <a:pt x="912" y="345"/>
                    </a:lnTo>
                    <a:lnTo>
                      <a:pt x="982" y="305"/>
                    </a:lnTo>
                    <a:lnTo>
                      <a:pt x="1055" y="268"/>
                    </a:lnTo>
                    <a:lnTo>
                      <a:pt x="1129" y="234"/>
                    </a:lnTo>
                    <a:lnTo>
                      <a:pt x="1205" y="203"/>
                    </a:lnTo>
                    <a:lnTo>
                      <a:pt x="1284" y="177"/>
                    </a:lnTo>
                    <a:lnTo>
                      <a:pt x="1363" y="155"/>
                    </a:lnTo>
                    <a:lnTo>
                      <a:pt x="1444" y="136"/>
                    </a:lnTo>
                    <a:lnTo>
                      <a:pt x="1527" y="121"/>
                    </a:lnTo>
                    <a:lnTo>
                      <a:pt x="1611" y="111"/>
                    </a:lnTo>
                    <a:lnTo>
                      <a:pt x="1697" y="104"/>
                    </a:lnTo>
                    <a:lnTo>
                      <a:pt x="1783" y="102"/>
                    </a:lnTo>
                    <a:lnTo>
                      <a:pt x="1870" y="104"/>
                    </a:lnTo>
                    <a:lnTo>
                      <a:pt x="1955" y="111"/>
                    </a:lnTo>
                    <a:lnTo>
                      <a:pt x="2039" y="121"/>
                    </a:lnTo>
                    <a:lnTo>
                      <a:pt x="2122" y="136"/>
                    </a:lnTo>
                    <a:lnTo>
                      <a:pt x="2203" y="155"/>
                    </a:lnTo>
                    <a:lnTo>
                      <a:pt x="2284" y="177"/>
                    </a:lnTo>
                    <a:lnTo>
                      <a:pt x="2361" y="203"/>
                    </a:lnTo>
                    <a:lnTo>
                      <a:pt x="2437" y="234"/>
                    </a:lnTo>
                    <a:lnTo>
                      <a:pt x="2513" y="268"/>
                    </a:lnTo>
                    <a:lnTo>
                      <a:pt x="2585" y="305"/>
                    </a:lnTo>
                    <a:lnTo>
                      <a:pt x="2656" y="345"/>
                    </a:lnTo>
                    <a:lnTo>
                      <a:pt x="2724" y="389"/>
                    </a:lnTo>
                    <a:lnTo>
                      <a:pt x="2789" y="436"/>
                    </a:lnTo>
                    <a:lnTo>
                      <a:pt x="2853" y="486"/>
                    </a:lnTo>
                    <a:lnTo>
                      <a:pt x="2914" y="539"/>
                    </a:lnTo>
                    <a:lnTo>
                      <a:pt x="2972" y="594"/>
                    </a:lnTo>
                    <a:lnTo>
                      <a:pt x="3028" y="653"/>
                    </a:lnTo>
                    <a:lnTo>
                      <a:pt x="3081" y="714"/>
                    </a:lnTo>
                    <a:lnTo>
                      <a:pt x="3131" y="777"/>
                    </a:lnTo>
                    <a:lnTo>
                      <a:pt x="3178" y="844"/>
                    </a:lnTo>
                    <a:lnTo>
                      <a:pt x="3221" y="912"/>
                    </a:lnTo>
                    <a:lnTo>
                      <a:pt x="3262" y="982"/>
                    </a:lnTo>
                    <a:lnTo>
                      <a:pt x="3299" y="1055"/>
                    </a:lnTo>
                    <a:lnTo>
                      <a:pt x="3333" y="1129"/>
                    </a:lnTo>
                    <a:lnTo>
                      <a:pt x="3363" y="1205"/>
                    </a:lnTo>
                    <a:lnTo>
                      <a:pt x="3389" y="1284"/>
                    </a:lnTo>
                    <a:lnTo>
                      <a:pt x="3412" y="1363"/>
                    </a:lnTo>
                    <a:lnTo>
                      <a:pt x="3430" y="1444"/>
                    </a:lnTo>
                    <a:lnTo>
                      <a:pt x="3445" y="1527"/>
                    </a:lnTo>
                    <a:lnTo>
                      <a:pt x="3457" y="1611"/>
                    </a:lnTo>
                    <a:lnTo>
                      <a:pt x="3463" y="1697"/>
                    </a:lnTo>
                    <a:lnTo>
                      <a:pt x="3465" y="1783"/>
                    </a:lnTo>
                    <a:close/>
                  </a:path>
                </a:pathLst>
              </a:custGeom>
              <a:solidFill>
                <a:srgbClr val="EFA06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1566" name="Freeform 1397">
                <a:extLst>
                  <a:ext uri="{FF2B5EF4-FFF2-40B4-BE49-F238E27FC236}">
                    <a16:creationId xmlns:a16="http://schemas.microsoft.com/office/drawing/2014/main" id="{52664CEF-68EB-4820-90F8-8A31FCABEDDF}"/>
                  </a:ext>
                </a:extLst>
              </p:cNvPr>
              <p:cNvSpPr>
                <a:spLocks noEditPoints="1"/>
              </p:cNvSpPr>
              <p:nvPr/>
            </p:nvSpPr>
            <p:spPr bwMode="auto">
              <a:xfrm>
                <a:off x="3593" y="1169"/>
                <a:ext cx="693" cy="693"/>
              </a:xfrm>
              <a:custGeom>
                <a:avLst/>
                <a:gdLst>
                  <a:gd name="T0" fmla="*/ 686 w 3464"/>
                  <a:gd name="T1" fmla="*/ 277 h 3465"/>
                  <a:gd name="T2" fmla="*/ 659 w 3464"/>
                  <a:gd name="T3" fmla="*/ 196 h 3465"/>
                  <a:gd name="T4" fmla="*/ 614 w 3464"/>
                  <a:gd name="T5" fmla="*/ 126 h 3465"/>
                  <a:gd name="T6" fmla="*/ 554 w 3464"/>
                  <a:gd name="T7" fmla="*/ 69 h 3465"/>
                  <a:gd name="T8" fmla="*/ 481 w 3464"/>
                  <a:gd name="T9" fmla="*/ 27 h 3465"/>
                  <a:gd name="T10" fmla="*/ 399 w 3464"/>
                  <a:gd name="T11" fmla="*/ 4 h 3465"/>
                  <a:gd name="T12" fmla="*/ 311 w 3464"/>
                  <a:gd name="T13" fmla="*/ 2 h 3465"/>
                  <a:gd name="T14" fmla="*/ 227 w 3464"/>
                  <a:gd name="T15" fmla="*/ 21 h 3465"/>
                  <a:gd name="T16" fmla="*/ 153 w 3464"/>
                  <a:gd name="T17" fmla="*/ 59 h 3465"/>
                  <a:gd name="T18" fmla="*/ 90 w 3464"/>
                  <a:gd name="T19" fmla="*/ 113 h 3465"/>
                  <a:gd name="T20" fmla="*/ 42 w 3464"/>
                  <a:gd name="T21" fmla="*/ 181 h 3465"/>
                  <a:gd name="T22" fmla="*/ 11 w 3464"/>
                  <a:gd name="T23" fmla="*/ 260 h 3465"/>
                  <a:gd name="T24" fmla="*/ 0 w 3464"/>
                  <a:gd name="T25" fmla="*/ 346 h 3465"/>
                  <a:gd name="T26" fmla="*/ 11 w 3464"/>
                  <a:gd name="T27" fmla="*/ 433 h 3465"/>
                  <a:gd name="T28" fmla="*/ 42 w 3464"/>
                  <a:gd name="T29" fmla="*/ 512 h 3465"/>
                  <a:gd name="T30" fmla="*/ 90 w 3464"/>
                  <a:gd name="T31" fmla="*/ 579 h 3465"/>
                  <a:gd name="T32" fmla="*/ 153 w 3464"/>
                  <a:gd name="T33" fmla="*/ 634 h 3465"/>
                  <a:gd name="T34" fmla="*/ 227 w 3464"/>
                  <a:gd name="T35" fmla="*/ 672 h 3465"/>
                  <a:gd name="T36" fmla="*/ 311 w 3464"/>
                  <a:gd name="T37" fmla="*/ 691 h 3465"/>
                  <a:gd name="T38" fmla="*/ 399 w 3464"/>
                  <a:gd name="T39" fmla="*/ 689 h 3465"/>
                  <a:gd name="T40" fmla="*/ 481 w 3464"/>
                  <a:gd name="T41" fmla="*/ 666 h 3465"/>
                  <a:gd name="T42" fmla="*/ 554 w 3464"/>
                  <a:gd name="T43" fmla="*/ 624 h 3465"/>
                  <a:gd name="T44" fmla="*/ 614 w 3464"/>
                  <a:gd name="T45" fmla="*/ 567 h 3465"/>
                  <a:gd name="T46" fmla="*/ 659 w 3464"/>
                  <a:gd name="T47" fmla="*/ 497 h 3465"/>
                  <a:gd name="T48" fmla="*/ 686 w 3464"/>
                  <a:gd name="T49" fmla="*/ 416 h 3465"/>
                  <a:gd name="T50" fmla="*/ 673 w 3464"/>
                  <a:gd name="T51" fmla="*/ 346 h 3465"/>
                  <a:gd name="T52" fmla="*/ 662 w 3464"/>
                  <a:gd name="T53" fmla="*/ 428 h 3465"/>
                  <a:gd name="T54" fmla="*/ 633 w 3464"/>
                  <a:gd name="T55" fmla="*/ 502 h 3465"/>
                  <a:gd name="T56" fmla="*/ 588 w 3464"/>
                  <a:gd name="T57" fmla="*/ 566 h 3465"/>
                  <a:gd name="T58" fmla="*/ 529 w 3464"/>
                  <a:gd name="T59" fmla="*/ 617 h 3465"/>
                  <a:gd name="T60" fmla="*/ 459 w 3464"/>
                  <a:gd name="T61" fmla="*/ 653 h 3465"/>
                  <a:gd name="T62" fmla="*/ 380 w 3464"/>
                  <a:gd name="T63" fmla="*/ 671 h 3465"/>
                  <a:gd name="T64" fmla="*/ 297 w 3464"/>
                  <a:gd name="T65" fmla="*/ 669 h 3465"/>
                  <a:gd name="T66" fmla="*/ 219 w 3464"/>
                  <a:gd name="T67" fmla="*/ 647 h 3465"/>
                  <a:gd name="T68" fmla="*/ 151 w 3464"/>
                  <a:gd name="T69" fmla="*/ 608 h 3465"/>
                  <a:gd name="T70" fmla="*/ 95 w 3464"/>
                  <a:gd name="T71" fmla="*/ 554 h 3465"/>
                  <a:gd name="T72" fmla="*/ 52 w 3464"/>
                  <a:gd name="T73" fmla="*/ 488 h 3465"/>
                  <a:gd name="T74" fmla="*/ 27 w 3464"/>
                  <a:gd name="T75" fmla="*/ 412 h 3465"/>
                  <a:gd name="T76" fmla="*/ 21 w 3464"/>
                  <a:gd name="T77" fmla="*/ 330 h 3465"/>
                  <a:gd name="T78" fmla="*/ 35 w 3464"/>
                  <a:gd name="T79" fmla="*/ 250 h 3465"/>
                  <a:gd name="T80" fmla="*/ 67 w 3464"/>
                  <a:gd name="T81" fmla="*/ 177 h 3465"/>
                  <a:gd name="T82" fmla="*/ 116 w 3464"/>
                  <a:gd name="T83" fmla="*/ 116 h 3465"/>
                  <a:gd name="T84" fmla="*/ 177 w 3464"/>
                  <a:gd name="T85" fmla="*/ 68 h 3465"/>
                  <a:gd name="T86" fmla="*/ 249 w 3464"/>
                  <a:gd name="T87" fmla="*/ 35 h 3465"/>
                  <a:gd name="T88" fmla="*/ 330 w 3464"/>
                  <a:gd name="T89" fmla="*/ 21 h 3465"/>
                  <a:gd name="T90" fmla="*/ 412 w 3464"/>
                  <a:gd name="T91" fmla="*/ 27 h 3465"/>
                  <a:gd name="T92" fmla="*/ 488 w 3464"/>
                  <a:gd name="T93" fmla="*/ 53 h 3465"/>
                  <a:gd name="T94" fmla="*/ 554 w 3464"/>
                  <a:gd name="T95" fmla="*/ 95 h 3465"/>
                  <a:gd name="T96" fmla="*/ 608 w 3464"/>
                  <a:gd name="T97" fmla="*/ 151 h 3465"/>
                  <a:gd name="T98" fmla="*/ 647 w 3464"/>
                  <a:gd name="T99" fmla="*/ 220 h 3465"/>
                  <a:gd name="T100" fmla="*/ 669 w 3464"/>
                  <a:gd name="T101" fmla="*/ 297 h 346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464" h="3465">
                    <a:moveTo>
                      <a:pt x="3464" y="1732"/>
                    </a:moveTo>
                    <a:lnTo>
                      <a:pt x="3462" y="1643"/>
                    </a:lnTo>
                    <a:lnTo>
                      <a:pt x="3455" y="1555"/>
                    </a:lnTo>
                    <a:lnTo>
                      <a:pt x="3444" y="1469"/>
                    </a:lnTo>
                    <a:lnTo>
                      <a:pt x="3429" y="1383"/>
                    </a:lnTo>
                    <a:lnTo>
                      <a:pt x="3410" y="1299"/>
                    </a:lnTo>
                    <a:lnTo>
                      <a:pt x="3385" y="1217"/>
                    </a:lnTo>
                    <a:lnTo>
                      <a:pt x="3358" y="1136"/>
                    </a:lnTo>
                    <a:lnTo>
                      <a:pt x="3327" y="1058"/>
                    </a:lnTo>
                    <a:lnTo>
                      <a:pt x="3293" y="981"/>
                    </a:lnTo>
                    <a:lnTo>
                      <a:pt x="3255" y="906"/>
                    </a:lnTo>
                    <a:lnTo>
                      <a:pt x="3213" y="834"/>
                    </a:lnTo>
                    <a:lnTo>
                      <a:pt x="3168" y="763"/>
                    </a:lnTo>
                    <a:lnTo>
                      <a:pt x="3119" y="696"/>
                    </a:lnTo>
                    <a:lnTo>
                      <a:pt x="3068" y="631"/>
                    </a:lnTo>
                    <a:lnTo>
                      <a:pt x="3014" y="567"/>
                    </a:lnTo>
                    <a:lnTo>
                      <a:pt x="2956" y="507"/>
                    </a:lnTo>
                    <a:lnTo>
                      <a:pt x="2896" y="450"/>
                    </a:lnTo>
                    <a:lnTo>
                      <a:pt x="2834" y="396"/>
                    </a:lnTo>
                    <a:lnTo>
                      <a:pt x="2768" y="344"/>
                    </a:lnTo>
                    <a:lnTo>
                      <a:pt x="2700" y="296"/>
                    </a:lnTo>
                    <a:lnTo>
                      <a:pt x="2630" y="251"/>
                    </a:lnTo>
                    <a:lnTo>
                      <a:pt x="2557" y="209"/>
                    </a:lnTo>
                    <a:lnTo>
                      <a:pt x="2482" y="171"/>
                    </a:lnTo>
                    <a:lnTo>
                      <a:pt x="2406" y="136"/>
                    </a:lnTo>
                    <a:lnTo>
                      <a:pt x="2327" y="105"/>
                    </a:lnTo>
                    <a:lnTo>
                      <a:pt x="2247" y="78"/>
                    </a:lnTo>
                    <a:lnTo>
                      <a:pt x="2164" y="55"/>
                    </a:lnTo>
                    <a:lnTo>
                      <a:pt x="2081" y="35"/>
                    </a:lnTo>
                    <a:lnTo>
                      <a:pt x="1995" y="20"/>
                    </a:lnTo>
                    <a:lnTo>
                      <a:pt x="1908" y="9"/>
                    </a:lnTo>
                    <a:lnTo>
                      <a:pt x="1821" y="2"/>
                    </a:lnTo>
                    <a:lnTo>
                      <a:pt x="1731" y="0"/>
                    </a:lnTo>
                    <a:lnTo>
                      <a:pt x="1643" y="2"/>
                    </a:lnTo>
                    <a:lnTo>
                      <a:pt x="1554" y="9"/>
                    </a:lnTo>
                    <a:lnTo>
                      <a:pt x="1468" y="20"/>
                    </a:lnTo>
                    <a:lnTo>
                      <a:pt x="1382" y="35"/>
                    </a:lnTo>
                    <a:lnTo>
                      <a:pt x="1298" y="55"/>
                    </a:lnTo>
                    <a:lnTo>
                      <a:pt x="1217" y="78"/>
                    </a:lnTo>
                    <a:lnTo>
                      <a:pt x="1136" y="105"/>
                    </a:lnTo>
                    <a:lnTo>
                      <a:pt x="1057" y="136"/>
                    </a:lnTo>
                    <a:lnTo>
                      <a:pt x="980" y="171"/>
                    </a:lnTo>
                    <a:lnTo>
                      <a:pt x="906" y="209"/>
                    </a:lnTo>
                    <a:lnTo>
                      <a:pt x="833" y="251"/>
                    </a:lnTo>
                    <a:lnTo>
                      <a:pt x="763" y="296"/>
                    </a:lnTo>
                    <a:lnTo>
                      <a:pt x="695" y="344"/>
                    </a:lnTo>
                    <a:lnTo>
                      <a:pt x="630" y="396"/>
                    </a:lnTo>
                    <a:lnTo>
                      <a:pt x="566" y="450"/>
                    </a:lnTo>
                    <a:lnTo>
                      <a:pt x="506" y="507"/>
                    </a:lnTo>
                    <a:lnTo>
                      <a:pt x="449" y="567"/>
                    </a:lnTo>
                    <a:lnTo>
                      <a:pt x="395" y="631"/>
                    </a:lnTo>
                    <a:lnTo>
                      <a:pt x="343" y="696"/>
                    </a:lnTo>
                    <a:lnTo>
                      <a:pt x="295" y="763"/>
                    </a:lnTo>
                    <a:lnTo>
                      <a:pt x="250" y="834"/>
                    </a:lnTo>
                    <a:lnTo>
                      <a:pt x="209" y="906"/>
                    </a:lnTo>
                    <a:lnTo>
                      <a:pt x="169" y="981"/>
                    </a:lnTo>
                    <a:lnTo>
                      <a:pt x="135" y="1058"/>
                    </a:lnTo>
                    <a:lnTo>
                      <a:pt x="104" y="1136"/>
                    </a:lnTo>
                    <a:lnTo>
                      <a:pt x="77" y="1217"/>
                    </a:lnTo>
                    <a:lnTo>
                      <a:pt x="54" y="1299"/>
                    </a:lnTo>
                    <a:lnTo>
                      <a:pt x="35" y="1383"/>
                    </a:lnTo>
                    <a:lnTo>
                      <a:pt x="19" y="1469"/>
                    </a:lnTo>
                    <a:lnTo>
                      <a:pt x="8" y="1555"/>
                    </a:lnTo>
                    <a:lnTo>
                      <a:pt x="2" y="1643"/>
                    </a:lnTo>
                    <a:lnTo>
                      <a:pt x="0" y="1732"/>
                    </a:lnTo>
                    <a:lnTo>
                      <a:pt x="2" y="1822"/>
                    </a:lnTo>
                    <a:lnTo>
                      <a:pt x="8" y="1909"/>
                    </a:lnTo>
                    <a:lnTo>
                      <a:pt x="19" y="1995"/>
                    </a:lnTo>
                    <a:lnTo>
                      <a:pt x="35" y="2081"/>
                    </a:lnTo>
                    <a:lnTo>
                      <a:pt x="54" y="2165"/>
                    </a:lnTo>
                    <a:lnTo>
                      <a:pt x="77" y="2248"/>
                    </a:lnTo>
                    <a:lnTo>
                      <a:pt x="104" y="2328"/>
                    </a:lnTo>
                    <a:lnTo>
                      <a:pt x="135" y="2406"/>
                    </a:lnTo>
                    <a:lnTo>
                      <a:pt x="169" y="2483"/>
                    </a:lnTo>
                    <a:lnTo>
                      <a:pt x="209" y="2558"/>
                    </a:lnTo>
                    <a:lnTo>
                      <a:pt x="250" y="2630"/>
                    </a:lnTo>
                    <a:lnTo>
                      <a:pt x="295" y="2701"/>
                    </a:lnTo>
                    <a:lnTo>
                      <a:pt x="343" y="2768"/>
                    </a:lnTo>
                    <a:lnTo>
                      <a:pt x="395" y="2833"/>
                    </a:lnTo>
                    <a:lnTo>
                      <a:pt x="449" y="2897"/>
                    </a:lnTo>
                    <a:lnTo>
                      <a:pt x="506" y="2957"/>
                    </a:lnTo>
                    <a:lnTo>
                      <a:pt x="566" y="3014"/>
                    </a:lnTo>
                    <a:lnTo>
                      <a:pt x="630" y="3069"/>
                    </a:lnTo>
                    <a:lnTo>
                      <a:pt x="695" y="3120"/>
                    </a:lnTo>
                    <a:lnTo>
                      <a:pt x="763" y="3168"/>
                    </a:lnTo>
                    <a:lnTo>
                      <a:pt x="833" y="3213"/>
                    </a:lnTo>
                    <a:lnTo>
                      <a:pt x="906" y="3256"/>
                    </a:lnTo>
                    <a:lnTo>
                      <a:pt x="980" y="3294"/>
                    </a:lnTo>
                    <a:lnTo>
                      <a:pt x="1057" y="3328"/>
                    </a:lnTo>
                    <a:lnTo>
                      <a:pt x="1136" y="3359"/>
                    </a:lnTo>
                    <a:lnTo>
                      <a:pt x="1217" y="3386"/>
                    </a:lnTo>
                    <a:lnTo>
                      <a:pt x="1298" y="3409"/>
                    </a:lnTo>
                    <a:lnTo>
                      <a:pt x="1382" y="3429"/>
                    </a:lnTo>
                    <a:lnTo>
                      <a:pt x="1468" y="3444"/>
                    </a:lnTo>
                    <a:lnTo>
                      <a:pt x="1554" y="3455"/>
                    </a:lnTo>
                    <a:lnTo>
                      <a:pt x="1643" y="3462"/>
                    </a:lnTo>
                    <a:lnTo>
                      <a:pt x="1731" y="3465"/>
                    </a:lnTo>
                    <a:lnTo>
                      <a:pt x="1821" y="3462"/>
                    </a:lnTo>
                    <a:lnTo>
                      <a:pt x="1908" y="3455"/>
                    </a:lnTo>
                    <a:lnTo>
                      <a:pt x="1995" y="3444"/>
                    </a:lnTo>
                    <a:lnTo>
                      <a:pt x="2081" y="3429"/>
                    </a:lnTo>
                    <a:lnTo>
                      <a:pt x="2164" y="3409"/>
                    </a:lnTo>
                    <a:lnTo>
                      <a:pt x="2247" y="3386"/>
                    </a:lnTo>
                    <a:lnTo>
                      <a:pt x="2327" y="3359"/>
                    </a:lnTo>
                    <a:lnTo>
                      <a:pt x="2406" y="3328"/>
                    </a:lnTo>
                    <a:lnTo>
                      <a:pt x="2482" y="3294"/>
                    </a:lnTo>
                    <a:lnTo>
                      <a:pt x="2557" y="3256"/>
                    </a:lnTo>
                    <a:lnTo>
                      <a:pt x="2630" y="3213"/>
                    </a:lnTo>
                    <a:lnTo>
                      <a:pt x="2700" y="3168"/>
                    </a:lnTo>
                    <a:lnTo>
                      <a:pt x="2768" y="3120"/>
                    </a:lnTo>
                    <a:lnTo>
                      <a:pt x="2834" y="3069"/>
                    </a:lnTo>
                    <a:lnTo>
                      <a:pt x="2896" y="3014"/>
                    </a:lnTo>
                    <a:lnTo>
                      <a:pt x="2956" y="2957"/>
                    </a:lnTo>
                    <a:lnTo>
                      <a:pt x="3014" y="2897"/>
                    </a:lnTo>
                    <a:lnTo>
                      <a:pt x="3068" y="2833"/>
                    </a:lnTo>
                    <a:lnTo>
                      <a:pt x="3119" y="2768"/>
                    </a:lnTo>
                    <a:lnTo>
                      <a:pt x="3168" y="2701"/>
                    </a:lnTo>
                    <a:lnTo>
                      <a:pt x="3213" y="2630"/>
                    </a:lnTo>
                    <a:lnTo>
                      <a:pt x="3255" y="2558"/>
                    </a:lnTo>
                    <a:lnTo>
                      <a:pt x="3293" y="2483"/>
                    </a:lnTo>
                    <a:lnTo>
                      <a:pt x="3327" y="2406"/>
                    </a:lnTo>
                    <a:lnTo>
                      <a:pt x="3358" y="2328"/>
                    </a:lnTo>
                    <a:lnTo>
                      <a:pt x="3385" y="2248"/>
                    </a:lnTo>
                    <a:lnTo>
                      <a:pt x="3410" y="2165"/>
                    </a:lnTo>
                    <a:lnTo>
                      <a:pt x="3429" y="2081"/>
                    </a:lnTo>
                    <a:lnTo>
                      <a:pt x="3444" y="1995"/>
                    </a:lnTo>
                    <a:lnTo>
                      <a:pt x="3455" y="1909"/>
                    </a:lnTo>
                    <a:lnTo>
                      <a:pt x="3462" y="1822"/>
                    </a:lnTo>
                    <a:lnTo>
                      <a:pt x="3464" y="1732"/>
                    </a:lnTo>
                    <a:close/>
                    <a:moveTo>
                      <a:pt x="3362" y="1732"/>
                    </a:moveTo>
                    <a:lnTo>
                      <a:pt x="3359" y="1816"/>
                    </a:lnTo>
                    <a:lnTo>
                      <a:pt x="3353" y="1899"/>
                    </a:lnTo>
                    <a:lnTo>
                      <a:pt x="3343" y="1980"/>
                    </a:lnTo>
                    <a:lnTo>
                      <a:pt x="3329" y="2061"/>
                    </a:lnTo>
                    <a:lnTo>
                      <a:pt x="3310" y="2139"/>
                    </a:lnTo>
                    <a:lnTo>
                      <a:pt x="3289" y="2216"/>
                    </a:lnTo>
                    <a:lnTo>
                      <a:pt x="3263" y="2293"/>
                    </a:lnTo>
                    <a:lnTo>
                      <a:pt x="3234" y="2366"/>
                    </a:lnTo>
                    <a:lnTo>
                      <a:pt x="3201" y="2439"/>
                    </a:lnTo>
                    <a:lnTo>
                      <a:pt x="3165" y="2509"/>
                    </a:lnTo>
                    <a:lnTo>
                      <a:pt x="3126" y="2577"/>
                    </a:lnTo>
                    <a:lnTo>
                      <a:pt x="3083" y="2644"/>
                    </a:lnTo>
                    <a:lnTo>
                      <a:pt x="3038" y="2708"/>
                    </a:lnTo>
                    <a:lnTo>
                      <a:pt x="2989" y="2769"/>
                    </a:lnTo>
                    <a:lnTo>
                      <a:pt x="2938" y="2828"/>
                    </a:lnTo>
                    <a:lnTo>
                      <a:pt x="2884" y="2885"/>
                    </a:lnTo>
                    <a:lnTo>
                      <a:pt x="2828" y="2939"/>
                    </a:lnTo>
                    <a:lnTo>
                      <a:pt x="2768" y="2990"/>
                    </a:lnTo>
                    <a:lnTo>
                      <a:pt x="2707" y="3038"/>
                    </a:lnTo>
                    <a:lnTo>
                      <a:pt x="2643" y="3084"/>
                    </a:lnTo>
                    <a:lnTo>
                      <a:pt x="2576" y="3126"/>
                    </a:lnTo>
                    <a:lnTo>
                      <a:pt x="2508" y="3166"/>
                    </a:lnTo>
                    <a:lnTo>
                      <a:pt x="2439" y="3201"/>
                    </a:lnTo>
                    <a:lnTo>
                      <a:pt x="2366" y="3234"/>
                    </a:lnTo>
                    <a:lnTo>
                      <a:pt x="2292" y="3264"/>
                    </a:lnTo>
                    <a:lnTo>
                      <a:pt x="2217" y="3289"/>
                    </a:lnTo>
                    <a:lnTo>
                      <a:pt x="2139" y="3311"/>
                    </a:lnTo>
                    <a:lnTo>
                      <a:pt x="2060" y="3329"/>
                    </a:lnTo>
                    <a:lnTo>
                      <a:pt x="1979" y="3344"/>
                    </a:lnTo>
                    <a:lnTo>
                      <a:pt x="1898" y="3354"/>
                    </a:lnTo>
                    <a:lnTo>
                      <a:pt x="1816" y="3360"/>
                    </a:lnTo>
                    <a:lnTo>
                      <a:pt x="1731" y="3362"/>
                    </a:lnTo>
                    <a:lnTo>
                      <a:pt x="1648" y="3360"/>
                    </a:lnTo>
                    <a:lnTo>
                      <a:pt x="1564" y="3354"/>
                    </a:lnTo>
                    <a:lnTo>
                      <a:pt x="1483" y="3344"/>
                    </a:lnTo>
                    <a:lnTo>
                      <a:pt x="1403" y="3329"/>
                    </a:lnTo>
                    <a:lnTo>
                      <a:pt x="1324" y="3311"/>
                    </a:lnTo>
                    <a:lnTo>
                      <a:pt x="1247" y="3289"/>
                    </a:lnTo>
                    <a:lnTo>
                      <a:pt x="1170" y="3264"/>
                    </a:lnTo>
                    <a:lnTo>
                      <a:pt x="1097" y="3234"/>
                    </a:lnTo>
                    <a:lnTo>
                      <a:pt x="1025" y="3201"/>
                    </a:lnTo>
                    <a:lnTo>
                      <a:pt x="954" y="3166"/>
                    </a:lnTo>
                    <a:lnTo>
                      <a:pt x="886" y="3126"/>
                    </a:lnTo>
                    <a:lnTo>
                      <a:pt x="820" y="3084"/>
                    </a:lnTo>
                    <a:lnTo>
                      <a:pt x="756" y="3038"/>
                    </a:lnTo>
                    <a:lnTo>
                      <a:pt x="694" y="2990"/>
                    </a:lnTo>
                    <a:lnTo>
                      <a:pt x="635" y="2939"/>
                    </a:lnTo>
                    <a:lnTo>
                      <a:pt x="578" y="2885"/>
                    </a:lnTo>
                    <a:lnTo>
                      <a:pt x="524" y="2828"/>
                    </a:lnTo>
                    <a:lnTo>
                      <a:pt x="473" y="2769"/>
                    </a:lnTo>
                    <a:lnTo>
                      <a:pt x="425" y="2708"/>
                    </a:lnTo>
                    <a:lnTo>
                      <a:pt x="379" y="2644"/>
                    </a:lnTo>
                    <a:lnTo>
                      <a:pt x="337" y="2577"/>
                    </a:lnTo>
                    <a:lnTo>
                      <a:pt x="298" y="2509"/>
                    </a:lnTo>
                    <a:lnTo>
                      <a:pt x="262" y="2439"/>
                    </a:lnTo>
                    <a:lnTo>
                      <a:pt x="229" y="2366"/>
                    </a:lnTo>
                    <a:lnTo>
                      <a:pt x="200" y="2293"/>
                    </a:lnTo>
                    <a:lnTo>
                      <a:pt x="174" y="2216"/>
                    </a:lnTo>
                    <a:lnTo>
                      <a:pt x="152" y="2139"/>
                    </a:lnTo>
                    <a:lnTo>
                      <a:pt x="134" y="2061"/>
                    </a:lnTo>
                    <a:lnTo>
                      <a:pt x="120" y="1980"/>
                    </a:lnTo>
                    <a:lnTo>
                      <a:pt x="109" y="1899"/>
                    </a:lnTo>
                    <a:lnTo>
                      <a:pt x="103" y="1816"/>
                    </a:lnTo>
                    <a:lnTo>
                      <a:pt x="101" y="1732"/>
                    </a:lnTo>
                    <a:lnTo>
                      <a:pt x="103" y="1649"/>
                    </a:lnTo>
                    <a:lnTo>
                      <a:pt x="109" y="1565"/>
                    </a:lnTo>
                    <a:lnTo>
                      <a:pt x="120" y="1484"/>
                    </a:lnTo>
                    <a:lnTo>
                      <a:pt x="134" y="1404"/>
                    </a:lnTo>
                    <a:lnTo>
                      <a:pt x="152" y="1325"/>
                    </a:lnTo>
                    <a:lnTo>
                      <a:pt x="174" y="1248"/>
                    </a:lnTo>
                    <a:lnTo>
                      <a:pt x="200" y="1171"/>
                    </a:lnTo>
                    <a:lnTo>
                      <a:pt x="229" y="1098"/>
                    </a:lnTo>
                    <a:lnTo>
                      <a:pt x="262" y="1026"/>
                    </a:lnTo>
                    <a:lnTo>
                      <a:pt x="298" y="955"/>
                    </a:lnTo>
                    <a:lnTo>
                      <a:pt x="337" y="887"/>
                    </a:lnTo>
                    <a:lnTo>
                      <a:pt x="379" y="821"/>
                    </a:lnTo>
                    <a:lnTo>
                      <a:pt x="425" y="756"/>
                    </a:lnTo>
                    <a:lnTo>
                      <a:pt x="473" y="695"/>
                    </a:lnTo>
                    <a:lnTo>
                      <a:pt x="524" y="636"/>
                    </a:lnTo>
                    <a:lnTo>
                      <a:pt x="578" y="580"/>
                    </a:lnTo>
                    <a:lnTo>
                      <a:pt x="635" y="525"/>
                    </a:lnTo>
                    <a:lnTo>
                      <a:pt x="694" y="474"/>
                    </a:lnTo>
                    <a:lnTo>
                      <a:pt x="756" y="426"/>
                    </a:lnTo>
                    <a:lnTo>
                      <a:pt x="820" y="381"/>
                    </a:lnTo>
                    <a:lnTo>
                      <a:pt x="886" y="338"/>
                    </a:lnTo>
                    <a:lnTo>
                      <a:pt x="954" y="298"/>
                    </a:lnTo>
                    <a:lnTo>
                      <a:pt x="1025" y="263"/>
                    </a:lnTo>
                    <a:lnTo>
                      <a:pt x="1097" y="230"/>
                    </a:lnTo>
                    <a:lnTo>
                      <a:pt x="1170" y="201"/>
                    </a:lnTo>
                    <a:lnTo>
                      <a:pt x="1247" y="176"/>
                    </a:lnTo>
                    <a:lnTo>
                      <a:pt x="1324" y="153"/>
                    </a:lnTo>
                    <a:lnTo>
                      <a:pt x="1403" y="135"/>
                    </a:lnTo>
                    <a:lnTo>
                      <a:pt x="1483" y="120"/>
                    </a:lnTo>
                    <a:lnTo>
                      <a:pt x="1564" y="110"/>
                    </a:lnTo>
                    <a:lnTo>
                      <a:pt x="1648" y="104"/>
                    </a:lnTo>
                    <a:lnTo>
                      <a:pt x="1731" y="102"/>
                    </a:lnTo>
                    <a:lnTo>
                      <a:pt x="1816" y="104"/>
                    </a:lnTo>
                    <a:lnTo>
                      <a:pt x="1898" y="110"/>
                    </a:lnTo>
                    <a:lnTo>
                      <a:pt x="1979" y="120"/>
                    </a:lnTo>
                    <a:lnTo>
                      <a:pt x="2060" y="135"/>
                    </a:lnTo>
                    <a:lnTo>
                      <a:pt x="2139" y="153"/>
                    </a:lnTo>
                    <a:lnTo>
                      <a:pt x="2217" y="176"/>
                    </a:lnTo>
                    <a:lnTo>
                      <a:pt x="2292" y="201"/>
                    </a:lnTo>
                    <a:lnTo>
                      <a:pt x="2366" y="230"/>
                    </a:lnTo>
                    <a:lnTo>
                      <a:pt x="2439" y="263"/>
                    </a:lnTo>
                    <a:lnTo>
                      <a:pt x="2508" y="298"/>
                    </a:lnTo>
                    <a:lnTo>
                      <a:pt x="2576" y="338"/>
                    </a:lnTo>
                    <a:lnTo>
                      <a:pt x="2643" y="381"/>
                    </a:lnTo>
                    <a:lnTo>
                      <a:pt x="2707" y="426"/>
                    </a:lnTo>
                    <a:lnTo>
                      <a:pt x="2768" y="474"/>
                    </a:lnTo>
                    <a:lnTo>
                      <a:pt x="2828" y="525"/>
                    </a:lnTo>
                    <a:lnTo>
                      <a:pt x="2884" y="580"/>
                    </a:lnTo>
                    <a:lnTo>
                      <a:pt x="2938" y="636"/>
                    </a:lnTo>
                    <a:lnTo>
                      <a:pt x="2989" y="695"/>
                    </a:lnTo>
                    <a:lnTo>
                      <a:pt x="3038" y="756"/>
                    </a:lnTo>
                    <a:lnTo>
                      <a:pt x="3083" y="821"/>
                    </a:lnTo>
                    <a:lnTo>
                      <a:pt x="3126" y="887"/>
                    </a:lnTo>
                    <a:lnTo>
                      <a:pt x="3165" y="955"/>
                    </a:lnTo>
                    <a:lnTo>
                      <a:pt x="3201" y="1026"/>
                    </a:lnTo>
                    <a:lnTo>
                      <a:pt x="3234" y="1098"/>
                    </a:lnTo>
                    <a:lnTo>
                      <a:pt x="3263" y="1171"/>
                    </a:lnTo>
                    <a:lnTo>
                      <a:pt x="3289" y="1248"/>
                    </a:lnTo>
                    <a:lnTo>
                      <a:pt x="3310" y="1325"/>
                    </a:lnTo>
                    <a:lnTo>
                      <a:pt x="3329" y="1404"/>
                    </a:lnTo>
                    <a:lnTo>
                      <a:pt x="3343" y="1484"/>
                    </a:lnTo>
                    <a:lnTo>
                      <a:pt x="3353" y="1565"/>
                    </a:lnTo>
                    <a:lnTo>
                      <a:pt x="3359" y="1649"/>
                    </a:lnTo>
                    <a:lnTo>
                      <a:pt x="3362" y="1732"/>
                    </a:lnTo>
                    <a:close/>
                  </a:path>
                </a:pathLst>
              </a:custGeom>
              <a:solidFill>
                <a:srgbClr val="F0A36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1567" name="Freeform 1398">
                <a:extLst>
                  <a:ext uri="{FF2B5EF4-FFF2-40B4-BE49-F238E27FC236}">
                    <a16:creationId xmlns:a16="http://schemas.microsoft.com/office/drawing/2014/main" id="{6269CDE7-3767-4DF2-8CBE-1D0CC4013DA9}"/>
                  </a:ext>
                </a:extLst>
              </p:cNvPr>
              <p:cNvSpPr>
                <a:spLocks noEditPoints="1"/>
              </p:cNvSpPr>
              <p:nvPr/>
            </p:nvSpPr>
            <p:spPr bwMode="auto">
              <a:xfrm>
                <a:off x="3603" y="1179"/>
                <a:ext cx="673" cy="673"/>
              </a:xfrm>
              <a:custGeom>
                <a:avLst/>
                <a:gdLst>
                  <a:gd name="T0" fmla="*/ 666 w 3363"/>
                  <a:gd name="T1" fmla="*/ 269 h 3362"/>
                  <a:gd name="T2" fmla="*/ 640 w 3363"/>
                  <a:gd name="T3" fmla="*/ 191 h 3362"/>
                  <a:gd name="T4" fmla="*/ 596 w 3363"/>
                  <a:gd name="T5" fmla="*/ 123 h 3362"/>
                  <a:gd name="T6" fmla="*/ 538 w 3363"/>
                  <a:gd name="T7" fmla="*/ 67 h 3362"/>
                  <a:gd name="T8" fmla="*/ 467 w 3363"/>
                  <a:gd name="T9" fmla="*/ 26 h 3362"/>
                  <a:gd name="T10" fmla="*/ 388 w 3363"/>
                  <a:gd name="T11" fmla="*/ 4 h 3362"/>
                  <a:gd name="T12" fmla="*/ 302 w 3363"/>
                  <a:gd name="T13" fmla="*/ 2 h 3362"/>
                  <a:gd name="T14" fmla="*/ 221 w 3363"/>
                  <a:gd name="T15" fmla="*/ 20 h 3362"/>
                  <a:gd name="T16" fmla="*/ 148 w 3363"/>
                  <a:gd name="T17" fmla="*/ 57 h 3362"/>
                  <a:gd name="T18" fmla="*/ 87 w 3363"/>
                  <a:gd name="T19" fmla="*/ 110 h 3362"/>
                  <a:gd name="T20" fmla="*/ 41 w 3363"/>
                  <a:gd name="T21" fmla="*/ 176 h 3362"/>
                  <a:gd name="T22" fmla="*/ 11 w 3363"/>
                  <a:gd name="T23" fmla="*/ 252 h 3362"/>
                  <a:gd name="T24" fmla="*/ 0 w 3363"/>
                  <a:gd name="T25" fmla="*/ 337 h 3362"/>
                  <a:gd name="T26" fmla="*/ 11 w 3363"/>
                  <a:gd name="T27" fmla="*/ 421 h 3362"/>
                  <a:gd name="T28" fmla="*/ 41 w 3363"/>
                  <a:gd name="T29" fmla="*/ 497 h 3362"/>
                  <a:gd name="T30" fmla="*/ 87 w 3363"/>
                  <a:gd name="T31" fmla="*/ 563 h 3362"/>
                  <a:gd name="T32" fmla="*/ 148 w 3363"/>
                  <a:gd name="T33" fmla="*/ 616 h 3362"/>
                  <a:gd name="T34" fmla="*/ 221 w 3363"/>
                  <a:gd name="T35" fmla="*/ 653 h 3362"/>
                  <a:gd name="T36" fmla="*/ 302 w 3363"/>
                  <a:gd name="T37" fmla="*/ 671 h 3362"/>
                  <a:gd name="T38" fmla="*/ 388 w 3363"/>
                  <a:gd name="T39" fmla="*/ 669 h 3362"/>
                  <a:gd name="T40" fmla="*/ 467 w 3363"/>
                  <a:gd name="T41" fmla="*/ 647 h 3362"/>
                  <a:gd name="T42" fmla="*/ 538 w 3363"/>
                  <a:gd name="T43" fmla="*/ 606 h 3362"/>
                  <a:gd name="T44" fmla="*/ 596 w 3363"/>
                  <a:gd name="T45" fmla="*/ 550 h 3362"/>
                  <a:gd name="T46" fmla="*/ 640 w 3363"/>
                  <a:gd name="T47" fmla="*/ 482 h 3362"/>
                  <a:gd name="T48" fmla="*/ 666 w 3363"/>
                  <a:gd name="T49" fmla="*/ 404 h 3362"/>
                  <a:gd name="T50" fmla="*/ 653 w 3363"/>
                  <a:gd name="T51" fmla="*/ 337 h 3362"/>
                  <a:gd name="T52" fmla="*/ 643 w 3363"/>
                  <a:gd name="T53" fmla="*/ 416 h 3362"/>
                  <a:gd name="T54" fmla="*/ 614 w 3363"/>
                  <a:gd name="T55" fmla="*/ 487 h 3362"/>
                  <a:gd name="T56" fmla="*/ 571 w 3363"/>
                  <a:gd name="T57" fmla="*/ 549 h 3362"/>
                  <a:gd name="T58" fmla="*/ 513 w 3363"/>
                  <a:gd name="T59" fmla="*/ 599 h 3362"/>
                  <a:gd name="T60" fmla="*/ 445 w 3363"/>
                  <a:gd name="T61" fmla="*/ 633 h 3362"/>
                  <a:gd name="T62" fmla="*/ 369 w 3363"/>
                  <a:gd name="T63" fmla="*/ 651 h 3362"/>
                  <a:gd name="T64" fmla="*/ 288 w 3363"/>
                  <a:gd name="T65" fmla="*/ 649 h 3362"/>
                  <a:gd name="T66" fmla="*/ 214 w 3363"/>
                  <a:gd name="T67" fmla="*/ 628 h 3362"/>
                  <a:gd name="T68" fmla="*/ 147 w 3363"/>
                  <a:gd name="T69" fmla="*/ 590 h 3362"/>
                  <a:gd name="T70" fmla="*/ 93 w 3363"/>
                  <a:gd name="T71" fmla="*/ 538 h 3362"/>
                  <a:gd name="T72" fmla="*/ 52 w 3363"/>
                  <a:gd name="T73" fmla="*/ 473 h 3362"/>
                  <a:gd name="T74" fmla="*/ 27 w 3363"/>
                  <a:gd name="T75" fmla="*/ 400 h 3362"/>
                  <a:gd name="T76" fmla="*/ 21 w 3363"/>
                  <a:gd name="T77" fmla="*/ 320 h 3362"/>
                  <a:gd name="T78" fmla="*/ 35 w 3363"/>
                  <a:gd name="T79" fmla="*/ 243 h 3362"/>
                  <a:gd name="T80" fmla="*/ 66 w 3363"/>
                  <a:gd name="T81" fmla="*/ 173 h 3362"/>
                  <a:gd name="T82" fmla="*/ 113 w 3363"/>
                  <a:gd name="T83" fmla="*/ 113 h 3362"/>
                  <a:gd name="T84" fmla="*/ 173 w 3363"/>
                  <a:gd name="T85" fmla="*/ 66 h 3362"/>
                  <a:gd name="T86" fmla="*/ 243 w 3363"/>
                  <a:gd name="T87" fmla="*/ 35 h 3362"/>
                  <a:gd name="T88" fmla="*/ 320 w 3363"/>
                  <a:gd name="T89" fmla="*/ 21 h 3362"/>
                  <a:gd name="T90" fmla="*/ 400 w 3363"/>
                  <a:gd name="T91" fmla="*/ 27 h 3362"/>
                  <a:gd name="T92" fmla="*/ 474 w 3363"/>
                  <a:gd name="T93" fmla="*/ 51 h 3362"/>
                  <a:gd name="T94" fmla="*/ 538 w 3363"/>
                  <a:gd name="T95" fmla="*/ 92 h 3362"/>
                  <a:gd name="T96" fmla="*/ 590 w 3363"/>
                  <a:gd name="T97" fmla="*/ 148 h 3362"/>
                  <a:gd name="T98" fmla="*/ 628 w 3363"/>
                  <a:gd name="T99" fmla="*/ 213 h 3362"/>
                  <a:gd name="T100" fmla="*/ 649 w 3363"/>
                  <a:gd name="T101" fmla="*/ 288 h 336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363" h="3362">
                    <a:moveTo>
                      <a:pt x="3363" y="1681"/>
                    </a:moveTo>
                    <a:lnTo>
                      <a:pt x="3361" y="1595"/>
                    </a:lnTo>
                    <a:lnTo>
                      <a:pt x="3355" y="1509"/>
                    </a:lnTo>
                    <a:lnTo>
                      <a:pt x="3343" y="1425"/>
                    </a:lnTo>
                    <a:lnTo>
                      <a:pt x="3328" y="1342"/>
                    </a:lnTo>
                    <a:lnTo>
                      <a:pt x="3310" y="1261"/>
                    </a:lnTo>
                    <a:lnTo>
                      <a:pt x="3287" y="1182"/>
                    </a:lnTo>
                    <a:lnTo>
                      <a:pt x="3261" y="1103"/>
                    </a:lnTo>
                    <a:lnTo>
                      <a:pt x="3231" y="1027"/>
                    </a:lnTo>
                    <a:lnTo>
                      <a:pt x="3197" y="953"/>
                    </a:lnTo>
                    <a:lnTo>
                      <a:pt x="3160" y="880"/>
                    </a:lnTo>
                    <a:lnTo>
                      <a:pt x="3119" y="810"/>
                    </a:lnTo>
                    <a:lnTo>
                      <a:pt x="3076" y="742"/>
                    </a:lnTo>
                    <a:lnTo>
                      <a:pt x="3029" y="675"/>
                    </a:lnTo>
                    <a:lnTo>
                      <a:pt x="2979" y="612"/>
                    </a:lnTo>
                    <a:lnTo>
                      <a:pt x="2926" y="551"/>
                    </a:lnTo>
                    <a:lnTo>
                      <a:pt x="2870" y="492"/>
                    </a:lnTo>
                    <a:lnTo>
                      <a:pt x="2812" y="437"/>
                    </a:lnTo>
                    <a:lnTo>
                      <a:pt x="2751" y="384"/>
                    </a:lnTo>
                    <a:lnTo>
                      <a:pt x="2687" y="334"/>
                    </a:lnTo>
                    <a:lnTo>
                      <a:pt x="2622" y="287"/>
                    </a:lnTo>
                    <a:lnTo>
                      <a:pt x="2554" y="243"/>
                    </a:lnTo>
                    <a:lnTo>
                      <a:pt x="2483" y="203"/>
                    </a:lnTo>
                    <a:lnTo>
                      <a:pt x="2411" y="166"/>
                    </a:lnTo>
                    <a:lnTo>
                      <a:pt x="2335" y="132"/>
                    </a:lnTo>
                    <a:lnTo>
                      <a:pt x="2259" y="101"/>
                    </a:lnTo>
                    <a:lnTo>
                      <a:pt x="2182" y="75"/>
                    </a:lnTo>
                    <a:lnTo>
                      <a:pt x="2101" y="53"/>
                    </a:lnTo>
                    <a:lnTo>
                      <a:pt x="2020" y="34"/>
                    </a:lnTo>
                    <a:lnTo>
                      <a:pt x="1937" y="19"/>
                    </a:lnTo>
                    <a:lnTo>
                      <a:pt x="1853" y="9"/>
                    </a:lnTo>
                    <a:lnTo>
                      <a:pt x="1768" y="2"/>
                    </a:lnTo>
                    <a:lnTo>
                      <a:pt x="1681" y="0"/>
                    </a:lnTo>
                    <a:lnTo>
                      <a:pt x="1595" y="2"/>
                    </a:lnTo>
                    <a:lnTo>
                      <a:pt x="1509" y="9"/>
                    </a:lnTo>
                    <a:lnTo>
                      <a:pt x="1425" y="19"/>
                    </a:lnTo>
                    <a:lnTo>
                      <a:pt x="1342" y="34"/>
                    </a:lnTo>
                    <a:lnTo>
                      <a:pt x="1261" y="53"/>
                    </a:lnTo>
                    <a:lnTo>
                      <a:pt x="1182" y="75"/>
                    </a:lnTo>
                    <a:lnTo>
                      <a:pt x="1103" y="101"/>
                    </a:lnTo>
                    <a:lnTo>
                      <a:pt x="1027" y="132"/>
                    </a:lnTo>
                    <a:lnTo>
                      <a:pt x="953" y="166"/>
                    </a:lnTo>
                    <a:lnTo>
                      <a:pt x="880" y="203"/>
                    </a:lnTo>
                    <a:lnTo>
                      <a:pt x="810" y="243"/>
                    </a:lnTo>
                    <a:lnTo>
                      <a:pt x="742" y="287"/>
                    </a:lnTo>
                    <a:lnTo>
                      <a:pt x="675" y="334"/>
                    </a:lnTo>
                    <a:lnTo>
                      <a:pt x="612" y="384"/>
                    </a:lnTo>
                    <a:lnTo>
                      <a:pt x="551" y="437"/>
                    </a:lnTo>
                    <a:lnTo>
                      <a:pt x="492" y="492"/>
                    </a:lnTo>
                    <a:lnTo>
                      <a:pt x="437" y="551"/>
                    </a:lnTo>
                    <a:lnTo>
                      <a:pt x="384" y="612"/>
                    </a:lnTo>
                    <a:lnTo>
                      <a:pt x="334" y="675"/>
                    </a:lnTo>
                    <a:lnTo>
                      <a:pt x="287" y="742"/>
                    </a:lnTo>
                    <a:lnTo>
                      <a:pt x="243" y="810"/>
                    </a:lnTo>
                    <a:lnTo>
                      <a:pt x="203" y="880"/>
                    </a:lnTo>
                    <a:lnTo>
                      <a:pt x="166" y="953"/>
                    </a:lnTo>
                    <a:lnTo>
                      <a:pt x="132" y="1027"/>
                    </a:lnTo>
                    <a:lnTo>
                      <a:pt x="102" y="1103"/>
                    </a:lnTo>
                    <a:lnTo>
                      <a:pt x="75" y="1182"/>
                    </a:lnTo>
                    <a:lnTo>
                      <a:pt x="53" y="1261"/>
                    </a:lnTo>
                    <a:lnTo>
                      <a:pt x="34" y="1342"/>
                    </a:lnTo>
                    <a:lnTo>
                      <a:pt x="19" y="1425"/>
                    </a:lnTo>
                    <a:lnTo>
                      <a:pt x="9" y="1509"/>
                    </a:lnTo>
                    <a:lnTo>
                      <a:pt x="2" y="1595"/>
                    </a:lnTo>
                    <a:lnTo>
                      <a:pt x="0" y="1681"/>
                    </a:lnTo>
                    <a:lnTo>
                      <a:pt x="2" y="1768"/>
                    </a:lnTo>
                    <a:lnTo>
                      <a:pt x="9" y="1853"/>
                    </a:lnTo>
                    <a:lnTo>
                      <a:pt x="19" y="1937"/>
                    </a:lnTo>
                    <a:lnTo>
                      <a:pt x="34" y="2020"/>
                    </a:lnTo>
                    <a:lnTo>
                      <a:pt x="53" y="2101"/>
                    </a:lnTo>
                    <a:lnTo>
                      <a:pt x="75" y="2181"/>
                    </a:lnTo>
                    <a:lnTo>
                      <a:pt x="102" y="2259"/>
                    </a:lnTo>
                    <a:lnTo>
                      <a:pt x="132" y="2335"/>
                    </a:lnTo>
                    <a:lnTo>
                      <a:pt x="166" y="2410"/>
                    </a:lnTo>
                    <a:lnTo>
                      <a:pt x="203" y="2482"/>
                    </a:lnTo>
                    <a:lnTo>
                      <a:pt x="243" y="2553"/>
                    </a:lnTo>
                    <a:lnTo>
                      <a:pt x="287" y="2621"/>
                    </a:lnTo>
                    <a:lnTo>
                      <a:pt x="334" y="2687"/>
                    </a:lnTo>
                    <a:lnTo>
                      <a:pt x="384" y="2750"/>
                    </a:lnTo>
                    <a:lnTo>
                      <a:pt x="437" y="2812"/>
                    </a:lnTo>
                    <a:lnTo>
                      <a:pt x="492" y="2870"/>
                    </a:lnTo>
                    <a:lnTo>
                      <a:pt x="551" y="2925"/>
                    </a:lnTo>
                    <a:lnTo>
                      <a:pt x="612" y="2978"/>
                    </a:lnTo>
                    <a:lnTo>
                      <a:pt x="675" y="3029"/>
                    </a:lnTo>
                    <a:lnTo>
                      <a:pt x="742" y="3075"/>
                    </a:lnTo>
                    <a:lnTo>
                      <a:pt x="810" y="3119"/>
                    </a:lnTo>
                    <a:lnTo>
                      <a:pt x="880" y="3159"/>
                    </a:lnTo>
                    <a:lnTo>
                      <a:pt x="953" y="3196"/>
                    </a:lnTo>
                    <a:lnTo>
                      <a:pt x="1027" y="3231"/>
                    </a:lnTo>
                    <a:lnTo>
                      <a:pt x="1103" y="3261"/>
                    </a:lnTo>
                    <a:lnTo>
                      <a:pt x="1182" y="3287"/>
                    </a:lnTo>
                    <a:lnTo>
                      <a:pt x="1261" y="3309"/>
                    </a:lnTo>
                    <a:lnTo>
                      <a:pt x="1342" y="3328"/>
                    </a:lnTo>
                    <a:lnTo>
                      <a:pt x="1425" y="3343"/>
                    </a:lnTo>
                    <a:lnTo>
                      <a:pt x="1509" y="3353"/>
                    </a:lnTo>
                    <a:lnTo>
                      <a:pt x="1595" y="3360"/>
                    </a:lnTo>
                    <a:lnTo>
                      <a:pt x="1681" y="3362"/>
                    </a:lnTo>
                    <a:lnTo>
                      <a:pt x="1768" y="3360"/>
                    </a:lnTo>
                    <a:lnTo>
                      <a:pt x="1853" y="3353"/>
                    </a:lnTo>
                    <a:lnTo>
                      <a:pt x="1937" y="3343"/>
                    </a:lnTo>
                    <a:lnTo>
                      <a:pt x="2020" y="3328"/>
                    </a:lnTo>
                    <a:lnTo>
                      <a:pt x="2101" y="3309"/>
                    </a:lnTo>
                    <a:lnTo>
                      <a:pt x="2182" y="3287"/>
                    </a:lnTo>
                    <a:lnTo>
                      <a:pt x="2259" y="3261"/>
                    </a:lnTo>
                    <a:lnTo>
                      <a:pt x="2335" y="3231"/>
                    </a:lnTo>
                    <a:lnTo>
                      <a:pt x="2411" y="3196"/>
                    </a:lnTo>
                    <a:lnTo>
                      <a:pt x="2483" y="3159"/>
                    </a:lnTo>
                    <a:lnTo>
                      <a:pt x="2554" y="3119"/>
                    </a:lnTo>
                    <a:lnTo>
                      <a:pt x="2622" y="3075"/>
                    </a:lnTo>
                    <a:lnTo>
                      <a:pt x="2687" y="3029"/>
                    </a:lnTo>
                    <a:lnTo>
                      <a:pt x="2751" y="2978"/>
                    </a:lnTo>
                    <a:lnTo>
                      <a:pt x="2812" y="2925"/>
                    </a:lnTo>
                    <a:lnTo>
                      <a:pt x="2870" y="2870"/>
                    </a:lnTo>
                    <a:lnTo>
                      <a:pt x="2926" y="2812"/>
                    </a:lnTo>
                    <a:lnTo>
                      <a:pt x="2979" y="2750"/>
                    </a:lnTo>
                    <a:lnTo>
                      <a:pt x="3029" y="2687"/>
                    </a:lnTo>
                    <a:lnTo>
                      <a:pt x="3076" y="2621"/>
                    </a:lnTo>
                    <a:lnTo>
                      <a:pt x="3119" y="2553"/>
                    </a:lnTo>
                    <a:lnTo>
                      <a:pt x="3160" y="2482"/>
                    </a:lnTo>
                    <a:lnTo>
                      <a:pt x="3197" y="2410"/>
                    </a:lnTo>
                    <a:lnTo>
                      <a:pt x="3231" y="2335"/>
                    </a:lnTo>
                    <a:lnTo>
                      <a:pt x="3261" y="2259"/>
                    </a:lnTo>
                    <a:lnTo>
                      <a:pt x="3287" y="2181"/>
                    </a:lnTo>
                    <a:lnTo>
                      <a:pt x="3310" y="2101"/>
                    </a:lnTo>
                    <a:lnTo>
                      <a:pt x="3328" y="2020"/>
                    </a:lnTo>
                    <a:lnTo>
                      <a:pt x="3343" y="1937"/>
                    </a:lnTo>
                    <a:lnTo>
                      <a:pt x="3355" y="1853"/>
                    </a:lnTo>
                    <a:lnTo>
                      <a:pt x="3361" y="1768"/>
                    </a:lnTo>
                    <a:lnTo>
                      <a:pt x="3363" y="1681"/>
                    </a:lnTo>
                    <a:close/>
                    <a:moveTo>
                      <a:pt x="3261" y="1681"/>
                    </a:moveTo>
                    <a:lnTo>
                      <a:pt x="3259" y="1763"/>
                    </a:lnTo>
                    <a:lnTo>
                      <a:pt x="3253" y="1843"/>
                    </a:lnTo>
                    <a:lnTo>
                      <a:pt x="3243" y="1921"/>
                    </a:lnTo>
                    <a:lnTo>
                      <a:pt x="3229" y="2000"/>
                    </a:lnTo>
                    <a:lnTo>
                      <a:pt x="3211" y="2076"/>
                    </a:lnTo>
                    <a:lnTo>
                      <a:pt x="3190" y="2150"/>
                    </a:lnTo>
                    <a:lnTo>
                      <a:pt x="3165" y="2224"/>
                    </a:lnTo>
                    <a:lnTo>
                      <a:pt x="3136" y="2296"/>
                    </a:lnTo>
                    <a:lnTo>
                      <a:pt x="3105" y="2365"/>
                    </a:lnTo>
                    <a:lnTo>
                      <a:pt x="3070" y="2434"/>
                    </a:lnTo>
                    <a:lnTo>
                      <a:pt x="3032" y="2500"/>
                    </a:lnTo>
                    <a:lnTo>
                      <a:pt x="2991" y="2564"/>
                    </a:lnTo>
                    <a:lnTo>
                      <a:pt x="2947" y="2626"/>
                    </a:lnTo>
                    <a:lnTo>
                      <a:pt x="2900" y="2686"/>
                    </a:lnTo>
                    <a:lnTo>
                      <a:pt x="2851" y="2743"/>
                    </a:lnTo>
                    <a:lnTo>
                      <a:pt x="2799" y="2798"/>
                    </a:lnTo>
                    <a:lnTo>
                      <a:pt x="2743" y="2850"/>
                    </a:lnTo>
                    <a:lnTo>
                      <a:pt x="2686" y="2900"/>
                    </a:lnTo>
                    <a:lnTo>
                      <a:pt x="2627" y="2946"/>
                    </a:lnTo>
                    <a:lnTo>
                      <a:pt x="2565" y="2990"/>
                    </a:lnTo>
                    <a:lnTo>
                      <a:pt x="2500" y="3032"/>
                    </a:lnTo>
                    <a:lnTo>
                      <a:pt x="2434" y="3070"/>
                    </a:lnTo>
                    <a:lnTo>
                      <a:pt x="2367" y="3105"/>
                    </a:lnTo>
                    <a:lnTo>
                      <a:pt x="2296" y="3136"/>
                    </a:lnTo>
                    <a:lnTo>
                      <a:pt x="2225" y="3164"/>
                    </a:lnTo>
                    <a:lnTo>
                      <a:pt x="2152" y="3189"/>
                    </a:lnTo>
                    <a:lnTo>
                      <a:pt x="2076" y="3211"/>
                    </a:lnTo>
                    <a:lnTo>
                      <a:pt x="2000" y="3229"/>
                    </a:lnTo>
                    <a:lnTo>
                      <a:pt x="1922" y="3243"/>
                    </a:lnTo>
                    <a:lnTo>
                      <a:pt x="1843" y="3253"/>
                    </a:lnTo>
                    <a:lnTo>
                      <a:pt x="1763" y="3259"/>
                    </a:lnTo>
                    <a:lnTo>
                      <a:pt x="1681" y="3261"/>
                    </a:lnTo>
                    <a:lnTo>
                      <a:pt x="1600" y="3259"/>
                    </a:lnTo>
                    <a:lnTo>
                      <a:pt x="1520" y="3253"/>
                    </a:lnTo>
                    <a:lnTo>
                      <a:pt x="1441" y="3243"/>
                    </a:lnTo>
                    <a:lnTo>
                      <a:pt x="1364" y="3229"/>
                    </a:lnTo>
                    <a:lnTo>
                      <a:pt x="1286" y="3211"/>
                    </a:lnTo>
                    <a:lnTo>
                      <a:pt x="1212" y="3189"/>
                    </a:lnTo>
                    <a:lnTo>
                      <a:pt x="1138" y="3164"/>
                    </a:lnTo>
                    <a:lnTo>
                      <a:pt x="1067" y="3136"/>
                    </a:lnTo>
                    <a:lnTo>
                      <a:pt x="997" y="3105"/>
                    </a:lnTo>
                    <a:lnTo>
                      <a:pt x="928" y="3070"/>
                    </a:lnTo>
                    <a:lnTo>
                      <a:pt x="862" y="3032"/>
                    </a:lnTo>
                    <a:lnTo>
                      <a:pt x="799" y="2990"/>
                    </a:lnTo>
                    <a:lnTo>
                      <a:pt x="736" y="2946"/>
                    </a:lnTo>
                    <a:lnTo>
                      <a:pt x="677" y="2900"/>
                    </a:lnTo>
                    <a:lnTo>
                      <a:pt x="620" y="2850"/>
                    </a:lnTo>
                    <a:lnTo>
                      <a:pt x="565" y="2798"/>
                    </a:lnTo>
                    <a:lnTo>
                      <a:pt x="512" y="2743"/>
                    </a:lnTo>
                    <a:lnTo>
                      <a:pt x="463" y="2686"/>
                    </a:lnTo>
                    <a:lnTo>
                      <a:pt x="416" y="2626"/>
                    </a:lnTo>
                    <a:lnTo>
                      <a:pt x="372" y="2564"/>
                    </a:lnTo>
                    <a:lnTo>
                      <a:pt x="330" y="2500"/>
                    </a:lnTo>
                    <a:lnTo>
                      <a:pt x="292" y="2434"/>
                    </a:lnTo>
                    <a:lnTo>
                      <a:pt x="258" y="2365"/>
                    </a:lnTo>
                    <a:lnTo>
                      <a:pt x="226" y="2296"/>
                    </a:lnTo>
                    <a:lnTo>
                      <a:pt x="198" y="2224"/>
                    </a:lnTo>
                    <a:lnTo>
                      <a:pt x="173" y="2150"/>
                    </a:lnTo>
                    <a:lnTo>
                      <a:pt x="152" y="2076"/>
                    </a:lnTo>
                    <a:lnTo>
                      <a:pt x="134" y="2000"/>
                    </a:lnTo>
                    <a:lnTo>
                      <a:pt x="120" y="1921"/>
                    </a:lnTo>
                    <a:lnTo>
                      <a:pt x="110" y="1843"/>
                    </a:lnTo>
                    <a:lnTo>
                      <a:pt x="104" y="1763"/>
                    </a:lnTo>
                    <a:lnTo>
                      <a:pt x="102" y="1681"/>
                    </a:lnTo>
                    <a:lnTo>
                      <a:pt x="104" y="1600"/>
                    </a:lnTo>
                    <a:lnTo>
                      <a:pt x="110" y="1519"/>
                    </a:lnTo>
                    <a:lnTo>
                      <a:pt x="120" y="1441"/>
                    </a:lnTo>
                    <a:lnTo>
                      <a:pt x="134" y="1363"/>
                    </a:lnTo>
                    <a:lnTo>
                      <a:pt x="152" y="1286"/>
                    </a:lnTo>
                    <a:lnTo>
                      <a:pt x="173" y="1212"/>
                    </a:lnTo>
                    <a:lnTo>
                      <a:pt x="198" y="1138"/>
                    </a:lnTo>
                    <a:lnTo>
                      <a:pt x="226" y="1066"/>
                    </a:lnTo>
                    <a:lnTo>
                      <a:pt x="258" y="997"/>
                    </a:lnTo>
                    <a:lnTo>
                      <a:pt x="292" y="928"/>
                    </a:lnTo>
                    <a:lnTo>
                      <a:pt x="330" y="862"/>
                    </a:lnTo>
                    <a:lnTo>
                      <a:pt x="372" y="798"/>
                    </a:lnTo>
                    <a:lnTo>
                      <a:pt x="416" y="737"/>
                    </a:lnTo>
                    <a:lnTo>
                      <a:pt x="463" y="676"/>
                    </a:lnTo>
                    <a:lnTo>
                      <a:pt x="512" y="619"/>
                    </a:lnTo>
                    <a:lnTo>
                      <a:pt x="565" y="565"/>
                    </a:lnTo>
                    <a:lnTo>
                      <a:pt x="620" y="512"/>
                    </a:lnTo>
                    <a:lnTo>
                      <a:pt x="677" y="462"/>
                    </a:lnTo>
                    <a:lnTo>
                      <a:pt x="736" y="416"/>
                    </a:lnTo>
                    <a:lnTo>
                      <a:pt x="799" y="372"/>
                    </a:lnTo>
                    <a:lnTo>
                      <a:pt x="862" y="331"/>
                    </a:lnTo>
                    <a:lnTo>
                      <a:pt x="928" y="292"/>
                    </a:lnTo>
                    <a:lnTo>
                      <a:pt x="997" y="257"/>
                    </a:lnTo>
                    <a:lnTo>
                      <a:pt x="1067" y="226"/>
                    </a:lnTo>
                    <a:lnTo>
                      <a:pt x="1138" y="198"/>
                    </a:lnTo>
                    <a:lnTo>
                      <a:pt x="1212" y="173"/>
                    </a:lnTo>
                    <a:lnTo>
                      <a:pt x="1286" y="152"/>
                    </a:lnTo>
                    <a:lnTo>
                      <a:pt x="1364" y="134"/>
                    </a:lnTo>
                    <a:lnTo>
                      <a:pt x="1441" y="120"/>
                    </a:lnTo>
                    <a:lnTo>
                      <a:pt x="1520" y="110"/>
                    </a:lnTo>
                    <a:lnTo>
                      <a:pt x="1600" y="103"/>
                    </a:lnTo>
                    <a:lnTo>
                      <a:pt x="1681" y="101"/>
                    </a:lnTo>
                    <a:lnTo>
                      <a:pt x="1763" y="103"/>
                    </a:lnTo>
                    <a:lnTo>
                      <a:pt x="1843" y="110"/>
                    </a:lnTo>
                    <a:lnTo>
                      <a:pt x="1922" y="120"/>
                    </a:lnTo>
                    <a:lnTo>
                      <a:pt x="2000" y="134"/>
                    </a:lnTo>
                    <a:lnTo>
                      <a:pt x="2076" y="152"/>
                    </a:lnTo>
                    <a:lnTo>
                      <a:pt x="2152" y="173"/>
                    </a:lnTo>
                    <a:lnTo>
                      <a:pt x="2225" y="198"/>
                    </a:lnTo>
                    <a:lnTo>
                      <a:pt x="2296" y="226"/>
                    </a:lnTo>
                    <a:lnTo>
                      <a:pt x="2367" y="257"/>
                    </a:lnTo>
                    <a:lnTo>
                      <a:pt x="2434" y="292"/>
                    </a:lnTo>
                    <a:lnTo>
                      <a:pt x="2500" y="331"/>
                    </a:lnTo>
                    <a:lnTo>
                      <a:pt x="2565" y="372"/>
                    </a:lnTo>
                    <a:lnTo>
                      <a:pt x="2627" y="416"/>
                    </a:lnTo>
                    <a:lnTo>
                      <a:pt x="2686" y="462"/>
                    </a:lnTo>
                    <a:lnTo>
                      <a:pt x="2743" y="512"/>
                    </a:lnTo>
                    <a:lnTo>
                      <a:pt x="2799" y="565"/>
                    </a:lnTo>
                    <a:lnTo>
                      <a:pt x="2851" y="619"/>
                    </a:lnTo>
                    <a:lnTo>
                      <a:pt x="2900" y="676"/>
                    </a:lnTo>
                    <a:lnTo>
                      <a:pt x="2947" y="737"/>
                    </a:lnTo>
                    <a:lnTo>
                      <a:pt x="2991" y="798"/>
                    </a:lnTo>
                    <a:lnTo>
                      <a:pt x="3032" y="862"/>
                    </a:lnTo>
                    <a:lnTo>
                      <a:pt x="3070" y="928"/>
                    </a:lnTo>
                    <a:lnTo>
                      <a:pt x="3105" y="997"/>
                    </a:lnTo>
                    <a:lnTo>
                      <a:pt x="3136" y="1066"/>
                    </a:lnTo>
                    <a:lnTo>
                      <a:pt x="3165" y="1138"/>
                    </a:lnTo>
                    <a:lnTo>
                      <a:pt x="3190" y="1212"/>
                    </a:lnTo>
                    <a:lnTo>
                      <a:pt x="3211" y="1286"/>
                    </a:lnTo>
                    <a:lnTo>
                      <a:pt x="3229" y="1363"/>
                    </a:lnTo>
                    <a:lnTo>
                      <a:pt x="3243" y="1441"/>
                    </a:lnTo>
                    <a:lnTo>
                      <a:pt x="3253" y="1519"/>
                    </a:lnTo>
                    <a:lnTo>
                      <a:pt x="3259" y="1600"/>
                    </a:lnTo>
                    <a:lnTo>
                      <a:pt x="3261" y="1681"/>
                    </a:lnTo>
                    <a:close/>
                  </a:path>
                </a:pathLst>
              </a:custGeom>
              <a:solidFill>
                <a:srgbClr val="F0A6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1568" name="Freeform 1399">
                <a:extLst>
                  <a:ext uri="{FF2B5EF4-FFF2-40B4-BE49-F238E27FC236}">
                    <a16:creationId xmlns:a16="http://schemas.microsoft.com/office/drawing/2014/main" id="{3732325A-22A9-44DA-B5C1-7A1BC61F5DA5}"/>
                  </a:ext>
                </a:extLst>
              </p:cNvPr>
              <p:cNvSpPr>
                <a:spLocks noEditPoints="1"/>
              </p:cNvSpPr>
              <p:nvPr/>
            </p:nvSpPr>
            <p:spPr bwMode="auto">
              <a:xfrm>
                <a:off x="3614" y="1189"/>
                <a:ext cx="652" cy="652"/>
              </a:xfrm>
              <a:custGeom>
                <a:avLst/>
                <a:gdLst>
                  <a:gd name="T0" fmla="*/ 645 w 3261"/>
                  <a:gd name="T1" fmla="*/ 260 h 3260"/>
                  <a:gd name="T2" fmla="*/ 620 w 3261"/>
                  <a:gd name="T3" fmla="*/ 185 h 3260"/>
                  <a:gd name="T4" fmla="*/ 577 w 3261"/>
                  <a:gd name="T5" fmla="*/ 119 h 3260"/>
                  <a:gd name="T6" fmla="*/ 521 w 3261"/>
                  <a:gd name="T7" fmla="*/ 65 h 3260"/>
                  <a:gd name="T8" fmla="*/ 453 w 3261"/>
                  <a:gd name="T9" fmla="*/ 26 h 3260"/>
                  <a:gd name="T10" fmla="*/ 375 w 3261"/>
                  <a:gd name="T11" fmla="*/ 4 h 3260"/>
                  <a:gd name="T12" fmla="*/ 293 w 3261"/>
                  <a:gd name="T13" fmla="*/ 2 h 3260"/>
                  <a:gd name="T14" fmla="*/ 214 w 3261"/>
                  <a:gd name="T15" fmla="*/ 20 h 3260"/>
                  <a:gd name="T16" fmla="*/ 144 w 3261"/>
                  <a:gd name="T17" fmla="*/ 56 h 3260"/>
                  <a:gd name="T18" fmla="*/ 85 w 3261"/>
                  <a:gd name="T19" fmla="*/ 107 h 3260"/>
                  <a:gd name="T20" fmla="*/ 39 w 3261"/>
                  <a:gd name="T21" fmla="*/ 171 h 3260"/>
                  <a:gd name="T22" fmla="*/ 10 w 3261"/>
                  <a:gd name="T23" fmla="*/ 245 h 3260"/>
                  <a:gd name="T24" fmla="*/ 0 w 3261"/>
                  <a:gd name="T25" fmla="*/ 326 h 3260"/>
                  <a:gd name="T26" fmla="*/ 10 w 3261"/>
                  <a:gd name="T27" fmla="*/ 407 h 3260"/>
                  <a:gd name="T28" fmla="*/ 39 w 3261"/>
                  <a:gd name="T29" fmla="*/ 481 h 3260"/>
                  <a:gd name="T30" fmla="*/ 85 w 3261"/>
                  <a:gd name="T31" fmla="*/ 545 h 3260"/>
                  <a:gd name="T32" fmla="*/ 144 w 3261"/>
                  <a:gd name="T33" fmla="*/ 596 h 3260"/>
                  <a:gd name="T34" fmla="*/ 214 w 3261"/>
                  <a:gd name="T35" fmla="*/ 632 h 3260"/>
                  <a:gd name="T36" fmla="*/ 293 w 3261"/>
                  <a:gd name="T37" fmla="*/ 650 h 3260"/>
                  <a:gd name="T38" fmla="*/ 375 w 3261"/>
                  <a:gd name="T39" fmla="*/ 648 h 3260"/>
                  <a:gd name="T40" fmla="*/ 453 w 3261"/>
                  <a:gd name="T41" fmla="*/ 626 h 3260"/>
                  <a:gd name="T42" fmla="*/ 521 w 3261"/>
                  <a:gd name="T43" fmla="*/ 587 h 3260"/>
                  <a:gd name="T44" fmla="*/ 577 w 3261"/>
                  <a:gd name="T45" fmla="*/ 533 h 3260"/>
                  <a:gd name="T46" fmla="*/ 620 w 3261"/>
                  <a:gd name="T47" fmla="*/ 467 h 3260"/>
                  <a:gd name="T48" fmla="*/ 645 w 3261"/>
                  <a:gd name="T49" fmla="*/ 392 h 3260"/>
                  <a:gd name="T50" fmla="*/ 632 w 3261"/>
                  <a:gd name="T51" fmla="*/ 326 h 3260"/>
                  <a:gd name="T52" fmla="*/ 622 w 3261"/>
                  <a:gd name="T53" fmla="*/ 402 h 3260"/>
                  <a:gd name="T54" fmla="*/ 595 w 3261"/>
                  <a:gd name="T55" fmla="*/ 472 h 3260"/>
                  <a:gd name="T56" fmla="*/ 552 w 3261"/>
                  <a:gd name="T57" fmla="*/ 532 h 3260"/>
                  <a:gd name="T58" fmla="*/ 497 w 3261"/>
                  <a:gd name="T59" fmla="*/ 579 h 3260"/>
                  <a:gd name="T60" fmla="*/ 431 w 3261"/>
                  <a:gd name="T61" fmla="*/ 613 h 3260"/>
                  <a:gd name="T62" fmla="*/ 357 w 3261"/>
                  <a:gd name="T63" fmla="*/ 630 h 3260"/>
                  <a:gd name="T64" fmla="*/ 280 w 3261"/>
                  <a:gd name="T65" fmla="*/ 628 h 3260"/>
                  <a:gd name="T66" fmla="*/ 207 w 3261"/>
                  <a:gd name="T67" fmla="*/ 608 h 3260"/>
                  <a:gd name="T68" fmla="*/ 143 w 3261"/>
                  <a:gd name="T69" fmla="*/ 571 h 3260"/>
                  <a:gd name="T70" fmla="*/ 90 w 3261"/>
                  <a:gd name="T71" fmla="*/ 520 h 3260"/>
                  <a:gd name="T72" fmla="*/ 50 w 3261"/>
                  <a:gd name="T73" fmla="*/ 458 h 3260"/>
                  <a:gd name="T74" fmla="*/ 27 w 3261"/>
                  <a:gd name="T75" fmla="*/ 388 h 3260"/>
                  <a:gd name="T76" fmla="*/ 21 w 3261"/>
                  <a:gd name="T77" fmla="*/ 310 h 3260"/>
                  <a:gd name="T78" fmla="*/ 34 w 3261"/>
                  <a:gd name="T79" fmla="*/ 235 h 3260"/>
                  <a:gd name="T80" fmla="*/ 65 w 3261"/>
                  <a:gd name="T81" fmla="*/ 167 h 3260"/>
                  <a:gd name="T82" fmla="*/ 110 w 3261"/>
                  <a:gd name="T83" fmla="*/ 110 h 3260"/>
                  <a:gd name="T84" fmla="*/ 168 w 3261"/>
                  <a:gd name="T85" fmla="*/ 65 h 3260"/>
                  <a:gd name="T86" fmla="*/ 235 w 3261"/>
                  <a:gd name="T87" fmla="*/ 34 h 3260"/>
                  <a:gd name="T88" fmla="*/ 310 w 3261"/>
                  <a:gd name="T89" fmla="*/ 21 h 3260"/>
                  <a:gd name="T90" fmla="*/ 388 w 3261"/>
                  <a:gd name="T91" fmla="*/ 27 h 3260"/>
                  <a:gd name="T92" fmla="*/ 458 w 3261"/>
                  <a:gd name="T93" fmla="*/ 50 h 3260"/>
                  <a:gd name="T94" fmla="*/ 520 w 3261"/>
                  <a:gd name="T95" fmla="*/ 90 h 3260"/>
                  <a:gd name="T96" fmla="*/ 571 w 3261"/>
                  <a:gd name="T97" fmla="*/ 143 h 3260"/>
                  <a:gd name="T98" fmla="*/ 608 w 3261"/>
                  <a:gd name="T99" fmla="*/ 207 h 3260"/>
                  <a:gd name="T100" fmla="*/ 628 w 3261"/>
                  <a:gd name="T101" fmla="*/ 279 h 326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261" h="3260">
                    <a:moveTo>
                      <a:pt x="3261" y="1630"/>
                    </a:moveTo>
                    <a:lnTo>
                      <a:pt x="3258" y="1547"/>
                    </a:lnTo>
                    <a:lnTo>
                      <a:pt x="3252" y="1463"/>
                    </a:lnTo>
                    <a:lnTo>
                      <a:pt x="3242" y="1382"/>
                    </a:lnTo>
                    <a:lnTo>
                      <a:pt x="3228" y="1302"/>
                    </a:lnTo>
                    <a:lnTo>
                      <a:pt x="3209" y="1223"/>
                    </a:lnTo>
                    <a:lnTo>
                      <a:pt x="3188" y="1146"/>
                    </a:lnTo>
                    <a:lnTo>
                      <a:pt x="3162" y="1069"/>
                    </a:lnTo>
                    <a:lnTo>
                      <a:pt x="3133" y="996"/>
                    </a:lnTo>
                    <a:lnTo>
                      <a:pt x="3100" y="924"/>
                    </a:lnTo>
                    <a:lnTo>
                      <a:pt x="3064" y="853"/>
                    </a:lnTo>
                    <a:lnTo>
                      <a:pt x="3025" y="785"/>
                    </a:lnTo>
                    <a:lnTo>
                      <a:pt x="2982" y="719"/>
                    </a:lnTo>
                    <a:lnTo>
                      <a:pt x="2937" y="654"/>
                    </a:lnTo>
                    <a:lnTo>
                      <a:pt x="2888" y="593"/>
                    </a:lnTo>
                    <a:lnTo>
                      <a:pt x="2837" y="534"/>
                    </a:lnTo>
                    <a:lnTo>
                      <a:pt x="2783" y="478"/>
                    </a:lnTo>
                    <a:lnTo>
                      <a:pt x="2727" y="423"/>
                    </a:lnTo>
                    <a:lnTo>
                      <a:pt x="2667" y="372"/>
                    </a:lnTo>
                    <a:lnTo>
                      <a:pt x="2606" y="324"/>
                    </a:lnTo>
                    <a:lnTo>
                      <a:pt x="2542" y="279"/>
                    </a:lnTo>
                    <a:lnTo>
                      <a:pt x="2475" y="236"/>
                    </a:lnTo>
                    <a:lnTo>
                      <a:pt x="2407" y="196"/>
                    </a:lnTo>
                    <a:lnTo>
                      <a:pt x="2338" y="161"/>
                    </a:lnTo>
                    <a:lnTo>
                      <a:pt x="2265" y="128"/>
                    </a:lnTo>
                    <a:lnTo>
                      <a:pt x="2191" y="99"/>
                    </a:lnTo>
                    <a:lnTo>
                      <a:pt x="2116" y="74"/>
                    </a:lnTo>
                    <a:lnTo>
                      <a:pt x="2038" y="51"/>
                    </a:lnTo>
                    <a:lnTo>
                      <a:pt x="1959" y="33"/>
                    </a:lnTo>
                    <a:lnTo>
                      <a:pt x="1878" y="18"/>
                    </a:lnTo>
                    <a:lnTo>
                      <a:pt x="1797" y="8"/>
                    </a:lnTo>
                    <a:lnTo>
                      <a:pt x="1715" y="2"/>
                    </a:lnTo>
                    <a:lnTo>
                      <a:pt x="1630" y="0"/>
                    </a:lnTo>
                    <a:lnTo>
                      <a:pt x="1547" y="2"/>
                    </a:lnTo>
                    <a:lnTo>
                      <a:pt x="1463" y="8"/>
                    </a:lnTo>
                    <a:lnTo>
                      <a:pt x="1382" y="18"/>
                    </a:lnTo>
                    <a:lnTo>
                      <a:pt x="1302" y="33"/>
                    </a:lnTo>
                    <a:lnTo>
                      <a:pt x="1223" y="51"/>
                    </a:lnTo>
                    <a:lnTo>
                      <a:pt x="1146" y="74"/>
                    </a:lnTo>
                    <a:lnTo>
                      <a:pt x="1069" y="99"/>
                    </a:lnTo>
                    <a:lnTo>
                      <a:pt x="996" y="128"/>
                    </a:lnTo>
                    <a:lnTo>
                      <a:pt x="924" y="161"/>
                    </a:lnTo>
                    <a:lnTo>
                      <a:pt x="853" y="196"/>
                    </a:lnTo>
                    <a:lnTo>
                      <a:pt x="785" y="236"/>
                    </a:lnTo>
                    <a:lnTo>
                      <a:pt x="719" y="279"/>
                    </a:lnTo>
                    <a:lnTo>
                      <a:pt x="655" y="324"/>
                    </a:lnTo>
                    <a:lnTo>
                      <a:pt x="593" y="372"/>
                    </a:lnTo>
                    <a:lnTo>
                      <a:pt x="534" y="423"/>
                    </a:lnTo>
                    <a:lnTo>
                      <a:pt x="477" y="478"/>
                    </a:lnTo>
                    <a:lnTo>
                      <a:pt x="423" y="534"/>
                    </a:lnTo>
                    <a:lnTo>
                      <a:pt x="372" y="593"/>
                    </a:lnTo>
                    <a:lnTo>
                      <a:pt x="324" y="654"/>
                    </a:lnTo>
                    <a:lnTo>
                      <a:pt x="278" y="719"/>
                    </a:lnTo>
                    <a:lnTo>
                      <a:pt x="236" y="785"/>
                    </a:lnTo>
                    <a:lnTo>
                      <a:pt x="197" y="853"/>
                    </a:lnTo>
                    <a:lnTo>
                      <a:pt x="161" y="924"/>
                    </a:lnTo>
                    <a:lnTo>
                      <a:pt x="128" y="996"/>
                    </a:lnTo>
                    <a:lnTo>
                      <a:pt x="99" y="1069"/>
                    </a:lnTo>
                    <a:lnTo>
                      <a:pt x="73" y="1146"/>
                    </a:lnTo>
                    <a:lnTo>
                      <a:pt x="51" y="1223"/>
                    </a:lnTo>
                    <a:lnTo>
                      <a:pt x="33" y="1302"/>
                    </a:lnTo>
                    <a:lnTo>
                      <a:pt x="19" y="1382"/>
                    </a:lnTo>
                    <a:lnTo>
                      <a:pt x="8" y="1463"/>
                    </a:lnTo>
                    <a:lnTo>
                      <a:pt x="2" y="1547"/>
                    </a:lnTo>
                    <a:lnTo>
                      <a:pt x="0" y="1630"/>
                    </a:lnTo>
                    <a:lnTo>
                      <a:pt x="2" y="1714"/>
                    </a:lnTo>
                    <a:lnTo>
                      <a:pt x="8" y="1797"/>
                    </a:lnTo>
                    <a:lnTo>
                      <a:pt x="19" y="1878"/>
                    </a:lnTo>
                    <a:lnTo>
                      <a:pt x="33" y="1959"/>
                    </a:lnTo>
                    <a:lnTo>
                      <a:pt x="51" y="2037"/>
                    </a:lnTo>
                    <a:lnTo>
                      <a:pt x="73" y="2114"/>
                    </a:lnTo>
                    <a:lnTo>
                      <a:pt x="99" y="2191"/>
                    </a:lnTo>
                    <a:lnTo>
                      <a:pt x="128" y="2264"/>
                    </a:lnTo>
                    <a:lnTo>
                      <a:pt x="161" y="2337"/>
                    </a:lnTo>
                    <a:lnTo>
                      <a:pt x="197" y="2407"/>
                    </a:lnTo>
                    <a:lnTo>
                      <a:pt x="236" y="2475"/>
                    </a:lnTo>
                    <a:lnTo>
                      <a:pt x="278" y="2542"/>
                    </a:lnTo>
                    <a:lnTo>
                      <a:pt x="324" y="2606"/>
                    </a:lnTo>
                    <a:lnTo>
                      <a:pt x="372" y="2667"/>
                    </a:lnTo>
                    <a:lnTo>
                      <a:pt x="423" y="2726"/>
                    </a:lnTo>
                    <a:lnTo>
                      <a:pt x="477" y="2783"/>
                    </a:lnTo>
                    <a:lnTo>
                      <a:pt x="534" y="2837"/>
                    </a:lnTo>
                    <a:lnTo>
                      <a:pt x="593" y="2888"/>
                    </a:lnTo>
                    <a:lnTo>
                      <a:pt x="655" y="2936"/>
                    </a:lnTo>
                    <a:lnTo>
                      <a:pt x="719" y="2982"/>
                    </a:lnTo>
                    <a:lnTo>
                      <a:pt x="785" y="3024"/>
                    </a:lnTo>
                    <a:lnTo>
                      <a:pt x="853" y="3064"/>
                    </a:lnTo>
                    <a:lnTo>
                      <a:pt x="924" y="3099"/>
                    </a:lnTo>
                    <a:lnTo>
                      <a:pt x="996" y="3132"/>
                    </a:lnTo>
                    <a:lnTo>
                      <a:pt x="1069" y="3162"/>
                    </a:lnTo>
                    <a:lnTo>
                      <a:pt x="1146" y="3187"/>
                    </a:lnTo>
                    <a:lnTo>
                      <a:pt x="1223" y="3209"/>
                    </a:lnTo>
                    <a:lnTo>
                      <a:pt x="1302" y="3227"/>
                    </a:lnTo>
                    <a:lnTo>
                      <a:pt x="1382" y="3242"/>
                    </a:lnTo>
                    <a:lnTo>
                      <a:pt x="1463" y="3252"/>
                    </a:lnTo>
                    <a:lnTo>
                      <a:pt x="1547" y="3258"/>
                    </a:lnTo>
                    <a:lnTo>
                      <a:pt x="1630" y="3260"/>
                    </a:lnTo>
                    <a:lnTo>
                      <a:pt x="1715" y="3258"/>
                    </a:lnTo>
                    <a:lnTo>
                      <a:pt x="1797" y="3252"/>
                    </a:lnTo>
                    <a:lnTo>
                      <a:pt x="1878" y="3242"/>
                    </a:lnTo>
                    <a:lnTo>
                      <a:pt x="1959" y="3227"/>
                    </a:lnTo>
                    <a:lnTo>
                      <a:pt x="2038" y="3209"/>
                    </a:lnTo>
                    <a:lnTo>
                      <a:pt x="2116" y="3187"/>
                    </a:lnTo>
                    <a:lnTo>
                      <a:pt x="2191" y="3162"/>
                    </a:lnTo>
                    <a:lnTo>
                      <a:pt x="2265" y="3132"/>
                    </a:lnTo>
                    <a:lnTo>
                      <a:pt x="2338" y="3099"/>
                    </a:lnTo>
                    <a:lnTo>
                      <a:pt x="2407" y="3064"/>
                    </a:lnTo>
                    <a:lnTo>
                      <a:pt x="2475" y="3024"/>
                    </a:lnTo>
                    <a:lnTo>
                      <a:pt x="2542" y="2982"/>
                    </a:lnTo>
                    <a:lnTo>
                      <a:pt x="2606" y="2936"/>
                    </a:lnTo>
                    <a:lnTo>
                      <a:pt x="2667" y="2888"/>
                    </a:lnTo>
                    <a:lnTo>
                      <a:pt x="2727" y="2837"/>
                    </a:lnTo>
                    <a:lnTo>
                      <a:pt x="2783" y="2783"/>
                    </a:lnTo>
                    <a:lnTo>
                      <a:pt x="2837" y="2726"/>
                    </a:lnTo>
                    <a:lnTo>
                      <a:pt x="2888" y="2667"/>
                    </a:lnTo>
                    <a:lnTo>
                      <a:pt x="2937" y="2606"/>
                    </a:lnTo>
                    <a:lnTo>
                      <a:pt x="2982" y="2542"/>
                    </a:lnTo>
                    <a:lnTo>
                      <a:pt x="3025" y="2475"/>
                    </a:lnTo>
                    <a:lnTo>
                      <a:pt x="3064" y="2407"/>
                    </a:lnTo>
                    <a:lnTo>
                      <a:pt x="3100" y="2337"/>
                    </a:lnTo>
                    <a:lnTo>
                      <a:pt x="3133" y="2264"/>
                    </a:lnTo>
                    <a:lnTo>
                      <a:pt x="3162" y="2191"/>
                    </a:lnTo>
                    <a:lnTo>
                      <a:pt x="3188" y="2114"/>
                    </a:lnTo>
                    <a:lnTo>
                      <a:pt x="3209" y="2037"/>
                    </a:lnTo>
                    <a:lnTo>
                      <a:pt x="3228" y="1959"/>
                    </a:lnTo>
                    <a:lnTo>
                      <a:pt x="3242" y="1878"/>
                    </a:lnTo>
                    <a:lnTo>
                      <a:pt x="3252" y="1797"/>
                    </a:lnTo>
                    <a:lnTo>
                      <a:pt x="3258" y="1714"/>
                    </a:lnTo>
                    <a:lnTo>
                      <a:pt x="3261" y="1630"/>
                    </a:lnTo>
                    <a:close/>
                    <a:moveTo>
                      <a:pt x="3159" y="1630"/>
                    </a:moveTo>
                    <a:lnTo>
                      <a:pt x="3157" y="1709"/>
                    </a:lnTo>
                    <a:lnTo>
                      <a:pt x="3151" y="1786"/>
                    </a:lnTo>
                    <a:lnTo>
                      <a:pt x="3142" y="1863"/>
                    </a:lnTo>
                    <a:lnTo>
                      <a:pt x="3128" y="1938"/>
                    </a:lnTo>
                    <a:lnTo>
                      <a:pt x="3111" y="2012"/>
                    </a:lnTo>
                    <a:lnTo>
                      <a:pt x="3090" y="2084"/>
                    </a:lnTo>
                    <a:lnTo>
                      <a:pt x="3066" y="2156"/>
                    </a:lnTo>
                    <a:lnTo>
                      <a:pt x="3039" y="2225"/>
                    </a:lnTo>
                    <a:lnTo>
                      <a:pt x="3008" y="2292"/>
                    </a:lnTo>
                    <a:lnTo>
                      <a:pt x="2975" y="2359"/>
                    </a:lnTo>
                    <a:lnTo>
                      <a:pt x="2938" y="2423"/>
                    </a:lnTo>
                    <a:lnTo>
                      <a:pt x="2897" y="2484"/>
                    </a:lnTo>
                    <a:lnTo>
                      <a:pt x="2855" y="2545"/>
                    </a:lnTo>
                    <a:lnTo>
                      <a:pt x="2810" y="2602"/>
                    </a:lnTo>
                    <a:lnTo>
                      <a:pt x="2762" y="2658"/>
                    </a:lnTo>
                    <a:lnTo>
                      <a:pt x="2712" y="2710"/>
                    </a:lnTo>
                    <a:lnTo>
                      <a:pt x="2658" y="2762"/>
                    </a:lnTo>
                    <a:lnTo>
                      <a:pt x="2603" y="2810"/>
                    </a:lnTo>
                    <a:lnTo>
                      <a:pt x="2545" y="2855"/>
                    </a:lnTo>
                    <a:lnTo>
                      <a:pt x="2485" y="2897"/>
                    </a:lnTo>
                    <a:lnTo>
                      <a:pt x="2423" y="2937"/>
                    </a:lnTo>
                    <a:lnTo>
                      <a:pt x="2359" y="2974"/>
                    </a:lnTo>
                    <a:lnTo>
                      <a:pt x="2293" y="3008"/>
                    </a:lnTo>
                    <a:lnTo>
                      <a:pt x="2225" y="3038"/>
                    </a:lnTo>
                    <a:lnTo>
                      <a:pt x="2156" y="3066"/>
                    </a:lnTo>
                    <a:lnTo>
                      <a:pt x="2084" y="3090"/>
                    </a:lnTo>
                    <a:lnTo>
                      <a:pt x="2012" y="3110"/>
                    </a:lnTo>
                    <a:lnTo>
                      <a:pt x="1939" y="3127"/>
                    </a:lnTo>
                    <a:lnTo>
                      <a:pt x="1863" y="3140"/>
                    </a:lnTo>
                    <a:lnTo>
                      <a:pt x="1787" y="3151"/>
                    </a:lnTo>
                    <a:lnTo>
                      <a:pt x="1709" y="3157"/>
                    </a:lnTo>
                    <a:lnTo>
                      <a:pt x="1630" y="3159"/>
                    </a:lnTo>
                    <a:lnTo>
                      <a:pt x="1552" y="3157"/>
                    </a:lnTo>
                    <a:lnTo>
                      <a:pt x="1474" y="3151"/>
                    </a:lnTo>
                    <a:lnTo>
                      <a:pt x="1398" y="3140"/>
                    </a:lnTo>
                    <a:lnTo>
                      <a:pt x="1323" y="3127"/>
                    </a:lnTo>
                    <a:lnTo>
                      <a:pt x="1248" y="3110"/>
                    </a:lnTo>
                    <a:lnTo>
                      <a:pt x="1176" y="3090"/>
                    </a:lnTo>
                    <a:lnTo>
                      <a:pt x="1105" y="3066"/>
                    </a:lnTo>
                    <a:lnTo>
                      <a:pt x="1035" y="3038"/>
                    </a:lnTo>
                    <a:lnTo>
                      <a:pt x="968" y="3008"/>
                    </a:lnTo>
                    <a:lnTo>
                      <a:pt x="902" y="2974"/>
                    </a:lnTo>
                    <a:lnTo>
                      <a:pt x="838" y="2937"/>
                    </a:lnTo>
                    <a:lnTo>
                      <a:pt x="776" y="2897"/>
                    </a:lnTo>
                    <a:lnTo>
                      <a:pt x="716" y="2855"/>
                    </a:lnTo>
                    <a:lnTo>
                      <a:pt x="658" y="2810"/>
                    </a:lnTo>
                    <a:lnTo>
                      <a:pt x="603" y="2762"/>
                    </a:lnTo>
                    <a:lnTo>
                      <a:pt x="550" y="2710"/>
                    </a:lnTo>
                    <a:lnTo>
                      <a:pt x="499" y="2658"/>
                    </a:lnTo>
                    <a:lnTo>
                      <a:pt x="451" y="2602"/>
                    </a:lnTo>
                    <a:lnTo>
                      <a:pt x="405" y="2545"/>
                    </a:lnTo>
                    <a:lnTo>
                      <a:pt x="363" y="2484"/>
                    </a:lnTo>
                    <a:lnTo>
                      <a:pt x="323" y="2423"/>
                    </a:lnTo>
                    <a:lnTo>
                      <a:pt x="286" y="2359"/>
                    </a:lnTo>
                    <a:lnTo>
                      <a:pt x="252" y="2292"/>
                    </a:lnTo>
                    <a:lnTo>
                      <a:pt x="222" y="2225"/>
                    </a:lnTo>
                    <a:lnTo>
                      <a:pt x="195" y="2156"/>
                    </a:lnTo>
                    <a:lnTo>
                      <a:pt x="171" y="2084"/>
                    </a:lnTo>
                    <a:lnTo>
                      <a:pt x="150" y="2012"/>
                    </a:lnTo>
                    <a:lnTo>
                      <a:pt x="133" y="1938"/>
                    </a:lnTo>
                    <a:lnTo>
                      <a:pt x="120" y="1863"/>
                    </a:lnTo>
                    <a:lnTo>
                      <a:pt x="110" y="1786"/>
                    </a:lnTo>
                    <a:lnTo>
                      <a:pt x="104" y="1709"/>
                    </a:lnTo>
                    <a:lnTo>
                      <a:pt x="102" y="1630"/>
                    </a:lnTo>
                    <a:lnTo>
                      <a:pt x="104" y="1552"/>
                    </a:lnTo>
                    <a:lnTo>
                      <a:pt x="110" y="1474"/>
                    </a:lnTo>
                    <a:lnTo>
                      <a:pt x="120" y="1397"/>
                    </a:lnTo>
                    <a:lnTo>
                      <a:pt x="133" y="1322"/>
                    </a:lnTo>
                    <a:lnTo>
                      <a:pt x="150" y="1248"/>
                    </a:lnTo>
                    <a:lnTo>
                      <a:pt x="171" y="1176"/>
                    </a:lnTo>
                    <a:lnTo>
                      <a:pt x="195" y="1105"/>
                    </a:lnTo>
                    <a:lnTo>
                      <a:pt x="222" y="1035"/>
                    </a:lnTo>
                    <a:lnTo>
                      <a:pt x="252" y="968"/>
                    </a:lnTo>
                    <a:lnTo>
                      <a:pt x="286" y="902"/>
                    </a:lnTo>
                    <a:lnTo>
                      <a:pt x="323" y="837"/>
                    </a:lnTo>
                    <a:lnTo>
                      <a:pt x="363" y="776"/>
                    </a:lnTo>
                    <a:lnTo>
                      <a:pt x="405" y="716"/>
                    </a:lnTo>
                    <a:lnTo>
                      <a:pt x="451" y="658"/>
                    </a:lnTo>
                    <a:lnTo>
                      <a:pt x="499" y="602"/>
                    </a:lnTo>
                    <a:lnTo>
                      <a:pt x="550" y="550"/>
                    </a:lnTo>
                    <a:lnTo>
                      <a:pt x="603" y="499"/>
                    </a:lnTo>
                    <a:lnTo>
                      <a:pt x="658" y="450"/>
                    </a:lnTo>
                    <a:lnTo>
                      <a:pt x="716" y="405"/>
                    </a:lnTo>
                    <a:lnTo>
                      <a:pt x="776" y="363"/>
                    </a:lnTo>
                    <a:lnTo>
                      <a:pt x="838" y="323"/>
                    </a:lnTo>
                    <a:lnTo>
                      <a:pt x="902" y="287"/>
                    </a:lnTo>
                    <a:lnTo>
                      <a:pt x="968" y="252"/>
                    </a:lnTo>
                    <a:lnTo>
                      <a:pt x="1035" y="222"/>
                    </a:lnTo>
                    <a:lnTo>
                      <a:pt x="1105" y="194"/>
                    </a:lnTo>
                    <a:lnTo>
                      <a:pt x="1176" y="170"/>
                    </a:lnTo>
                    <a:lnTo>
                      <a:pt x="1248" y="150"/>
                    </a:lnTo>
                    <a:lnTo>
                      <a:pt x="1323" y="133"/>
                    </a:lnTo>
                    <a:lnTo>
                      <a:pt x="1398" y="120"/>
                    </a:lnTo>
                    <a:lnTo>
                      <a:pt x="1474" y="110"/>
                    </a:lnTo>
                    <a:lnTo>
                      <a:pt x="1552" y="104"/>
                    </a:lnTo>
                    <a:lnTo>
                      <a:pt x="1630" y="102"/>
                    </a:lnTo>
                    <a:lnTo>
                      <a:pt x="1709" y="104"/>
                    </a:lnTo>
                    <a:lnTo>
                      <a:pt x="1787" y="110"/>
                    </a:lnTo>
                    <a:lnTo>
                      <a:pt x="1863" y="120"/>
                    </a:lnTo>
                    <a:lnTo>
                      <a:pt x="1939" y="133"/>
                    </a:lnTo>
                    <a:lnTo>
                      <a:pt x="2012" y="150"/>
                    </a:lnTo>
                    <a:lnTo>
                      <a:pt x="2084" y="170"/>
                    </a:lnTo>
                    <a:lnTo>
                      <a:pt x="2156" y="194"/>
                    </a:lnTo>
                    <a:lnTo>
                      <a:pt x="2225" y="222"/>
                    </a:lnTo>
                    <a:lnTo>
                      <a:pt x="2293" y="252"/>
                    </a:lnTo>
                    <a:lnTo>
                      <a:pt x="2359" y="287"/>
                    </a:lnTo>
                    <a:lnTo>
                      <a:pt x="2423" y="323"/>
                    </a:lnTo>
                    <a:lnTo>
                      <a:pt x="2485" y="363"/>
                    </a:lnTo>
                    <a:lnTo>
                      <a:pt x="2545" y="405"/>
                    </a:lnTo>
                    <a:lnTo>
                      <a:pt x="2603" y="450"/>
                    </a:lnTo>
                    <a:lnTo>
                      <a:pt x="2658" y="499"/>
                    </a:lnTo>
                    <a:lnTo>
                      <a:pt x="2712" y="550"/>
                    </a:lnTo>
                    <a:lnTo>
                      <a:pt x="2762" y="602"/>
                    </a:lnTo>
                    <a:lnTo>
                      <a:pt x="2810" y="658"/>
                    </a:lnTo>
                    <a:lnTo>
                      <a:pt x="2855" y="716"/>
                    </a:lnTo>
                    <a:lnTo>
                      <a:pt x="2897" y="776"/>
                    </a:lnTo>
                    <a:lnTo>
                      <a:pt x="2938" y="837"/>
                    </a:lnTo>
                    <a:lnTo>
                      <a:pt x="2975" y="902"/>
                    </a:lnTo>
                    <a:lnTo>
                      <a:pt x="3008" y="968"/>
                    </a:lnTo>
                    <a:lnTo>
                      <a:pt x="3039" y="1035"/>
                    </a:lnTo>
                    <a:lnTo>
                      <a:pt x="3066" y="1105"/>
                    </a:lnTo>
                    <a:lnTo>
                      <a:pt x="3090" y="1176"/>
                    </a:lnTo>
                    <a:lnTo>
                      <a:pt x="3111" y="1248"/>
                    </a:lnTo>
                    <a:lnTo>
                      <a:pt x="3128" y="1322"/>
                    </a:lnTo>
                    <a:lnTo>
                      <a:pt x="3142" y="1397"/>
                    </a:lnTo>
                    <a:lnTo>
                      <a:pt x="3151" y="1474"/>
                    </a:lnTo>
                    <a:lnTo>
                      <a:pt x="3157" y="1552"/>
                    </a:lnTo>
                    <a:lnTo>
                      <a:pt x="3159" y="1630"/>
                    </a:lnTo>
                    <a:close/>
                  </a:path>
                </a:pathLst>
              </a:custGeom>
              <a:solidFill>
                <a:srgbClr val="F0A87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1569" name="Freeform 1400">
                <a:extLst>
                  <a:ext uri="{FF2B5EF4-FFF2-40B4-BE49-F238E27FC236}">
                    <a16:creationId xmlns:a16="http://schemas.microsoft.com/office/drawing/2014/main" id="{ADF303D0-849F-4B54-B1AA-1F62B0DF41C7}"/>
                  </a:ext>
                </a:extLst>
              </p:cNvPr>
              <p:cNvSpPr>
                <a:spLocks noEditPoints="1"/>
              </p:cNvSpPr>
              <p:nvPr/>
            </p:nvSpPr>
            <p:spPr bwMode="auto">
              <a:xfrm>
                <a:off x="3624" y="1199"/>
                <a:ext cx="632" cy="632"/>
              </a:xfrm>
              <a:custGeom>
                <a:avLst/>
                <a:gdLst>
                  <a:gd name="T0" fmla="*/ 626 w 3159"/>
                  <a:gd name="T1" fmla="*/ 252 h 3160"/>
                  <a:gd name="T2" fmla="*/ 601 w 3159"/>
                  <a:gd name="T3" fmla="*/ 179 h 3160"/>
                  <a:gd name="T4" fmla="*/ 560 w 3159"/>
                  <a:gd name="T5" fmla="*/ 115 h 3160"/>
                  <a:gd name="T6" fmla="*/ 505 w 3159"/>
                  <a:gd name="T7" fmla="*/ 63 h 3160"/>
                  <a:gd name="T8" fmla="*/ 439 w 3159"/>
                  <a:gd name="T9" fmla="*/ 25 h 3160"/>
                  <a:gd name="T10" fmla="*/ 364 w 3159"/>
                  <a:gd name="T11" fmla="*/ 4 h 3160"/>
                  <a:gd name="T12" fmla="*/ 284 w 3159"/>
                  <a:gd name="T13" fmla="*/ 2 h 3160"/>
                  <a:gd name="T14" fmla="*/ 207 w 3159"/>
                  <a:gd name="T15" fmla="*/ 19 h 3160"/>
                  <a:gd name="T16" fmla="*/ 139 w 3159"/>
                  <a:gd name="T17" fmla="*/ 54 h 3160"/>
                  <a:gd name="T18" fmla="*/ 82 w 3159"/>
                  <a:gd name="T19" fmla="*/ 104 h 3160"/>
                  <a:gd name="T20" fmla="*/ 38 w 3159"/>
                  <a:gd name="T21" fmla="*/ 165 h 3160"/>
                  <a:gd name="T22" fmla="*/ 10 w 3159"/>
                  <a:gd name="T23" fmla="*/ 237 h 3160"/>
                  <a:gd name="T24" fmla="*/ 0 w 3159"/>
                  <a:gd name="T25" fmla="*/ 316 h 3160"/>
                  <a:gd name="T26" fmla="*/ 10 w 3159"/>
                  <a:gd name="T27" fmla="*/ 395 h 3160"/>
                  <a:gd name="T28" fmla="*/ 38 w 3159"/>
                  <a:gd name="T29" fmla="*/ 467 h 3160"/>
                  <a:gd name="T30" fmla="*/ 82 w 3159"/>
                  <a:gd name="T31" fmla="*/ 528 h 3160"/>
                  <a:gd name="T32" fmla="*/ 139 w 3159"/>
                  <a:gd name="T33" fmla="*/ 578 h 3160"/>
                  <a:gd name="T34" fmla="*/ 207 w 3159"/>
                  <a:gd name="T35" fmla="*/ 613 h 3160"/>
                  <a:gd name="T36" fmla="*/ 284 w 3159"/>
                  <a:gd name="T37" fmla="*/ 630 h 3160"/>
                  <a:gd name="T38" fmla="*/ 364 w 3159"/>
                  <a:gd name="T39" fmla="*/ 628 h 3160"/>
                  <a:gd name="T40" fmla="*/ 439 w 3159"/>
                  <a:gd name="T41" fmla="*/ 607 h 3160"/>
                  <a:gd name="T42" fmla="*/ 505 w 3159"/>
                  <a:gd name="T43" fmla="*/ 569 h 3160"/>
                  <a:gd name="T44" fmla="*/ 560 w 3159"/>
                  <a:gd name="T45" fmla="*/ 517 h 3160"/>
                  <a:gd name="T46" fmla="*/ 601 w 3159"/>
                  <a:gd name="T47" fmla="*/ 453 h 3160"/>
                  <a:gd name="T48" fmla="*/ 626 w 3159"/>
                  <a:gd name="T49" fmla="*/ 380 h 3160"/>
                  <a:gd name="T50" fmla="*/ 612 w 3159"/>
                  <a:gd name="T51" fmla="*/ 316 h 3160"/>
                  <a:gd name="T52" fmla="*/ 602 w 3159"/>
                  <a:gd name="T53" fmla="*/ 390 h 3160"/>
                  <a:gd name="T54" fmla="*/ 576 w 3159"/>
                  <a:gd name="T55" fmla="*/ 457 h 3160"/>
                  <a:gd name="T56" fmla="*/ 535 w 3159"/>
                  <a:gd name="T57" fmla="*/ 515 h 3160"/>
                  <a:gd name="T58" fmla="*/ 481 w 3159"/>
                  <a:gd name="T59" fmla="*/ 561 h 3160"/>
                  <a:gd name="T60" fmla="*/ 418 w 3159"/>
                  <a:gd name="T61" fmla="*/ 594 h 3160"/>
                  <a:gd name="T62" fmla="*/ 346 w 3159"/>
                  <a:gd name="T63" fmla="*/ 610 h 3160"/>
                  <a:gd name="T64" fmla="*/ 271 w 3159"/>
                  <a:gd name="T65" fmla="*/ 608 h 3160"/>
                  <a:gd name="T66" fmla="*/ 201 w 3159"/>
                  <a:gd name="T67" fmla="*/ 588 h 3160"/>
                  <a:gd name="T68" fmla="*/ 139 w 3159"/>
                  <a:gd name="T69" fmla="*/ 553 h 3160"/>
                  <a:gd name="T70" fmla="*/ 88 w 3159"/>
                  <a:gd name="T71" fmla="*/ 504 h 3160"/>
                  <a:gd name="T72" fmla="*/ 50 w 3159"/>
                  <a:gd name="T73" fmla="*/ 444 h 3160"/>
                  <a:gd name="T74" fmla="*/ 26 w 3159"/>
                  <a:gd name="T75" fmla="*/ 376 h 3160"/>
                  <a:gd name="T76" fmla="*/ 21 w 3159"/>
                  <a:gd name="T77" fmla="*/ 301 h 3160"/>
                  <a:gd name="T78" fmla="*/ 34 w 3159"/>
                  <a:gd name="T79" fmla="*/ 228 h 3160"/>
                  <a:gd name="T80" fmla="*/ 63 w 3159"/>
                  <a:gd name="T81" fmla="*/ 163 h 3160"/>
                  <a:gd name="T82" fmla="*/ 107 w 3159"/>
                  <a:gd name="T83" fmla="*/ 107 h 3160"/>
                  <a:gd name="T84" fmla="*/ 163 w 3159"/>
                  <a:gd name="T85" fmla="*/ 63 h 3160"/>
                  <a:gd name="T86" fmla="*/ 228 w 3159"/>
                  <a:gd name="T87" fmla="*/ 34 h 3160"/>
                  <a:gd name="T88" fmla="*/ 301 w 3159"/>
                  <a:gd name="T89" fmla="*/ 21 h 3160"/>
                  <a:gd name="T90" fmla="*/ 376 w 3159"/>
                  <a:gd name="T91" fmla="*/ 27 h 3160"/>
                  <a:gd name="T92" fmla="*/ 444 w 3159"/>
                  <a:gd name="T93" fmla="*/ 50 h 3160"/>
                  <a:gd name="T94" fmla="*/ 504 w 3159"/>
                  <a:gd name="T95" fmla="*/ 88 h 3160"/>
                  <a:gd name="T96" fmla="*/ 553 w 3159"/>
                  <a:gd name="T97" fmla="*/ 139 h 3160"/>
                  <a:gd name="T98" fmla="*/ 588 w 3159"/>
                  <a:gd name="T99" fmla="*/ 201 h 3160"/>
                  <a:gd name="T100" fmla="*/ 608 w 3159"/>
                  <a:gd name="T101" fmla="*/ 271 h 316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159" h="3160">
                    <a:moveTo>
                      <a:pt x="3159" y="1580"/>
                    </a:moveTo>
                    <a:lnTo>
                      <a:pt x="3157" y="1499"/>
                    </a:lnTo>
                    <a:lnTo>
                      <a:pt x="3151" y="1418"/>
                    </a:lnTo>
                    <a:lnTo>
                      <a:pt x="3141" y="1340"/>
                    </a:lnTo>
                    <a:lnTo>
                      <a:pt x="3127" y="1262"/>
                    </a:lnTo>
                    <a:lnTo>
                      <a:pt x="3109" y="1185"/>
                    </a:lnTo>
                    <a:lnTo>
                      <a:pt x="3088" y="1111"/>
                    </a:lnTo>
                    <a:lnTo>
                      <a:pt x="3063" y="1037"/>
                    </a:lnTo>
                    <a:lnTo>
                      <a:pt x="3034" y="965"/>
                    </a:lnTo>
                    <a:lnTo>
                      <a:pt x="3003" y="896"/>
                    </a:lnTo>
                    <a:lnTo>
                      <a:pt x="2968" y="827"/>
                    </a:lnTo>
                    <a:lnTo>
                      <a:pt x="2930" y="761"/>
                    </a:lnTo>
                    <a:lnTo>
                      <a:pt x="2889" y="697"/>
                    </a:lnTo>
                    <a:lnTo>
                      <a:pt x="2845" y="636"/>
                    </a:lnTo>
                    <a:lnTo>
                      <a:pt x="2798" y="575"/>
                    </a:lnTo>
                    <a:lnTo>
                      <a:pt x="2749" y="518"/>
                    </a:lnTo>
                    <a:lnTo>
                      <a:pt x="2697" y="464"/>
                    </a:lnTo>
                    <a:lnTo>
                      <a:pt x="2641" y="411"/>
                    </a:lnTo>
                    <a:lnTo>
                      <a:pt x="2584" y="361"/>
                    </a:lnTo>
                    <a:lnTo>
                      <a:pt x="2525" y="315"/>
                    </a:lnTo>
                    <a:lnTo>
                      <a:pt x="2463" y="271"/>
                    </a:lnTo>
                    <a:lnTo>
                      <a:pt x="2398" y="230"/>
                    </a:lnTo>
                    <a:lnTo>
                      <a:pt x="2332" y="191"/>
                    </a:lnTo>
                    <a:lnTo>
                      <a:pt x="2265" y="156"/>
                    </a:lnTo>
                    <a:lnTo>
                      <a:pt x="2194" y="125"/>
                    </a:lnTo>
                    <a:lnTo>
                      <a:pt x="2123" y="97"/>
                    </a:lnTo>
                    <a:lnTo>
                      <a:pt x="2050" y="72"/>
                    </a:lnTo>
                    <a:lnTo>
                      <a:pt x="1974" y="51"/>
                    </a:lnTo>
                    <a:lnTo>
                      <a:pt x="1898" y="33"/>
                    </a:lnTo>
                    <a:lnTo>
                      <a:pt x="1820" y="19"/>
                    </a:lnTo>
                    <a:lnTo>
                      <a:pt x="1741" y="9"/>
                    </a:lnTo>
                    <a:lnTo>
                      <a:pt x="1661" y="2"/>
                    </a:lnTo>
                    <a:lnTo>
                      <a:pt x="1579" y="0"/>
                    </a:lnTo>
                    <a:lnTo>
                      <a:pt x="1498" y="2"/>
                    </a:lnTo>
                    <a:lnTo>
                      <a:pt x="1418" y="9"/>
                    </a:lnTo>
                    <a:lnTo>
                      <a:pt x="1339" y="19"/>
                    </a:lnTo>
                    <a:lnTo>
                      <a:pt x="1262" y="33"/>
                    </a:lnTo>
                    <a:lnTo>
                      <a:pt x="1184" y="51"/>
                    </a:lnTo>
                    <a:lnTo>
                      <a:pt x="1110" y="72"/>
                    </a:lnTo>
                    <a:lnTo>
                      <a:pt x="1036" y="97"/>
                    </a:lnTo>
                    <a:lnTo>
                      <a:pt x="965" y="125"/>
                    </a:lnTo>
                    <a:lnTo>
                      <a:pt x="895" y="156"/>
                    </a:lnTo>
                    <a:lnTo>
                      <a:pt x="826" y="191"/>
                    </a:lnTo>
                    <a:lnTo>
                      <a:pt x="760" y="230"/>
                    </a:lnTo>
                    <a:lnTo>
                      <a:pt x="697" y="271"/>
                    </a:lnTo>
                    <a:lnTo>
                      <a:pt x="634" y="315"/>
                    </a:lnTo>
                    <a:lnTo>
                      <a:pt x="575" y="361"/>
                    </a:lnTo>
                    <a:lnTo>
                      <a:pt x="518" y="411"/>
                    </a:lnTo>
                    <a:lnTo>
                      <a:pt x="463" y="464"/>
                    </a:lnTo>
                    <a:lnTo>
                      <a:pt x="410" y="518"/>
                    </a:lnTo>
                    <a:lnTo>
                      <a:pt x="361" y="575"/>
                    </a:lnTo>
                    <a:lnTo>
                      <a:pt x="314" y="636"/>
                    </a:lnTo>
                    <a:lnTo>
                      <a:pt x="270" y="697"/>
                    </a:lnTo>
                    <a:lnTo>
                      <a:pt x="228" y="761"/>
                    </a:lnTo>
                    <a:lnTo>
                      <a:pt x="190" y="827"/>
                    </a:lnTo>
                    <a:lnTo>
                      <a:pt x="156" y="896"/>
                    </a:lnTo>
                    <a:lnTo>
                      <a:pt x="124" y="965"/>
                    </a:lnTo>
                    <a:lnTo>
                      <a:pt x="96" y="1037"/>
                    </a:lnTo>
                    <a:lnTo>
                      <a:pt x="71" y="1111"/>
                    </a:lnTo>
                    <a:lnTo>
                      <a:pt x="50" y="1185"/>
                    </a:lnTo>
                    <a:lnTo>
                      <a:pt x="32" y="1262"/>
                    </a:lnTo>
                    <a:lnTo>
                      <a:pt x="18" y="1340"/>
                    </a:lnTo>
                    <a:lnTo>
                      <a:pt x="8" y="1418"/>
                    </a:lnTo>
                    <a:lnTo>
                      <a:pt x="2" y="1499"/>
                    </a:lnTo>
                    <a:lnTo>
                      <a:pt x="0" y="1580"/>
                    </a:lnTo>
                    <a:lnTo>
                      <a:pt x="2" y="1662"/>
                    </a:lnTo>
                    <a:lnTo>
                      <a:pt x="8" y="1742"/>
                    </a:lnTo>
                    <a:lnTo>
                      <a:pt x="18" y="1820"/>
                    </a:lnTo>
                    <a:lnTo>
                      <a:pt x="32" y="1899"/>
                    </a:lnTo>
                    <a:lnTo>
                      <a:pt x="50" y="1975"/>
                    </a:lnTo>
                    <a:lnTo>
                      <a:pt x="71" y="2049"/>
                    </a:lnTo>
                    <a:lnTo>
                      <a:pt x="96" y="2123"/>
                    </a:lnTo>
                    <a:lnTo>
                      <a:pt x="124" y="2195"/>
                    </a:lnTo>
                    <a:lnTo>
                      <a:pt x="156" y="2264"/>
                    </a:lnTo>
                    <a:lnTo>
                      <a:pt x="190" y="2333"/>
                    </a:lnTo>
                    <a:lnTo>
                      <a:pt x="228" y="2399"/>
                    </a:lnTo>
                    <a:lnTo>
                      <a:pt x="270" y="2463"/>
                    </a:lnTo>
                    <a:lnTo>
                      <a:pt x="314" y="2525"/>
                    </a:lnTo>
                    <a:lnTo>
                      <a:pt x="361" y="2585"/>
                    </a:lnTo>
                    <a:lnTo>
                      <a:pt x="410" y="2642"/>
                    </a:lnTo>
                    <a:lnTo>
                      <a:pt x="463" y="2697"/>
                    </a:lnTo>
                    <a:lnTo>
                      <a:pt x="518" y="2749"/>
                    </a:lnTo>
                    <a:lnTo>
                      <a:pt x="575" y="2799"/>
                    </a:lnTo>
                    <a:lnTo>
                      <a:pt x="634" y="2845"/>
                    </a:lnTo>
                    <a:lnTo>
                      <a:pt x="697" y="2889"/>
                    </a:lnTo>
                    <a:lnTo>
                      <a:pt x="760" y="2931"/>
                    </a:lnTo>
                    <a:lnTo>
                      <a:pt x="826" y="2969"/>
                    </a:lnTo>
                    <a:lnTo>
                      <a:pt x="895" y="3004"/>
                    </a:lnTo>
                    <a:lnTo>
                      <a:pt x="965" y="3035"/>
                    </a:lnTo>
                    <a:lnTo>
                      <a:pt x="1036" y="3063"/>
                    </a:lnTo>
                    <a:lnTo>
                      <a:pt x="1110" y="3088"/>
                    </a:lnTo>
                    <a:lnTo>
                      <a:pt x="1184" y="3110"/>
                    </a:lnTo>
                    <a:lnTo>
                      <a:pt x="1262" y="3128"/>
                    </a:lnTo>
                    <a:lnTo>
                      <a:pt x="1339" y="3142"/>
                    </a:lnTo>
                    <a:lnTo>
                      <a:pt x="1418" y="3152"/>
                    </a:lnTo>
                    <a:lnTo>
                      <a:pt x="1498" y="3158"/>
                    </a:lnTo>
                    <a:lnTo>
                      <a:pt x="1579" y="3160"/>
                    </a:lnTo>
                    <a:lnTo>
                      <a:pt x="1661" y="3158"/>
                    </a:lnTo>
                    <a:lnTo>
                      <a:pt x="1741" y="3152"/>
                    </a:lnTo>
                    <a:lnTo>
                      <a:pt x="1820" y="3142"/>
                    </a:lnTo>
                    <a:lnTo>
                      <a:pt x="1898" y="3128"/>
                    </a:lnTo>
                    <a:lnTo>
                      <a:pt x="1974" y="3110"/>
                    </a:lnTo>
                    <a:lnTo>
                      <a:pt x="2050" y="3088"/>
                    </a:lnTo>
                    <a:lnTo>
                      <a:pt x="2123" y="3063"/>
                    </a:lnTo>
                    <a:lnTo>
                      <a:pt x="2194" y="3035"/>
                    </a:lnTo>
                    <a:lnTo>
                      <a:pt x="2265" y="3004"/>
                    </a:lnTo>
                    <a:lnTo>
                      <a:pt x="2332" y="2969"/>
                    </a:lnTo>
                    <a:lnTo>
                      <a:pt x="2398" y="2931"/>
                    </a:lnTo>
                    <a:lnTo>
                      <a:pt x="2463" y="2889"/>
                    </a:lnTo>
                    <a:lnTo>
                      <a:pt x="2525" y="2845"/>
                    </a:lnTo>
                    <a:lnTo>
                      <a:pt x="2584" y="2799"/>
                    </a:lnTo>
                    <a:lnTo>
                      <a:pt x="2641" y="2749"/>
                    </a:lnTo>
                    <a:lnTo>
                      <a:pt x="2697" y="2697"/>
                    </a:lnTo>
                    <a:lnTo>
                      <a:pt x="2749" y="2642"/>
                    </a:lnTo>
                    <a:lnTo>
                      <a:pt x="2798" y="2585"/>
                    </a:lnTo>
                    <a:lnTo>
                      <a:pt x="2845" y="2525"/>
                    </a:lnTo>
                    <a:lnTo>
                      <a:pt x="2889" y="2463"/>
                    </a:lnTo>
                    <a:lnTo>
                      <a:pt x="2930" y="2399"/>
                    </a:lnTo>
                    <a:lnTo>
                      <a:pt x="2968" y="2333"/>
                    </a:lnTo>
                    <a:lnTo>
                      <a:pt x="3003" y="2264"/>
                    </a:lnTo>
                    <a:lnTo>
                      <a:pt x="3034" y="2195"/>
                    </a:lnTo>
                    <a:lnTo>
                      <a:pt x="3063" y="2123"/>
                    </a:lnTo>
                    <a:lnTo>
                      <a:pt x="3088" y="2049"/>
                    </a:lnTo>
                    <a:lnTo>
                      <a:pt x="3109" y="1975"/>
                    </a:lnTo>
                    <a:lnTo>
                      <a:pt x="3127" y="1899"/>
                    </a:lnTo>
                    <a:lnTo>
                      <a:pt x="3141" y="1820"/>
                    </a:lnTo>
                    <a:lnTo>
                      <a:pt x="3151" y="1742"/>
                    </a:lnTo>
                    <a:lnTo>
                      <a:pt x="3157" y="1662"/>
                    </a:lnTo>
                    <a:lnTo>
                      <a:pt x="3159" y="1580"/>
                    </a:lnTo>
                    <a:close/>
                    <a:moveTo>
                      <a:pt x="3057" y="1580"/>
                    </a:moveTo>
                    <a:lnTo>
                      <a:pt x="3056" y="1656"/>
                    </a:lnTo>
                    <a:lnTo>
                      <a:pt x="3049" y="1731"/>
                    </a:lnTo>
                    <a:lnTo>
                      <a:pt x="3040" y="1805"/>
                    </a:lnTo>
                    <a:lnTo>
                      <a:pt x="3027" y="1878"/>
                    </a:lnTo>
                    <a:lnTo>
                      <a:pt x="3010" y="1949"/>
                    </a:lnTo>
                    <a:lnTo>
                      <a:pt x="2990" y="2019"/>
                    </a:lnTo>
                    <a:lnTo>
                      <a:pt x="2967" y="2088"/>
                    </a:lnTo>
                    <a:lnTo>
                      <a:pt x="2941" y="2155"/>
                    </a:lnTo>
                    <a:lnTo>
                      <a:pt x="2911" y="2220"/>
                    </a:lnTo>
                    <a:lnTo>
                      <a:pt x="2879" y="2285"/>
                    </a:lnTo>
                    <a:lnTo>
                      <a:pt x="2843" y="2346"/>
                    </a:lnTo>
                    <a:lnTo>
                      <a:pt x="2804" y="2406"/>
                    </a:lnTo>
                    <a:lnTo>
                      <a:pt x="2763" y="2464"/>
                    </a:lnTo>
                    <a:lnTo>
                      <a:pt x="2720" y="2520"/>
                    </a:lnTo>
                    <a:lnTo>
                      <a:pt x="2674" y="2574"/>
                    </a:lnTo>
                    <a:lnTo>
                      <a:pt x="2624" y="2625"/>
                    </a:lnTo>
                    <a:lnTo>
                      <a:pt x="2573" y="2673"/>
                    </a:lnTo>
                    <a:lnTo>
                      <a:pt x="2519" y="2721"/>
                    </a:lnTo>
                    <a:lnTo>
                      <a:pt x="2464" y="2764"/>
                    </a:lnTo>
                    <a:lnTo>
                      <a:pt x="2405" y="2805"/>
                    </a:lnTo>
                    <a:lnTo>
                      <a:pt x="2346" y="2843"/>
                    </a:lnTo>
                    <a:lnTo>
                      <a:pt x="2284" y="2879"/>
                    </a:lnTo>
                    <a:lnTo>
                      <a:pt x="2220" y="2912"/>
                    </a:lnTo>
                    <a:lnTo>
                      <a:pt x="2154" y="2942"/>
                    </a:lnTo>
                    <a:lnTo>
                      <a:pt x="2088" y="2968"/>
                    </a:lnTo>
                    <a:lnTo>
                      <a:pt x="2018" y="2991"/>
                    </a:lnTo>
                    <a:lnTo>
                      <a:pt x="1949" y="3011"/>
                    </a:lnTo>
                    <a:lnTo>
                      <a:pt x="1878" y="3027"/>
                    </a:lnTo>
                    <a:lnTo>
                      <a:pt x="1804" y="3040"/>
                    </a:lnTo>
                    <a:lnTo>
                      <a:pt x="1731" y="3050"/>
                    </a:lnTo>
                    <a:lnTo>
                      <a:pt x="1656" y="3055"/>
                    </a:lnTo>
                    <a:lnTo>
                      <a:pt x="1579" y="3057"/>
                    </a:lnTo>
                    <a:lnTo>
                      <a:pt x="1504" y="3055"/>
                    </a:lnTo>
                    <a:lnTo>
                      <a:pt x="1428" y="3050"/>
                    </a:lnTo>
                    <a:lnTo>
                      <a:pt x="1354" y="3040"/>
                    </a:lnTo>
                    <a:lnTo>
                      <a:pt x="1282" y="3027"/>
                    </a:lnTo>
                    <a:lnTo>
                      <a:pt x="1210" y="3011"/>
                    </a:lnTo>
                    <a:lnTo>
                      <a:pt x="1140" y="2991"/>
                    </a:lnTo>
                    <a:lnTo>
                      <a:pt x="1072" y="2968"/>
                    </a:lnTo>
                    <a:lnTo>
                      <a:pt x="1004" y="2942"/>
                    </a:lnTo>
                    <a:lnTo>
                      <a:pt x="939" y="2912"/>
                    </a:lnTo>
                    <a:lnTo>
                      <a:pt x="875" y="2879"/>
                    </a:lnTo>
                    <a:lnTo>
                      <a:pt x="813" y="2843"/>
                    </a:lnTo>
                    <a:lnTo>
                      <a:pt x="753" y="2805"/>
                    </a:lnTo>
                    <a:lnTo>
                      <a:pt x="696" y="2764"/>
                    </a:lnTo>
                    <a:lnTo>
                      <a:pt x="640" y="2721"/>
                    </a:lnTo>
                    <a:lnTo>
                      <a:pt x="586" y="2673"/>
                    </a:lnTo>
                    <a:lnTo>
                      <a:pt x="535" y="2625"/>
                    </a:lnTo>
                    <a:lnTo>
                      <a:pt x="486" y="2574"/>
                    </a:lnTo>
                    <a:lnTo>
                      <a:pt x="440" y="2520"/>
                    </a:lnTo>
                    <a:lnTo>
                      <a:pt x="395" y="2464"/>
                    </a:lnTo>
                    <a:lnTo>
                      <a:pt x="354" y="2406"/>
                    </a:lnTo>
                    <a:lnTo>
                      <a:pt x="316" y="2346"/>
                    </a:lnTo>
                    <a:lnTo>
                      <a:pt x="280" y="2285"/>
                    </a:lnTo>
                    <a:lnTo>
                      <a:pt x="248" y="2220"/>
                    </a:lnTo>
                    <a:lnTo>
                      <a:pt x="218" y="2155"/>
                    </a:lnTo>
                    <a:lnTo>
                      <a:pt x="191" y="2088"/>
                    </a:lnTo>
                    <a:lnTo>
                      <a:pt x="168" y="2019"/>
                    </a:lnTo>
                    <a:lnTo>
                      <a:pt x="148" y="1949"/>
                    </a:lnTo>
                    <a:lnTo>
                      <a:pt x="132" y="1878"/>
                    </a:lnTo>
                    <a:lnTo>
                      <a:pt x="119" y="1805"/>
                    </a:lnTo>
                    <a:lnTo>
                      <a:pt x="110" y="1731"/>
                    </a:lnTo>
                    <a:lnTo>
                      <a:pt x="104" y="1656"/>
                    </a:lnTo>
                    <a:lnTo>
                      <a:pt x="102" y="1580"/>
                    </a:lnTo>
                    <a:lnTo>
                      <a:pt x="104" y="1504"/>
                    </a:lnTo>
                    <a:lnTo>
                      <a:pt x="110" y="1429"/>
                    </a:lnTo>
                    <a:lnTo>
                      <a:pt x="119" y="1355"/>
                    </a:lnTo>
                    <a:lnTo>
                      <a:pt x="132" y="1283"/>
                    </a:lnTo>
                    <a:lnTo>
                      <a:pt x="148" y="1211"/>
                    </a:lnTo>
                    <a:lnTo>
                      <a:pt x="168" y="1141"/>
                    </a:lnTo>
                    <a:lnTo>
                      <a:pt x="191" y="1072"/>
                    </a:lnTo>
                    <a:lnTo>
                      <a:pt x="218" y="1005"/>
                    </a:lnTo>
                    <a:lnTo>
                      <a:pt x="248" y="940"/>
                    </a:lnTo>
                    <a:lnTo>
                      <a:pt x="280" y="876"/>
                    </a:lnTo>
                    <a:lnTo>
                      <a:pt x="316" y="814"/>
                    </a:lnTo>
                    <a:lnTo>
                      <a:pt x="354" y="754"/>
                    </a:lnTo>
                    <a:lnTo>
                      <a:pt x="395" y="696"/>
                    </a:lnTo>
                    <a:lnTo>
                      <a:pt x="440" y="641"/>
                    </a:lnTo>
                    <a:lnTo>
                      <a:pt x="486" y="586"/>
                    </a:lnTo>
                    <a:lnTo>
                      <a:pt x="535" y="535"/>
                    </a:lnTo>
                    <a:lnTo>
                      <a:pt x="586" y="487"/>
                    </a:lnTo>
                    <a:lnTo>
                      <a:pt x="640" y="440"/>
                    </a:lnTo>
                    <a:lnTo>
                      <a:pt x="696" y="396"/>
                    </a:lnTo>
                    <a:lnTo>
                      <a:pt x="753" y="355"/>
                    </a:lnTo>
                    <a:lnTo>
                      <a:pt x="813" y="317"/>
                    </a:lnTo>
                    <a:lnTo>
                      <a:pt x="875" y="281"/>
                    </a:lnTo>
                    <a:lnTo>
                      <a:pt x="939" y="249"/>
                    </a:lnTo>
                    <a:lnTo>
                      <a:pt x="1004" y="219"/>
                    </a:lnTo>
                    <a:lnTo>
                      <a:pt x="1072" y="192"/>
                    </a:lnTo>
                    <a:lnTo>
                      <a:pt x="1140" y="169"/>
                    </a:lnTo>
                    <a:lnTo>
                      <a:pt x="1210" y="149"/>
                    </a:lnTo>
                    <a:lnTo>
                      <a:pt x="1282" y="133"/>
                    </a:lnTo>
                    <a:lnTo>
                      <a:pt x="1354" y="120"/>
                    </a:lnTo>
                    <a:lnTo>
                      <a:pt x="1428" y="110"/>
                    </a:lnTo>
                    <a:lnTo>
                      <a:pt x="1504" y="105"/>
                    </a:lnTo>
                    <a:lnTo>
                      <a:pt x="1579" y="103"/>
                    </a:lnTo>
                    <a:lnTo>
                      <a:pt x="1656" y="105"/>
                    </a:lnTo>
                    <a:lnTo>
                      <a:pt x="1731" y="110"/>
                    </a:lnTo>
                    <a:lnTo>
                      <a:pt x="1804" y="120"/>
                    </a:lnTo>
                    <a:lnTo>
                      <a:pt x="1878" y="133"/>
                    </a:lnTo>
                    <a:lnTo>
                      <a:pt x="1949" y="149"/>
                    </a:lnTo>
                    <a:lnTo>
                      <a:pt x="2018" y="169"/>
                    </a:lnTo>
                    <a:lnTo>
                      <a:pt x="2088" y="192"/>
                    </a:lnTo>
                    <a:lnTo>
                      <a:pt x="2154" y="219"/>
                    </a:lnTo>
                    <a:lnTo>
                      <a:pt x="2220" y="249"/>
                    </a:lnTo>
                    <a:lnTo>
                      <a:pt x="2284" y="281"/>
                    </a:lnTo>
                    <a:lnTo>
                      <a:pt x="2346" y="317"/>
                    </a:lnTo>
                    <a:lnTo>
                      <a:pt x="2405" y="355"/>
                    </a:lnTo>
                    <a:lnTo>
                      <a:pt x="2464" y="396"/>
                    </a:lnTo>
                    <a:lnTo>
                      <a:pt x="2519" y="440"/>
                    </a:lnTo>
                    <a:lnTo>
                      <a:pt x="2573" y="487"/>
                    </a:lnTo>
                    <a:lnTo>
                      <a:pt x="2624" y="535"/>
                    </a:lnTo>
                    <a:lnTo>
                      <a:pt x="2674" y="586"/>
                    </a:lnTo>
                    <a:lnTo>
                      <a:pt x="2720" y="641"/>
                    </a:lnTo>
                    <a:lnTo>
                      <a:pt x="2763" y="696"/>
                    </a:lnTo>
                    <a:lnTo>
                      <a:pt x="2804" y="754"/>
                    </a:lnTo>
                    <a:lnTo>
                      <a:pt x="2843" y="814"/>
                    </a:lnTo>
                    <a:lnTo>
                      <a:pt x="2879" y="876"/>
                    </a:lnTo>
                    <a:lnTo>
                      <a:pt x="2911" y="940"/>
                    </a:lnTo>
                    <a:lnTo>
                      <a:pt x="2941" y="1005"/>
                    </a:lnTo>
                    <a:lnTo>
                      <a:pt x="2967" y="1072"/>
                    </a:lnTo>
                    <a:lnTo>
                      <a:pt x="2990" y="1141"/>
                    </a:lnTo>
                    <a:lnTo>
                      <a:pt x="3010" y="1211"/>
                    </a:lnTo>
                    <a:lnTo>
                      <a:pt x="3027" y="1283"/>
                    </a:lnTo>
                    <a:lnTo>
                      <a:pt x="3040" y="1355"/>
                    </a:lnTo>
                    <a:lnTo>
                      <a:pt x="3049" y="1429"/>
                    </a:lnTo>
                    <a:lnTo>
                      <a:pt x="3056" y="1504"/>
                    </a:lnTo>
                    <a:lnTo>
                      <a:pt x="3057" y="1580"/>
                    </a:lnTo>
                    <a:close/>
                  </a:path>
                </a:pathLst>
              </a:custGeom>
              <a:solidFill>
                <a:srgbClr val="F1AB7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1570" name="Freeform 1401">
                <a:extLst>
                  <a:ext uri="{FF2B5EF4-FFF2-40B4-BE49-F238E27FC236}">
                    <a16:creationId xmlns:a16="http://schemas.microsoft.com/office/drawing/2014/main" id="{505D9385-73A5-42CA-BE47-94717F2326E4}"/>
                  </a:ext>
                </a:extLst>
              </p:cNvPr>
              <p:cNvSpPr>
                <a:spLocks noEditPoints="1"/>
              </p:cNvSpPr>
              <p:nvPr/>
            </p:nvSpPr>
            <p:spPr bwMode="auto">
              <a:xfrm>
                <a:off x="3634" y="1210"/>
                <a:ext cx="611" cy="611"/>
              </a:xfrm>
              <a:custGeom>
                <a:avLst/>
                <a:gdLst>
                  <a:gd name="T0" fmla="*/ 605 w 3057"/>
                  <a:gd name="T1" fmla="*/ 244 h 3057"/>
                  <a:gd name="T2" fmla="*/ 581 w 3057"/>
                  <a:gd name="T3" fmla="*/ 173 h 3057"/>
                  <a:gd name="T4" fmla="*/ 541 w 3057"/>
                  <a:gd name="T5" fmla="*/ 111 h 3057"/>
                  <a:gd name="T6" fmla="*/ 488 w 3057"/>
                  <a:gd name="T7" fmla="*/ 61 h 3057"/>
                  <a:gd name="T8" fmla="*/ 424 w 3057"/>
                  <a:gd name="T9" fmla="*/ 24 h 3057"/>
                  <a:gd name="T10" fmla="*/ 352 w 3057"/>
                  <a:gd name="T11" fmla="*/ 4 h 3057"/>
                  <a:gd name="T12" fmla="*/ 274 w 3057"/>
                  <a:gd name="T13" fmla="*/ 2 h 3057"/>
                  <a:gd name="T14" fmla="*/ 200 w 3057"/>
                  <a:gd name="T15" fmla="*/ 18 h 3057"/>
                  <a:gd name="T16" fmla="*/ 135 w 3057"/>
                  <a:gd name="T17" fmla="*/ 52 h 3057"/>
                  <a:gd name="T18" fmla="*/ 79 w 3057"/>
                  <a:gd name="T19" fmla="*/ 100 h 3057"/>
                  <a:gd name="T20" fmla="*/ 37 w 3057"/>
                  <a:gd name="T21" fmla="*/ 160 h 3057"/>
                  <a:gd name="T22" fmla="*/ 10 w 3057"/>
                  <a:gd name="T23" fmla="*/ 229 h 3057"/>
                  <a:gd name="T24" fmla="*/ 0 w 3057"/>
                  <a:gd name="T25" fmla="*/ 305 h 3057"/>
                  <a:gd name="T26" fmla="*/ 10 w 3057"/>
                  <a:gd name="T27" fmla="*/ 382 h 3057"/>
                  <a:gd name="T28" fmla="*/ 37 w 3057"/>
                  <a:gd name="T29" fmla="*/ 451 h 3057"/>
                  <a:gd name="T30" fmla="*/ 79 w 3057"/>
                  <a:gd name="T31" fmla="*/ 511 h 3057"/>
                  <a:gd name="T32" fmla="*/ 135 w 3057"/>
                  <a:gd name="T33" fmla="*/ 559 h 3057"/>
                  <a:gd name="T34" fmla="*/ 200 w 3057"/>
                  <a:gd name="T35" fmla="*/ 592 h 3057"/>
                  <a:gd name="T36" fmla="*/ 274 w 3057"/>
                  <a:gd name="T37" fmla="*/ 609 h 3057"/>
                  <a:gd name="T38" fmla="*/ 352 w 3057"/>
                  <a:gd name="T39" fmla="*/ 607 h 3057"/>
                  <a:gd name="T40" fmla="*/ 424 w 3057"/>
                  <a:gd name="T41" fmla="*/ 587 h 3057"/>
                  <a:gd name="T42" fmla="*/ 488 w 3057"/>
                  <a:gd name="T43" fmla="*/ 550 h 3057"/>
                  <a:gd name="T44" fmla="*/ 541 w 3057"/>
                  <a:gd name="T45" fmla="*/ 500 h 3057"/>
                  <a:gd name="T46" fmla="*/ 581 w 3057"/>
                  <a:gd name="T47" fmla="*/ 438 h 3057"/>
                  <a:gd name="T48" fmla="*/ 605 w 3057"/>
                  <a:gd name="T49" fmla="*/ 367 h 3057"/>
                  <a:gd name="T50" fmla="*/ 591 w 3057"/>
                  <a:gd name="T51" fmla="*/ 305 h 3057"/>
                  <a:gd name="T52" fmla="*/ 582 w 3057"/>
                  <a:gd name="T53" fmla="*/ 377 h 3057"/>
                  <a:gd name="T54" fmla="*/ 556 w 3057"/>
                  <a:gd name="T55" fmla="*/ 441 h 3057"/>
                  <a:gd name="T56" fmla="*/ 516 w 3057"/>
                  <a:gd name="T57" fmla="*/ 497 h 3057"/>
                  <a:gd name="T58" fmla="*/ 465 w 3057"/>
                  <a:gd name="T59" fmla="*/ 542 h 3057"/>
                  <a:gd name="T60" fmla="*/ 404 w 3057"/>
                  <a:gd name="T61" fmla="*/ 573 h 3057"/>
                  <a:gd name="T62" fmla="*/ 335 w 3057"/>
                  <a:gd name="T63" fmla="*/ 589 h 3057"/>
                  <a:gd name="T64" fmla="*/ 262 w 3057"/>
                  <a:gd name="T65" fmla="*/ 587 h 3057"/>
                  <a:gd name="T66" fmla="*/ 194 w 3057"/>
                  <a:gd name="T67" fmla="*/ 568 h 3057"/>
                  <a:gd name="T68" fmla="*/ 135 w 3057"/>
                  <a:gd name="T69" fmla="*/ 534 h 3057"/>
                  <a:gd name="T70" fmla="*/ 86 w 3057"/>
                  <a:gd name="T71" fmla="*/ 487 h 3057"/>
                  <a:gd name="T72" fmla="*/ 49 w 3057"/>
                  <a:gd name="T73" fmla="*/ 429 h 3057"/>
                  <a:gd name="T74" fmla="*/ 26 w 3057"/>
                  <a:gd name="T75" fmla="*/ 363 h 3057"/>
                  <a:gd name="T76" fmla="*/ 21 w 3057"/>
                  <a:gd name="T77" fmla="*/ 291 h 3057"/>
                  <a:gd name="T78" fmla="*/ 33 w 3057"/>
                  <a:gd name="T79" fmla="*/ 221 h 3057"/>
                  <a:gd name="T80" fmla="*/ 62 w 3057"/>
                  <a:gd name="T81" fmla="*/ 158 h 3057"/>
                  <a:gd name="T82" fmla="*/ 104 w 3057"/>
                  <a:gd name="T83" fmla="*/ 104 h 3057"/>
                  <a:gd name="T84" fmla="*/ 158 w 3057"/>
                  <a:gd name="T85" fmla="*/ 62 h 3057"/>
                  <a:gd name="T86" fmla="*/ 221 w 3057"/>
                  <a:gd name="T87" fmla="*/ 33 h 3057"/>
                  <a:gd name="T88" fmla="*/ 291 w 3057"/>
                  <a:gd name="T89" fmla="*/ 21 h 3057"/>
                  <a:gd name="T90" fmla="*/ 363 w 3057"/>
                  <a:gd name="T91" fmla="*/ 26 h 3057"/>
                  <a:gd name="T92" fmla="*/ 429 w 3057"/>
                  <a:gd name="T93" fmla="*/ 48 h 3057"/>
                  <a:gd name="T94" fmla="*/ 487 w 3057"/>
                  <a:gd name="T95" fmla="*/ 86 h 3057"/>
                  <a:gd name="T96" fmla="*/ 534 w 3057"/>
                  <a:gd name="T97" fmla="*/ 135 h 3057"/>
                  <a:gd name="T98" fmla="*/ 568 w 3057"/>
                  <a:gd name="T99" fmla="*/ 194 h 3057"/>
                  <a:gd name="T100" fmla="*/ 587 w 3057"/>
                  <a:gd name="T101" fmla="*/ 262 h 305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057" h="3057">
                    <a:moveTo>
                      <a:pt x="3057" y="1528"/>
                    </a:moveTo>
                    <a:lnTo>
                      <a:pt x="3055" y="1450"/>
                    </a:lnTo>
                    <a:lnTo>
                      <a:pt x="3049" y="1372"/>
                    </a:lnTo>
                    <a:lnTo>
                      <a:pt x="3040" y="1295"/>
                    </a:lnTo>
                    <a:lnTo>
                      <a:pt x="3026" y="1220"/>
                    </a:lnTo>
                    <a:lnTo>
                      <a:pt x="3009" y="1146"/>
                    </a:lnTo>
                    <a:lnTo>
                      <a:pt x="2988" y="1074"/>
                    </a:lnTo>
                    <a:lnTo>
                      <a:pt x="2964" y="1003"/>
                    </a:lnTo>
                    <a:lnTo>
                      <a:pt x="2937" y="933"/>
                    </a:lnTo>
                    <a:lnTo>
                      <a:pt x="2906" y="866"/>
                    </a:lnTo>
                    <a:lnTo>
                      <a:pt x="2873" y="800"/>
                    </a:lnTo>
                    <a:lnTo>
                      <a:pt x="2836" y="735"/>
                    </a:lnTo>
                    <a:lnTo>
                      <a:pt x="2795" y="674"/>
                    </a:lnTo>
                    <a:lnTo>
                      <a:pt x="2753" y="614"/>
                    </a:lnTo>
                    <a:lnTo>
                      <a:pt x="2708" y="556"/>
                    </a:lnTo>
                    <a:lnTo>
                      <a:pt x="2660" y="500"/>
                    </a:lnTo>
                    <a:lnTo>
                      <a:pt x="2610" y="448"/>
                    </a:lnTo>
                    <a:lnTo>
                      <a:pt x="2556" y="397"/>
                    </a:lnTo>
                    <a:lnTo>
                      <a:pt x="2501" y="348"/>
                    </a:lnTo>
                    <a:lnTo>
                      <a:pt x="2443" y="303"/>
                    </a:lnTo>
                    <a:lnTo>
                      <a:pt x="2383" y="261"/>
                    </a:lnTo>
                    <a:lnTo>
                      <a:pt x="2321" y="221"/>
                    </a:lnTo>
                    <a:lnTo>
                      <a:pt x="2257" y="185"/>
                    </a:lnTo>
                    <a:lnTo>
                      <a:pt x="2191" y="150"/>
                    </a:lnTo>
                    <a:lnTo>
                      <a:pt x="2123" y="120"/>
                    </a:lnTo>
                    <a:lnTo>
                      <a:pt x="2054" y="92"/>
                    </a:lnTo>
                    <a:lnTo>
                      <a:pt x="1982" y="68"/>
                    </a:lnTo>
                    <a:lnTo>
                      <a:pt x="1910" y="48"/>
                    </a:lnTo>
                    <a:lnTo>
                      <a:pt x="1837" y="31"/>
                    </a:lnTo>
                    <a:lnTo>
                      <a:pt x="1761" y="18"/>
                    </a:lnTo>
                    <a:lnTo>
                      <a:pt x="1685" y="8"/>
                    </a:lnTo>
                    <a:lnTo>
                      <a:pt x="1607" y="2"/>
                    </a:lnTo>
                    <a:lnTo>
                      <a:pt x="1528" y="0"/>
                    </a:lnTo>
                    <a:lnTo>
                      <a:pt x="1450" y="2"/>
                    </a:lnTo>
                    <a:lnTo>
                      <a:pt x="1372" y="8"/>
                    </a:lnTo>
                    <a:lnTo>
                      <a:pt x="1296" y="18"/>
                    </a:lnTo>
                    <a:lnTo>
                      <a:pt x="1221" y="31"/>
                    </a:lnTo>
                    <a:lnTo>
                      <a:pt x="1146" y="48"/>
                    </a:lnTo>
                    <a:lnTo>
                      <a:pt x="1074" y="68"/>
                    </a:lnTo>
                    <a:lnTo>
                      <a:pt x="1003" y="92"/>
                    </a:lnTo>
                    <a:lnTo>
                      <a:pt x="933" y="120"/>
                    </a:lnTo>
                    <a:lnTo>
                      <a:pt x="866" y="150"/>
                    </a:lnTo>
                    <a:lnTo>
                      <a:pt x="800" y="185"/>
                    </a:lnTo>
                    <a:lnTo>
                      <a:pt x="736" y="221"/>
                    </a:lnTo>
                    <a:lnTo>
                      <a:pt x="674" y="261"/>
                    </a:lnTo>
                    <a:lnTo>
                      <a:pt x="614" y="303"/>
                    </a:lnTo>
                    <a:lnTo>
                      <a:pt x="556" y="348"/>
                    </a:lnTo>
                    <a:lnTo>
                      <a:pt x="501" y="397"/>
                    </a:lnTo>
                    <a:lnTo>
                      <a:pt x="448" y="448"/>
                    </a:lnTo>
                    <a:lnTo>
                      <a:pt x="397" y="500"/>
                    </a:lnTo>
                    <a:lnTo>
                      <a:pt x="349" y="556"/>
                    </a:lnTo>
                    <a:lnTo>
                      <a:pt x="303" y="614"/>
                    </a:lnTo>
                    <a:lnTo>
                      <a:pt x="261" y="674"/>
                    </a:lnTo>
                    <a:lnTo>
                      <a:pt x="221" y="735"/>
                    </a:lnTo>
                    <a:lnTo>
                      <a:pt x="184" y="800"/>
                    </a:lnTo>
                    <a:lnTo>
                      <a:pt x="150" y="866"/>
                    </a:lnTo>
                    <a:lnTo>
                      <a:pt x="120" y="933"/>
                    </a:lnTo>
                    <a:lnTo>
                      <a:pt x="93" y="1003"/>
                    </a:lnTo>
                    <a:lnTo>
                      <a:pt x="69" y="1074"/>
                    </a:lnTo>
                    <a:lnTo>
                      <a:pt x="48" y="1146"/>
                    </a:lnTo>
                    <a:lnTo>
                      <a:pt x="31" y="1220"/>
                    </a:lnTo>
                    <a:lnTo>
                      <a:pt x="18" y="1295"/>
                    </a:lnTo>
                    <a:lnTo>
                      <a:pt x="8" y="1372"/>
                    </a:lnTo>
                    <a:lnTo>
                      <a:pt x="2" y="1450"/>
                    </a:lnTo>
                    <a:lnTo>
                      <a:pt x="0" y="1528"/>
                    </a:lnTo>
                    <a:lnTo>
                      <a:pt x="2" y="1607"/>
                    </a:lnTo>
                    <a:lnTo>
                      <a:pt x="8" y="1684"/>
                    </a:lnTo>
                    <a:lnTo>
                      <a:pt x="18" y="1761"/>
                    </a:lnTo>
                    <a:lnTo>
                      <a:pt x="31" y="1836"/>
                    </a:lnTo>
                    <a:lnTo>
                      <a:pt x="48" y="1910"/>
                    </a:lnTo>
                    <a:lnTo>
                      <a:pt x="69" y="1982"/>
                    </a:lnTo>
                    <a:lnTo>
                      <a:pt x="93" y="2054"/>
                    </a:lnTo>
                    <a:lnTo>
                      <a:pt x="120" y="2123"/>
                    </a:lnTo>
                    <a:lnTo>
                      <a:pt x="150" y="2190"/>
                    </a:lnTo>
                    <a:lnTo>
                      <a:pt x="184" y="2257"/>
                    </a:lnTo>
                    <a:lnTo>
                      <a:pt x="221" y="2321"/>
                    </a:lnTo>
                    <a:lnTo>
                      <a:pt x="261" y="2382"/>
                    </a:lnTo>
                    <a:lnTo>
                      <a:pt x="303" y="2443"/>
                    </a:lnTo>
                    <a:lnTo>
                      <a:pt x="349" y="2500"/>
                    </a:lnTo>
                    <a:lnTo>
                      <a:pt x="397" y="2556"/>
                    </a:lnTo>
                    <a:lnTo>
                      <a:pt x="448" y="2608"/>
                    </a:lnTo>
                    <a:lnTo>
                      <a:pt x="501" y="2660"/>
                    </a:lnTo>
                    <a:lnTo>
                      <a:pt x="556" y="2708"/>
                    </a:lnTo>
                    <a:lnTo>
                      <a:pt x="614" y="2753"/>
                    </a:lnTo>
                    <a:lnTo>
                      <a:pt x="674" y="2795"/>
                    </a:lnTo>
                    <a:lnTo>
                      <a:pt x="736" y="2835"/>
                    </a:lnTo>
                    <a:lnTo>
                      <a:pt x="800" y="2872"/>
                    </a:lnTo>
                    <a:lnTo>
                      <a:pt x="866" y="2906"/>
                    </a:lnTo>
                    <a:lnTo>
                      <a:pt x="933" y="2936"/>
                    </a:lnTo>
                    <a:lnTo>
                      <a:pt x="1003" y="2964"/>
                    </a:lnTo>
                    <a:lnTo>
                      <a:pt x="1074" y="2988"/>
                    </a:lnTo>
                    <a:lnTo>
                      <a:pt x="1146" y="3008"/>
                    </a:lnTo>
                    <a:lnTo>
                      <a:pt x="1221" y="3025"/>
                    </a:lnTo>
                    <a:lnTo>
                      <a:pt x="1296" y="3038"/>
                    </a:lnTo>
                    <a:lnTo>
                      <a:pt x="1372" y="3049"/>
                    </a:lnTo>
                    <a:lnTo>
                      <a:pt x="1450" y="3055"/>
                    </a:lnTo>
                    <a:lnTo>
                      <a:pt x="1528" y="3057"/>
                    </a:lnTo>
                    <a:lnTo>
                      <a:pt x="1607" y="3055"/>
                    </a:lnTo>
                    <a:lnTo>
                      <a:pt x="1685" y="3049"/>
                    </a:lnTo>
                    <a:lnTo>
                      <a:pt x="1761" y="3038"/>
                    </a:lnTo>
                    <a:lnTo>
                      <a:pt x="1837" y="3025"/>
                    </a:lnTo>
                    <a:lnTo>
                      <a:pt x="1910" y="3008"/>
                    </a:lnTo>
                    <a:lnTo>
                      <a:pt x="1982" y="2988"/>
                    </a:lnTo>
                    <a:lnTo>
                      <a:pt x="2054" y="2964"/>
                    </a:lnTo>
                    <a:lnTo>
                      <a:pt x="2123" y="2936"/>
                    </a:lnTo>
                    <a:lnTo>
                      <a:pt x="2191" y="2906"/>
                    </a:lnTo>
                    <a:lnTo>
                      <a:pt x="2257" y="2872"/>
                    </a:lnTo>
                    <a:lnTo>
                      <a:pt x="2321" y="2835"/>
                    </a:lnTo>
                    <a:lnTo>
                      <a:pt x="2383" y="2795"/>
                    </a:lnTo>
                    <a:lnTo>
                      <a:pt x="2443" y="2753"/>
                    </a:lnTo>
                    <a:lnTo>
                      <a:pt x="2501" y="2708"/>
                    </a:lnTo>
                    <a:lnTo>
                      <a:pt x="2556" y="2660"/>
                    </a:lnTo>
                    <a:lnTo>
                      <a:pt x="2610" y="2608"/>
                    </a:lnTo>
                    <a:lnTo>
                      <a:pt x="2660" y="2556"/>
                    </a:lnTo>
                    <a:lnTo>
                      <a:pt x="2708" y="2500"/>
                    </a:lnTo>
                    <a:lnTo>
                      <a:pt x="2753" y="2443"/>
                    </a:lnTo>
                    <a:lnTo>
                      <a:pt x="2795" y="2382"/>
                    </a:lnTo>
                    <a:lnTo>
                      <a:pt x="2836" y="2321"/>
                    </a:lnTo>
                    <a:lnTo>
                      <a:pt x="2873" y="2257"/>
                    </a:lnTo>
                    <a:lnTo>
                      <a:pt x="2906" y="2190"/>
                    </a:lnTo>
                    <a:lnTo>
                      <a:pt x="2937" y="2123"/>
                    </a:lnTo>
                    <a:lnTo>
                      <a:pt x="2964" y="2054"/>
                    </a:lnTo>
                    <a:lnTo>
                      <a:pt x="2988" y="1982"/>
                    </a:lnTo>
                    <a:lnTo>
                      <a:pt x="3009" y="1910"/>
                    </a:lnTo>
                    <a:lnTo>
                      <a:pt x="3026" y="1836"/>
                    </a:lnTo>
                    <a:lnTo>
                      <a:pt x="3040" y="1761"/>
                    </a:lnTo>
                    <a:lnTo>
                      <a:pt x="3049" y="1684"/>
                    </a:lnTo>
                    <a:lnTo>
                      <a:pt x="3055" y="1607"/>
                    </a:lnTo>
                    <a:lnTo>
                      <a:pt x="3057" y="1528"/>
                    </a:lnTo>
                    <a:close/>
                    <a:moveTo>
                      <a:pt x="2955" y="1528"/>
                    </a:moveTo>
                    <a:lnTo>
                      <a:pt x="2953" y="1601"/>
                    </a:lnTo>
                    <a:lnTo>
                      <a:pt x="2947" y="1674"/>
                    </a:lnTo>
                    <a:lnTo>
                      <a:pt x="2938" y="1745"/>
                    </a:lnTo>
                    <a:lnTo>
                      <a:pt x="2926" y="1816"/>
                    </a:lnTo>
                    <a:lnTo>
                      <a:pt x="2910" y="1885"/>
                    </a:lnTo>
                    <a:lnTo>
                      <a:pt x="2891" y="1952"/>
                    </a:lnTo>
                    <a:lnTo>
                      <a:pt x="2869" y="2019"/>
                    </a:lnTo>
                    <a:lnTo>
                      <a:pt x="2843" y="2084"/>
                    </a:lnTo>
                    <a:lnTo>
                      <a:pt x="2815" y="2146"/>
                    </a:lnTo>
                    <a:lnTo>
                      <a:pt x="2782" y="2208"/>
                    </a:lnTo>
                    <a:lnTo>
                      <a:pt x="2748" y="2268"/>
                    </a:lnTo>
                    <a:lnTo>
                      <a:pt x="2711" y="2326"/>
                    </a:lnTo>
                    <a:lnTo>
                      <a:pt x="2672" y="2381"/>
                    </a:lnTo>
                    <a:lnTo>
                      <a:pt x="2630" y="2436"/>
                    </a:lnTo>
                    <a:lnTo>
                      <a:pt x="2584" y="2487"/>
                    </a:lnTo>
                    <a:lnTo>
                      <a:pt x="2537" y="2537"/>
                    </a:lnTo>
                    <a:lnTo>
                      <a:pt x="2488" y="2584"/>
                    </a:lnTo>
                    <a:lnTo>
                      <a:pt x="2436" y="2628"/>
                    </a:lnTo>
                    <a:lnTo>
                      <a:pt x="2382" y="2672"/>
                    </a:lnTo>
                    <a:lnTo>
                      <a:pt x="2326" y="2711"/>
                    </a:lnTo>
                    <a:lnTo>
                      <a:pt x="2268" y="2748"/>
                    </a:lnTo>
                    <a:lnTo>
                      <a:pt x="2209" y="2782"/>
                    </a:lnTo>
                    <a:lnTo>
                      <a:pt x="2147" y="2814"/>
                    </a:lnTo>
                    <a:lnTo>
                      <a:pt x="2084" y="2843"/>
                    </a:lnTo>
                    <a:lnTo>
                      <a:pt x="2019" y="2868"/>
                    </a:lnTo>
                    <a:lnTo>
                      <a:pt x="1952" y="2891"/>
                    </a:lnTo>
                    <a:lnTo>
                      <a:pt x="1885" y="2910"/>
                    </a:lnTo>
                    <a:lnTo>
                      <a:pt x="1816" y="2926"/>
                    </a:lnTo>
                    <a:lnTo>
                      <a:pt x="1745" y="2938"/>
                    </a:lnTo>
                    <a:lnTo>
                      <a:pt x="1674" y="2947"/>
                    </a:lnTo>
                    <a:lnTo>
                      <a:pt x="1602" y="2953"/>
                    </a:lnTo>
                    <a:lnTo>
                      <a:pt x="1528" y="2955"/>
                    </a:lnTo>
                    <a:lnTo>
                      <a:pt x="1455" y="2953"/>
                    </a:lnTo>
                    <a:lnTo>
                      <a:pt x="1382" y="2947"/>
                    </a:lnTo>
                    <a:lnTo>
                      <a:pt x="1311" y="2938"/>
                    </a:lnTo>
                    <a:lnTo>
                      <a:pt x="1241" y="2926"/>
                    </a:lnTo>
                    <a:lnTo>
                      <a:pt x="1171" y="2910"/>
                    </a:lnTo>
                    <a:lnTo>
                      <a:pt x="1104" y="2891"/>
                    </a:lnTo>
                    <a:lnTo>
                      <a:pt x="1038" y="2868"/>
                    </a:lnTo>
                    <a:lnTo>
                      <a:pt x="973" y="2843"/>
                    </a:lnTo>
                    <a:lnTo>
                      <a:pt x="910" y="2814"/>
                    </a:lnTo>
                    <a:lnTo>
                      <a:pt x="849" y="2782"/>
                    </a:lnTo>
                    <a:lnTo>
                      <a:pt x="789" y="2748"/>
                    </a:lnTo>
                    <a:lnTo>
                      <a:pt x="731" y="2711"/>
                    </a:lnTo>
                    <a:lnTo>
                      <a:pt x="675" y="2672"/>
                    </a:lnTo>
                    <a:lnTo>
                      <a:pt x="621" y="2628"/>
                    </a:lnTo>
                    <a:lnTo>
                      <a:pt x="569" y="2584"/>
                    </a:lnTo>
                    <a:lnTo>
                      <a:pt x="520" y="2537"/>
                    </a:lnTo>
                    <a:lnTo>
                      <a:pt x="472" y="2487"/>
                    </a:lnTo>
                    <a:lnTo>
                      <a:pt x="428" y="2436"/>
                    </a:lnTo>
                    <a:lnTo>
                      <a:pt x="385" y="2381"/>
                    </a:lnTo>
                    <a:lnTo>
                      <a:pt x="345" y="2326"/>
                    </a:lnTo>
                    <a:lnTo>
                      <a:pt x="308" y="2268"/>
                    </a:lnTo>
                    <a:lnTo>
                      <a:pt x="274" y="2208"/>
                    </a:lnTo>
                    <a:lnTo>
                      <a:pt x="243" y="2146"/>
                    </a:lnTo>
                    <a:lnTo>
                      <a:pt x="214" y="2084"/>
                    </a:lnTo>
                    <a:lnTo>
                      <a:pt x="189" y="2019"/>
                    </a:lnTo>
                    <a:lnTo>
                      <a:pt x="166" y="1952"/>
                    </a:lnTo>
                    <a:lnTo>
                      <a:pt x="146" y="1885"/>
                    </a:lnTo>
                    <a:lnTo>
                      <a:pt x="131" y="1816"/>
                    </a:lnTo>
                    <a:lnTo>
                      <a:pt x="118" y="1745"/>
                    </a:lnTo>
                    <a:lnTo>
                      <a:pt x="109" y="1674"/>
                    </a:lnTo>
                    <a:lnTo>
                      <a:pt x="104" y="1601"/>
                    </a:lnTo>
                    <a:lnTo>
                      <a:pt x="102" y="1528"/>
                    </a:lnTo>
                    <a:lnTo>
                      <a:pt x="104" y="1455"/>
                    </a:lnTo>
                    <a:lnTo>
                      <a:pt x="109" y="1382"/>
                    </a:lnTo>
                    <a:lnTo>
                      <a:pt x="118" y="1311"/>
                    </a:lnTo>
                    <a:lnTo>
                      <a:pt x="131" y="1241"/>
                    </a:lnTo>
                    <a:lnTo>
                      <a:pt x="146" y="1171"/>
                    </a:lnTo>
                    <a:lnTo>
                      <a:pt x="166" y="1104"/>
                    </a:lnTo>
                    <a:lnTo>
                      <a:pt x="189" y="1038"/>
                    </a:lnTo>
                    <a:lnTo>
                      <a:pt x="214" y="972"/>
                    </a:lnTo>
                    <a:lnTo>
                      <a:pt x="243" y="910"/>
                    </a:lnTo>
                    <a:lnTo>
                      <a:pt x="274" y="848"/>
                    </a:lnTo>
                    <a:lnTo>
                      <a:pt x="308" y="789"/>
                    </a:lnTo>
                    <a:lnTo>
                      <a:pt x="345" y="730"/>
                    </a:lnTo>
                    <a:lnTo>
                      <a:pt x="385" y="675"/>
                    </a:lnTo>
                    <a:lnTo>
                      <a:pt x="428" y="621"/>
                    </a:lnTo>
                    <a:lnTo>
                      <a:pt x="472" y="569"/>
                    </a:lnTo>
                    <a:lnTo>
                      <a:pt x="520" y="519"/>
                    </a:lnTo>
                    <a:lnTo>
                      <a:pt x="569" y="472"/>
                    </a:lnTo>
                    <a:lnTo>
                      <a:pt x="621" y="428"/>
                    </a:lnTo>
                    <a:lnTo>
                      <a:pt x="675" y="385"/>
                    </a:lnTo>
                    <a:lnTo>
                      <a:pt x="731" y="345"/>
                    </a:lnTo>
                    <a:lnTo>
                      <a:pt x="789" y="308"/>
                    </a:lnTo>
                    <a:lnTo>
                      <a:pt x="849" y="274"/>
                    </a:lnTo>
                    <a:lnTo>
                      <a:pt x="910" y="242"/>
                    </a:lnTo>
                    <a:lnTo>
                      <a:pt x="973" y="214"/>
                    </a:lnTo>
                    <a:lnTo>
                      <a:pt x="1038" y="189"/>
                    </a:lnTo>
                    <a:lnTo>
                      <a:pt x="1104" y="166"/>
                    </a:lnTo>
                    <a:lnTo>
                      <a:pt x="1171" y="146"/>
                    </a:lnTo>
                    <a:lnTo>
                      <a:pt x="1241" y="130"/>
                    </a:lnTo>
                    <a:lnTo>
                      <a:pt x="1311" y="118"/>
                    </a:lnTo>
                    <a:lnTo>
                      <a:pt x="1382" y="109"/>
                    </a:lnTo>
                    <a:lnTo>
                      <a:pt x="1455" y="103"/>
                    </a:lnTo>
                    <a:lnTo>
                      <a:pt x="1528" y="101"/>
                    </a:lnTo>
                    <a:lnTo>
                      <a:pt x="1602" y="103"/>
                    </a:lnTo>
                    <a:lnTo>
                      <a:pt x="1674" y="109"/>
                    </a:lnTo>
                    <a:lnTo>
                      <a:pt x="1745" y="118"/>
                    </a:lnTo>
                    <a:lnTo>
                      <a:pt x="1816" y="130"/>
                    </a:lnTo>
                    <a:lnTo>
                      <a:pt x="1885" y="146"/>
                    </a:lnTo>
                    <a:lnTo>
                      <a:pt x="1952" y="166"/>
                    </a:lnTo>
                    <a:lnTo>
                      <a:pt x="2019" y="189"/>
                    </a:lnTo>
                    <a:lnTo>
                      <a:pt x="2084" y="214"/>
                    </a:lnTo>
                    <a:lnTo>
                      <a:pt x="2147" y="242"/>
                    </a:lnTo>
                    <a:lnTo>
                      <a:pt x="2209" y="274"/>
                    </a:lnTo>
                    <a:lnTo>
                      <a:pt x="2268" y="308"/>
                    </a:lnTo>
                    <a:lnTo>
                      <a:pt x="2326" y="345"/>
                    </a:lnTo>
                    <a:lnTo>
                      <a:pt x="2382" y="385"/>
                    </a:lnTo>
                    <a:lnTo>
                      <a:pt x="2436" y="428"/>
                    </a:lnTo>
                    <a:lnTo>
                      <a:pt x="2488" y="472"/>
                    </a:lnTo>
                    <a:lnTo>
                      <a:pt x="2537" y="519"/>
                    </a:lnTo>
                    <a:lnTo>
                      <a:pt x="2584" y="569"/>
                    </a:lnTo>
                    <a:lnTo>
                      <a:pt x="2630" y="621"/>
                    </a:lnTo>
                    <a:lnTo>
                      <a:pt x="2672" y="675"/>
                    </a:lnTo>
                    <a:lnTo>
                      <a:pt x="2711" y="730"/>
                    </a:lnTo>
                    <a:lnTo>
                      <a:pt x="2748" y="789"/>
                    </a:lnTo>
                    <a:lnTo>
                      <a:pt x="2782" y="848"/>
                    </a:lnTo>
                    <a:lnTo>
                      <a:pt x="2815" y="910"/>
                    </a:lnTo>
                    <a:lnTo>
                      <a:pt x="2843" y="972"/>
                    </a:lnTo>
                    <a:lnTo>
                      <a:pt x="2869" y="1038"/>
                    </a:lnTo>
                    <a:lnTo>
                      <a:pt x="2891" y="1104"/>
                    </a:lnTo>
                    <a:lnTo>
                      <a:pt x="2910" y="1171"/>
                    </a:lnTo>
                    <a:lnTo>
                      <a:pt x="2926" y="1241"/>
                    </a:lnTo>
                    <a:lnTo>
                      <a:pt x="2938" y="1311"/>
                    </a:lnTo>
                    <a:lnTo>
                      <a:pt x="2947" y="1382"/>
                    </a:lnTo>
                    <a:lnTo>
                      <a:pt x="2953" y="1455"/>
                    </a:lnTo>
                    <a:lnTo>
                      <a:pt x="2955" y="1528"/>
                    </a:lnTo>
                    <a:close/>
                  </a:path>
                </a:pathLst>
              </a:custGeom>
              <a:solidFill>
                <a:srgbClr val="F2AE7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1571" name="Freeform 1402">
                <a:extLst>
                  <a:ext uri="{FF2B5EF4-FFF2-40B4-BE49-F238E27FC236}">
                    <a16:creationId xmlns:a16="http://schemas.microsoft.com/office/drawing/2014/main" id="{38BA5A13-09C8-400A-8FB3-C8042D488408}"/>
                  </a:ext>
                </a:extLst>
              </p:cNvPr>
              <p:cNvSpPr>
                <a:spLocks noEditPoints="1"/>
              </p:cNvSpPr>
              <p:nvPr/>
            </p:nvSpPr>
            <p:spPr bwMode="auto">
              <a:xfrm>
                <a:off x="3644" y="1220"/>
                <a:ext cx="591" cy="591"/>
              </a:xfrm>
              <a:custGeom>
                <a:avLst/>
                <a:gdLst>
                  <a:gd name="T0" fmla="*/ 585 w 2955"/>
                  <a:gd name="T1" fmla="*/ 236 h 2954"/>
                  <a:gd name="T2" fmla="*/ 562 w 2955"/>
                  <a:gd name="T3" fmla="*/ 167 h 2954"/>
                  <a:gd name="T4" fmla="*/ 524 w 2955"/>
                  <a:gd name="T5" fmla="*/ 108 h 2954"/>
                  <a:gd name="T6" fmla="*/ 472 w 2955"/>
                  <a:gd name="T7" fmla="*/ 59 h 2954"/>
                  <a:gd name="T8" fmla="*/ 410 w 2955"/>
                  <a:gd name="T9" fmla="*/ 23 h 2954"/>
                  <a:gd name="T10" fmla="*/ 340 w 2955"/>
                  <a:gd name="T11" fmla="*/ 3 h 2954"/>
                  <a:gd name="T12" fmla="*/ 265 w 2955"/>
                  <a:gd name="T13" fmla="*/ 1 h 2954"/>
                  <a:gd name="T14" fmla="*/ 194 w 2955"/>
                  <a:gd name="T15" fmla="*/ 18 h 2954"/>
                  <a:gd name="T16" fmla="*/ 130 w 2955"/>
                  <a:gd name="T17" fmla="*/ 50 h 2954"/>
                  <a:gd name="T18" fmla="*/ 77 w 2955"/>
                  <a:gd name="T19" fmla="*/ 97 h 2954"/>
                  <a:gd name="T20" fmla="*/ 36 w 2955"/>
                  <a:gd name="T21" fmla="*/ 155 h 2954"/>
                  <a:gd name="T22" fmla="*/ 9 w 2955"/>
                  <a:gd name="T23" fmla="*/ 222 h 2954"/>
                  <a:gd name="T24" fmla="*/ 0 w 2955"/>
                  <a:gd name="T25" fmla="*/ 296 h 2954"/>
                  <a:gd name="T26" fmla="*/ 9 w 2955"/>
                  <a:gd name="T27" fmla="*/ 369 h 2954"/>
                  <a:gd name="T28" fmla="*/ 36 w 2955"/>
                  <a:gd name="T29" fmla="*/ 437 h 2954"/>
                  <a:gd name="T30" fmla="*/ 77 w 2955"/>
                  <a:gd name="T31" fmla="*/ 494 h 2954"/>
                  <a:gd name="T32" fmla="*/ 130 w 2955"/>
                  <a:gd name="T33" fmla="*/ 541 h 2954"/>
                  <a:gd name="T34" fmla="*/ 194 w 2955"/>
                  <a:gd name="T35" fmla="*/ 573 h 2954"/>
                  <a:gd name="T36" fmla="*/ 265 w 2955"/>
                  <a:gd name="T37" fmla="*/ 590 h 2954"/>
                  <a:gd name="T38" fmla="*/ 340 w 2955"/>
                  <a:gd name="T39" fmla="*/ 588 h 2954"/>
                  <a:gd name="T40" fmla="*/ 410 w 2955"/>
                  <a:gd name="T41" fmla="*/ 568 h 2954"/>
                  <a:gd name="T42" fmla="*/ 472 w 2955"/>
                  <a:gd name="T43" fmla="*/ 532 h 2954"/>
                  <a:gd name="T44" fmla="*/ 524 w 2955"/>
                  <a:gd name="T45" fmla="*/ 484 h 2954"/>
                  <a:gd name="T46" fmla="*/ 562 w 2955"/>
                  <a:gd name="T47" fmla="*/ 424 h 2954"/>
                  <a:gd name="T48" fmla="*/ 585 w 2955"/>
                  <a:gd name="T49" fmla="*/ 355 h 2954"/>
                  <a:gd name="T50" fmla="*/ 571 w 2955"/>
                  <a:gd name="T51" fmla="*/ 296 h 2954"/>
                  <a:gd name="T52" fmla="*/ 562 w 2955"/>
                  <a:gd name="T53" fmla="*/ 364 h 2954"/>
                  <a:gd name="T54" fmla="*/ 537 w 2955"/>
                  <a:gd name="T55" fmla="*/ 427 h 2954"/>
                  <a:gd name="T56" fmla="*/ 499 w 2955"/>
                  <a:gd name="T57" fmla="*/ 481 h 2954"/>
                  <a:gd name="T58" fmla="*/ 449 w 2955"/>
                  <a:gd name="T59" fmla="*/ 524 h 2954"/>
                  <a:gd name="T60" fmla="*/ 390 w 2955"/>
                  <a:gd name="T61" fmla="*/ 554 h 2954"/>
                  <a:gd name="T62" fmla="*/ 324 w 2955"/>
                  <a:gd name="T63" fmla="*/ 569 h 2954"/>
                  <a:gd name="T64" fmla="*/ 254 w 2955"/>
                  <a:gd name="T65" fmla="*/ 568 h 2954"/>
                  <a:gd name="T66" fmla="*/ 188 w 2955"/>
                  <a:gd name="T67" fmla="*/ 549 h 2954"/>
                  <a:gd name="T68" fmla="*/ 131 w 2955"/>
                  <a:gd name="T69" fmla="*/ 516 h 2954"/>
                  <a:gd name="T70" fmla="*/ 83 w 2955"/>
                  <a:gd name="T71" fmla="*/ 471 h 2954"/>
                  <a:gd name="T72" fmla="*/ 47 w 2955"/>
                  <a:gd name="T73" fmla="*/ 415 h 2954"/>
                  <a:gd name="T74" fmla="*/ 26 w 2955"/>
                  <a:gd name="T75" fmla="*/ 351 h 2954"/>
                  <a:gd name="T76" fmla="*/ 21 w 2955"/>
                  <a:gd name="T77" fmla="*/ 281 h 2954"/>
                  <a:gd name="T78" fmla="*/ 33 w 2955"/>
                  <a:gd name="T79" fmla="*/ 214 h 2954"/>
                  <a:gd name="T80" fmla="*/ 60 w 2955"/>
                  <a:gd name="T81" fmla="*/ 153 h 2954"/>
                  <a:gd name="T82" fmla="*/ 101 w 2955"/>
                  <a:gd name="T83" fmla="*/ 101 h 2954"/>
                  <a:gd name="T84" fmla="*/ 153 w 2955"/>
                  <a:gd name="T85" fmla="*/ 60 h 2954"/>
                  <a:gd name="T86" fmla="*/ 214 w 2955"/>
                  <a:gd name="T87" fmla="*/ 33 h 2954"/>
                  <a:gd name="T88" fmla="*/ 281 w 2955"/>
                  <a:gd name="T89" fmla="*/ 21 h 2954"/>
                  <a:gd name="T90" fmla="*/ 351 w 2955"/>
                  <a:gd name="T91" fmla="*/ 26 h 2954"/>
                  <a:gd name="T92" fmla="*/ 415 w 2955"/>
                  <a:gd name="T93" fmla="*/ 47 h 2954"/>
                  <a:gd name="T94" fmla="*/ 471 w 2955"/>
                  <a:gd name="T95" fmla="*/ 83 h 2954"/>
                  <a:gd name="T96" fmla="*/ 516 w 2955"/>
                  <a:gd name="T97" fmla="*/ 131 h 2954"/>
                  <a:gd name="T98" fmla="*/ 549 w 2955"/>
                  <a:gd name="T99" fmla="*/ 188 h 2954"/>
                  <a:gd name="T100" fmla="*/ 567 w 2955"/>
                  <a:gd name="T101" fmla="*/ 254 h 295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955" h="2954">
                    <a:moveTo>
                      <a:pt x="2955" y="1477"/>
                    </a:moveTo>
                    <a:lnTo>
                      <a:pt x="2954" y="1401"/>
                    </a:lnTo>
                    <a:lnTo>
                      <a:pt x="2947" y="1326"/>
                    </a:lnTo>
                    <a:lnTo>
                      <a:pt x="2938" y="1252"/>
                    </a:lnTo>
                    <a:lnTo>
                      <a:pt x="2925" y="1180"/>
                    </a:lnTo>
                    <a:lnTo>
                      <a:pt x="2908" y="1108"/>
                    </a:lnTo>
                    <a:lnTo>
                      <a:pt x="2888" y="1038"/>
                    </a:lnTo>
                    <a:lnTo>
                      <a:pt x="2865" y="969"/>
                    </a:lnTo>
                    <a:lnTo>
                      <a:pt x="2839" y="902"/>
                    </a:lnTo>
                    <a:lnTo>
                      <a:pt x="2809" y="837"/>
                    </a:lnTo>
                    <a:lnTo>
                      <a:pt x="2777" y="773"/>
                    </a:lnTo>
                    <a:lnTo>
                      <a:pt x="2741" y="711"/>
                    </a:lnTo>
                    <a:lnTo>
                      <a:pt x="2702" y="651"/>
                    </a:lnTo>
                    <a:lnTo>
                      <a:pt x="2661" y="593"/>
                    </a:lnTo>
                    <a:lnTo>
                      <a:pt x="2618" y="538"/>
                    </a:lnTo>
                    <a:lnTo>
                      <a:pt x="2571" y="483"/>
                    </a:lnTo>
                    <a:lnTo>
                      <a:pt x="2522" y="432"/>
                    </a:lnTo>
                    <a:lnTo>
                      <a:pt x="2471" y="384"/>
                    </a:lnTo>
                    <a:lnTo>
                      <a:pt x="2417" y="338"/>
                    </a:lnTo>
                    <a:lnTo>
                      <a:pt x="2362" y="293"/>
                    </a:lnTo>
                    <a:lnTo>
                      <a:pt x="2303" y="252"/>
                    </a:lnTo>
                    <a:lnTo>
                      <a:pt x="2244" y="214"/>
                    </a:lnTo>
                    <a:lnTo>
                      <a:pt x="2182" y="178"/>
                    </a:lnTo>
                    <a:lnTo>
                      <a:pt x="2118" y="146"/>
                    </a:lnTo>
                    <a:lnTo>
                      <a:pt x="2052" y="116"/>
                    </a:lnTo>
                    <a:lnTo>
                      <a:pt x="1986" y="89"/>
                    </a:lnTo>
                    <a:lnTo>
                      <a:pt x="1916" y="66"/>
                    </a:lnTo>
                    <a:lnTo>
                      <a:pt x="1847" y="46"/>
                    </a:lnTo>
                    <a:lnTo>
                      <a:pt x="1776" y="30"/>
                    </a:lnTo>
                    <a:lnTo>
                      <a:pt x="1702" y="17"/>
                    </a:lnTo>
                    <a:lnTo>
                      <a:pt x="1629" y="7"/>
                    </a:lnTo>
                    <a:lnTo>
                      <a:pt x="1554" y="2"/>
                    </a:lnTo>
                    <a:lnTo>
                      <a:pt x="1477" y="0"/>
                    </a:lnTo>
                    <a:lnTo>
                      <a:pt x="1402" y="2"/>
                    </a:lnTo>
                    <a:lnTo>
                      <a:pt x="1326" y="7"/>
                    </a:lnTo>
                    <a:lnTo>
                      <a:pt x="1252" y="17"/>
                    </a:lnTo>
                    <a:lnTo>
                      <a:pt x="1180" y="30"/>
                    </a:lnTo>
                    <a:lnTo>
                      <a:pt x="1108" y="46"/>
                    </a:lnTo>
                    <a:lnTo>
                      <a:pt x="1038" y="66"/>
                    </a:lnTo>
                    <a:lnTo>
                      <a:pt x="970" y="89"/>
                    </a:lnTo>
                    <a:lnTo>
                      <a:pt x="902" y="116"/>
                    </a:lnTo>
                    <a:lnTo>
                      <a:pt x="837" y="146"/>
                    </a:lnTo>
                    <a:lnTo>
                      <a:pt x="773" y="178"/>
                    </a:lnTo>
                    <a:lnTo>
                      <a:pt x="711" y="214"/>
                    </a:lnTo>
                    <a:lnTo>
                      <a:pt x="651" y="252"/>
                    </a:lnTo>
                    <a:lnTo>
                      <a:pt x="594" y="293"/>
                    </a:lnTo>
                    <a:lnTo>
                      <a:pt x="538" y="338"/>
                    </a:lnTo>
                    <a:lnTo>
                      <a:pt x="484" y="384"/>
                    </a:lnTo>
                    <a:lnTo>
                      <a:pt x="433" y="432"/>
                    </a:lnTo>
                    <a:lnTo>
                      <a:pt x="384" y="483"/>
                    </a:lnTo>
                    <a:lnTo>
                      <a:pt x="338" y="538"/>
                    </a:lnTo>
                    <a:lnTo>
                      <a:pt x="293" y="593"/>
                    </a:lnTo>
                    <a:lnTo>
                      <a:pt x="252" y="651"/>
                    </a:lnTo>
                    <a:lnTo>
                      <a:pt x="214" y="711"/>
                    </a:lnTo>
                    <a:lnTo>
                      <a:pt x="178" y="773"/>
                    </a:lnTo>
                    <a:lnTo>
                      <a:pt x="146" y="837"/>
                    </a:lnTo>
                    <a:lnTo>
                      <a:pt x="116" y="902"/>
                    </a:lnTo>
                    <a:lnTo>
                      <a:pt x="89" y="969"/>
                    </a:lnTo>
                    <a:lnTo>
                      <a:pt x="66" y="1038"/>
                    </a:lnTo>
                    <a:lnTo>
                      <a:pt x="46" y="1108"/>
                    </a:lnTo>
                    <a:lnTo>
                      <a:pt x="30" y="1180"/>
                    </a:lnTo>
                    <a:lnTo>
                      <a:pt x="17" y="1252"/>
                    </a:lnTo>
                    <a:lnTo>
                      <a:pt x="8" y="1326"/>
                    </a:lnTo>
                    <a:lnTo>
                      <a:pt x="2" y="1401"/>
                    </a:lnTo>
                    <a:lnTo>
                      <a:pt x="0" y="1477"/>
                    </a:lnTo>
                    <a:lnTo>
                      <a:pt x="2" y="1553"/>
                    </a:lnTo>
                    <a:lnTo>
                      <a:pt x="8" y="1628"/>
                    </a:lnTo>
                    <a:lnTo>
                      <a:pt x="17" y="1702"/>
                    </a:lnTo>
                    <a:lnTo>
                      <a:pt x="30" y="1775"/>
                    </a:lnTo>
                    <a:lnTo>
                      <a:pt x="46" y="1846"/>
                    </a:lnTo>
                    <a:lnTo>
                      <a:pt x="66" y="1916"/>
                    </a:lnTo>
                    <a:lnTo>
                      <a:pt x="89" y="1985"/>
                    </a:lnTo>
                    <a:lnTo>
                      <a:pt x="116" y="2052"/>
                    </a:lnTo>
                    <a:lnTo>
                      <a:pt x="146" y="2117"/>
                    </a:lnTo>
                    <a:lnTo>
                      <a:pt x="178" y="2182"/>
                    </a:lnTo>
                    <a:lnTo>
                      <a:pt x="214" y="2243"/>
                    </a:lnTo>
                    <a:lnTo>
                      <a:pt x="252" y="2303"/>
                    </a:lnTo>
                    <a:lnTo>
                      <a:pt x="293" y="2361"/>
                    </a:lnTo>
                    <a:lnTo>
                      <a:pt x="338" y="2417"/>
                    </a:lnTo>
                    <a:lnTo>
                      <a:pt x="384" y="2471"/>
                    </a:lnTo>
                    <a:lnTo>
                      <a:pt x="433" y="2522"/>
                    </a:lnTo>
                    <a:lnTo>
                      <a:pt x="484" y="2570"/>
                    </a:lnTo>
                    <a:lnTo>
                      <a:pt x="538" y="2617"/>
                    </a:lnTo>
                    <a:lnTo>
                      <a:pt x="594" y="2661"/>
                    </a:lnTo>
                    <a:lnTo>
                      <a:pt x="651" y="2702"/>
                    </a:lnTo>
                    <a:lnTo>
                      <a:pt x="711" y="2740"/>
                    </a:lnTo>
                    <a:lnTo>
                      <a:pt x="773" y="2776"/>
                    </a:lnTo>
                    <a:lnTo>
                      <a:pt x="837" y="2809"/>
                    </a:lnTo>
                    <a:lnTo>
                      <a:pt x="902" y="2839"/>
                    </a:lnTo>
                    <a:lnTo>
                      <a:pt x="970" y="2865"/>
                    </a:lnTo>
                    <a:lnTo>
                      <a:pt x="1038" y="2888"/>
                    </a:lnTo>
                    <a:lnTo>
                      <a:pt x="1108" y="2908"/>
                    </a:lnTo>
                    <a:lnTo>
                      <a:pt x="1180" y="2924"/>
                    </a:lnTo>
                    <a:lnTo>
                      <a:pt x="1252" y="2937"/>
                    </a:lnTo>
                    <a:lnTo>
                      <a:pt x="1326" y="2947"/>
                    </a:lnTo>
                    <a:lnTo>
                      <a:pt x="1402" y="2952"/>
                    </a:lnTo>
                    <a:lnTo>
                      <a:pt x="1477" y="2954"/>
                    </a:lnTo>
                    <a:lnTo>
                      <a:pt x="1554" y="2952"/>
                    </a:lnTo>
                    <a:lnTo>
                      <a:pt x="1629" y="2947"/>
                    </a:lnTo>
                    <a:lnTo>
                      <a:pt x="1702" y="2937"/>
                    </a:lnTo>
                    <a:lnTo>
                      <a:pt x="1776" y="2924"/>
                    </a:lnTo>
                    <a:lnTo>
                      <a:pt x="1847" y="2908"/>
                    </a:lnTo>
                    <a:lnTo>
                      <a:pt x="1916" y="2888"/>
                    </a:lnTo>
                    <a:lnTo>
                      <a:pt x="1986" y="2865"/>
                    </a:lnTo>
                    <a:lnTo>
                      <a:pt x="2052" y="2839"/>
                    </a:lnTo>
                    <a:lnTo>
                      <a:pt x="2118" y="2809"/>
                    </a:lnTo>
                    <a:lnTo>
                      <a:pt x="2182" y="2776"/>
                    </a:lnTo>
                    <a:lnTo>
                      <a:pt x="2244" y="2740"/>
                    </a:lnTo>
                    <a:lnTo>
                      <a:pt x="2303" y="2702"/>
                    </a:lnTo>
                    <a:lnTo>
                      <a:pt x="2362" y="2661"/>
                    </a:lnTo>
                    <a:lnTo>
                      <a:pt x="2417" y="2617"/>
                    </a:lnTo>
                    <a:lnTo>
                      <a:pt x="2471" y="2570"/>
                    </a:lnTo>
                    <a:lnTo>
                      <a:pt x="2522" y="2522"/>
                    </a:lnTo>
                    <a:lnTo>
                      <a:pt x="2571" y="2471"/>
                    </a:lnTo>
                    <a:lnTo>
                      <a:pt x="2618" y="2417"/>
                    </a:lnTo>
                    <a:lnTo>
                      <a:pt x="2661" y="2361"/>
                    </a:lnTo>
                    <a:lnTo>
                      <a:pt x="2702" y="2303"/>
                    </a:lnTo>
                    <a:lnTo>
                      <a:pt x="2741" y="2243"/>
                    </a:lnTo>
                    <a:lnTo>
                      <a:pt x="2777" y="2182"/>
                    </a:lnTo>
                    <a:lnTo>
                      <a:pt x="2809" y="2117"/>
                    </a:lnTo>
                    <a:lnTo>
                      <a:pt x="2839" y="2052"/>
                    </a:lnTo>
                    <a:lnTo>
                      <a:pt x="2865" y="1985"/>
                    </a:lnTo>
                    <a:lnTo>
                      <a:pt x="2888" y="1916"/>
                    </a:lnTo>
                    <a:lnTo>
                      <a:pt x="2908" y="1846"/>
                    </a:lnTo>
                    <a:lnTo>
                      <a:pt x="2925" y="1775"/>
                    </a:lnTo>
                    <a:lnTo>
                      <a:pt x="2938" y="1702"/>
                    </a:lnTo>
                    <a:lnTo>
                      <a:pt x="2947" y="1628"/>
                    </a:lnTo>
                    <a:lnTo>
                      <a:pt x="2954" y="1553"/>
                    </a:lnTo>
                    <a:lnTo>
                      <a:pt x="2955" y="1477"/>
                    </a:lnTo>
                    <a:close/>
                    <a:moveTo>
                      <a:pt x="2853" y="1477"/>
                    </a:moveTo>
                    <a:lnTo>
                      <a:pt x="2851" y="1547"/>
                    </a:lnTo>
                    <a:lnTo>
                      <a:pt x="2846" y="1618"/>
                    </a:lnTo>
                    <a:lnTo>
                      <a:pt x="2837" y="1686"/>
                    </a:lnTo>
                    <a:lnTo>
                      <a:pt x="2825" y="1754"/>
                    </a:lnTo>
                    <a:lnTo>
                      <a:pt x="2810" y="1821"/>
                    </a:lnTo>
                    <a:lnTo>
                      <a:pt x="2792" y="1886"/>
                    </a:lnTo>
                    <a:lnTo>
                      <a:pt x="2770" y="1950"/>
                    </a:lnTo>
                    <a:lnTo>
                      <a:pt x="2744" y="2013"/>
                    </a:lnTo>
                    <a:lnTo>
                      <a:pt x="2717" y="2073"/>
                    </a:lnTo>
                    <a:lnTo>
                      <a:pt x="2687" y="2132"/>
                    </a:lnTo>
                    <a:lnTo>
                      <a:pt x="2654" y="2191"/>
                    </a:lnTo>
                    <a:lnTo>
                      <a:pt x="2618" y="2246"/>
                    </a:lnTo>
                    <a:lnTo>
                      <a:pt x="2580" y="2300"/>
                    </a:lnTo>
                    <a:lnTo>
                      <a:pt x="2538" y="2352"/>
                    </a:lnTo>
                    <a:lnTo>
                      <a:pt x="2495" y="2402"/>
                    </a:lnTo>
                    <a:lnTo>
                      <a:pt x="2450" y="2450"/>
                    </a:lnTo>
                    <a:lnTo>
                      <a:pt x="2403" y="2495"/>
                    </a:lnTo>
                    <a:lnTo>
                      <a:pt x="2353" y="2538"/>
                    </a:lnTo>
                    <a:lnTo>
                      <a:pt x="2300" y="2579"/>
                    </a:lnTo>
                    <a:lnTo>
                      <a:pt x="2247" y="2618"/>
                    </a:lnTo>
                    <a:lnTo>
                      <a:pt x="2191" y="2654"/>
                    </a:lnTo>
                    <a:lnTo>
                      <a:pt x="2133" y="2687"/>
                    </a:lnTo>
                    <a:lnTo>
                      <a:pt x="2074" y="2717"/>
                    </a:lnTo>
                    <a:lnTo>
                      <a:pt x="2013" y="2744"/>
                    </a:lnTo>
                    <a:lnTo>
                      <a:pt x="1951" y="2769"/>
                    </a:lnTo>
                    <a:lnTo>
                      <a:pt x="1886" y="2790"/>
                    </a:lnTo>
                    <a:lnTo>
                      <a:pt x="1821" y="2810"/>
                    </a:lnTo>
                    <a:lnTo>
                      <a:pt x="1755" y="2825"/>
                    </a:lnTo>
                    <a:lnTo>
                      <a:pt x="1687" y="2837"/>
                    </a:lnTo>
                    <a:lnTo>
                      <a:pt x="1618" y="2846"/>
                    </a:lnTo>
                    <a:lnTo>
                      <a:pt x="1549" y="2851"/>
                    </a:lnTo>
                    <a:lnTo>
                      <a:pt x="1477" y="2853"/>
                    </a:lnTo>
                    <a:lnTo>
                      <a:pt x="1407" y="2851"/>
                    </a:lnTo>
                    <a:lnTo>
                      <a:pt x="1336" y="2846"/>
                    </a:lnTo>
                    <a:lnTo>
                      <a:pt x="1268" y="2837"/>
                    </a:lnTo>
                    <a:lnTo>
                      <a:pt x="1200" y="2825"/>
                    </a:lnTo>
                    <a:lnTo>
                      <a:pt x="1133" y="2810"/>
                    </a:lnTo>
                    <a:lnTo>
                      <a:pt x="1068" y="2790"/>
                    </a:lnTo>
                    <a:lnTo>
                      <a:pt x="1005" y="2769"/>
                    </a:lnTo>
                    <a:lnTo>
                      <a:pt x="942" y="2744"/>
                    </a:lnTo>
                    <a:lnTo>
                      <a:pt x="881" y="2717"/>
                    </a:lnTo>
                    <a:lnTo>
                      <a:pt x="822" y="2687"/>
                    </a:lnTo>
                    <a:lnTo>
                      <a:pt x="764" y="2654"/>
                    </a:lnTo>
                    <a:lnTo>
                      <a:pt x="708" y="2618"/>
                    </a:lnTo>
                    <a:lnTo>
                      <a:pt x="654" y="2579"/>
                    </a:lnTo>
                    <a:lnTo>
                      <a:pt x="603" y="2538"/>
                    </a:lnTo>
                    <a:lnTo>
                      <a:pt x="553" y="2495"/>
                    </a:lnTo>
                    <a:lnTo>
                      <a:pt x="504" y="2450"/>
                    </a:lnTo>
                    <a:lnTo>
                      <a:pt x="459" y="2402"/>
                    </a:lnTo>
                    <a:lnTo>
                      <a:pt x="416" y="2352"/>
                    </a:lnTo>
                    <a:lnTo>
                      <a:pt x="375" y="2300"/>
                    </a:lnTo>
                    <a:lnTo>
                      <a:pt x="337" y="2246"/>
                    </a:lnTo>
                    <a:lnTo>
                      <a:pt x="301" y="2191"/>
                    </a:lnTo>
                    <a:lnTo>
                      <a:pt x="268" y="2132"/>
                    </a:lnTo>
                    <a:lnTo>
                      <a:pt x="237" y="2073"/>
                    </a:lnTo>
                    <a:lnTo>
                      <a:pt x="210" y="2013"/>
                    </a:lnTo>
                    <a:lnTo>
                      <a:pt x="185" y="1950"/>
                    </a:lnTo>
                    <a:lnTo>
                      <a:pt x="164" y="1886"/>
                    </a:lnTo>
                    <a:lnTo>
                      <a:pt x="145" y="1821"/>
                    </a:lnTo>
                    <a:lnTo>
                      <a:pt x="129" y="1754"/>
                    </a:lnTo>
                    <a:lnTo>
                      <a:pt x="117" y="1686"/>
                    </a:lnTo>
                    <a:lnTo>
                      <a:pt x="108" y="1618"/>
                    </a:lnTo>
                    <a:lnTo>
                      <a:pt x="103" y="1547"/>
                    </a:lnTo>
                    <a:lnTo>
                      <a:pt x="101" y="1477"/>
                    </a:lnTo>
                    <a:lnTo>
                      <a:pt x="103" y="1407"/>
                    </a:lnTo>
                    <a:lnTo>
                      <a:pt x="108" y="1336"/>
                    </a:lnTo>
                    <a:lnTo>
                      <a:pt x="117" y="1268"/>
                    </a:lnTo>
                    <a:lnTo>
                      <a:pt x="129" y="1200"/>
                    </a:lnTo>
                    <a:lnTo>
                      <a:pt x="145" y="1133"/>
                    </a:lnTo>
                    <a:lnTo>
                      <a:pt x="164" y="1068"/>
                    </a:lnTo>
                    <a:lnTo>
                      <a:pt x="185" y="1004"/>
                    </a:lnTo>
                    <a:lnTo>
                      <a:pt x="210" y="942"/>
                    </a:lnTo>
                    <a:lnTo>
                      <a:pt x="237" y="881"/>
                    </a:lnTo>
                    <a:lnTo>
                      <a:pt x="268" y="822"/>
                    </a:lnTo>
                    <a:lnTo>
                      <a:pt x="301" y="764"/>
                    </a:lnTo>
                    <a:lnTo>
                      <a:pt x="337" y="708"/>
                    </a:lnTo>
                    <a:lnTo>
                      <a:pt x="375" y="654"/>
                    </a:lnTo>
                    <a:lnTo>
                      <a:pt x="416" y="602"/>
                    </a:lnTo>
                    <a:lnTo>
                      <a:pt x="459" y="553"/>
                    </a:lnTo>
                    <a:lnTo>
                      <a:pt x="504" y="504"/>
                    </a:lnTo>
                    <a:lnTo>
                      <a:pt x="553" y="459"/>
                    </a:lnTo>
                    <a:lnTo>
                      <a:pt x="603" y="416"/>
                    </a:lnTo>
                    <a:lnTo>
                      <a:pt x="654" y="375"/>
                    </a:lnTo>
                    <a:lnTo>
                      <a:pt x="708" y="337"/>
                    </a:lnTo>
                    <a:lnTo>
                      <a:pt x="764" y="300"/>
                    </a:lnTo>
                    <a:lnTo>
                      <a:pt x="822" y="267"/>
                    </a:lnTo>
                    <a:lnTo>
                      <a:pt x="881" y="237"/>
                    </a:lnTo>
                    <a:lnTo>
                      <a:pt x="942" y="210"/>
                    </a:lnTo>
                    <a:lnTo>
                      <a:pt x="1005" y="185"/>
                    </a:lnTo>
                    <a:lnTo>
                      <a:pt x="1068" y="164"/>
                    </a:lnTo>
                    <a:lnTo>
                      <a:pt x="1133" y="145"/>
                    </a:lnTo>
                    <a:lnTo>
                      <a:pt x="1200" y="130"/>
                    </a:lnTo>
                    <a:lnTo>
                      <a:pt x="1268" y="118"/>
                    </a:lnTo>
                    <a:lnTo>
                      <a:pt x="1336" y="108"/>
                    </a:lnTo>
                    <a:lnTo>
                      <a:pt x="1407" y="103"/>
                    </a:lnTo>
                    <a:lnTo>
                      <a:pt x="1477" y="101"/>
                    </a:lnTo>
                    <a:lnTo>
                      <a:pt x="1549" y="103"/>
                    </a:lnTo>
                    <a:lnTo>
                      <a:pt x="1618" y="108"/>
                    </a:lnTo>
                    <a:lnTo>
                      <a:pt x="1687" y="118"/>
                    </a:lnTo>
                    <a:lnTo>
                      <a:pt x="1755" y="130"/>
                    </a:lnTo>
                    <a:lnTo>
                      <a:pt x="1821" y="145"/>
                    </a:lnTo>
                    <a:lnTo>
                      <a:pt x="1886" y="164"/>
                    </a:lnTo>
                    <a:lnTo>
                      <a:pt x="1951" y="185"/>
                    </a:lnTo>
                    <a:lnTo>
                      <a:pt x="2013" y="210"/>
                    </a:lnTo>
                    <a:lnTo>
                      <a:pt x="2074" y="237"/>
                    </a:lnTo>
                    <a:lnTo>
                      <a:pt x="2133" y="267"/>
                    </a:lnTo>
                    <a:lnTo>
                      <a:pt x="2191" y="300"/>
                    </a:lnTo>
                    <a:lnTo>
                      <a:pt x="2247" y="337"/>
                    </a:lnTo>
                    <a:lnTo>
                      <a:pt x="2300" y="375"/>
                    </a:lnTo>
                    <a:lnTo>
                      <a:pt x="2353" y="416"/>
                    </a:lnTo>
                    <a:lnTo>
                      <a:pt x="2403" y="459"/>
                    </a:lnTo>
                    <a:lnTo>
                      <a:pt x="2450" y="504"/>
                    </a:lnTo>
                    <a:lnTo>
                      <a:pt x="2495" y="553"/>
                    </a:lnTo>
                    <a:lnTo>
                      <a:pt x="2538" y="602"/>
                    </a:lnTo>
                    <a:lnTo>
                      <a:pt x="2580" y="654"/>
                    </a:lnTo>
                    <a:lnTo>
                      <a:pt x="2618" y="708"/>
                    </a:lnTo>
                    <a:lnTo>
                      <a:pt x="2654" y="764"/>
                    </a:lnTo>
                    <a:lnTo>
                      <a:pt x="2687" y="822"/>
                    </a:lnTo>
                    <a:lnTo>
                      <a:pt x="2717" y="881"/>
                    </a:lnTo>
                    <a:lnTo>
                      <a:pt x="2744" y="942"/>
                    </a:lnTo>
                    <a:lnTo>
                      <a:pt x="2770" y="1004"/>
                    </a:lnTo>
                    <a:lnTo>
                      <a:pt x="2792" y="1068"/>
                    </a:lnTo>
                    <a:lnTo>
                      <a:pt x="2810" y="1133"/>
                    </a:lnTo>
                    <a:lnTo>
                      <a:pt x="2825" y="1200"/>
                    </a:lnTo>
                    <a:lnTo>
                      <a:pt x="2837" y="1268"/>
                    </a:lnTo>
                    <a:lnTo>
                      <a:pt x="2846" y="1336"/>
                    </a:lnTo>
                    <a:lnTo>
                      <a:pt x="2851" y="1407"/>
                    </a:lnTo>
                    <a:lnTo>
                      <a:pt x="2853" y="1477"/>
                    </a:lnTo>
                    <a:close/>
                  </a:path>
                </a:pathLst>
              </a:custGeom>
              <a:solidFill>
                <a:srgbClr val="F2B0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1572" name="Freeform 1403">
                <a:extLst>
                  <a:ext uri="{FF2B5EF4-FFF2-40B4-BE49-F238E27FC236}">
                    <a16:creationId xmlns:a16="http://schemas.microsoft.com/office/drawing/2014/main" id="{F944BE53-9582-48BD-8BB5-C39A3BA1F000}"/>
                  </a:ext>
                </a:extLst>
              </p:cNvPr>
              <p:cNvSpPr>
                <a:spLocks noEditPoints="1"/>
              </p:cNvSpPr>
              <p:nvPr/>
            </p:nvSpPr>
            <p:spPr bwMode="auto">
              <a:xfrm>
                <a:off x="3654" y="1230"/>
                <a:ext cx="571" cy="571"/>
              </a:xfrm>
              <a:custGeom>
                <a:avLst/>
                <a:gdLst>
                  <a:gd name="T0" fmla="*/ 565 w 2853"/>
                  <a:gd name="T1" fmla="*/ 228 h 2854"/>
                  <a:gd name="T2" fmla="*/ 543 w 2853"/>
                  <a:gd name="T3" fmla="*/ 162 h 2854"/>
                  <a:gd name="T4" fmla="*/ 506 w 2853"/>
                  <a:gd name="T5" fmla="*/ 104 h 2854"/>
                  <a:gd name="T6" fmla="*/ 456 w 2853"/>
                  <a:gd name="T7" fmla="*/ 57 h 2854"/>
                  <a:gd name="T8" fmla="*/ 397 w 2853"/>
                  <a:gd name="T9" fmla="*/ 23 h 2854"/>
                  <a:gd name="T10" fmla="*/ 329 w 2853"/>
                  <a:gd name="T11" fmla="*/ 3 h 2854"/>
                  <a:gd name="T12" fmla="*/ 256 w 2853"/>
                  <a:gd name="T13" fmla="*/ 2 h 2854"/>
                  <a:gd name="T14" fmla="*/ 187 w 2853"/>
                  <a:gd name="T15" fmla="*/ 18 h 2854"/>
                  <a:gd name="T16" fmla="*/ 126 w 2853"/>
                  <a:gd name="T17" fmla="*/ 49 h 2854"/>
                  <a:gd name="T18" fmla="*/ 74 w 2853"/>
                  <a:gd name="T19" fmla="*/ 94 h 2854"/>
                  <a:gd name="T20" fmla="*/ 34 w 2853"/>
                  <a:gd name="T21" fmla="*/ 149 h 2854"/>
                  <a:gd name="T22" fmla="*/ 9 w 2853"/>
                  <a:gd name="T23" fmla="*/ 214 h 2854"/>
                  <a:gd name="T24" fmla="*/ 0 w 2853"/>
                  <a:gd name="T25" fmla="*/ 286 h 2854"/>
                  <a:gd name="T26" fmla="*/ 9 w 2853"/>
                  <a:gd name="T27" fmla="*/ 357 h 2854"/>
                  <a:gd name="T28" fmla="*/ 34 w 2853"/>
                  <a:gd name="T29" fmla="*/ 422 h 2854"/>
                  <a:gd name="T30" fmla="*/ 74 w 2853"/>
                  <a:gd name="T31" fmla="*/ 477 h 2854"/>
                  <a:gd name="T32" fmla="*/ 126 w 2853"/>
                  <a:gd name="T33" fmla="*/ 522 h 2854"/>
                  <a:gd name="T34" fmla="*/ 187 w 2853"/>
                  <a:gd name="T35" fmla="*/ 554 h 2854"/>
                  <a:gd name="T36" fmla="*/ 256 w 2853"/>
                  <a:gd name="T37" fmla="*/ 569 h 2854"/>
                  <a:gd name="T38" fmla="*/ 329 w 2853"/>
                  <a:gd name="T39" fmla="*/ 568 h 2854"/>
                  <a:gd name="T40" fmla="*/ 397 w 2853"/>
                  <a:gd name="T41" fmla="*/ 549 h 2854"/>
                  <a:gd name="T42" fmla="*/ 456 w 2853"/>
                  <a:gd name="T43" fmla="*/ 514 h 2854"/>
                  <a:gd name="T44" fmla="*/ 506 w 2853"/>
                  <a:gd name="T45" fmla="*/ 467 h 2854"/>
                  <a:gd name="T46" fmla="*/ 543 w 2853"/>
                  <a:gd name="T47" fmla="*/ 409 h 2854"/>
                  <a:gd name="T48" fmla="*/ 565 w 2853"/>
                  <a:gd name="T49" fmla="*/ 343 h 2854"/>
                  <a:gd name="T50" fmla="*/ 551 w 2853"/>
                  <a:gd name="T51" fmla="*/ 286 h 2854"/>
                  <a:gd name="T52" fmla="*/ 542 w 2853"/>
                  <a:gd name="T53" fmla="*/ 352 h 2854"/>
                  <a:gd name="T54" fmla="*/ 519 w 2853"/>
                  <a:gd name="T55" fmla="*/ 412 h 2854"/>
                  <a:gd name="T56" fmla="*/ 482 w 2853"/>
                  <a:gd name="T57" fmla="*/ 464 h 2854"/>
                  <a:gd name="T58" fmla="*/ 434 w 2853"/>
                  <a:gd name="T59" fmla="*/ 505 h 2854"/>
                  <a:gd name="T60" fmla="*/ 376 w 2853"/>
                  <a:gd name="T61" fmla="*/ 534 h 2854"/>
                  <a:gd name="T62" fmla="*/ 313 w 2853"/>
                  <a:gd name="T63" fmla="*/ 549 h 2854"/>
                  <a:gd name="T64" fmla="*/ 245 w 2853"/>
                  <a:gd name="T65" fmla="*/ 547 h 2854"/>
                  <a:gd name="T66" fmla="*/ 182 w 2853"/>
                  <a:gd name="T67" fmla="*/ 530 h 2854"/>
                  <a:gd name="T68" fmla="*/ 127 w 2853"/>
                  <a:gd name="T69" fmla="*/ 498 h 2854"/>
                  <a:gd name="T70" fmla="*/ 81 w 2853"/>
                  <a:gd name="T71" fmla="*/ 454 h 2854"/>
                  <a:gd name="T72" fmla="*/ 46 w 2853"/>
                  <a:gd name="T73" fmla="*/ 400 h 2854"/>
                  <a:gd name="T74" fmla="*/ 26 w 2853"/>
                  <a:gd name="T75" fmla="*/ 339 h 2854"/>
                  <a:gd name="T76" fmla="*/ 21 w 2853"/>
                  <a:gd name="T77" fmla="*/ 272 h 2854"/>
                  <a:gd name="T78" fmla="*/ 32 w 2853"/>
                  <a:gd name="T79" fmla="*/ 207 h 2854"/>
                  <a:gd name="T80" fmla="*/ 59 w 2853"/>
                  <a:gd name="T81" fmla="*/ 148 h 2854"/>
                  <a:gd name="T82" fmla="*/ 98 w 2853"/>
                  <a:gd name="T83" fmla="*/ 98 h 2854"/>
                  <a:gd name="T84" fmla="*/ 148 w 2853"/>
                  <a:gd name="T85" fmla="*/ 59 h 2854"/>
                  <a:gd name="T86" fmla="*/ 207 w 2853"/>
                  <a:gd name="T87" fmla="*/ 32 h 2854"/>
                  <a:gd name="T88" fmla="*/ 272 w 2853"/>
                  <a:gd name="T89" fmla="*/ 21 h 2854"/>
                  <a:gd name="T90" fmla="*/ 339 w 2853"/>
                  <a:gd name="T91" fmla="*/ 26 h 2854"/>
                  <a:gd name="T92" fmla="*/ 400 w 2853"/>
                  <a:gd name="T93" fmla="*/ 47 h 2854"/>
                  <a:gd name="T94" fmla="*/ 454 w 2853"/>
                  <a:gd name="T95" fmla="*/ 81 h 2854"/>
                  <a:gd name="T96" fmla="*/ 498 w 2853"/>
                  <a:gd name="T97" fmla="*/ 127 h 2854"/>
                  <a:gd name="T98" fmla="*/ 530 w 2853"/>
                  <a:gd name="T99" fmla="*/ 182 h 2854"/>
                  <a:gd name="T100" fmla="*/ 548 w 2853"/>
                  <a:gd name="T101" fmla="*/ 245 h 285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853" h="2854">
                    <a:moveTo>
                      <a:pt x="2853" y="1427"/>
                    </a:moveTo>
                    <a:lnTo>
                      <a:pt x="2851" y="1354"/>
                    </a:lnTo>
                    <a:lnTo>
                      <a:pt x="2845" y="1281"/>
                    </a:lnTo>
                    <a:lnTo>
                      <a:pt x="2836" y="1210"/>
                    </a:lnTo>
                    <a:lnTo>
                      <a:pt x="2824" y="1140"/>
                    </a:lnTo>
                    <a:lnTo>
                      <a:pt x="2808" y="1070"/>
                    </a:lnTo>
                    <a:lnTo>
                      <a:pt x="2789" y="1003"/>
                    </a:lnTo>
                    <a:lnTo>
                      <a:pt x="2767" y="937"/>
                    </a:lnTo>
                    <a:lnTo>
                      <a:pt x="2741" y="871"/>
                    </a:lnTo>
                    <a:lnTo>
                      <a:pt x="2713" y="809"/>
                    </a:lnTo>
                    <a:lnTo>
                      <a:pt x="2680" y="747"/>
                    </a:lnTo>
                    <a:lnTo>
                      <a:pt x="2646" y="688"/>
                    </a:lnTo>
                    <a:lnTo>
                      <a:pt x="2609" y="629"/>
                    </a:lnTo>
                    <a:lnTo>
                      <a:pt x="2570" y="574"/>
                    </a:lnTo>
                    <a:lnTo>
                      <a:pt x="2528" y="520"/>
                    </a:lnTo>
                    <a:lnTo>
                      <a:pt x="2482" y="468"/>
                    </a:lnTo>
                    <a:lnTo>
                      <a:pt x="2435" y="418"/>
                    </a:lnTo>
                    <a:lnTo>
                      <a:pt x="2386" y="371"/>
                    </a:lnTo>
                    <a:lnTo>
                      <a:pt x="2334" y="327"/>
                    </a:lnTo>
                    <a:lnTo>
                      <a:pt x="2280" y="284"/>
                    </a:lnTo>
                    <a:lnTo>
                      <a:pt x="2224" y="244"/>
                    </a:lnTo>
                    <a:lnTo>
                      <a:pt x="2166" y="207"/>
                    </a:lnTo>
                    <a:lnTo>
                      <a:pt x="2107" y="173"/>
                    </a:lnTo>
                    <a:lnTo>
                      <a:pt x="2045" y="141"/>
                    </a:lnTo>
                    <a:lnTo>
                      <a:pt x="1982" y="113"/>
                    </a:lnTo>
                    <a:lnTo>
                      <a:pt x="1917" y="88"/>
                    </a:lnTo>
                    <a:lnTo>
                      <a:pt x="1850" y="65"/>
                    </a:lnTo>
                    <a:lnTo>
                      <a:pt x="1783" y="45"/>
                    </a:lnTo>
                    <a:lnTo>
                      <a:pt x="1714" y="29"/>
                    </a:lnTo>
                    <a:lnTo>
                      <a:pt x="1643" y="17"/>
                    </a:lnTo>
                    <a:lnTo>
                      <a:pt x="1572" y="8"/>
                    </a:lnTo>
                    <a:lnTo>
                      <a:pt x="1500" y="2"/>
                    </a:lnTo>
                    <a:lnTo>
                      <a:pt x="1426" y="0"/>
                    </a:lnTo>
                    <a:lnTo>
                      <a:pt x="1353" y="2"/>
                    </a:lnTo>
                    <a:lnTo>
                      <a:pt x="1280" y="8"/>
                    </a:lnTo>
                    <a:lnTo>
                      <a:pt x="1209" y="17"/>
                    </a:lnTo>
                    <a:lnTo>
                      <a:pt x="1139" y="29"/>
                    </a:lnTo>
                    <a:lnTo>
                      <a:pt x="1069" y="45"/>
                    </a:lnTo>
                    <a:lnTo>
                      <a:pt x="1002" y="65"/>
                    </a:lnTo>
                    <a:lnTo>
                      <a:pt x="936" y="88"/>
                    </a:lnTo>
                    <a:lnTo>
                      <a:pt x="871" y="113"/>
                    </a:lnTo>
                    <a:lnTo>
                      <a:pt x="808" y="141"/>
                    </a:lnTo>
                    <a:lnTo>
                      <a:pt x="747" y="173"/>
                    </a:lnTo>
                    <a:lnTo>
                      <a:pt x="687" y="207"/>
                    </a:lnTo>
                    <a:lnTo>
                      <a:pt x="629" y="244"/>
                    </a:lnTo>
                    <a:lnTo>
                      <a:pt x="573" y="284"/>
                    </a:lnTo>
                    <a:lnTo>
                      <a:pt x="519" y="327"/>
                    </a:lnTo>
                    <a:lnTo>
                      <a:pt x="467" y="371"/>
                    </a:lnTo>
                    <a:lnTo>
                      <a:pt x="418" y="418"/>
                    </a:lnTo>
                    <a:lnTo>
                      <a:pt x="370" y="468"/>
                    </a:lnTo>
                    <a:lnTo>
                      <a:pt x="326" y="520"/>
                    </a:lnTo>
                    <a:lnTo>
                      <a:pt x="283" y="574"/>
                    </a:lnTo>
                    <a:lnTo>
                      <a:pt x="243" y="629"/>
                    </a:lnTo>
                    <a:lnTo>
                      <a:pt x="206" y="688"/>
                    </a:lnTo>
                    <a:lnTo>
                      <a:pt x="172" y="747"/>
                    </a:lnTo>
                    <a:lnTo>
                      <a:pt x="141" y="809"/>
                    </a:lnTo>
                    <a:lnTo>
                      <a:pt x="112" y="871"/>
                    </a:lnTo>
                    <a:lnTo>
                      <a:pt x="87" y="937"/>
                    </a:lnTo>
                    <a:lnTo>
                      <a:pt x="64" y="1003"/>
                    </a:lnTo>
                    <a:lnTo>
                      <a:pt x="44" y="1070"/>
                    </a:lnTo>
                    <a:lnTo>
                      <a:pt x="29" y="1140"/>
                    </a:lnTo>
                    <a:lnTo>
                      <a:pt x="16" y="1210"/>
                    </a:lnTo>
                    <a:lnTo>
                      <a:pt x="7" y="1281"/>
                    </a:lnTo>
                    <a:lnTo>
                      <a:pt x="2" y="1354"/>
                    </a:lnTo>
                    <a:lnTo>
                      <a:pt x="0" y="1427"/>
                    </a:lnTo>
                    <a:lnTo>
                      <a:pt x="2" y="1500"/>
                    </a:lnTo>
                    <a:lnTo>
                      <a:pt x="7" y="1573"/>
                    </a:lnTo>
                    <a:lnTo>
                      <a:pt x="16" y="1644"/>
                    </a:lnTo>
                    <a:lnTo>
                      <a:pt x="29" y="1715"/>
                    </a:lnTo>
                    <a:lnTo>
                      <a:pt x="44" y="1784"/>
                    </a:lnTo>
                    <a:lnTo>
                      <a:pt x="64" y="1851"/>
                    </a:lnTo>
                    <a:lnTo>
                      <a:pt x="87" y="1918"/>
                    </a:lnTo>
                    <a:lnTo>
                      <a:pt x="112" y="1983"/>
                    </a:lnTo>
                    <a:lnTo>
                      <a:pt x="141" y="2045"/>
                    </a:lnTo>
                    <a:lnTo>
                      <a:pt x="172" y="2107"/>
                    </a:lnTo>
                    <a:lnTo>
                      <a:pt x="206" y="2167"/>
                    </a:lnTo>
                    <a:lnTo>
                      <a:pt x="243" y="2225"/>
                    </a:lnTo>
                    <a:lnTo>
                      <a:pt x="283" y="2280"/>
                    </a:lnTo>
                    <a:lnTo>
                      <a:pt x="326" y="2335"/>
                    </a:lnTo>
                    <a:lnTo>
                      <a:pt x="370" y="2386"/>
                    </a:lnTo>
                    <a:lnTo>
                      <a:pt x="418" y="2436"/>
                    </a:lnTo>
                    <a:lnTo>
                      <a:pt x="467" y="2483"/>
                    </a:lnTo>
                    <a:lnTo>
                      <a:pt x="519" y="2527"/>
                    </a:lnTo>
                    <a:lnTo>
                      <a:pt x="573" y="2571"/>
                    </a:lnTo>
                    <a:lnTo>
                      <a:pt x="629" y="2610"/>
                    </a:lnTo>
                    <a:lnTo>
                      <a:pt x="687" y="2647"/>
                    </a:lnTo>
                    <a:lnTo>
                      <a:pt x="747" y="2681"/>
                    </a:lnTo>
                    <a:lnTo>
                      <a:pt x="808" y="2713"/>
                    </a:lnTo>
                    <a:lnTo>
                      <a:pt x="871" y="2742"/>
                    </a:lnTo>
                    <a:lnTo>
                      <a:pt x="936" y="2767"/>
                    </a:lnTo>
                    <a:lnTo>
                      <a:pt x="1002" y="2790"/>
                    </a:lnTo>
                    <a:lnTo>
                      <a:pt x="1069" y="2809"/>
                    </a:lnTo>
                    <a:lnTo>
                      <a:pt x="1139" y="2825"/>
                    </a:lnTo>
                    <a:lnTo>
                      <a:pt x="1209" y="2837"/>
                    </a:lnTo>
                    <a:lnTo>
                      <a:pt x="1280" y="2846"/>
                    </a:lnTo>
                    <a:lnTo>
                      <a:pt x="1353" y="2852"/>
                    </a:lnTo>
                    <a:lnTo>
                      <a:pt x="1426" y="2854"/>
                    </a:lnTo>
                    <a:lnTo>
                      <a:pt x="1500" y="2852"/>
                    </a:lnTo>
                    <a:lnTo>
                      <a:pt x="1572" y="2846"/>
                    </a:lnTo>
                    <a:lnTo>
                      <a:pt x="1643" y="2837"/>
                    </a:lnTo>
                    <a:lnTo>
                      <a:pt x="1714" y="2825"/>
                    </a:lnTo>
                    <a:lnTo>
                      <a:pt x="1783" y="2809"/>
                    </a:lnTo>
                    <a:lnTo>
                      <a:pt x="1850" y="2790"/>
                    </a:lnTo>
                    <a:lnTo>
                      <a:pt x="1917" y="2767"/>
                    </a:lnTo>
                    <a:lnTo>
                      <a:pt x="1982" y="2742"/>
                    </a:lnTo>
                    <a:lnTo>
                      <a:pt x="2045" y="2713"/>
                    </a:lnTo>
                    <a:lnTo>
                      <a:pt x="2107" y="2681"/>
                    </a:lnTo>
                    <a:lnTo>
                      <a:pt x="2166" y="2647"/>
                    </a:lnTo>
                    <a:lnTo>
                      <a:pt x="2224" y="2610"/>
                    </a:lnTo>
                    <a:lnTo>
                      <a:pt x="2280" y="2571"/>
                    </a:lnTo>
                    <a:lnTo>
                      <a:pt x="2334" y="2527"/>
                    </a:lnTo>
                    <a:lnTo>
                      <a:pt x="2386" y="2483"/>
                    </a:lnTo>
                    <a:lnTo>
                      <a:pt x="2435" y="2436"/>
                    </a:lnTo>
                    <a:lnTo>
                      <a:pt x="2482" y="2386"/>
                    </a:lnTo>
                    <a:lnTo>
                      <a:pt x="2528" y="2335"/>
                    </a:lnTo>
                    <a:lnTo>
                      <a:pt x="2570" y="2280"/>
                    </a:lnTo>
                    <a:lnTo>
                      <a:pt x="2609" y="2225"/>
                    </a:lnTo>
                    <a:lnTo>
                      <a:pt x="2646" y="2167"/>
                    </a:lnTo>
                    <a:lnTo>
                      <a:pt x="2680" y="2107"/>
                    </a:lnTo>
                    <a:lnTo>
                      <a:pt x="2713" y="2045"/>
                    </a:lnTo>
                    <a:lnTo>
                      <a:pt x="2741" y="1983"/>
                    </a:lnTo>
                    <a:lnTo>
                      <a:pt x="2767" y="1918"/>
                    </a:lnTo>
                    <a:lnTo>
                      <a:pt x="2789" y="1851"/>
                    </a:lnTo>
                    <a:lnTo>
                      <a:pt x="2808" y="1784"/>
                    </a:lnTo>
                    <a:lnTo>
                      <a:pt x="2824" y="1715"/>
                    </a:lnTo>
                    <a:lnTo>
                      <a:pt x="2836" y="1644"/>
                    </a:lnTo>
                    <a:lnTo>
                      <a:pt x="2845" y="1573"/>
                    </a:lnTo>
                    <a:lnTo>
                      <a:pt x="2851" y="1500"/>
                    </a:lnTo>
                    <a:lnTo>
                      <a:pt x="2853" y="1427"/>
                    </a:lnTo>
                    <a:close/>
                    <a:moveTo>
                      <a:pt x="2751" y="1427"/>
                    </a:moveTo>
                    <a:lnTo>
                      <a:pt x="2750" y="1495"/>
                    </a:lnTo>
                    <a:lnTo>
                      <a:pt x="2745" y="1563"/>
                    </a:lnTo>
                    <a:lnTo>
                      <a:pt x="2736" y="1629"/>
                    </a:lnTo>
                    <a:lnTo>
                      <a:pt x="2725" y="1694"/>
                    </a:lnTo>
                    <a:lnTo>
                      <a:pt x="2710" y="1758"/>
                    </a:lnTo>
                    <a:lnTo>
                      <a:pt x="2691" y="1821"/>
                    </a:lnTo>
                    <a:lnTo>
                      <a:pt x="2670" y="1882"/>
                    </a:lnTo>
                    <a:lnTo>
                      <a:pt x="2647" y="1943"/>
                    </a:lnTo>
                    <a:lnTo>
                      <a:pt x="2620" y="2001"/>
                    </a:lnTo>
                    <a:lnTo>
                      <a:pt x="2591" y="2058"/>
                    </a:lnTo>
                    <a:lnTo>
                      <a:pt x="2560" y="2113"/>
                    </a:lnTo>
                    <a:lnTo>
                      <a:pt x="2525" y="2168"/>
                    </a:lnTo>
                    <a:lnTo>
                      <a:pt x="2487" y="2220"/>
                    </a:lnTo>
                    <a:lnTo>
                      <a:pt x="2448" y="2269"/>
                    </a:lnTo>
                    <a:lnTo>
                      <a:pt x="2407" y="2317"/>
                    </a:lnTo>
                    <a:lnTo>
                      <a:pt x="2363" y="2364"/>
                    </a:lnTo>
                    <a:lnTo>
                      <a:pt x="2317" y="2408"/>
                    </a:lnTo>
                    <a:lnTo>
                      <a:pt x="2269" y="2449"/>
                    </a:lnTo>
                    <a:lnTo>
                      <a:pt x="2219" y="2488"/>
                    </a:lnTo>
                    <a:lnTo>
                      <a:pt x="2167" y="2525"/>
                    </a:lnTo>
                    <a:lnTo>
                      <a:pt x="2114" y="2560"/>
                    </a:lnTo>
                    <a:lnTo>
                      <a:pt x="2058" y="2592"/>
                    </a:lnTo>
                    <a:lnTo>
                      <a:pt x="2001" y="2621"/>
                    </a:lnTo>
                    <a:lnTo>
                      <a:pt x="1942" y="2648"/>
                    </a:lnTo>
                    <a:lnTo>
                      <a:pt x="1881" y="2671"/>
                    </a:lnTo>
                    <a:lnTo>
                      <a:pt x="1820" y="2692"/>
                    </a:lnTo>
                    <a:lnTo>
                      <a:pt x="1758" y="2710"/>
                    </a:lnTo>
                    <a:lnTo>
                      <a:pt x="1694" y="2724"/>
                    </a:lnTo>
                    <a:lnTo>
                      <a:pt x="1628" y="2736"/>
                    </a:lnTo>
                    <a:lnTo>
                      <a:pt x="1562" y="2745"/>
                    </a:lnTo>
                    <a:lnTo>
                      <a:pt x="1495" y="2750"/>
                    </a:lnTo>
                    <a:lnTo>
                      <a:pt x="1426" y="2752"/>
                    </a:lnTo>
                    <a:lnTo>
                      <a:pt x="1358" y="2750"/>
                    </a:lnTo>
                    <a:lnTo>
                      <a:pt x="1291" y="2745"/>
                    </a:lnTo>
                    <a:lnTo>
                      <a:pt x="1225" y="2736"/>
                    </a:lnTo>
                    <a:lnTo>
                      <a:pt x="1160" y="2724"/>
                    </a:lnTo>
                    <a:lnTo>
                      <a:pt x="1096" y="2710"/>
                    </a:lnTo>
                    <a:lnTo>
                      <a:pt x="1032" y="2692"/>
                    </a:lnTo>
                    <a:lnTo>
                      <a:pt x="971" y="2671"/>
                    </a:lnTo>
                    <a:lnTo>
                      <a:pt x="911" y="2648"/>
                    </a:lnTo>
                    <a:lnTo>
                      <a:pt x="852" y="2621"/>
                    </a:lnTo>
                    <a:lnTo>
                      <a:pt x="795" y="2592"/>
                    </a:lnTo>
                    <a:lnTo>
                      <a:pt x="740" y="2560"/>
                    </a:lnTo>
                    <a:lnTo>
                      <a:pt x="685" y="2525"/>
                    </a:lnTo>
                    <a:lnTo>
                      <a:pt x="634" y="2488"/>
                    </a:lnTo>
                    <a:lnTo>
                      <a:pt x="584" y="2449"/>
                    </a:lnTo>
                    <a:lnTo>
                      <a:pt x="536" y="2408"/>
                    </a:lnTo>
                    <a:lnTo>
                      <a:pt x="490" y="2364"/>
                    </a:lnTo>
                    <a:lnTo>
                      <a:pt x="446" y="2317"/>
                    </a:lnTo>
                    <a:lnTo>
                      <a:pt x="404" y="2269"/>
                    </a:lnTo>
                    <a:lnTo>
                      <a:pt x="365" y="2220"/>
                    </a:lnTo>
                    <a:lnTo>
                      <a:pt x="328" y="2168"/>
                    </a:lnTo>
                    <a:lnTo>
                      <a:pt x="294" y="2113"/>
                    </a:lnTo>
                    <a:lnTo>
                      <a:pt x="261" y="2058"/>
                    </a:lnTo>
                    <a:lnTo>
                      <a:pt x="232" y="2001"/>
                    </a:lnTo>
                    <a:lnTo>
                      <a:pt x="206" y="1943"/>
                    </a:lnTo>
                    <a:lnTo>
                      <a:pt x="182" y="1882"/>
                    </a:lnTo>
                    <a:lnTo>
                      <a:pt x="161" y="1821"/>
                    </a:lnTo>
                    <a:lnTo>
                      <a:pt x="144" y="1758"/>
                    </a:lnTo>
                    <a:lnTo>
                      <a:pt x="129" y="1694"/>
                    </a:lnTo>
                    <a:lnTo>
                      <a:pt x="117" y="1629"/>
                    </a:lnTo>
                    <a:lnTo>
                      <a:pt x="109" y="1563"/>
                    </a:lnTo>
                    <a:lnTo>
                      <a:pt x="104" y="1495"/>
                    </a:lnTo>
                    <a:lnTo>
                      <a:pt x="102" y="1427"/>
                    </a:lnTo>
                    <a:lnTo>
                      <a:pt x="104" y="1359"/>
                    </a:lnTo>
                    <a:lnTo>
                      <a:pt x="109" y="1291"/>
                    </a:lnTo>
                    <a:lnTo>
                      <a:pt x="117" y="1225"/>
                    </a:lnTo>
                    <a:lnTo>
                      <a:pt x="129" y="1160"/>
                    </a:lnTo>
                    <a:lnTo>
                      <a:pt x="144" y="1097"/>
                    </a:lnTo>
                    <a:lnTo>
                      <a:pt x="161" y="1033"/>
                    </a:lnTo>
                    <a:lnTo>
                      <a:pt x="182" y="972"/>
                    </a:lnTo>
                    <a:lnTo>
                      <a:pt x="206" y="912"/>
                    </a:lnTo>
                    <a:lnTo>
                      <a:pt x="232" y="853"/>
                    </a:lnTo>
                    <a:lnTo>
                      <a:pt x="261" y="796"/>
                    </a:lnTo>
                    <a:lnTo>
                      <a:pt x="294" y="741"/>
                    </a:lnTo>
                    <a:lnTo>
                      <a:pt x="328" y="687"/>
                    </a:lnTo>
                    <a:lnTo>
                      <a:pt x="365" y="634"/>
                    </a:lnTo>
                    <a:lnTo>
                      <a:pt x="404" y="585"/>
                    </a:lnTo>
                    <a:lnTo>
                      <a:pt x="446" y="537"/>
                    </a:lnTo>
                    <a:lnTo>
                      <a:pt x="490" y="491"/>
                    </a:lnTo>
                    <a:lnTo>
                      <a:pt x="536" y="446"/>
                    </a:lnTo>
                    <a:lnTo>
                      <a:pt x="584" y="405"/>
                    </a:lnTo>
                    <a:lnTo>
                      <a:pt x="634" y="366"/>
                    </a:lnTo>
                    <a:lnTo>
                      <a:pt x="685" y="329"/>
                    </a:lnTo>
                    <a:lnTo>
                      <a:pt x="740" y="295"/>
                    </a:lnTo>
                    <a:lnTo>
                      <a:pt x="795" y="262"/>
                    </a:lnTo>
                    <a:lnTo>
                      <a:pt x="852" y="233"/>
                    </a:lnTo>
                    <a:lnTo>
                      <a:pt x="911" y="206"/>
                    </a:lnTo>
                    <a:lnTo>
                      <a:pt x="971" y="183"/>
                    </a:lnTo>
                    <a:lnTo>
                      <a:pt x="1032" y="162"/>
                    </a:lnTo>
                    <a:lnTo>
                      <a:pt x="1096" y="144"/>
                    </a:lnTo>
                    <a:lnTo>
                      <a:pt x="1160" y="130"/>
                    </a:lnTo>
                    <a:lnTo>
                      <a:pt x="1225" y="118"/>
                    </a:lnTo>
                    <a:lnTo>
                      <a:pt x="1291" y="110"/>
                    </a:lnTo>
                    <a:lnTo>
                      <a:pt x="1358" y="105"/>
                    </a:lnTo>
                    <a:lnTo>
                      <a:pt x="1426" y="103"/>
                    </a:lnTo>
                    <a:lnTo>
                      <a:pt x="1495" y="105"/>
                    </a:lnTo>
                    <a:lnTo>
                      <a:pt x="1562" y="110"/>
                    </a:lnTo>
                    <a:lnTo>
                      <a:pt x="1628" y="118"/>
                    </a:lnTo>
                    <a:lnTo>
                      <a:pt x="1694" y="130"/>
                    </a:lnTo>
                    <a:lnTo>
                      <a:pt x="1758" y="144"/>
                    </a:lnTo>
                    <a:lnTo>
                      <a:pt x="1820" y="162"/>
                    </a:lnTo>
                    <a:lnTo>
                      <a:pt x="1881" y="183"/>
                    </a:lnTo>
                    <a:lnTo>
                      <a:pt x="1942" y="206"/>
                    </a:lnTo>
                    <a:lnTo>
                      <a:pt x="2001" y="233"/>
                    </a:lnTo>
                    <a:lnTo>
                      <a:pt x="2058" y="262"/>
                    </a:lnTo>
                    <a:lnTo>
                      <a:pt x="2114" y="295"/>
                    </a:lnTo>
                    <a:lnTo>
                      <a:pt x="2167" y="329"/>
                    </a:lnTo>
                    <a:lnTo>
                      <a:pt x="2219" y="366"/>
                    </a:lnTo>
                    <a:lnTo>
                      <a:pt x="2269" y="405"/>
                    </a:lnTo>
                    <a:lnTo>
                      <a:pt x="2317" y="446"/>
                    </a:lnTo>
                    <a:lnTo>
                      <a:pt x="2363" y="491"/>
                    </a:lnTo>
                    <a:lnTo>
                      <a:pt x="2407" y="537"/>
                    </a:lnTo>
                    <a:lnTo>
                      <a:pt x="2448" y="585"/>
                    </a:lnTo>
                    <a:lnTo>
                      <a:pt x="2487" y="634"/>
                    </a:lnTo>
                    <a:lnTo>
                      <a:pt x="2525" y="687"/>
                    </a:lnTo>
                    <a:lnTo>
                      <a:pt x="2560" y="741"/>
                    </a:lnTo>
                    <a:lnTo>
                      <a:pt x="2591" y="796"/>
                    </a:lnTo>
                    <a:lnTo>
                      <a:pt x="2620" y="853"/>
                    </a:lnTo>
                    <a:lnTo>
                      <a:pt x="2647" y="912"/>
                    </a:lnTo>
                    <a:lnTo>
                      <a:pt x="2670" y="972"/>
                    </a:lnTo>
                    <a:lnTo>
                      <a:pt x="2691" y="1033"/>
                    </a:lnTo>
                    <a:lnTo>
                      <a:pt x="2710" y="1097"/>
                    </a:lnTo>
                    <a:lnTo>
                      <a:pt x="2725" y="1160"/>
                    </a:lnTo>
                    <a:lnTo>
                      <a:pt x="2736" y="1225"/>
                    </a:lnTo>
                    <a:lnTo>
                      <a:pt x="2745" y="1291"/>
                    </a:lnTo>
                    <a:lnTo>
                      <a:pt x="2750" y="1359"/>
                    </a:lnTo>
                    <a:lnTo>
                      <a:pt x="2751" y="1427"/>
                    </a:lnTo>
                    <a:close/>
                  </a:path>
                </a:pathLst>
              </a:custGeom>
              <a:solidFill>
                <a:srgbClr val="F2B18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1573" name="Freeform 1404">
                <a:extLst>
                  <a:ext uri="{FF2B5EF4-FFF2-40B4-BE49-F238E27FC236}">
                    <a16:creationId xmlns:a16="http://schemas.microsoft.com/office/drawing/2014/main" id="{37A6EBEA-5BD7-4D6F-950B-56EC03BF2FB9}"/>
                  </a:ext>
                </a:extLst>
              </p:cNvPr>
              <p:cNvSpPr>
                <a:spLocks noEditPoints="1"/>
              </p:cNvSpPr>
              <p:nvPr/>
            </p:nvSpPr>
            <p:spPr bwMode="auto">
              <a:xfrm>
                <a:off x="3664" y="1240"/>
                <a:ext cx="551" cy="551"/>
              </a:xfrm>
              <a:custGeom>
                <a:avLst/>
                <a:gdLst>
                  <a:gd name="T0" fmla="*/ 545 w 2752"/>
                  <a:gd name="T1" fmla="*/ 220 h 2752"/>
                  <a:gd name="T2" fmla="*/ 524 w 2752"/>
                  <a:gd name="T3" fmla="*/ 156 h 2752"/>
                  <a:gd name="T4" fmla="*/ 488 w 2752"/>
                  <a:gd name="T5" fmla="*/ 100 h 2752"/>
                  <a:gd name="T6" fmla="*/ 440 w 2752"/>
                  <a:gd name="T7" fmla="*/ 55 h 2752"/>
                  <a:gd name="T8" fmla="*/ 383 w 2752"/>
                  <a:gd name="T9" fmla="*/ 22 h 2752"/>
                  <a:gd name="T10" fmla="*/ 318 w 2752"/>
                  <a:gd name="T11" fmla="*/ 3 h 2752"/>
                  <a:gd name="T12" fmla="*/ 247 w 2752"/>
                  <a:gd name="T13" fmla="*/ 1 h 2752"/>
                  <a:gd name="T14" fmla="*/ 181 w 2752"/>
                  <a:gd name="T15" fmla="*/ 17 h 2752"/>
                  <a:gd name="T16" fmla="*/ 122 w 2752"/>
                  <a:gd name="T17" fmla="*/ 47 h 2752"/>
                  <a:gd name="T18" fmla="*/ 72 w 2752"/>
                  <a:gd name="T19" fmla="*/ 90 h 2752"/>
                  <a:gd name="T20" fmla="*/ 33 w 2752"/>
                  <a:gd name="T21" fmla="*/ 144 h 2752"/>
                  <a:gd name="T22" fmla="*/ 9 w 2752"/>
                  <a:gd name="T23" fmla="*/ 207 h 2752"/>
                  <a:gd name="T24" fmla="*/ 0 w 2752"/>
                  <a:gd name="T25" fmla="*/ 276 h 2752"/>
                  <a:gd name="T26" fmla="*/ 9 w 2752"/>
                  <a:gd name="T27" fmla="*/ 344 h 2752"/>
                  <a:gd name="T28" fmla="*/ 33 w 2752"/>
                  <a:gd name="T29" fmla="*/ 407 h 2752"/>
                  <a:gd name="T30" fmla="*/ 72 w 2752"/>
                  <a:gd name="T31" fmla="*/ 461 h 2752"/>
                  <a:gd name="T32" fmla="*/ 122 w 2752"/>
                  <a:gd name="T33" fmla="*/ 504 h 2752"/>
                  <a:gd name="T34" fmla="*/ 181 w 2752"/>
                  <a:gd name="T35" fmla="*/ 534 h 2752"/>
                  <a:gd name="T36" fmla="*/ 247 w 2752"/>
                  <a:gd name="T37" fmla="*/ 550 h 2752"/>
                  <a:gd name="T38" fmla="*/ 318 w 2752"/>
                  <a:gd name="T39" fmla="*/ 548 h 2752"/>
                  <a:gd name="T40" fmla="*/ 383 w 2752"/>
                  <a:gd name="T41" fmla="*/ 529 h 2752"/>
                  <a:gd name="T42" fmla="*/ 440 w 2752"/>
                  <a:gd name="T43" fmla="*/ 496 h 2752"/>
                  <a:gd name="T44" fmla="*/ 488 w 2752"/>
                  <a:gd name="T45" fmla="*/ 451 h 2752"/>
                  <a:gd name="T46" fmla="*/ 524 w 2752"/>
                  <a:gd name="T47" fmla="*/ 395 h 2752"/>
                  <a:gd name="T48" fmla="*/ 545 w 2752"/>
                  <a:gd name="T49" fmla="*/ 331 h 2752"/>
                  <a:gd name="T50" fmla="*/ 531 w 2752"/>
                  <a:gd name="T51" fmla="*/ 276 h 2752"/>
                  <a:gd name="T52" fmla="*/ 523 w 2752"/>
                  <a:gd name="T53" fmla="*/ 339 h 2752"/>
                  <a:gd name="T54" fmla="*/ 500 w 2752"/>
                  <a:gd name="T55" fmla="*/ 397 h 2752"/>
                  <a:gd name="T56" fmla="*/ 464 w 2752"/>
                  <a:gd name="T57" fmla="*/ 447 h 2752"/>
                  <a:gd name="T58" fmla="*/ 418 w 2752"/>
                  <a:gd name="T59" fmla="*/ 487 h 2752"/>
                  <a:gd name="T60" fmla="*/ 363 w 2752"/>
                  <a:gd name="T61" fmla="*/ 515 h 2752"/>
                  <a:gd name="T62" fmla="*/ 302 w 2752"/>
                  <a:gd name="T63" fmla="*/ 529 h 2752"/>
                  <a:gd name="T64" fmla="*/ 237 w 2752"/>
                  <a:gd name="T65" fmla="*/ 528 h 2752"/>
                  <a:gd name="T66" fmla="*/ 176 w 2752"/>
                  <a:gd name="T67" fmla="*/ 511 h 2752"/>
                  <a:gd name="T68" fmla="*/ 123 w 2752"/>
                  <a:gd name="T69" fmla="*/ 480 h 2752"/>
                  <a:gd name="T70" fmla="*/ 79 w 2752"/>
                  <a:gd name="T71" fmla="*/ 438 h 2752"/>
                  <a:gd name="T72" fmla="*/ 46 w 2752"/>
                  <a:gd name="T73" fmla="*/ 386 h 2752"/>
                  <a:gd name="T74" fmla="*/ 26 w 2752"/>
                  <a:gd name="T75" fmla="*/ 327 h 2752"/>
                  <a:gd name="T76" fmla="*/ 21 w 2752"/>
                  <a:gd name="T77" fmla="*/ 262 h 2752"/>
                  <a:gd name="T78" fmla="*/ 32 w 2752"/>
                  <a:gd name="T79" fmla="*/ 200 h 2752"/>
                  <a:gd name="T80" fmla="*/ 57 w 2752"/>
                  <a:gd name="T81" fmla="*/ 143 h 2752"/>
                  <a:gd name="T82" fmla="*/ 95 w 2752"/>
                  <a:gd name="T83" fmla="*/ 95 h 2752"/>
                  <a:gd name="T84" fmla="*/ 143 w 2752"/>
                  <a:gd name="T85" fmla="*/ 57 h 2752"/>
                  <a:gd name="T86" fmla="*/ 200 w 2752"/>
                  <a:gd name="T87" fmla="*/ 32 h 2752"/>
                  <a:gd name="T88" fmla="*/ 262 w 2752"/>
                  <a:gd name="T89" fmla="*/ 21 h 2752"/>
                  <a:gd name="T90" fmla="*/ 327 w 2752"/>
                  <a:gd name="T91" fmla="*/ 26 h 2752"/>
                  <a:gd name="T92" fmla="*/ 386 w 2752"/>
                  <a:gd name="T93" fmla="*/ 46 h 2752"/>
                  <a:gd name="T94" fmla="*/ 438 w 2752"/>
                  <a:gd name="T95" fmla="*/ 79 h 2752"/>
                  <a:gd name="T96" fmla="*/ 480 w 2752"/>
                  <a:gd name="T97" fmla="*/ 123 h 2752"/>
                  <a:gd name="T98" fmla="*/ 511 w 2752"/>
                  <a:gd name="T99" fmla="*/ 176 h 2752"/>
                  <a:gd name="T100" fmla="*/ 528 w 2752"/>
                  <a:gd name="T101" fmla="*/ 237 h 275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752" h="2752">
                    <a:moveTo>
                      <a:pt x="2752" y="1376"/>
                    </a:moveTo>
                    <a:lnTo>
                      <a:pt x="2750" y="1306"/>
                    </a:lnTo>
                    <a:lnTo>
                      <a:pt x="2745" y="1235"/>
                    </a:lnTo>
                    <a:lnTo>
                      <a:pt x="2736" y="1167"/>
                    </a:lnTo>
                    <a:lnTo>
                      <a:pt x="2724" y="1099"/>
                    </a:lnTo>
                    <a:lnTo>
                      <a:pt x="2709" y="1032"/>
                    </a:lnTo>
                    <a:lnTo>
                      <a:pt x="2691" y="967"/>
                    </a:lnTo>
                    <a:lnTo>
                      <a:pt x="2669" y="903"/>
                    </a:lnTo>
                    <a:lnTo>
                      <a:pt x="2643" y="841"/>
                    </a:lnTo>
                    <a:lnTo>
                      <a:pt x="2616" y="780"/>
                    </a:lnTo>
                    <a:lnTo>
                      <a:pt x="2586" y="721"/>
                    </a:lnTo>
                    <a:lnTo>
                      <a:pt x="2553" y="663"/>
                    </a:lnTo>
                    <a:lnTo>
                      <a:pt x="2517" y="607"/>
                    </a:lnTo>
                    <a:lnTo>
                      <a:pt x="2479" y="553"/>
                    </a:lnTo>
                    <a:lnTo>
                      <a:pt x="2437" y="501"/>
                    </a:lnTo>
                    <a:lnTo>
                      <a:pt x="2394" y="452"/>
                    </a:lnTo>
                    <a:lnTo>
                      <a:pt x="2349" y="403"/>
                    </a:lnTo>
                    <a:lnTo>
                      <a:pt x="2302" y="358"/>
                    </a:lnTo>
                    <a:lnTo>
                      <a:pt x="2252" y="315"/>
                    </a:lnTo>
                    <a:lnTo>
                      <a:pt x="2199" y="274"/>
                    </a:lnTo>
                    <a:lnTo>
                      <a:pt x="2146" y="236"/>
                    </a:lnTo>
                    <a:lnTo>
                      <a:pt x="2090" y="199"/>
                    </a:lnTo>
                    <a:lnTo>
                      <a:pt x="2032" y="166"/>
                    </a:lnTo>
                    <a:lnTo>
                      <a:pt x="1973" y="136"/>
                    </a:lnTo>
                    <a:lnTo>
                      <a:pt x="1912" y="109"/>
                    </a:lnTo>
                    <a:lnTo>
                      <a:pt x="1850" y="84"/>
                    </a:lnTo>
                    <a:lnTo>
                      <a:pt x="1785" y="63"/>
                    </a:lnTo>
                    <a:lnTo>
                      <a:pt x="1720" y="44"/>
                    </a:lnTo>
                    <a:lnTo>
                      <a:pt x="1654" y="29"/>
                    </a:lnTo>
                    <a:lnTo>
                      <a:pt x="1586" y="17"/>
                    </a:lnTo>
                    <a:lnTo>
                      <a:pt x="1517" y="7"/>
                    </a:lnTo>
                    <a:lnTo>
                      <a:pt x="1448" y="2"/>
                    </a:lnTo>
                    <a:lnTo>
                      <a:pt x="1376" y="0"/>
                    </a:lnTo>
                    <a:lnTo>
                      <a:pt x="1306" y="2"/>
                    </a:lnTo>
                    <a:lnTo>
                      <a:pt x="1235" y="7"/>
                    </a:lnTo>
                    <a:lnTo>
                      <a:pt x="1167" y="17"/>
                    </a:lnTo>
                    <a:lnTo>
                      <a:pt x="1099" y="29"/>
                    </a:lnTo>
                    <a:lnTo>
                      <a:pt x="1032" y="44"/>
                    </a:lnTo>
                    <a:lnTo>
                      <a:pt x="967" y="63"/>
                    </a:lnTo>
                    <a:lnTo>
                      <a:pt x="904" y="84"/>
                    </a:lnTo>
                    <a:lnTo>
                      <a:pt x="841" y="109"/>
                    </a:lnTo>
                    <a:lnTo>
                      <a:pt x="780" y="136"/>
                    </a:lnTo>
                    <a:lnTo>
                      <a:pt x="721" y="166"/>
                    </a:lnTo>
                    <a:lnTo>
                      <a:pt x="663" y="199"/>
                    </a:lnTo>
                    <a:lnTo>
                      <a:pt x="607" y="236"/>
                    </a:lnTo>
                    <a:lnTo>
                      <a:pt x="553" y="274"/>
                    </a:lnTo>
                    <a:lnTo>
                      <a:pt x="502" y="315"/>
                    </a:lnTo>
                    <a:lnTo>
                      <a:pt x="452" y="358"/>
                    </a:lnTo>
                    <a:lnTo>
                      <a:pt x="403" y="403"/>
                    </a:lnTo>
                    <a:lnTo>
                      <a:pt x="358" y="452"/>
                    </a:lnTo>
                    <a:lnTo>
                      <a:pt x="315" y="501"/>
                    </a:lnTo>
                    <a:lnTo>
                      <a:pt x="274" y="553"/>
                    </a:lnTo>
                    <a:lnTo>
                      <a:pt x="236" y="607"/>
                    </a:lnTo>
                    <a:lnTo>
                      <a:pt x="200" y="663"/>
                    </a:lnTo>
                    <a:lnTo>
                      <a:pt x="167" y="721"/>
                    </a:lnTo>
                    <a:lnTo>
                      <a:pt x="136" y="780"/>
                    </a:lnTo>
                    <a:lnTo>
                      <a:pt x="109" y="841"/>
                    </a:lnTo>
                    <a:lnTo>
                      <a:pt x="84" y="903"/>
                    </a:lnTo>
                    <a:lnTo>
                      <a:pt x="63" y="967"/>
                    </a:lnTo>
                    <a:lnTo>
                      <a:pt x="44" y="1032"/>
                    </a:lnTo>
                    <a:lnTo>
                      <a:pt x="28" y="1099"/>
                    </a:lnTo>
                    <a:lnTo>
                      <a:pt x="16" y="1167"/>
                    </a:lnTo>
                    <a:lnTo>
                      <a:pt x="7" y="1235"/>
                    </a:lnTo>
                    <a:lnTo>
                      <a:pt x="2" y="1306"/>
                    </a:lnTo>
                    <a:lnTo>
                      <a:pt x="0" y="1376"/>
                    </a:lnTo>
                    <a:lnTo>
                      <a:pt x="2" y="1446"/>
                    </a:lnTo>
                    <a:lnTo>
                      <a:pt x="7" y="1517"/>
                    </a:lnTo>
                    <a:lnTo>
                      <a:pt x="16" y="1585"/>
                    </a:lnTo>
                    <a:lnTo>
                      <a:pt x="28" y="1653"/>
                    </a:lnTo>
                    <a:lnTo>
                      <a:pt x="44" y="1720"/>
                    </a:lnTo>
                    <a:lnTo>
                      <a:pt x="63" y="1785"/>
                    </a:lnTo>
                    <a:lnTo>
                      <a:pt x="84" y="1849"/>
                    </a:lnTo>
                    <a:lnTo>
                      <a:pt x="109" y="1912"/>
                    </a:lnTo>
                    <a:lnTo>
                      <a:pt x="136" y="1972"/>
                    </a:lnTo>
                    <a:lnTo>
                      <a:pt x="167" y="2031"/>
                    </a:lnTo>
                    <a:lnTo>
                      <a:pt x="200" y="2090"/>
                    </a:lnTo>
                    <a:lnTo>
                      <a:pt x="236" y="2145"/>
                    </a:lnTo>
                    <a:lnTo>
                      <a:pt x="274" y="2199"/>
                    </a:lnTo>
                    <a:lnTo>
                      <a:pt x="315" y="2251"/>
                    </a:lnTo>
                    <a:lnTo>
                      <a:pt x="358" y="2301"/>
                    </a:lnTo>
                    <a:lnTo>
                      <a:pt x="403" y="2349"/>
                    </a:lnTo>
                    <a:lnTo>
                      <a:pt x="452" y="2394"/>
                    </a:lnTo>
                    <a:lnTo>
                      <a:pt x="502" y="2437"/>
                    </a:lnTo>
                    <a:lnTo>
                      <a:pt x="553" y="2478"/>
                    </a:lnTo>
                    <a:lnTo>
                      <a:pt x="607" y="2517"/>
                    </a:lnTo>
                    <a:lnTo>
                      <a:pt x="663" y="2553"/>
                    </a:lnTo>
                    <a:lnTo>
                      <a:pt x="721" y="2586"/>
                    </a:lnTo>
                    <a:lnTo>
                      <a:pt x="780" y="2616"/>
                    </a:lnTo>
                    <a:lnTo>
                      <a:pt x="841" y="2643"/>
                    </a:lnTo>
                    <a:lnTo>
                      <a:pt x="904" y="2668"/>
                    </a:lnTo>
                    <a:lnTo>
                      <a:pt x="967" y="2689"/>
                    </a:lnTo>
                    <a:lnTo>
                      <a:pt x="1032" y="2709"/>
                    </a:lnTo>
                    <a:lnTo>
                      <a:pt x="1099" y="2724"/>
                    </a:lnTo>
                    <a:lnTo>
                      <a:pt x="1167" y="2736"/>
                    </a:lnTo>
                    <a:lnTo>
                      <a:pt x="1235" y="2745"/>
                    </a:lnTo>
                    <a:lnTo>
                      <a:pt x="1306" y="2750"/>
                    </a:lnTo>
                    <a:lnTo>
                      <a:pt x="1376" y="2752"/>
                    </a:lnTo>
                    <a:lnTo>
                      <a:pt x="1448" y="2750"/>
                    </a:lnTo>
                    <a:lnTo>
                      <a:pt x="1517" y="2745"/>
                    </a:lnTo>
                    <a:lnTo>
                      <a:pt x="1586" y="2736"/>
                    </a:lnTo>
                    <a:lnTo>
                      <a:pt x="1654" y="2724"/>
                    </a:lnTo>
                    <a:lnTo>
                      <a:pt x="1720" y="2709"/>
                    </a:lnTo>
                    <a:lnTo>
                      <a:pt x="1785" y="2689"/>
                    </a:lnTo>
                    <a:lnTo>
                      <a:pt x="1850" y="2668"/>
                    </a:lnTo>
                    <a:lnTo>
                      <a:pt x="1912" y="2643"/>
                    </a:lnTo>
                    <a:lnTo>
                      <a:pt x="1973" y="2616"/>
                    </a:lnTo>
                    <a:lnTo>
                      <a:pt x="2032" y="2586"/>
                    </a:lnTo>
                    <a:lnTo>
                      <a:pt x="2090" y="2553"/>
                    </a:lnTo>
                    <a:lnTo>
                      <a:pt x="2146" y="2517"/>
                    </a:lnTo>
                    <a:lnTo>
                      <a:pt x="2199" y="2478"/>
                    </a:lnTo>
                    <a:lnTo>
                      <a:pt x="2252" y="2437"/>
                    </a:lnTo>
                    <a:lnTo>
                      <a:pt x="2302" y="2394"/>
                    </a:lnTo>
                    <a:lnTo>
                      <a:pt x="2349" y="2349"/>
                    </a:lnTo>
                    <a:lnTo>
                      <a:pt x="2394" y="2301"/>
                    </a:lnTo>
                    <a:lnTo>
                      <a:pt x="2437" y="2251"/>
                    </a:lnTo>
                    <a:lnTo>
                      <a:pt x="2479" y="2199"/>
                    </a:lnTo>
                    <a:lnTo>
                      <a:pt x="2517" y="2145"/>
                    </a:lnTo>
                    <a:lnTo>
                      <a:pt x="2553" y="2090"/>
                    </a:lnTo>
                    <a:lnTo>
                      <a:pt x="2586" y="2031"/>
                    </a:lnTo>
                    <a:lnTo>
                      <a:pt x="2616" y="1972"/>
                    </a:lnTo>
                    <a:lnTo>
                      <a:pt x="2643" y="1912"/>
                    </a:lnTo>
                    <a:lnTo>
                      <a:pt x="2669" y="1849"/>
                    </a:lnTo>
                    <a:lnTo>
                      <a:pt x="2691" y="1785"/>
                    </a:lnTo>
                    <a:lnTo>
                      <a:pt x="2709" y="1720"/>
                    </a:lnTo>
                    <a:lnTo>
                      <a:pt x="2724" y="1653"/>
                    </a:lnTo>
                    <a:lnTo>
                      <a:pt x="2736" y="1585"/>
                    </a:lnTo>
                    <a:lnTo>
                      <a:pt x="2745" y="1517"/>
                    </a:lnTo>
                    <a:lnTo>
                      <a:pt x="2750" y="1446"/>
                    </a:lnTo>
                    <a:lnTo>
                      <a:pt x="2752" y="1376"/>
                    </a:lnTo>
                    <a:close/>
                    <a:moveTo>
                      <a:pt x="2651" y="1376"/>
                    </a:moveTo>
                    <a:lnTo>
                      <a:pt x="2649" y="1441"/>
                    </a:lnTo>
                    <a:lnTo>
                      <a:pt x="2643" y="1507"/>
                    </a:lnTo>
                    <a:lnTo>
                      <a:pt x="2635" y="1570"/>
                    </a:lnTo>
                    <a:lnTo>
                      <a:pt x="2624" y="1632"/>
                    </a:lnTo>
                    <a:lnTo>
                      <a:pt x="2610" y="1695"/>
                    </a:lnTo>
                    <a:lnTo>
                      <a:pt x="2593" y="1755"/>
                    </a:lnTo>
                    <a:lnTo>
                      <a:pt x="2573" y="1814"/>
                    </a:lnTo>
                    <a:lnTo>
                      <a:pt x="2550" y="1872"/>
                    </a:lnTo>
                    <a:lnTo>
                      <a:pt x="2525" y="1928"/>
                    </a:lnTo>
                    <a:lnTo>
                      <a:pt x="2497" y="1983"/>
                    </a:lnTo>
                    <a:lnTo>
                      <a:pt x="2466" y="2036"/>
                    </a:lnTo>
                    <a:lnTo>
                      <a:pt x="2432" y="2089"/>
                    </a:lnTo>
                    <a:lnTo>
                      <a:pt x="2397" y="2138"/>
                    </a:lnTo>
                    <a:lnTo>
                      <a:pt x="2359" y="2186"/>
                    </a:lnTo>
                    <a:lnTo>
                      <a:pt x="2319" y="2232"/>
                    </a:lnTo>
                    <a:lnTo>
                      <a:pt x="2277" y="2276"/>
                    </a:lnTo>
                    <a:lnTo>
                      <a:pt x="2232" y="2319"/>
                    </a:lnTo>
                    <a:lnTo>
                      <a:pt x="2186" y="2359"/>
                    </a:lnTo>
                    <a:lnTo>
                      <a:pt x="2139" y="2397"/>
                    </a:lnTo>
                    <a:lnTo>
                      <a:pt x="2089" y="2432"/>
                    </a:lnTo>
                    <a:lnTo>
                      <a:pt x="2036" y="2465"/>
                    </a:lnTo>
                    <a:lnTo>
                      <a:pt x="1983" y="2496"/>
                    </a:lnTo>
                    <a:lnTo>
                      <a:pt x="1929" y="2524"/>
                    </a:lnTo>
                    <a:lnTo>
                      <a:pt x="1873" y="2550"/>
                    </a:lnTo>
                    <a:lnTo>
                      <a:pt x="1814" y="2573"/>
                    </a:lnTo>
                    <a:lnTo>
                      <a:pt x="1755" y="2592"/>
                    </a:lnTo>
                    <a:lnTo>
                      <a:pt x="1695" y="2610"/>
                    </a:lnTo>
                    <a:lnTo>
                      <a:pt x="1633" y="2624"/>
                    </a:lnTo>
                    <a:lnTo>
                      <a:pt x="1570" y="2635"/>
                    </a:lnTo>
                    <a:lnTo>
                      <a:pt x="1507" y="2643"/>
                    </a:lnTo>
                    <a:lnTo>
                      <a:pt x="1442" y="2648"/>
                    </a:lnTo>
                    <a:lnTo>
                      <a:pt x="1376" y="2649"/>
                    </a:lnTo>
                    <a:lnTo>
                      <a:pt x="1311" y="2648"/>
                    </a:lnTo>
                    <a:lnTo>
                      <a:pt x="1247" y="2643"/>
                    </a:lnTo>
                    <a:lnTo>
                      <a:pt x="1182" y="2635"/>
                    </a:lnTo>
                    <a:lnTo>
                      <a:pt x="1120" y="2624"/>
                    </a:lnTo>
                    <a:lnTo>
                      <a:pt x="1058" y="2610"/>
                    </a:lnTo>
                    <a:lnTo>
                      <a:pt x="997" y="2592"/>
                    </a:lnTo>
                    <a:lnTo>
                      <a:pt x="938" y="2573"/>
                    </a:lnTo>
                    <a:lnTo>
                      <a:pt x="881" y="2550"/>
                    </a:lnTo>
                    <a:lnTo>
                      <a:pt x="824" y="2524"/>
                    </a:lnTo>
                    <a:lnTo>
                      <a:pt x="769" y="2496"/>
                    </a:lnTo>
                    <a:lnTo>
                      <a:pt x="716" y="2465"/>
                    </a:lnTo>
                    <a:lnTo>
                      <a:pt x="665" y="2432"/>
                    </a:lnTo>
                    <a:lnTo>
                      <a:pt x="614" y="2397"/>
                    </a:lnTo>
                    <a:lnTo>
                      <a:pt x="566" y="2359"/>
                    </a:lnTo>
                    <a:lnTo>
                      <a:pt x="520" y="2319"/>
                    </a:lnTo>
                    <a:lnTo>
                      <a:pt x="476" y="2276"/>
                    </a:lnTo>
                    <a:lnTo>
                      <a:pt x="433" y="2232"/>
                    </a:lnTo>
                    <a:lnTo>
                      <a:pt x="393" y="2186"/>
                    </a:lnTo>
                    <a:lnTo>
                      <a:pt x="356" y="2138"/>
                    </a:lnTo>
                    <a:lnTo>
                      <a:pt x="320" y="2089"/>
                    </a:lnTo>
                    <a:lnTo>
                      <a:pt x="287" y="2036"/>
                    </a:lnTo>
                    <a:lnTo>
                      <a:pt x="257" y="1983"/>
                    </a:lnTo>
                    <a:lnTo>
                      <a:pt x="228" y="1928"/>
                    </a:lnTo>
                    <a:lnTo>
                      <a:pt x="202" y="1872"/>
                    </a:lnTo>
                    <a:lnTo>
                      <a:pt x="180" y="1814"/>
                    </a:lnTo>
                    <a:lnTo>
                      <a:pt x="160" y="1755"/>
                    </a:lnTo>
                    <a:lnTo>
                      <a:pt x="143" y="1695"/>
                    </a:lnTo>
                    <a:lnTo>
                      <a:pt x="129" y="1632"/>
                    </a:lnTo>
                    <a:lnTo>
                      <a:pt x="117" y="1570"/>
                    </a:lnTo>
                    <a:lnTo>
                      <a:pt x="109" y="1507"/>
                    </a:lnTo>
                    <a:lnTo>
                      <a:pt x="104" y="1441"/>
                    </a:lnTo>
                    <a:lnTo>
                      <a:pt x="103" y="1376"/>
                    </a:lnTo>
                    <a:lnTo>
                      <a:pt x="104" y="1311"/>
                    </a:lnTo>
                    <a:lnTo>
                      <a:pt x="109" y="1245"/>
                    </a:lnTo>
                    <a:lnTo>
                      <a:pt x="117" y="1182"/>
                    </a:lnTo>
                    <a:lnTo>
                      <a:pt x="129" y="1120"/>
                    </a:lnTo>
                    <a:lnTo>
                      <a:pt x="143" y="1058"/>
                    </a:lnTo>
                    <a:lnTo>
                      <a:pt x="160" y="997"/>
                    </a:lnTo>
                    <a:lnTo>
                      <a:pt x="180" y="938"/>
                    </a:lnTo>
                    <a:lnTo>
                      <a:pt x="202" y="881"/>
                    </a:lnTo>
                    <a:lnTo>
                      <a:pt x="228" y="824"/>
                    </a:lnTo>
                    <a:lnTo>
                      <a:pt x="257" y="769"/>
                    </a:lnTo>
                    <a:lnTo>
                      <a:pt x="287" y="716"/>
                    </a:lnTo>
                    <a:lnTo>
                      <a:pt x="320" y="664"/>
                    </a:lnTo>
                    <a:lnTo>
                      <a:pt x="356" y="614"/>
                    </a:lnTo>
                    <a:lnTo>
                      <a:pt x="393" y="566"/>
                    </a:lnTo>
                    <a:lnTo>
                      <a:pt x="433" y="520"/>
                    </a:lnTo>
                    <a:lnTo>
                      <a:pt x="476" y="476"/>
                    </a:lnTo>
                    <a:lnTo>
                      <a:pt x="520" y="434"/>
                    </a:lnTo>
                    <a:lnTo>
                      <a:pt x="566" y="393"/>
                    </a:lnTo>
                    <a:lnTo>
                      <a:pt x="614" y="355"/>
                    </a:lnTo>
                    <a:lnTo>
                      <a:pt x="665" y="320"/>
                    </a:lnTo>
                    <a:lnTo>
                      <a:pt x="716" y="287"/>
                    </a:lnTo>
                    <a:lnTo>
                      <a:pt x="769" y="257"/>
                    </a:lnTo>
                    <a:lnTo>
                      <a:pt x="824" y="229"/>
                    </a:lnTo>
                    <a:lnTo>
                      <a:pt x="881" y="202"/>
                    </a:lnTo>
                    <a:lnTo>
                      <a:pt x="938" y="179"/>
                    </a:lnTo>
                    <a:lnTo>
                      <a:pt x="997" y="160"/>
                    </a:lnTo>
                    <a:lnTo>
                      <a:pt x="1058" y="142"/>
                    </a:lnTo>
                    <a:lnTo>
                      <a:pt x="1120" y="128"/>
                    </a:lnTo>
                    <a:lnTo>
                      <a:pt x="1182" y="117"/>
                    </a:lnTo>
                    <a:lnTo>
                      <a:pt x="1247" y="109"/>
                    </a:lnTo>
                    <a:lnTo>
                      <a:pt x="1311" y="104"/>
                    </a:lnTo>
                    <a:lnTo>
                      <a:pt x="1376" y="103"/>
                    </a:lnTo>
                    <a:lnTo>
                      <a:pt x="1442" y="104"/>
                    </a:lnTo>
                    <a:lnTo>
                      <a:pt x="1507" y="109"/>
                    </a:lnTo>
                    <a:lnTo>
                      <a:pt x="1570" y="117"/>
                    </a:lnTo>
                    <a:lnTo>
                      <a:pt x="1633" y="128"/>
                    </a:lnTo>
                    <a:lnTo>
                      <a:pt x="1695" y="142"/>
                    </a:lnTo>
                    <a:lnTo>
                      <a:pt x="1755" y="160"/>
                    </a:lnTo>
                    <a:lnTo>
                      <a:pt x="1814" y="179"/>
                    </a:lnTo>
                    <a:lnTo>
                      <a:pt x="1873" y="202"/>
                    </a:lnTo>
                    <a:lnTo>
                      <a:pt x="1929" y="229"/>
                    </a:lnTo>
                    <a:lnTo>
                      <a:pt x="1983" y="257"/>
                    </a:lnTo>
                    <a:lnTo>
                      <a:pt x="2036" y="287"/>
                    </a:lnTo>
                    <a:lnTo>
                      <a:pt x="2089" y="320"/>
                    </a:lnTo>
                    <a:lnTo>
                      <a:pt x="2139" y="355"/>
                    </a:lnTo>
                    <a:lnTo>
                      <a:pt x="2186" y="393"/>
                    </a:lnTo>
                    <a:lnTo>
                      <a:pt x="2232" y="434"/>
                    </a:lnTo>
                    <a:lnTo>
                      <a:pt x="2277" y="476"/>
                    </a:lnTo>
                    <a:lnTo>
                      <a:pt x="2319" y="520"/>
                    </a:lnTo>
                    <a:lnTo>
                      <a:pt x="2359" y="566"/>
                    </a:lnTo>
                    <a:lnTo>
                      <a:pt x="2397" y="614"/>
                    </a:lnTo>
                    <a:lnTo>
                      <a:pt x="2432" y="664"/>
                    </a:lnTo>
                    <a:lnTo>
                      <a:pt x="2466" y="716"/>
                    </a:lnTo>
                    <a:lnTo>
                      <a:pt x="2497" y="769"/>
                    </a:lnTo>
                    <a:lnTo>
                      <a:pt x="2525" y="824"/>
                    </a:lnTo>
                    <a:lnTo>
                      <a:pt x="2550" y="881"/>
                    </a:lnTo>
                    <a:lnTo>
                      <a:pt x="2573" y="938"/>
                    </a:lnTo>
                    <a:lnTo>
                      <a:pt x="2593" y="997"/>
                    </a:lnTo>
                    <a:lnTo>
                      <a:pt x="2610" y="1058"/>
                    </a:lnTo>
                    <a:lnTo>
                      <a:pt x="2624" y="1120"/>
                    </a:lnTo>
                    <a:lnTo>
                      <a:pt x="2635" y="1182"/>
                    </a:lnTo>
                    <a:lnTo>
                      <a:pt x="2643" y="1245"/>
                    </a:lnTo>
                    <a:lnTo>
                      <a:pt x="2649" y="1311"/>
                    </a:lnTo>
                    <a:lnTo>
                      <a:pt x="2651" y="1376"/>
                    </a:lnTo>
                    <a:close/>
                  </a:path>
                </a:pathLst>
              </a:custGeom>
              <a:solidFill>
                <a:srgbClr val="F3B4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1574" name="Freeform 1405">
                <a:extLst>
                  <a:ext uri="{FF2B5EF4-FFF2-40B4-BE49-F238E27FC236}">
                    <a16:creationId xmlns:a16="http://schemas.microsoft.com/office/drawing/2014/main" id="{3178F1F9-F61F-459F-9592-749198A7D39D}"/>
                  </a:ext>
                </a:extLst>
              </p:cNvPr>
              <p:cNvSpPr>
                <a:spLocks noEditPoints="1"/>
              </p:cNvSpPr>
              <p:nvPr/>
            </p:nvSpPr>
            <p:spPr bwMode="auto">
              <a:xfrm>
                <a:off x="3675" y="1251"/>
                <a:ext cx="530" cy="529"/>
              </a:xfrm>
              <a:custGeom>
                <a:avLst/>
                <a:gdLst>
                  <a:gd name="T0" fmla="*/ 525 w 2649"/>
                  <a:gd name="T1" fmla="*/ 211 h 2649"/>
                  <a:gd name="T2" fmla="*/ 504 w 2649"/>
                  <a:gd name="T3" fmla="*/ 150 h 2649"/>
                  <a:gd name="T4" fmla="*/ 469 w 2649"/>
                  <a:gd name="T5" fmla="*/ 96 h 2649"/>
                  <a:gd name="T6" fmla="*/ 424 w 2649"/>
                  <a:gd name="T7" fmla="*/ 53 h 2649"/>
                  <a:gd name="T8" fmla="*/ 368 w 2649"/>
                  <a:gd name="T9" fmla="*/ 21 h 2649"/>
                  <a:gd name="T10" fmla="*/ 305 w 2649"/>
                  <a:gd name="T11" fmla="*/ 3 h 2649"/>
                  <a:gd name="T12" fmla="*/ 238 w 2649"/>
                  <a:gd name="T13" fmla="*/ 1 h 2649"/>
                  <a:gd name="T14" fmla="*/ 174 w 2649"/>
                  <a:gd name="T15" fmla="*/ 16 h 2649"/>
                  <a:gd name="T16" fmla="*/ 117 w 2649"/>
                  <a:gd name="T17" fmla="*/ 45 h 2649"/>
                  <a:gd name="T18" fmla="*/ 69 w 2649"/>
                  <a:gd name="T19" fmla="*/ 87 h 2649"/>
                  <a:gd name="T20" fmla="*/ 32 w 2649"/>
                  <a:gd name="T21" fmla="*/ 138 h 2649"/>
                  <a:gd name="T22" fmla="*/ 8 w 2649"/>
                  <a:gd name="T23" fmla="*/ 198 h 2649"/>
                  <a:gd name="T24" fmla="*/ 0 w 2649"/>
                  <a:gd name="T25" fmla="*/ 264 h 2649"/>
                  <a:gd name="T26" fmla="*/ 8 w 2649"/>
                  <a:gd name="T27" fmla="*/ 331 h 2649"/>
                  <a:gd name="T28" fmla="*/ 32 w 2649"/>
                  <a:gd name="T29" fmla="*/ 390 h 2649"/>
                  <a:gd name="T30" fmla="*/ 69 w 2649"/>
                  <a:gd name="T31" fmla="*/ 442 h 2649"/>
                  <a:gd name="T32" fmla="*/ 117 w 2649"/>
                  <a:gd name="T33" fmla="*/ 484 h 2649"/>
                  <a:gd name="T34" fmla="*/ 174 w 2649"/>
                  <a:gd name="T35" fmla="*/ 513 h 2649"/>
                  <a:gd name="T36" fmla="*/ 238 w 2649"/>
                  <a:gd name="T37" fmla="*/ 528 h 2649"/>
                  <a:gd name="T38" fmla="*/ 305 w 2649"/>
                  <a:gd name="T39" fmla="*/ 526 h 2649"/>
                  <a:gd name="T40" fmla="*/ 368 w 2649"/>
                  <a:gd name="T41" fmla="*/ 508 h 2649"/>
                  <a:gd name="T42" fmla="*/ 424 w 2649"/>
                  <a:gd name="T43" fmla="*/ 476 h 2649"/>
                  <a:gd name="T44" fmla="*/ 469 w 2649"/>
                  <a:gd name="T45" fmla="*/ 433 h 2649"/>
                  <a:gd name="T46" fmla="*/ 504 w 2649"/>
                  <a:gd name="T47" fmla="*/ 379 h 2649"/>
                  <a:gd name="T48" fmla="*/ 525 w 2649"/>
                  <a:gd name="T49" fmla="*/ 318 h 2649"/>
                  <a:gd name="T50" fmla="*/ 510 w 2649"/>
                  <a:gd name="T51" fmla="*/ 264 h 2649"/>
                  <a:gd name="T52" fmla="*/ 502 w 2649"/>
                  <a:gd name="T53" fmla="*/ 326 h 2649"/>
                  <a:gd name="T54" fmla="*/ 480 w 2649"/>
                  <a:gd name="T55" fmla="*/ 381 h 2649"/>
                  <a:gd name="T56" fmla="*/ 446 w 2649"/>
                  <a:gd name="T57" fmla="*/ 429 h 2649"/>
                  <a:gd name="T58" fmla="*/ 402 w 2649"/>
                  <a:gd name="T59" fmla="*/ 467 h 2649"/>
                  <a:gd name="T60" fmla="*/ 349 w 2649"/>
                  <a:gd name="T61" fmla="*/ 494 h 2649"/>
                  <a:gd name="T62" fmla="*/ 290 w 2649"/>
                  <a:gd name="T63" fmla="*/ 507 h 2649"/>
                  <a:gd name="T64" fmla="*/ 228 w 2649"/>
                  <a:gd name="T65" fmla="*/ 506 h 2649"/>
                  <a:gd name="T66" fmla="*/ 170 w 2649"/>
                  <a:gd name="T67" fmla="*/ 489 h 2649"/>
                  <a:gd name="T68" fmla="*/ 119 w 2649"/>
                  <a:gd name="T69" fmla="*/ 460 h 2649"/>
                  <a:gd name="T70" fmla="*/ 76 w 2649"/>
                  <a:gd name="T71" fmla="*/ 420 h 2649"/>
                  <a:gd name="T72" fmla="*/ 44 w 2649"/>
                  <a:gd name="T73" fmla="*/ 370 h 2649"/>
                  <a:gd name="T74" fmla="*/ 25 w 2649"/>
                  <a:gd name="T75" fmla="*/ 314 h 2649"/>
                  <a:gd name="T76" fmla="*/ 21 w 2649"/>
                  <a:gd name="T77" fmla="*/ 252 h 2649"/>
                  <a:gd name="T78" fmla="*/ 31 w 2649"/>
                  <a:gd name="T79" fmla="*/ 192 h 2649"/>
                  <a:gd name="T80" fmla="*/ 56 w 2649"/>
                  <a:gd name="T81" fmla="*/ 138 h 2649"/>
                  <a:gd name="T82" fmla="*/ 92 w 2649"/>
                  <a:gd name="T83" fmla="*/ 92 h 2649"/>
                  <a:gd name="T84" fmla="*/ 138 w 2649"/>
                  <a:gd name="T85" fmla="*/ 56 h 2649"/>
                  <a:gd name="T86" fmla="*/ 192 w 2649"/>
                  <a:gd name="T87" fmla="*/ 31 h 2649"/>
                  <a:gd name="T88" fmla="*/ 252 w 2649"/>
                  <a:gd name="T89" fmla="*/ 21 h 2649"/>
                  <a:gd name="T90" fmla="*/ 314 w 2649"/>
                  <a:gd name="T91" fmla="*/ 25 h 2649"/>
                  <a:gd name="T92" fmla="*/ 371 w 2649"/>
                  <a:gd name="T93" fmla="*/ 44 h 2649"/>
                  <a:gd name="T94" fmla="*/ 421 w 2649"/>
                  <a:gd name="T95" fmla="*/ 76 h 2649"/>
                  <a:gd name="T96" fmla="*/ 461 w 2649"/>
                  <a:gd name="T97" fmla="*/ 118 h 2649"/>
                  <a:gd name="T98" fmla="*/ 490 w 2649"/>
                  <a:gd name="T99" fmla="*/ 169 h 2649"/>
                  <a:gd name="T100" fmla="*/ 507 w 2649"/>
                  <a:gd name="T101" fmla="*/ 227 h 264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649" h="2649">
                    <a:moveTo>
                      <a:pt x="2649" y="1324"/>
                    </a:moveTo>
                    <a:lnTo>
                      <a:pt x="2648" y="1256"/>
                    </a:lnTo>
                    <a:lnTo>
                      <a:pt x="2643" y="1188"/>
                    </a:lnTo>
                    <a:lnTo>
                      <a:pt x="2634" y="1122"/>
                    </a:lnTo>
                    <a:lnTo>
                      <a:pt x="2623" y="1057"/>
                    </a:lnTo>
                    <a:lnTo>
                      <a:pt x="2608" y="994"/>
                    </a:lnTo>
                    <a:lnTo>
                      <a:pt x="2589" y="930"/>
                    </a:lnTo>
                    <a:lnTo>
                      <a:pt x="2568" y="869"/>
                    </a:lnTo>
                    <a:lnTo>
                      <a:pt x="2545" y="809"/>
                    </a:lnTo>
                    <a:lnTo>
                      <a:pt x="2518" y="750"/>
                    </a:lnTo>
                    <a:lnTo>
                      <a:pt x="2489" y="693"/>
                    </a:lnTo>
                    <a:lnTo>
                      <a:pt x="2458" y="638"/>
                    </a:lnTo>
                    <a:lnTo>
                      <a:pt x="2423" y="584"/>
                    </a:lnTo>
                    <a:lnTo>
                      <a:pt x="2385" y="531"/>
                    </a:lnTo>
                    <a:lnTo>
                      <a:pt x="2346" y="482"/>
                    </a:lnTo>
                    <a:lnTo>
                      <a:pt x="2305" y="434"/>
                    </a:lnTo>
                    <a:lnTo>
                      <a:pt x="2261" y="388"/>
                    </a:lnTo>
                    <a:lnTo>
                      <a:pt x="2215" y="343"/>
                    </a:lnTo>
                    <a:lnTo>
                      <a:pt x="2167" y="302"/>
                    </a:lnTo>
                    <a:lnTo>
                      <a:pt x="2117" y="263"/>
                    </a:lnTo>
                    <a:lnTo>
                      <a:pt x="2065" y="226"/>
                    </a:lnTo>
                    <a:lnTo>
                      <a:pt x="2012" y="192"/>
                    </a:lnTo>
                    <a:lnTo>
                      <a:pt x="1955" y="159"/>
                    </a:lnTo>
                    <a:lnTo>
                      <a:pt x="1899" y="130"/>
                    </a:lnTo>
                    <a:lnTo>
                      <a:pt x="1840" y="103"/>
                    </a:lnTo>
                    <a:lnTo>
                      <a:pt x="1779" y="80"/>
                    </a:lnTo>
                    <a:lnTo>
                      <a:pt x="1718" y="59"/>
                    </a:lnTo>
                    <a:lnTo>
                      <a:pt x="1656" y="41"/>
                    </a:lnTo>
                    <a:lnTo>
                      <a:pt x="1592" y="27"/>
                    </a:lnTo>
                    <a:lnTo>
                      <a:pt x="1526" y="15"/>
                    </a:lnTo>
                    <a:lnTo>
                      <a:pt x="1460" y="7"/>
                    </a:lnTo>
                    <a:lnTo>
                      <a:pt x="1393" y="2"/>
                    </a:lnTo>
                    <a:lnTo>
                      <a:pt x="1324" y="0"/>
                    </a:lnTo>
                    <a:lnTo>
                      <a:pt x="1256" y="2"/>
                    </a:lnTo>
                    <a:lnTo>
                      <a:pt x="1189" y="7"/>
                    </a:lnTo>
                    <a:lnTo>
                      <a:pt x="1123" y="15"/>
                    </a:lnTo>
                    <a:lnTo>
                      <a:pt x="1058" y="27"/>
                    </a:lnTo>
                    <a:lnTo>
                      <a:pt x="994" y="41"/>
                    </a:lnTo>
                    <a:lnTo>
                      <a:pt x="930" y="59"/>
                    </a:lnTo>
                    <a:lnTo>
                      <a:pt x="869" y="80"/>
                    </a:lnTo>
                    <a:lnTo>
                      <a:pt x="809" y="103"/>
                    </a:lnTo>
                    <a:lnTo>
                      <a:pt x="750" y="130"/>
                    </a:lnTo>
                    <a:lnTo>
                      <a:pt x="693" y="159"/>
                    </a:lnTo>
                    <a:lnTo>
                      <a:pt x="638" y="192"/>
                    </a:lnTo>
                    <a:lnTo>
                      <a:pt x="583" y="226"/>
                    </a:lnTo>
                    <a:lnTo>
                      <a:pt x="532" y="263"/>
                    </a:lnTo>
                    <a:lnTo>
                      <a:pt x="482" y="302"/>
                    </a:lnTo>
                    <a:lnTo>
                      <a:pt x="434" y="343"/>
                    </a:lnTo>
                    <a:lnTo>
                      <a:pt x="388" y="388"/>
                    </a:lnTo>
                    <a:lnTo>
                      <a:pt x="344" y="434"/>
                    </a:lnTo>
                    <a:lnTo>
                      <a:pt x="302" y="482"/>
                    </a:lnTo>
                    <a:lnTo>
                      <a:pt x="263" y="531"/>
                    </a:lnTo>
                    <a:lnTo>
                      <a:pt x="226" y="584"/>
                    </a:lnTo>
                    <a:lnTo>
                      <a:pt x="192" y="638"/>
                    </a:lnTo>
                    <a:lnTo>
                      <a:pt x="159" y="693"/>
                    </a:lnTo>
                    <a:lnTo>
                      <a:pt x="130" y="750"/>
                    </a:lnTo>
                    <a:lnTo>
                      <a:pt x="104" y="809"/>
                    </a:lnTo>
                    <a:lnTo>
                      <a:pt x="80" y="869"/>
                    </a:lnTo>
                    <a:lnTo>
                      <a:pt x="59" y="930"/>
                    </a:lnTo>
                    <a:lnTo>
                      <a:pt x="42" y="994"/>
                    </a:lnTo>
                    <a:lnTo>
                      <a:pt x="27" y="1057"/>
                    </a:lnTo>
                    <a:lnTo>
                      <a:pt x="15" y="1122"/>
                    </a:lnTo>
                    <a:lnTo>
                      <a:pt x="7" y="1188"/>
                    </a:lnTo>
                    <a:lnTo>
                      <a:pt x="2" y="1256"/>
                    </a:lnTo>
                    <a:lnTo>
                      <a:pt x="0" y="1324"/>
                    </a:lnTo>
                    <a:lnTo>
                      <a:pt x="2" y="1392"/>
                    </a:lnTo>
                    <a:lnTo>
                      <a:pt x="7" y="1460"/>
                    </a:lnTo>
                    <a:lnTo>
                      <a:pt x="15" y="1526"/>
                    </a:lnTo>
                    <a:lnTo>
                      <a:pt x="27" y="1591"/>
                    </a:lnTo>
                    <a:lnTo>
                      <a:pt x="42" y="1655"/>
                    </a:lnTo>
                    <a:lnTo>
                      <a:pt x="59" y="1718"/>
                    </a:lnTo>
                    <a:lnTo>
                      <a:pt x="80" y="1779"/>
                    </a:lnTo>
                    <a:lnTo>
                      <a:pt x="104" y="1840"/>
                    </a:lnTo>
                    <a:lnTo>
                      <a:pt x="130" y="1898"/>
                    </a:lnTo>
                    <a:lnTo>
                      <a:pt x="159" y="1955"/>
                    </a:lnTo>
                    <a:lnTo>
                      <a:pt x="192" y="2010"/>
                    </a:lnTo>
                    <a:lnTo>
                      <a:pt x="226" y="2065"/>
                    </a:lnTo>
                    <a:lnTo>
                      <a:pt x="263" y="2117"/>
                    </a:lnTo>
                    <a:lnTo>
                      <a:pt x="302" y="2166"/>
                    </a:lnTo>
                    <a:lnTo>
                      <a:pt x="344" y="2214"/>
                    </a:lnTo>
                    <a:lnTo>
                      <a:pt x="388" y="2261"/>
                    </a:lnTo>
                    <a:lnTo>
                      <a:pt x="434" y="2305"/>
                    </a:lnTo>
                    <a:lnTo>
                      <a:pt x="482" y="2346"/>
                    </a:lnTo>
                    <a:lnTo>
                      <a:pt x="532" y="2385"/>
                    </a:lnTo>
                    <a:lnTo>
                      <a:pt x="583" y="2422"/>
                    </a:lnTo>
                    <a:lnTo>
                      <a:pt x="638" y="2457"/>
                    </a:lnTo>
                    <a:lnTo>
                      <a:pt x="693" y="2489"/>
                    </a:lnTo>
                    <a:lnTo>
                      <a:pt x="750" y="2518"/>
                    </a:lnTo>
                    <a:lnTo>
                      <a:pt x="809" y="2545"/>
                    </a:lnTo>
                    <a:lnTo>
                      <a:pt x="869" y="2568"/>
                    </a:lnTo>
                    <a:lnTo>
                      <a:pt x="930" y="2589"/>
                    </a:lnTo>
                    <a:lnTo>
                      <a:pt x="994" y="2607"/>
                    </a:lnTo>
                    <a:lnTo>
                      <a:pt x="1058" y="2621"/>
                    </a:lnTo>
                    <a:lnTo>
                      <a:pt x="1123" y="2633"/>
                    </a:lnTo>
                    <a:lnTo>
                      <a:pt x="1189" y="2642"/>
                    </a:lnTo>
                    <a:lnTo>
                      <a:pt x="1256" y="2647"/>
                    </a:lnTo>
                    <a:lnTo>
                      <a:pt x="1324" y="2649"/>
                    </a:lnTo>
                    <a:lnTo>
                      <a:pt x="1393" y="2647"/>
                    </a:lnTo>
                    <a:lnTo>
                      <a:pt x="1460" y="2642"/>
                    </a:lnTo>
                    <a:lnTo>
                      <a:pt x="1526" y="2633"/>
                    </a:lnTo>
                    <a:lnTo>
                      <a:pt x="1592" y="2621"/>
                    </a:lnTo>
                    <a:lnTo>
                      <a:pt x="1656" y="2607"/>
                    </a:lnTo>
                    <a:lnTo>
                      <a:pt x="1718" y="2589"/>
                    </a:lnTo>
                    <a:lnTo>
                      <a:pt x="1779" y="2568"/>
                    </a:lnTo>
                    <a:lnTo>
                      <a:pt x="1840" y="2545"/>
                    </a:lnTo>
                    <a:lnTo>
                      <a:pt x="1899" y="2518"/>
                    </a:lnTo>
                    <a:lnTo>
                      <a:pt x="1955" y="2489"/>
                    </a:lnTo>
                    <a:lnTo>
                      <a:pt x="2012" y="2457"/>
                    </a:lnTo>
                    <a:lnTo>
                      <a:pt x="2065" y="2422"/>
                    </a:lnTo>
                    <a:lnTo>
                      <a:pt x="2117" y="2385"/>
                    </a:lnTo>
                    <a:lnTo>
                      <a:pt x="2167" y="2346"/>
                    </a:lnTo>
                    <a:lnTo>
                      <a:pt x="2215" y="2305"/>
                    </a:lnTo>
                    <a:lnTo>
                      <a:pt x="2261" y="2261"/>
                    </a:lnTo>
                    <a:lnTo>
                      <a:pt x="2305" y="2214"/>
                    </a:lnTo>
                    <a:lnTo>
                      <a:pt x="2346" y="2166"/>
                    </a:lnTo>
                    <a:lnTo>
                      <a:pt x="2385" y="2117"/>
                    </a:lnTo>
                    <a:lnTo>
                      <a:pt x="2423" y="2065"/>
                    </a:lnTo>
                    <a:lnTo>
                      <a:pt x="2458" y="2010"/>
                    </a:lnTo>
                    <a:lnTo>
                      <a:pt x="2489" y="1955"/>
                    </a:lnTo>
                    <a:lnTo>
                      <a:pt x="2518" y="1898"/>
                    </a:lnTo>
                    <a:lnTo>
                      <a:pt x="2545" y="1840"/>
                    </a:lnTo>
                    <a:lnTo>
                      <a:pt x="2568" y="1779"/>
                    </a:lnTo>
                    <a:lnTo>
                      <a:pt x="2589" y="1718"/>
                    </a:lnTo>
                    <a:lnTo>
                      <a:pt x="2608" y="1655"/>
                    </a:lnTo>
                    <a:lnTo>
                      <a:pt x="2623" y="1591"/>
                    </a:lnTo>
                    <a:lnTo>
                      <a:pt x="2634" y="1526"/>
                    </a:lnTo>
                    <a:lnTo>
                      <a:pt x="2643" y="1460"/>
                    </a:lnTo>
                    <a:lnTo>
                      <a:pt x="2648" y="1392"/>
                    </a:lnTo>
                    <a:lnTo>
                      <a:pt x="2649" y="1324"/>
                    </a:lnTo>
                    <a:close/>
                    <a:moveTo>
                      <a:pt x="2547" y="1324"/>
                    </a:moveTo>
                    <a:lnTo>
                      <a:pt x="2545" y="1387"/>
                    </a:lnTo>
                    <a:lnTo>
                      <a:pt x="2541" y="1449"/>
                    </a:lnTo>
                    <a:lnTo>
                      <a:pt x="2533" y="1510"/>
                    </a:lnTo>
                    <a:lnTo>
                      <a:pt x="2522" y="1570"/>
                    </a:lnTo>
                    <a:lnTo>
                      <a:pt x="2509" y="1630"/>
                    </a:lnTo>
                    <a:lnTo>
                      <a:pt x="2492" y="1688"/>
                    </a:lnTo>
                    <a:lnTo>
                      <a:pt x="2473" y="1744"/>
                    </a:lnTo>
                    <a:lnTo>
                      <a:pt x="2451" y="1800"/>
                    </a:lnTo>
                    <a:lnTo>
                      <a:pt x="2427" y="1854"/>
                    </a:lnTo>
                    <a:lnTo>
                      <a:pt x="2400" y="1907"/>
                    </a:lnTo>
                    <a:lnTo>
                      <a:pt x="2370" y="1958"/>
                    </a:lnTo>
                    <a:lnTo>
                      <a:pt x="2338" y="2007"/>
                    </a:lnTo>
                    <a:lnTo>
                      <a:pt x="2304" y="2056"/>
                    </a:lnTo>
                    <a:lnTo>
                      <a:pt x="2268" y="2102"/>
                    </a:lnTo>
                    <a:lnTo>
                      <a:pt x="2230" y="2146"/>
                    </a:lnTo>
                    <a:lnTo>
                      <a:pt x="2189" y="2188"/>
                    </a:lnTo>
                    <a:lnTo>
                      <a:pt x="2146" y="2230"/>
                    </a:lnTo>
                    <a:lnTo>
                      <a:pt x="2102" y="2268"/>
                    </a:lnTo>
                    <a:lnTo>
                      <a:pt x="2056" y="2304"/>
                    </a:lnTo>
                    <a:lnTo>
                      <a:pt x="2009" y="2338"/>
                    </a:lnTo>
                    <a:lnTo>
                      <a:pt x="1958" y="2370"/>
                    </a:lnTo>
                    <a:lnTo>
                      <a:pt x="1907" y="2399"/>
                    </a:lnTo>
                    <a:lnTo>
                      <a:pt x="1855" y="2426"/>
                    </a:lnTo>
                    <a:lnTo>
                      <a:pt x="1801" y="2451"/>
                    </a:lnTo>
                    <a:lnTo>
                      <a:pt x="1745" y="2473"/>
                    </a:lnTo>
                    <a:lnTo>
                      <a:pt x="1688" y="2492"/>
                    </a:lnTo>
                    <a:lnTo>
                      <a:pt x="1630" y="2508"/>
                    </a:lnTo>
                    <a:lnTo>
                      <a:pt x="1570" y="2522"/>
                    </a:lnTo>
                    <a:lnTo>
                      <a:pt x="1511" y="2533"/>
                    </a:lnTo>
                    <a:lnTo>
                      <a:pt x="1450" y="2540"/>
                    </a:lnTo>
                    <a:lnTo>
                      <a:pt x="1387" y="2545"/>
                    </a:lnTo>
                    <a:lnTo>
                      <a:pt x="1324" y="2547"/>
                    </a:lnTo>
                    <a:lnTo>
                      <a:pt x="1262" y="2545"/>
                    </a:lnTo>
                    <a:lnTo>
                      <a:pt x="1200" y="2540"/>
                    </a:lnTo>
                    <a:lnTo>
                      <a:pt x="1138" y="2533"/>
                    </a:lnTo>
                    <a:lnTo>
                      <a:pt x="1078" y="2522"/>
                    </a:lnTo>
                    <a:lnTo>
                      <a:pt x="1019" y="2508"/>
                    </a:lnTo>
                    <a:lnTo>
                      <a:pt x="960" y="2492"/>
                    </a:lnTo>
                    <a:lnTo>
                      <a:pt x="904" y="2473"/>
                    </a:lnTo>
                    <a:lnTo>
                      <a:pt x="849" y="2451"/>
                    </a:lnTo>
                    <a:lnTo>
                      <a:pt x="795" y="2426"/>
                    </a:lnTo>
                    <a:lnTo>
                      <a:pt x="741" y="2399"/>
                    </a:lnTo>
                    <a:lnTo>
                      <a:pt x="690" y="2370"/>
                    </a:lnTo>
                    <a:lnTo>
                      <a:pt x="641" y="2338"/>
                    </a:lnTo>
                    <a:lnTo>
                      <a:pt x="593" y="2304"/>
                    </a:lnTo>
                    <a:lnTo>
                      <a:pt x="546" y="2268"/>
                    </a:lnTo>
                    <a:lnTo>
                      <a:pt x="502" y="2230"/>
                    </a:lnTo>
                    <a:lnTo>
                      <a:pt x="460" y="2188"/>
                    </a:lnTo>
                    <a:lnTo>
                      <a:pt x="420" y="2146"/>
                    </a:lnTo>
                    <a:lnTo>
                      <a:pt x="380" y="2102"/>
                    </a:lnTo>
                    <a:lnTo>
                      <a:pt x="344" y="2056"/>
                    </a:lnTo>
                    <a:lnTo>
                      <a:pt x="310" y="2007"/>
                    </a:lnTo>
                    <a:lnTo>
                      <a:pt x="279" y="1958"/>
                    </a:lnTo>
                    <a:lnTo>
                      <a:pt x="249" y="1907"/>
                    </a:lnTo>
                    <a:lnTo>
                      <a:pt x="222" y="1854"/>
                    </a:lnTo>
                    <a:lnTo>
                      <a:pt x="198" y="1800"/>
                    </a:lnTo>
                    <a:lnTo>
                      <a:pt x="175" y="1744"/>
                    </a:lnTo>
                    <a:lnTo>
                      <a:pt x="156" y="1688"/>
                    </a:lnTo>
                    <a:lnTo>
                      <a:pt x="140" y="1630"/>
                    </a:lnTo>
                    <a:lnTo>
                      <a:pt x="126" y="1570"/>
                    </a:lnTo>
                    <a:lnTo>
                      <a:pt x="116" y="1510"/>
                    </a:lnTo>
                    <a:lnTo>
                      <a:pt x="108" y="1449"/>
                    </a:lnTo>
                    <a:lnTo>
                      <a:pt x="103" y="1387"/>
                    </a:lnTo>
                    <a:lnTo>
                      <a:pt x="101" y="1324"/>
                    </a:lnTo>
                    <a:lnTo>
                      <a:pt x="103" y="1261"/>
                    </a:lnTo>
                    <a:lnTo>
                      <a:pt x="108" y="1200"/>
                    </a:lnTo>
                    <a:lnTo>
                      <a:pt x="116" y="1138"/>
                    </a:lnTo>
                    <a:lnTo>
                      <a:pt x="126" y="1078"/>
                    </a:lnTo>
                    <a:lnTo>
                      <a:pt x="140" y="1019"/>
                    </a:lnTo>
                    <a:lnTo>
                      <a:pt x="156" y="960"/>
                    </a:lnTo>
                    <a:lnTo>
                      <a:pt x="175" y="904"/>
                    </a:lnTo>
                    <a:lnTo>
                      <a:pt x="198" y="848"/>
                    </a:lnTo>
                    <a:lnTo>
                      <a:pt x="222" y="795"/>
                    </a:lnTo>
                    <a:lnTo>
                      <a:pt x="249" y="741"/>
                    </a:lnTo>
                    <a:lnTo>
                      <a:pt x="279" y="690"/>
                    </a:lnTo>
                    <a:lnTo>
                      <a:pt x="310" y="641"/>
                    </a:lnTo>
                    <a:lnTo>
                      <a:pt x="344" y="593"/>
                    </a:lnTo>
                    <a:lnTo>
                      <a:pt x="380" y="546"/>
                    </a:lnTo>
                    <a:lnTo>
                      <a:pt x="420" y="502"/>
                    </a:lnTo>
                    <a:lnTo>
                      <a:pt x="460" y="460"/>
                    </a:lnTo>
                    <a:lnTo>
                      <a:pt x="502" y="419"/>
                    </a:lnTo>
                    <a:lnTo>
                      <a:pt x="546" y="381"/>
                    </a:lnTo>
                    <a:lnTo>
                      <a:pt x="593" y="344"/>
                    </a:lnTo>
                    <a:lnTo>
                      <a:pt x="641" y="310"/>
                    </a:lnTo>
                    <a:lnTo>
                      <a:pt x="690" y="278"/>
                    </a:lnTo>
                    <a:lnTo>
                      <a:pt x="741" y="249"/>
                    </a:lnTo>
                    <a:lnTo>
                      <a:pt x="795" y="222"/>
                    </a:lnTo>
                    <a:lnTo>
                      <a:pt x="849" y="198"/>
                    </a:lnTo>
                    <a:lnTo>
                      <a:pt x="904" y="176"/>
                    </a:lnTo>
                    <a:lnTo>
                      <a:pt x="960" y="156"/>
                    </a:lnTo>
                    <a:lnTo>
                      <a:pt x="1019" y="140"/>
                    </a:lnTo>
                    <a:lnTo>
                      <a:pt x="1078" y="126"/>
                    </a:lnTo>
                    <a:lnTo>
                      <a:pt x="1138" y="115"/>
                    </a:lnTo>
                    <a:lnTo>
                      <a:pt x="1200" y="108"/>
                    </a:lnTo>
                    <a:lnTo>
                      <a:pt x="1262" y="103"/>
                    </a:lnTo>
                    <a:lnTo>
                      <a:pt x="1324" y="101"/>
                    </a:lnTo>
                    <a:lnTo>
                      <a:pt x="1387" y="103"/>
                    </a:lnTo>
                    <a:lnTo>
                      <a:pt x="1450" y="108"/>
                    </a:lnTo>
                    <a:lnTo>
                      <a:pt x="1511" y="115"/>
                    </a:lnTo>
                    <a:lnTo>
                      <a:pt x="1570" y="126"/>
                    </a:lnTo>
                    <a:lnTo>
                      <a:pt x="1630" y="140"/>
                    </a:lnTo>
                    <a:lnTo>
                      <a:pt x="1688" y="156"/>
                    </a:lnTo>
                    <a:lnTo>
                      <a:pt x="1745" y="176"/>
                    </a:lnTo>
                    <a:lnTo>
                      <a:pt x="1801" y="198"/>
                    </a:lnTo>
                    <a:lnTo>
                      <a:pt x="1855" y="222"/>
                    </a:lnTo>
                    <a:lnTo>
                      <a:pt x="1907" y="249"/>
                    </a:lnTo>
                    <a:lnTo>
                      <a:pt x="1958" y="278"/>
                    </a:lnTo>
                    <a:lnTo>
                      <a:pt x="2009" y="310"/>
                    </a:lnTo>
                    <a:lnTo>
                      <a:pt x="2056" y="344"/>
                    </a:lnTo>
                    <a:lnTo>
                      <a:pt x="2102" y="381"/>
                    </a:lnTo>
                    <a:lnTo>
                      <a:pt x="2146" y="419"/>
                    </a:lnTo>
                    <a:lnTo>
                      <a:pt x="2189" y="460"/>
                    </a:lnTo>
                    <a:lnTo>
                      <a:pt x="2230" y="502"/>
                    </a:lnTo>
                    <a:lnTo>
                      <a:pt x="2268" y="546"/>
                    </a:lnTo>
                    <a:lnTo>
                      <a:pt x="2304" y="593"/>
                    </a:lnTo>
                    <a:lnTo>
                      <a:pt x="2338" y="641"/>
                    </a:lnTo>
                    <a:lnTo>
                      <a:pt x="2370" y="690"/>
                    </a:lnTo>
                    <a:lnTo>
                      <a:pt x="2400" y="741"/>
                    </a:lnTo>
                    <a:lnTo>
                      <a:pt x="2427" y="795"/>
                    </a:lnTo>
                    <a:lnTo>
                      <a:pt x="2451" y="848"/>
                    </a:lnTo>
                    <a:lnTo>
                      <a:pt x="2473" y="904"/>
                    </a:lnTo>
                    <a:lnTo>
                      <a:pt x="2492" y="960"/>
                    </a:lnTo>
                    <a:lnTo>
                      <a:pt x="2509" y="1019"/>
                    </a:lnTo>
                    <a:lnTo>
                      <a:pt x="2522" y="1078"/>
                    </a:lnTo>
                    <a:lnTo>
                      <a:pt x="2533" y="1138"/>
                    </a:lnTo>
                    <a:lnTo>
                      <a:pt x="2541" y="1200"/>
                    </a:lnTo>
                    <a:lnTo>
                      <a:pt x="2545" y="1261"/>
                    </a:lnTo>
                    <a:lnTo>
                      <a:pt x="2547" y="1324"/>
                    </a:lnTo>
                    <a:close/>
                  </a:path>
                </a:pathLst>
              </a:custGeom>
              <a:solidFill>
                <a:srgbClr val="F3B78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1575" name="Freeform 1406">
                <a:extLst>
                  <a:ext uri="{FF2B5EF4-FFF2-40B4-BE49-F238E27FC236}">
                    <a16:creationId xmlns:a16="http://schemas.microsoft.com/office/drawing/2014/main" id="{F2C1BF6B-DC26-489B-9841-E84228B78030}"/>
                  </a:ext>
                </a:extLst>
              </p:cNvPr>
              <p:cNvSpPr>
                <a:spLocks noEditPoints="1"/>
              </p:cNvSpPr>
              <p:nvPr/>
            </p:nvSpPr>
            <p:spPr bwMode="auto">
              <a:xfrm>
                <a:off x="3685" y="1261"/>
                <a:ext cx="510" cy="509"/>
              </a:xfrm>
              <a:custGeom>
                <a:avLst/>
                <a:gdLst>
                  <a:gd name="T0" fmla="*/ 505 w 2548"/>
                  <a:gd name="T1" fmla="*/ 203 h 2546"/>
                  <a:gd name="T2" fmla="*/ 485 w 2548"/>
                  <a:gd name="T3" fmla="*/ 144 h 2546"/>
                  <a:gd name="T4" fmla="*/ 452 w 2548"/>
                  <a:gd name="T5" fmla="*/ 93 h 2546"/>
                  <a:gd name="T6" fmla="*/ 408 w 2548"/>
                  <a:gd name="T7" fmla="*/ 50 h 2546"/>
                  <a:gd name="T8" fmla="*/ 354 w 2548"/>
                  <a:gd name="T9" fmla="*/ 20 h 2546"/>
                  <a:gd name="T10" fmla="*/ 294 w 2548"/>
                  <a:gd name="T11" fmla="*/ 3 h 2546"/>
                  <a:gd name="T12" fmla="*/ 229 w 2548"/>
                  <a:gd name="T13" fmla="*/ 1 h 2546"/>
                  <a:gd name="T14" fmla="*/ 167 w 2548"/>
                  <a:gd name="T15" fmla="*/ 15 h 2546"/>
                  <a:gd name="T16" fmla="*/ 112 w 2548"/>
                  <a:gd name="T17" fmla="*/ 43 h 2546"/>
                  <a:gd name="T18" fmla="*/ 66 w 2548"/>
                  <a:gd name="T19" fmla="*/ 83 h 2546"/>
                  <a:gd name="T20" fmla="*/ 31 w 2548"/>
                  <a:gd name="T21" fmla="*/ 133 h 2546"/>
                  <a:gd name="T22" fmla="*/ 8 w 2548"/>
                  <a:gd name="T23" fmla="*/ 191 h 2546"/>
                  <a:gd name="T24" fmla="*/ 0 w 2548"/>
                  <a:gd name="T25" fmla="*/ 255 h 2546"/>
                  <a:gd name="T26" fmla="*/ 8 w 2548"/>
                  <a:gd name="T27" fmla="*/ 318 h 2546"/>
                  <a:gd name="T28" fmla="*/ 31 w 2548"/>
                  <a:gd name="T29" fmla="*/ 376 h 2546"/>
                  <a:gd name="T30" fmla="*/ 66 w 2548"/>
                  <a:gd name="T31" fmla="*/ 426 h 2546"/>
                  <a:gd name="T32" fmla="*/ 112 w 2548"/>
                  <a:gd name="T33" fmla="*/ 466 h 2546"/>
                  <a:gd name="T34" fmla="*/ 167 w 2548"/>
                  <a:gd name="T35" fmla="*/ 494 h 2546"/>
                  <a:gd name="T36" fmla="*/ 229 w 2548"/>
                  <a:gd name="T37" fmla="*/ 508 h 2546"/>
                  <a:gd name="T38" fmla="*/ 294 w 2548"/>
                  <a:gd name="T39" fmla="*/ 506 h 2546"/>
                  <a:gd name="T40" fmla="*/ 354 w 2548"/>
                  <a:gd name="T41" fmla="*/ 489 h 2546"/>
                  <a:gd name="T42" fmla="*/ 408 w 2548"/>
                  <a:gd name="T43" fmla="*/ 459 h 2546"/>
                  <a:gd name="T44" fmla="*/ 452 w 2548"/>
                  <a:gd name="T45" fmla="*/ 416 h 2546"/>
                  <a:gd name="T46" fmla="*/ 485 w 2548"/>
                  <a:gd name="T47" fmla="*/ 365 h 2546"/>
                  <a:gd name="T48" fmla="*/ 505 w 2548"/>
                  <a:gd name="T49" fmla="*/ 306 h 2546"/>
                  <a:gd name="T50" fmla="*/ 489 w 2548"/>
                  <a:gd name="T51" fmla="*/ 255 h 2546"/>
                  <a:gd name="T52" fmla="*/ 482 w 2548"/>
                  <a:gd name="T53" fmla="*/ 313 h 2546"/>
                  <a:gd name="T54" fmla="*/ 461 w 2548"/>
                  <a:gd name="T55" fmla="*/ 366 h 2546"/>
                  <a:gd name="T56" fmla="*/ 428 w 2548"/>
                  <a:gd name="T57" fmla="*/ 412 h 2546"/>
                  <a:gd name="T58" fmla="*/ 386 w 2548"/>
                  <a:gd name="T59" fmla="*/ 449 h 2546"/>
                  <a:gd name="T60" fmla="*/ 335 w 2548"/>
                  <a:gd name="T61" fmla="*/ 474 h 2546"/>
                  <a:gd name="T62" fmla="*/ 279 w 2548"/>
                  <a:gd name="T63" fmla="*/ 488 h 2546"/>
                  <a:gd name="T64" fmla="*/ 219 w 2548"/>
                  <a:gd name="T65" fmla="*/ 486 h 2546"/>
                  <a:gd name="T66" fmla="*/ 164 w 2548"/>
                  <a:gd name="T67" fmla="*/ 470 h 2546"/>
                  <a:gd name="T68" fmla="*/ 115 w 2548"/>
                  <a:gd name="T69" fmla="*/ 442 h 2546"/>
                  <a:gd name="T70" fmla="*/ 74 w 2548"/>
                  <a:gd name="T71" fmla="*/ 404 h 2546"/>
                  <a:gd name="T72" fmla="*/ 43 w 2548"/>
                  <a:gd name="T73" fmla="*/ 356 h 2546"/>
                  <a:gd name="T74" fmla="*/ 25 w 2548"/>
                  <a:gd name="T75" fmla="*/ 302 h 2546"/>
                  <a:gd name="T76" fmla="*/ 21 w 2548"/>
                  <a:gd name="T77" fmla="*/ 243 h 2546"/>
                  <a:gd name="T78" fmla="*/ 31 w 2548"/>
                  <a:gd name="T79" fmla="*/ 185 h 2546"/>
                  <a:gd name="T80" fmla="*/ 54 w 2548"/>
                  <a:gd name="T81" fmla="*/ 133 h 2546"/>
                  <a:gd name="T82" fmla="*/ 89 w 2548"/>
                  <a:gd name="T83" fmla="*/ 89 h 2546"/>
                  <a:gd name="T84" fmla="*/ 133 w 2548"/>
                  <a:gd name="T85" fmla="*/ 54 h 2546"/>
                  <a:gd name="T86" fmla="*/ 185 w 2548"/>
                  <a:gd name="T87" fmla="*/ 31 h 2546"/>
                  <a:gd name="T88" fmla="*/ 243 w 2548"/>
                  <a:gd name="T89" fmla="*/ 20 h 2546"/>
                  <a:gd name="T90" fmla="*/ 302 w 2548"/>
                  <a:gd name="T91" fmla="*/ 25 h 2546"/>
                  <a:gd name="T92" fmla="*/ 357 w 2548"/>
                  <a:gd name="T93" fmla="*/ 43 h 2546"/>
                  <a:gd name="T94" fmla="*/ 404 w 2548"/>
                  <a:gd name="T95" fmla="*/ 74 h 2546"/>
                  <a:gd name="T96" fmla="*/ 443 w 2548"/>
                  <a:gd name="T97" fmla="*/ 114 h 2546"/>
                  <a:gd name="T98" fmla="*/ 471 w 2548"/>
                  <a:gd name="T99" fmla="*/ 163 h 2546"/>
                  <a:gd name="T100" fmla="*/ 487 w 2548"/>
                  <a:gd name="T101" fmla="*/ 219 h 254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548" h="2546">
                    <a:moveTo>
                      <a:pt x="2548" y="1273"/>
                    </a:moveTo>
                    <a:lnTo>
                      <a:pt x="2546" y="1208"/>
                    </a:lnTo>
                    <a:lnTo>
                      <a:pt x="2540" y="1142"/>
                    </a:lnTo>
                    <a:lnTo>
                      <a:pt x="2532" y="1079"/>
                    </a:lnTo>
                    <a:lnTo>
                      <a:pt x="2521" y="1017"/>
                    </a:lnTo>
                    <a:lnTo>
                      <a:pt x="2507" y="955"/>
                    </a:lnTo>
                    <a:lnTo>
                      <a:pt x="2490" y="894"/>
                    </a:lnTo>
                    <a:lnTo>
                      <a:pt x="2470" y="835"/>
                    </a:lnTo>
                    <a:lnTo>
                      <a:pt x="2447" y="778"/>
                    </a:lnTo>
                    <a:lnTo>
                      <a:pt x="2422" y="721"/>
                    </a:lnTo>
                    <a:lnTo>
                      <a:pt x="2394" y="666"/>
                    </a:lnTo>
                    <a:lnTo>
                      <a:pt x="2363" y="613"/>
                    </a:lnTo>
                    <a:lnTo>
                      <a:pt x="2329" y="561"/>
                    </a:lnTo>
                    <a:lnTo>
                      <a:pt x="2294" y="511"/>
                    </a:lnTo>
                    <a:lnTo>
                      <a:pt x="2256" y="463"/>
                    </a:lnTo>
                    <a:lnTo>
                      <a:pt x="2216" y="417"/>
                    </a:lnTo>
                    <a:lnTo>
                      <a:pt x="2174" y="373"/>
                    </a:lnTo>
                    <a:lnTo>
                      <a:pt x="2129" y="331"/>
                    </a:lnTo>
                    <a:lnTo>
                      <a:pt x="2083" y="290"/>
                    </a:lnTo>
                    <a:lnTo>
                      <a:pt x="2036" y="252"/>
                    </a:lnTo>
                    <a:lnTo>
                      <a:pt x="1986" y="217"/>
                    </a:lnTo>
                    <a:lnTo>
                      <a:pt x="1933" y="184"/>
                    </a:lnTo>
                    <a:lnTo>
                      <a:pt x="1880" y="154"/>
                    </a:lnTo>
                    <a:lnTo>
                      <a:pt x="1826" y="126"/>
                    </a:lnTo>
                    <a:lnTo>
                      <a:pt x="1770" y="99"/>
                    </a:lnTo>
                    <a:lnTo>
                      <a:pt x="1711" y="76"/>
                    </a:lnTo>
                    <a:lnTo>
                      <a:pt x="1652" y="57"/>
                    </a:lnTo>
                    <a:lnTo>
                      <a:pt x="1592" y="39"/>
                    </a:lnTo>
                    <a:lnTo>
                      <a:pt x="1530" y="25"/>
                    </a:lnTo>
                    <a:lnTo>
                      <a:pt x="1467" y="14"/>
                    </a:lnTo>
                    <a:lnTo>
                      <a:pt x="1404" y="6"/>
                    </a:lnTo>
                    <a:lnTo>
                      <a:pt x="1339" y="1"/>
                    </a:lnTo>
                    <a:lnTo>
                      <a:pt x="1273" y="0"/>
                    </a:lnTo>
                    <a:lnTo>
                      <a:pt x="1208" y="1"/>
                    </a:lnTo>
                    <a:lnTo>
                      <a:pt x="1144" y="6"/>
                    </a:lnTo>
                    <a:lnTo>
                      <a:pt x="1079" y="14"/>
                    </a:lnTo>
                    <a:lnTo>
                      <a:pt x="1017" y="25"/>
                    </a:lnTo>
                    <a:lnTo>
                      <a:pt x="955" y="39"/>
                    </a:lnTo>
                    <a:lnTo>
                      <a:pt x="894" y="57"/>
                    </a:lnTo>
                    <a:lnTo>
                      <a:pt x="835" y="76"/>
                    </a:lnTo>
                    <a:lnTo>
                      <a:pt x="778" y="99"/>
                    </a:lnTo>
                    <a:lnTo>
                      <a:pt x="721" y="126"/>
                    </a:lnTo>
                    <a:lnTo>
                      <a:pt x="666" y="154"/>
                    </a:lnTo>
                    <a:lnTo>
                      <a:pt x="613" y="184"/>
                    </a:lnTo>
                    <a:lnTo>
                      <a:pt x="562" y="217"/>
                    </a:lnTo>
                    <a:lnTo>
                      <a:pt x="511" y="252"/>
                    </a:lnTo>
                    <a:lnTo>
                      <a:pt x="463" y="290"/>
                    </a:lnTo>
                    <a:lnTo>
                      <a:pt x="417" y="331"/>
                    </a:lnTo>
                    <a:lnTo>
                      <a:pt x="373" y="373"/>
                    </a:lnTo>
                    <a:lnTo>
                      <a:pt x="330" y="417"/>
                    </a:lnTo>
                    <a:lnTo>
                      <a:pt x="290" y="463"/>
                    </a:lnTo>
                    <a:lnTo>
                      <a:pt x="253" y="511"/>
                    </a:lnTo>
                    <a:lnTo>
                      <a:pt x="217" y="561"/>
                    </a:lnTo>
                    <a:lnTo>
                      <a:pt x="184" y="613"/>
                    </a:lnTo>
                    <a:lnTo>
                      <a:pt x="154" y="666"/>
                    </a:lnTo>
                    <a:lnTo>
                      <a:pt x="125" y="721"/>
                    </a:lnTo>
                    <a:lnTo>
                      <a:pt x="99" y="778"/>
                    </a:lnTo>
                    <a:lnTo>
                      <a:pt x="77" y="835"/>
                    </a:lnTo>
                    <a:lnTo>
                      <a:pt x="57" y="894"/>
                    </a:lnTo>
                    <a:lnTo>
                      <a:pt x="40" y="955"/>
                    </a:lnTo>
                    <a:lnTo>
                      <a:pt x="26" y="1017"/>
                    </a:lnTo>
                    <a:lnTo>
                      <a:pt x="14" y="1079"/>
                    </a:lnTo>
                    <a:lnTo>
                      <a:pt x="6" y="1142"/>
                    </a:lnTo>
                    <a:lnTo>
                      <a:pt x="1" y="1208"/>
                    </a:lnTo>
                    <a:lnTo>
                      <a:pt x="0" y="1273"/>
                    </a:lnTo>
                    <a:lnTo>
                      <a:pt x="1" y="1338"/>
                    </a:lnTo>
                    <a:lnTo>
                      <a:pt x="6" y="1404"/>
                    </a:lnTo>
                    <a:lnTo>
                      <a:pt x="14" y="1467"/>
                    </a:lnTo>
                    <a:lnTo>
                      <a:pt x="26" y="1529"/>
                    </a:lnTo>
                    <a:lnTo>
                      <a:pt x="40" y="1592"/>
                    </a:lnTo>
                    <a:lnTo>
                      <a:pt x="57" y="1652"/>
                    </a:lnTo>
                    <a:lnTo>
                      <a:pt x="77" y="1711"/>
                    </a:lnTo>
                    <a:lnTo>
                      <a:pt x="99" y="1769"/>
                    </a:lnTo>
                    <a:lnTo>
                      <a:pt x="125" y="1825"/>
                    </a:lnTo>
                    <a:lnTo>
                      <a:pt x="154" y="1880"/>
                    </a:lnTo>
                    <a:lnTo>
                      <a:pt x="184" y="1933"/>
                    </a:lnTo>
                    <a:lnTo>
                      <a:pt x="217" y="1986"/>
                    </a:lnTo>
                    <a:lnTo>
                      <a:pt x="253" y="2035"/>
                    </a:lnTo>
                    <a:lnTo>
                      <a:pt x="290" y="2083"/>
                    </a:lnTo>
                    <a:lnTo>
                      <a:pt x="330" y="2129"/>
                    </a:lnTo>
                    <a:lnTo>
                      <a:pt x="373" y="2173"/>
                    </a:lnTo>
                    <a:lnTo>
                      <a:pt x="417" y="2216"/>
                    </a:lnTo>
                    <a:lnTo>
                      <a:pt x="463" y="2256"/>
                    </a:lnTo>
                    <a:lnTo>
                      <a:pt x="511" y="2294"/>
                    </a:lnTo>
                    <a:lnTo>
                      <a:pt x="562" y="2329"/>
                    </a:lnTo>
                    <a:lnTo>
                      <a:pt x="613" y="2362"/>
                    </a:lnTo>
                    <a:lnTo>
                      <a:pt x="666" y="2393"/>
                    </a:lnTo>
                    <a:lnTo>
                      <a:pt x="721" y="2421"/>
                    </a:lnTo>
                    <a:lnTo>
                      <a:pt x="778" y="2447"/>
                    </a:lnTo>
                    <a:lnTo>
                      <a:pt x="835" y="2470"/>
                    </a:lnTo>
                    <a:lnTo>
                      <a:pt x="894" y="2489"/>
                    </a:lnTo>
                    <a:lnTo>
                      <a:pt x="955" y="2507"/>
                    </a:lnTo>
                    <a:lnTo>
                      <a:pt x="1017" y="2521"/>
                    </a:lnTo>
                    <a:lnTo>
                      <a:pt x="1079" y="2532"/>
                    </a:lnTo>
                    <a:lnTo>
                      <a:pt x="1144" y="2540"/>
                    </a:lnTo>
                    <a:lnTo>
                      <a:pt x="1208" y="2545"/>
                    </a:lnTo>
                    <a:lnTo>
                      <a:pt x="1273" y="2546"/>
                    </a:lnTo>
                    <a:lnTo>
                      <a:pt x="1339" y="2545"/>
                    </a:lnTo>
                    <a:lnTo>
                      <a:pt x="1404" y="2540"/>
                    </a:lnTo>
                    <a:lnTo>
                      <a:pt x="1467" y="2532"/>
                    </a:lnTo>
                    <a:lnTo>
                      <a:pt x="1530" y="2521"/>
                    </a:lnTo>
                    <a:lnTo>
                      <a:pt x="1592" y="2507"/>
                    </a:lnTo>
                    <a:lnTo>
                      <a:pt x="1652" y="2489"/>
                    </a:lnTo>
                    <a:lnTo>
                      <a:pt x="1711" y="2470"/>
                    </a:lnTo>
                    <a:lnTo>
                      <a:pt x="1770" y="2447"/>
                    </a:lnTo>
                    <a:lnTo>
                      <a:pt x="1826" y="2421"/>
                    </a:lnTo>
                    <a:lnTo>
                      <a:pt x="1880" y="2393"/>
                    </a:lnTo>
                    <a:lnTo>
                      <a:pt x="1933" y="2362"/>
                    </a:lnTo>
                    <a:lnTo>
                      <a:pt x="1986" y="2329"/>
                    </a:lnTo>
                    <a:lnTo>
                      <a:pt x="2036" y="2294"/>
                    </a:lnTo>
                    <a:lnTo>
                      <a:pt x="2083" y="2256"/>
                    </a:lnTo>
                    <a:lnTo>
                      <a:pt x="2129" y="2216"/>
                    </a:lnTo>
                    <a:lnTo>
                      <a:pt x="2174" y="2173"/>
                    </a:lnTo>
                    <a:lnTo>
                      <a:pt x="2216" y="2129"/>
                    </a:lnTo>
                    <a:lnTo>
                      <a:pt x="2256" y="2083"/>
                    </a:lnTo>
                    <a:lnTo>
                      <a:pt x="2294" y="2035"/>
                    </a:lnTo>
                    <a:lnTo>
                      <a:pt x="2329" y="1986"/>
                    </a:lnTo>
                    <a:lnTo>
                      <a:pt x="2363" y="1933"/>
                    </a:lnTo>
                    <a:lnTo>
                      <a:pt x="2394" y="1880"/>
                    </a:lnTo>
                    <a:lnTo>
                      <a:pt x="2422" y="1825"/>
                    </a:lnTo>
                    <a:lnTo>
                      <a:pt x="2447" y="1769"/>
                    </a:lnTo>
                    <a:lnTo>
                      <a:pt x="2470" y="1711"/>
                    </a:lnTo>
                    <a:lnTo>
                      <a:pt x="2490" y="1652"/>
                    </a:lnTo>
                    <a:lnTo>
                      <a:pt x="2507" y="1592"/>
                    </a:lnTo>
                    <a:lnTo>
                      <a:pt x="2521" y="1529"/>
                    </a:lnTo>
                    <a:lnTo>
                      <a:pt x="2532" y="1467"/>
                    </a:lnTo>
                    <a:lnTo>
                      <a:pt x="2540" y="1404"/>
                    </a:lnTo>
                    <a:lnTo>
                      <a:pt x="2546" y="1338"/>
                    </a:lnTo>
                    <a:lnTo>
                      <a:pt x="2548" y="1273"/>
                    </a:lnTo>
                    <a:close/>
                    <a:moveTo>
                      <a:pt x="2445" y="1273"/>
                    </a:moveTo>
                    <a:lnTo>
                      <a:pt x="2444" y="1333"/>
                    </a:lnTo>
                    <a:lnTo>
                      <a:pt x="2439" y="1393"/>
                    </a:lnTo>
                    <a:lnTo>
                      <a:pt x="2432" y="1452"/>
                    </a:lnTo>
                    <a:lnTo>
                      <a:pt x="2422" y="1509"/>
                    </a:lnTo>
                    <a:lnTo>
                      <a:pt x="2409" y="1566"/>
                    </a:lnTo>
                    <a:lnTo>
                      <a:pt x="2393" y="1622"/>
                    </a:lnTo>
                    <a:lnTo>
                      <a:pt x="2375" y="1676"/>
                    </a:lnTo>
                    <a:lnTo>
                      <a:pt x="2354" y="1729"/>
                    </a:lnTo>
                    <a:lnTo>
                      <a:pt x="2329" y="1782"/>
                    </a:lnTo>
                    <a:lnTo>
                      <a:pt x="2304" y="1832"/>
                    </a:lnTo>
                    <a:lnTo>
                      <a:pt x="2275" y="1881"/>
                    </a:lnTo>
                    <a:lnTo>
                      <a:pt x="2245" y="1928"/>
                    </a:lnTo>
                    <a:lnTo>
                      <a:pt x="2213" y="1975"/>
                    </a:lnTo>
                    <a:lnTo>
                      <a:pt x="2178" y="2019"/>
                    </a:lnTo>
                    <a:lnTo>
                      <a:pt x="2140" y="2061"/>
                    </a:lnTo>
                    <a:lnTo>
                      <a:pt x="2102" y="2102"/>
                    </a:lnTo>
                    <a:lnTo>
                      <a:pt x="2061" y="2140"/>
                    </a:lnTo>
                    <a:lnTo>
                      <a:pt x="2019" y="2178"/>
                    </a:lnTo>
                    <a:lnTo>
                      <a:pt x="1975" y="2212"/>
                    </a:lnTo>
                    <a:lnTo>
                      <a:pt x="1928" y="2245"/>
                    </a:lnTo>
                    <a:lnTo>
                      <a:pt x="1881" y="2275"/>
                    </a:lnTo>
                    <a:lnTo>
                      <a:pt x="1832" y="2303"/>
                    </a:lnTo>
                    <a:lnTo>
                      <a:pt x="1782" y="2329"/>
                    </a:lnTo>
                    <a:lnTo>
                      <a:pt x="1729" y="2352"/>
                    </a:lnTo>
                    <a:lnTo>
                      <a:pt x="1676" y="2373"/>
                    </a:lnTo>
                    <a:lnTo>
                      <a:pt x="1622" y="2393"/>
                    </a:lnTo>
                    <a:lnTo>
                      <a:pt x="1567" y="2408"/>
                    </a:lnTo>
                    <a:lnTo>
                      <a:pt x="1509" y="2421"/>
                    </a:lnTo>
                    <a:lnTo>
                      <a:pt x="1452" y="2432"/>
                    </a:lnTo>
                    <a:lnTo>
                      <a:pt x="1393" y="2439"/>
                    </a:lnTo>
                    <a:lnTo>
                      <a:pt x="1333" y="2444"/>
                    </a:lnTo>
                    <a:lnTo>
                      <a:pt x="1273" y="2445"/>
                    </a:lnTo>
                    <a:lnTo>
                      <a:pt x="1213" y="2444"/>
                    </a:lnTo>
                    <a:lnTo>
                      <a:pt x="1154" y="2439"/>
                    </a:lnTo>
                    <a:lnTo>
                      <a:pt x="1095" y="2432"/>
                    </a:lnTo>
                    <a:lnTo>
                      <a:pt x="1037" y="2421"/>
                    </a:lnTo>
                    <a:lnTo>
                      <a:pt x="981" y="2408"/>
                    </a:lnTo>
                    <a:lnTo>
                      <a:pt x="925" y="2393"/>
                    </a:lnTo>
                    <a:lnTo>
                      <a:pt x="870" y="2373"/>
                    </a:lnTo>
                    <a:lnTo>
                      <a:pt x="817" y="2352"/>
                    </a:lnTo>
                    <a:lnTo>
                      <a:pt x="766" y="2329"/>
                    </a:lnTo>
                    <a:lnTo>
                      <a:pt x="714" y="2303"/>
                    </a:lnTo>
                    <a:lnTo>
                      <a:pt x="666" y="2275"/>
                    </a:lnTo>
                    <a:lnTo>
                      <a:pt x="618" y="2245"/>
                    </a:lnTo>
                    <a:lnTo>
                      <a:pt x="573" y="2212"/>
                    </a:lnTo>
                    <a:lnTo>
                      <a:pt x="528" y="2178"/>
                    </a:lnTo>
                    <a:lnTo>
                      <a:pt x="485" y="2140"/>
                    </a:lnTo>
                    <a:lnTo>
                      <a:pt x="445" y="2102"/>
                    </a:lnTo>
                    <a:lnTo>
                      <a:pt x="406" y="2061"/>
                    </a:lnTo>
                    <a:lnTo>
                      <a:pt x="369" y="2019"/>
                    </a:lnTo>
                    <a:lnTo>
                      <a:pt x="335" y="1975"/>
                    </a:lnTo>
                    <a:lnTo>
                      <a:pt x="301" y="1928"/>
                    </a:lnTo>
                    <a:lnTo>
                      <a:pt x="271" y="1881"/>
                    </a:lnTo>
                    <a:lnTo>
                      <a:pt x="243" y="1832"/>
                    </a:lnTo>
                    <a:lnTo>
                      <a:pt x="217" y="1782"/>
                    </a:lnTo>
                    <a:lnTo>
                      <a:pt x="194" y="1729"/>
                    </a:lnTo>
                    <a:lnTo>
                      <a:pt x="173" y="1676"/>
                    </a:lnTo>
                    <a:lnTo>
                      <a:pt x="155" y="1622"/>
                    </a:lnTo>
                    <a:lnTo>
                      <a:pt x="139" y="1566"/>
                    </a:lnTo>
                    <a:lnTo>
                      <a:pt x="125" y="1509"/>
                    </a:lnTo>
                    <a:lnTo>
                      <a:pt x="115" y="1452"/>
                    </a:lnTo>
                    <a:lnTo>
                      <a:pt x="107" y="1393"/>
                    </a:lnTo>
                    <a:lnTo>
                      <a:pt x="103" y="1333"/>
                    </a:lnTo>
                    <a:lnTo>
                      <a:pt x="101" y="1273"/>
                    </a:lnTo>
                    <a:lnTo>
                      <a:pt x="103" y="1213"/>
                    </a:lnTo>
                    <a:lnTo>
                      <a:pt x="107" y="1154"/>
                    </a:lnTo>
                    <a:lnTo>
                      <a:pt x="115" y="1094"/>
                    </a:lnTo>
                    <a:lnTo>
                      <a:pt x="125" y="1037"/>
                    </a:lnTo>
                    <a:lnTo>
                      <a:pt x="139" y="981"/>
                    </a:lnTo>
                    <a:lnTo>
                      <a:pt x="155" y="924"/>
                    </a:lnTo>
                    <a:lnTo>
                      <a:pt x="173" y="870"/>
                    </a:lnTo>
                    <a:lnTo>
                      <a:pt x="194" y="817"/>
                    </a:lnTo>
                    <a:lnTo>
                      <a:pt x="217" y="765"/>
                    </a:lnTo>
                    <a:lnTo>
                      <a:pt x="243" y="714"/>
                    </a:lnTo>
                    <a:lnTo>
                      <a:pt x="271" y="665"/>
                    </a:lnTo>
                    <a:lnTo>
                      <a:pt x="301" y="618"/>
                    </a:lnTo>
                    <a:lnTo>
                      <a:pt x="335" y="572"/>
                    </a:lnTo>
                    <a:lnTo>
                      <a:pt x="369" y="528"/>
                    </a:lnTo>
                    <a:lnTo>
                      <a:pt x="406" y="485"/>
                    </a:lnTo>
                    <a:lnTo>
                      <a:pt x="445" y="444"/>
                    </a:lnTo>
                    <a:lnTo>
                      <a:pt x="485" y="406"/>
                    </a:lnTo>
                    <a:lnTo>
                      <a:pt x="528" y="369"/>
                    </a:lnTo>
                    <a:lnTo>
                      <a:pt x="573" y="335"/>
                    </a:lnTo>
                    <a:lnTo>
                      <a:pt x="618" y="301"/>
                    </a:lnTo>
                    <a:lnTo>
                      <a:pt x="666" y="271"/>
                    </a:lnTo>
                    <a:lnTo>
                      <a:pt x="714" y="243"/>
                    </a:lnTo>
                    <a:lnTo>
                      <a:pt x="766" y="217"/>
                    </a:lnTo>
                    <a:lnTo>
                      <a:pt x="817" y="194"/>
                    </a:lnTo>
                    <a:lnTo>
                      <a:pt x="870" y="173"/>
                    </a:lnTo>
                    <a:lnTo>
                      <a:pt x="925" y="154"/>
                    </a:lnTo>
                    <a:lnTo>
                      <a:pt x="981" y="139"/>
                    </a:lnTo>
                    <a:lnTo>
                      <a:pt x="1037" y="126"/>
                    </a:lnTo>
                    <a:lnTo>
                      <a:pt x="1095" y="115"/>
                    </a:lnTo>
                    <a:lnTo>
                      <a:pt x="1154" y="107"/>
                    </a:lnTo>
                    <a:lnTo>
                      <a:pt x="1213" y="102"/>
                    </a:lnTo>
                    <a:lnTo>
                      <a:pt x="1273" y="101"/>
                    </a:lnTo>
                    <a:lnTo>
                      <a:pt x="1333" y="102"/>
                    </a:lnTo>
                    <a:lnTo>
                      <a:pt x="1393" y="107"/>
                    </a:lnTo>
                    <a:lnTo>
                      <a:pt x="1452" y="115"/>
                    </a:lnTo>
                    <a:lnTo>
                      <a:pt x="1509" y="126"/>
                    </a:lnTo>
                    <a:lnTo>
                      <a:pt x="1567" y="139"/>
                    </a:lnTo>
                    <a:lnTo>
                      <a:pt x="1622" y="154"/>
                    </a:lnTo>
                    <a:lnTo>
                      <a:pt x="1676" y="173"/>
                    </a:lnTo>
                    <a:lnTo>
                      <a:pt x="1729" y="194"/>
                    </a:lnTo>
                    <a:lnTo>
                      <a:pt x="1782" y="217"/>
                    </a:lnTo>
                    <a:lnTo>
                      <a:pt x="1832" y="243"/>
                    </a:lnTo>
                    <a:lnTo>
                      <a:pt x="1881" y="271"/>
                    </a:lnTo>
                    <a:lnTo>
                      <a:pt x="1928" y="301"/>
                    </a:lnTo>
                    <a:lnTo>
                      <a:pt x="1975" y="335"/>
                    </a:lnTo>
                    <a:lnTo>
                      <a:pt x="2019" y="369"/>
                    </a:lnTo>
                    <a:lnTo>
                      <a:pt x="2061" y="406"/>
                    </a:lnTo>
                    <a:lnTo>
                      <a:pt x="2102" y="444"/>
                    </a:lnTo>
                    <a:lnTo>
                      <a:pt x="2140" y="485"/>
                    </a:lnTo>
                    <a:lnTo>
                      <a:pt x="2178" y="528"/>
                    </a:lnTo>
                    <a:lnTo>
                      <a:pt x="2213" y="572"/>
                    </a:lnTo>
                    <a:lnTo>
                      <a:pt x="2245" y="618"/>
                    </a:lnTo>
                    <a:lnTo>
                      <a:pt x="2275" y="665"/>
                    </a:lnTo>
                    <a:lnTo>
                      <a:pt x="2304" y="714"/>
                    </a:lnTo>
                    <a:lnTo>
                      <a:pt x="2329" y="765"/>
                    </a:lnTo>
                    <a:lnTo>
                      <a:pt x="2354" y="817"/>
                    </a:lnTo>
                    <a:lnTo>
                      <a:pt x="2375" y="870"/>
                    </a:lnTo>
                    <a:lnTo>
                      <a:pt x="2393" y="924"/>
                    </a:lnTo>
                    <a:lnTo>
                      <a:pt x="2409" y="981"/>
                    </a:lnTo>
                    <a:lnTo>
                      <a:pt x="2422" y="1037"/>
                    </a:lnTo>
                    <a:lnTo>
                      <a:pt x="2432" y="1094"/>
                    </a:lnTo>
                    <a:lnTo>
                      <a:pt x="2439" y="1154"/>
                    </a:lnTo>
                    <a:lnTo>
                      <a:pt x="2444" y="1213"/>
                    </a:lnTo>
                    <a:lnTo>
                      <a:pt x="2445" y="1273"/>
                    </a:lnTo>
                    <a:close/>
                  </a:path>
                </a:pathLst>
              </a:custGeom>
              <a:solidFill>
                <a:srgbClr val="F3B9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1576" name="Freeform 1407">
                <a:extLst>
                  <a:ext uri="{FF2B5EF4-FFF2-40B4-BE49-F238E27FC236}">
                    <a16:creationId xmlns:a16="http://schemas.microsoft.com/office/drawing/2014/main" id="{1F651565-AF46-4A48-9201-E2B8DADA9959}"/>
                  </a:ext>
                </a:extLst>
              </p:cNvPr>
              <p:cNvSpPr>
                <a:spLocks noEditPoints="1"/>
              </p:cNvSpPr>
              <p:nvPr/>
            </p:nvSpPr>
            <p:spPr bwMode="auto">
              <a:xfrm>
                <a:off x="3695" y="1271"/>
                <a:ext cx="489" cy="489"/>
              </a:xfrm>
              <a:custGeom>
                <a:avLst/>
                <a:gdLst>
                  <a:gd name="T0" fmla="*/ 484 w 2446"/>
                  <a:gd name="T1" fmla="*/ 195 h 2446"/>
                  <a:gd name="T2" fmla="*/ 465 w 2446"/>
                  <a:gd name="T3" fmla="*/ 139 h 2446"/>
                  <a:gd name="T4" fmla="*/ 433 w 2446"/>
                  <a:gd name="T5" fmla="*/ 89 h 2446"/>
                  <a:gd name="T6" fmla="*/ 391 w 2446"/>
                  <a:gd name="T7" fmla="*/ 49 h 2446"/>
                  <a:gd name="T8" fmla="*/ 340 w 2446"/>
                  <a:gd name="T9" fmla="*/ 19 h 2446"/>
                  <a:gd name="T10" fmla="*/ 282 w 2446"/>
                  <a:gd name="T11" fmla="*/ 3 h 2446"/>
                  <a:gd name="T12" fmla="*/ 220 w 2446"/>
                  <a:gd name="T13" fmla="*/ 1 h 2446"/>
                  <a:gd name="T14" fmla="*/ 161 w 2446"/>
                  <a:gd name="T15" fmla="*/ 15 h 2446"/>
                  <a:gd name="T16" fmla="*/ 108 w 2446"/>
                  <a:gd name="T17" fmla="*/ 42 h 2446"/>
                  <a:gd name="T18" fmla="*/ 64 w 2446"/>
                  <a:gd name="T19" fmla="*/ 80 h 2446"/>
                  <a:gd name="T20" fmla="*/ 30 w 2446"/>
                  <a:gd name="T21" fmla="*/ 128 h 2446"/>
                  <a:gd name="T22" fmla="*/ 8 w 2446"/>
                  <a:gd name="T23" fmla="*/ 184 h 2446"/>
                  <a:gd name="T24" fmla="*/ 0 w 2446"/>
                  <a:gd name="T25" fmla="*/ 245 h 2446"/>
                  <a:gd name="T26" fmla="*/ 8 w 2446"/>
                  <a:gd name="T27" fmla="*/ 306 h 2446"/>
                  <a:gd name="T28" fmla="*/ 30 w 2446"/>
                  <a:gd name="T29" fmla="*/ 361 h 2446"/>
                  <a:gd name="T30" fmla="*/ 64 w 2446"/>
                  <a:gd name="T31" fmla="*/ 409 h 2446"/>
                  <a:gd name="T32" fmla="*/ 108 w 2446"/>
                  <a:gd name="T33" fmla="*/ 447 h 2446"/>
                  <a:gd name="T34" fmla="*/ 161 w 2446"/>
                  <a:gd name="T35" fmla="*/ 474 h 2446"/>
                  <a:gd name="T36" fmla="*/ 220 w 2446"/>
                  <a:gd name="T37" fmla="*/ 488 h 2446"/>
                  <a:gd name="T38" fmla="*/ 282 w 2446"/>
                  <a:gd name="T39" fmla="*/ 486 h 2446"/>
                  <a:gd name="T40" fmla="*/ 340 w 2446"/>
                  <a:gd name="T41" fmla="*/ 470 h 2446"/>
                  <a:gd name="T42" fmla="*/ 391 w 2446"/>
                  <a:gd name="T43" fmla="*/ 440 h 2446"/>
                  <a:gd name="T44" fmla="*/ 433 w 2446"/>
                  <a:gd name="T45" fmla="*/ 400 h 2446"/>
                  <a:gd name="T46" fmla="*/ 465 w 2446"/>
                  <a:gd name="T47" fmla="*/ 350 h 2446"/>
                  <a:gd name="T48" fmla="*/ 484 w 2446"/>
                  <a:gd name="T49" fmla="*/ 294 h 2446"/>
                  <a:gd name="T50" fmla="*/ 469 w 2446"/>
                  <a:gd name="T51" fmla="*/ 245 h 2446"/>
                  <a:gd name="T52" fmla="*/ 462 w 2446"/>
                  <a:gd name="T53" fmla="*/ 300 h 2446"/>
                  <a:gd name="T54" fmla="*/ 442 w 2446"/>
                  <a:gd name="T55" fmla="*/ 351 h 2446"/>
                  <a:gd name="T56" fmla="*/ 410 w 2446"/>
                  <a:gd name="T57" fmla="*/ 395 h 2446"/>
                  <a:gd name="T58" fmla="*/ 370 w 2446"/>
                  <a:gd name="T59" fmla="*/ 430 h 2446"/>
                  <a:gd name="T60" fmla="*/ 322 w 2446"/>
                  <a:gd name="T61" fmla="*/ 455 h 2446"/>
                  <a:gd name="T62" fmla="*/ 267 w 2446"/>
                  <a:gd name="T63" fmla="*/ 468 h 2446"/>
                  <a:gd name="T64" fmla="*/ 210 w 2446"/>
                  <a:gd name="T65" fmla="*/ 466 h 2446"/>
                  <a:gd name="T66" fmla="*/ 157 w 2446"/>
                  <a:gd name="T67" fmla="*/ 451 h 2446"/>
                  <a:gd name="T68" fmla="*/ 111 w 2446"/>
                  <a:gd name="T69" fmla="*/ 424 h 2446"/>
                  <a:gd name="T70" fmla="*/ 72 w 2446"/>
                  <a:gd name="T71" fmla="*/ 387 h 2446"/>
                  <a:gd name="T72" fmla="*/ 43 w 2446"/>
                  <a:gd name="T73" fmla="*/ 342 h 2446"/>
                  <a:gd name="T74" fmla="*/ 25 w 2446"/>
                  <a:gd name="T75" fmla="*/ 290 h 2446"/>
                  <a:gd name="T76" fmla="*/ 21 w 2446"/>
                  <a:gd name="T77" fmla="*/ 233 h 2446"/>
                  <a:gd name="T78" fmla="*/ 31 w 2446"/>
                  <a:gd name="T79" fmla="*/ 178 h 2446"/>
                  <a:gd name="T80" fmla="*/ 53 w 2446"/>
                  <a:gd name="T81" fmla="*/ 128 h 2446"/>
                  <a:gd name="T82" fmla="*/ 86 w 2446"/>
                  <a:gd name="T83" fmla="*/ 86 h 2446"/>
                  <a:gd name="T84" fmla="*/ 128 w 2446"/>
                  <a:gd name="T85" fmla="*/ 53 h 2446"/>
                  <a:gd name="T86" fmla="*/ 178 w 2446"/>
                  <a:gd name="T87" fmla="*/ 31 h 2446"/>
                  <a:gd name="T88" fmla="*/ 233 w 2446"/>
                  <a:gd name="T89" fmla="*/ 21 h 2446"/>
                  <a:gd name="T90" fmla="*/ 290 w 2446"/>
                  <a:gd name="T91" fmla="*/ 25 h 2446"/>
                  <a:gd name="T92" fmla="*/ 342 w 2446"/>
                  <a:gd name="T93" fmla="*/ 43 h 2446"/>
                  <a:gd name="T94" fmla="*/ 387 w 2446"/>
                  <a:gd name="T95" fmla="*/ 72 h 2446"/>
                  <a:gd name="T96" fmla="*/ 424 w 2446"/>
                  <a:gd name="T97" fmla="*/ 111 h 2446"/>
                  <a:gd name="T98" fmla="*/ 451 w 2446"/>
                  <a:gd name="T99" fmla="*/ 157 h 2446"/>
                  <a:gd name="T100" fmla="*/ 466 w 2446"/>
                  <a:gd name="T101" fmla="*/ 210 h 244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446" h="2446">
                    <a:moveTo>
                      <a:pt x="2446" y="1223"/>
                    </a:moveTo>
                    <a:lnTo>
                      <a:pt x="2444" y="1160"/>
                    </a:lnTo>
                    <a:lnTo>
                      <a:pt x="2440" y="1099"/>
                    </a:lnTo>
                    <a:lnTo>
                      <a:pt x="2432" y="1037"/>
                    </a:lnTo>
                    <a:lnTo>
                      <a:pt x="2421" y="977"/>
                    </a:lnTo>
                    <a:lnTo>
                      <a:pt x="2408" y="918"/>
                    </a:lnTo>
                    <a:lnTo>
                      <a:pt x="2391" y="859"/>
                    </a:lnTo>
                    <a:lnTo>
                      <a:pt x="2372" y="803"/>
                    </a:lnTo>
                    <a:lnTo>
                      <a:pt x="2350" y="747"/>
                    </a:lnTo>
                    <a:lnTo>
                      <a:pt x="2326" y="694"/>
                    </a:lnTo>
                    <a:lnTo>
                      <a:pt x="2299" y="640"/>
                    </a:lnTo>
                    <a:lnTo>
                      <a:pt x="2269" y="589"/>
                    </a:lnTo>
                    <a:lnTo>
                      <a:pt x="2237" y="540"/>
                    </a:lnTo>
                    <a:lnTo>
                      <a:pt x="2203" y="492"/>
                    </a:lnTo>
                    <a:lnTo>
                      <a:pt x="2167" y="445"/>
                    </a:lnTo>
                    <a:lnTo>
                      <a:pt x="2129" y="401"/>
                    </a:lnTo>
                    <a:lnTo>
                      <a:pt x="2088" y="359"/>
                    </a:lnTo>
                    <a:lnTo>
                      <a:pt x="2045" y="318"/>
                    </a:lnTo>
                    <a:lnTo>
                      <a:pt x="2001" y="280"/>
                    </a:lnTo>
                    <a:lnTo>
                      <a:pt x="1955" y="243"/>
                    </a:lnTo>
                    <a:lnTo>
                      <a:pt x="1908" y="209"/>
                    </a:lnTo>
                    <a:lnTo>
                      <a:pt x="1857" y="177"/>
                    </a:lnTo>
                    <a:lnTo>
                      <a:pt x="1806" y="148"/>
                    </a:lnTo>
                    <a:lnTo>
                      <a:pt x="1754" y="121"/>
                    </a:lnTo>
                    <a:lnTo>
                      <a:pt x="1700" y="97"/>
                    </a:lnTo>
                    <a:lnTo>
                      <a:pt x="1644" y="75"/>
                    </a:lnTo>
                    <a:lnTo>
                      <a:pt x="1587" y="55"/>
                    </a:lnTo>
                    <a:lnTo>
                      <a:pt x="1529" y="39"/>
                    </a:lnTo>
                    <a:lnTo>
                      <a:pt x="1469" y="25"/>
                    </a:lnTo>
                    <a:lnTo>
                      <a:pt x="1410" y="14"/>
                    </a:lnTo>
                    <a:lnTo>
                      <a:pt x="1349" y="7"/>
                    </a:lnTo>
                    <a:lnTo>
                      <a:pt x="1286" y="2"/>
                    </a:lnTo>
                    <a:lnTo>
                      <a:pt x="1223" y="0"/>
                    </a:lnTo>
                    <a:lnTo>
                      <a:pt x="1161" y="2"/>
                    </a:lnTo>
                    <a:lnTo>
                      <a:pt x="1099" y="7"/>
                    </a:lnTo>
                    <a:lnTo>
                      <a:pt x="1037" y="14"/>
                    </a:lnTo>
                    <a:lnTo>
                      <a:pt x="977" y="25"/>
                    </a:lnTo>
                    <a:lnTo>
                      <a:pt x="918" y="39"/>
                    </a:lnTo>
                    <a:lnTo>
                      <a:pt x="859" y="55"/>
                    </a:lnTo>
                    <a:lnTo>
                      <a:pt x="803" y="75"/>
                    </a:lnTo>
                    <a:lnTo>
                      <a:pt x="748" y="97"/>
                    </a:lnTo>
                    <a:lnTo>
                      <a:pt x="694" y="121"/>
                    </a:lnTo>
                    <a:lnTo>
                      <a:pt x="640" y="148"/>
                    </a:lnTo>
                    <a:lnTo>
                      <a:pt x="589" y="177"/>
                    </a:lnTo>
                    <a:lnTo>
                      <a:pt x="540" y="209"/>
                    </a:lnTo>
                    <a:lnTo>
                      <a:pt x="492" y="243"/>
                    </a:lnTo>
                    <a:lnTo>
                      <a:pt x="445" y="280"/>
                    </a:lnTo>
                    <a:lnTo>
                      <a:pt x="401" y="318"/>
                    </a:lnTo>
                    <a:lnTo>
                      <a:pt x="359" y="359"/>
                    </a:lnTo>
                    <a:lnTo>
                      <a:pt x="319" y="401"/>
                    </a:lnTo>
                    <a:lnTo>
                      <a:pt x="279" y="445"/>
                    </a:lnTo>
                    <a:lnTo>
                      <a:pt x="243" y="492"/>
                    </a:lnTo>
                    <a:lnTo>
                      <a:pt x="209" y="540"/>
                    </a:lnTo>
                    <a:lnTo>
                      <a:pt x="178" y="589"/>
                    </a:lnTo>
                    <a:lnTo>
                      <a:pt x="148" y="640"/>
                    </a:lnTo>
                    <a:lnTo>
                      <a:pt x="121" y="694"/>
                    </a:lnTo>
                    <a:lnTo>
                      <a:pt x="97" y="747"/>
                    </a:lnTo>
                    <a:lnTo>
                      <a:pt x="74" y="803"/>
                    </a:lnTo>
                    <a:lnTo>
                      <a:pt x="55" y="859"/>
                    </a:lnTo>
                    <a:lnTo>
                      <a:pt x="39" y="918"/>
                    </a:lnTo>
                    <a:lnTo>
                      <a:pt x="25" y="977"/>
                    </a:lnTo>
                    <a:lnTo>
                      <a:pt x="15" y="1037"/>
                    </a:lnTo>
                    <a:lnTo>
                      <a:pt x="7" y="1099"/>
                    </a:lnTo>
                    <a:lnTo>
                      <a:pt x="2" y="1160"/>
                    </a:lnTo>
                    <a:lnTo>
                      <a:pt x="0" y="1223"/>
                    </a:lnTo>
                    <a:lnTo>
                      <a:pt x="2" y="1286"/>
                    </a:lnTo>
                    <a:lnTo>
                      <a:pt x="7" y="1348"/>
                    </a:lnTo>
                    <a:lnTo>
                      <a:pt x="15" y="1409"/>
                    </a:lnTo>
                    <a:lnTo>
                      <a:pt x="25" y="1469"/>
                    </a:lnTo>
                    <a:lnTo>
                      <a:pt x="39" y="1529"/>
                    </a:lnTo>
                    <a:lnTo>
                      <a:pt x="55" y="1587"/>
                    </a:lnTo>
                    <a:lnTo>
                      <a:pt x="74" y="1643"/>
                    </a:lnTo>
                    <a:lnTo>
                      <a:pt x="97" y="1699"/>
                    </a:lnTo>
                    <a:lnTo>
                      <a:pt x="121" y="1753"/>
                    </a:lnTo>
                    <a:lnTo>
                      <a:pt x="148" y="1806"/>
                    </a:lnTo>
                    <a:lnTo>
                      <a:pt x="178" y="1857"/>
                    </a:lnTo>
                    <a:lnTo>
                      <a:pt x="209" y="1906"/>
                    </a:lnTo>
                    <a:lnTo>
                      <a:pt x="243" y="1955"/>
                    </a:lnTo>
                    <a:lnTo>
                      <a:pt x="279" y="2001"/>
                    </a:lnTo>
                    <a:lnTo>
                      <a:pt x="319" y="2045"/>
                    </a:lnTo>
                    <a:lnTo>
                      <a:pt x="359" y="2087"/>
                    </a:lnTo>
                    <a:lnTo>
                      <a:pt x="401" y="2129"/>
                    </a:lnTo>
                    <a:lnTo>
                      <a:pt x="445" y="2167"/>
                    </a:lnTo>
                    <a:lnTo>
                      <a:pt x="492" y="2203"/>
                    </a:lnTo>
                    <a:lnTo>
                      <a:pt x="540" y="2237"/>
                    </a:lnTo>
                    <a:lnTo>
                      <a:pt x="589" y="2269"/>
                    </a:lnTo>
                    <a:lnTo>
                      <a:pt x="640" y="2298"/>
                    </a:lnTo>
                    <a:lnTo>
                      <a:pt x="694" y="2325"/>
                    </a:lnTo>
                    <a:lnTo>
                      <a:pt x="748" y="2350"/>
                    </a:lnTo>
                    <a:lnTo>
                      <a:pt x="803" y="2372"/>
                    </a:lnTo>
                    <a:lnTo>
                      <a:pt x="859" y="2391"/>
                    </a:lnTo>
                    <a:lnTo>
                      <a:pt x="918" y="2407"/>
                    </a:lnTo>
                    <a:lnTo>
                      <a:pt x="977" y="2421"/>
                    </a:lnTo>
                    <a:lnTo>
                      <a:pt x="1037" y="2432"/>
                    </a:lnTo>
                    <a:lnTo>
                      <a:pt x="1099" y="2439"/>
                    </a:lnTo>
                    <a:lnTo>
                      <a:pt x="1161" y="2444"/>
                    </a:lnTo>
                    <a:lnTo>
                      <a:pt x="1223" y="2446"/>
                    </a:lnTo>
                    <a:lnTo>
                      <a:pt x="1286" y="2444"/>
                    </a:lnTo>
                    <a:lnTo>
                      <a:pt x="1349" y="2439"/>
                    </a:lnTo>
                    <a:lnTo>
                      <a:pt x="1410" y="2432"/>
                    </a:lnTo>
                    <a:lnTo>
                      <a:pt x="1469" y="2421"/>
                    </a:lnTo>
                    <a:lnTo>
                      <a:pt x="1529" y="2407"/>
                    </a:lnTo>
                    <a:lnTo>
                      <a:pt x="1587" y="2391"/>
                    </a:lnTo>
                    <a:lnTo>
                      <a:pt x="1644" y="2372"/>
                    </a:lnTo>
                    <a:lnTo>
                      <a:pt x="1700" y="2350"/>
                    </a:lnTo>
                    <a:lnTo>
                      <a:pt x="1754" y="2325"/>
                    </a:lnTo>
                    <a:lnTo>
                      <a:pt x="1806" y="2298"/>
                    </a:lnTo>
                    <a:lnTo>
                      <a:pt x="1857" y="2269"/>
                    </a:lnTo>
                    <a:lnTo>
                      <a:pt x="1908" y="2237"/>
                    </a:lnTo>
                    <a:lnTo>
                      <a:pt x="1955" y="2203"/>
                    </a:lnTo>
                    <a:lnTo>
                      <a:pt x="2001" y="2167"/>
                    </a:lnTo>
                    <a:lnTo>
                      <a:pt x="2045" y="2129"/>
                    </a:lnTo>
                    <a:lnTo>
                      <a:pt x="2088" y="2087"/>
                    </a:lnTo>
                    <a:lnTo>
                      <a:pt x="2129" y="2045"/>
                    </a:lnTo>
                    <a:lnTo>
                      <a:pt x="2167" y="2001"/>
                    </a:lnTo>
                    <a:lnTo>
                      <a:pt x="2203" y="1955"/>
                    </a:lnTo>
                    <a:lnTo>
                      <a:pt x="2237" y="1906"/>
                    </a:lnTo>
                    <a:lnTo>
                      <a:pt x="2269" y="1857"/>
                    </a:lnTo>
                    <a:lnTo>
                      <a:pt x="2299" y="1806"/>
                    </a:lnTo>
                    <a:lnTo>
                      <a:pt x="2326" y="1753"/>
                    </a:lnTo>
                    <a:lnTo>
                      <a:pt x="2350" y="1699"/>
                    </a:lnTo>
                    <a:lnTo>
                      <a:pt x="2372" y="1643"/>
                    </a:lnTo>
                    <a:lnTo>
                      <a:pt x="2391" y="1587"/>
                    </a:lnTo>
                    <a:lnTo>
                      <a:pt x="2408" y="1529"/>
                    </a:lnTo>
                    <a:lnTo>
                      <a:pt x="2421" y="1469"/>
                    </a:lnTo>
                    <a:lnTo>
                      <a:pt x="2432" y="1409"/>
                    </a:lnTo>
                    <a:lnTo>
                      <a:pt x="2440" y="1348"/>
                    </a:lnTo>
                    <a:lnTo>
                      <a:pt x="2444" y="1286"/>
                    </a:lnTo>
                    <a:lnTo>
                      <a:pt x="2446" y="1223"/>
                    </a:lnTo>
                    <a:close/>
                    <a:moveTo>
                      <a:pt x="2345" y="1223"/>
                    </a:moveTo>
                    <a:lnTo>
                      <a:pt x="2343" y="1280"/>
                    </a:lnTo>
                    <a:lnTo>
                      <a:pt x="2339" y="1338"/>
                    </a:lnTo>
                    <a:lnTo>
                      <a:pt x="2332" y="1394"/>
                    </a:lnTo>
                    <a:lnTo>
                      <a:pt x="2322" y="1449"/>
                    </a:lnTo>
                    <a:lnTo>
                      <a:pt x="2309" y="1503"/>
                    </a:lnTo>
                    <a:lnTo>
                      <a:pt x="2294" y="1557"/>
                    </a:lnTo>
                    <a:lnTo>
                      <a:pt x="2276" y="1608"/>
                    </a:lnTo>
                    <a:lnTo>
                      <a:pt x="2256" y="1659"/>
                    </a:lnTo>
                    <a:lnTo>
                      <a:pt x="2234" y="1709"/>
                    </a:lnTo>
                    <a:lnTo>
                      <a:pt x="2209" y="1758"/>
                    </a:lnTo>
                    <a:lnTo>
                      <a:pt x="2182" y="1804"/>
                    </a:lnTo>
                    <a:lnTo>
                      <a:pt x="2153" y="1850"/>
                    </a:lnTo>
                    <a:lnTo>
                      <a:pt x="2122" y="1893"/>
                    </a:lnTo>
                    <a:lnTo>
                      <a:pt x="2088" y="1936"/>
                    </a:lnTo>
                    <a:lnTo>
                      <a:pt x="2053" y="1977"/>
                    </a:lnTo>
                    <a:lnTo>
                      <a:pt x="2016" y="2016"/>
                    </a:lnTo>
                    <a:lnTo>
                      <a:pt x="1977" y="2053"/>
                    </a:lnTo>
                    <a:lnTo>
                      <a:pt x="1937" y="2088"/>
                    </a:lnTo>
                    <a:lnTo>
                      <a:pt x="1895" y="2121"/>
                    </a:lnTo>
                    <a:lnTo>
                      <a:pt x="1850" y="2153"/>
                    </a:lnTo>
                    <a:lnTo>
                      <a:pt x="1805" y="2182"/>
                    </a:lnTo>
                    <a:lnTo>
                      <a:pt x="1758" y="2209"/>
                    </a:lnTo>
                    <a:lnTo>
                      <a:pt x="1710" y="2233"/>
                    </a:lnTo>
                    <a:lnTo>
                      <a:pt x="1659" y="2256"/>
                    </a:lnTo>
                    <a:lnTo>
                      <a:pt x="1609" y="2276"/>
                    </a:lnTo>
                    <a:lnTo>
                      <a:pt x="1557" y="2293"/>
                    </a:lnTo>
                    <a:lnTo>
                      <a:pt x="1504" y="2308"/>
                    </a:lnTo>
                    <a:lnTo>
                      <a:pt x="1449" y="2321"/>
                    </a:lnTo>
                    <a:lnTo>
                      <a:pt x="1394" y="2332"/>
                    </a:lnTo>
                    <a:lnTo>
                      <a:pt x="1338" y="2339"/>
                    </a:lnTo>
                    <a:lnTo>
                      <a:pt x="1281" y="2343"/>
                    </a:lnTo>
                    <a:lnTo>
                      <a:pt x="1223" y="2344"/>
                    </a:lnTo>
                    <a:lnTo>
                      <a:pt x="1166" y="2343"/>
                    </a:lnTo>
                    <a:lnTo>
                      <a:pt x="1109" y="2339"/>
                    </a:lnTo>
                    <a:lnTo>
                      <a:pt x="1052" y="2332"/>
                    </a:lnTo>
                    <a:lnTo>
                      <a:pt x="997" y="2321"/>
                    </a:lnTo>
                    <a:lnTo>
                      <a:pt x="943" y="2308"/>
                    </a:lnTo>
                    <a:lnTo>
                      <a:pt x="891" y="2293"/>
                    </a:lnTo>
                    <a:lnTo>
                      <a:pt x="838" y="2276"/>
                    </a:lnTo>
                    <a:lnTo>
                      <a:pt x="787" y="2256"/>
                    </a:lnTo>
                    <a:lnTo>
                      <a:pt x="738" y="2233"/>
                    </a:lnTo>
                    <a:lnTo>
                      <a:pt x="690" y="2209"/>
                    </a:lnTo>
                    <a:lnTo>
                      <a:pt x="642" y="2182"/>
                    </a:lnTo>
                    <a:lnTo>
                      <a:pt x="597" y="2153"/>
                    </a:lnTo>
                    <a:lnTo>
                      <a:pt x="553" y="2121"/>
                    </a:lnTo>
                    <a:lnTo>
                      <a:pt x="511" y="2088"/>
                    </a:lnTo>
                    <a:lnTo>
                      <a:pt x="469" y="2053"/>
                    </a:lnTo>
                    <a:lnTo>
                      <a:pt x="431" y="2016"/>
                    </a:lnTo>
                    <a:lnTo>
                      <a:pt x="394" y="1977"/>
                    </a:lnTo>
                    <a:lnTo>
                      <a:pt x="359" y="1936"/>
                    </a:lnTo>
                    <a:lnTo>
                      <a:pt x="325" y="1893"/>
                    </a:lnTo>
                    <a:lnTo>
                      <a:pt x="294" y="1850"/>
                    </a:lnTo>
                    <a:lnTo>
                      <a:pt x="264" y="1804"/>
                    </a:lnTo>
                    <a:lnTo>
                      <a:pt x="238" y="1758"/>
                    </a:lnTo>
                    <a:lnTo>
                      <a:pt x="213" y="1709"/>
                    </a:lnTo>
                    <a:lnTo>
                      <a:pt x="191" y="1659"/>
                    </a:lnTo>
                    <a:lnTo>
                      <a:pt x="171" y="1608"/>
                    </a:lnTo>
                    <a:lnTo>
                      <a:pt x="153" y="1557"/>
                    </a:lnTo>
                    <a:lnTo>
                      <a:pt x="138" y="1503"/>
                    </a:lnTo>
                    <a:lnTo>
                      <a:pt x="126" y="1449"/>
                    </a:lnTo>
                    <a:lnTo>
                      <a:pt x="116" y="1394"/>
                    </a:lnTo>
                    <a:lnTo>
                      <a:pt x="109" y="1338"/>
                    </a:lnTo>
                    <a:lnTo>
                      <a:pt x="104" y="1280"/>
                    </a:lnTo>
                    <a:lnTo>
                      <a:pt x="103" y="1223"/>
                    </a:lnTo>
                    <a:lnTo>
                      <a:pt x="104" y="1166"/>
                    </a:lnTo>
                    <a:lnTo>
                      <a:pt x="109" y="1109"/>
                    </a:lnTo>
                    <a:lnTo>
                      <a:pt x="116" y="1052"/>
                    </a:lnTo>
                    <a:lnTo>
                      <a:pt x="126" y="997"/>
                    </a:lnTo>
                    <a:lnTo>
                      <a:pt x="138" y="943"/>
                    </a:lnTo>
                    <a:lnTo>
                      <a:pt x="153" y="890"/>
                    </a:lnTo>
                    <a:lnTo>
                      <a:pt x="171" y="838"/>
                    </a:lnTo>
                    <a:lnTo>
                      <a:pt x="191" y="787"/>
                    </a:lnTo>
                    <a:lnTo>
                      <a:pt x="213" y="737"/>
                    </a:lnTo>
                    <a:lnTo>
                      <a:pt x="238" y="689"/>
                    </a:lnTo>
                    <a:lnTo>
                      <a:pt x="264" y="642"/>
                    </a:lnTo>
                    <a:lnTo>
                      <a:pt x="294" y="596"/>
                    </a:lnTo>
                    <a:lnTo>
                      <a:pt x="325" y="553"/>
                    </a:lnTo>
                    <a:lnTo>
                      <a:pt x="359" y="511"/>
                    </a:lnTo>
                    <a:lnTo>
                      <a:pt x="394" y="469"/>
                    </a:lnTo>
                    <a:lnTo>
                      <a:pt x="431" y="430"/>
                    </a:lnTo>
                    <a:lnTo>
                      <a:pt x="469" y="393"/>
                    </a:lnTo>
                    <a:lnTo>
                      <a:pt x="511" y="358"/>
                    </a:lnTo>
                    <a:lnTo>
                      <a:pt x="553" y="325"/>
                    </a:lnTo>
                    <a:lnTo>
                      <a:pt x="597" y="294"/>
                    </a:lnTo>
                    <a:lnTo>
                      <a:pt x="642" y="264"/>
                    </a:lnTo>
                    <a:lnTo>
                      <a:pt x="690" y="237"/>
                    </a:lnTo>
                    <a:lnTo>
                      <a:pt x="738" y="213"/>
                    </a:lnTo>
                    <a:lnTo>
                      <a:pt x="787" y="190"/>
                    </a:lnTo>
                    <a:lnTo>
                      <a:pt x="838" y="170"/>
                    </a:lnTo>
                    <a:lnTo>
                      <a:pt x="891" y="153"/>
                    </a:lnTo>
                    <a:lnTo>
                      <a:pt x="943" y="138"/>
                    </a:lnTo>
                    <a:lnTo>
                      <a:pt x="997" y="125"/>
                    </a:lnTo>
                    <a:lnTo>
                      <a:pt x="1052" y="115"/>
                    </a:lnTo>
                    <a:lnTo>
                      <a:pt x="1109" y="108"/>
                    </a:lnTo>
                    <a:lnTo>
                      <a:pt x="1166" y="104"/>
                    </a:lnTo>
                    <a:lnTo>
                      <a:pt x="1223" y="103"/>
                    </a:lnTo>
                    <a:lnTo>
                      <a:pt x="1281" y="104"/>
                    </a:lnTo>
                    <a:lnTo>
                      <a:pt x="1338" y="108"/>
                    </a:lnTo>
                    <a:lnTo>
                      <a:pt x="1394" y="115"/>
                    </a:lnTo>
                    <a:lnTo>
                      <a:pt x="1449" y="125"/>
                    </a:lnTo>
                    <a:lnTo>
                      <a:pt x="1504" y="138"/>
                    </a:lnTo>
                    <a:lnTo>
                      <a:pt x="1557" y="153"/>
                    </a:lnTo>
                    <a:lnTo>
                      <a:pt x="1609" y="170"/>
                    </a:lnTo>
                    <a:lnTo>
                      <a:pt x="1659" y="190"/>
                    </a:lnTo>
                    <a:lnTo>
                      <a:pt x="1710" y="213"/>
                    </a:lnTo>
                    <a:lnTo>
                      <a:pt x="1758" y="237"/>
                    </a:lnTo>
                    <a:lnTo>
                      <a:pt x="1805" y="264"/>
                    </a:lnTo>
                    <a:lnTo>
                      <a:pt x="1850" y="294"/>
                    </a:lnTo>
                    <a:lnTo>
                      <a:pt x="1895" y="325"/>
                    </a:lnTo>
                    <a:lnTo>
                      <a:pt x="1937" y="358"/>
                    </a:lnTo>
                    <a:lnTo>
                      <a:pt x="1977" y="393"/>
                    </a:lnTo>
                    <a:lnTo>
                      <a:pt x="2016" y="430"/>
                    </a:lnTo>
                    <a:lnTo>
                      <a:pt x="2053" y="469"/>
                    </a:lnTo>
                    <a:lnTo>
                      <a:pt x="2088" y="511"/>
                    </a:lnTo>
                    <a:lnTo>
                      <a:pt x="2122" y="553"/>
                    </a:lnTo>
                    <a:lnTo>
                      <a:pt x="2153" y="596"/>
                    </a:lnTo>
                    <a:lnTo>
                      <a:pt x="2182" y="642"/>
                    </a:lnTo>
                    <a:lnTo>
                      <a:pt x="2209" y="689"/>
                    </a:lnTo>
                    <a:lnTo>
                      <a:pt x="2234" y="737"/>
                    </a:lnTo>
                    <a:lnTo>
                      <a:pt x="2256" y="787"/>
                    </a:lnTo>
                    <a:lnTo>
                      <a:pt x="2276" y="838"/>
                    </a:lnTo>
                    <a:lnTo>
                      <a:pt x="2294" y="890"/>
                    </a:lnTo>
                    <a:lnTo>
                      <a:pt x="2309" y="943"/>
                    </a:lnTo>
                    <a:lnTo>
                      <a:pt x="2322" y="997"/>
                    </a:lnTo>
                    <a:lnTo>
                      <a:pt x="2332" y="1052"/>
                    </a:lnTo>
                    <a:lnTo>
                      <a:pt x="2339" y="1109"/>
                    </a:lnTo>
                    <a:lnTo>
                      <a:pt x="2343" y="1166"/>
                    </a:lnTo>
                    <a:lnTo>
                      <a:pt x="2345" y="1223"/>
                    </a:lnTo>
                    <a:close/>
                  </a:path>
                </a:pathLst>
              </a:custGeom>
              <a:solidFill>
                <a:srgbClr val="F4BC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1577" name="Freeform 1408">
                <a:extLst>
                  <a:ext uri="{FF2B5EF4-FFF2-40B4-BE49-F238E27FC236}">
                    <a16:creationId xmlns:a16="http://schemas.microsoft.com/office/drawing/2014/main" id="{373AA904-2A99-46FA-AA94-6C69B54C978B}"/>
                  </a:ext>
                </a:extLst>
              </p:cNvPr>
              <p:cNvSpPr>
                <a:spLocks noEditPoints="1"/>
              </p:cNvSpPr>
              <p:nvPr/>
            </p:nvSpPr>
            <p:spPr bwMode="auto">
              <a:xfrm>
                <a:off x="3705" y="1281"/>
                <a:ext cx="469" cy="469"/>
              </a:xfrm>
              <a:custGeom>
                <a:avLst/>
                <a:gdLst>
                  <a:gd name="T0" fmla="*/ 464 w 2344"/>
                  <a:gd name="T1" fmla="*/ 187 h 2344"/>
                  <a:gd name="T2" fmla="*/ 446 w 2344"/>
                  <a:gd name="T3" fmla="*/ 133 h 2344"/>
                  <a:gd name="T4" fmla="*/ 416 w 2344"/>
                  <a:gd name="T5" fmla="*/ 85 h 2344"/>
                  <a:gd name="T6" fmla="*/ 375 w 2344"/>
                  <a:gd name="T7" fmla="*/ 47 h 2344"/>
                  <a:gd name="T8" fmla="*/ 326 w 2344"/>
                  <a:gd name="T9" fmla="*/ 19 h 2344"/>
                  <a:gd name="T10" fmla="*/ 270 w 2344"/>
                  <a:gd name="T11" fmla="*/ 3 h 2344"/>
                  <a:gd name="T12" fmla="*/ 211 w 2344"/>
                  <a:gd name="T13" fmla="*/ 1 h 2344"/>
                  <a:gd name="T14" fmla="*/ 154 w 2344"/>
                  <a:gd name="T15" fmla="*/ 14 h 2344"/>
                  <a:gd name="T16" fmla="*/ 103 w 2344"/>
                  <a:gd name="T17" fmla="*/ 40 h 2344"/>
                  <a:gd name="T18" fmla="*/ 61 w 2344"/>
                  <a:gd name="T19" fmla="*/ 77 h 2344"/>
                  <a:gd name="T20" fmla="*/ 28 w 2344"/>
                  <a:gd name="T21" fmla="*/ 123 h 2344"/>
                  <a:gd name="T22" fmla="*/ 8 w 2344"/>
                  <a:gd name="T23" fmla="*/ 176 h 2344"/>
                  <a:gd name="T24" fmla="*/ 0 w 2344"/>
                  <a:gd name="T25" fmla="*/ 235 h 2344"/>
                  <a:gd name="T26" fmla="*/ 8 w 2344"/>
                  <a:gd name="T27" fmla="*/ 293 h 2344"/>
                  <a:gd name="T28" fmla="*/ 28 w 2344"/>
                  <a:gd name="T29" fmla="*/ 346 h 2344"/>
                  <a:gd name="T30" fmla="*/ 61 w 2344"/>
                  <a:gd name="T31" fmla="*/ 392 h 2344"/>
                  <a:gd name="T32" fmla="*/ 103 w 2344"/>
                  <a:gd name="T33" fmla="*/ 429 h 2344"/>
                  <a:gd name="T34" fmla="*/ 154 w 2344"/>
                  <a:gd name="T35" fmla="*/ 455 h 2344"/>
                  <a:gd name="T36" fmla="*/ 211 w 2344"/>
                  <a:gd name="T37" fmla="*/ 468 h 2344"/>
                  <a:gd name="T38" fmla="*/ 270 w 2344"/>
                  <a:gd name="T39" fmla="*/ 466 h 2344"/>
                  <a:gd name="T40" fmla="*/ 326 w 2344"/>
                  <a:gd name="T41" fmla="*/ 450 h 2344"/>
                  <a:gd name="T42" fmla="*/ 375 w 2344"/>
                  <a:gd name="T43" fmla="*/ 422 h 2344"/>
                  <a:gd name="T44" fmla="*/ 416 w 2344"/>
                  <a:gd name="T45" fmla="*/ 384 h 2344"/>
                  <a:gd name="T46" fmla="*/ 446 w 2344"/>
                  <a:gd name="T47" fmla="*/ 336 h 2344"/>
                  <a:gd name="T48" fmla="*/ 464 w 2344"/>
                  <a:gd name="T49" fmla="*/ 282 h 2344"/>
                  <a:gd name="T50" fmla="*/ 449 w 2344"/>
                  <a:gd name="T51" fmla="*/ 235 h 2344"/>
                  <a:gd name="T52" fmla="*/ 442 w 2344"/>
                  <a:gd name="T53" fmla="*/ 288 h 2344"/>
                  <a:gd name="T54" fmla="*/ 423 w 2344"/>
                  <a:gd name="T55" fmla="*/ 337 h 2344"/>
                  <a:gd name="T56" fmla="*/ 393 w 2344"/>
                  <a:gd name="T57" fmla="*/ 379 h 2344"/>
                  <a:gd name="T58" fmla="*/ 354 w 2344"/>
                  <a:gd name="T59" fmla="*/ 412 h 2344"/>
                  <a:gd name="T60" fmla="*/ 308 w 2344"/>
                  <a:gd name="T61" fmla="*/ 436 h 2344"/>
                  <a:gd name="T62" fmla="*/ 257 w 2344"/>
                  <a:gd name="T63" fmla="*/ 447 h 2344"/>
                  <a:gd name="T64" fmla="*/ 202 w 2344"/>
                  <a:gd name="T65" fmla="*/ 446 h 2344"/>
                  <a:gd name="T66" fmla="*/ 151 w 2344"/>
                  <a:gd name="T67" fmla="*/ 432 h 2344"/>
                  <a:gd name="T68" fmla="*/ 106 w 2344"/>
                  <a:gd name="T69" fmla="*/ 406 h 2344"/>
                  <a:gd name="T70" fmla="*/ 69 w 2344"/>
                  <a:gd name="T71" fmla="*/ 371 h 2344"/>
                  <a:gd name="T72" fmla="*/ 42 w 2344"/>
                  <a:gd name="T73" fmla="*/ 327 h 2344"/>
                  <a:gd name="T74" fmla="*/ 25 w 2344"/>
                  <a:gd name="T75" fmla="*/ 278 h 2344"/>
                  <a:gd name="T76" fmla="*/ 21 w 2344"/>
                  <a:gd name="T77" fmla="*/ 223 h 2344"/>
                  <a:gd name="T78" fmla="*/ 30 w 2344"/>
                  <a:gd name="T79" fmla="*/ 171 h 2344"/>
                  <a:gd name="T80" fmla="*/ 52 w 2344"/>
                  <a:gd name="T81" fmla="*/ 123 h 2344"/>
                  <a:gd name="T82" fmla="*/ 83 w 2344"/>
                  <a:gd name="T83" fmla="*/ 83 h 2344"/>
                  <a:gd name="T84" fmla="*/ 123 w 2344"/>
                  <a:gd name="T85" fmla="*/ 51 h 2344"/>
                  <a:gd name="T86" fmla="*/ 171 w 2344"/>
                  <a:gd name="T87" fmla="*/ 30 h 2344"/>
                  <a:gd name="T88" fmla="*/ 223 w 2344"/>
                  <a:gd name="T89" fmla="*/ 21 h 2344"/>
                  <a:gd name="T90" fmla="*/ 278 w 2344"/>
                  <a:gd name="T91" fmla="*/ 25 h 2344"/>
                  <a:gd name="T92" fmla="*/ 327 w 2344"/>
                  <a:gd name="T93" fmla="*/ 41 h 2344"/>
                  <a:gd name="T94" fmla="*/ 371 w 2344"/>
                  <a:gd name="T95" fmla="*/ 69 h 2344"/>
                  <a:gd name="T96" fmla="*/ 406 w 2344"/>
                  <a:gd name="T97" fmla="*/ 106 h 2344"/>
                  <a:gd name="T98" fmla="*/ 432 w 2344"/>
                  <a:gd name="T99" fmla="*/ 151 h 2344"/>
                  <a:gd name="T100" fmla="*/ 446 w 2344"/>
                  <a:gd name="T101" fmla="*/ 202 h 234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344" h="2344">
                    <a:moveTo>
                      <a:pt x="2344" y="1172"/>
                    </a:moveTo>
                    <a:lnTo>
                      <a:pt x="2343" y="1112"/>
                    </a:lnTo>
                    <a:lnTo>
                      <a:pt x="2338" y="1053"/>
                    </a:lnTo>
                    <a:lnTo>
                      <a:pt x="2331" y="993"/>
                    </a:lnTo>
                    <a:lnTo>
                      <a:pt x="2321" y="936"/>
                    </a:lnTo>
                    <a:lnTo>
                      <a:pt x="2308" y="880"/>
                    </a:lnTo>
                    <a:lnTo>
                      <a:pt x="2292" y="823"/>
                    </a:lnTo>
                    <a:lnTo>
                      <a:pt x="2274" y="769"/>
                    </a:lnTo>
                    <a:lnTo>
                      <a:pt x="2253" y="716"/>
                    </a:lnTo>
                    <a:lnTo>
                      <a:pt x="2228" y="664"/>
                    </a:lnTo>
                    <a:lnTo>
                      <a:pt x="2203" y="613"/>
                    </a:lnTo>
                    <a:lnTo>
                      <a:pt x="2174" y="564"/>
                    </a:lnTo>
                    <a:lnTo>
                      <a:pt x="2144" y="517"/>
                    </a:lnTo>
                    <a:lnTo>
                      <a:pt x="2112" y="471"/>
                    </a:lnTo>
                    <a:lnTo>
                      <a:pt x="2077" y="427"/>
                    </a:lnTo>
                    <a:lnTo>
                      <a:pt x="2039" y="384"/>
                    </a:lnTo>
                    <a:lnTo>
                      <a:pt x="2001" y="343"/>
                    </a:lnTo>
                    <a:lnTo>
                      <a:pt x="1960" y="305"/>
                    </a:lnTo>
                    <a:lnTo>
                      <a:pt x="1918" y="268"/>
                    </a:lnTo>
                    <a:lnTo>
                      <a:pt x="1874" y="234"/>
                    </a:lnTo>
                    <a:lnTo>
                      <a:pt x="1827" y="200"/>
                    </a:lnTo>
                    <a:lnTo>
                      <a:pt x="1780" y="170"/>
                    </a:lnTo>
                    <a:lnTo>
                      <a:pt x="1731" y="142"/>
                    </a:lnTo>
                    <a:lnTo>
                      <a:pt x="1681" y="116"/>
                    </a:lnTo>
                    <a:lnTo>
                      <a:pt x="1628" y="93"/>
                    </a:lnTo>
                    <a:lnTo>
                      <a:pt x="1575" y="72"/>
                    </a:lnTo>
                    <a:lnTo>
                      <a:pt x="1521" y="53"/>
                    </a:lnTo>
                    <a:lnTo>
                      <a:pt x="1466" y="38"/>
                    </a:lnTo>
                    <a:lnTo>
                      <a:pt x="1408" y="25"/>
                    </a:lnTo>
                    <a:lnTo>
                      <a:pt x="1351" y="14"/>
                    </a:lnTo>
                    <a:lnTo>
                      <a:pt x="1292" y="6"/>
                    </a:lnTo>
                    <a:lnTo>
                      <a:pt x="1232" y="1"/>
                    </a:lnTo>
                    <a:lnTo>
                      <a:pt x="1172" y="0"/>
                    </a:lnTo>
                    <a:lnTo>
                      <a:pt x="1112" y="1"/>
                    </a:lnTo>
                    <a:lnTo>
                      <a:pt x="1053" y="6"/>
                    </a:lnTo>
                    <a:lnTo>
                      <a:pt x="994" y="14"/>
                    </a:lnTo>
                    <a:lnTo>
                      <a:pt x="936" y="25"/>
                    </a:lnTo>
                    <a:lnTo>
                      <a:pt x="880" y="38"/>
                    </a:lnTo>
                    <a:lnTo>
                      <a:pt x="824" y="53"/>
                    </a:lnTo>
                    <a:lnTo>
                      <a:pt x="769" y="72"/>
                    </a:lnTo>
                    <a:lnTo>
                      <a:pt x="716" y="93"/>
                    </a:lnTo>
                    <a:lnTo>
                      <a:pt x="665" y="116"/>
                    </a:lnTo>
                    <a:lnTo>
                      <a:pt x="613" y="142"/>
                    </a:lnTo>
                    <a:lnTo>
                      <a:pt x="565" y="170"/>
                    </a:lnTo>
                    <a:lnTo>
                      <a:pt x="517" y="200"/>
                    </a:lnTo>
                    <a:lnTo>
                      <a:pt x="472" y="234"/>
                    </a:lnTo>
                    <a:lnTo>
                      <a:pt x="427" y="268"/>
                    </a:lnTo>
                    <a:lnTo>
                      <a:pt x="384" y="305"/>
                    </a:lnTo>
                    <a:lnTo>
                      <a:pt x="344" y="343"/>
                    </a:lnTo>
                    <a:lnTo>
                      <a:pt x="305" y="384"/>
                    </a:lnTo>
                    <a:lnTo>
                      <a:pt x="268" y="427"/>
                    </a:lnTo>
                    <a:lnTo>
                      <a:pt x="234" y="471"/>
                    </a:lnTo>
                    <a:lnTo>
                      <a:pt x="200" y="517"/>
                    </a:lnTo>
                    <a:lnTo>
                      <a:pt x="170" y="564"/>
                    </a:lnTo>
                    <a:lnTo>
                      <a:pt x="142" y="613"/>
                    </a:lnTo>
                    <a:lnTo>
                      <a:pt x="116" y="664"/>
                    </a:lnTo>
                    <a:lnTo>
                      <a:pt x="93" y="716"/>
                    </a:lnTo>
                    <a:lnTo>
                      <a:pt x="72" y="769"/>
                    </a:lnTo>
                    <a:lnTo>
                      <a:pt x="54" y="823"/>
                    </a:lnTo>
                    <a:lnTo>
                      <a:pt x="38" y="880"/>
                    </a:lnTo>
                    <a:lnTo>
                      <a:pt x="24" y="936"/>
                    </a:lnTo>
                    <a:lnTo>
                      <a:pt x="14" y="993"/>
                    </a:lnTo>
                    <a:lnTo>
                      <a:pt x="6" y="1053"/>
                    </a:lnTo>
                    <a:lnTo>
                      <a:pt x="2" y="1112"/>
                    </a:lnTo>
                    <a:lnTo>
                      <a:pt x="0" y="1172"/>
                    </a:lnTo>
                    <a:lnTo>
                      <a:pt x="2" y="1232"/>
                    </a:lnTo>
                    <a:lnTo>
                      <a:pt x="6" y="1292"/>
                    </a:lnTo>
                    <a:lnTo>
                      <a:pt x="14" y="1351"/>
                    </a:lnTo>
                    <a:lnTo>
                      <a:pt x="24" y="1408"/>
                    </a:lnTo>
                    <a:lnTo>
                      <a:pt x="38" y="1465"/>
                    </a:lnTo>
                    <a:lnTo>
                      <a:pt x="54" y="1521"/>
                    </a:lnTo>
                    <a:lnTo>
                      <a:pt x="72" y="1575"/>
                    </a:lnTo>
                    <a:lnTo>
                      <a:pt x="93" y="1628"/>
                    </a:lnTo>
                    <a:lnTo>
                      <a:pt x="116" y="1681"/>
                    </a:lnTo>
                    <a:lnTo>
                      <a:pt x="142" y="1731"/>
                    </a:lnTo>
                    <a:lnTo>
                      <a:pt x="170" y="1780"/>
                    </a:lnTo>
                    <a:lnTo>
                      <a:pt x="200" y="1827"/>
                    </a:lnTo>
                    <a:lnTo>
                      <a:pt x="234" y="1874"/>
                    </a:lnTo>
                    <a:lnTo>
                      <a:pt x="268" y="1918"/>
                    </a:lnTo>
                    <a:lnTo>
                      <a:pt x="305" y="1960"/>
                    </a:lnTo>
                    <a:lnTo>
                      <a:pt x="344" y="2000"/>
                    </a:lnTo>
                    <a:lnTo>
                      <a:pt x="384" y="2039"/>
                    </a:lnTo>
                    <a:lnTo>
                      <a:pt x="427" y="2077"/>
                    </a:lnTo>
                    <a:lnTo>
                      <a:pt x="472" y="2111"/>
                    </a:lnTo>
                    <a:lnTo>
                      <a:pt x="517" y="2144"/>
                    </a:lnTo>
                    <a:lnTo>
                      <a:pt x="565" y="2174"/>
                    </a:lnTo>
                    <a:lnTo>
                      <a:pt x="613" y="2202"/>
                    </a:lnTo>
                    <a:lnTo>
                      <a:pt x="665" y="2228"/>
                    </a:lnTo>
                    <a:lnTo>
                      <a:pt x="716" y="2251"/>
                    </a:lnTo>
                    <a:lnTo>
                      <a:pt x="769" y="2272"/>
                    </a:lnTo>
                    <a:lnTo>
                      <a:pt x="824" y="2292"/>
                    </a:lnTo>
                    <a:lnTo>
                      <a:pt x="880" y="2307"/>
                    </a:lnTo>
                    <a:lnTo>
                      <a:pt x="936" y="2320"/>
                    </a:lnTo>
                    <a:lnTo>
                      <a:pt x="994" y="2331"/>
                    </a:lnTo>
                    <a:lnTo>
                      <a:pt x="1053" y="2338"/>
                    </a:lnTo>
                    <a:lnTo>
                      <a:pt x="1112" y="2343"/>
                    </a:lnTo>
                    <a:lnTo>
                      <a:pt x="1172" y="2344"/>
                    </a:lnTo>
                    <a:lnTo>
                      <a:pt x="1232" y="2343"/>
                    </a:lnTo>
                    <a:lnTo>
                      <a:pt x="1292" y="2338"/>
                    </a:lnTo>
                    <a:lnTo>
                      <a:pt x="1351" y="2331"/>
                    </a:lnTo>
                    <a:lnTo>
                      <a:pt x="1408" y="2320"/>
                    </a:lnTo>
                    <a:lnTo>
                      <a:pt x="1466" y="2307"/>
                    </a:lnTo>
                    <a:lnTo>
                      <a:pt x="1521" y="2292"/>
                    </a:lnTo>
                    <a:lnTo>
                      <a:pt x="1575" y="2272"/>
                    </a:lnTo>
                    <a:lnTo>
                      <a:pt x="1628" y="2251"/>
                    </a:lnTo>
                    <a:lnTo>
                      <a:pt x="1681" y="2228"/>
                    </a:lnTo>
                    <a:lnTo>
                      <a:pt x="1731" y="2202"/>
                    </a:lnTo>
                    <a:lnTo>
                      <a:pt x="1780" y="2174"/>
                    </a:lnTo>
                    <a:lnTo>
                      <a:pt x="1827" y="2144"/>
                    </a:lnTo>
                    <a:lnTo>
                      <a:pt x="1874" y="2111"/>
                    </a:lnTo>
                    <a:lnTo>
                      <a:pt x="1918" y="2077"/>
                    </a:lnTo>
                    <a:lnTo>
                      <a:pt x="1960" y="2039"/>
                    </a:lnTo>
                    <a:lnTo>
                      <a:pt x="2001" y="2000"/>
                    </a:lnTo>
                    <a:lnTo>
                      <a:pt x="2039" y="1960"/>
                    </a:lnTo>
                    <a:lnTo>
                      <a:pt x="2077" y="1918"/>
                    </a:lnTo>
                    <a:lnTo>
                      <a:pt x="2112" y="1874"/>
                    </a:lnTo>
                    <a:lnTo>
                      <a:pt x="2144" y="1827"/>
                    </a:lnTo>
                    <a:lnTo>
                      <a:pt x="2174" y="1780"/>
                    </a:lnTo>
                    <a:lnTo>
                      <a:pt x="2203" y="1731"/>
                    </a:lnTo>
                    <a:lnTo>
                      <a:pt x="2228" y="1681"/>
                    </a:lnTo>
                    <a:lnTo>
                      <a:pt x="2253" y="1628"/>
                    </a:lnTo>
                    <a:lnTo>
                      <a:pt x="2274" y="1575"/>
                    </a:lnTo>
                    <a:lnTo>
                      <a:pt x="2292" y="1521"/>
                    </a:lnTo>
                    <a:lnTo>
                      <a:pt x="2308" y="1465"/>
                    </a:lnTo>
                    <a:lnTo>
                      <a:pt x="2321" y="1408"/>
                    </a:lnTo>
                    <a:lnTo>
                      <a:pt x="2331" y="1351"/>
                    </a:lnTo>
                    <a:lnTo>
                      <a:pt x="2338" y="1292"/>
                    </a:lnTo>
                    <a:lnTo>
                      <a:pt x="2343" y="1232"/>
                    </a:lnTo>
                    <a:lnTo>
                      <a:pt x="2344" y="1172"/>
                    </a:lnTo>
                    <a:close/>
                    <a:moveTo>
                      <a:pt x="2243" y="1172"/>
                    </a:moveTo>
                    <a:lnTo>
                      <a:pt x="2242" y="1227"/>
                    </a:lnTo>
                    <a:lnTo>
                      <a:pt x="2236" y="1282"/>
                    </a:lnTo>
                    <a:lnTo>
                      <a:pt x="2230" y="1335"/>
                    </a:lnTo>
                    <a:lnTo>
                      <a:pt x="2220" y="1388"/>
                    </a:lnTo>
                    <a:lnTo>
                      <a:pt x="2208" y="1439"/>
                    </a:lnTo>
                    <a:lnTo>
                      <a:pt x="2194" y="1491"/>
                    </a:lnTo>
                    <a:lnTo>
                      <a:pt x="2177" y="1540"/>
                    </a:lnTo>
                    <a:lnTo>
                      <a:pt x="2158" y="1588"/>
                    </a:lnTo>
                    <a:lnTo>
                      <a:pt x="2137" y="1636"/>
                    </a:lnTo>
                    <a:lnTo>
                      <a:pt x="2113" y="1682"/>
                    </a:lnTo>
                    <a:lnTo>
                      <a:pt x="2088" y="1727"/>
                    </a:lnTo>
                    <a:lnTo>
                      <a:pt x="2060" y="1770"/>
                    </a:lnTo>
                    <a:lnTo>
                      <a:pt x="2029" y="1812"/>
                    </a:lnTo>
                    <a:lnTo>
                      <a:pt x="1998" y="1852"/>
                    </a:lnTo>
                    <a:lnTo>
                      <a:pt x="1964" y="1892"/>
                    </a:lnTo>
                    <a:lnTo>
                      <a:pt x="1929" y="1929"/>
                    </a:lnTo>
                    <a:lnTo>
                      <a:pt x="1892" y="1964"/>
                    </a:lnTo>
                    <a:lnTo>
                      <a:pt x="1853" y="1998"/>
                    </a:lnTo>
                    <a:lnTo>
                      <a:pt x="1812" y="2029"/>
                    </a:lnTo>
                    <a:lnTo>
                      <a:pt x="1770" y="2059"/>
                    </a:lnTo>
                    <a:lnTo>
                      <a:pt x="1727" y="2088"/>
                    </a:lnTo>
                    <a:lnTo>
                      <a:pt x="1683" y="2113"/>
                    </a:lnTo>
                    <a:lnTo>
                      <a:pt x="1636" y="2137"/>
                    </a:lnTo>
                    <a:lnTo>
                      <a:pt x="1589" y="2158"/>
                    </a:lnTo>
                    <a:lnTo>
                      <a:pt x="1540" y="2177"/>
                    </a:lnTo>
                    <a:lnTo>
                      <a:pt x="1491" y="2194"/>
                    </a:lnTo>
                    <a:lnTo>
                      <a:pt x="1440" y="2208"/>
                    </a:lnTo>
                    <a:lnTo>
                      <a:pt x="1388" y="2220"/>
                    </a:lnTo>
                    <a:lnTo>
                      <a:pt x="1335" y="2229"/>
                    </a:lnTo>
                    <a:lnTo>
                      <a:pt x="1282" y="2236"/>
                    </a:lnTo>
                    <a:lnTo>
                      <a:pt x="1227" y="2240"/>
                    </a:lnTo>
                    <a:lnTo>
                      <a:pt x="1172" y="2242"/>
                    </a:lnTo>
                    <a:lnTo>
                      <a:pt x="1117" y="2240"/>
                    </a:lnTo>
                    <a:lnTo>
                      <a:pt x="1063" y="2236"/>
                    </a:lnTo>
                    <a:lnTo>
                      <a:pt x="1009" y="2229"/>
                    </a:lnTo>
                    <a:lnTo>
                      <a:pt x="957" y="2220"/>
                    </a:lnTo>
                    <a:lnTo>
                      <a:pt x="905" y="2208"/>
                    </a:lnTo>
                    <a:lnTo>
                      <a:pt x="855" y="2194"/>
                    </a:lnTo>
                    <a:lnTo>
                      <a:pt x="804" y="2177"/>
                    </a:lnTo>
                    <a:lnTo>
                      <a:pt x="756" y="2158"/>
                    </a:lnTo>
                    <a:lnTo>
                      <a:pt x="709" y="2137"/>
                    </a:lnTo>
                    <a:lnTo>
                      <a:pt x="663" y="2113"/>
                    </a:lnTo>
                    <a:lnTo>
                      <a:pt x="617" y="2088"/>
                    </a:lnTo>
                    <a:lnTo>
                      <a:pt x="574" y="2059"/>
                    </a:lnTo>
                    <a:lnTo>
                      <a:pt x="532" y="2029"/>
                    </a:lnTo>
                    <a:lnTo>
                      <a:pt x="492" y="1998"/>
                    </a:lnTo>
                    <a:lnTo>
                      <a:pt x="453" y="1964"/>
                    </a:lnTo>
                    <a:lnTo>
                      <a:pt x="415" y="1929"/>
                    </a:lnTo>
                    <a:lnTo>
                      <a:pt x="380" y="1892"/>
                    </a:lnTo>
                    <a:lnTo>
                      <a:pt x="347" y="1852"/>
                    </a:lnTo>
                    <a:lnTo>
                      <a:pt x="315" y="1812"/>
                    </a:lnTo>
                    <a:lnTo>
                      <a:pt x="285" y="1770"/>
                    </a:lnTo>
                    <a:lnTo>
                      <a:pt x="258" y="1727"/>
                    </a:lnTo>
                    <a:lnTo>
                      <a:pt x="232" y="1682"/>
                    </a:lnTo>
                    <a:lnTo>
                      <a:pt x="208" y="1636"/>
                    </a:lnTo>
                    <a:lnTo>
                      <a:pt x="186" y="1588"/>
                    </a:lnTo>
                    <a:lnTo>
                      <a:pt x="167" y="1540"/>
                    </a:lnTo>
                    <a:lnTo>
                      <a:pt x="150" y="1491"/>
                    </a:lnTo>
                    <a:lnTo>
                      <a:pt x="136" y="1439"/>
                    </a:lnTo>
                    <a:lnTo>
                      <a:pt x="124" y="1388"/>
                    </a:lnTo>
                    <a:lnTo>
                      <a:pt x="115" y="1335"/>
                    </a:lnTo>
                    <a:lnTo>
                      <a:pt x="108" y="1282"/>
                    </a:lnTo>
                    <a:lnTo>
                      <a:pt x="104" y="1227"/>
                    </a:lnTo>
                    <a:lnTo>
                      <a:pt x="103" y="1172"/>
                    </a:lnTo>
                    <a:lnTo>
                      <a:pt x="104" y="1117"/>
                    </a:lnTo>
                    <a:lnTo>
                      <a:pt x="108" y="1063"/>
                    </a:lnTo>
                    <a:lnTo>
                      <a:pt x="115" y="1009"/>
                    </a:lnTo>
                    <a:lnTo>
                      <a:pt x="124" y="956"/>
                    </a:lnTo>
                    <a:lnTo>
                      <a:pt x="136" y="905"/>
                    </a:lnTo>
                    <a:lnTo>
                      <a:pt x="150" y="854"/>
                    </a:lnTo>
                    <a:lnTo>
                      <a:pt x="167" y="804"/>
                    </a:lnTo>
                    <a:lnTo>
                      <a:pt x="186" y="756"/>
                    </a:lnTo>
                    <a:lnTo>
                      <a:pt x="208" y="708"/>
                    </a:lnTo>
                    <a:lnTo>
                      <a:pt x="232" y="663"/>
                    </a:lnTo>
                    <a:lnTo>
                      <a:pt x="258" y="617"/>
                    </a:lnTo>
                    <a:lnTo>
                      <a:pt x="285" y="574"/>
                    </a:lnTo>
                    <a:lnTo>
                      <a:pt x="315" y="532"/>
                    </a:lnTo>
                    <a:lnTo>
                      <a:pt x="347" y="492"/>
                    </a:lnTo>
                    <a:lnTo>
                      <a:pt x="380" y="453"/>
                    </a:lnTo>
                    <a:lnTo>
                      <a:pt x="415" y="415"/>
                    </a:lnTo>
                    <a:lnTo>
                      <a:pt x="453" y="380"/>
                    </a:lnTo>
                    <a:lnTo>
                      <a:pt x="492" y="346"/>
                    </a:lnTo>
                    <a:lnTo>
                      <a:pt x="532" y="315"/>
                    </a:lnTo>
                    <a:lnTo>
                      <a:pt x="574" y="285"/>
                    </a:lnTo>
                    <a:lnTo>
                      <a:pt x="617" y="257"/>
                    </a:lnTo>
                    <a:lnTo>
                      <a:pt x="663" y="232"/>
                    </a:lnTo>
                    <a:lnTo>
                      <a:pt x="709" y="207"/>
                    </a:lnTo>
                    <a:lnTo>
                      <a:pt x="756" y="186"/>
                    </a:lnTo>
                    <a:lnTo>
                      <a:pt x="804" y="167"/>
                    </a:lnTo>
                    <a:lnTo>
                      <a:pt x="855" y="150"/>
                    </a:lnTo>
                    <a:lnTo>
                      <a:pt x="905" y="136"/>
                    </a:lnTo>
                    <a:lnTo>
                      <a:pt x="957" y="124"/>
                    </a:lnTo>
                    <a:lnTo>
                      <a:pt x="1009" y="115"/>
                    </a:lnTo>
                    <a:lnTo>
                      <a:pt x="1063" y="108"/>
                    </a:lnTo>
                    <a:lnTo>
                      <a:pt x="1117" y="104"/>
                    </a:lnTo>
                    <a:lnTo>
                      <a:pt x="1172" y="102"/>
                    </a:lnTo>
                    <a:lnTo>
                      <a:pt x="1227" y="104"/>
                    </a:lnTo>
                    <a:lnTo>
                      <a:pt x="1282" y="108"/>
                    </a:lnTo>
                    <a:lnTo>
                      <a:pt x="1335" y="115"/>
                    </a:lnTo>
                    <a:lnTo>
                      <a:pt x="1388" y="124"/>
                    </a:lnTo>
                    <a:lnTo>
                      <a:pt x="1440" y="136"/>
                    </a:lnTo>
                    <a:lnTo>
                      <a:pt x="1491" y="150"/>
                    </a:lnTo>
                    <a:lnTo>
                      <a:pt x="1540" y="167"/>
                    </a:lnTo>
                    <a:lnTo>
                      <a:pt x="1589" y="186"/>
                    </a:lnTo>
                    <a:lnTo>
                      <a:pt x="1636" y="207"/>
                    </a:lnTo>
                    <a:lnTo>
                      <a:pt x="1683" y="232"/>
                    </a:lnTo>
                    <a:lnTo>
                      <a:pt x="1727" y="257"/>
                    </a:lnTo>
                    <a:lnTo>
                      <a:pt x="1770" y="285"/>
                    </a:lnTo>
                    <a:lnTo>
                      <a:pt x="1812" y="315"/>
                    </a:lnTo>
                    <a:lnTo>
                      <a:pt x="1853" y="346"/>
                    </a:lnTo>
                    <a:lnTo>
                      <a:pt x="1892" y="380"/>
                    </a:lnTo>
                    <a:lnTo>
                      <a:pt x="1929" y="415"/>
                    </a:lnTo>
                    <a:lnTo>
                      <a:pt x="1964" y="453"/>
                    </a:lnTo>
                    <a:lnTo>
                      <a:pt x="1998" y="492"/>
                    </a:lnTo>
                    <a:lnTo>
                      <a:pt x="2029" y="532"/>
                    </a:lnTo>
                    <a:lnTo>
                      <a:pt x="2060" y="574"/>
                    </a:lnTo>
                    <a:lnTo>
                      <a:pt x="2088" y="617"/>
                    </a:lnTo>
                    <a:lnTo>
                      <a:pt x="2113" y="663"/>
                    </a:lnTo>
                    <a:lnTo>
                      <a:pt x="2137" y="708"/>
                    </a:lnTo>
                    <a:lnTo>
                      <a:pt x="2158" y="756"/>
                    </a:lnTo>
                    <a:lnTo>
                      <a:pt x="2177" y="804"/>
                    </a:lnTo>
                    <a:lnTo>
                      <a:pt x="2194" y="854"/>
                    </a:lnTo>
                    <a:lnTo>
                      <a:pt x="2208" y="905"/>
                    </a:lnTo>
                    <a:lnTo>
                      <a:pt x="2220" y="956"/>
                    </a:lnTo>
                    <a:lnTo>
                      <a:pt x="2230" y="1009"/>
                    </a:lnTo>
                    <a:lnTo>
                      <a:pt x="2236" y="1063"/>
                    </a:lnTo>
                    <a:lnTo>
                      <a:pt x="2242" y="1117"/>
                    </a:lnTo>
                    <a:lnTo>
                      <a:pt x="2243" y="1172"/>
                    </a:lnTo>
                    <a:close/>
                  </a:path>
                </a:pathLst>
              </a:custGeom>
              <a:solidFill>
                <a:srgbClr val="F4BE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1578" name="Freeform 1409">
                <a:extLst>
                  <a:ext uri="{FF2B5EF4-FFF2-40B4-BE49-F238E27FC236}">
                    <a16:creationId xmlns:a16="http://schemas.microsoft.com/office/drawing/2014/main" id="{F479B86D-633A-4FA8-9F53-DC36EAE5F7C7}"/>
                  </a:ext>
                </a:extLst>
              </p:cNvPr>
              <p:cNvSpPr>
                <a:spLocks noEditPoints="1"/>
              </p:cNvSpPr>
              <p:nvPr/>
            </p:nvSpPr>
            <p:spPr bwMode="auto">
              <a:xfrm>
                <a:off x="3716" y="1291"/>
                <a:ext cx="448" cy="449"/>
              </a:xfrm>
              <a:custGeom>
                <a:avLst/>
                <a:gdLst>
                  <a:gd name="T0" fmla="*/ 443 w 2242"/>
                  <a:gd name="T1" fmla="*/ 179 h 2241"/>
                  <a:gd name="T2" fmla="*/ 426 w 2242"/>
                  <a:gd name="T3" fmla="*/ 127 h 2241"/>
                  <a:gd name="T4" fmla="*/ 397 w 2242"/>
                  <a:gd name="T5" fmla="*/ 82 h 2241"/>
                  <a:gd name="T6" fmla="*/ 358 w 2242"/>
                  <a:gd name="T7" fmla="*/ 44 h 2241"/>
                  <a:gd name="T8" fmla="*/ 311 w 2242"/>
                  <a:gd name="T9" fmla="*/ 17 h 2241"/>
                  <a:gd name="T10" fmla="*/ 258 w 2242"/>
                  <a:gd name="T11" fmla="*/ 2 h 2241"/>
                  <a:gd name="T12" fmla="*/ 201 w 2242"/>
                  <a:gd name="T13" fmla="*/ 1 h 2241"/>
                  <a:gd name="T14" fmla="*/ 147 w 2242"/>
                  <a:gd name="T15" fmla="*/ 13 h 2241"/>
                  <a:gd name="T16" fmla="*/ 99 w 2242"/>
                  <a:gd name="T17" fmla="*/ 38 h 2241"/>
                  <a:gd name="T18" fmla="*/ 58 w 2242"/>
                  <a:gd name="T19" fmla="*/ 73 h 2241"/>
                  <a:gd name="T20" fmla="*/ 27 w 2242"/>
                  <a:gd name="T21" fmla="*/ 117 h 2241"/>
                  <a:gd name="T22" fmla="*/ 7 w 2242"/>
                  <a:gd name="T23" fmla="*/ 168 h 2241"/>
                  <a:gd name="T24" fmla="*/ 0 w 2242"/>
                  <a:gd name="T25" fmla="*/ 224 h 2241"/>
                  <a:gd name="T26" fmla="*/ 7 w 2242"/>
                  <a:gd name="T27" fmla="*/ 280 h 2241"/>
                  <a:gd name="T28" fmla="*/ 27 w 2242"/>
                  <a:gd name="T29" fmla="*/ 332 h 2241"/>
                  <a:gd name="T30" fmla="*/ 58 w 2242"/>
                  <a:gd name="T31" fmla="*/ 375 h 2241"/>
                  <a:gd name="T32" fmla="*/ 99 w 2242"/>
                  <a:gd name="T33" fmla="*/ 411 h 2241"/>
                  <a:gd name="T34" fmla="*/ 147 w 2242"/>
                  <a:gd name="T35" fmla="*/ 435 h 2241"/>
                  <a:gd name="T36" fmla="*/ 201 w 2242"/>
                  <a:gd name="T37" fmla="*/ 448 h 2241"/>
                  <a:gd name="T38" fmla="*/ 258 w 2242"/>
                  <a:gd name="T39" fmla="*/ 447 h 2241"/>
                  <a:gd name="T40" fmla="*/ 311 w 2242"/>
                  <a:gd name="T41" fmla="*/ 431 h 2241"/>
                  <a:gd name="T42" fmla="*/ 358 w 2242"/>
                  <a:gd name="T43" fmla="*/ 404 h 2241"/>
                  <a:gd name="T44" fmla="*/ 397 w 2242"/>
                  <a:gd name="T45" fmla="*/ 367 h 2241"/>
                  <a:gd name="T46" fmla="*/ 426 w 2242"/>
                  <a:gd name="T47" fmla="*/ 322 h 2241"/>
                  <a:gd name="T48" fmla="*/ 443 w 2242"/>
                  <a:gd name="T49" fmla="*/ 270 h 2241"/>
                  <a:gd name="T50" fmla="*/ 427 w 2242"/>
                  <a:gd name="T51" fmla="*/ 224 h 2241"/>
                  <a:gd name="T52" fmla="*/ 421 w 2242"/>
                  <a:gd name="T53" fmla="*/ 275 h 2241"/>
                  <a:gd name="T54" fmla="*/ 403 w 2242"/>
                  <a:gd name="T55" fmla="*/ 322 h 2241"/>
                  <a:gd name="T56" fmla="*/ 375 w 2242"/>
                  <a:gd name="T57" fmla="*/ 362 h 2241"/>
                  <a:gd name="T58" fmla="*/ 338 w 2242"/>
                  <a:gd name="T59" fmla="*/ 394 h 2241"/>
                  <a:gd name="T60" fmla="*/ 294 w 2242"/>
                  <a:gd name="T61" fmla="*/ 416 h 2241"/>
                  <a:gd name="T62" fmla="*/ 245 w 2242"/>
                  <a:gd name="T63" fmla="*/ 428 h 2241"/>
                  <a:gd name="T64" fmla="*/ 193 w 2242"/>
                  <a:gd name="T65" fmla="*/ 426 h 2241"/>
                  <a:gd name="T66" fmla="*/ 145 w 2242"/>
                  <a:gd name="T67" fmla="*/ 413 h 2241"/>
                  <a:gd name="T68" fmla="*/ 102 w 2242"/>
                  <a:gd name="T69" fmla="*/ 388 h 2241"/>
                  <a:gd name="T70" fmla="*/ 67 w 2242"/>
                  <a:gd name="T71" fmla="*/ 354 h 2241"/>
                  <a:gd name="T72" fmla="*/ 40 w 2242"/>
                  <a:gd name="T73" fmla="*/ 313 h 2241"/>
                  <a:gd name="T74" fmla="*/ 24 w 2242"/>
                  <a:gd name="T75" fmla="*/ 265 h 2241"/>
                  <a:gd name="T76" fmla="*/ 21 w 2242"/>
                  <a:gd name="T77" fmla="*/ 214 h 2241"/>
                  <a:gd name="T78" fmla="*/ 29 w 2242"/>
                  <a:gd name="T79" fmla="*/ 164 h 2241"/>
                  <a:gd name="T80" fmla="*/ 50 w 2242"/>
                  <a:gd name="T81" fmla="*/ 119 h 2241"/>
                  <a:gd name="T82" fmla="*/ 80 w 2242"/>
                  <a:gd name="T83" fmla="*/ 80 h 2241"/>
                  <a:gd name="T84" fmla="*/ 118 w 2242"/>
                  <a:gd name="T85" fmla="*/ 50 h 2241"/>
                  <a:gd name="T86" fmla="*/ 163 w 2242"/>
                  <a:gd name="T87" fmla="*/ 29 h 2241"/>
                  <a:gd name="T88" fmla="*/ 213 w 2242"/>
                  <a:gd name="T89" fmla="*/ 20 h 2241"/>
                  <a:gd name="T90" fmla="*/ 265 w 2242"/>
                  <a:gd name="T91" fmla="*/ 24 h 2241"/>
                  <a:gd name="T92" fmla="*/ 312 w 2242"/>
                  <a:gd name="T93" fmla="*/ 40 h 2241"/>
                  <a:gd name="T94" fmla="*/ 353 w 2242"/>
                  <a:gd name="T95" fmla="*/ 67 h 2241"/>
                  <a:gd name="T96" fmla="*/ 387 w 2242"/>
                  <a:gd name="T97" fmla="*/ 102 h 2241"/>
                  <a:gd name="T98" fmla="*/ 411 w 2242"/>
                  <a:gd name="T99" fmla="*/ 145 h 2241"/>
                  <a:gd name="T100" fmla="*/ 425 w 2242"/>
                  <a:gd name="T101" fmla="*/ 193 h 224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242" h="2241">
                    <a:moveTo>
                      <a:pt x="2242" y="1120"/>
                    </a:moveTo>
                    <a:lnTo>
                      <a:pt x="2240" y="1063"/>
                    </a:lnTo>
                    <a:lnTo>
                      <a:pt x="2236" y="1006"/>
                    </a:lnTo>
                    <a:lnTo>
                      <a:pt x="2229" y="949"/>
                    </a:lnTo>
                    <a:lnTo>
                      <a:pt x="2219" y="894"/>
                    </a:lnTo>
                    <a:lnTo>
                      <a:pt x="2206" y="840"/>
                    </a:lnTo>
                    <a:lnTo>
                      <a:pt x="2191" y="787"/>
                    </a:lnTo>
                    <a:lnTo>
                      <a:pt x="2173" y="735"/>
                    </a:lnTo>
                    <a:lnTo>
                      <a:pt x="2153" y="684"/>
                    </a:lnTo>
                    <a:lnTo>
                      <a:pt x="2131" y="634"/>
                    </a:lnTo>
                    <a:lnTo>
                      <a:pt x="2106" y="586"/>
                    </a:lnTo>
                    <a:lnTo>
                      <a:pt x="2079" y="539"/>
                    </a:lnTo>
                    <a:lnTo>
                      <a:pt x="2050" y="493"/>
                    </a:lnTo>
                    <a:lnTo>
                      <a:pt x="2019" y="450"/>
                    </a:lnTo>
                    <a:lnTo>
                      <a:pt x="1985" y="408"/>
                    </a:lnTo>
                    <a:lnTo>
                      <a:pt x="1950" y="366"/>
                    </a:lnTo>
                    <a:lnTo>
                      <a:pt x="1913" y="327"/>
                    </a:lnTo>
                    <a:lnTo>
                      <a:pt x="1874" y="290"/>
                    </a:lnTo>
                    <a:lnTo>
                      <a:pt x="1834" y="255"/>
                    </a:lnTo>
                    <a:lnTo>
                      <a:pt x="1792" y="222"/>
                    </a:lnTo>
                    <a:lnTo>
                      <a:pt x="1747" y="191"/>
                    </a:lnTo>
                    <a:lnTo>
                      <a:pt x="1702" y="161"/>
                    </a:lnTo>
                    <a:lnTo>
                      <a:pt x="1655" y="134"/>
                    </a:lnTo>
                    <a:lnTo>
                      <a:pt x="1607" y="110"/>
                    </a:lnTo>
                    <a:lnTo>
                      <a:pt x="1556" y="87"/>
                    </a:lnTo>
                    <a:lnTo>
                      <a:pt x="1506" y="67"/>
                    </a:lnTo>
                    <a:lnTo>
                      <a:pt x="1454" y="50"/>
                    </a:lnTo>
                    <a:lnTo>
                      <a:pt x="1401" y="35"/>
                    </a:lnTo>
                    <a:lnTo>
                      <a:pt x="1346" y="22"/>
                    </a:lnTo>
                    <a:lnTo>
                      <a:pt x="1291" y="12"/>
                    </a:lnTo>
                    <a:lnTo>
                      <a:pt x="1235" y="5"/>
                    </a:lnTo>
                    <a:lnTo>
                      <a:pt x="1178" y="1"/>
                    </a:lnTo>
                    <a:lnTo>
                      <a:pt x="1120" y="0"/>
                    </a:lnTo>
                    <a:lnTo>
                      <a:pt x="1063" y="1"/>
                    </a:lnTo>
                    <a:lnTo>
                      <a:pt x="1006" y="5"/>
                    </a:lnTo>
                    <a:lnTo>
                      <a:pt x="949" y="12"/>
                    </a:lnTo>
                    <a:lnTo>
                      <a:pt x="894" y="22"/>
                    </a:lnTo>
                    <a:lnTo>
                      <a:pt x="840" y="35"/>
                    </a:lnTo>
                    <a:lnTo>
                      <a:pt x="788" y="50"/>
                    </a:lnTo>
                    <a:lnTo>
                      <a:pt x="735" y="67"/>
                    </a:lnTo>
                    <a:lnTo>
                      <a:pt x="684" y="87"/>
                    </a:lnTo>
                    <a:lnTo>
                      <a:pt x="635" y="110"/>
                    </a:lnTo>
                    <a:lnTo>
                      <a:pt x="587" y="134"/>
                    </a:lnTo>
                    <a:lnTo>
                      <a:pt x="539" y="161"/>
                    </a:lnTo>
                    <a:lnTo>
                      <a:pt x="494" y="191"/>
                    </a:lnTo>
                    <a:lnTo>
                      <a:pt x="450" y="222"/>
                    </a:lnTo>
                    <a:lnTo>
                      <a:pt x="408" y="255"/>
                    </a:lnTo>
                    <a:lnTo>
                      <a:pt x="366" y="290"/>
                    </a:lnTo>
                    <a:lnTo>
                      <a:pt x="328" y="327"/>
                    </a:lnTo>
                    <a:lnTo>
                      <a:pt x="291" y="366"/>
                    </a:lnTo>
                    <a:lnTo>
                      <a:pt x="256" y="408"/>
                    </a:lnTo>
                    <a:lnTo>
                      <a:pt x="222" y="450"/>
                    </a:lnTo>
                    <a:lnTo>
                      <a:pt x="191" y="493"/>
                    </a:lnTo>
                    <a:lnTo>
                      <a:pt x="161" y="539"/>
                    </a:lnTo>
                    <a:lnTo>
                      <a:pt x="135" y="586"/>
                    </a:lnTo>
                    <a:lnTo>
                      <a:pt x="110" y="634"/>
                    </a:lnTo>
                    <a:lnTo>
                      <a:pt x="88" y="684"/>
                    </a:lnTo>
                    <a:lnTo>
                      <a:pt x="68" y="735"/>
                    </a:lnTo>
                    <a:lnTo>
                      <a:pt x="50" y="787"/>
                    </a:lnTo>
                    <a:lnTo>
                      <a:pt x="35" y="840"/>
                    </a:lnTo>
                    <a:lnTo>
                      <a:pt x="23" y="894"/>
                    </a:lnTo>
                    <a:lnTo>
                      <a:pt x="13" y="949"/>
                    </a:lnTo>
                    <a:lnTo>
                      <a:pt x="6" y="1006"/>
                    </a:lnTo>
                    <a:lnTo>
                      <a:pt x="1" y="1063"/>
                    </a:lnTo>
                    <a:lnTo>
                      <a:pt x="0" y="1120"/>
                    </a:lnTo>
                    <a:lnTo>
                      <a:pt x="1" y="1177"/>
                    </a:lnTo>
                    <a:lnTo>
                      <a:pt x="6" y="1235"/>
                    </a:lnTo>
                    <a:lnTo>
                      <a:pt x="13" y="1291"/>
                    </a:lnTo>
                    <a:lnTo>
                      <a:pt x="23" y="1346"/>
                    </a:lnTo>
                    <a:lnTo>
                      <a:pt x="35" y="1400"/>
                    </a:lnTo>
                    <a:lnTo>
                      <a:pt x="50" y="1454"/>
                    </a:lnTo>
                    <a:lnTo>
                      <a:pt x="68" y="1505"/>
                    </a:lnTo>
                    <a:lnTo>
                      <a:pt x="88" y="1556"/>
                    </a:lnTo>
                    <a:lnTo>
                      <a:pt x="110" y="1606"/>
                    </a:lnTo>
                    <a:lnTo>
                      <a:pt x="135" y="1655"/>
                    </a:lnTo>
                    <a:lnTo>
                      <a:pt x="161" y="1701"/>
                    </a:lnTo>
                    <a:lnTo>
                      <a:pt x="191" y="1747"/>
                    </a:lnTo>
                    <a:lnTo>
                      <a:pt x="222" y="1790"/>
                    </a:lnTo>
                    <a:lnTo>
                      <a:pt x="256" y="1833"/>
                    </a:lnTo>
                    <a:lnTo>
                      <a:pt x="291" y="1874"/>
                    </a:lnTo>
                    <a:lnTo>
                      <a:pt x="328" y="1913"/>
                    </a:lnTo>
                    <a:lnTo>
                      <a:pt x="366" y="1950"/>
                    </a:lnTo>
                    <a:lnTo>
                      <a:pt x="408" y="1985"/>
                    </a:lnTo>
                    <a:lnTo>
                      <a:pt x="450" y="2018"/>
                    </a:lnTo>
                    <a:lnTo>
                      <a:pt x="494" y="2050"/>
                    </a:lnTo>
                    <a:lnTo>
                      <a:pt x="539" y="2079"/>
                    </a:lnTo>
                    <a:lnTo>
                      <a:pt x="587" y="2106"/>
                    </a:lnTo>
                    <a:lnTo>
                      <a:pt x="635" y="2130"/>
                    </a:lnTo>
                    <a:lnTo>
                      <a:pt x="684" y="2153"/>
                    </a:lnTo>
                    <a:lnTo>
                      <a:pt x="735" y="2173"/>
                    </a:lnTo>
                    <a:lnTo>
                      <a:pt x="788" y="2190"/>
                    </a:lnTo>
                    <a:lnTo>
                      <a:pt x="840" y="2205"/>
                    </a:lnTo>
                    <a:lnTo>
                      <a:pt x="894" y="2218"/>
                    </a:lnTo>
                    <a:lnTo>
                      <a:pt x="949" y="2229"/>
                    </a:lnTo>
                    <a:lnTo>
                      <a:pt x="1006" y="2236"/>
                    </a:lnTo>
                    <a:lnTo>
                      <a:pt x="1063" y="2240"/>
                    </a:lnTo>
                    <a:lnTo>
                      <a:pt x="1120" y="2241"/>
                    </a:lnTo>
                    <a:lnTo>
                      <a:pt x="1178" y="2240"/>
                    </a:lnTo>
                    <a:lnTo>
                      <a:pt x="1235" y="2236"/>
                    </a:lnTo>
                    <a:lnTo>
                      <a:pt x="1291" y="2229"/>
                    </a:lnTo>
                    <a:lnTo>
                      <a:pt x="1346" y="2218"/>
                    </a:lnTo>
                    <a:lnTo>
                      <a:pt x="1401" y="2205"/>
                    </a:lnTo>
                    <a:lnTo>
                      <a:pt x="1454" y="2190"/>
                    </a:lnTo>
                    <a:lnTo>
                      <a:pt x="1506" y="2173"/>
                    </a:lnTo>
                    <a:lnTo>
                      <a:pt x="1556" y="2153"/>
                    </a:lnTo>
                    <a:lnTo>
                      <a:pt x="1607" y="2130"/>
                    </a:lnTo>
                    <a:lnTo>
                      <a:pt x="1655" y="2106"/>
                    </a:lnTo>
                    <a:lnTo>
                      <a:pt x="1702" y="2079"/>
                    </a:lnTo>
                    <a:lnTo>
                      <a:pt x="1747" y="2050"/>
                    </a:lnTo>
                    <a:lnTo>
                      <a:pt x="1792" y="2018"/>
                    </a:lnTo>
                    <a:lnTo>
                      <a:pt x="1834" y="1985"/>
                    </a:lnTo>
                    <a:lnTo>
                      <a:pt x="1874" y="1950"/>
                    </a:lnTo>
                    <a:lnTo>
                      <a:pt x="1913" y="1913"/>
                    </a:lnTo>
                    <a:lnTo>
                      <a:pt x="1950" y="1874"/>
                    </a:lnTo>
                    <a:lnTo>
                      <a:pt x="1985" y="1833"/>
                    </a:lnTo>
                    <a:lnTo>
                      <a:pt x="2019" y="1790"/>
                    </a:lnTo>
                    <a:lnTo>
                      <a:pt x="2050" y="1747"/>
                    </a:lnTo>
                    <a:lnTo>
                      <a:pt x="2079" y="1701"/>
                    </a:lnTo>
                    <a:lnTo>
                      <a:pt x="2106" y="1655"/>
                    </a:lnTo>
                    <a:lnTo>
                      <a:pt x="2131" y="1606"/>
                    </a:lnTo>
                    <a:lnTo>
                      <a:pt x="2153" y="1556"/>
                    </a:lnTo>
                    <a:lnTo>
                      <a:pt x="2173" y="1505"/>
                    </a:lnTo>
                    <a:lnTo>
                      <a:pt x="2191" y="1454"/>
                    </a:lnTo>
                    <a:lnTo>
                      <a:pt x="2206" y="1400"/>
                    </a:lnTo>
                    <a:lnTo>
                      <a:pt x="2219" y="1346"/>
                    </a:lnTo>
                    <a:lnTo>
                      <a:pt x="2229" y="1291"/>
                    </a:lnTo>
                    <a:lnTo>
                      <a:pt x="2236" y="1235"/>
                    </a:lnTo>
                    <a:lnTo>
                      <a:pt x="2240" y="1177"/>
                    </a:lnTo>
                    <a:lnTo>
                      <a:pt x="2242" y="1120"/>
                    </a:lnTo>
                    <a:close/>
                    <a:moveTo>
                      <a:pt x="2139" y="1120"/>
                    </a:moveTo>
                    <a:lnTo>
                      <a:pt x="2138" y="1172"/>
                    </a:lnTo>
                    <a:lnTo>
                      <a:pt x="2134" y="1225"/>
                    </a:lnTo>
                    <a:lnTo>
                      <a:pt x="2127" y="1275"/>
                    </a:lnTo>
                    <a:lnTo>
                      <a:pt x="2119" y="1325"/>
                    </a:lnTo>
                    <a:lnTo>
                      <a:pt x="2107" y="1374"/>
                    </a:lnTo>
                    <a:lnTo>
                      <a:pt x="2094" y="1424"/>
                    </a:lnTo>
                    <a:lnTo>
                      <a:pt x="2078" y="1471"/>
                    </a:lnTo>
                    <a:lnTo>
                      <a:pt x="2059" y="1517"/>
                    </a:lnTo>
                    <a:lnTo>
                      <a:pt x="2039" y="1562"/>
                    </a:lnTo>
                    <a:lnTo>
                      <a:pt x="2017" y="1605"/>
                    </a:lnTo>
                    <a:lnTo>
                      <a:pt x="1992" y="1649"/>
                    </a:lnTo>
                    <a:lnTo>
                      <a:pt x="1965" y="1690"/>
                    </a:lnTo>
                    <a:lnTo>
                      <a:pt x="1937" y="1730"/>
                    </a:lnTo>
                    <a:lnTo>
                      <a:pt x="1907" y="1768"/>
                    </a:lnTo>
                    <a:lnTo>
                      <a:pt x="1875" y="1805"/>
                    </a:lnTo>
                    <a:lnTo>
                      <a:pt x="1841" y="1841"/>
                    </a:lnTo>
                    <a:lnTo>
                      <a:pt x="1806" y="1875"/>
                    </a:lnTo>
                    <a:lnTo>
                      <a:pt x="1768" y="1906"/>
                    </a:lnTo>
                    <a:lnTo>
                      <a:pt x="1730" y="1937"/>
                    </a:lnTo>
                    <a:lnTo>
                      <a:pt x="1690" y="1965"/>
                    </a:lnTo>
                    <a:lnTo>
                      <a:pt x="1649" y="1991"/>
                    </a:lnTo>
                    <a:lnTo>
                      <a:pt x="1607" y="2016"/>
                    </a:lnTo>
                    <a:lnTo>
                      <a:pt x="1562" y="2039"/>
                    </a:lnTo>
                    <a:lnTo>
                      <a:pt x="1517" y="2059"/>
                    </a:lnTo>
                    <a:lnTo>
                      <a:pt x="1471" y="2077"/>
                    </a:lnTo>
                    <a:lnTo>
                      <a:pt x="1424" y="2093"/>
                    </a:lnTo>
                    <a:lnTo>
                      <a:pt x="1375" y="2107"/>
                    </a:lnTo>
                    <a:lnTo>
                      <a:pt x="1326" y="2118"/>
                    </a:lnTo>
                    <a:lnTo>
                      <a:pt x="1276" y="2127"/>
                    </a:lnTo>
                    <a:lnTo>
                      <a:pt x="1225" y="2134"/>
                    </a:lnTo>
                    <a:lnTo>
                      <a:pt x="1172" y="2138"/>
                    </a:lnTo>
                    <a:lnTo>
                      <a:pt x="1120" y="2139"/>
                    </a:lnTo>
                    <a:lnTo>
                      <a:pt x="1068" y="2138"/>
                    </a:lnTo>
                    <a:lnTo>
                      <a:pt x="1017" y="2134"/>
                    </a:lnTo>
                    <a:lnTo>
                      <a:pt x="965" y="2127"/>
                    </a:lnTo>
                    <a:lnTo>
                      <a:pt x="915" y="2118"/>
                    </a:lnTo>
                    <a:lnTo>
                      <a:pt x="866" y="2107"/>
                    </a:lnTo>
                    <a:lnTo>
                      <a:pt x="818" y="2093"/>
                    </a:lnTo>
                    <a:lnTo>
                      <a:pt x="770" y="2077"/>
                    </a:lnTo>
                    <a:lnTo>
                      <a:pt x="724" y="2059"/>
                    </a:lnTo>
                    <a:lnTo>
                      <a:pt x="679" y="2039"/>
                    </a:lnTo>
                    <a:lnTo>
                      <a:pt x="635" y="2016"/>
                    </a:lnTo>
                    <a:lnTo>
                      <a:pt x="592" y="1991"/>
                    </a:lnTo>
                    <a:lnTo>
                      <a:pt x="550" y="1965"/>
                    </a:lnTo>
                    <a:lnTo>
                      <a:pt x="511" y="1937"/>
                    </a:lnTo>
                    <a:lnTo>
                      <a:pt x="472" y="1906"/>
                    </a:lnTo>
                    <a:lnTo>
                      <a:pt x="435" y="1875"/>
                    </a:lnTo>
                    <a:lnTo>
                      <a:pt x="400" y="1841"/>
                    </a:lnTo>
                    <a:lnTo>
                      <a:pt x="366" y="1805"/>
                    </a:lnTo>
                    <a:lnTo>
                      <a:pt x="334" y="1768"/>
                    </a:lnTo>
                    <a:lnTo>
                      <a:pt x="304" y="1730"/>
                    </a:lnTo>
                    <a:lnTo>
                      <a:pt x="275" y="1690"/>
                    </a:lnTo>
                    <a:lnTo>
                      <a:pt x="249" y="1649"/>
                    </a:lnTo>
                    <a:lnTo>
                      <a:pt x="225" y="1605"/>
                    </a:lnTo>
                    <a:lnTo>
                      <a:pt x="202" y="1562"/>
                    </a:lnTo>
                    <a:lnTo>
                      <a:pt x="182" y="1517"/>
                    </a:lnTo>
                    <a:lnTo>
                      <a:pt x="163" y="1471"/>
                    </a:lnTo>
                    <a:lnTo>
                      <a:pt x="147" y="1424"/>
                    </a:lnTo>
                    <a:lnTo>
                      <a:pt x="133" y="1374"/>
                    </a:lnTo>
                    <a:lnTo>
                      <a:pt x="122" y="1325"/>
                    </a:lnTo>
                    <a:lnTo>
                      <a:pt x="113" y="1275"/>
                    </a:lnTo>
                    <a:lnTo>
                      <a:pt x="107" y="1225"/>
                    </a:lnTo>
                    <a:lnTo>
                      <a:pt x="103" y="1172"/>
                    </a:lnTo>
                    <a:lnTo>
                      <a:pt x="101" y="1120"/>
                    </a:lnTo>
                    <a:lnTo>
                      <a:pt x="103" y="1068"/>
                    </a:lnTo>
                    <a:lnTo>
                      <a:pt x="107" y="1016"/>
                    </a:lnTo>
                    <a:lnTo>
                      <a:pt x="113" y="965"/>
                    </a:lnTo>
                    <a:lnTo>
                      <a:pt x="122" y="915"/>
                    </a:lnTo>
                    <a:lnTo>
                      <a:pt x="133" y="866"/>
                    </a:lnTo>
                    <a:lnTo>
                      <a:pt x="147" y="817"/>
                    </a:lnTo>
                    <a:lnTo>
                      <a:pt x="163" y="769"/>
                    </a:lnTo>
                    <a:lnTo>
                      <a:pt x="182" y="723"/>
                    </a:lnTo>
                    <a:lnTo>
                      <a:pt x="202" y="678"/>
                    </a:lnTo>
                    <a:lnTo>
                      <a:pt x="225" y="635"/>
                    </a:lnTo>
                    <a:lnTo>
                      <a:pt x="249" y="592"/>
                    </a:lnTo>
                    <a:lnTo>
                      <a:pt x="275" y="550"/>
                    </a:lnTo>
                    <a:lnTo>
                      <a:pt x="304" y="510"/>
                    </a:lnTo>
                    <a:lnTo>
                      <a:pt x="334" y="472"/>
                    </a:lnTo>
                    <a:lnTo>
                      <a:pt x="366" y="435"/>
                    </a:lnTo>
                    <a:lnTo>
                      <a:pt x="400" y="400"/>
                    </a:lnTo>
                    <a:lnTo>
                      <a:pt x="435" y="365"/>
                    </a:lnTo>
                    <a:lnTo>
                      <a:pt x="472" y="334"/>
                    </a:lnTo>
                    <a:lnTo>
                      <a:pt x="511" y="303"/>
                    </a:lnTo>
                    <a:lnTo>
                      <a:pt x="550" y="275"/>
                    </a:lnTo>
                    <a:lnTo>
                      <a:pt x="592" y="249"/>
                    </a:lnTo>
                    <a:lnTo>
                      <a:pt x="635" y="224"/>
                    </a:lnTo>
                    <a:lnTo>
                      <a:pt x="679" y="202"/>
                    </a:lnTo>
                    <a:lnTo>
                      <a:pt x="724" y="182"/>
                    </a:lnTo>
                    <a:lnTo>
                      <a:pt x="770" y="163"/>
                    </a:lnTo>
                    <a:lnTo>
                      <a:pt x="818" y="147"/>
                    </a:lnTo>
                    <a:lnTo>
                      <a:pt x="866" y="133"/>
                    </a:lnTo>
                    <a:lnTo>
                      <a:pt x="915" y="122"/>
                    </a:lnTo>
                    <a:lnTo>
                      <a:pt x="965" y="113"/>
                    </a:lnTo>
                    <a:lnTo>
                      <a:pt x="1017" y="106"/>
                    </a:lnTo>
                    <a:lnTo>
                      <a:pt x="1068" y="102"/>
                    </a:lnTo>
                    <a:lnTo>
                      <a:pt x="1120" y="101"/>
                    </a:lnTo>
                    <a:lnTo>
                      <a:pt x="1172" y="102"/>
                    </a:lnTo>
                    <a:lnTo>
                      <a:pt x="1225" y="106"/>
                    </a:lnTo>
                    <a:lnTo>
                      <a:pt x="1276" y="113"/>
                    </a:lnTo>
                    <a:lnTo>
                      <a:pt x="1326" y="122"/>
                    </a:lnTo>
                    <a:lnTo>
                      <a:pt x="1375" y="133"/>
                    </a:lnTo>
                    <a:lnTo>
                      <a:pt x="1424" y="147"/>
                    </a:lnTo>
                    <a:lnTo>
                      <a:pt x="1471" y="163"/>
                    </a:lnTo>
                    <a:lnTo>
                      <a:pt x="1517" y="182"/>
                    </a:lnTo>
                    <a:lnTo>
                      <a:pt x="1562" y="202"/>
                    </a:lnTo>
                    <a:lnTo>
                      <a:pt x="1607" y="224"/>
                    </a:lnTo>
                    <a:lnTo>
                      <a:pt x="1649" y="249"/>
                    </a:lnTo>
                    <a:lnTo>
                      <a:pt x="1690" y="275"/>
                    </a:lnTo>
                    <a:lnTo>
                      <a:pt x="1730" y="303"/>
                    </a:lnTo>
                    <a:lnTo>
                      <a:pt x="1768" y="334"/>
                    </a:lnTo>
                    <a:lnTo>
                      <a:pt x="1806" y="365"/>
                    </a:lnTo>
                    <a:lnTo>
                      <a:pt x="1841" y="400"/>
                    </a:lnTo>
                    <a:lnTo>
                      <a:pt x="1875" y="435"/>
                    </a:lnTo>
                    <a:lnTo>
                      <a:pt x="1907" y="472"/>
                    </a:lnTo>
                    <a:lnTo>
                      <a:pt x="1937" y="510"/>
                    </a:lnTo>
                    <a:lnTo>
                      <a:pt x="1965" y="550"/>
                    </a:lnTo>
                    <a:lnTo>
                      <a:pt x="1992" y="592"/>
                    </a:lnTo>
                    <a:lnTo>
                      <a:pt x="2017" y="635"/>
                    </a:lnTo>
                    <a:lnTo>
                      <a:pt x="2039" y="678"/>
                    </a:lnTo>
                    <a:lnTo>
                      <a:pt x="2059" y="723"/>
                    </a:lnTo>
                    <a:lnTo>
                      <a:pt x="2078" y="769"/>
                    </a:lnTo>
                    <a:lnTo>
                      <a:pt x="2094" y="817"/>
                    </a:lnTo>
                    <a:lnTo>
                      <a:pt x="2107" y="866"/>
                    </a:lnTo>
                    <a:lnTo>
                      <a:pt x="2119" y="915"/>
                    </a:lnTo>
                    <a:lnTo>
                      <a:pt x="2127" y="965"/>
                    </a:lnTo>
                    <a:lnTo>
                      <a:pt x="2134" y="1016"/>
                    </a:lnTo>
                    <a:lnTo>
                      <a:pt x="2138" y="1068"/>
                    </a:lnTo>
                    <a:lnTo>
                      <a:pt x="2139" y="1120"/>
                    </a:lnTo>
                    <a:close/>
                  </a:path>
                </a:pathLst>
              </a:custGeom>
              <a:solidFill>
                <a:srgbClr val="F5C19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1579" name="Freeform 1410">
                <a:extLst>
                  <a:ext uri="{FF2B5EF4-FFF2-40B4-BE49-F238E27FC236}">
                    <a16:creationId xmlns:a16="http://schemas.microsoft.com/office/drawing/2014/main" id="{20AF3F06-3411-40A9-B59D-DE408503C9F2}"/>
                  </a:ext>
                </a:extLst>
              </p:cNvPr>
              <p:cNvSpPr>
                <a:spLocks noEditPoints="1"/>
              </p:cNvSpPr>
              <p:nvPr/>
            </p:nvSpPr>
            <p:spPr bwMode="auto">
              <a:xfrm>
                <a:off x="3726" y="1301"/>
                <a:ext cx="428" cy="428"/>
              </a:xfrm>
              <a:custGeom>
                <a:avLst/>
                <a:gdLst>
                  <a:gd name="T0" fmla="*/ 423 w 2140"/>
                  <a:gd name="T1" fmla="*/ 171 h 2140"/>
                  <a:gd name="T2" fmla="*/ 407 w 2140"/>
                  <a:gd name="T3" fmla="*/ 121 h 2140"/>
                  <a:gd name="T4" fmla="*/ 379 w 2140"/>
                  <a:gd name="T5" fmla="*/ 78 h 2140"/>
                  <a:gd name="T6" fmla="*/ 342 w 2140"/>
                  <a:gd name="T7" fmla="*/ 43 h 2140"/>
                  <a:gd name="T8" fmla="*/ 297 w 2140"/>
                  <a:gd name="T9" fmla="*/ 17 h 2140"/>
                  <a:gd name="T10" fmla="*/ 246 w 2140"/>
                  <a:gd name="T11" fmla="*/ 3 h 2140"/>
                  <a:gd name="T12" fmla="*/ 192 w 2140"/>
                  <a:gd name="T13" fmla="*/ 1 h 2140"/>
                  <a:gd name="T14" fmla="*/ 140 w 2140"/>
                  <a:gd name="T15" fmla="*/ 13 h 2140"/>
                  <a:gd name="T16" fmla="*/ 94 w 2140"/>
                  <a:gd name="T17" fmla="*/ 37 h 2140"/>
                  <a:gd name="T18" fmla="*/ 55 w 2140"/>
                  <a:gd name="T19" fmla="*/ 70 h 2140"/>
                  <a:gd name="T20" fmla="*/ 26 w 2140"/>
                  <a:gd name="T21" fmla="*/ 112 h 2140"/>
                  <a:gd name="T22" fmla="*/ 7 w 2140"/>
                  <a:gd name="T23" fmla="*/ 161 h 2140"/>
                  <a:gd name="T24" fmla="*/ 0 w 2140"/>
                  <a:gd name="T25" fmla="*/ 214 h 2140"/>
                  <a:gd name="T26" fmla="*/ 7 w 2140"/>
                  <a:gd name="T27" fmla="*/ 267 h 2140"/>
                  <a:gd name="T28" fmla="*/ 26 w 2140"/>
                  <a:gd name="T29" fmla="*/ 316 h 2140"/>
                  <a:gd name="T30" fmla="*/ 55 w 2140"/>
                  <a:gd name="T31" fmla="*/ 358 h 2140"/>
                  <a:gd name="T32" fmla="*/ 94 w 2140"/>
                  <a:gd name="T33" fmla="*/ 391 h 2140"/>
                  <a:gd name="T34" fmla="*/ 140 w 2140"/>
                  <a:gd name="T35" fmla="*/ 415 h 2140"/>
                  <a:gd name="T36" fmla="*/ 192 w 2140"/>
                  <a:gd name="T37" fmla="*/ 427 h 2140"/>
                  <a:gd name="T38" fmla="*/ 246 w 2140"/>
                  <a:gd name="T39" fmla="*/ 425 h 2140"/>
                  <a:gd name="T40" fmla="*/ 297 w 2140"/>
                  <a:gd name="T41" fmla="*/ 411 h 2140"/>
                  <a:gd name="T42" fmla="*/ 342 w 2140"/>
                  <a:gd name="T43" fmla="*/ 385 h 2140"/>
                  <a:gd name="T44" fmla="*/ 379 w 2140"/>
                  <a:gd name="T45" fmla="*/ 350 h 2140"/>
                  <a:gd name="T46" fmla="*/ 407 w 2140"/>
                  <a:gd name="T47" fmla="*/ 307 h 2140"/>
                  <a:gd name="T48" fmla="*/ 423 w 2140"/>
                  <a:gd name="T49" fmla="*/ 257 h 2140"/>
                  <a:gd name="T50" fmla="*/ 408 w 2140"/>
                  <a:gd name="T51" fmla="*/ 214 h 2140"/>
                  <a:gd name="T52" fmla="*/ 401 w 2140"/>
                  <a:gd name="T53" fmla="*/ 262 h 2140"/>
                  <a:gd name="T54" fmla="*/ 384 w 2140"/>
                  <a:gd name="T55" fmla="*/ 306 h 2140"/>
                  <a:gd name="T56" fmla="*/ 357 w 2140"/>
                  <a:gd name="T57" fmla="*/ 344 h 2140"/>
                  <a:gd name="T58" fmla="*/ 322 w 2140"/>
                  <a:gd name="T59" fmla="*/ 375 h 2140"/>
                  <a:gd name="T60" fmla="*/ 280 w 2140"/>
                  <a:gd name="T61" fmla="*/ 396 h 2140"/>
                  <a:gd name="T62" fmla="*/ 234 w 2140"/>
                  <a:gd name="T63" fmla="*/ 407 h 2140"/>
                  <a:gd name="T64" fmla="*/ 184 w 2140"/>
                  <a:gd name="T65" fmla="*/ 405 h 2140"/>
                  <a:gd name="T66" fmla="*/ 138 w 2140"/>
                  <a:gd name="T67" fmla="*/ 392 h 2140"/>
                  <a:gd name="T68" fmla="*/ 98 w 2140"/>
                  <a:gd name="T69" fmla="*/ 369 h 2140"/>
                  <a:gd name="T70" fmla="*/ 64 w 2140"/>
                  <a:gd name="T71" fmla="*/ 337 h 2140"/>
                  <a:gd name="T72" fmla="*/ 39 w 2140"/>
                  <a:gd name="T73" fmla="*/ 298 h 2140"/>
                  <a:gd name="T74" fmla="*/ 24 w 2140"/>
                  <a:gd name="T75" fmla="*/ 253 h 2140"/>
                  <a:gd name="T76" fmla="*/ 20 w 2140"/>
                  <a:gd name="T77" fmla="*/ 204 h 2140"/>
                  <a:gd name="T78" fmla="*/ 29 w 2140"/>
                  <a:gd name="T79" fmla="*/ 157 h 2140"/>
                  <a:gd name="T80" fmla="*/ 48 w 2140"/>
                  <a:gd name="T81" fmla="*/ 114 h 2140"/>
                  <a:gd name="T82" fmla="*/ 77 w 2140"/>
                  <a:gd name="T83" fmla="*/ 77 h 2140"/>
                  <a:gd name="T84" fmla="*/ 114 w 2140"/>
                  <a:gd name="T85" fmla="*/ 48 h 2140"/>
                  <a:gd name="T86" fmla="*/ 156 w 2140"/>
                  <a:gd name="T87" fmla="*/ 29 h 2140"/>
                  <a:gd name="T88" fmla="*/ 204 w 2140"/>
                  <a:gd name="T89" fmla="*/ 21 h 2140"/>
                  <a:gd name="T90" fmla="*/ 253 w 2140"/>
                  <a:gd name="T91" fmla="*/ 24 h 2140"/>
                  <a:gd name="T92" fmla="*/ 298 w 2140"/>
                  <a:gd name="T93" fmla="*/ 40 h 2140"/>
                  <a:gd name="T94" fmla="*/ 337 w 2140"/>
                  <a:gd name="T95" fmla="*/ 65 h 2140"/>
                  <a:gd name="T96" fmla="*/ 369 w 2140"/>
                  <a:gd name="T97" fmla="*/ 98 h 2140"/>
                  <a:gd name="T98" fmla="*/ 392 w 2140"/>
                  <a:gd name="T99" fmla="*/ 139 h 2140"/>
                  <a:gd name="T100" fmla="*/ 405 w 2140"/>
                  <a:gd name="T101" fmla="*/ 184 h 214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140" h="2140">
                    <a:moveTo>
                      <a:pt x="2140" y="1070"/>
                    </a:moveTo>
                    <a:lnTo>
                      <a:pt x="2139" y="1015"/>
                    </a:lnTo>
                    <a:lnTo>
                      <a:pt x="2133" y="961"/>
                    </a:lnTo>
                    <a:lnTo>
                      <a:pt x="2127" y="907"/>
                    </a:lnTo>
                    <a:lnTo>
                      <a:pt x="2117" y="854"/>
                    </a:lnTo>
                    <a:lnTo>
                      <a:pt x="2105" y="803"/>
                    </a:lnTo>
                    <a:lnTo>
                      <a:pt x="2091" y="752"/>
                    </a:lnTo>
                    <a:lnTo>
                      <a:pt x="2074" y="702"/>
                    </a:lnTo>
                    <a:lnTo>
                      <a:pt x="2055" y="654"/>
                    </a:lnTo>
                    <a:lnTo>
                      <a:pt x="2034" y="606"/>
                    </a:lnTo>
                    <a:lnTo>
                      <a:pt x="2010" y="561"/>
                    </a:lnTo>
                    <a:lnTo>
                      <a:pt x="1985" y="515"/>
                    </a:lnTo>
                    <a:lnTo>
                      <a:pt x="1957" y="472"/>
                    </a:lnTo>
                    <a:lnTo>
                      <a:pt x="1926" y="430"/>
                    </a:lnTo>
                    <a:lnTo>
                      <a:pt x="1895" y="390"/>
                    </a:lnTo>
                    <a:lnTo>
                      <a:pt x="1861" y="351"/>
                    </a:lnTo>
                    <a:lnTo>
                      <a:pt x="1826" y="313"/>
                    </a:lnTo>
                    <a:lnTo>
                      <a:pt x="1789" y="278"/>
                    </a:lnTo>
                    <a:lnTo>
                      <a:pt x="1750" y="244"/>
                    </a:lnTo>
                    <a:lnTo>
                      <a:pt x="1709" y="213"/>
                    </a:lnTo>
                    <a:lnTo>
                      <a:pt x="1667" y="183"/>
                    </a:lnTo>
                    <a:lnTo>
                      <a:pt x="1624" y="155"/>
                    </a:lnTo>
                    <a:lnTo>
                      <a:pt x="1580" y="130"/>
                    </a:lnTo>
                    <a:lnTo>
                      <a:pt x="1533" y="105"/>
                    </a:lnTo>
                    <a:lnTo>
                      <a:pt x="1486" y="84"/>
                    </a:lnTo>
                    <a:lnTo>
                      <a:pt x="1437" y="65"/>
                    </a:lnTo>
                    <a:lnTo>
                      <a:pt x="1388" y="48"/>
                    </a:lnTo>
                    <a:lnTo>
                      <a:pt x="1337" y="34"/>
                    </a:lnTo>
                    <a:lnTo>
                      <a:pt x="1285" y="22"/>
                    </a:lnTo>
                    <a:lnTo>
                      <a:pt x="1232" y="13"/>
                    </a:lnTo>
                    <a:lnTo>
                      <a:pt x="1179" y="6"/>
                    </a:lnTo>
                    <a:lnTo>
                      <a:pt x="1124" y="2"/>
                    </a:lnTo>
                    <a:lnTo>
                      <a:pt x="1069" y="0"/>
                    </a:lnTo>
                    <a:lnTo>
                      <a:pt x="1014" y="2"/>
                    </a:lnTo>
                    <a:lnTo>
                      <a:pt x="960" y="6"/>
                    </a:lnTo>
                    <a:lnTo>
                      <a:pt x="906" y="13"/>
                    </a:lnTo>
                    <a:lnTo>
                      <a:pt x="854" y="22"/>
                    </a:lnTo>
                    <a:lnTo>
                      <a:pt x="802" y="34"/>
                    </a:lnTo>
                    <a:lnTo>
                      <a:pt x="752" y="48"/>
                    </a:lnTo>
                    <a:lnTo>
                      <a:pt x="701" y="65"/>
                    </a:lnTo>
                    <a:lnTo>
                      <a:pt x="653" y="84"/>
                    </a:lnTo>
                    <a:lnTo>
                      <a:pt x="606" y="105"/>
                    </a:lnTo>
                    <a:lnTo>
                      <a:pt x="560" y="130"/>
                    </a:lnTo>
                    <a:lnTo>
                      <a:pt x="514" y="155"/>
                    </a:lnTo>
                    <a:lnTo>
                      <a:pt x="471" y="183"/>
                    </a:lnTo>
                    <a:lnTo>
                      <a:pt x="429" y="213"/>
                    </a:lnTo>
                    <a:lnTo>
                      <a:pt x="389" y="244"/>
                    </a:lnTo>
                    <a:lnTo>
                      <a:pt x="350" y="278"/>
                    </a:lnTo>
                    <a:lnTo>
                      <a:pt x="312" y="313"/>
                    </a:lnTo>
                    <a:lnTo>
                      <a:pt x="277" y="351"/>
                    </a:lnTo>
                    <a:lnTo>
                      <a:pt x="244" y="390"/>
                    </a:lnTo>
                    <a:lnTo>
                      <a:pt x="212" y="430"/>
                    </a:lnTo>
                    <a:lnTo>
                      <a:pt x="182" y="472"/>
                    </a:lnTo>
                    <a:lnTo>
                      <a:pt x="155" y="515"/>
                    </a:lnTo>
                    <a:lnTo>
                      <a:pt x="129" y="561"/>
                    </a:lnTo>
                    <a:lnTo>
                      <a:pt x="105" y="606"/>
                    </a:lnTo>
                    <a:lnTo>
                      <a:pt x="83" y="654"/>
                    </a:lnTo>
                    <a:lnTo>
                      <a:pt x="64" y="702"/>
                    </a:lnTo>
                    <a:lnTo>
                      <a:pt x="47" y="752"/>
                    </a:lnTo>
                    <a:lnTo>
                      <a:pt x="33" y="803"/>
                    </a:lnTo>
                    <a:lnTo>
                      <a:pt x="21" y="854"/>
                    </a:lnTo>
                    <a:lnTo>
                      <a:pt x="12" y="907"/>
                    </a:lnTo>
                    <a:lnTo>
                      <a:pt x="5" y="961"/>
                    </a:lnTo>
                    <a:lnTo>
                      <a:pt x="1" y="1015"/>
                    </a:lnTo>
                    <a:lnTo>
                      <a:pt x="0" y="1070"/>
                    </a:lnTo>
                    <a:lnTo>
                      <a:pt x="1" y="1125"/>
                    </a:lnTo>
                    <a:lnTo>
                      <a:pt x="5" y="1180"/>
                    </a:lnTo>
                    <a:lnTo>
                      <a:pt x="12" y="1233"/>
                    </a:lnTo>
                    <a:lnTo>
                      <a:pt x="21" y="1286"/>
                    </a:lnTo>
                    <a:lnTo>
                      <a:pt x="33" y="1337"/>
                    </a:lnTo>
                    <a:lnTo>
                      <a:pt x="47" y="1389"/>
                    </a:lnTo>
                    <a:lnTo>
                      <a:pt x="64" y="1438"/>
                    </a:lnTo>
                    <a:lnTo>
                      <a:pt x="83" y="1486"/>
                    </a:lnTo>
                    <a:lnTo>
                      <a:pt x="105" y="1534"/>
                    </a:lnTo>
                    <a:lnTo>
                      <a:pt x="129" y="1580"/>
                    </a:lnTo>
                    <a:lnTo>
                      <a:pt x="155" y="1625"/>
                    </a:lnTo>
                    <a:lnTo>
                      <a:pt x="182" y="1668"/>
                    </a:lnTo>
                    <a:lnTo>
                      <a:pt x="212" y="1710"/>
                    </a:lnTo>
                    <a:lnTo>
                      <a:pt x="244" y="1750"/>
                    </a:lnTo>
                    <a:lnTo>
                      <a:pt x="277" y="1790"/>
                    </a:lnTo>
                    <a:lnTo>
                      <a:pt x="312" y="1827"/>
                    </a:lnTo>
                    <a:lnTo>
                      <a:pt x="350" y="1862"/>
                    </a:lnTo>
                    <a:lnTo>
                      <a:pt x="389" y="1896"/>
                    </a:lnTo>
                    <a:lnTo>
                      <a:pt x="429" y="1927"/>
                    </a:lnTo>
                    <a:lnTo>
                      <a:pt x="471" y="1957"/>
                    </a:lnTo>
                    <a:lnTo>
                      <a:pt x="514" y="1986"/>
                    </a:lnTo>
                    <a:lnTo>
                      <a:pt x="560" y="2011"/>
                    </a:lnTo>
                    <a:lnTo>
                      <a:pt x="606" y="2035"/>
                    </a:lnTo>
                    <a:lnTo>
                      <a:pt x="653" y="2056"/>
                    </a:lnTo>
                    <a:lnTo>
                      <a:pt x="701" y="2075"/>
                    </a:lnTo>
                    <a:lnTo>
                      <a:pt x="752" y="2092"/>
                    </a:lnTo>
                    <a:lnTo>
                      <a:pt x="802" y="2106"/>
                    </a:lnTo>
                    <a:lnTo>
                      <a:pt x="854" y="2118"/>
                    </a:lnTo>
                    <a:lnTo>
                      <a:pt x="906" y="2127"/>
                    </a:lnTo>
                    <a:lnTo>
                      <a:pt x="960" y="2134"/>
                    </a:lnTo>
                    <a:lnTo>
                      <a:pt x="1014" y="2138"/>
                    </a:lnTo>
                    <a:lnTo>
                      <a:pt x="1069" y="2140"/>
                    </a:lnTo>
                    <a:lnTo>
                      <a:pt x="1124" y="2138"/>
                    </a:lnTo>
                    <a:lnTo>
                      <a:pt x="1179" y="2134"/>
                    </a:lnTo>
                    <a:lnTo>
                      <a:pt x="1232" y="2127"/>
                    </a:lnTo>
                    <a:lnTo>
                      <a:pt x="1285" y="2118"/>
                    </a:lnTo>
                    <a:lnTo>
                      <a:pt x="1337" y="2106"/>
                    </a:lnTo>
                    <a:lnTo>
                      <a:pt x="1388" y="2092"/>
                    </a:lnTo>
                    <a:lnTo>
                      <a:pt x="1437" y="2075"/>
                    </a:lnTo>
                    <a:lnTo>
                      <a:pt x="1486" y="2056"/>
                    </a:lnTo>
                    <a:lnTo>
                      <a:pt x="1533" y="2035"/>
                    </a:lnTo>
                    <a:lnTo>
                      <a:pt x="1580" y="2011"/>
                    </a:lnTo>
                    <a:lnTo>
                      <a:pt x="1624" y="1986"/>
                    </a:lnTo>
                    <a:lnTo>
                      <a:pt x="1667" y="1957"/>
                    </a:lnTo>
                    <a:lnTo>
                      <a:pt x="1709" y="1927"/>
                    </a:lnTo>
                    <a:lnTo>
                      <a:pt x="1750" y="1896"/>
                    </a:lnTo>
                    <a:lnTo>
                      <a:pt x="1789" y="1862"/>
                    </a:lnTo>
                    <a:lnTo>
                      <a:pt x="1826" y="1827"/>
                    </a:lnTo>
                    <a:lnTo>
                      <a:pt x="1861" y="1790"/>
                    </a:lnTo>
                    <a:lnTo>
                      <a:pt x="1895" y="1750"/>
                    </a:lnTo>
                    <a:lnTo>
                      <a:pt x="1926" y="1710"/>
                    </a:lnTo>
                    <a:lnTo>
                      <a:pt x="1957" y="1668"/>
                    </a:lnTo>
                    <a:lnTo>
                      <a:pt x="1985" y="1625"/>
                    </a:lnTo>
                    <a:lnTo>
                      <a:pt x="2010" y="1580"/>
                    </a:lnTo>
                    <a:lnTo>
                      <a:pt x="2034" y="1534"/>
                    </a:lnTo>
                    <a:lnTo>
                      <a:pt x="2055" y="1486"/>
                    </a:lnTo>
                    <a:lnTo>
                      <a:pt x="2074" y="1438"/>
                    </a:lnTo>
                    <a:lnTo>
                      <a:pt x="2091" y="1389"/>
                    </a:lnTo>
                    <a:lnTo>
                      <a:pt x="2105" y="1337"/>
                    </a:lnTo>
                    <a:lnTo>
                      <a:pt x="2117" y="1286"/>
                    </a:lnTo>
                    <a:lnTo>
                      <a:pt x="2127" y="1233"/>
                    </a:lnTo>
                    <a:lnTo>
                      <a:pt x="2133" y="1180"/>
                    </a:lnTo>
                    <a:lnTo>
                      <a:pt x="2139" y="1125"/>
                    </a:lnTo>
                    <a:lnTo>
                      <a:pt x="2140" y="1070"/>
                    </a:lnTo>
                    <a:close/>
                    <a:moveTo>
                      <a:pt x="2038" y="1070"/>
                    </a:moveTo>
                    <a:lnTo>
                      <a:pt x="2036" y="1120"/>
                    </a:lnTo>
                    <a:lnTo>
                      <a:pt x="2033" y="1169"/>
                    </a:lnTo>
                    <a:lnTo>
                      <a:pt x="2026" y="1218"/>
                    </a:lnTo>
                    <a:lnTo>
                      <a:pt x="2018" y="1265"/>
                    </a:lnTo>
                    <a:lnTo>
                      <a:pt x="2007" y="1312"/>
                    </a:lnTo>
                    <a:lnTo>
                      <a:pt x="1994" y="1358"/>
                    </a:lnTo>
                    <a:lnTo>
                      <a:pt x="1979" y="1403"/>
                    </a:lnTo>
                    <a:lnTo>
                      <a:pt x="1962" y="1447"/>
                    </a:lnTo>
                    <a:lnTo>
                      <a:pt x="1942" y="1490"/>
                    </a:lnTo>
                    <a:lnTo>
                      <a:pt x="1920" y="1531"/>
                    </a:lnTo>
                    <a:lnTo>
                      <a:pt x="1897" y="1572"/>
                    </a:lnTo>
                    <a:lnTo>
                      <a:pt x="1872" y="1612"/>
                    </a:lnTo>
                    <a:lnTo>
                      <a:pt x="1845" y="1649"/>
                    </a:lnTo>
                    <a:lnTo>
                      <a:pt x="1817" y="1686"/>
                    </a:lnTo>
                    <a:lnTo>
                      <a:pt x="1786" y="1721"/>
                    </a:lnTo>
                    <a:lnTo>
                      <a:pt x="1754" y="1754"/>
                    </a:lnTo>
                    <a:lnTo>
                      <a:pt x="1720" y="1787"/>
                    </a:lnTo>
                    <a:lnTo>
                      <a:pt x="1685" y="1817"/>
                    </a:lnTo>
                    <a:lnTo>
                      <a:pt x="1649" y="1846"/>
                    </a:lnTo>
                    <a:lnTo>
                      <a:pt x="1611" y="1873"/>
                    </a:lnTo>
                    <a:lnTo>
                      <a:pt x="1572" y="1898"/>
                    </a:lnTo>
                    <a:lnTo>
                      <a:pt x="1530" y="1921"/>
                    </a:lnTo>
                    <a:lnTo>
                      <a:pt x="1489" y="1942"/>
                    </a:lnTo>
                    <a:lnTo>
                      <a:pt x="1446" y="1962"/>
                    </a:lnTo>
                    <a:lnTo>
                      <a:pt x="1402" y="1980"/>
                    </a:lnTo>
                    <a:lnTo>
                      <a:pt x="1358" y="1995"/>
                    </a:lnTo>
                    <a:lnTo>
                      <a:pt x="1311" y="2008"/>
                    </a:lnTo>
                    <a:lnTo>
                      <a:pt x="1264" y="2019"/>
                    </a:lnTo>
                    <a:lnTo>
                      <a:pt x="1217" y="2027"/>
                    </a:lnTo>
                    <a:lnTo>
                      <a:pt x="1169" y="2033"/>
                    </a:lnTo>
                    <a:lnTo>
                      <a:pt x="1119" y="2037"/>
                    </a:lnTo>
                    <a:lnTo>
                      <a:pt x="1069" y="2038"/>
                    </a:lnTo>
                    <a:lnTo>
                      <a:pt x="1020" y="2037"/>
                    </a:lnTo>
                    <a:lnTo>
                      <a:pt x="971" y="2033"/>
                    </a:lnTo>
                    <a:lnTo>
                      <a:pt x="922" y="2027"/>
                    </a:lnTo>
                    <a:lnTo>
                      <a:pt x="874" y="2019"/>
                    </a:lnTo>
                    <a:lnTo>
                      <a:pt x="828" y="2008"/>
                    </a:lnTo>
                    <a:lnTo>
                      <a:pt x="782" y="1995"/>
                    </a:lnTo>
                    <a:lnTo>
                      <a:pt x="737" y="1980"/>
                    </a:lnTo>
                    <a:lnTo>
                      <a:pt x="692" y="1962"/>
                    </a:lnTo>
                    <a:lnTo>
                      <a:pt x="650" y="1942"/>
                    </a:lnTo>
                    <a:lnTo>
                      <a:pt x="608" y="1921"/>
                    </a:lnTo>
                    <a:lnTo>
                      <a:pt x="568" y="1898"/>
                    </a:lnTo>
                    <a:lnTo>
                      <a:pt x="528" y="1873"/>
                    </a:lnTo>
                    <a:lnTo>
                      <a:pt x="490" y="1846"/>
                    </a:lnTo>
                    <a:lnTo>
                      <a:pt x="454" y="1817"/>
                    </a:lnTo>
                    <a:lnTo>
                      <a:pt x="419" y="1787"/>
                    </a:lnTo>
                    <a:lnTo>
                      <a:pt x="385" y="1754"/>
                    </a:lnTo>
                    <a:lnTo>
                      <a:pt x="353" y="1721"/>
                    </a:lnTo>
                    <a:lnTo>
                      <a:pt x="322" y="1686"/>
                    </a:lnTo>
                    <a:lnTo>
                      <a:pt x="293" y="1649"/>
                    </a:lnTo>
                    <a:lnTo>
                      <a:pt x="266" y="1612"/>
                    </a:lnTo>
                    <a:lnTo>
                      <a:pt x="241" y="1572"/>
                    </a:lnTo>
                    <a:lnTo>
                      <a:pt x="218" y="1531"/>
                    </a:lnTo>
                    <a:lnTo>
                      <a:pt x="197" y="1490"/>
                    </a:lnTo>
                    <a:lnTo>
                      <a:pt x="178" y="1447"/>
                    </a:lnTo>
                    <a:lnTo>
                      <a:pt x="160" y="1403"/>
                    </a:lnTo>
                    <a:lnTo>
                      <a:pt x="145" y="1358"/>
                    </a:lnTo>
                    <a:lnTo>
                      <a:pt x="132" y="1312"/>
                    </a:lnTo>
                    <a:lnTo>
                      <a:pt x="121" y="1265"/>
                    </a:lnTo>
                    <a:lnTo>
                      <a:pt x="112" y="1218"/>
                    </a:lnTo>
                    <a:lnTo>
                      <a:pt x="106" y="1169"/>
                    </a:lnTo>
                    <a:lnTo>
                      <a:pt x="102" y="1120"/>
                    </a:lnTo>
                    <a:lnTo>
                      <a:pt x="101" y="1070"/>
                    </a:lnTo>
                    <a:lnTo>
                      <a:pt x="102" y="1020"/>
                    </a:lnTo>
                    <a:lnTo>
                      <a:pt x="106" y="972"/>
                    </a:lnTo>
                    <a:lnTo>
                      <a:pt x="112" y="922"/>
                    </a:lnTo>
                    <a:lnTo>
                      <a:pt x="121" y="875"/>
                    </a:lnTo>
                    <a:lnTo>
                      <a:pt x="132" y="828"/>
                    </a:lnTo>
                    <a:lnTo>
                      <a:pt x="145" y="783"/>
                    </a:lnTo>
                    <a:lnTo>
                      <a:pt x="160" y="738"/>
                    </a:lnTo>
                    <a:lnTo>
                      <a:pt x="178" y="693"/>
                    </a:lnTo>
                    <a:lnTo>
                      <a:pt x="197" y="650"/>
                    </a:lnTo>
                    <a:lnTo>
                      <a:pt x="218" y="609"/>
                    </a:lnTo>
                    <a:lnTo>
                      <a:pt x="241" y="569"/>
                    </a:lnTo>
                    <a:lnTo>
                      <a:pt x="266" y="528"/>
                    </a:lnTo>
                    <a:lnTo>
                      <a:pt x="293" y="491"/>
                    </a:lnTo>
                    <a:lnTo>
                      <a:pt x="322" y="454"/>
                    </a:lnTo>
                    <a:lnTo>
                      <a:pt x="353" y="419"/>
                    </a:lnTo>
                    <a:lnTo>
                      <a:pt x="385" y="386"/>
                    </a:lnTo>
                    <a:lnTo>
                      <a:pt x="419" y="354"/>
                    </a:lnTo>
                    <a:lnTo>
                      <a:pt x="454" y="324"/>
                    </a:lnTo>
                    <a:lnTo>
                      <a:pt x="490" y="294"/>
                    </a:lnTo>
                    <a:lnTo>
                      <a:pt x="528" y="267"/>
                    </a:lnTo>
                    <a:lnTo>
                      <a:pt x="568" y="242"/>
                    </a:lnTo>
                    <a:lnTo>
                      <a:pt x="608" y="219"/>
                    </a:lnTo>
                    <a:lnTo>
                      <a:pt x="650" y="198"/>
                    </a:lnTo>
                    <a:lnTo>
                      <a:pt x="692" y="178"/>
                    </a:lnTo>
                    <a:lnTo>
                      <a:pt x="737" y="161"/>
                    </a:lnTo>
                    <a:lnTo>
                      <a:pt x="782" y="146"/>
                    </a:lnTo>
                    <a:lnTo>
                      <a:pt x="828" y="133"/>
                    </a:lnTo>
                    <a:lnTo>
                      <a:pt x="874" y="122"/>
                    </a:lnTo>
                    <a:lnTo>
                      <a:pt x="922" y="113"/>
                    </a:lnTo>
                    <a:lnTo>
                      <a:pt x="971" y="107"/>
                    </a:lnTo>
                    <a:lnTo>
                      <a:pt x="1020" y="103"/>
                    </a:lnTo>
                    <a:lnTo>
                      <a:pt x="1069" y="102"/>
                    </a:lnTo>
                    <a:lnTo>
                      <a:pt x="1119" y="103"/>
                    </a:lnTo>
                    <a:lnTo>
                      <a:pt x="1169" y="107"/>
                    </a:lnTo>
                    <a:lnTo>
                      <a:pt x="1217" y="113"/>
                    </a:lnTo>
                    <a:lnTo>
                      <a:pt x="1264" y="122"/>
                    </a:lnTo>
                    <a:lnTo>
                      <a:pt x="1311" y="133"/>
                    </a:lnTo>
                    <a:lnTo>
                      <a:pt x="1358" y="146"/>
                    </a:lnTo>
                    <a:lnTo>
                      <a:pt x="1402" y="161"/>
                    </a:lnTo>
                    <a:lnTo>
                      <a:pt x="1446" y="178"/>
                    </a:lnTo>
                    <a:lnTo>
                      <a:pt x="1489" y="198"/>
                    </a:lnTo>
                    <a:lnTo>
                      <a:pt x="1530" y="219"/>
                    </a:lnTo>
                    <a:lnTo>
                      <a:pt x="1572" y="242"/>
                    </a:lnTo>
                    <a:lnTo>
                      <a:pt x="1611" y="267"/>
                    </a:lnTo>
                    <a:lnTo>
                      <a:pt x="1649" y="294"/>
                    </a:lnTo>
                    <a:lnTo>
                      <a:pt x="1685" y="324"/>
                    </a:lnTo>
                    <a:lnTo>
                      <a:pt x="1720" y="354"/>
                    </a:lnTo>
                    <a:lnTo>
                      <a:pt x="1754" y="386"/>
                    </a:lnTo>
                    <a:lnTo>
                      <a:pt x="1786" y="419"/>
                    </a:lnTo>
                    <a:lnTo>
                      <a:pt x="1817" y="454"/>
                    </a:lnTo>
                    <a:lnTo>
                      <a:pt x="1845" y="491"/>
                    </a:lnTo>
                    <a:lnTo>
                      <a:pt x="1872" y="528"/>
                    </a:lnTo>
                    <a:lnTo>
                      <a:pt x="1897" y="569"/>
                    </a:lnTo>
                    <a:lnTo>
                      <a:pt x="1920" y="609"/>
                    </a:lnTo>
                    <a:lnTo>
                      <a:pt x="1942" y="650"/>
                    </a:lnTo>
                    <a:lnTo>
                      <a:pt x="1962" y="693"/>
                    </a:lnTo>
                    <a:lnTo>
                      <a:pt x="1979" y="738"/>
                    </a:lnTo>
                    <a:lnTo>
                      <a:pt x="1994" y="783"/>
                    </a:lnTo>
                    <a:lnTo>
                      <a:pt x="2007" y="828"/>
                    </a:lnTo>
                    <a:lnTo>
                      <a:pt x="2018" y="875"/>
                    </a:lnTo>
                    <a:lnTo>
                      <a:pt x="2026" y="922"/>
                    </a:lnTo>
                    <a:lnTo>
                      <a:pt x="2033" y="972"/>
                    </a:lnTo>
                    <a:lnTo>
                      <a:pt x="2036" y="1020"/>
                    </a:lnTo>
                    <a:lnTo>
                      <a:pt x="2038" y="1070"/>
                    </a:lnTo>
                    <a:close/>
                  </a:path>
                </a:pathLst>
              </a:custGeom>
              <a:solidFill>
                <a:srgbClr val="F5C4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1580" name="Freeform 1411">
                <a:extLst>
                  <a:ext uri="{FF2B5EF4-FFF2-40B4-BE49-F238E27FC236}">
                    <a16:creationId xmlns:a16="http://schemas.microsoft.com/office/drawing/2014/main" id="{BBCBF5FD-D39F-4804-B2A8-C81551912F12}"/>
                  </a:ext>
                </a:extLst>
              </p:cNvPr>
              <p:cNvSpPr>
                <a:spLocks noEditPoints="1"/>
              </p:cNvSpPr>
              <p:nvPr/>
            </p:nvSpPr>
            <p:spPr bwMode="auto">
              <a:xfrm>
                <a:off x="3736" y="1312"/>
                <a:ext cx="407" cy="407"/>
              </a:xfrm>
              <a:custGeom>
                <a:avLst/>
                <a:gdLst>
                  <a:gd name="T0" fmla="*/ 403 w 2038"/>
                  <a:gd name="T1" fmla="*/ 163 h 2038"/>
                  <a:gd name="T2" fmla="*/ 387 w 2038"/>
                  <a:gd name="T3" fmla="*/ 115 h 2038"/>
                  <a:gd name="T4" fmla="*/ 361 w 2038"/>
                  <a:gd name="T5" fmla="*/ 74 h 2038"/>
                  <a:gd name="T6" fmla="*/ 325 w 2038"/>
                  <a:gd name="T7" fmla="*/ 40 h 2038"/>
                  <a:gd name="T8" fmla="*/ 283 w 2038"/>
                  <a:gd name="T9" fmla="*/ 16 h 2038"/>
                  <a:gd name="T10" fmla="*/ 235 w 2038"/>
                  <a:gd name="T11" fmla="*/ 2 h 2038"/>
                  <a:gd name="T12" fmla="*/ 183 w 2038"/>
                  <a:gd name="T13" fmla="*/ 1 h 2038"/>
                  <a:gd name="T14" fmla="*/ 134 w 2038"/>
                  <a:gd name="T15" fmla="*/ 12 h 2038"/>
                  <a:gd name="T16" fmla="*/ 90 w 2038"/>
                  <a:gd name="T17" fmla="*/ 35 h 2038"/>
                  <a:gd name="T18" fmla="*/ 53 w 2038"/>
                  <a:gd name="T19" fmla="*/ 67 h 2038"/>
                  <a:gd name="T20" fmla="*/ 25 w 2038"/>
                  <a:gd name="T21" fmla="*/ 107 h 2038"/>
                  <a:gd name="T22" fmla="*/ 6 w 2038"/>
                  <a:gd name="T23" fmla="*/ 153 h 2038"/>
                  <a:gd name="T24" fmla="*/ 0 w 2038"/>
                  <a:gd name="T25" fmla="*/ 204 h 2038"/>
                  <a:gd name="T26" fmla="*/ 6 w 2038"/>
                  <a:gd name="T27" fmla="*/ 254 h 2038"/>
                  <a:gd name="T28" fmla="*/ 25 w 2038"/>
                  <a:gd name="T29" fmla="*/ 300 h 2038"/>
                  <a:gd name="T30" fmla="*/ 53 w 2038"/>
                  <a:gd name="T31" fmla="*/ 340 h 2038"/>
                  <a:gd name="T32" fmla="*/ 90 w 2038"/>
                  <a:gd name="T33" fmla="*/ 372 h 2038"/>
                  <a:gd name="T34" fmla="*/ 134 w 2038"/>
                  <a:gd name="T35" fmla="*/ 395 h 2038"/>
                  <a:gd name="T36" fmla="*/ 183 w 2038"/>
                  <a:gd name="T37" fmla="*/ 406 h 2038"/>
                  <a:gd name="T38" fmla="*/ 235 w 2038"/>
                  <a:gd name="T39" fmla="*/ 405 h 2038"/>
                  <a:gd name="T40" fmla="*/ 283 w 2038"/>
                  <a:gd name="T41" fmla="*/ 391 h 2038"/>
                  <a:gd name="T42" fmla="*/ 325 w 2038"/>
                  <a:gd name="T43" fmla="*/ 367 h 2038"/>
                  <a:gd name="T44" fmla="*/ 361 w 2038"/>
                  <a:gd name="T45" fmla="*/ 333 h 2038"/>
                  <a:gd name="T46" fmla="*/ 387 w 2038"/>
                  <a:gd name="T47" fmla="*/ 292 h 2038"/>
                  <a:gd name="T48" fmla="*/ 403 w 2038"/>
                  <a:gd name="T49" fmla="*/ 244 h 2038"/>
                  <a:gd name="T50" fmla="*/ 387 w 2038"/>
                  <a:gd name="T51" fmla="*/ 204 h 2038"/>
                  <a:gd name="T52" fmla="*/ 381 w 2038"/>
                  <a:gd name="T53" fmla="*/ 249 h 2038"/>
                  <a:gd name="T54" fmla="*/ 365 w 2038"/>
                  <a:gd name="T55" fmla="*/ 291 h 2038"/>
                  <a:gd name="T56" fmla="*/ 339 w 2038"/>
                  <a:gd name="T57" fmla="*/ 327 h 2038"/>
                  <a:gd name="T58" fmla="*/ 306 w 2038"/>
                  <a:gd name="T59" fmla="*/ 355 h 2038"/>
                  <a:gd name="T60" fmla="*/ 267 w 2038"/>
                  <a:gd name="T61" fmla="*/ 375 h 2038"/>
                  <a:gd name="T62" fmla="*/ 222 w 2038"/>
                  <a:gd name="T63" fmla="*/ 386 h 2038"/>
                  <a:gd name="T64" fmla="*/ 176 w 2038"/>
                  <a:gd name="T65" fmla="*/ 385 h 2038"/>
                  <a:gd name="T66" fmla="*/ 132 w 2038"/>
                  <a:gd name="T67" fmla="*/ 372 h 2038"/>
                  <a:gd name="T68" fmla="*/ 94 w 2038"/>
                  <a:gd name="T69" fmla="*/ 350 h 2038"/>
                  <a:gd name="T70" fmla="*/ 62 w 2038"/>
                  <a:gd name="T71" fmla="*/ 320 h 2038"/>
                  <a:gd name="T72" fmla="*/ 39 w 2038"/>
                  <a:gd name="T73" fmla="*/ 283 h 2038"/>
                  <a:gd name="T74" fmla="*/ 24 w 2038"/>
                  <a:gd name="T75" fmla="*/ 240 h 2038"/>
                  <a:gd name="T76" fmla="*/ 21 w 2038"/>
                  <a:gd name="T77" fmla="*/ 194 h 2038"/>
                  <a:gd name="T78" fmla="*/ 29 w 2038"/>
                  <a:gd name="T79" fmla="*/ 149 h 2038"/>
                  <a:gd name="T80" fmla="*/ 47 w 2038"/>
                  <a:gd name="T81" fmla="*/ 109 h 2038"/>
                  <a:gd name="T82" fmla="*/ 74 w 2038"/>
                  <a:gd name="T83" fmla="*/ 74 h 2038"/>
                  <a:gd name="T84" fmla="*/ 109 w 2038"/>
                  <a:gd name="T85" fmla="*/ 47 h 2038"/>
                  <a:gd name="T86" fmla="*/ 149 w 2038"/>
                  <a:gd name="T87" fmla="*/ 29 h 2038"/>
                  <a:gd name="T88" fmla="*/ 194 w 2038"/>
                  <a:gd name="T89" fmla="*/ 21 h 2038"/>
                  <a:gd name="T90" fmla="*/ 240 w 2038"/>
                  <a:gd name="T91" fmla="*/ 24 h 2038"/>
                  <a:gd name="T92" fmla="*/ 283 w 2038"/>
                  <a:gd name="T93" fmla="*/ 38 h 2038"/>
                  <a:gd name="T94" fmla="*/ 320 w 2038"/>
                  <a:gd name="T95" fmla="*/ 62 h 2038"/>
                  <a:gd name="T96" fmla="*/ 350 w 2038"/>
                  <a:gd name="T97" fmla="*/ 94 h 2038"/>
                  <a:gd name="T98" fmla="*/ 372 w 2038"/>
                  <a:gd name="T99" fmla="*/ 132 h 2038"/>
                  <a:gd name="T100" fmla="*/ 385 w 2038"/>
                  <a:gd name="T101" fmla="*/ 176 h 203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038" h="2038">
                    <a:moveTo>
                      <a:pt x="2038" y="1019"/>
                    </a:moveTo>
                    <a:lnTo>
                      <a:pt x="2037" y="967"/>
                    </a:lnTo>
                    <a:lnTo>
                      <a:pt x="2033" y="915"/>
                    </a:lnTo>
                    <a:lnTo>
                      <a:pt x="2026" y="864"/>
                    </a:lnTo>
                    <a:lnTo>
                      <a:pt x="2018" y="814"/>
                    </a:lnTo>
                    <a:lnTo>
                      <a:pt x="2006" y="765"/>
                    </a:lnTo>
                    <a:lnTo>
                      <a:pt x="1993" y="716"/>
                    </a:lnTo>
                    <a:lnTo>
                      <a:pt x="1977" y="668"/>
                    </a:lnTo>
                    <a:lnTo>
                      <a:pt x="1958" y="622"/>
                    </a:lnTo>
                    <a:lnTo>
                      <a:pt x="1938" y="577"/>
                    </a:lnTo>
                    <a:lnTo>
                      <a:pt x="1916" y="534"/>
                    </a:lnTo>
                    <a:lnTo>
                      <a:pt x="1891" y="491"/>
                    </a:lnTo>
                    <a:lnTo>
                      <a:pt x="1864" y="449"/>
                    </a:lnTo>
                    <a:lnTo>
                      <a:pt x="1836" y="409"/>
                    </a:lnTo>
                    <a:lnTo>
                      <a:pt x="1806" y="371"/>
                    </a:lnTo>
                    <a:lnTo>
                      <a:pt x="1774" y="334"/>
                    </a:lnTo>
                    <a:lnTo>
                      <a:pt x="1740" y="299"/>
                    </a:lnTo>
                    <a:lnTo>
                      <a:pt x="1705" y="264"/>
                    </a:lnTo>
                    <a:lnTo>
                      <a:pt x="1667" y="233"/>
                    </a:lnTo>
                    <a:lnTo>
                      <a:pt x="1629" y="202"/>
                    </a:lnTo>
                    <a:lnTo>
                      <a:pt x="1589" y="174"/>
                    </a:lnTo>
                    <a:lnTo>
                      <a:pt x="1548" y="148"/>
                    </a:lnTo>
                    <a:lnTo>
                      <a:pt x="1506" y="123"/>
                    </a:lnTo>
                    <a:lnTo>
                      <a:pt x="1461" y="101"/>
                    </a:lnTo>
                    <a:lnTo>
                      <a:pt x="1416" y="81"/>
                    </a:lnTo>
                    <a:lnTo>
                      <a:pt x="1370" y="62"/>
                    </a:lnTo>
                    <a:lnTo>
                      <a:pt x="1323" y="46"/>
                    </a:lnTo>
                    <a:lnTo>
                      <a:pt x="1274" y="32"/>
                    </a:lnTo>
                    <a:lnTo>
                      <a:pt x="1225" y="21"/>
                    </a:lnTo>
                    <a:lnTo>
                      <a:pt x="1175" y="12"/>
                    </a:lnTo>
                    <a:lnTo>
                      <a:pt x="1124" y="5"/>
                    </a:lnTo>
                    <a:lnTo>
                      <a:pt x="1071" y="1"/>
                    </a:lnTo>
                    <a:lnTo>
                      <a:pt x="1019" y="0"/>
                    </a:lnTo>
                    <a:lnTo>
                      <a:pt x="967" y="1"/>
                    </a:lnTo>
                    <a:lnTo>
                      <a:pt x="916" y="5"/>
                    </a:lnTo>
                    <a:lnTo>
                      <a:pt x="864" y="12"/>
                    </a:lnTo>
                    <a:lnTo>
                      <a:pt x="814" y="21"/>
                    </a:lnTo>
                    <a:lnTo>
                      <a:pt x="765" y="32"/>
                    </a:lnTo>
                    <a:lnTo>
                      <a:pt x="717" y="46"/>
                    </a:lnTo>
                    <a:lnTo>
                      <a:pt x="669" y="62"/>
                    </a:lnTo>
                    <a:lnTo>
                      <a:pt x="623" y="81"/>
                    </a:lnTo>
                    <a:lnTo>
                      <a:pt x="578" y="101"/>
                    </a:lnTo>
                    <a:lnTo>
                      <a:pt x="534" y="123"/>
                    </a:lnTo>
                    <a:lnTo>
                      <a:pt x="491" y="148"/>
                    </a:lnTo>
                    <a:lnTo>
                      <a:pt x="449" y="174"/>
                    </a:lnTo>
                    <a:lnTo>
                      <a:pt x="410" y="202"/>
                    </a:lnTo>
                    <a:lnTo>
                      <a:pt x="371" y="233"/>
                    </a:lnTo>
                    <a:lnTo>
                      <a:pt x="334" y="264"/>
                    </a:lnTo>
                    <a:lnTo>
                      <a:pt x="299" y="299"/>
                    </a:lnTo>
                    <a:lnTo>
                      <a:pt x="265" y="334"/>
                    </a:lnTo>
                    <a:lnTo>
                      <a:pt x="233" y="371"/>
                    </a:lnTo>
                    <a:lnTo>
                      <a:pt x="203" y="409"/>
                    </a:lnTo>
                    <a:lnTo>
                      <a:pt x="174" y="449"/>
                    </a:lnTo>
                    <a:lnTo>
                      <a:pt x="148" y="491"/>
                    </a:lnTo>
                    <a:lnTo>
                      <a:pt x="124" y="534"/>
                    </a:lnTo>
                    <a:lnTo>
                      <a:pt x="101" y="577"/>
                    </a:lnTo>
                    <a:lnTo>
                      <a:pt x="81" y="622"/>
                    </a:lnTo>
                    <a:lnTo>
                      <a:pt x="62" y="668"/>
                    </a:lnTo>
                    <a:lnTo>
                      <a:pt x="46" y="716"/>
                    </a:lnTo>
                    <a:lnTo>
                      <a:pt x="32" y="765"/>
                    </a:lnTo>
                    <a:lnTo>
                      <a:pt x="21" y="814"/>
                    </a:lnTo>
                    <a:lnTo>
                      <a:pt x="12" y="864"/>
                    </a:lnTo>
                    <a:lnTo>
                      <a:pt x="6" y="915"/>
                    </a:lnTo>
                    <a:lnTo>
                      <a:pt x="2" y="967"/>
                    </a:lnTo>
                    <a:lnTo>
                      <a:pt x="0" y="1019"/>
                    </a:lnTo>
                    <a:lnTo>
                      <a:pt x="2" y="1071"/>
                    </a:lnTo>
                    <a:lnTo>
                      <a:pt x="6" y="1124"/>
                    </a:lnTo>
                    <a:lnTo>
                      <a:pt x="12" y="1174"/>
                    </a:lnTo>
                    <a:lnTo>
                      <a:pt x="21" y="1224"/>
                    </a:lnTo>
                    <a:lnTo>
                      <a:pt x="32" y="1273"/>
                    </a:lnTo>
                    <a:lnTo>
                      <a:pt x="46" y="1323"/>
                    </a:lnTo>
                    <a:lnTo>
                      <a:pt x="62" y="1370"/>
                    </a:lnTo>
                    <a:lnTo>
                      <a:pt x="81" y="1416"/>
                    </a:lnTo>
                    <a:lnTo>
                      <a:pt x="101" y="1461"/>
                    </a:lnTo>
                    <a:lnTo>
                      <a:pt x="124" y="1504"/>
                    </a:lnTo>
                    <a:lnTo>
                      <a:pt x="148" y="1548"/>
                    </a:lnTo>
                    <a:lnTo>
                      <a:pt x="174" y="1589"/>
                    </a:lnTo>
                    <a:lnTo>
                      <a:pt x="203" y="1629"/>
                    </a:lnTo>
                    <a:lnTo>
                      <a:pt x="233" y="1667"/>
                    </a:lnTo>
                    <a:lnTo>
                      <a:pt x="265" y="1704"/>
                    </a:lnTo>
                    <a:lnTo>
                      <a:pt x="299" y="1740"/>
                    </a:lnTo>
                    <a:lnTo>
                      <a:pt x="334" y="1774"/>
                    </a:lnTo>
                    <a:lnTo>
                      <a:pt x="371" y="1805"/>
                    </a:lnTo>
                    <a:lnTo>
                      <a:pt x="410" y="1836"/>
                    </a:lnTo>
                    <a:lnTo>
                      <a:pt x="449" y="1864"/>
                    </a:lnTo>
                    <a:lnTo>
                      <a:pt x="491" y="1890"/>
                    </a:lnTo>
                    <a:lnTo>
                      <a:pt x="534" y="1915"/>
                    </a:lnTo>
                    <a:lnTo>
                      <a:pt x="578" y="1938"/>
                    </a:lnTo>
                    <a:lnTo>
                      <a:pt x="623" y="1958"/>
                    </a:lnTo>
                    <a:lnTo>
                      <a:pt x="669" y="1976"/>
                    </a:lnTo>
                    <a:lnTo>
                      <a:pt x="717" y="1992"/>
                    </a:lnTo>
                    <a:lnTo>
                      <a:pt x="765" y="2006"/>
                    </a:lnTo>
                    <a:lnTo>
                      <a:pt x="814" y="2017"/>
                    </a:lnTo>
                    <a:lnTo>
                      <a:pt x="864" y="2026"/>
                    </a:lnTo>
                    <a:lnTo>
                      <a:pt x="916" y="2033"/>
                    </a:lnTo>
                    <a:lnTo>
                      <a:pt x="967" y="2037"/>
                    </a:lnTo>
                    <a:lnTo>
                      <a:pt x="1019" y="2038"/>
                    </a:lnTo>
                    <a:lnTo>
                      <a:pt x="1071" y="2037"/>
                    </a:lnTo>
                    <a:lnTo>
                      <a:pt x="1124" y="2033"/>
                    </a:lnTo>
                    <a:lnTo>
                      <a:pt x="1175" y="2026"/>
                    </a:lnTo>
                    <a:lnTo>
                      <a:pt x="1225" y="2017"/>
                    </a:lnTo>
                    <a:lnTo>
                      <a:pt x="1274" y="2006"/>
                    </a:lnTo>
                    <a:lnTo>
                      <a:pt x="1323" y="1992"/>
                    </a:lnTo>
                    <a:lnTo>
                      <a:pt x="1370" y="1976"/>
                    </a:lnTo>
                    <a:lnTo>
                      <a:pt x="1416" y="1958"/>
                    </a:lnTo>
                    <a:lnTo>
                      <a:pt x="1461" y="1938"/>
                    </a:lnTo>
                    <a:lnTo>
                      <a:pt x="1506" y="1915"/>
                    </a:lnTo>
                    <a:lnTo>
                      <a:pt x="1548" y="1890"/>
                    </a:lnTo>
                    <a:lnTo>
                      <a:pt x="1589" y="1864"/>
                    </a:lnTo>
                    <a:lnTo>
                      <a:pt x="1629" y="1836"/>
                    </a:lnTo>
                    <a:lnTo>
                      <a:pt x="1667" y="1805"/>
                    </a:lnTo>
                    <a:lnTo>
                      <a:pt x="1705" y="1774"/>
                    </a:lnTo>
                    <a:lnTo>
                      <a:pt x="1740" y="1740"/>
                    </a:lnTo>
                    <a:lnTo>
                      <a:pt x="1774" y="1704"/>
                    </a:lnTo>
                    <a:lnTo>
                      <a:pt x="1806" y="1667"/>
                    </a:lnTo>
                    <a:lnTo>
                      <a:pt x="1836" y="1629"/>
                    </a:lnTo>
                    <a:lnTo>
                      <a:pt x="1864" y="1589"/>
                    </a:lnTo>
                    <a:lnTo>
                      <a:pt x="1891" y="1548"/>
                    </a:lnTo>
                    <a:lnTo>
                      <a:pt x="1916" y="1504"/>
                    </a:lnTo>
                    <a:lnTo>
                      <a:pt x="1938" y="1461"/>
                    </a:lnTo>
                    <a:lnTo>
                      <a:pt x="1958" y="1416"/>
                    </a:lnTo>
                    <a:lnTo>
                      <a:pt x="1977" y="1370"/>
                    </a:lnTo>
                    <a:lnTo>
                      <a:pt x="1993" y="1323"/>
                    </a:lnTo>
                    <a:lnTo>
                      <a:pt x="2006" y="1273"/>
                    </a:lnTo>
                    <a:lnTo>
                      <a:pt x="2018" y="1224"/>
                    </a:lnTo>
                    <a:lnTo>
                      <a:pt x="2026" y="1174"/>
                    </a:lnTo>
                    <a:lnTo>
                      <a:pt x="2033" y="1124"/>
                    </a:lnTo>
                    <a:lnTo>
                      <a:pt x="2037" y="1071"/>
                    </a:lnTo>
                    <a:lnTo>
                      <a:pt x="2038" y="1019"/>
                    </a:lnTo>
                    <a:close/>
                    <a:moveTo>
                      <a:pt x="1937" y="1019"/>
                    </a:moveTo>
                    <a:lnTo>
                      <a:pt x="1936" y="1066"/>
                    </a:lnTo>
                    <a:lnTo>
                      <a:pt x="1932" y="1113"/>
                    </a:lnTo>
                    <a:lnTo>
                      <a:pt x="1926" y="1159"/>
                    </a:lnTo>
                    <a:lnTo>
                      <a:pt x="1918" y="1204"/>
                    </a:lnTo>
                    <a:lnTo>
                      <a:pt x="1908" y="1248"/>
                    </a:lnTo>
                    <a:lnTo>
                      <a:pt x="1896" y="1291"/>
                    </a:lnTo>
                    <a:lnTo>
                      <a:pt x="1880" y="1335"/>
                    </a:lnTo>
                    <a:lnTo>
                      <a:pt x="1864" y="1376"/>
                    </a:lnTo>
                    <a:lnTo>
                      <a:pt x="1846" y="1417"/>
                    </a:lnTo>
                    <a:lnTo>
                      <a:pt x="1826" y="1456"/>
                    </a:lnTo>
                    <a:lnTo>
                      <a:pt x="1804" y="1494"/>
                    </a:lnTo>
                    <a:lnTo>
                      <a:pt x="1780" y="1532"/>
                    </a:lnTo>
                    <a:lnTo>
                      <a:pt x="1754" y="1568"/>
                    </a:lnTo>
                    <a:lnTo>
                      <a:pt x="1727" y="1602"/>
                    </a:lnTo>
                    <a:lnTo>
                      <a:pt x="1699" y="1636"/>
                    </a:lnTo>
                    <a:lnTo>
                      <a:pt x="1667" y="1667"/>
                    </a:lnTo>
                    <a:lnTo>
                      <a:pt x="1636" y="1697"/>
                    </a:lnTo>
                    <a:lnTo>
                      <a:pt x="1603" y="1727"/>
                    </a:lnTo>
                    <a:lnTo>
                      <a:pt x="1568" y="1754"/>
                    </a:lnTo>
                    <a:lnTo>
                      <a:pt x="1532" y="1780"/>
                    </a:lnTo>
                    <a:lnTo>
                      <a:pt x="1495" y="1803"/>
                    </a:lnTo>
                    <a:lnTo>
                      <a:pt x="1456" y="1825"/>
                    </a:lnTo>
                    <a:lnTo>
                      <a:pt x="1417" y="1846"/>
                    </a:lnTo>
                    <a:lnTo>
                      <a:pt x="1376" y="1864"/>
                    </a:lnTo>
                    <a:lnTo>
                      <a:pt x="1335" y="1880"/>
                    </a:lnTo>
                    <a:lnTo>
                      <a:pt x="1293" y="1895"/>
                    </a:lnTo>
                    <a:lnTo>
                      <a:pt x="1248" y="1907"/>
                    </a:lnTo>
                    <a:lnTo>
                      <a:pt x="1204" y="1917"/>
                    </a:lnTo>
                    <a:lnTo>
                      <a:pt x="1159" y="1926"/>
                    </a:lnTo>
                    <a:lnTo>
                      <a:pt x="1114" y="1932"/>
                    </a:lnTo>
                    <a:lnTo>
                      <a:pt x="1066" y="1935"/>
                    </a:lnTo>
                    <a:lnTo>
                      <a:pt x="1019" y="1937"/>
                    </a:lnTo>
                    <a:lnTo>
                      <a:pt x="972" y="1935"/>
                    </a:lnTo>
                    <a:lnTo>
                      <a:pt x="926" y="1932"/>
                    </a:lnTo>
                    <a:lnTo>
                      <a:pt x="879" y="1926"/>
                    </a:lnTo>
                    <a:lnTo>
                      <a:pt x="834" y="1917"/>
                    </a:lnTo>
                    <a:lnTo>
                      <a:pt x="790" y="1907"/>
                    </a:lnTo>
                    <a:lnTo>
                      <a:pt x="747" y="1895"/>
                    </a:lnTo>
                    <a:lnTo>
                      <a:pt x="704" y="1880"/>
                    </a:lnTo>
                    <a:lnTo>
                      <a:pt x="662" y="1864"/>
                    </a:lnTo>
                    <a:lnTo>
                      <a:pt x="622" y="1846"/>
                    </a:lnTo>
                    <a:lnTo>
                      <a:pt x="582" y="1825"/>
                    </a:lnTo>
                    <a:lnTo>
                      <a:pt x="544" y="1803"/>
                    </a:lnTo>
                    <a:lnTo>
                      <a:pt x="507" y="1780"/>
                    </a:lnTo>
                    <a:lnTo>
                      <a:pt x="470" y="1754"/>
                    </a:lnTo>
                    <a:lnTo>
                      <a:pt x="436" y="1727"/>
                    </a:lnTo>
                    <a:lnTo>
                      <a:pt x="403" y="1697"/>
                    </a:lnTo>
                    <a:lnTo>
                      <a:pt x="371" y="1667"/>
                    </a:lnTo>
                    <a:lnTo>
                      <a:pt x="341" y="1636"/>
                    </a:lnTo>
                    <a:lnTo>
                      <a:pt x="312" y="1602"/>
                    </a:lnTo>
                    <a:lnTo>
                      <a:pt x="285" y="1568"/>
                    </a:lnTo>
                    <a:lnTo>
                      <a:pt x="259" y="1532"/>
                    </a:lnTo>
                    <a:lnTo>
                      <a:pt x="235" y="1494"/>
                    </a:lnTo>
                    <a:lnTo>
                      <a:pt x="213" y="1456"/>
                    </a:lnTo>
                    <a:lnTo>
                      <a:pt x="193" y="1417"/>
                    </a:lnTo>
                    <a:lnTo>
                      <a:pt x="174" y="1376"/>
                    </a:lnTo>
                    <a:lnTo>
                      <a:pt x="158" y="1335"/>
                    </a:lnTo>
                    <a:lnTo>
                      <a:pt x="144" y="1291"/>
                    </a:lnTo>
                    <a:lnTo>
                      <a:pt x="131" y="1248"/>
                    </a:lnTo>
                    <a:lnTo>
                      <a:pt x="121" y="1204"/>
                    </a:lnTo>
                    <a:lnTo>
                      <a:pt x="113" y="1159"/>
                    </a:lnTo>
                    <a:lnTo>
                      <a:pt x="107" y="1113"/>
                    </a:lnTo>
                    <a:lnTo>
                      <a:pt x="104" y="1066"/>
                    </a:lnTo>
                    <a:lnTo>
                      <a:pt x="103" y="1019"/>
                    </a:lnTo>
                    <a:lnTo>
                      <a:pt x="104" y="972"/>
                    </a:lnTo>
                    <a:lnTo>
                      <a:pt x="107" y="926"/>
                    </a:lnTo>
                    <a:lnTo>
                      <a:pt x="113" y="879"/>
                    </a:lnTo>
                    <a:lnTo>
                      <a:pt x="121" y="834"/>
                    </a:lnTo>
                    <a:lnTo>
                      <a:pt x="131" y="790"/>
                    </a:lnTo>
                    <a:lnTo>
                      <a:pt x="144" y="747"/>
                    </a:lnTo>
                    <a:lnTo>
                      <a:pt x="158" y="704"/>
                    </a:lnTo>
                    <a:lnTo>
                      <a:pt x="174" y="662"/>
                    </a:lnTo>
                    <a:lnTo>
                      <a:pt x="193" y="621"/>
                    </a:lnTo>
                    <a:lnTo>
                      <a:pt x="213" y="582"/>
                    </a:lnTo>
                    <a:lnTo>
                      <a:pt x="235" y="544"/>
                    </a:lnTo>
                    <a:lnTo>
                      <a:pt x="259" y="507"/>
                    </a:lnTo>
                    <a:lnTo>
                      <a:pt x="285" y="470"/>
                    </a:lnTo>
                    <a:lnTo>
                      <a:pt x="312" y="436"/>
                    </a:lnTo>
                    <a:lnTo>
                      <a:pt x="341" y="402"/>
                    </a:lnTo>
                    <a:lnTo>
                      <a:pt x="371" y="371"/>
                    </a:lnTo>
                    <a:lnTo>
                      <a:pt x="403" y="341"/>
                    </a:lnTo>
                    <a:lnTo>
                      <a:pt x="436" y="312"/>
                    </a:lnTo>
                    <a:lnTo>
                      <a:pt x="470" y="285"/>
                    </a:lnTo>
                    <a:lnTo>
                      <a:pt x="507" y="258"/>
                    </a:lnTo>
                    <a:lnTo>
                      <a:pt x="544" y="235"/>
                    </a:lnTo>
                    <a:lnTo>
                      <a:pt x="582" y="213"/>
                    </a:lnTo>
                    <a:lnTo>
                      <a:pt x="622" y="192"/>
                    </a:lnTo>
                    <a:lnTo>
                      <a:pt x="662" y="174"/>
                    </a:lnTo>
                    <a:lnTo>
                      <a:pt x="704" y="158"/>
                    </a:lnTo>
                    <a:lnTo>
                      <a:pt x="747" y="143"/>
                    </a:lnTo>
                    <a:lnTo>
                      <a:pt x="790" y="131"/>
                    </a:lnTo>
                    <a:lnTo>
                      <a:pt x="834" y="121"/>
                    </a:lnTo>
                    <a:lnTo>
                      <a:pt x="879" y="113"/>
                    </a:lnTo>
                    <a:lnTo>
                      <a:pt x="926" y="107"/>
                    </a:lnTo>
                    <a:lnTo>
                      <a:pt x="972" y="104"/>
                    </a:lnTo>
                    <a:lnTo>
                      <a:pt x="1019" y="102"/>
                    </a:lnTo>
                    <a:lnTo>
                      <a:pt x="1066" y="104"/>
                    </a:lnTo>
                    <a:lnTo>
                      <a:pt x="1114" y="107"/>
                    </a:lnTo>
                    <a:lnTo>
                      <a:pt x="1159" y="113"/>
                    </a:lnTo>
                    <a:lnTo>
                      <a:pt x="1204" y="121"/>
                    </a:lnTo>
                    <a:lnTo>
                      <a:pt x="1248" y="131"/>
                    </a:lnTo>
                    <a:lnTo>
                      <a:pt x="1293" y="143"/>
                    </a:lnTo>
                    <a:lnTo>
                      <a:pt x="1335" y="158"/>
                    </a:lnTo>
                    <a:lnTo>
                      <a:pt x="1376" y="174"/>
                    </a:lnTo>
                    <a:lnTo>
                      <a:pt x="1417" y="192"/>
                    </a:lnTo>
                    <a:lnTo>
                      <a:pt x="1456" y="213"/>
                    </a:lnTo>
                    <a:lnTo>
                      <a:pt x="1495" y="235"/>
                    </a:lnTo>
                    <a:lnTo>
                      <a:pt x="1532" y="258"/>
                    </a:lnTo>
                    <a:lnTo>
                      <a:pt x="1568" y="285"/>
                    </a:lnTo>
                    <a:lnTo>
                      <a:pt x="1603" y="312"/>
                    </a:lnTo>
                    <a:lnTo>
                      <a:pt x="1636" y="341"/>
                    </a:lnTo>
                    <a:lnTo>
                      <a:pt x="1667" y="371"/>
                    </a:lnTo>
                    <a:lnTo>
                      <a:pt x="1699" y="402"/>
                    </a:lnTo>
                    <a:lnTo>
                      <a:pt x="1727" y="436"/>
                    </a:lnTo>
                    <a:lnTo>
                      <a:pt x="1754" y="470"/>
                    </a:lnTo>
                    <a:lnTo>
                      <a:pt x="1780" y="507"/>
                    </a:lnTo>
                    <a:lnTo>
                      <a:pt x="1804" y="544"/>
                    </a:lnTo>
                    <a:lnTo>
                      <a:pt x="1826" y="582"/>
                    </a:lnTo>
                    <a:lnTo>
                      <a:pt x="1846" y="621"/>
                    </a:lnTo>
                    <a:lnTo>
                      <a:pt x="1864" y="662"/>
                    </a:lnTo>
                    <a:lnTo>
                      <a:pt x="1880" y="704"/>
                    </a:lnTo>
                    <a:lnTo>
                      <a:pt x="1896" y="747"/>
                    </a:lnTo>
                    <a:lnTo>
                      <a:pt x="1908" y="790"/>
                    </a:lnTo>
                    <a:lnTo>
                      <a:pt x="1918" y="834"/>
                    </a:lnTo>
                    <a:lnTo>
                      <a:pt x="1926" y="879"/>
                    </a:lnTo>
                    <a:lnTo>
                      <a:pt x="1932" y="926"/>
                    </a:lnTo>
                    <a:lnTo>
                      <a:pt x="1936" y="972"/>
                    </a:lnTo>
                    <a:lnTo>
                      <a:pt x="1937" y="1019"/>
                    </a:lnTo>
                    <a:close/>
                  </a:path>
                </a:pathLst>
              </a:custGeom>
              <a:solidFill>
                <a:srgbClr val="F5C6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1581" name="Freeform 1412">
                <a:extLst>
                  <a:ext uri="{FF2B5EF4-FFF2-40B4-BE49-F238E27FC236}">
                    <a16:creationId xmlns:a16="http://schemas.microsoft.com/office/drawing/2014/main" id="{592E1DCE-99FF-4589-B03F-2B6CA15C6822}"/>
                  </a:ext>
                </a:extLst>
              </p:cNvPr>
              <p:cNvSpPr>
                <a:spLocks noEditPoints="1"/>
              </p:cNvSpPr>
              <p:nvPr/>
            </p:nvSpPr>
            <p:spPr bwMode="auto">
              <a:xfrm>
                <a:off x="3746" y="1322"/>
                <a:ext cx="387" cy="387"/>
              </a:xfrm>
              <a:custGeom>
                <a:avLst/>
                <a:gdLst>
                  <a:gd name="T0" fmla="*/ 383 w 1936"/>
                  <a:gd name="T1" fmla="*/ 155 h 1936"/>
                  <a:gd name="T2" fmla="*/ 368 w 1936"/>
                  <a:gd name="T3" fmla="*/ 110 h 1936"/>
                  <a:gd name="T4" fmla="*/ 343 w 1936"/>
                  <a:gd name="T5" fmla="*/ 70 h 1936"/>
                  <a:gd name="T6" fmla="*/ 309 w 1936"/>
                  <a:gd name="T7" fmla="*/ 38 h 1936"/>
                  <a:gd name="T8" fmla="*/ 269 w 1936"/>
                  <a:gd name="T9" fmla="*/ 15 h 1936"/>
                  <a:gd name="T10" fmla="*/ 223 w 1936"/>
                  <a:gd name="T11" fmla="*/ 2 h 1936"/>
                  <a:gd name="T12" fmla="*/ 174 w 1936"/>
                  <a:gd name="T13" fmla="*/ 1 h 1936"/>
                  <a:gd name="T14" fmla="*/ 127 w 1936"/>
                  <a:gd name="T15" fmla="*/ 12 h 1936"/>
                  <a:gd name="T16" fmla="*/ 85 w 1936"/>
                  <a:gd name="T17" fmla="*/ 33 h 1936"/>
                  <a:gd name="T18" fmla="*/ 50 w 1936"/>
                  <a:gd name="T19" fmla="*/ 63 h 1936"/>
                  <a:gd name="T20" fmla="*/ 23 w 1936"/>
                  <a:gd name="T21" fmla="*/ 101 h 1936"/>
                  <a:gd name="T22" fmla="*/ 6 w 1936"/>
                  <a:gd name="T23" fmla="*/ 145 h 1936"/>
                  <a:gd name="T24" fmla="*/ 0 w 1936"/>
                  <a:gd name="T25" fmla="*/ 194 h 1936"/>
                  <a:gd name="T26" fmla="*/ 6 w 1936"/>
                  <a:gd name="T27" fmla="*/ 242 h 1936"/>
                  <a:gd name="T28" fmla="*/ 23 w 1936"/>
                  <a:gd name="T29" fmla="*/ 286 h 1936"/>
                  <a:gd name="T30" fmla="*/ 50 w 1936"/>
                  <a:gd name="T31" fmla="*/ 324 h 1936"/>
                  <a:gd name="T32" fmla="*/ 85 w 1936"/>
                  <a:gd name="T33" fmla="*/ 354 h 1936"/>
                  <a:gd name="T34" fmla="*/ 127 w 1936"/>
                  <a:gd name="T35" fmla="*/ 375 h 1936"/>
                  <a:gd name="T36" fmla="*/ 174 w 1936"/>
                  <a:gd name="T37" fmla="*/ 386 h 1936"/>
                  <a:gd name="T38" fmla="*/ 223 w 1936"/>
                  <a:gd name="T39" fmla="*/ 385 h 1936"/>
                  <a:gd name="T40" fmla="*/ 269 w 1936"/>
                  <a:gd name="T41" fmla="*/ 372 h 1936"/>
                  <a:gd name="T42" fmla="*/ 309 w 1936"/>
                  <a:gd name="T43" fmla="*/ 349 h 1936"/>
                  <a:gd name="T44" fmla="*/ 343 w 1936"/>
                  <a:gd name="T45" fmla="*/ 317 h 1936"/>
                  <a:gd name="T46" fmla="*/ 368 w 1936"/>
                  <a:gd name="T47" fmla="*/ 277 h 1936"/>
                  <a:gd name="T48" fmla="*/ 383 w 1936"/>
                  <a:gd name="T49" fmla="*/ 232 h 1936"/>
                  <a:gd name="T50" fmla="*/ 367 w 1936"/>
                  <a:gd name="T51" fmla="*/ 194 h 1936"/>
                  <a:gd name="T52" fmla="*/ 361 w 1936"/>
                  <a:gd name="T53" fmla="*/ 237 h 1936"/>
                  <a:gd name="T54" fmla="*/ 346 w 1936"/>
                  <a:gd name="T55" fmla="*/ 276 h 1936"/>
                  <a:gd name="T56" fmla="*/ 322 w 1936"/>
                  <a:gd name="T57" fmla="*/ 310 h 1936"/>
                  <a:gd name="T58" fmla="*/ 290 w 1936"/>
                  <a:gd name="T59" fmla="*/ 337 h 1936"/>
                  <a:gd name="T60" fmla="*/ 253 w 1936"/>
                  <a:gd name="T61" fmla="*/ 356 h 1936"/>
                  <a:gd name="T62" fmla="*/ 211 w 1936"/>
                  <a:gd name="T63" fmla="*/ 366 h 1936"/>
                  <a:gd name="T64" fmla="*/ 167 w 1936"/>
                  <a:gd name="T65" fmla="*/ 365 h 1936"/>
                  <a:gd name="T66" fmla="*/ 126 w 1936"/>
                  <a:gd name="T67" fmla="*/ 353 h 1936"/>
                  <a:gd name="T68" fmla="*/ 90 w 1936"/>
                  <a:gd name="T69" fmla="*/ 332 h 1936"/>
                  <a:gd name="T70" fmla="*/ 60 w 1936"/>
                  <a:gd name="T71" fmla="*/ 304 h 1936"/>
                  <a:gd name="T72" fmla="*/ 37 w 1936"/>
                  <a:gd name="T73" fmla="*/ 269 h 1936"/>
                  <a:gd name="T74" fmla="*/ 24 w 1936"/>
                  <a:gd name="T75" fmla="*/ 228 h 1936"/>
                  <a:gd name="T76" fmla="*/ 21 w 1936"/>
                  <a:gd name="T77" fmla="*/ 185 h 1936"/>
                  <a:gd name="T78" fmla="*/ 28 w 1936"/>
                  <a:gd name="T79" fmla="*/ 142 h 1936"/>
                  <a:gd name="T80" fmla="*/ 45 w 1936"/>
                  <a:gd name="T81" fmla="*/ 104 h 1936"/>
                  <a:gd name="T82" fmla="*/ 71 w 1936"/>
                  <a:gd name="T83" fmla="*/ 71 h 1936"/>
                  <a:gd name="T84" fmla="*/ 104 w 1936"/>
                  <a:gd name="T85" fmla="*/ 46 h 1936"/>
                  <a:gd name="T86" fmla="*/ 142 w 1936"/>
                  <a:gd name="T87" fmla="*/ 28 h 1936"/>
                  <a:gd name="T88" fmla="*/ 185 w 1936"/>
                  <a:gd name="T89" fmla="*/ 21 h 1936"/>
                  <a:gd name="T90" fmla="*/ 228 w 1936"/>
                  <a:gd name="T91" fmla="*/ 24 h 1936"/>
                  <a:gd name="T92" fmla="*/ 269 w 1936"/>
                  <a:gd name="T93" fmla="*/ 37 h 1936"/>
                  <a:gd name="T94" fmla="*/ 304 w 1936"/>
                  <a:gd name="T95" fmla="*/ 60 h 1936"/>
                  <a:gd name="T96" fmla="*/ 332 w 1936"/>
                  <a:gd name="T97" fmla="*/ 90 h 1936"/>
                  <a:gd name="T98" fmla="*/ 353 w 1936"/>
                  <a:gd name="T99" fmla="*/ 126 h 1936"/>
                  <a:gd name="T100" fmla="*/ 365 w 1936"/>
                  <a:gd name="T101" fmla="*/ 167 h 19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936" h="1936">
                    <a:moveTo>
                      <a:pt x="1936" y="968"/>
                    </a:moveTo>
                    <a:lnTo>
                      <a:pt x="1935" y="918"/>
                    </a:lnTo>
                    <a:lnTo>
                      <a:pt x="1932" y="870"/>
                    </a:lnTo>
                    <a:lnTo>
                      <a:pt x="1925" y="820"/>
                    </a:lnTo>
                    <a:lnTo>
                      <a:pt x="1917" y="773"/>
                    </a:lnTo>
                    <a:lnTo>
                      <a:pt x="1906" y="726"/>
                    </a:lnTo>
                    <a:lnTo>
                      <a:pt x="1893" y="681"/>
                    </a:lnTo>
                    <a:lnTo>
                      <a:pt x="1878" y="636"/>
                    </a:lnTo>
                    <a:lnTo>
                      <a:pt x="1861" y="591"/>
                    </a:lnTo>
                    <a:lnTo>
                      <a:pt x="1841" y="548"/>
                    </a:lnTo>
                    <a:lnTo>
                      <a:pt x="1819" y="507"/>
                    </a:lnTo>
                    <a:lnTo>
                      <a:pt x="1796" y="467"/>
                    </a:lnTo>
                    <a:lnTo>
                      <a:pt x="1771" y="426"/>
                    </a:lnTo>
                    <a:lnTo>
                      <a:pt x="1744" y="389"/>
                    </a:lnTo>
                    <a:lnTo>
                      <a:pt x="1716" y="352"/>
                    </a:lnTo>
                    <a:lnTo>
                      <a:pt x="1685" y="317"/>
                    </a:lnTo>
                    <a:lnTo>
                      <a:pt x="1653" y="284"/>
                    </a:lnTo>
                    <a:lnTo>
                      <a:pt x="1619" y="252"/>
                    </a:lnTo>
                    <a:lnTo>
                      <a:pt x="1584" y="222"/>
                    </a:lnTo>
                    <a:lnTo>
                      <a:pt x="1548" y="192"/>
                    </a:lnTo>
                    <a:lnTo>
                      <a:pt x="1510" y="165"/>
                    </a:lnTo>
                    <a:lnTo>
                      <a:pt x="1471" y="140"/>
                    </a:lnTo>
                    <a:lnTo>
                      <a:pt x="1429" y="117"/>
                    </a:lnTo>
                    <a:lnTo>
                      <a:pt x="1388" y="96"/>
                    </a:lnTo>
                    <a:lnTo>
                      <a:pt x="1345" y="76"/>
                    </a:lnTo>
                    <a:lnTo>
                      <a:pt x="1301" y="59"/>
                    </a:lnTo>
                    <a:lnTo>
                      <a:pt x="1257" y="44"/>
                    </a:lnTo>
                    <a:lnTo>
                      <a:pt x="1210" y="31"/>
                    </a:lnTo>
                    <a:lnTo>
                      <a:pt x="1163" y="20"/>
                    </a:lnTo>
                    <a:lnTo>
                      <a:pt x="1116" y="11"/>
                    </a:lnTo>
                    <a:lnTo>
                      <a:pt x="1068" y="5"/>
                    </a:lnTo>
                    <a:lnTo>
                      <a:pt x="1018" y="1"/>
                    </a:lnTo>
                    <a:lnTo>
                      <a:pt x="968" y="0"/>
                    </a:lnTo>
                    <a:lnTo>
                      <a:pt x="919" y="1"/>
                    </a:lnTo>
                    <a:lnTo>
                      <a:pt x="870" y="5"/>
                    </a:lnTo>
                    <a:lnTo>
                      <a:pt x="821" y="11"/>
                    </a:lnTo>
                    <a:lnTo>
                      <a:pt x="773" y="20"/>
                    </a:lnTo>
                    <a:lnTo>
                      <a:pt x="727" y="31"/>
                    </a:lnTo>
                    <a:lnTo>
                      <a:pt x="681" y="44"/>
                    </a:lnTo>
                    <a:lnTo>
                      <a:pt x="636" y="59"/>
                    </a:lnTo>
                    <a:lnTo>
                      <a:pt x="591" y="76"/>
                    </a:lnTo>
                    <a:lnTo>
                      <a:pt x="549" y="96"/>
                    </a:lnTo>
                    <a:lnTo>
                      <a:pt x="507" y="117"/>
                    </a:lnTo>
                    <a:lnTo>
                      <a:pt x="467" y="140"/>
                    </a:lnTo>
                    <a:lnTo>
                      <a:pt x="427" y="165"/>
                    </a:lnTo>
                    <a:lnTo>
                      <a:pt x="389" y="192"/>
                    </a:lnTo>
                    <a:lnTo>
                      <a:pt x="353" y="222"/>
                    </a:lnTo>
                    <a:lnTo>
                      <a:pt x="318" y="252"/>
                    </a:lnTo>
                    <a:lnTo>
                      <a:pt x="284" y="284"/>
                    </a:lnTo>
                    <a:lnTo>
                      <a:pt x="252" y="317"/>
                    </a:lnTo>
                    <a:lnTo>
                      <a:pt x="221" y="352"/>
                    </a:lnTo>
                    <a:lnTo>
                      <a:pt x="192" y="389"/>
                    </a:lnTo>
                    <a:lnTo>
                      <a:pt x="165" y="426"/>
                    </a:lnTo>
                    <a:lnTo>
                      <a:pt x="140" y="467"/>
                    </a:lnTo>
                    <a:lnTo>
                      <a:pt x="117" y="507"/>
                    </a:lnTo>
                    <a:lnTo>
                      <a:pt x="96" y="548"/>
                    </a:lnTo>
                    <a:lnTo>
                      <a:pt x="77" y="591"/>
                    </a:lnTo>
                    <a:lnTo>
                      <a:pt x="59" y="636"/>
                    </a:lnTo>
                    <a:lnTo>
                      <a:pt x="44" y="681"/>
                    </a:lnTo>
                    <a:lnTo>
                      <a:pt x="31" y="726"/>
                    </a:lnTo>
                    <a:lnTo>
                      <a:pt x="20" y="773"/>
                    </a:lnTo>
                    <a:lnTo>
                      <a:pt x="11" y="820"/>
                    </a:lnTo>
                    <a:lnTo>
                      <a:pt x="5" y="870"/>
                    </a:lnTo>
                    <a:lnTo>
                      <a:pt x="1" y="918"/>
                    </a:lnTo>
                    <a:lnTo>
                      <a:pt x="0" y="968"/>
                    </a:lnTo>
                    <a:lnTo>
                      <a:pt x="1" y="1018"/>
                    </a:lnTo>
                    <a:lnTo>
                      <a:pt x="5" y="1067"/>
                    </a:lnTo>
                    <a:lnTo>
                      <a:pt x="11" y="1116"/>
                    </a:lnTo>
                    <a:lnTo>
                      <a:pt x="20" y="1163"/>
                    </a:lnTo>
                    <a:lnTo>
                      <a:pt x="31" y="1210"/>
                    </a:lnTo>
                    <a:lnTo>
                      <a:pt x="44" y="1256"/>
                    </a:lnTo>
                    <a:lnTo>
                      <a:pt x="59" y="1301"/>
                    </a:lnTo>
                    <a:lnTo>
                      <a:pt x="77" y="1345"/>
                    </a:lnTo>
                    <a:lnTo>
                      <a:pt x="96" y="1388"/>
                    </a:lnTo>
                    <a:lnTo>
                      <a:pt x="117" y="1429"/>
                    </a:lnTo>
                    <a:lnTo>
                      <a:pt x="140" y="1470"/>
                    </a:lnTo>
                    <a:lnTo>
                      <a:pt x="165" y="1510"/>
                    </a:lnTo>
                    <a:lnTo>
                      <a:pt x="192" y="1547"/>
                    </a:lnTo>
                    <a:lnTo>
                      <a:pt x="221" y="1584"/>
                    </a:lnTo>
                    <a:lnTo>
                      <a:pt x="252" y="1619"/>
                    </a:lnTo>
                    <a:lnTo>
                      <a:pt x="284" y="1652"/>
                    </a:lnTo>
                    <a:lnTo>
                      <a:pt x="318" y="1685"/>
                    </a:lnTo>
                    <a:lnTo>
                      <a:pt x="353" y="1715"/>
                    </a:lnTo>
                    <a:lnTo>
                      <a:pt x="389" y="1744"/>
                    </a:lnTo>
                    <a:lnTo>
                      <a:pt x="427" y="1771"/>
                    </a:lnTo>
                    <a:lnTo>
                      <a:pt x="467" y="1796"/>
                    </a:lnTo>
                    <a:lnTo>
                      <a:pt x="507" y="1819"/>
                    </a:lnTo>
                    <a:lnTo>
                      <a:pt x="549" y="1840"/>
                    </a:lnTo>
                    <a:lnTo>
                      <a:pt x="591" y="1860"/>
                    </a:lnTo>
                    <a:lnTo>
                      <a:pt x="636" y="1878"/>
                    </a:lnTo>
                    <a:lnTo>
                      <a:pt x="681" y="1893"/>
                    </a:lnTo>
                    <a:lnTo>
                      <a:pt x="727" y="1906"/>
                    </a:lnTo>
                    <a:lnTo>
                      <a:pt x="773" y="1917"/>
                    </a:lnTo>
                    <a:lnTo>
                      <a:pt x="821" y="1925"/>
                    </a:lnTo>
                    <a:lnTo>
                      <a:pt x="870" y="1931"/>
                    </a:lnTo>
                    <a:lnTo>
                      <a:pt x="919" y="1935"/>
                    </a:lnTo>
                    <a:lnTo>
                      <a:pt x="968" y="1936"/>
                    </a:lnTo>
                    <a:lnTo>
                      <a:pt x="1018" y="1935"/>
                    </a:lnTo>
                    <a:lnTo>
                      <a:pt x="1068" y="1931"/>
                    </a:lnTo>
                    <a:lnTo>
                      <a:pt x="1116" y="1925"/>
                    </a:lnTo>
                    <a:lnTo>
                      <a:pt x="1163" y="1917"/>
                    </a:lnTo>
                    <a:lnTo>
                      <a:pt x="1210" y="1906"/>
                    </a:lnTo>
                    <a:lnTo>
                      <a:pt x="1257" y="1893"/>
                    </a:lnTo>
                    <a:lnTo>
                      <a:pt x="1301" y="1878"/>
                    </a:lnTo>
                    <a:lnTo>
                      <a:pt x="1345" y="1860"/>
                    </a:lnTo>
                    <a:lnTo>
                      <a:pt x="1388" y="1840"/>
                    </a:lnTo>
                    <a:lnTo>
                      <a:pt x="1429" y="1819"/>
                    </a:lnTo>
                    <a:lnTo>
                      <a:pt x="1471" y="1796"/>
                    </a:lnTo>
                    <a:lnTo>
                      <a:pt x="1510" y="1771"/>
                    </a:lnTo>
                    <a:lnTo>
                      <a:pt x="1548" y="1744"/>
                    </a:lnTo>
                    <a:lnTo>
                      <a:pt x="1584" y="1715"/>
                    </a:lnTo>
                    <a:lnTo>
                      <a:pt x="1619" y="1685"/>
                    </a:lnTo>
                    <a:lnTo>
                      <a:pt x="1653" y="1652"/>
                    </a:lnTo>
                    <a:lnTo>
                      <a:pt x="1685" y="1619"/>
                    </a:lnTo>
                    <a:lnTo>
                      <a:pt x="1716" y="1584"/>
                    </a:lnTo>
                    <a:lnTo>
                      <a:pt x="1744" y="1547"/>
                    </a:lnTo>
                    <a:lnTo>
                      <a:pt x="1771" y="1510"/>
                    </a:lnTo>
                    <a:lnTo>
                      <a:pt x="1796" y="1470"/>
                    </a:lnTo>
                    <a:lnTo>
                      <a:pt x="1819" y="1429"/>
                    </a:lnTo>
                    <a:lnTo>
                      <a:pt x="1841" y="1388"/>
                    </a:lnTo>
                    <a:lnTo>
                      <a:pt x="1861" y="1345"/>
                    </a:lnTo>
                    <a:lnTo>
                      <a:pt x="1878" y="1301"/>
                    </a:lnTo>
                    <a:lnTo>
                      <a:pt x="1893" y="1256"/>
                    </a:lnTo>
                    <a:lnTo>
                      <a:pt x="1906" y="1210"/>
                    </a:lnTo>
                    <a:lnTo>
                      <a:pt x="1917" y="1163"/>
                    </a:lnTo>
                    <a:lnTo>
                      <a:pt x="1925" y="1116"/>
                    </a:lnTo>
                    <a:lnTo>
                      <a:pt x="1932" y="1067"/>
                    </a:lnTo>
                    <a:lnTo>
                      <a:pt x="1935" y="1018"/>
                    </a:lnTo>
                    <a:lnTo>
                      <a:pt x="1936" y="968"/>
                    </a:lnTo>
                    <a:close/>
                    <a:moveTo>
                      <a:pt x="1834" y="968"/>
                    </a:moveTo>
                    <a:lnTo>
                      <a:pt x="1833" y="1012"/>
                    </a:lnTo>
                    <a:lnTo>
                      <a:pt x="1830" y="1057"/>
                    </a:lnTo>
                    <a:lnTo>
                      <a:pt x="1824" y="1100"/>
                    </a:lnTo>
                    <a:lnTo>
                      <a:pt x="1817" y="1143"/>
                    </a:lnTo>
                    <a:lnTo>
                      <a:pt x="1807" y="1184"/>
                    </a:lnTo>
                    <a:lnTo>
                      <a:pt x="1795" y="1225"/>
                    </a:lnTo>
                    <a:lnTo>
                      <a:pt x="1782" y="1266"/>
                    </a:lnTo>
                    <a:lnTo>
                      <a:pt x="1766" y="1305"/>
                    </a:lnTo>
                    <a:lnTo>
                      <a:pt x="1749" y="1344"/>
                    </a:lnTo>
                    <a:lnTo>
                      <a:pt x="1730" y="1381"/>
                    </a:lnTo>
                    <a:lnTo>
                      <a:pt x="1709" y="1417"/>
                    </a:lnTo>
                    <a:lnTo>
                      <a:pt x="1687" y="1452"/>
                    </a:lnTo>
                    <a:lnTo>
                      <a:pt x="1663" y="1487"/>
                    </a:lnTo>
                    <a:lnTo>
                      <a:pt x="1637" y="1519"/>
                    </a:lnTo>
                    <a:lnTo>
                      <a:pt x="1609" y="1550"/>
                    </a:lnTo>
                    <a:lnTo>
                      <a:pt x="1581" y="1580"/>
                    </a:lnTo>
                    <a:lnTo>
                      <a:pt x="1551" y="1609"/>
                    </a:lnTo>
                    <a:lnTo>
                      <a:pt x="1519" y="1636"/>
                    </a:lnTo>
                    <a:lnTo>
                      <a:pt x="1487" y="1662"/>
                    </a:lnTo>
                    <a:lnTo>
                      <a:pt x="1453" y="1687"/>
                    </a:lnTo>
                    <a:lnTo>
                      <a:pt x="1417" y="1709"/>
                    </a:lnTo>
                    <a:lnTo>
                      <a:pt x="1381" y="1730"/>
                    </a:lnTo>
                    <a:lnTo>
                      <a:pt x="1344" y="1749"/>
                    </a:lnTo>
                    <a:lnTo>
                      <a:pt x="1306" y="1766"/>
                    </a:lnTo>
                    <a:lnTo>
                      <a:pt x="1267" y="1782"/>
                    </a:lnTo>
                    <a:lnTo>
                      <a:pt x="1226" y="1795"/>
                    </a:lnTo>
                    <a:lnTo>
                      <a:pt x="1185" y="1807"/>
                    </a:lnTo>
                    <a:lnTo>
                      <a:pt x="1143" y="1816"/>
                    </a:lnTo>
                    <a:lnTo>
                      <a:pt x="1100" y="1824"/>
                    </a:lnTo>
                    <a:lnTo>
                      <a:pt x="1057" y="1829"/>
                    </a:lnTo>
                    <a:lnTo>
                      <a:pt x="1013" y="1833"/>
                    </a:lnTo>
                    <a:lnTo>
                      <a:pt x="968" y="1834"/>
                    </a:lnTo>
                    <a:lnTo>
                      <a:pt x="924" y="1833"/>
                    </a:lnTo>
                    <a:lnTo>
                      <a:pt x="880" y="1829"/>
                    </a:lnTo>
                    <a:lnTo>
                      <a:pt x="837" y="1824"/>
                    </a:lnTo>
                    <a:lnTo>
                      <a:pt x="794" y="1816"/>
                    </a:lnTo>
                    <a:lnTo>
                      <a:pt x="752" y="1807"/>
                    </a:lnTo>
                    <a:lnTo>
                      <a:pt x="711" y="1795"/>
                    </a:lnTo>
                    <a:lnTo>
                      <a:pt x="671" y="1782"/>
                    </a:lnTo>
                    <a:lnTo>
                      <a:pt x="632" y="1766"/>
                    </a:lnTo>
                    <a:lnTo>
                      <a:pt x="593" y="1749"/>
                    </a:lnTo>
                    <a:lnTo>
                      <a:pt x="555" y="1730"/>
                    </a:lnTo>
                    <a:lnTo>
                      <a:pt x="519" y="1709"/>
                    </a:lnTo>
                    <a:lnTo>
                      <a:pt x="484" y="1687"/>
                    </a:lnTo>
                    <a:lnTo>
                      <a:pt x="451" y="1662"/>
                    </a:lnTo>
                    <a:lnTo>
                      <a:pt x="417" y="1636"/>
                    </a:lnTo>
                    <a:lnTo>
                      <a:pt x="386" y="1609"/>
                    </a:lnTo>
                    <a:lnTo>
                      <a:pt x="356" y="1580"/>
                    </a:lnTo>
                    <a:lnTo>
                      <a:pt x="327" y="1550"/>
                    </a:lnTo>
                    <a:lnTo>
                      <a:pt x="300" y="1519"/>
                    </a:lnTo>
                    <a:lnTo>
                      <a:pt x="275" y="1487"/>
                    </a:lnTo>
                    <a:lnTo>
                      <a:pt x="251" y="1452"/>
                    </a:lnTo>
                    <a:lnTo>
                      <a:pt x="227" y="1417"/>
                    </a:lnTo>
                    <a:lnTo>
                      <a:pt x="206" y="1381"/>
                    </a:lnTo>
                    <a:lnTo>
                      <a:pt x="187" y="1344"/>
                    </a:lnTo>
                    <a:lnTo>
                      <a:pt x="170" y="1305"/>
                    </a:lnTo>
                    <a:lnTo>
                      <a:pt x="155" y="1266"/>
                    </a:lnTo>
                    <a:lnTo>
                      <a:pt x="141" y="1225"/>
                    </a:lnTo>
                    <a:lnTo>
                      <a:pt x="130" y="1184"/>
                    </a:lnTo>
                    <a:lnTo>
                      <a:pt x="120" y="1143"/>
                    </a:lnTo>
                    <a:lnTo>
                      <a:pt x="112" y="1100"/>
                    </a:lnTo>
                    <a:lnTo>
                      <a:pt x="107" y="1057"/>
                    </a:lnTo>
                    <a:lnTo>
                      <a:pt x="103" y="1012"/>
                    </a:lnTo>
                    <a:lnTo>
                      <a:pt x="102" y="968"/>
                    </a:lnTo>
                    <a:lnTo>
                      <a:pt x="103" y="924"/>
                    </a:lnTo>
                    <a:lnTo>
                      <a:pt x="107" y="880"/>
                    </a:lnTo>
                    <a:lnTo>
                      <a:pt x="112" y="836"/>
                    </a:lnTo>
                    <a:lnTo>
                      <a:pt x="120" y="793"/>
                    </a:lnTo>
                    <a:lnTo>
                      <a:pt x="130" y="752"/>
                    </a:lnTo>
                    <a:lnTo>
                      <a:pt x="141" y="711"/>
                    </a:lnTo>
                    <a:lnTo>
                      <a:pt x="155" y="671"/>
                    </a:lnTo>
                    <a:lnTo>
                      <a:pt x="170" y="631"/>
                    </a:lnTo>
                    <a:lnTo>
                      <a:pt x="187" y="592"/>
                    </a:lnTo>
                    <a:lnTo>
                      <a:pt x="206" y="555"/>
                    </a:lnTo>
                    <a:lnTo>
                      <a:pt x="227" y="519"/>
                    </a:lnTo>
                    <a:lnTo>
                      <a:pt x="251" y="484"/>
                    </a:lnTo>
                    <a:lnTo>
                      <a:pt x="275" y="450"/>
                    </a:lnTo>
                    <a:lnTo>
                      <a:pt x="300" y="417"/>
                    </a:lnTo>
                    <a:lnTo>
                      <a:pt x="327" y="386"/>
                    </a:lnTo>
                    <a:lnTo>
                      <a:pt x="356" y="356"/>
                    </a:lnTo>
                    <a:lnTo>
                      <a:pt x="386" y="327"/>
                    </a:lnTo>
                    <a:lnTo>
                      <a:pt x="417" y="300"/>
                    </a:lnTo>
                    <a:lnTo>
                      <a:pt x="451" y="274"/>
                    </a:lnTo>
                    <a:lnTo>
                      <a:pt x="484" y="250"/>
                    </a:lnTo>
                    <a:lnTo>
                      <a:pt x="519" y="228"/>
                    </a:lnTo>
                    <a:lnTo>
                      <a:pt x="555" y="206"/>
                    </a:lnTo>
                    <a:lnTo>
                      <a:pt x="593" y="187"/>
                    </a:lnTo>
                    <a:lnTo>
                      <a:pt x="632" y="170"/>
                    </a:lnTo>
                    <a:lnTo>
                      <a:pt x="671" y="154"/>
                    </a:lnTo>
                    <a:lnTo>
                      <a:pt x="711" y="141"/>
                    </a:lnTo>
                    <a:lnTo>
                      <a:pt x="752" y="129"/>
                    </a:lnTo>
                    <a:lnTo>
                      <a:pt x="794" y="120"/>
                    </a:lnTo>
                    <a:lnTo>
                      <a:pt x="837" y="112"/>
                    </a:lnTo>
                    <a:lnTo>
                      <a:pt x="880" y="107"/>
                    </a:lnTo>
                    <a:lnTo>
                      <a:pt x="924" y="103"/>
                    </a:lnTo>
                    <a:lnTo>
                      <a:pt x="968" y="102"/>
                    </a:lnTo>
                    <a:lnTo>
                      <a:pt x="1013" y="103"/>
                    </a:lnTo>
                    <a:lnTo>
                      <a:pt x="1057" y="107"/>
                    </a:lnTo>
                    <a:lnTo>
                      <a:pt x="1100" y="112"/>
                    </a:lnTo>
                    <a:lnTo>
                      <a:pt x="1143" y="120"/>
                    </a:lnTo>
                    <a:lnTo>
                      <a:pt x="1185" y="129"/>
                    </a:lnTo>
                    <a:lnTo>
                      <a:pt x="1226" y="141"/>
                    </a:lnTo>
                    <a:lnTo>
                      <a:pt x="1267" y="154"/>
                    </a:lnTo>
                    <a:lnTo>
                      <a:pt x="1306" y="170"/>
                    </a:lnTo>
                    <a:lnTo>
                      <a:pt x="1344" y="187"/>
                    </a:lnTo>
                    <a:lnTo>
                      <a:pt x="1381" y="206"/>
                    </a:lnTo>
                    <a:lnTo>
                      <a:pt x="1417" y="228"/>
                    </a:lnTo>
                    <a:lnTo>
                      <a:pt x="1453" y="250"/>
                    </a:lnTo>
                    <a:lnTo>
                      <a:pt x="1487" y="274"/>
                    </a:lnTo>
                    <a:lnTo>
                      <a:pt x="1519" y="300"/>
                    </a:lnTo>
                    <a:lnTo>
                      <a:pt x="1551" y="327"/>
                    </a:lnTo>
                    <a:lnTo>
                      <a:pt x="1581" y="356"/>
                    </a:lnTo>
                    <a:lnTo>
                      <a:pt x="1609" y="386"/>
                    </a:lnTo>
                    <a:lnTo>
                      <a:pt x="1637" y="417"/>
                    </a:lnTo>
                    <a:lnTo>
                      <a:pt x="1663" y="450"/>
                    </a:lnTo>
                    <a:lnTo>
                      <a:pt x="1687" y="484"/>
                    </a:lnTo>
                    <a:lnTo>
                      <a:pt x="1709" y="519"/>
                    </a:lnTo>
                    <a:lnTo>
                      <a:pt x="1730" y="555"/>
                    </a:lnTo>
                    <a:lnTo>
                      <a:pt x="1749" y="592"/>
                    </a:lnTo>
                    <a:lnTo>
                      <a:pt x="1766" y="631"/>
                    </a:lnTo>
                    <a:lnTo>
                      <a:pt x="1782" y="671"/>
                    </a:lnTo>
                    <a:lnTo>
                      <a:pt x="1795" y="711"/>
                    </a:lnTo>
                    <a:lnTo>
                      <a:pt x="1807" y="752"/>
                    </a:lnTo>
                    <a:lnTo>
                      <a:pt x="1817" y="793"/>
                    </a:lnTo>
                    <a:lnTo>
                      <a:pt x="1824" y="836"/>
                    </a:lnTo>
                    <a:lnTo>
                      <a:pt x="1830" y="880"/>
                    </a:lnTo>
                    <a:lnTo>
                      <a:pt x="1833" y="924"/>
                    </a:lnTo>
                    <a:lnTo>
                      <a:pt x="1834" y="968"/>
                    </a:lnTo>
                    <a:close/>
                  </a:path>
                </a:pathLst>
              </a:custGeom>
              <a:solidFill>
                <a:srgbClr val="F6C8A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1582" name="Freeform 1413">
                <a:extLst>
                  <a:ext uri="{FF2B5EF4-FFF2-40B4-BE49-F238E27FC236}">
                    <a16:creationId xmlns:a16="http://schemas.microsoft.com/office/drawing/2014/main" id="{61C6B3D5-29F6-48C7-8E37-6160CB6CD00F}"/>
                  </a:ext>
                </a:extLst>
              </p:cNvPr>
              <p:cNvSpPr>
                <a:spLocks noEditPoints="1"/>
              </p:cNvSpPr>
              <p:nvPr/>
            </p:nvSpPr>
            <p:spPr bwMode="auto">
              <a:xfrm>
                <a:off x="3756" y="1332"/>
                <a:ext cx="367" cy="367"/>
              </a:xfrm>
              <a:custGeom>
                <a:avLst/>
                <a:gdLst>
                  <a:gd name="T0" fmla="*/ 363 w 1834"/>
                  <a:gd name="T1" fmla="*/ 146 h 1835"/>
                  <a:gd name="T2" fmla="*/ 349 w 1834"/>
                  <a:gd name="T3" fmla="*/ 104 h 1835"/>
                  <a:gd name="T4" fmla="*/ 325 w 1834"/>
                  <a:gd name="T5" fmla="*/ 67 h 1835"/>
                  <a:gd name="T6" fmla="*/ 293 w 1834"/>
                  <a:gd name="T7" fmla="*/ 37 h 1835"/>
                  <a:gd name="T8" fmla="*/ 255 w 1834"/>
                  <a:gd name="T9" fmla="*/ 14 h 1835"/>
                  <a:gd name="T10" fmla="*/ 211 w 1834"/>
                  <a:gd name="T11" fmla="*/ 2 h 1835"/>
                  <a:gd name="T12" fmla="*/ 165 w 1834"/>
                  <a:gd name="T13" fmla="*/ 1 h 1835"/>
                  <a:gd name="T14" fmla="*/ 120 w 1834"/>
                  <a:gd name="T15" fmla="*/ 11 h 1835"/>
                  <a:gd name="T16" fmla="*/ 81 w 1834"/>
                  <a:gd name="T17" fmla="*/ 31 h 1835"/>
                  <a:gd name="T18" fmla="*/ 48 w 1834"/>
                  <a:gd name="T19" fmla="*/ 60 h 1835"/>
                  <a:gd name="T20" fmla="*/ 22 w 1834"/>
                  <a:gd name="T21" fmla="*/ 96 h 1835"/>
                  <a:gd name="T22" fmla="*/ 6 w 1834"/>
                  <a:gd name="T23" fmla="*/ 138 h 1835"/>
                  <a:gd name="T24" fmla="*/ 0 w 1834"/>
                  <a:gd name="T25" fmla="*/ 183 h 1835"/>
                  <a:gd name="T26" fmla="*/ 6 w 1834"/>
                  <a:gd name="T27" fmla="*/ 229 h 1835"/>
                  <a:gd name="T28" fmla="*/ 22 w 1834"/>
                  <a:gd name="T29" fmla="*/ 271 h 1835"/>
                  <a:gd name="T30" fmla="*/ 48 w 1834"/>
                  <a:gd name="T31" fmla="*/ 307 h 1835"/>
                  <a:gd name="T32" fmla="*/ 81 w 1834"/>
                  <a:gd name="T33" fmla="*/ 336 h 1835"/>
                  <a:gd name="T34" fmla="*/ 120 w 1834"/>
                  <a:gd name="T35" fmla="*/ 356 h 1835"/>
                  <a:gd name="T36" fmla="*/ 165 w 1834"/>
                  <a:gd name="T37" fmla="*/ 366 h 1835"/>
                  <a:gd name="T38" fmla="*/ 211 w 1834"/>
                  <a:gd name="T39" fmla="*/ 365 h 1835"/>
                  <a:gd name="T40" fmla="*/ 255 w 1834"/>
                  <a:gd name="T41" fmla="*/ 352 h 1835"/>
                  <a:gd name="T42" fmla="*/ 293 w 1834"/>
                  <a:gd name="T43" fmla="*/ 330 h 1835"/>
                  <a:gd name="T44" fmla="*/ 325 w 1834"/>
                  <a:gd name="T45" fmla="*/ 300 h 1835"/>
                  <a:gd name="T46" fmla="*/ 349 w 1834"/>
                  <a:gd name="T47" fmla="*/ 263 h 1835"/>
                  <a:gd name="T48" fmla="*/ 363 w 1834"/>
                  <a:gd name="T49" fmla="*/ 220 h 1835"/>
                  <a:gd name="T50" fmla="*/ 346 w 1834"/>
                  <a:gd name="T51" fmla="*/ 183 h 1835"/>
                  <a:gd name="T52" fmla="*/ 341 w 1834"/>
                  <a:gd name="T53" fmla="*/ 224 h 1835"/>
                  <a:gd name="T54" fmla="*/ 327 w 1834"/>
                  <a:gd name="T55" fmla="*/ 261 h 1835"/>
                  <a:gd name="T56" fmla="*/ 304 w 1834"/>
                  <a:gd name="T57" fmla="*/ 293 h 1835"/>
                  <a:gd name="T58" fmla="*/ 275 w 1834"/>
                  <a:gd name="T59" fmla="*/ 319 h 1835"/>
                  <a:gd name="T60" fmla="*/ 240 w 1834"/>
                  <a:gd name="T61" fmla="*/ 337 h 1835"/>
                  <a:gd name="T62" fmla="*/ 200 w 1834"/>
                  <a:gd name="T63" fmla="*/ 346 h 1835"/>
                  <a:gd name="T64" fmla="*/ 159 w 1834"/>
                  <a:gd name="T65" fmla="*/ 345 h 1835"/>
                  <a:gd name="T66" fmla="*/ 120 w 1834"/>
                  <a:gd name="T67" fmla="*/ 334 h 1835"/>
                  <a:gd name="T68" fmla="*/ 86 w 1834"/>
                  <a:gd name="T69" fmla="*/ 314 h 1835"/>
                  <a:gd name="T70" fmla="*/ 57 w 1834"/>
                  <a:gd name="T71" fmla="*/ 287 h 1835"/>
                  <a:gd name="T72" fmla="*/ 36 w 1834"/>
                  <a:gd name="T73" fmla="*/ 254 h 1835"/>
                  <a:gd name="T74" fmla="*/ 24 w 1834"/>
                  <a:gd name="T75" fmla="*/ 216 h 1835"/>
                  <a:gd name="T76" fmla="*/ 20 w 1834"/>
                  <a:gd name="T77" fmla="*/ 175 h 1835"/>
                  <a:gd name="T78" fmla="*/ 28 w 1834"/>
                  <a:gd name="T79" fmla="*/ 135 h 1835"/>
                  <a:gd name="T80" fmla="*/ 44 w 1834"/>
                  <a:gd name="T81" fmla="*/ 99 h 1835"/>
                  <a:gd name="T82" fmla="*/ 68 w 1834"/>
                  <a:gd name="T83" fmla="*/ 68 h 1835"/>
                  <a:gd name="T84" fmla="*/ 99 w 1834"/>
                  <a:gd name="T85" fmla="*/ 44 h 1835"/>
                  <a:gd name="T86" fmla="*/ 135 w 1834"/>
                  <a:gd name="T87" fmla="*/ 28 h 1835"/>
                  <a:gd name="T88" fmla="*/ 175 w 1834"/>
                  <a:gd name="T89" fmla="*/ 21 h 1835"/>
                  <a:gd name="T90" fmla="*/ 216 w 1834"/>
                  <a:gd name="T91" fmla="*/ 24 h 1835"/>
                  <a:gd name="T92" fmla="*/ 254 w 1834"/>
                  <a:gd name="T93" fmla="*/ 37 h 1835"/>
                  <a:gd name="T94" fmla="*/ 287 w 1834"/>
                  <a:gd name="T95" fmla="*/ 58 h 1835"/>
                  <a:gd name="T96" fmla="*/ 314 w 1834"/>
                  <a:gd name="T97" fmla="*/ 86 h 1835"/>
                  <a:gd name="T98" fmla="*/ 334 w 1834"/>
                  <a:gd name="T99" fmla="*/ 120 h 1835"/>
                  <a:gd name="T100" fmla="*/ 345 w 1834"/>
                  <a:gd name="T101" fmla="*/ 159 h 183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834" h="1835">
                    <a:moveTo>
                      <a:pt x="1834" y="917"/>
                    </a:moveTo>
                    <a:lnTo>
                      <a:pt x="1833" y="870"/>
                    </a:lnTo>
                    <a:lnTo>
                      <a:pt x="1829" y="824"/>
                    </a:lnTo>
                    <a:lnTo>
                      <a:pt x="1823" y="777"/>
                    </a:lnTo>
                    <a:lnTo>
                      <a:pt x="1815" y="732"/>
                    </a:lnTo>
                    <a:lnTo>
                      <a:pt x="1805" y="688"/>
                    </a:lnTo>
                    <a:lnTo>
                      <a:pt x="1793" y="645"/>
                    </a:lnTo>
                    <a:lnTo>
                      <a:pt x="1777" y="602"/>
                    </a:lnTo>
                    <a:lnTo>
                      <a:pt x="1761" y="560"/>
                    </a:lnTo>
                    <a:lnTo>
                      <a:pt x="1743" y="519"/>
                    </a:lnTo>
                    <a:lnTo>
                      <a:pt x="1723" y="480"/>
                    </a:lnTo>
                    <a:lnTo>
                      <a:pt x="1701" y="442"/>
                    </a:lnTo>
                    <a:lnTo>
                      <a:pt x="1677" y="405"/>
                    </a:lnTo>
                    <a:lnTo>
                      <a:pt x="1651" y="368"/>
                    </a:lnTo>
                    <a:lnTo>
                      <a:pt x="1624" y="334"/>
                    </a:lnTo>
                    <a:lnTo>
                      <a:pt x="1596" y="300"/>
                    </a:lnTo>
                    <a:lnTo>
                      <a:pt x="1564" y="269"/>
                    </a:lnTo>
                    <a:lnTo>
                      <a:pt x="1533" y="239"/>
                    </a:lnTo>
                    <a:lnTo>
                      <a:pt x="1500" y="210"/>
                    </a:lnTo>
                    <a:lnTo>
                      <a:pt x="1465" y="183"/>
                    </a:lnTo>
                    <a:lnTo>
                      <a:pt x="1429" y="156"/>
                    </a:lnTo>
                    <a:lnTo>
                      <a:pt x="1392" y="133"/>
                    </a:lnTo>
                    <a:lnTo>
                      <a:pt x="1353" y="111"/>
                    </a:lnTo>
                    <a:lnTo>
                      <a:pt x="1314" y="90"/>
                    </a:lnTo>
                    <a:lnTo>
                      <a:pt x="1273" y="72"/>
                    </a:lnTo>
                    <a:lnTo>
                      <a:pt x="1232" y="56"/>
                    </a:lnTo>
                    <a:lnTo>
                      <a:pt x="1190" y="41"/>
                    </a:lnTo>
                    <a:lnTo>
                      <a:pt x="1145" y="29"/>
                    </a:lnTo>
                    <a:lnTo>
                      <a:pt x="1101" y="19"/>
                    </a:lnTo>
                    <a:lnTo>
                      <a:pt x="1056" y="11"/>
                    </a:lnTo>
                    <a:lnTo>
                      <a:pt x="1011" y="5"/>
                    </a:lnTo>
                    <a:lnTo>
                      <a:pt x="963" y="2"/>
                    </a:lnTo>
                    <a:lnTo>
                      <a:pt x="916" y="0"/>
                    </a:lnTo>
                    <a:lnTo>
                      <a:pt x="869" y="2"/>
                    </a:lnTo>
                    <a:lnTo>
                      <a:pt x="823" y="5"/>
                    </a:lnTo>
                    <a:lnTo>
                      <a:pt x="776" y="11"/>
                    </a:lnTo>
                    <a:lnTo>
                      <a:pt x="731" y="19"/>
                    </a:lnTo>
                    <a:lnTo>
                      <a:pt x="687" y="29"/>
                    </a:lnTo>
                    <a:lnTo>
                      <a:pt x="644" y="41"/>
                    </a:lnTo>
                    <a:lnTo>
                      <a:pt x="601" y="56"/>
                    </a:lnTo>
                    <a:lnTo>
                      <a:pt x="559" y="72"/>
                    </a:lnTo>
                    <a:lnTo>
                      <a:pt x="519" y="90"/>
                    </a:lnTo>
                    <a:lnTo>
                      <a:pt x="479" y="111"/>
                    </a:lnTo>
                    <a:lnTo>
                      <a:pt x="441" y="133"/>
                    </a:lnTo>
                    <a:lnTo>
                      <a:pt x="404" y="156"/>
                    </a:lnTo>
                    <a:lnTo>
                      <a:pt x="367" y="183"/>
                    </a:lnTo>
                    <a:lnTo>
                      <a:pt x="333" y="210"/>
                    </a:lnTo>
                    <a:lnTo>
                      <a:pt x="300" y="239"/>
                    </a:lnTo>
                    <a:lnTo>
                      <a:pt x="268" y="269"/>
                    </a:lnTo>
                    <a:lnTo>
                      <a:pt x="238" y="300"/>
                    </a:lnTo>
                    <a:lnTo>
                      <a:pt x="209" y="334"/>
                    </a:lnTo>
                    <a:lnTo>
                      <a:pt x="182" y="368"/>
                    </a:lnTo>
                    <a:lnTo>
                      <a:pt x="156" y="405"/>
                    </a:lnTo>
                    <a:lnTo>
                      <a:pt x="132" y="442"/>
                    </a:lnTo>
                    <a:lnTo>
                      <a:pt x="110" y="480"/>
                    </a:lnTo>
                    <a:lnTo>
                      <a:pt x="90" y="519"/>
                    </a:lnTo>
                    <a:lnTo>
                      <a:pt x="71" y="560"/>
                    </a:lnTo>
                    <a:lnTo>
                      <a:pt x="55" y="602"/>
                    </a:lnTo>
                    <a:lnTo>
                      <a:pt x="41" y="645"/>
                    </a:lnTo>
                    <a:lnTo>
                      <a:pt x="28" y="688"/>
                    </a:lnTo>
                    <a:lnTo>
                      <a:pt x="18" y="732"/>
                    </a:lnTo>
                    <a:lnTo>
                      <a:pt x="10" y="777"/>
                    </a:lnTo>
                    <a:lnTo>
                      <a:pt x="4" y="824"/>
                    </a:lnTo>
                    <a:lnTo>
                      <a:pt x="1" y="870"/>
                    </a:lnTo>
                    <a:lnTo>
                      <a:pt x="0" y="917"/>
                    </a:lnTo>
                    <a:lnTo>
                      <a:pt x="1" y="964"/>
                    </a:lnTo>
                    <a:lnTo>
                      <a:pt x="4" y="1011"/>
                    </a:lnTo>
                    <a:lnTo>
                      <a:pt x="10" y="1057"/>
                    </a:lnTo>
                    <a:lnTo>
                      <a:pt x="18" y="1102"/>
                    </a:lnTo>
                    <a:lnTo>
                      <a:pt x="28" y="1146"/>
                    </a:lnTo>
                    <a:lnTo>
                      <a:pt x="41" y="1189"/>
                    </a:lnTo>
                    <a:lnTo>
                      <a:pt x="55" y="1233"/>
                    </a:lnTo>
                    <a:lnTo>
                      <a:pt x="71" y="1274"/>
                    </a:lnTo>
                    <a:lnTo>
                      <a:pt x="90" y="1315"/>
                    </a:lnTo>
                    <a:lnTo>
                      <a:pt x="110" y="1354"/>
                    </a:lnTo>
                    <a:lnTo>
                      <a:pt x="132" y="1392"/>
                    </a:lnTo>
                    <a:lnTo>
                      <a:pt x="156" y="1430"/>
                    </a:lnTo>
                    <a:lnTo>
                      <a:pt x="182" y="1466"/>
                    </a:lnTo>
                    <a:lnTo>
                      <a:pt x="209" y="1500"/>
                    </a:lnTo>
                    <a:lnTo>
                      <a:pt x="238" y="1534"/>
                    </a:lnTo>
                    <a:lnTo>
                      <a:pt x="268" y="1565"/>
                    </a:lnTo>
                    <a:lnTo>
                      <a:pt x="300" y="1595"/>
                    </a:lnTo>
                    <a:lnTo>
                      <a:pt x="333" y="1625"/>
                    </a:lnTo>
                    <a:lnTo>
                      <a:pt x="367" y="1652"/>
                    </a:lnTo>
                    <a:lnTo>
                      <a:pt x="404" y="1678"/>
                    </a:lnTo>
                    <a:lnTo>
                      <a:pt x="441" y="1701"/>
                    </a:lnTo>
                    <a:lnTo>
                      <a:pt x="479" y="1723"/>
                    </a:lnTo>
                    <a:lnTo>
                      <a:pt x="519" y="1744"/>
                    </a:lnTo>
                    <a:lnTo>
                      <a:pt x="559" y="1762"/>
                    </a:lnTo>
                    <a:lnTo>
                      <a:pt x="601" y="1778"/>
                    </a:lnTo>
                    <a:lnTo>
                      <a:pt x="644" y="1793"/>
                    </a:lnTo>
                    <a:lnTo>
                      <a:pt x="687" y="1805"/>
                    </a:lnTo>
                    <a:lnTo>
                      <a:pt x="731" y="1815"/>
                    </a:lnTo>
                    <a:lnTo>
                      <a:pt x="776" y="1824"/>
                    </a:lnTo>
                    <a:lnTo>
                      <a:pt x="823" y="1830"/>
                    </a:lnTo>
                    <a:lnTo>
                      <a:pt x="869" y="1833"/>
                    </a:lnTo>
                    <a:lnTo>
                      <a:pt x="916" y="1835"/>
                    </a:lnTo>
                    <a:lnTo>
                      <a:pt x="963" y="1833"/>
                    </a:lnTo>
                    <a:lnTo>
                      <a:pt x="1011" y="1830"/>
                    </a:lnTo>
                    <a:lnTo>
                      <a:pt x="1056" y="1824"/>
                    </a:lnTo>
                    <a:lnTo>
                      <a:pt x="1101" y="1815"/>
                    </a:lnTo>
                    <a:lnTo>
                      <a:pt x="1145" y="1805"/>
                    </a:lnTo>
                    <a:lnTo>
                      <a:pt x="1190" y="1793"/>
                    </a:lnTo>
                    <a:lnTo>
                      <a:pt x="1232" y="1778"/>
                    </a:lnTo>
                    <a:lnTo>
                      <a:pt x="1273" y="1762"/>
                    </a:lnTo>
                    <a:lnTo>
                      <a:pt x="1314" y="1744"/>
                    </a:lnTo>
                    <a:lnTo>
                      <a:pt x="1353" y="1723"/>
                    </a:lnTo>
                    <a:lnTo>
                      <a:pt x="1392" y="1701"/>
                    </a:lnTo>
                    <a:lnTo>
                      <a:pt x="1429" y="1678"/>
                    </a:lnTo>
                    <a:lnTo>
                      <a:pt x="1465" y="1652"/>
                    </a:lnTo>
                    <a:lnTo>
                      <a:pt x="1500" y="1625"/>
                    </a:lnTo>
                    <a:lnTo>
                      <a:pt x="1533" y="1595"/>
                    </a:lnTo>
                    <a:lnTo>
                      <a:pt x="1564" y="1565"/>
                    </a:lnTo>
                    <a:lnTo>
                      <a:pt x="1596" y="1534"/>
                    </a:lnTo>
                    <a:lnTo>
                      <a:pt x="1624" y="1500"/>
                    </a:lnTo>
                    <a:lnTo>
                      <a:pt x="1651" y="1466"/>
                    </a:lnTo>
                    <a:lnTo>
                      <a:pt x="1677" y="1430"/>
                    </a:lnTo>
                    <a:lnTo>
                      <a:pt x="1701" y="1392"/>
                    </a:lnTo>
                    <a:lnTo>
                      <a:pt x="1723" y="1354"/>
                    </a:lnTo>
                    <a:lnTo>
                      <a:pt x="1743" y="1315"/>
                    </a:lnTo>
                    <a:lnTo>
                      <a:pt x="1761" y="1274"/>
                    </a:lnTo>
                    <a:lnTo>
                      <a:pt x="1777" y="1233"/>
                    </a:lnTo>
                    <a:lnTo>
                      <a:pt x="1793" y="1189"/>
                    </a:lnTo>
                    <a:lnTo>
                      <a:pt x="1805" y="1146"/>
                    </a:lnTo>
                    <a:lnTo>
                      <a:pt x="1815" y="1102"/>
                    </a:lnTo>
                    <a:lnTo>
                      <a:pt x="1823" y="1057"/>
                    </a:lnTo>
                    <a:lnTo>
                      <a:pt x="1829" y="1011"/>
                    </a:lnTo>
                    <a:lnTo>
                      <a:pt x="1833" y="964"/>
                    </a:lnTo>
                    <a:lnTo>
                      <a:pt x="1834" y="917"/>
                    </a:lnTo>
                    <a:close/>
                    <a:moveTo>
                      <a:pt x="1731" y="917"/>
                    </a:moveTo>
                    <a:lnTo>
                      <a:pt x="1730" y="959"/>
                    </a:lnTo>
                    <a:lnTo>
                      <a:pt x="1727" y="1001"/>
                    </a:lnTo>
                    <a:lnTo>
                      <a:pt x="1722" y="1042"/>
                    </a:lnTo>
                    <a:lnTo>
                      <a:pt x="1715" y="1081"/>
                    </a:lnTo>
                    <a:lnTo>
                      <a:pt x="1706" y="1121"/>
                    </a:lnTo>
                    <a:lnTo>
                      <a:pt x="1695" y="1159"/>
                    </a:lnTo>
                    <a:lnTo>
                      <a:pt x="1682" y="1197"/>
                    </a:lnTo>
                    <a:lnTo>
                      <a:pt x="1668" y="1235"/>
                    </a:lnTo>
                    <a:lnTo>
                      <a:pt x="1651" y="1271"/>
                    </a:lnTo>
                    <a:lnTo>
                      <a:pt x="1633" y="1306"/>
                    </a:lnTo>
                    <a:lnTo>
                      <a:pt x="1614" y="1340"/>
                    </a:lnTo>
                    <a:lnTo>
                      <a:pt x="1593" y="1373"/>
                    </a:lnTo>
                    <a:lnTo>
                      <a:pt x="1569" y="1404"/>
                    </a:lnTo>
                    <a:lnTo>
                      <a:pt x="1545" y="1436"/>
                    </a:lnTo>
                    <a:lnTo>
                      <a:pt x="1520" y="1465"/>
                    </a:lnTo>
                    <a:lnTo>
                      <a:pt x="1493" y="1494"/>
                    </a:lnTo>
                    <a:lnTo>
                      <a:pt x="1465" y="1520"/>
                    </a:lnTo>
                    <a:lnTo>
                      <a:pt x="1435" y="1546"/>
                    </a:lnTo>
                    <a:lnTo>
                      <a:pt x="1405" y="1570"/>
                    </a:lnTo>
                    <a:lnTo>
                      <a:pt x="1372" y="1593"/>
                    </a:lnTo>
                    <a:lnTo>
                      <a:pt x="1339" y="1615"/>
                    </a:lnTo>
                    <a:lnTo>
                      <a:pt x="1305" y="1634"/>
                    </a:lnTo>
                    <a:lnTo>
                      <a:pt x="1270" y="1652"/>
                    </a:lnTo>
                    <a:lnTo>
                      <a:pt x="1234" y="1668"/>
                    </a:lnTo>
                    <a:lnTo>
                      <a:pt x="1197" y="1683"/>
                    </a:lnTo>
                    <a:lnTo>
                      <a:pt x="1158" y="1696"/>
                    </a:lnTo>
                    <a:lnTo>
                      <a:pt x="1120" y="1707"/>
                    </a:lnTo>
                    <a:lnTo>
                      <a:pt x="1081" y="1716"/>
                    </a:lnTo>
                    <a:lnTo>
                      <a:pt x="1041" y="1723"/>
                    </a:lnTo>
                    <a:lnTo>
                      <a:pt x="1000" y="1728"/>
                    </a:lnTo>
                    <a:lnTo>
                      <a:pt x="958" y="1731"/>
                    </a:lnTo>
                    <a:lnTo>
                      <a:pt x="916" y="1732"/>
                    </a:lnTo>
                    <a:lnTo>
                      <a:pt x="874" y="1731"/>
                    </a:lnTo>
                    <a:lnTo>
                      <a:pt x="833" y="1728"/>
                    </a:lnTo>
                    <a:lnTo>
                      <a:pt x="793" y="1723"/>
                    </a:lnTo>
                    <a:lnTo>
                      <a:pt x="752" y="1716"/>
                    </a:lnTo>
                    <a:lnTo>
                      <a:pt x="713" y="1707"/>
                    </a:lnTo>
                    <a:lnTo>
                      <a:pt x="674" y="1696"/>
                    </a:lnTo>
                    <a:lnTo>
                      <a:pt x="636" y="1683"/>
                    </a:lnTo>
                    <a:lnTo>
                      <a:pt x="600" y="1668"/>
                    </a:lnTo>
                    <a:lnTo>
                      <a:pt x="563" y="1652"/>
                    </a:lnTo>
                    <a:lnTo>
                      <a:pt x="528" y="1634"/>
                    </a:lnTo>
                    <a:lnTo>
                      <a:pt x="494" y="1615"/>
                    </a:lnTo>
                    <a:lnTo>
                      <a:pt x="461" y="1593"/>
                    </a:lnTo>
                    <a:lnTo>
                      <a:pt x="429" y="1570"/>
                    </a:lnTo>
                    <a:lnTo>
                      <a:pt x="398" y="1546"/>
                    </a:lnTo>
                    <a:lnTo>
                      <a:pt x="368" y="1520"/>
                    </a:lnTo>
                    <a:lnTo>
                      <a:pt x="340" y="1494"/>
                    </a:lnTo>
                    <a:lnTo>
                      <a:pt x="313" y="1465"/>
                    </a:lnTo>
                    <a:lnTo>
                      <a:pt x="287" y="1436"/>
                    </a:lnTo>
                    <a:lnTo>
                      <a:pt x="263" y="1404"/>
                    </a:lnTo>
                    <a:lnTo>
                      <a:pt x="241" y="1373"/>
                    </a:lnTo>
                    <a:lnTo>
                      <a:pt x="219" y="1340"/>
                    </a:lnTo>
                    <a:lnTo>
                      <a:pt x="200" y="1306"/>
                    </a:lnTo>
                    <a:lnTo>
                      <a:pt x="182" y="1271"/>
                    </a:lnTo>
                    <a:lnTo>
                      <a:pt x="165" y="1235"/>
                    </a:lnTo>
                    <a:lnTo>
                      <a:pt x="150" y="1197"/>
                    </a:lnTo>
                    <a:lnTo>
                      <a:pt x="138" y="1159"/>
                    </a:lnTo>
                    <a:lnTo>
                      <a:pt x="127" y="1121"/>
                    </a:lnTo>
                    <a:lnTo>
                      <a:pt x="118" y="1081"/>
                    </a:lnTo>
                    <a:lnTo>
                      <a:pt x="110" y="1042"/>
                    </a:lnTo>
                    <a:lnTo>
                      <a:pt x="105" y="1001"/>
                    </a:lnTo>
                    <a:lnTo>
                      <a:pt x="102" y="959"/>
                    </a:lnTo>
                    <a:lnTo>
                      <a:pt x="101" y="917"/>
                    </a:lnTo>
                    <a:lnTo>
                      <a:pt x="102" y="875"/>
                    </a:lnTo>
                    <a:lnTo>
                      <a:pt x="105" y="834"/>
                    </a:lnTo>
                    <a:lnTo>
                      <a:pt x="110" y="793"/>
                    </a:lnTo>
                    <a:lnTo>
                      <a:pt x="118" y="753"/>
                    </a:lnTo>
                    <a:lnTo>
                      <a:pt x="127" y="713"/>
                    </a:lnTo>
                    <a:lnTo>
                      <a:pt x="138" y="675"/>
                    </a:lnTo>
                    <a:lnTo>
                      <a:pt x="150" y="637"/>
                    </a:lnTo>
                    <a:lnTo>
                      <a:pt x="165" y="600"/>
                    </a:lnTo>
                    <a:lnTo>
                      <a:pt x="182" y="563"/>
                    </a:lnTo>
                    <a:lnTo>
                      <a:pt x="200" y="528"/>
                    </a:lnTo>
                    <a:lnTo>
                      <a:pt x="219" y="494"/>
                    </a:lnTo>
                    <a:lnTo>
                      <a:pt x="241" y="461"/>
                    </a:lnTo>
                    <a:lnTo>
                      <a:pt x="263" y="430"/>
                    </a:lnTo>
                    <a:lnTo>
                      <a:pt x="287" y="399"/>
                    </a:lnTo>
                    <a:lnTo>
                      <a:pt x="313" y="369"/>
                    </a:lnTo>
                    <a:lnTo>
                      <a:pt x="340" y="340"/>
                    </a:lnTo>
                    <a:lnTo>
                      <a:pt x="368" y="314"/>
                    </a:lnTo>
                    <a:lnTo>
                      <a:pt x="398" y="288"/>
                    </a:lnTo>
                    <a:lnTo>
                      <a:pt x="429" y="264"/>
                    </a:lnTo>
                    <a:lnTo>
                      <a:pt x="461" y="241"/>
                    </a:lnTo>
                    <a:lnTo>
                      <a:pt x="494" y="220"/>
                    </a:lnTo>
                    <a:lnTo>
                      <a:pt x="528" y="201"/>
                    </a:lnTo>
                    <a:lnTo>
                      <a:pt x="563" y="183"/>
                    </a:lnTo>
                    <a:lnTo>
                      <a:pt x="600" y="166"/>
                    </a:lnTo>
                    <a:lnTo>
                      <a:pt x="636" y="151"/>
                    </a:lnTo>
                    <a:lnTo>
                      <a:pt x="674" y="138"/>
                    </a:lnTo>
                    <a:lnTo>
                      <a:pt x="713" y="127"/>
                    </a:lnTo>
                    <a:lnTo>
                      <a:pt x="752" y="118"/>
                    </a:lnTo>
                    <a:lnTo>
                      <a:pt x="793" y="111"/>
                    </a:lnTo>
                    <a:lnTo>
                      <a:pt x="833" y="106"/>
                    </a:lnTo>
                    <a:lnTo>
                      <a:pt x="874" y="103"/>
                    </a:lnTo>
                    <a:lnTo>
                      <a:pt x="916" y="102"/>
                    </a:lnTo>
                    <a:lnTo>
                      <a:pt x="958" y="103"/>
                    </a:lnTo>
                    <a:lnTo>
                      <a:pt x="1000" y="106"/>
                    </a:lnTo>
                    <a:lnTo>
                      <a:pt x="1041" y="111"/>
                    </a:lnTo>
                    <a:lnTo>
                      <a:pt x="1081" y="118"/>
                    </a:lnTo>
                    <a:lnTo>
                      <a:pt x="1120" y="127"/>
                    </a:lnTo>
                    <a:lnTo>
                      <a:pt x="1158" y="138"/>
                    </a:lnTo>
                    <a:lnTo>
                      <a:pt x="1197" y="151"/>
                    </a:lnTo>
                    <a:lnTo>
                      <a:pt x="1234" y="166"/>
                    </a:lnTo>
                    <a:lnTo>
                      <a:pt x="1270" y="183"/>
                    </a:lnTo>
                    <a:lnTo>
                      <a:pt x="1305" y="201"/>
                    </a:lnTo>
                    <a:lnTo>
                      <a:pt x="1339" y="220"/>
                    </a:lnTo>
                    <a:lnTo>
                      <a:pt x="1372" y="241"/>
                    </a:lnTo>
                    <a:lnTo>
                      <a:pt x="1405" y="264"/>
                    </a:lnTo>
                    <a:lnTo>
                      <a:pt x="1435" y="288"/>
                    </a:lnTo>
                    <a:lnTo>
                      <a:pt x="1465" y="314"/>
                    </a:lnTo>
                    <a:lnTo>
                      <a:pt x="1493" y="340"/>
                    </a:lnTo>
                    <a:lnTo>
                      <a:pt x="1520" y="369"/>
                    </a:lnTo>
                    <a:lnTo>
                      <a:pt x="1545" y="399"/>
                    </a:lnTo>
                    <a:lnTo>
                      <a:pt x="1569" y="430"/>
                    </a:lnTo>
                    <a:lnTo>
                      <a:pt x="1593" y="461"/>
                    </a:lnTo>
                    <a:lnTo>
                      <a:pt x="1614" y="494"/>
                    </a:lnTo>
                    <a:lnTo>
                      <a:pt x="1633" y="528"/>
                    </a:lnTo>
                    <a:lnTo>
                      <a:pt x="1651" y="563"/>
                    </a:lnTo>
                    <a:lnTo>
                      <a:pt x="1668" y="600"/>
                    </a:lnTo>
                    <a:lnTo>
                      <a:pt x="1682" y="637"/>
                    </a:lnTo>
                    <a:lnTo>
                      <a:pt x="1695" y="675"/>
                    </a:lnTo>
                    <a:lnTo>
                      <a:pt x="1706" y="713"/>
                    </a:lnTo>
                    <a:lnTo>
                      <a:pt x="1715" y="753"/>
                    </a:lnTo>
                    <a:lnTo>
                      <a:pt x="1722" y="793"/>
                    </a:lnTo>
                    <a:lnTo>
                      <a:pt x="1727" y="834"/>
                    </a:lnTo>
                    <a:lnTo>
                      <a:pt x="1730" y="875"/>
                    </a:lnTo>
                    <a:lnTo>
                      <a:pt x="1731" y="917"/>
                    </a:lnTo>
                    <a:close/>
                  </a:path>
                </a:pathLst>
              </a:custGeom>
              <a:solidFill>
                <a:srgbClr val="F6CB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1583" name="Freeform 1414">
                <a:extLst>
                  <a:ext uri="{FF2B5EF4-FFF2-40B4-BE49-F238E27FC236}">
                    <a16:creationId xmlns:a16="http://schemas.microsoft.com/office/drawing/2014/main" id="{BE4D6919-B832-46B8-A7A1-E9D2008F40B2}"/>
                  </a:ext>
                </a:extLst>
              </p:cNvPr>
              <p:cNvSpPr>
                <a:spLocks noEditPoints="1"/>
              </p:cNvSpPr>
              <p:nvPr/>
            </p:nvSpPr>
            <p:spPr bwMode="auto">
              <a:xfrm>
                <a:off x="3766" y="1342"/>
                <a:ext cx="347" cy="347"/>
              </a:xfrm>
              <a:custGeom>
                <a:avLst/>
                <a:gdLst>
                  <a:gd name="T0" fmla="*/ 344 w 1732"/>
                  <a:gd name="T1" fmla="*/ 138 h 1732"/>
                  <a:gd name="T2" fmla="*/ 330 w 1732"/>
                  <a:gd name="T3" fmla="*/ 98 h 1732"/>
                  <a:gd name="T4" fmla="*/ 308 w 1732"/>
                  <a:gd name="T5" fmla="*/ 63 h 1732"/>
                  <a:gd name="T6" fmla="*/ 277 w 1732"/>
                  <a:gd name="T7" fmla="*/ 34 h 1732"/>
                  <a:gd name="T8" fmla="*/ 241 w 1732"/>
                  <a:gd name="T9" fmla="*/ 14 h 1732"/>
                  <a:gd name="T10" fmla="*/ 200 w 1732"/>
                  <a:gd name="T11" fmla="*/ 2 h 1732"/>
                  <a:gd name="T12" fmla="*/ 156 w 1732"/>
                  <a:gd name="T13" fmla="*/ 1 h 1732"/>
                  <a:gd name="T14" fmla="*/ 114 w 1732"/>
                  <a:gd name="T15" fmla="*/ 10 h 1732"/>
                  <a:gd name="T16" fmla="*/ 77 w 1732"/>
                  <a:gd name="T17" fmla="*/ 30 h 1732"/>
                  <a:gd name="T18" fmla="*/ 45 w 1732"/>
                  <a:gd name="T19" fmla="*/ 57 h 1732"/>
                  <a:gd name="T20" fmla="*/ 21 w 1732"/>
                  <a:gd name="T21" fmla="*/ 91 h 1732"/>
                  <a:gd name="T22" fmla="*/ 6 w 1732"/>
                  <a:gd name="T23" fmla="*/ 130 h 1732"/>
                  <a:gd name="T24" fmla="*/ 0 w 1732"/>
                  <a:gd name="T25" fmla="*/ 174 h 1732"/>
                  <a:gd name="T26" fmla="*/ 6 w 1732"/>
                  <a:gd name="T27" fmla="*/ 217 h 1732"/>
                  <a:gd name="T28" fmla="*/ 21 w 1732"/>
                  <a:gd name="T29" fmla="*/ 256 h 1732"/>
                  <a:gd name="T30" fmla="*/ 45 w 1732"/>
                  <a:gd name="T31" fmla="*/ 290 h 1732"/>
                  <a:gd name="T32" fmla="*/ 77 w 1732"/>
                  <a:gd name="T33" fmla="*/ 318 h 1732"/>
                  <a:gd name="T34" fmla="*/ 114 w 1732"/>
                  <a:gd name="T35" fmla="*/ 337 h 1732"/>
                  <a:gd name="T36" fmla="*/ 156 w 1732"/>
                  <a:gd name="T37" fmla="*/ 346 h 1732"/>
                  <a:gd name="T38" fmla="*/ 200 w 1732"/>
                  <a:gd name="T39" fmla="*/ 345 h 1732"/>
                  <a:gd name="T40" fmla="*/ 241 w 1732"/>
                  <a:gd name="T41" fmla="*/ 333 h 1732"/>
                  <a:gd name="T42" fmla="*/ 277 w 1732"/>
                  <a:gd name="T43" fmla="*/ 313 h 1732"/>
                  <a:gd name="T44" fmla="*/ 308 w 1732"/>
                  <a:gd name="T45" fmla="*/ 284 h 1732"/>
                  <a:gd name="T46" fmla="*/ 330 w 1732"/>
                  <a:gd name="T47" fmla="*/ 249 h 1732"/>
                  <a:gd name="T48" fmla="*/ 344 w 1732"/>
                  <a:gd name="T49" fmla="*/ 209 h 1732"/>
                  <a:gd name="T50" fmla="*/ 327 w 1732"/>
                  <a:gd name="T51" fmla="*/ 174 h 1732"/>
                  <a:gd name="T52" fmla="*/ 322 w 1732"/>
                  <a:gd name="T53" fmla="*/ 212 h 1732"/>
                  <a:gd name="T54" fmla="*/ 308 w 1732"/>
                  <a:gd name="T55" fmla="*/ 246 h 1732"/>
                  <a:gd name="T56" fmla="*/ 287 w 1732"/>
                  <a:gd name="T57" fmla="*/ 276 h 1732"/>
                  <a:gd name="T58" fmla="*/ 259 w 1732"/>
                  <a:gd name="T59" fmla="*/ 301 h 1732"/>
                  <a:gd name="T60" fmla="*/ 226 w 1732"/>
                  <a:gd name="T61" fmla="*/ 317 h 1732"/>
                  <a:gd name="T62" fmla="*/ 189 w 1732"/>
                  <a:gd name="T63" fmla="*/ 326 h 1732"/>
                  <a:gd name="T64" fmla="*/ 150 w 1732"/>
                  <a:gd name="T65" fmla="*/ 325 h 1732"/>
                  <a:gd name="T66" fmla="*/ 114 w 1732"/>
                  <a:gd name="T67" fmla="*/ 315 h 1732"/>
                  <a:gd name="T68" fmla="*/ 82 w 1732"/>
                  <a:gd name="T69" fmla="*/ 296 h 1732"/>
                  <a:gd name="T70" fmla="*/ 55 w 1732"/>
                  <a:gd name="T71" fmla="*/ 271 h 1732"/>
                  <a:gd name="T72" fmla="*/ 36 w 1732"/>
                  <a:gd name="T73" fmla="*/ 240 h 1732"/>
                  <a:gd name="T74" fmla="*/ 23 w 1732"/>
                  <a:gd name="T75" fmla="*/ 204 h 1732"/>
                  <a:gd name="T76" fmla="*/ 21 w 1732"/>
                  <a:gd name="T77" fmla="*/ 166 h 1732"/>
                  <a:gd name="T78" fmla="*/ 27 w 1732"/>
                  <a:gd name="T79" fmla="*/ 128 h 1732"/>
                  <a:gd name="T80" fmla="*/ 43 w 1732"/>
                  <a:gd name="T81" fmla="*/ 94 h 1732"/>
                  <a:gd name="T82" fmla="*/ 65 w 1732"/>
                  <a:gd name="T83" fmla="*/ 65 h 1732"/>
                  <a:gd name="T84" fmla="*/ 94 w 1732"/>
                  <a:gd name="T85" fmla="*/ 43 h 1732"/>
                  <a:gd name="T86" fmla="*/ 128 w 1732"/>
                  <a:gd name="T87" fmla="*/ 27 h 1732"/>
                  <a:gd name="T88" fmla="*/ 166 w 1732"/>
                  <a:gd name="T89" fmla="*/ 21 h 1732"/>
                  <a:gd name="T90" fmla="*/ 204 w 1732"/>
                  <a:gd name="T91" fmla="*/ 23 h 1732"/>
                  <a:gd name="T92" fmla="*/ 240 w 1732"/>
                  <a:gd name="T93" fmla="*/ 36 h 1732"/>
                  <a:gd name="T94" fmla="*/ 271 w 1732"/>
                  <a:gd name="T95" fmla="*/ 55 h 1732"/>
                  <a:gd name="T96" fmla="*/ 296 w 1732"/>
                  <a:gd name="T97" fmla="*/ 82 h 1732"/>
                  <a:gd name="T98" fmla="*/ 315 w 1732"/>
                  <a:gd name="T99" fmla="*/ 114 h 1732"/>
                  <a:gd name="T100" fmla="*/ 325 w 1732"/>
                  <a:gd name="T101" fmla="*/ 150 h 173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732" h="1732">
                    <a:moveTo>
                      <a:pt x="1732" y="866"/>
                    </a:moveTo>
                    <a:lnTo>
                      <a:pt x="1731" y="822"/>
                    </a:lnTo>
                    <a:lnTo>
                      <a:pt x="1728" y="778"/>
                    </a:lnTo>
                    <a:lnTo>
                      <a:pt x="1722" y="734"/>
                    </a:lnTo>
                    <a:lnTo>
                      <a:pt x="1715" y="691"/>
                    </a:lnTo>
                    <a:lnTo>
                      <a:pt x="1705" y="650"/>
                    </a:lnTo>
                    <a:lnTo>
                      <a:pt x="1693" y="609"/>
                    </a:lnTo>
                    <a:lnTo>
                      <a:pt x="1680" y="569"/>
                    </a:lnTo>
                    <a:lnTo>
                      <a:pt x="1664" y="529"/>
                    </a:lnTo>
                    <a:lnTo>
                      <a:pt x="1647" y="490"/>
                    </a:lnTo>
                    <a:lnTo>
                      <a:pt x="1628" y="453"/>
                    </a:lnTo>
                    <a:lnTo>
                      <a:pt x="1607" y="417"/>
                    </a:lnTo>
                    <a:lnTo>
                      <a:pt x="1585" y="382"/>
                    </a:lnTo>
                    <a:lnTo>
                      <a:pt x="1561" y="348"/>
                    </a:lnTo>
                    <a:lnTo>
                      <a:pt x="1535" y="315"/>
                    </a:lnTo>
                    <a:lnTo>
                      <a:pt x="1507" y="284"/>
                    </a:lnTo>
                    <a:lnTo>
                      <a:pt x="1479" y="254"/>
                    </a:lnTo>
                    <a:lnTo>
                      <a:pt x="1449" y="225"/>
                    </a:lnTo>
                    <a:lnTo>
                      <a:pt x="1417" y="198"/>
                    </a:lnTo>
                    <a:lnTo>
                      <a:pt x="1385" y="172"/>
                    </a:lnTo>
                    <a:lnTo>
                      <a:pt x="1351" y="148"/>
                    </a:lnTo>
                    <a:lnTo>
                      <a:pt x="1315" y="126"/>
                    </a:lnTo>
                    <a:lnTo>
                      <a:pt x="1279" y="104"/>
                    </a:lnTo>
                    <a:lnTo>
                      <a:pt x="1242" y="85"/>
                    </a:lnTo>
                    <a:lnTo>
                      <a:pt x="1204" y="68"/>
                    </a:lnTo>
                    <a:lnTo>
                      <a:pt x="1165" y="52"/>
                    </a:lnTo>
                    <a:lnTo>
                      <a:pt x="1124" y="39"/>
                    </a:lnTo>
                    <a:lnTo>
                      <a:pt x="1083" y="27"/>
                    </a:lnTo>
                    <a:lnTo>
                      <a:pt x="1041" y="18"/>
                    </a:lnTo>
                    <a:lnTo>
                      <a:pt x="998" y="10"/>
                    </a:lnTo>
                    <a:lnTo>
                      <a:pt x="955" y="5"/>
                    </a:lnTo>
                    <a:lnTo>
                      <a:pt x="911" y="1"/>
                    </a:lnTo>
                    <a:lnTo>
                      <a:pt x="866" y="0"/>
                    </a:lnTo>
                    <a:lnTo>
                      <a:pt x="822" y="1"/>
                    </a:lnTo>
                    <a:lnTo>
                      <a:pt x="778" y="5"/>
                    </a:lnTo>
                    <a:lnTo>
                      <a:pt x="735" y="10"/>
                    </a:lnTo>
                    <a:lnTo>
                      <a:pt x="692" y="18"/>
                    </a:lnTo>
                    <a:lnTo>
                      <a:pt x="650" y="27"/>
                    </a:lnTo>
                    <a:lnTo>
                      <a:pt x="609" y="39"/>
                    </a:lnTo>
                    <a:lnTo>
                      <a:pt x="569" y="52"/>
                    </a:lnTo>
                    <a:lnTo>
                      <a:pt x="530" y="68"/>
                    </a:lnTo>
                    <a:lnTo>
                      <a:pt x="491" y="85"/>
                    </a:lnTo>
                    <a:lnTo>
                      <a:pt x="453" y="104"/>
                    </a:lnTo>
                    <a:lnTo>
                      <a:pt x="417" y="126"/>
                    </a:lnTo>
                    <a:lnTo>
                      <a:pt x="382" y="148"/>
                    </a:lnTo>
                    <a:lnTo>
                      <a:pt x="349" y="172"/>
                    </a:lnTo>
                    <a:lnTo>
                      <a:pt x="315" y="198"/>
                    </a:lnTo>
                    <a:lnTo>
                      <a:pt x="284" y="225"/>
                    </a:lnTo>
                    <a:lnTo>
                      <a:pt x="254" y="254"/>
                    </a:lnTo>
                    <a:lnTo>
                      <a:pt x="225" y="284"/>
                    </a:lnTo>
                    <a:lnTo>
                      <a:pt x="198" y="315"/>
                    </a:lnTo>
                    <a:lnTo>
                      <a:pt x="173" y="348"/>
                    </a:lnTo>
                    <a:lnTo>
                      <a:pt x="149" y="382"/>
                    </a:lnTo>
                    <a:lnTo>
                      <a:pt x="125" y="417"/>
                    </a:lnTo>
                    <a:lnTo>
                      <a:pt x="104" y="453"/>
                    </a:lnTo>
                    <a:lnTo>
                      <a:pt x="85" y="490"/>
                    </a:lnTo>
                    <a:lnTo>
                      <a:pt x="68" y="529"/>
                    </a:lnTo>
                    <a:lnTo>
                      <a:pt x="53" y="569"/>
                    </a:lnTo>
                    <a:lnTo>
                      <a:pt x="39" y="609"/>
                    </a:lnTo>
                    <a:lnTo>
                      <a:pt x="28" y="650"/>
                    </a:lnTo>
                    <a:lnTo>
                      <a:pt x="18" y="691"/>
                    </a:lnTo>
                    <a:lnTo>
                      <a:pt x="10" y="734"/>
                    </a:lnTo>
                    <a:lnTo>
                      <a:pt x="5" y="778"/>
                    </a:lnTo>
                    <a:lnTo>
                      <a:pt x="1" y="822"/>
                    </a:lnTo>
                    <a:lnTo>
                      <a:pt x="0" y="866"/>
                    </a:lnTo>
                    <a:lnTo>
                      <a:pt x="1" y="910"/>
                    </a:lnTo>
                    <a:lnTo>
                      <a:pt x="5" y="955"/>
                    </a:lnTo>
                    <a:lnTo>
                      <a:pt x="10" y="998"/>
                    </a:lnTo>
                    <a:lnTo>
                      <a:pt x="18" y="1041"/>
                    </a:lnTo>
                    <a:lnTo>
                      <a:pt x="28" y="1082"/>
                    </a:lnTo>
                    <a:lnTo>
                      <a:pt x="39" y="1123"/>
                    </a:lnTo>
                    <a:lnTo>
                      <a:pt x="53" y="1164"/>
                    </a:lnTo>
                    <a:lnTo>
                      <a:pt x="68" y="1203"/>
                    </a:lnTo>
                    <a:lnTo>
                      <a:pt x="85" y="1242"/>
                    </a:lnTo>
                    <a:lnTo>
                      <a:pt x="104" y="1279"/>
                    </a:lnTo>
                    <a:lnTo>
                      <a:pt x="125" y="1315"/>
                    </a:lnTo>
                    <a:lnTo>
                      <a:pt x="149" y="1350"/>
                    </a:lnTo>
                    <a:lnTo>
                      <a:pt x="173" y="1385"/>
                    </a:lnTo>
                    <a:lnTo>
                      <a:pt x="198" y="1417"/>
                    </a:lnTo>
                    <a:lnTo>
                      <a:pt x="225" y="1448"/>
                    </a:lnTo>
                    <a:lnTo>
                      <a:pt x="254" y="1478"/>
                    </a:lnTo>
                    <a:lnTo>
                      <a:pt x="284" y="1507"/>
                    </a:lnTo>
                    <a:lnTo>
                      <a:pt x="315" y="1534"/>
                    </a:lnTo>
                    <a:lnTo>
                      <a:pt x="349" y="1560"/>
                    </a:lnTo>
                    <a:lnTo>
                      <a:pt x="382" y="1585"/>
                    </a:lnTo>
                    <a:lnTo>
                      <a:pt x="417" y="1607"/>
                    </a:lnTo>
                    <a:lnTo>
                      <a:pt x="453" y="1628"/>
                    </a:lnTo>
                    <a:lnTo>
                      <a:pt x="491" y="1647"/>
                    </a:lnTo>
                    <a:lnTo>
                      <a:pt x="530" y="1664"/>
                    </a:lnTo>
                    <a:lnTo>
                      <a:pt x="569" y="1680"/>
                    </a:lnTo>
                    <a:lnTo>
                      <a:pt x="609" y="1693"/>
                    </a:lnTo>
                    <a:lnTo>
                      <a:pt x="650" y="1705"/>
                    </a:lnTo>
                    <a:lnTo>
                      <a:pt x="692" y="1714"/>
                    </a:lnTo>
                    <a:lnTo>
                      <a:pt x="735" y="1722"/>
                    </a:lnTo>
                    <a:lnTo>
                      <a:pt x="778" y="1727"/>
                    </a:lnTo>
                    <a:lnTo>
                      <a:pt x="822" y="1731"/>
                    </a:lnTo>
                    <a:lnTo>
                      <a:pt x="866" y="1732"/>
                    </a:lnTo>
                    <a:lnTo>
                      <a:pt x="911" y="1731"/>
                    </a:lnTo>
                    <a:lnTo>
                      <a:pt x="955" y="1727"/>
                    </a:lnTo>
                    <a:lnTo>
                      <a:pt x="998" y="1722"/>
                    </a:lnTo>
                    <a:lnTo>
                      <a:pt x="1041" y="1714"/>
                    </a:lnTo>
                    <a:lnTo>
                      <a:pt x="1083" y="1705"/>
                    </a:lnTo>
                    <a:lnTo>
                      <a:pt x="1124" y="1693"/>
                    </a:lnTo>
                    <a:lnTo>
                      <a:pt x="1165" y="1680"/>
                    </a:lnTo>
                    <a:lnTo>
                      <a:pt x="1204" y="1664"/>
                    </a:lnTo>
                    <a:lnTo>
                      <a:pt x="1242" y="1647"/>
                    </a:lnTo>
                    <a:lnTo>
                      <a:pt x="1279" y="1628"/>
                    </a:lnTo>
                    <a:lnTo>
                      <a:pt x="1315" y="1607"/>
                    </a:lnTo>
                    <a:lnTo>
                      <a:pt x="1351" y="1585"/>
                    </a:lnTo>
                    <a:lnTo>
                      <a:pt x="1385" y="1560"/>
                    </a:lnTo>
                    <a:lnTo>
                      <a:pt x="1417" y="1534"/>
                    </a:lnTo>
                    <a:lnTo>
                      <a:pt x="1449" y="1507"/>
                    </a:lnTo>
                    <a:lnTo>
                      <a:pt x="1479" y="1478"/>
                    </a:lnTo>
                    <a:lnTo>
                      <a:pt x="1507" y="1448"/>
                    </a:lnTo>
                    <a:lnTo>
                      <a:pt x="1535" y="1417"/>
                    </a:lnTo>
                    <a:lnTo>
                      <a:pt x="1561" y="1385"/>
                    </a:lnTo>
                    <a:lnTo>
                      <a:pt x="1585" y="1350"/>
                    </a:lnTo>
                    <a:lnTo>
                      <a:pt x="1607" y="1315"/>
                    </a:lnTo>
                    <a:lnTo>
                      <a:pt x="1628" y="1279"/>
                    </a:lnTo>
                    <a:lnTo>
                      <a:pt x="1647" y="1242"/>
                    </a:lnTo>
                    <a:lnTo>
                      <a:pt x="1664" y="1203"/>
                    </a:lnTo>
                    <a:lnTo>
                      <a:pt x="1680" y="1164"/>
                    </a:lnTo>
                    <a:lnTo>
                      <a:pt x="1693" y="1123"/>
                    </a:lnTo>
                    <a:lnTo>
                      <a:pt x="1705" y="1082"/>
                    </a:lnTo>
                    <a:lnTo>
                      <a:pt x="1715" y="1041"/>
                    </a:lnTo>
                    <a:lnTo>
                      <a:pt x="1722" y="998"/>
                    </a:lnTo>
                    <a:lnTo>
                      <a:pt x="1728" y="955"/>
                    </a:lnTo>
                    <a:lnTo>
                      <a:pt x="1731" y="910"/>
                    </a:lnTo>
                    <a:lnTo>
                      <a:pt x="1732" y="866"/>
                    </a:lnTo>
                    <a:close/>
                    <a:moveTo>
                      <a:pt x="1631" y="866"/>
                    </a:moveTo>
                    <a:lnTo>
                      <a:pt x="1630" y="905"/>
                    </a:lnTo>
                    <a:lnTo>
                      <a:pt x="1627" y="945"/>
                    </a:lnTo>
                    <a:lnTo>
                      <a:pt x="1622" y="983"/>
                    </a:lnTo>
                    <a:lnTo>
                      <a:pt x="1615" y="1020"/>
                    </a:lnTo>
                    <a:lnTo>
                      <a:pt x="1607" y="1057"/>
                    </a:lnTo>
                    <a:lnTo>
                      <a:pt x="1596" y="1093"/>
                    </a:lnTo>
                    <a:lnTo>
                      <a:pt x="1585" y="1128"/>
                    </a:lnTo>
                    <a:lnTo>
                      <a:pt x="1571" y="1164"/>
                    </a:lnTo>
                    <a:lnTo>
                      <a:pt x="1556" y="1198"/>
                    </a:lnTo>
                    <a:lnTo>
                      <a:pt x="1539" y="1230"/>
                    </a:lnTo>
                    <a:lnTo>
                      <a:pt x="1520" y="1262"/>
                    </a:lnTo>
                    <a:lnTo>
                      <a:pt x="1500" y="1293"/>
                    </a:lnTo>
                    <a:lnTo>
                      <a:pt x="1479" y="1323"/>
                    </a:lnTo>
                    <a:lnTo>
                      <a:pt x="1456" y="1352"/>
                    </a:lnTo>
                    <a:lnTo>
                      <a:pt x="1432" y="1380"/>
                    </a:lnTo>
                    <a:lnTo>
                      <a:pt x="1407" y="1407"/>
                    </a:lnTo>
                    <a:lnTo>
                      <a:pt x="1381" y="1432"/>
                    </a:lnTo>
                    <a:lnTo>
                      <a:pt x="1353" y="1456"/>
                    </a:lnTo>
                    <a:lnTo>
                      <a:pt x="1323" y="1478"/>
                    </a:lnTo>
                    <a:lnTo>
                      <a:pt x="1293" y="1500"/>
                    </a:lnTo>
                    <a:lnTo>
                      <a:pt x="1263" y="1519"/>
                    </a:lnTo>
                    <a:lnTo>
                      <a:pt x="1231" y="1538"/>
                    </a:lnTo>
                    <a:lnTo>
                      <a:pt x="1198" y="1554"/>
                    </a:lnTo>
                    <a:lnTo>
                      <a:pt x="1164" y="1571"/>
                    </a:lnTo>
                    <a:lnTo>
                      <a:pt x="1129" y="1584"/>
                    </a:lnTo>
                    <a:lnTo>
                      <a:pt x="1093" y="1596"/>
                    </a:lnTo>
                    <a:lnTo>
                      <a:pt x="1057" y="1607"/>
                    </a:lnTo>
                    <a:lnTo>
                      <a:pt x="1020" y="1615"/>
                    </a:lnTo>
                    <a:lnTo>
                      <a:pt x="983" y="1622"/>
                    </a:lnTo>
                    <a:lnTo>
                      <a:pt x="945" y="1627"/>
                    </a:lnTo>
                    <a:lnTo>
                      <a:pt x="905" y="1629"/>
                    </a:lnTo>
                    <a:lnTo>
                      <a:pt x="866" y="1630"/>
                    </a:lnTo>
                    <a:lnTo>
                      <a:pt x="827" y="1629"/>
                    </a:lnTo>
                    <a:lnTo>
                      <a:pt x="788" y="1627"/>
                    </a:lnTo>
                    <a:lnTo>
                      <a:pt x="750" y="1622"/>
                    </a:lnTo>
                    <a:lnTo>
                      <a:pt x="712" y="1615"/>
                    </a:lnTo>
                    <a:lnTo>
                      <a:pt x="675" y="1607"/>
                    </a:lnTo>
                    <a:lnTo>
                      <a:pt x="639" y="1596"/>
                    </a:lnTo>
                    <a:lnTo>
                      <a:pt x="604" y="1584"/>
                    </a:lnTo>
                    <a:lnTo>
                      <a:pt x="569" y="1571"/>
                    </a:lnTo>
                    <a:lnTo>
                      <a:pt x="536" y="1554"/>
                    </a:lnTo>
                    <a:lnTo>
                      <a:pt x="502" y="1538"/>
                    </a:lnTo>
                    <a:lnTo>
                      <a:pt x="470" y="1519"/>
                    </a:lnTo>
                    <a:lnTo>
                      <a:pt x="439" y="1500"/>
                    </a:lnTo>
                    <a:lnTo>
                      <a:pt x="409" y="1478"/>
                    </a:lnTo>
                    <a:lnTo>
                      <a:pt x="381" y="1456"/>
                    </a:lnTo>
                    <a:lnTo>
                      <a:pt x="353" y="1432"/>
                    </a:lnTo>
                    <a:lnTo>
                      <a:pt x="326" y="1407"/>
                    </a:lnTo>
                    <a:lnTo>
                      <a:pt x="300" y="1380"/>
                    </a:lnTo>
                    <a:lnTo>
                      <a:pt x="276" y="1352"/>
                    </a:lnTo>
                    <a:lnTo>
                      <a:pt x="254" y="1323"/>
                    </a:lnTo>
                    <a:lnTo>
                      <a:pt x="233" y="1293"/>
                    </a:lnTo>
                    <a:lnTo>
                      <a:pt x="213" y="1262"/>
                    </a:lnTo>
                    <a:lnTo>
                      <a:pt x="195" y="1230"/>
                    </a:lnTo>
                    <a:lnTo>
                      <a:pt x="178" y="1198"/>
                    </a:lnTo>
                    <a:lnTo>
                      <a:pt x="163" y="1164"/>
                    </a:lnTo>
                    <a:lnTo>
                      <a:pt x="149" y="1128"/>
                    </a:lnTo>
                    <a:lnTo>
                      <a:pt x="137" y="1093"/>
                    </a:lnTo>
                    <a:lnTo>
                      <a:pt x="127" y="1057"/>
                    </a:lnTo>
                    <a:lnTo>
                      <a:pt x="117" y="1020"/>
                    </a:lnTo>
                    <a:lnTo>
                      <a:pt x="111" y="983"/>
                    </a:lnTo>
                    <a:lnTo>
                      <a:pt x="106" y="945"/>
                    </a:lnTo>
                    <a:lnTo>
                      <a:pt x="103" y="905"/>
                    </a:lnTo>
                    <a:lnTo>
                      <a:pt x="102" y="866"/>
                    </a:lnTo>
                    <a:lnTo>
                      <a:pt x="103" y="827"/>
                    </a:lnTo>
                    <a:lnTo>
                      <a:pt x="106" y="788"/>
                    </a:lnTo>
                    <a:lnTo>
                      <a:pt x="111" y="750"/>
                    </a:lnTo>
                    <a:lnTo>
                      <a:pt x="117" y="712"/>
                    </a:lnTo>
                    <a:lnTo>
                      <a:pt x="127" y="675"/>
                    </a:lnTo>
                    <a:lnTo>
                      <a:pt x="137" y="639"/>
                    </a:lnTo>
                    <a:lnTo>
                      <a:pt x="149" y="604"/>
                    </a:lnTo>
                    <a:lnTo>
                      <a:pt x="163" y="569"/>
                    </a:lnTo>
                    <a:lnTo>
                      <a:pt x="178" y="535"/>
                    </a:lnTo>
                    <a:lnTo>
                      <a:pt x="195" y="502"/>
                    </a:lnTo>
                    <a:lnTo>
                      <a:pt x="213" y="470"/>
                    </a:lnTo>
                    <a:lnTo>
                      <a:pt x="233" y="439"/>
                    </a:lnTo>
                    <a:lnTo>
                      <a:pt x="254" y="409"/>
                    </a:lnTo>
                    <a:lnTo>
                      <a:pt x="276" y="380"/>
                    </a:lnTo>
                    <a:lnTo>
                      <a:pt x="300" y="353"/>
                    </a:lnTo>
                    <a:lnTo>
                      <a:pt x="326" y="326"/>
                    </a:lnTo>
                    <a:lnTo>
                      <a:pt x="353" y="300"/>
                    </a:lnTo>
                    <a:lnTo>
                      <a:pt x="381" y="276"/>
                    </a:lnTo>
                    <a:lnTo>
                      <a:pt x="409" y="254"/>
                    </a:lnTo>
                    <a:lnTo>
                      <a:pt x="439" y="232"/>
                    </a:lnTo>
                    <a:lnTo>
                      <a:pt x="470" y="213"/>
                    </a:lnTo>
                    <a:lnTo>
                      <a:pt x="502" y="194"/>
                    </a:lnTo>
                    <a:lnTo>
                      <a:pt x="536" y="178"/>
                    </a:lnTo>
                    <a:lnTo>
                      <a:pt x="569" y="162"/>
                    </a:lnTo>
                    <a:lnTo>
                      <a:pt x="604" y="149"/>
                    </a:lnTo>
                    <a:lnTo>
                      <a:pt x="639" y="137"/>
                    </a:lnTo>
                    <a:lnTo>
                      <a:pt x="675" y="126"/>
                    </a:lnTo>
                    <a:lnTo>
                      <a:pt x="712" y="117"/>
                    </a:lnTo>
                    <a:lnTo>
                      <a:pt x="750" y="110"/>
                    </a:lnTo>
                    <a:lnTo>
                      <a:pt x="788" y="105"/>
                    </a:lnTo>
                    <a:lnTo>
                      <a:pt x="827" y="103"/>
                    </a:lnTo>
                    <a:lnTo>
                      <a:pt x="866" y="102"/>
                    </a:lnTo>
                    <a:lnTo>
                      <a:pt x="905" y="103"/>
                    </a:lnTo>
                    <a:lnTo>
                      <a:pt x="945" y="105"/>
                    </a:lnTo>
                    <a:lnTo>
                      <a:pt x="983" y="110"/>
                    </a:lnTo>
                    <a:lnTo>
                      <a:pt x="1020" y="117"/>
                    </a:lnTo>
                    <a:lnTo>
                      <a:pt x="1057" y="126"/>
                    </a:lnTo>
                    <a:lnTo>
                      <a:pt x="1093" y="137"/>
                    </a:lnTo>
                    <a:lnTo>
                      <a:pt x="1129" y="149"/>
                    </a:lnTo>
                    <a:lnTo>
                      <a:pt x="1164" y="162"/>
                    </a:lnTo>
                    <a:lnTo>
                      <a:pt x="1198" y="178"/>
                    </a:lnTo>
                    <a:lnTo>
                      <a:pt x="1231" y="194"/>
                    </a:lnTo>
                    <a:lnTo>
                      <a:pt x="1263" y="213"/>
                    </a:lnTo>
                    <a:lnTo>
                      <a:pt x="1293" y="232"/>
                    </a:lnTo>
                    <a:lnTo>
                      <a:pt x="1323" y="254"/>
                    </a:lnTo>
                    <a:lnTo>
                      <a:pt x="1353" y="276"/>
                    </a:lnTo>
                    <a:lnTo>
                      <a:pt x="1381" y="300"/>
                    </a:lnTo>
                    <a:lnTo>
                      <a:pt x="1407" y="326"/>
                    </a:lnTo>
                    <a:lnTo>
                      <a:pt x="1432" y="353"/>
                    </a:lnTo>
                    <a:lnTo>
                      <a:pt x="1456" y="380"/>
                    </a:lnTo>
                    <a:lnTo>
                      <a:pt x="1479" y="409"/>
                    </a:lnTo>
                    <a:lnTo>
                      <a:pt x="1500" y="439"/>
                    </a:lnTo>
                    <a:lnTo>
                      <a:pt x="1520" y="470"/>
                    </a:lnTo>
                    <a:lnTo>
                      <a:pt x="1539" y="502"/>
                    </a:lnTo>
                    <a:lnTo>
                      <a:pt x="1556" y="535"/>
                    </a:lnTo>
                    <a:lnTo>
                      <a:pt x="1571" y="569"/>
                    </a:lnTo>
                    <a:lnTo>
                      <a:pt x="1585" y="604"/>
                    </a:lnTo>
                    <a:lnTo>
                      <a:pt x="1596" y="639"/>
                    </a:lnTo>
                    <a:lnTo>
                      <a:pt x="1607" y="675"/>
                    </a:lnTo>
                    <a:lnTo>
                      <a:pt x="1615" y="712"/>
                    </a:lnTo>
                    <a:lnTo>
                      <a:pt x="1622" y="750"/>
                    </a:lnTo>
                    <a:lnTo>
                      <a:pt x="1627" y="788"/>
                    </a:lnTo>
                    <a:lnTo>
                      <a:pt x="1630" y="827"/>
                    </a:lnTo>
                    <a:lnTo>
                      <a:pt x="1631" y="866"/>
                    </a:lnTo>
                    <a:close/>
                  </a:path>
                </a:pathLst>
              </a:custGeom>
              <a:solidFill>
                <a:srgbClr val="F7CD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1584" name="Freeform 1415">
                <a:extLst>
                  <a:ext uri="{FF2B5EF4-FFF2-40B4-BE49-F238E27FC236}">
                    <a16:creationId xmlns:a16="http://schemas.microsoft.com/office/drawing/2014/main" id="{03B9A509-0D94-4764-A0E0-DD0AB5E77DA6}"/>
                  </a:ext>
                </a:extLst>
              </p:cNvPr>
              <p:cNvSpPr>
                <a:spLocks noEditPoints="1"/>
              </p:cNvSpPr>
              <p:nvPr/>
            </p:nvSpPr>
            <p:spPr bwMode="auto">
              <a:xfrm>
                <a:off x="3777" y="1352"/>
                <a:ext cx="326" cy="326"/>
              </a:xfrm>
              <a:custGeom>
                <a:avLst/>
                <a:gdLst>
                  <a:gd name="T0" fmla="*/ 323 w 1630"/>
                  <a:gd name="T1" fmla="*/ 130 h 1630"/>
                  <a:gd name="T2" fmla="*/ 310 w 1630"/>
                  <a:gd name="T3" fmla="*/ 92 h 1630"/>
                  <a:gd name="T4" fmla="*/ 289 w 1630"/>
                  <a:gd name="T5" fmla="*/ 59 h 1630"/>
                  <a:gd name="T6" fmla="*/ 261 w 1630"/>
                  <a:gd name="T7" fmla="*/ 32 h 1630"/>
                  <a:gd name="T8" fmla="*/ 227 w 1630"/>
                  <a:gd name="T9" fmla="*/ 13 h 1630"/>
                  <a:gd name="T10" fmla="*/ 188 w 1630"/>
                  <a:gd name="T11" fmla="*/ 2 h 1630"/>
                  <a:gd name="T12" fmla="*/ 146 w 1630"/>
                  <a:gd name="T13" fmla="*/ 1 h 1630"/>
                  <a:gd name="T14" fmla="*/ 107 w 1630"/>
                  <a:gd name="T15" fmla="*/ 10 h 1630"/>
                  <a:gd name="T16" fmla="*/ 72 w 1630"/>
                  <a:gd name="T17" fmla="*/ 28 h 1630"/>
                  <a:gd name="T18" fmla="*/ 42 w 1630"/>
                  <a:gd name="T19" fmla="*/ 53 h 1630"/>
                  <a:gd name="T20" fmla="*/ 20 w 1630"/>
                  <a:gd name="T21" fmla="*/ 85 h 1630"/>
                  <a:gd name="T22" fmla="*/ 5 w 1630"/>
                  <a:gd name="T23" fmla="*/ 122 h 1630"/>
                  <a:gd name="T24" fmla="*/ 0 w 1630"/>
                  <a:gd name="T25" fmla="*/ 163 h 1630"/>
                  <a:gd name="T26" fmla="*/ 5 w 1630"/>
                  <a:gd name="T27" fmla="*/ 204 h 1630"/>
                  <a:gd name="T28" fmla="*/ 20 w 1630"/>
                  <a:gd name="T29" fmla="*/ 241 h 1630"/>
                  <a:gd name="T30" fmla="*/ 42 w 1630"/>
                  <a:gd name="T31" fmla="*/ 273 h 1630"/>
                  <a:gd name="T32" fmla="*/ 72 w 1630"/>
                  <a:gd name="T33" fmla="*/ 298 h 1630"/>
                  <a:gd name="T34" fmla="*/ 107 w 1630"/>
                  <a:gd name="T35" fmla="*/ 316 h 1630"/>
                  <a:gd name="T36" fmla="*/ 146 w 1630"/>
                  <a:gd name="T37" fmla="*/ 325 h 1630"/>
                  <a:gd name="T38" fmla="*/ 188 w 1630"/>
                  <a:gd name="T39" fmla="*/ 324 h 1630"/>
                  <a:gd name="T40" fmla="*/ 227 w 1630"/>
                  <a:gd name="T41" fmla="*/ 313 h 1630"/>
                  <a:gd name="T42" fmla="*/ 261 w 1630"/>
                  <a:gd name="T43" fmla="*/ 294 h 1630"/>
                  <a:gd name="T44" fmla="*/ 289 w 1630"/>
                  <a:gd name="T45" fmla="*/ 267 h 1630"/>
                  <a:gd name="T46" fmla="*/ 310 w 1630"/>
                  <a:gd name="T47" fmla="*/ 234 h 1630"/>
                  <a:gd name="T48" fmla="*/ 323 w 1630"/>
                  <a:gd name="T49" fmla="*/ 196 h 1630"/>
                  <a:gd name="T50" fmla="*/ 306 w 1630"/>
                  <a:gd name="T51" fmla="*/ 163 h 1630"/>
                  <a:gd name="T52" fmla="*/ 301 w 1630"/>
                  <a:gd name="T53" fmla="*/ 199 h 1630"/>
                  <a:gd name="T54" fmla="*/ 288 w 1630"/>
                  <a:gd name="T55" fmla="*/ 231 h 1630"/>
                  <a:gd name="T56" fmla="*/ 269 w 1630"/>
                  <a:gd name="T57" fmla="*/ 259 h 1630"/>
                  <a:gd name="T58" fmla="*/ 243 w 1630"/>
                  <a:gd name="T59" fmla="*/ 281 h 1630"/>
                  <a:gd name="T60" fmla="*/ 212 w 1630"/>
                  <a:gd name="T61" fmla="*/ 297 h 1630"/>
                  <a:gd name="T62" fmla="*/ 178 w 1630"/>
                  <a:gd name="T63" fmla="*/ 305 h 1630"/>
                  <a:gd name="T64" fmla="*/ 141 w 1630"/>
                  <a:gd name="T65" fmla="*/ 304 h 1630"/>
                  <a:gd name="T66" fmla="*/ 108 w 1630"/>
                  <a:gd name="T67" fmla="*/ 294 h 1630"/>
                  <a:gd name="T68" fmla="*/ 78 w 1630"/>
                  <a:gd name="T69" fmla="*/ 277 h 1630"/>
                  <a:gd name="T70" fmla="*/ 53 w 1630"/>
                  <a:gd name="T71" fmla="*/ 254 h 1630"/>
                  <a:gd name="T72" fmla="*/ 34 w 1630"/>
                  <a:gd name="T73" fmla="*/ 225 h 1630"/>
                  <a:gd name="T74" fmla="*/ 23 w 1630"/>
                  <a:gd name="T75" fmla="*/ 192 h 1630"/>
                  <a:gd name="T76" fmla="*/ 21 w 1630"/>
                  <a:gd name="T77" fmla="*/ 156 h 1630"/>
                  <a:gd name="T78" fmla="*/ 27 w 1630"/>
                  <a:gd name="T79" fmla="*/ 121 h 1630"/>
                  <a:gd name="T80" fmla="*/ 41 w 1630"/>
                  <a:gd name="T81" fmla="*/ 89 h 1630"/>
                  <a:gd name="T82" fmla="*/ 62 w 1630"/>
                  <a:gd name="T83" fmla="*/ 62 h 1630"/>
                  <a:gd name="T84" fmla="*/ 89 w 1630"/>
                  <a:gd name="T85" fmla="*/ 41 h 1630"/>
                  <a:gd name="T86" fmla="*/ 121 w 1630"/>
                  <a:gd name="T87" fmla="*/ 27 h 1630"/>
                  <a:gd name="T88" fmla="*/ 156 w 1630"/>
                  <a:gd name="T89" fmla="*/ 21 h 1630"/>
                  <a:gd name="T90" fmla="*/ 192 w 1630"/>
                  <a:gd name="T91" fmla="*/ 23 h 1630"/>
                  <a:gd name="T92" fmla="*/ 225 w 1630"/>
                  <a:gd name="T93" fmla="*/ 34 h 1630"/>
                  <a:gd name="T94" fmla="*/ 254 w 1630"/>
                  <a:gd name="T95" fmla="*/ 53 h 1630"/>
                  <a:gd name="T96" fmla="*/ 277 w 1630"/>
                  <a:gd name="T97" fmla="*/ 78 h 1630"/>
                  <a:gd name="T98" fmla="*/ 294 w 1630"/>
                  <a:gd name="T99" fmla="*/ 108 h 1630"/>
                  <a:gd name="T100" fmla="*/ 304 w 1630"/>
                  <a:gd name="T101" fmla="*/ 141 h 163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630" h="1630">
                    <a:moveTo>
                      <a:pt x="1630" y="815"/>
                    </a:moveTo>
                    <a:lnTo>
                      <a:pt x="1629" y="773"/>
                    </a:lnTo>
                    <a:lnTo>
                      <a:pt x="1626" y="732"/>
                    </a:lnTo>
                    <a:lnTo>
                      <a:pt x="1621" y="691"/>
                    </a:lnTo>
                    <a:lnTo>
                      <a:pt x="1614" y="651"/>
                    </a:lnTo>
                    <a:lnTo>
                      <a:pt x="1605" y="611"/>
                    </a:lnTo>
                    <a:lnTo>
                      <a:pt x="1594" y="573"/>
                    </a:lnTo>
                    <a:lnTo>
                      <a:pt x="1581" y="535"/>
                    </a:lnTo>
                    <a:lnTo>
                      <a:pt x="1567" y="498"/>
                    </a:lnTo>
                    <a:lnTo>
                      <a:pt x="1550" y="461"/>
                    </a:lnTo>
                    <a:lnTo>
                      <a:pt x="1532" y="426"/>
                    </a:lnTo>
                    <a:lnTo>
                      <a:pt x="1513" y="392"/>
                    </a:lnTo>
                    <a:lnTo>
                      <a:pt x="1492" y="359"/>
                    </a:lnTo>
                    <a:lnTo>
                      <a:pt x="1468" y="328"/>
                    </a:lnTo>
                    <a:lnTo>
                      <a:pt x="1444" y="297"/>
                    </a:lnTo>
                    <a:lnTo>
                      <a:pt x="1419" y="267"/>
                    </a:lnTo>
                    <a:lnTo>
                      <a:pt x="1392" y="238"/>
                    </a:lnTo>
                    <a:lnTo>
                      <a:pt x="1364" y="212"/>
                    </a:lnTo>
                    <a:lnTo>
                      <a:pt x="1334" y="186"/>
                    </a:lnTo>
                    <a:lnTo>
                      <a:pt x="1304" y="162"/>
                    </a:lnTo>
                    <a:lnTo>
                      <a:pt x="1271" y="139"/>
                    </a:lnTo>
                    <a:lnTo>
                      <a:pt x="1238" y="118"/>
                    </a:lnTo>
                    <a:lnTo>
                      <a:pt x="1204" y="99"/>
                    </a:lnTo>
                    <a:lnTo>
                      <a:pt x="1169" y="81"/>
                    </a:lnTo>
                    <a:lnTo>
                      <a:pt x="1133" y="64"/>
                    </a:lnTo>
                    <a:lnTo>
                      <a:pt x="1096" y="49"/>
                    </a:lnTo>
                    <a:lnTo>
                      <a:pt x="1057" y="36"/>
                    </a:lnTo>
                    <a:lnTo>
                      <a:pt x="1019" y="25"/>
                    </a:lnTo>
                    <a:lnTo>
                      <a:pt x="980" y="16"/>
                    </a:lnTo>
                    <a:lnTo>
                      <a:pt x="940" y="9"/>
                    </a:lnTo>
                    <a:lnTo>
                      <a:pt x="899" y="4"/>
                    </a:lnTo>
                    <a:lnTo>
                      <a:pt x="857" y="1"/>
                    </a:lnTo>
                    <a:lnTo>
                      <a:pt x="815" y="0"/>
                    </a:lnTo>
                    <a:lnTo>
                      <a:pt x="773" y="1"/>
                    </a:lnTo>
                    <a:lnTo>
                      <a:pt x="732" y="4"/>
                    </a:lnTo>
                    <a:lnTo>
                      <a:pt x="692" y="9"/>
                    </a:lnTo>
                    <a:lnTo>
                      <a:pt x="651" y="16"/>
                    </a:lnTo>
                    <a:lnTo>
                      <a:pt x="612" y="25"/>
                    </a:lnTo>
                    <a:lnTo>
                      <a:pt x="573" y="36"/>
                    </a:lnTo>
                    <a:lnTo>
                      <a:pt x="535" y="49"/>
                    </a:lnTo>
                    <a:lnTo>
                      <a:pt x="499" y="64"/>
                    </a:lnTo>
                    <a:lnTo>
                      <a:pt x="462" y="81"/>
                    </a:lnTo>
                    <a:lnTo>
                      <a:pt x="427" y="99"/>
                    </a:lnTo>
                    <a:lnTo>
                      <a:pt x="393" y="118"/>
                    </a:lnTo>
                    <a:lnTo>
                      <a:pt x="360" y="139"/>
                    </a:lnTo>
                    <a:lnTo>
                      <a:pt x="328" y="162"/>
                    </a:lnTo>
                    <a:lnTo>
                      <a:pt x="297" y="186"/>
                    </a:lnTo>
                    <a:lnTo>
                      <a:pt x="267" y="212"/>
                    </a:lnTo>
                    <a:lnTo>
                      <a:pt x="239" y="238"/>
                    </a:lnTo>
                    <a:lnTo>
                      <a:pt x="212" y="267"/>
                    </a:lnTo>
                    <a:lnTo>
                      <a:pt x="186" y="297"/>
                    </a:lnTo>
                    <a:lnTo>
                      <a:pt x="162" y="328"/>
                    </a:lnTo>
                    <a:lnTo>
                      <a:pt x="140" y="359"/>
                    </a:lnTo>
                    <a:lnTo>
                      <a:pt x="119" y="392"/>
                    </a:lnTo>
                    <a:lnTo>
                      <a:pt x="99" y="426"/>
                    </a:lnTo>
                    <a:lnTo>
                      <a:pt x="81" y="461"/>
                    </a:lnTo>
                    <a:lnTo>
                      <a:pt x="64" y="498"/>
                    </a:lnTo>
                    <a:lnTo>
                      <a:pt x="49" y="535"/>
                    </a:lnTo>
                    <a:lnTo>
                      <a:pt x="37" y="573"/>
                    </a:lnTo>
                    <a:lnTo>
                      <a:pt x="26" y="611"/>
                    </a:lnTo>
                    <a:lnTo>
                      <a:pt x="17" y="651"/>
                    </a:lnTo>
                    <a:lnTo>
                      <a:pt x="9" y="691"/>
                    </a:lnTo>
                    <a:lnTo>
                      <a:pt x="4" y="732"/>
                    </a:lnTo>
                    <a:lnTo>
                      <a:pt x="1" y="773"/>
                    </a:lnTo>
                    <a:lnTo>
                      <a:pt x="0" y="815"/>
                    </a:lnTo>
                    <a:lnTo>
                      <a:pt x="1" y="857"/>
                    </a:lnTo>
                    <a:lnTo>
                      <a:pt x="4" y="899"/>
                    </a:lnTo>
                    <a:lnTo>
                      <a:pt x="9" y="940"/>
                    </a:lnTo>
                    <a:lnTo>
                      <a:pt x="17" y="979"/>
                    </a:lnTo>
                    <a:lnTo>
                      <a:pt x="26" y="1019"/>
                    </a:lnTo>
                    <a:lnTo>
                      <a:pt x="37" y="1057"/>
                    </a:lnTo>
                    <a:lnTo>
                      <a:pt x="49" y="1095"/>
                    </a:lnTo>
                    <a:lnTo>
                      <a:pt x="64" y="1133"/>
                    </a:lnTo>
                    <a:lnTo>
                      <a:pt x="81" y="1169"/>
                    </a:lnTo>
                    <a:lnTo>
                      <a:pt x="99" y="1204"/>
                    </a:lnTo>
                    <a:lnTo>
                      <a:pt x="119" y="1238"/>
                    </a:lnTo>
                    <a:lnTo>
                      <a:pt x="140" y="1271"/>
                    </a:lnTo>
                    <a:lnTo>
                      <a:pt x="162" y="1302"/>
                    </a:lnTo>
                    <a:lnTo>
                      <a:pt x="186" y="1334"/>
                    </a:lnTo>
                    <a:lnTo>
                      <a:pt x="212" y="1363"/>
                    </a:lnTo>
                    <a:lnTo>
                      <a:pt x="239" y="1392"/>
                    </a:lnTo>
                    <a:lnTo>
                      <a:pt x="267" y="1418"/>
                    </a:lnTo>
                    <a:lnTo>
                      <a:pt x="297" y="1444"/>
                    </a:lnTo>
                    <a:lnTo>
                      <a:pt x="328" y="1468"/>
                    </a:lnTo>
                    <a:lnTo>
                      <a:pt x="360" y="1491"/>
                    </a:lnTo>
                    <a:lnTo>
                      <a:pt x="393" y="1513"/>
                    </a:lnTo>
                    <a:lnTo>
                      <a:pt x="427" y="1532"/>
                    </a:lnTo>
                    <a:lnTo>
                      <a:pt x="462" y="1550"/>
                    </a:lnTo>
                    <a:lnTo>
                      <a:pt x="499" y="1566"/>
                    </a:lnTo>
                    <a:lnTo>
                      <a:pt x="535" y="1581"/>
                    </a:lnTo>
                    <a:lnTo>
                      <a:pt x="573" y="1594"/>
                    </a:lnTo>
                    <a:lnTo>
                      <a:pt x="612" y="1605"/>
                    </a:lnTo>
                    <a:lnTo>
                      <a:pt x="651" y="1614"/>
                    </a:lnTo>
                    <a:lnTo>
                      <a:pt x="692" y="1621"/>
                    </a:lnTo>
                    <a:lnTo>
                      <a:pt x="732" y="1626"/>
                    </a:lnTo>
                    <a:lnTo>
                      <a:pt x="773" y="1629"/>
                    </a:lnTo>
                    <a:lnTo>
                      <a:pt x="815" y="1630"/>
                    </a:lnTo>
                    <a:lnTo>
                      <a:pt x="857" y="1629"/>
                    </a:lnTo>
                    <a:lnTo>
                      <a:pt x="899" y="1626"/>
                    </a:lnTo>
                    <a:lnTo>
                      <a:pt x="940" y="1621"/>
                    </a:lnTo>
                    <a:lnTo>
                      <a:pt x="980" y="1614"/>
                    </a:lnTo>
                    <a:lnTo>
                      <a:pt x="1019" y="1605"/>
                    </a:lnTo>
                    <a:lnTo>
                      <a:pt x="1057" y="1594"/>
                    </a:lnTo>
                    <a:lnTo>
                      <a:pt x="1096" y="1581"/>
                    </a:lnTo>
                    <a:lnTo>
                      <a:pt x="1133" y="1566"/>
                    </a:lnTo>
                    <a:lnTo>
                      <a:pt x="1169" y="1550"/>
                    </a:lnTo>
                    <a:lnTo>
                      <a:pt x="1204" y="1532"/>
                    </a:lnTo>
                    <a:lnTo>
                      <a:pt x="1238" y="1513"/>
                    </a:lnTo>
                    <a:lnTo>
                      <a:pt x="1271" y="1491"/>
                    </a:lnTo>
                    <a:lnTo>
                      <a:pt x="1304" y="1468"/>
                    </a:lnTo>
                    <a:lnTo>
                      <a:pt x="1334" y="1444"/>
                    </a:lnTo>
                    <a:lnTo>
                      <a:pt x="1364" y="1418"/>
                    </a:lnTo>
                    <a:lnTo>
                      <a:pt x="1392" y="1392"/>
                    </a:lnTo>
                    <a:lnTo>
                      <a:pt x="1419" y="1363"/>
                    </a:lnTo>
                    <a:lnTo>
                      <a:pt x="1444" y="1334"/>
                    </a:lnTo>
                    <a:lnTo>
                      <a:pt x="1468" y="1302"/>
                    </a:lnTo>
                    <a:lnTo>
                      <a:pt x="1492" y="1271"/>
                    </a:lnTo>
                    <a:lnTo>
                      <a:pt x="1513" y="1238"/>
                    </a:lnTo>
                    <a:lnTo>
                      <a:pt x="1532" y="1204"/>
                    </a:lnTo>
                    <a:lnTo>
                      <a:pt x="1550" y="1169"/>
                    </a:lnTo>
                    <a:lnTo>
                      <a:pt x="1567" y="1133"/>
                    </a:lnTo>
                    <a:lnTo>
                      <a:pt x="1581" y="1095"/>
                    </a:lnTo>
                    <a:lnTo>
                      <a:pt x="1594" y="1057"/>
                    </a:lnTo>
                    <a:lnTo>
                      <a:pt x="1605" y="1019"/>
                    </a:lnTo>
                    <a:lnTo>
                      <a:pt x="1614" y="979"/>
                    </a:lnTo>
                    <a:lnTo>
                      <a:pt x="1621" y="940"/>
                    </a:lnTo>
                    <a:lnTo>
                      <a:pt x="1626" y="899"/>
                    </a:lnTo>
                    <a:lnTo>
                      <a:pt x="1629" y="857"/>
                    </a:lnTo>
                    <a:lnTo>
                      <a:pt x="1630" y="815"/>
                    </a:lnTo>
                    <a:close/>
                    <a:moveTo>
                      <a:pt x="1529" y="815"/>
                    </a:moveTo>
                    <a:lnTo>
                      <a:pt x="1528" y="852"/>
                    </a:lnTo>
                    <a:lnTo>
                      <a:pt x="1525" y="888"/>
                    </a:lnTo>
                    <a:lnTo>
                      <a:pt x="1521" y="924"/>
                    </a:lnTo>
                    <a:lnTo>
                      <a:pt x="1515" y="959"/>
                    </a:lnTo>
                    <a:lnTo>
                      <a:pt x="1507" y="993"/>
                    </a:lnTo>
                    <a:lnTo>
                      <a:pt x="1497" y="1027"/>
                    </a:lnTo>
                    <a:lnTo>
                      <a:pt x="1486" y="1060"/>
                    </a:lnTo>
                    <a:lnTo>
                      <a:pt x="1472" y="1092"/>
                    </a:lnTo>
                    <a:lnTo>
                      <a:pt x="1458" y="1125"/>
                    </a:lnTo>
                    <a:lnTo>
                      <a:pt x="1442" y="1155"/>
                    </a:lnTo>
                    <a:lnTo>
                      <a:pt x="1425" y="1185"/>
                    </a:lnTo>
                    <a:lnTo>
                      <a:pt x="1407" y="1214"/>
                    </a:lnTo>
                    <a:lnTo>
                      <a:pt x="1387" y="1242"/>
                    </a:lnTo>
                    <a:lnTo>
                      <a:pt x="1366" y="1268"/>
                    </a:lnTo>
                    <a:lnTo>
                      <a:pt x="1344" y="1294"/>
                    </a:lnTo>
                    <a:lnTo>
                      <a:pt x="1320" y="1320"/>
                    </a:lnTo>
                    <a:lnTo>
                      <a:pt x="1295" y="1343"/>
                    </a:lnTo>
                    <a:lnTo>
                      <a:pt x="1269" y="1366"/>
                    </a:lnTo>
                    <a:lnTo>
                      <a:pt x="1242" y="1387"/>
                    </a:lnTo>
                    <a:lnTo>
                      <a:pt x="1214" y="1407"/>
                    </a:lnTo>
                    <a:lnTo>
                      <a:pt x="1185" y="1425"/>
                    </a:lnTo>
                    <a:lnTo>
                      <a:pt x="1156" y="1442"/>
                    </a:lnTo>
                    <a:lnTo>
                      <a:pt x="1125" y="1458"/>
                    </a:lnTo>
                    <a:lnTo>
                      <a:pt x="1093" y="1472"/>
                    </a:lnTo>
                    <a:lnTo>
                      <a:pt x="1060" y="1485"/>
                    </a:lnTo>
                    <a:lnTo>
                      <a:pt x="1027" y="1496"/>
                    </a:lnTo>
                    <a:lnTo>
                      <a:pt x="994" y="1505"/>
                    </a:lnTo>
                    <a:lnTo>
                      <a:pt x="959" y="1514"/>
                    </a:lnTo>
                    <a:lnTo>
                      <a:pt x="924" y="1521"/>
                    </a:lnTo>
                    <a:lnTo>
                      <a:pt x="889" y="1525"/>
                    </a:lnTo>
                    <a:lnTo>
                      <a:pt x="852" y="1528"/>
                    </a:lnTo>
                    <a:lnTo>
                      <a:pt x="815" y="1529"/>
                    </a:lnTo>
                    <a:lnTo>
                      <a:pt x="779" y="1528"/>
                    </a:lnTo>
                    <a:lnTo>
                      <a:pt x="743" y="1525"/>
                    </a:lnTo>
                    <a:lnTo>
                      <a:pt x="707" y="1521"/>
                    </a:lnTo>
                    <a:lnTo>
                      <a:pt x="671" y="1514"/>
                    </a:lnTo>
                    <a:lnTo>
                      <a:pt x="637" y="1505"/>
                    </a:lnTo>
                    <a:lnTo>
                      <a:pt x="603" y="1496"/>
                    </a:lnTo>
                    <a:lnTo>
                      <a:pt x="570" y="1485"/>
                    </a:lnTo>
                    <a:lnTo>
                      <a:pt x="538" y="1472"/>
                    </a:lnTo>
                    <a:lnTo>
                      <a:pt x="507" y="1458"/>
                    </a:lnTo>
                    <a:lnTo>
                      <a:pt x="475" y="1442"/>
                    </a:lnTo>
                    <a:lnTo>
                      <a:pt x="445" y="1425"/>
                    </a:lnTo>
                    <a:lnTo>
                      <a:pt x="416" y="1407"/>
                    </a:lnTo>
                    <a:lnTo>
                      <a:pt x="389" y="1387"/>
                    </a:lnTo>
                    <a:lnTo>
                      <a:pt x="362" y="1366"/>
                    </a:lnTo>
                    <a:lnTo>
                      <a:pt x="336" y="1343"/>
                    </a:lnTo>
                    <a:lnTo>
                      <a:pt x="311" y="1320"/>
                    </a:lnTo>
                    <a:lnTo>
                      <a:pt x="288" y="1294"/>
                    </a:lnTo>
                    <a:lnTo>
                      <a:pt x="265" y="1268"/>
                    </a:lnTo>
                    <a:lnTo>
                      <a:pt x="243" y="1242"/>
                    </a:lnTo>
                    <a:lnTo>
                      <a:pt x="224" y="1214"/>
                    </a:lnTo>
                    <a:lnTo>
                      <a:pt x="205" y="1185"/>
                    </a:lnTo>
                    <a:lnTo>
                      <a:pt x="188" y="1155"/>
                    </a:lnTo>
                    <a:lnTo>
                      <a:pt x="172" y="1125"/>
                    </a:lnTo>
                    <a:lnTo>
                      <a:pt x="158" y="1092"/>
                    </a:lnTo>
                    <a:lnTo>
                      <a:pt x="146" y="1060"/>
                    </a:lnTo>
                    <a:lnTo>
                      <a:pt x="134" y="1027"/>
                    </a:lnTo>
                    <a:lnTo>
                      <a:pt x="125" y="993"/>
                    </a:lnTo>
                    <a:lnTo>
                      <a:pt x="117" y="959"/>
                    </a:lnTo>
                    <a:lnTo>
                      <a:pt x="111" y="924"/>
                    </a:lnTo>
                    <a:lnTo>
                      <a:pt x="106" y="888"/>
                    </a:lnTo>
                    <a:lnTo>
                      <a:pt x="103" y="852"/>
                    </a:lnTo>
                    <a:lnTo>
                      <a:pt x="102" y="815"/>
                    </a:lnTo>
                    <a:lnTo>
                      <a:pt x="103" y="778"/>
                    </a:lnTo>
                    <a:lnTo>
                      <a:pt x="106" y="742"/>
                    </a:lnTo>
                    <a:lnTo>
                      <a:pt x="111" y="707"/>
                    </a:lnTo>
                    <a:lnTo>
                      <a:pt x="117" y="671"/>
                    </a:lnTo>
                    <a:lnTo>
                      <a:pt x="125" y="637"/>
                    </a:lnTo>
                    <a:lnTo>
                      <a:pt x="134" y="603"/>
                    </a:lnTo>
                    <a:lnTo>
                      <a:pt x="146" y="570"/>
                    </a:lnTo>
                    <a:lnTo>
                      <a:pt x="158" y="538"/>
                    </a:lnTo>
                    <a:lnTo>
                      <a:pt x="172" y="506"/>
                    </a:lnTo>
                    <a:lnTo>
                      <a:pt x="188" y="475"/>
                    </a:lnTo>
                    <a:lnTo>
                      <a:pt x="205" y="445"/>
                    </a:lnTo>
                    <a:lnTo>
                      <a:pt x="224" y="416"/>
                    </a:lnTo>
                    <a:lnTo>
                      <a:pt x="243" y="388"/>
                    </a:lnTo>
                    <a:lnTo>
                      <a:pt x="265" y="362"/>
                    </a:lnTo>
                    <a:lnTo>
                      <a:pt x="288" y="336"/>
                    </a:lnTo>
                    <a:lnTo>
                      <a:pt x="311" y="311"/>
                    </a:lnTo>
                    <a:lnTo>
                      <a:pt x="336" y="288"/>
                    </a:lnTo>
                    <a:lnTo>
                      <a:pt x="362" y="264"/>
                    </a:lnTo>
                    <a:lnTo>
                      <a:pt x="389" y="243"/>
                    </a:lnTo>
                    <a:lnTo>
                      <a:pt x="416" y="223"/>
                    </a:lnTo>
                    <a:lnTo>
                      <a:pt x="445" y="205"/>
                    </a:lnTo>
                    <a:lnTo>
                      <a:pt x="475" y="188"/>
                    </a:lnTo>
                    <a:lnTo>
                      <a:pt x="507" y="172"/>
                    </a:lnTo>
                    <a:lnTo>
                      <a:pt x="538" y="158"/>
                    </a:lnTo>
                    <a:lnTo>
                      <a:pt x="570" y="145"/>
                    </a:lnTo>
                    <a:lnTo>
                      <a:pt x="603" y="134"/>
                    </a:lnTo>
                    <a:lnTo>
                      <a:pt x="637" y="125"/>
                    </a:lnTo>
                    <a:lnTo>
                      <a:pt x="671" y="117"/>
                    </a:lnTo>
                    <a:lnTo>
                      <a:pt x="707" y="110"/>
                    </a:lnTo>
                    <a:lnTo>
                      <a:pt x="743" y="106"/>
                    </a:lnTo>
                    <a:lnTo>
                      <a:pt x="779" y="103"/>
                    </a:lnTo>
                    <a:lnTo>
                      <a:pt x="815" y="102"/>
                    </a:lnTo>
                    <a:lnTo>
                      <a:pt x="852" y="103"/>
                    </a:lnTo>
                    <a:lnTo>
                      <a:pt x="889" y="106"/>
                    </a:lnTo>
                    <a:lnTo>
                      <a:pt x="924" y="110"/>
                    </a:lnTo>
                    <a:lnTo>
                      <a:pt x="959" y="117"/>
                    </a:lnTo>
                    <a:lnTo>
                      <a:pt x="994" y="125"/>
                    </a:lnTo>
                    <a:lnTo>
                      <a:pt x="1027" y="134"/>
                    </a:lnTo>
                    <a:lnTo>
                      <a:pt x="1060" y="145"/>
                    </a:lnTo>
                    <a:lnTo>
                      <a:pt x="1093" y="158"/>
                    </a:lnTo>
                    <a:lnTo>
                      <a:pt x="1125" y="172"/>
                    </a:lnTo>
                    <a:lnTo>
                      <a:pt x="1156" y="188"/>
                    </a:lnTo>
                    <a:lnTo>
                      <a:pt x="1185" y="205"/>
                    </a:lnTo>
                    <a:lnTo>
                      <a:pt x="1214" y="223"/>
                    </a:lnTo>
                    <a:lnTo>
                      <a:pt x="1242" y="243"/>
                    </a:lnTo>
                    <a:lnTo>
                      <a:pt x="1269" y="264"/>
                    </a:lnTo>
                    <a:lnTo>
                      <a:pt x="1295" y="288"/>
                    </a:lnTo>
                    <a:lnTo>
                      <a:pt x="1320" y="311"/>
                    </a:lnTo>
                    <a:lnTo>
                      <a:pt x="1344" y="336"/>
                    </a:lnTo>
                    <a:lnTo>
                      <a:pt x="1366" y="362"/>
                    </a:lnTo>
                    <a:lnTo>
                      <a:pt x="1387" y="388"/>
                    </a:lnTo>
                    <a:lnTo>
                      <a:pt x="1407" y="416"/>
                    </a:lnTo>
                    <a:lnTo>
                      <a:pt x="1425" y="445"/>
                    </a:lnTo>
                    <a:lnTo>
                      <a:pt x="1442" y="475"/>
                    </a:lnTo>
                    <a:lnTo>
                      <a:pt x="1458" y="506"/>
                    </a:lnTo>
                    <a:lnTo>
                      <a:pt x="1472" y="538"/>
                    </a:lnTo>
                    <a:lnTo>
                      <a:pt x="1486" y="570"/>
                    </a:lnTo>
                    <a:lnTo>
                      <a:pt x="1497" y="603"/>
                    </a:lnTo>
                    <a:lnTo>
                      <a:pt x="1507" y="637"/>
                    </a:lnTo>
                    <a:lnTo>
                      <a:pt x="1515" y="671"/>
                    </a:lnTo>
                    <a:lnTo>
                      <a:pt x="1521" y="707"/>
                    </a:lnTo>
                    <a:lnTo>
                      <a:pt x="1525" y="742"/>
                    </a:lnTo>
                    <a:lnTo>
                      <a:pt x="1528" y="778"/>
                    </a:lnTo>
                    <a:lnTo>
                      <a:pt x="1529" y="815"/>
                    </a:lnTo>
                    <a:close/>
                  </a:path>
                </a:pathLst>
              </a:custGeom>
              <a:solidFill>
                <a:srgbClr val="F7CFA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1585" name="Freeform 1416">
                <a:extLst>
                  <a:ext uri="{FF2B5EF4-FFF2-40B4-BE49-F238E27FC236}">
                    <a16:creationId xmlns:a16="http://schemas.microsoft.com/office/drawing/2014/main" id="{D6991DE6-8ACD-49CF-A763-AFB303C93B2E}"/>
                  </a:ext>
                </a:extLst>
              </p:cNvPr>
              <p:cNvSpPr>
                <a:spLocks noEditPoints="1"/>
              </p:cNvSpPr>
              <p:nvPr/>
            </p:nvSpPr>
            <p:spPr bwMode="auto">
              <a:xfrm>
                <a:off x="3787" y="1363"/>
                <a:ext cx="306" cy="305"/>
              </a:xfrm>
              <a:custGeom>
                <a:avLst/>
                <a:gdLst>
                  <a:gd name="T0" fmla="*/ 303 w 1529"/>
                  <a:gd name="T1" fmla="*/ 122 h 1528"/>
                  <a:gd name="T2" fmla="*/ 291 w 1529"/>
                  <a:gd name="T3" fmla="*/ 86 h 1528"/>
                  <a:gd name="T4" fmla="*/ 271 w 1529"/>
                  <a:gd name="T5" fmla="*/ 55 h 1528"/>
                  <a:gd name="T6" fmla="*/ 244 w 1529"/>
                  <a:gd name="T7" fmla="*/ 30 h 1528"/>
                  <a:gd name="T8" fmla="*/ 213 w 1529"/>
                  <a:gd name="T9" fmla="*/ 12 h 1528"/>
                  <a:gd name="T10" fmla="*/ 176 w 1529"/>
                  <a:gd name="T11" fmla="*/ 2 h 1528"/>
                  <a:gd name="T12" fmla="*/ 137 w 1529"/>
                  <a:gd name="T13" fmla="*/ 1 h 1528"/>
                  <a:gd name="T14" fmla="*/ 100 w 1529"/>
                  <a:gd name="T15" fmla="*/ 9 h 1528"/>
                  <a:gd name="T16" fmla="*/ 67 w 1529"/>
                  <a:gd name="T17" fmla="*/ 26 h 1528"/>
                  <a:gd name="T18" fmla="*/ 40 w 1529"/>
                  <a:gd name="T19" fmla="*/ 50 h 1528"/>
                  <a:gd name="T20" fmla="*/ 19 w 1529"/>
                  <a:gd name="T21" fmla="*/ 80 h 1528"/>
                  <a:gd name="T22" fmla="*/ 5 w 1529"/>
                  <a:gd name="T23" fmla="*/ 114 h 1528"/>
                  <a:gd name="T24" fmla="*/ 0 w 1529"/>
                  <a:gd name="T25" fmla="*/ 153 h 1528"/>
                  <a:gd name="T26" fmla="*/ 5 w 1529"/>
                  <a:gd name="T27" fmla="*/ 191 h 1528"/>
                  <a:gd name="T28" fmla="*/ 19 w 1529"/>
                  <a:gd name="T29" fmla="*/ 225 h 1528"/>
                  <a:gd name="T30" fmla="*/ 40 w 1529"/>
                  <a:gd name="T31" fmla="*/ 255 h 1528"/>
                  <a:gd name="T32" fmla="*/ 67 w 1529"/>
                  <a:gd name="T33" fmla="*/ 279 h 1528"/>
                  <a:gd name="T34" fmla="*/ 100 w 1529"/>
                  <a:gd name="T35" fmla="*/ 296 h 1528"/>
                  <a:gd name="T36" fmla="*/ 137 w 1529"/>
                  <a:gd name="T37" fmla="*/ 304 h 1528"/>
                  <a:gd name="T38" fmla="*/ 176 w 1529"/>
                  <a:gd name="T39" fmla="*/ 303 h 1528"/>
                  <a:gd name="T40" fmla="*/ 213 w 1529"/>
                  <a:gd name="T41" fmla="*/ 293 h 1528"/>
                  <a:gd name="T42" fmla="*/ 244 w 1529"/>
                  <a:gd name="T43" fmla="*/ 275 h 1528"/>
                  <a:gd name="T44" fmla="*/ 271 w 1529"/>
                  <a:gd name="T45" fmla="*/ 250 h 1528"/>
                  <a:gd name="T46" fmla="*/ 291 w 1529"/>
                  <a:gd name="T47" fmla="*/ 219 h 1528"/>
                  <a:gd name="T48" fmla="*/ 303 w 1529"/>
                  <a:gd name="T49" fmla="*/ 183 h 1528"/>
                  <a:gd name="T50" fmla="*/ 285 w 1529"/>
                  <a:gd name="T51" fmla="*/ 153 h 1528"/>
                  <a:gd name="T52" fmla="*/ 281 w 1529"/>
                  <a:gd name="T53" fmla="*/ 186 h 1528"/>
                  <a:gd name="T54" fmla="*/ 270 w 1529"/>
                  <a:gd name="T55" fmla="*/ 216 h 1528"/>
                  <a:gd name="T56" fmla="*/ 251 w 1529"/>
                  <a:gd name="T57" fmla="*/ 241 h 1528"/>
                  <a:gd name="T58" fmla="*/ 227 w 1529"/>
                  <a:gd name="T59" fmla="*/ 262 h 1528"/>
                  <a:gd name="T60" fmla="*/ 199 w 1529"/>
                  <a:gd name="T61" fmla="*/ 277 h 1528"/>
                  <a:gd name="T62" fmla="*/ 167 w 1529"/>
                  <a:gd name="T63" fmla="*/ 284 h 1528"/>
                  <a:gd name="T64" fmla="*/ 133 w 1529"/>
                  <a:gd name="T65" fmla="*/ 283 h 1528"/>
                  <a:gd name="T66" fmla="*/ 101 w 1529"/>
                  <a:gd name="T67" fmla="*/ 274 h 1528"/>
                  <a:gd name="T68" fmla="*/ 74 w 1529"/>
                  <a:gd name="T69" fmla="*/ 258 h 1528"/>
                  <a:gd name="T70" fmla="*/ 51 w 1529"/>
                  <a:gd name="T71" fmla="*/ 237 h 1528"/>
                  <a:gd name="T72" fmla="*/ 33 w 1529"/>
                  <a:gd name="T73" fmla="*/ 210 h 1528"/>
                  <a:gd name="T74" fmla="*/ 23 w 1529"/>
                  <a:gd name="T75" fmla="*/ 179 h 1528"/>
                  <a:gd name="T76" fmla="*/ 21 w 1529"/>
                  <a:gd name="T77" fmla="*/ 146 h 1528"/>
                  <a:gd name="T78" fmla="*/ 26 w 1529"/>
                  <a:gd name="T79" fmla="*/ 113 h 1528"/>
                  <a:gd name="T80" fmla="*/ 40 w 1529"/>
                  <a:gd name="T81" fmla="*/ 84 h 1528"/>
                  <a:gd name="T82" fmla="*/ 59 w 1529"/>
                  <a:gd name="T83" fmla="*/ 59 h 1528"/>
                  <a:gd name="T84" fmla="*/ 84 w 1529"/>
                  <a:gd name="T85" fmla="*/ 39 h 1528"/>
                  <a:gd name="T86" fmla="*/ 113 w 1529"/>
                  <a:gd name="T87" fmla="*/ 26 h 1528"/>
                  <a:gd name="T88" fmla="*/ 146 w 1529"/>
                  <a:gd name="T89" fmla="*/ 21 h 1528"/>
                  <a:gd name="T90" fmla="*/ 180 w 1529"/>
                  <a:gd name="T91" fmla="*/ 23 h 1528"/>
                  <a:gd name="T92" fmla="*/ 211 w 1529"/>
                  <a:gd name="T93" fmla="*/ 33 h 1528"/>
                  <a:gd name="T94" fmla="*/ 237 w 1529"/>
                  <a:gd name="T95" fmla="*/ 51 h 1528"/>
                  <a:gd name="T96" fmla="*/ 259 w 1529"/>
                  <a:gd name="T97" fmla="*/ 73 h 1528"/>
                  <a:gd name="T98" fmla="*/ 275 w 1529"/>
                  <a:gd name="T99" fmla="*/ 101 h 1528"/>
                  <a:gd name="T100" fmla="*/ 284 w 1529"/>
                  <a:gd name="T101" fmla="*/ 133 h 152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529" h="1528">
                    <a:moveTo>
                      <a:pt x="1529" y="764"/>
                    </a:moveTo>
                    <a:lnTo>
                      <a:pt x="1528" y="725"/>
                    </a:lnTo>
                    <a:lnTo>
                      <a:pt x="1525" y="686"/>
                    </a:lnTo>
                    <a:lnTo>
                      <a:pt x="1520" y="648"/>
                    </a:lnTo>
                    <a:lnTo>
                      <a:pt x="1513" y="610"/>
                    </a:lnTo>
                    <a:lnTo>
                      <a:pt x="1505" y="573"/>
                    </a:lnTo>
                    <a:lnTo>
                      <a:pt x="1495" y="537"/>
                    </a:lnTo>
                    <a:lnTo>
                      <a:pt x="1483" y="502"/>
                    </a:lnTo>
                    <a:lnTo>
                      <a:pt x="1469" y="467"/>
                    </a:lnTo>
                    <a:lnTo>
                      <a:pt x="1454" y="433"/>
                    </a:lnTo>
                    <a:lnTo>
                      <a:pt x="1437" y="400"/>
                    </a:lnTo>
                    <a:lnTo>
                      <a:pt x="1418" y="368"/>
                    </a:lnTo>
                    <a:lnTo>
                      <a:pt x="1398" y="337"/>
                    </a:lnTo>
                    <a:lnTo>
                      <a:pt x="1377" y="307"/>
                    </a:lnTo>
                    <a:lnTo>
                      <a:pt x="1354" y="278"/>
                    </a:lnTo>
                    <a:lnTo>
                      <a:pt x="1330" y="251"/>
                    </a:lnTo>
                    <a:lnTo>
                      <a:pt x="1305" y="224"/>
                    </a:lnTo>
                    <a:lnTo>
                      <a:pt x="1279" y="198"/>
                    </a:lnTo>
                    <a:lnTo>
                      <a:pt x="1251" y="174"/>
                    </a:lnTo>
                    <a:lnTo>
                      <a:pt x="1221" y="152"/>
                    </a:lnTo>
                    <a:lnTo>
                      <a:pt x="1191" y="130"/>
                    </a:lnTo>
                    <a:lnTo>
                      <a:pt x="1161" y="111"/>
                    </a:lnTo>
                    <a:lnTo>
                      <a:pt x="1129" y="92"/>
                    </a:lnTo>
                    <a:lnTo>
                      <a:pt x="1096" y="76"/>
                    </a:lnTo>
                    <a:lnTo>
                      <a:pt x="1062" y="60"/>
                    </a:lnTo>
                    <a:lnTo>
                      <a:pt x="1027" y="47"/>
                    </a:lnTo>
                    <a:lnTo>
                      <a:pt x="991" y="35"/>
                    </a:lnTo>
                    <a:lnTo>
                      <a:pt x="955" y="24"/>
                    </a:lnTo>
                    <a:lnTo>
                      <a:pt x="918" y="15"/>
                    </a:lnTo>
                    <a:lnTo>
                      <a:pt x="881" y="8"/>
                    </a:lnTo>
                    <a:lnTo>
                      <a:pt x="843" y="3"/>
                    </a:lnTo>
                    <a:lnTo>
                      <a:pt x="803" y="1"/>
                    </a:lnTo>
                    <a:lnTo>
                      <a:pt x="764" y="0"/>
                    </a:lnTo>
                    <a:lnTo>
                      <a:pt x="725" y="1"/>
                    </a:lnTo>
                    <a:lnTo>
                      <a:pt x="686" y="3"/>
                    </a:lnTo>
                    <a:lnTo>
                      <a:pt x="648" y="8"/>
                    </a:lnTo>
                    <a:lnTo>
                      <a:pt x="610" y="15"/>
                    </a:lnTo>
                    <a:lnTo>
                      <a:pt x="573" y="24"/>
                    </a:lnTo>
                    <a:lnTo>
                      <a:pt x="537" y="35"/>
                    </a:lnTo>
                    <a:lnTo>
                      <a:pt x="502" y="47"/>
                    </a:lnTo>
                    <a:lnTo>
                      <a:pt x="467" y="60"/>
                    </a:lnTo>
                    <a:lnTo>
                      <a:pt x="434" y="76"/>
                    </a:lnTo>
                    <a:lnTo>
                      <a:pt x="400" y="92"/>
                    </a:lnTo>
                    <a:lnTo>
                      <a:pt x="368" y="111"/>
                    </a:lnTo>
                    <a:lnTo>
                      <a:pt x="337" y="130"/>
                    </a:lnTo>
                    <a:lnTo>
                      <a:pt x="307" y="152"/>
                    </a:lnTo>
                    <a:lnTo>
                      <a:pt x="279" y="174"/>
                    </a:lnTo>
                    <a:lnTo>
                      <a:pt x="251" y="198"/>
                    </a:lnTo>
                    <a:lnTo>
                      <a:pt x="224" y="224"/>
                    </a:lnTo>
                    <a:lnTo>
                      <a:pt x="198" y="251"/>
                    </a:lnTo>
                    <a:lnTo>
                      <a:pt x="174" y="278"/>
                    </a:lnTo>
                    <a:lnTo>
                      <a:pt x="152" y="307"/>
                    </a:lnTo>
                    <a:lnTo>
                      <a:pt x="131" y="337"/>
                    </a:lnTo>
                    <a:lnTo>
                      <a:pt x="111" y="368"/>
                    </a:lnTo>
                    <a:lnTo>
                      <a:pt x="93" y="400"/>
                    </a:lnTo>
                    <a:lnTo>
                      <a:pt x="76" y="433"/>
                    </a:lnTo>
                    <a:lnTo>
                      <a:pt x="61" y="467"/>
                    </a:lnTo>
                    <a:lnTo>
                      <a:pt x="47" y="502"/>
                    </a:lnTo>
                    <a:lnTo>
                      <a:pt x="35" y="537"/>
                    </a:lnTo>
                    <a:lnTo>
                      <a:pt x="25" y="573"/>
                    </a:lnTo>
                    <a:lnTo>
                      <a:pt x="15" y="610"/>
                    </a:lnTo>
                    <a:lnTo>
                      <a:pt x="9" y="648"/>
                    </a:lnTo>
                    <a:lnTo>
                      <a:pt x="4" y="686"/>
                    </a:lnTo>
                    <a:lnTo>
                      <a:pt x="1" y="725"/>
                    </a:lnTo>
                    <a:lnTo>
                      <a:pt x="0" y="764"/>
                    </a:lnTo>
                    <a:lnTo>
                      <a:pt x="1" y="803"/>
                    </a:lnTo>
                    <a:lnTo>
                      <a:pt x="4" y="843"/>
                    </a:lnTo>
                    <a:lnTo>
                      <a:pt x="9" y="881"/>
                    </a:lnTo>
                    <a:lnTo>
                      <a:pt x="15" y="918"/>
                    </a:lnTo>
                    <a:lnTo>
                      <a:pt x="25" y="955"/>
                    </a:lnTo>
                    <a:lnTo>
                      <a:pt x="35" y="991"/>
                    </a:lnTo>
                    <a:lnTo>
                      <a:pt x="47" y="1026"/>
                    </a:lnTo>
                    <a:lnTo>
                      <a:pt x="61" y="1062"/>
                    </a:lnTo>
                    <a:lnTo>
                      <a:pt x="76" y="1096"/>
                    </a:lnTo>
                    <a:lnTo>
                      <a:pt x="93" y="1128"/>
                    </a:lnTo>
                    <a:lnTo>
                      <a:pt x="111" y="1160"/>
                    </a:lnTo>
                    <a:lnTo>
                      <a:pt x="131" y="1191"/>
                    </a:lnTo>
                    <a:lnTo>
                      <a:pt x="152" y="1221"/>
                    </a:lnTo>
                    <a:lnTo>
                      <a:pt x="174" y="1250"/>
                    </a:lnTo>
                    <a:lnTo>
                      <a:pt x="198" y="1278"/>
                    </a:lnTo>
                    <a:lnTo>
                      <a:pt x="224" y="1305"/>
                    </a:lnTo>
                    <a:lnTo>
                      <a:pt x="251" y="1330"/>
                    </a:lnTo>
                    <a:lnTo>
                      <a:pt x="279" y="1354"/>
                    </a:lnTo>
                    <a:lnTo>
                      <a:pt x="307" y="1376"/>
                    </a:lnTo>
                    <a:lnTo>
                      <a:pt x="337" y="1398"/>
                    </a:lnTo>
                    <a:lnTo>
                      <a:pt x="368" y="1417"/>
                    </a:lnTo>
                    <a:lnTo>
                      <a:pt x="400" y="1436"/>
                    </a:lnTo>
                    <a:lnTo>
                      <a:pt x="434" y="1452"/>
                    </a:lnTo>
                    <a:lnTo>
                      <a:pt x="467" y="1469"/>
                    </a:lnTo>
                    <a:lnTo>
                      <a:pt x="502" y="1482"/>
                    </a:lnTo>
                    <a:lnTo>
                      <a:pt x="537" y="1494"/>
                    </a:lnTo>
                    <a:lnTo>
                      <a:pt x="573" y="1505"/>
                    </a:lnTo>
                    <a:lnTo>
                      <a:pt x="610" y="1513"/>
                    </a:lnTo>
                    <a:lnTo>
                      <a:pt x="648" y="1520"/>
                    </a:lnTo>
                    <a:lnTo>
                      <a:pt x="686" y="1525"/>
                    </a:lnTo>
                    <a:lnTo>
                      <a:pt x="725" y="1527"/>
                    </a:lnTo>
                    <a:lnTo>
                      <a:pt x="764" y="1528"/>
                    </a:lnTo>
                    <a:lnTo>
                      <a:pt x="803" y="1527"/>
                    </a:lnTo>
                    <a:lnTo>
                      <a:pt x="843" y="1525"/>
                    </a:lnTo>
                    <a:lnTo>
                      <a:pt x="881" y="1520"/>
                    </a:lnTo>
                    <a:lnTo>
                      <a:pt x="918" y="1513"/>
                    </a:lnTo>
                    <a:lnTo>
                      <a:pt x="955" y="1505"/>
                    </a:lnTo>
                    <a:lnTo>
                      <a:pt x="991" y="1494"/>
                    </a:lnTo>
                    <a:lnTo>
                      <a:pt x="1027" y="1482"/>
                    </a:lnTo>
                    <a:lnTo>
                      <a:pt x="1062" y="1469"/>
                    </a:lnTo>
                    <a:lnTo>
                      <a:pt x="1096" y="1452"/>
                    </a:lnTo>
                    <a:lnTo>
                      <a:pt x="1129" y="1436"/>
                    </a:lnTo>
                    <a:lnTo>
                      <a:pt x="1161" y="1417"/>
                    </a:lnTo>
                    <a:lnTo>
                      <a:pt x="1191" y="1398"/>
                    </a:lnTo>
                    <a:lnTo>
                      <a:pt x="1221" y="1376"/>
                    </a:lnTo>
                    <a:lnTo>
                      <a:pt x="1251" y="1354"/>
                    </a:lnTo>
                    <a:lnTo>
                      <a:pt x="1279" y="1330"/>
                    </a:lnTo>
                    <a:lnTo>
                      <a:pt x="1305" y="1305"/>
                    </a:lnTo>
                    <a:lnTo>
                      <a:pt x="1330" y="1278"/>
                    </a:lnTo>
                    <a:lnTo>
                      <a:pt x="1354" y="1250"/>
                    </a:lnTo>
                    <a:lnTo>
                      <a:pt x="1377" y="1221"/>
                    </a:lnTo>
                    <a:lnTo>
                      <a:pt x="1398" y="1191"/>
                    </a:lnTo>
                    <a:lnTo>
                      <a:pt x="1418" y="1160"/>
                    </a:lnTo>
                    <a:lnTo>
                      <a:pt x="1437" y="1128"/>
                    </a:lnTo>
                    <a:lnTo>
                      <a:pt x="1454" y="1096"/>
                    </a:lnTo>
                    <a:lnTo>
                      <a:pt x="1469" y="1062"/>
                    </a:lnTo>
                    <a:lnTo>
                      <a:pt x="1483" y="1026"/>
                    </a:lnTo>
                    <a:lnTo>
                      <a:pt x="1495" y="991"/>
                    </a:lnTo>
                    <a:lnTo>
                      <a:pt x="1505" y="955"/>
                    </a:lnTo>
                    <a:lnTo>
                      <a:pt x="1513" y="918"/>
                    </a:lnTo>
                    <a:lnTo>
                      <a:pt x="1520" y="881"/>
                    </a:lnTo>
                    <a:lnTo>
                      <a:pt x="1525" y="843"/>
                    </a:lnTo>
                    <a:lnTo>
                      <a:pt x="1528" y="803"/>
                    </a:lnTo>
                    <a:lnTo>
                      <a:pt x="1529" y="764"/>
                    </a:lnTo>
                    <a:close/>
                    <a:moveTo>
                      <a:pt x="1426" y="764"/>
                    </a:moveTo>
                    <a:lnTo>
                      <a:pt x="1425" y="798"/>
                    </a:lnTo>
                    <a:lnTo>
                      <a:pt x="1423" y="831"/>
                    </a:lnTo>
                    <a:lnTo>
                      <a:pt x="1419" y="865"/>
                    </a:lnTo>
                    <a:lnTo>
                      <a:pt x="1413" y="898"/>
                    </a:lnTo>
                    <a:lnTo>
                      <a:pt x="1406" y="930"/>
                    </a:lnTo>
                    <a:lnTo>
                      <a:pt x="1397" y="961"/>
                    </a:lnTo>
                    <a:lnTo>
                      <a:pt x="1386" y="992"/>
                    </a:lnTo>
                    <a:lnTo>
                      <a:pt x="1375" y="1022"/>
                    </a:lnTo>
                    <a:lnTo>
                      <a:pt x="1361" y="1052"/>
                    </a:lnTo>
                    <a:lnTo>
                      <a:pt x="1347" y="1080"/>
                    </a:lnTo>
                    <a:lnTo>
                      <a:pt x="1331" y="1108"/>
                    </a:lnTo>
                    <a:lnTo>
                      <a:pt x="1314" y="1134"/>
                    </a:lnTo>
                    <a:lnTo>
                      <a:pt x="1295" y="1160"/>
                    </a:lnTo>
                    <a:lnTo>
                      <a:pt x="1276" y="1185"/>
                    </a:lnTo>
                    <a:lnTo>
                      <a:pt x="1255" y="1209"/>
                    </a:lnTo>
                    <a:lnTo>
                      <a:pt x="1233" y="1232"/>
                    </a:lnTo>
                    <a:lnTo>
                      <a:pt x="1209" y="1255"/>
                    </a:lnTo>
                    <a:lnTo>
                      <a:pt x="1185" y="1276"/>
                    </a:lnTo>
                    <a:lnTo>
                      <a:pt x="1161" y="1295"/>
                    </a:lnTo>
                    <a:lnTo>
                      <a:pt x="1135" y="1314"/>
                    </a:lnTo>
                    <a:lnTo>
                      <a:pt x="1108" y="1331"/>
                    </a:lnTo>
                    <a:lnTo>
                      <a:pt x="1080" y="1347"/>
                    </a:lnTo>
                    <a:lnTo>
                      <a:pt x="1052" y="1361"/>
                    </a:lnTo>
                    <a:lnTo>
                      <a:pt x="1022" y="1374"/>
                    </a:lnTo>
                    <a:lnTo>
                      <a:pt x="992" y="1386"/>
                    </a:lnTo>
                    <a:lnTo>
                      <a:pt x="961" y="1396"/>
                    </a:lnTo>
                    <a:lnTo>
                      <a:pt x="930" y="1405"/>
                    </a:lnTo>
                    <a:lnTo>
                      <a:pt x="898" y="1413"/>
                    </a:lnTo>
                    <a:lnTo>
                      <a:pt x="866" y="1418"/>
                    </a:lnTo>
                    <a:lnTo>
                      <a:pt x="833" y="1423"/>
                    </a:lnTo>
                    <a:lnTo>
                      <a:pt x="798" y="1425"/>
                    </a:lnTo>
                    <a:lnTo>
                      <a:pt x="764" y="1426"/>
                    </a:lnTo>
                    <a:lnTo>
                      <a:pt x="730" y="1425"/>
                    </a:lnTo>
                    <a:lnTo>
                      <a:pt x="697" y="1423"/>
                    </a:lnTo>
                    <a:lnTo>
                      <a:pt x="664" y="1418"/>
                    </a:lnTo>
                    <a:lnTo>
                      <a:pt x="631" y="1413"/>
                    </a:lnTo>
                    <a:lnTo>
                      <a:pt x="599" y="1405"/>
                    </a:lnTo>
                    <a:lnTo>
                      <a:pt x="567" y="1396"/>
                    </a:lnTo>
                    <a:lnTo>
                      <a:pt x="537" y="1386"/>
                    </a:lnTo>
                    <a:lnTo>
                      <a:pt x="507" y="1374"/>
                    </a:lnTo>
                    <a:lnTo>
                      <a:pt x="477" y="1361"/>
                    </a:lnTo>
                    <a:lnTo>
                      <a:pt x="449" y="1347"/>
                    </a:lnTo>
                    <a:lnTo>
                      <a:pt x="420" y="1331"/>
                    </a:lnTo>
                    <a:lnTo>
                      <a:pt x="394" y="1314"/>
                    </a:lnTo>
                    <a:lnTo>
                      <a:pt x="368" y="1295"/>
                    </a:lnTo>
                    <a:lnTo>
                      <a:pt x="343" y="1276"/>
                    </a:lnTo>
                    <a:lnTo>
                      <a:pt x="319" y="1255"/>
                    </a:lnTo>
                    <a:lnTo>
                      <a:pt x="296" y="1232"/>
                    </a:lnTo>
                    <a:lnTo>
                      <a:pt x="274" y="1209"/>
                    </a:lnTo>
                    <a:lnTo>
                      <a:pt x="254" y="1185"/>
                    </a:lnTo>
                    <a:lnTo>
                      <a:pt x="234" y="1160"/>
                    </a:lnTo>
                    <a:lnTo>
                      <a:pt x="215" y="1134"/>
                    </a:lnTo>
                    <a:lnTo>
                      <a:pt x="198" y="1108"/>
                    </a:lnTo>
                    <a:lnTo>
                      <a:pt x="182" y="1080"/>
                    </a:lnTo>
                    <a:lnTo>
                      <a:pt x="167" y="1052"/>
                    </a:lnTo>
                    <a:lnTo>
                      <a:pt x="154" y="1022"/>
                    </a:lnTo>
                    <a:lnTo>
                      <a:pt x="142" y="992"/>
                    </a:lnTo>
                    <a:lnTo>
                      <a:pt x="132" y="961"/>
                    </a:lnTo>
                    <a:lnTo>
                      <a:pt x="123" y="930"/>
                    </a:lnTo>
                    <a:lnTo>
                      <a:pt x="116" y="898"/>
                    </a:lnTo>
                    <a:lnTo>
                      <a:pt x="110" y="865"/>
                    </a:lnTo>
                    <a:lnTo>
                      <a:pt x="106" y="831"/>
                    </a:lnTo>
                    <a:lnTo>
                      <a:pt x="103" y="798"/>
                    </a:lnTo>
                    <a:lnTo>
                      <a:pt x="102" y="764"/>
                    </a:lnTo>
                    <a:lnTo>
                      <a:pt x="103" y="730"/>
                    </a:lnTo>
                    <a:lnTo>
                      <a:pt x="106" y="697"/>
                    </a:lnTo>
                    <a:lnTo>
                      <a:pt x="110" y="664"/>
                    </a:lnTo>
                    <a:lnTo>
                      <a:pt x="116" y="630"/>
                    </a:lnTo>
                    <a:lnTo>
                      <a:pt x="123" y="598"/>
                    </a:lnTo>
                    <a:lnTo>
                      <a:pt x="132" y="567"/>
                    </a:lnTo>
                    <a:lnTo>
                      <a:pt x="142" y="536"/>
                    </a:lnTo>
                    <a:lnTo>
                      <a:pt x="154" y="506"/>
                    </a:lnTo>
                    <a:lnTo>
                      <a:pt x="167" y="477"/>
                    </a:lnTo>
                    <a:lnTo>
                      <a:pt x="182" y="449"/>
                    </a:lnTo>
                    <a:lnTo>
                      <a:pt x="198" y="420"/>
                    </a:lnTo>
                    <a:lnTo>
                      <a:pt x="215" y="394"/>
                    </a:lnTo>
                    <a:lnTo>
                      <a:pt x="234" y="368"/>
                    </a:lnTo>
                    <a:lnTo>
                      <a:pt x="254" y="343"/>
                    </a:lnTo>
                    <a:lnTo>
                      <a:pt x="274" y="319"/>
                    </a:lnTo>
                    <a:lnTo>
                      <a:pt x="296" y="296"/>
                    </a:lnTo>
                    <a:lnTo>
                      <a:pt x="319" y="274"/>
                    </a:lnTo>
                    <a:lnTo>
                      <a:pt x="343" y="253"/>
                    </a:lnTo>
                    <a:lnTo>
                      <a:pt x="368" y="234"/>
                    </a:lnTo>
                    <a:lnTo>
                      <a:pt x="394" y="214"/>
                    </a:lnTo>
                    <a:lnTo>
                      <a:pt x="420" y="197"/>
                    </a:lnTo>
                    <a:lnTo>
                      <a:pt x="449" y="181"/>
                    </a:lnTo>
                    <a:lnTo>
                      <a:pt x="477" y="167"/>
                    </a:lnTo>
                    <a:lnTo>
                      <a:pt x="507" y="154"/>
                    </a:lnTo>
                    <a:lnTo>
                      <a:pt x="537" y="142"/>
                    </a:lnTo>
                    <a:lnTo>
                      <a:pt x="567" y="132"/>
                    </a:lnTo>
                    <a:lnTo>
                      <a:pt x="599" y="123"/>
                    </a:lnTo>
                    <a:lnTo>
                      <a:pt x="631" y="115"/>
                    </a:lnTo>
                    <a:lnTo>
                      <a:pt x="664" y="110"/>
                    </a:lnTo>
                    <a:lnTo>
                      <a:pt x="697" y="105"/>
                    </a:lnTo>
                    <a:lnTo>
                      <a:pt x="730" y="103"/>
                    </a:lnTo>
                    <a:lnTo>
                      <a:pt x="764" y="102"/>
                    </a:lnTo>
                    <a:lnTo>
                      <a:pt x="798" y="103"/>
                    </a:lnTo>
                    <a:lnTo>
                      <a:pt x="833" y="105"/>
                    </a:lnTo>
                    <a:lnTo>
                      <a:pt x="866" y="110"/>
                    </a:lnTo>
                    <a:lnTo>
                      <a:pt x="898" y="115"/>
                    </a:lnTo>
                    <a:lnTo>
                      <a:pt x="930" y="123"/>
                    </a:lnTo>
                    <a:lnTo>
                      <a:pt x="961" y="132"/>
                    </a:lnTo>
                    <a:lnTo>
                      <a:pt x="992" y="142"/>
                    </a:lnTo>
                    <a:lnTo>
                      <a:pt x="1022" y="154"/>
                    </a:lnTo>
                    <a:lnTo>
                      <a:pt x="1052" y="167"/>
                    </a:lnTo>
                    <a:lnTo>
                      <a:pt x="1080" y="181"/>
                    </a:lnTo>
                    <a:lnTo>
                      <a:pt x="1108" y="197"/>
                    </a:lnTo>
                    <a:lnTo>
                      <a:pt x="1135" y="214"/>
                    </a:lnTo>
                    <a:lnTo>
                      <a:pt x="1161" y="234"/>
                    </a:lnTo>
                    <a:lnTo>
                      <a:pt x="1185" y="253"/>
                    </a:lnTo>
                    <a:lnTo>
                      <a:pt x="1209" y="274"/>
                    </a:lnTo>
                    <a:lnTo>
                      <a:pt x="1233" y="296"/>
                    </a:lnTo>
                    <a:lnTo>
                      <a:pt x="1255" y="319"/>
                    </a:lnTo>
                    <a:lnTo>
                      <a:pt x="1276" y="343"/>
                    </a:lnTo>
                    <a:lnTo>
                      <a:pt x="1295" y="368"/>
                    </a:lnTo>
                    <a:lnTo>
                      <a:pt x="1314" y="394"/>
                    </a:lnTo>
                    <a:lnTo>
                      <a:pt x="1331" y="420"/>
                    </a:lnTo>
                    <a:lnTo>
                      <a:pt x="1347" y="449"/>
                    </a:lnTo>
                    <a:lnTo>
                      <a:pt x="1361" y="477"/>
                    </a:lnTo>
                    <a:lnTo>
                      <a:pt x="1375" y="506"/>
                    </a:lnTo>
                    <a:lnTo>
                      <a:pt x="1386" y="536"/>
                    </a:lnTo>
                    <a:lnTo>
                      <a:pt x="1397" y="567"/>
                    </a:lnTo>
                    <a:lnTo>
                      <a:pt x="1406" y="598"/>
                    </a:lnTo>
                    <a:lnTo>
                      <a:pt x="1413" y="630"/>
                    </a:lnTo>
                    <a:lnTo>
                      <a:pt x="1419" y="664"/>
                    </a:lnTo>
                    <a:lnTo>
                      <a:pt x="1423" y="697"/>
                    </a:lnTo>
                    <a:lnTo>
                      <a:pt x="1425" y="730"/>
                    </a:lnTo>
                    <a:lnTo>
                      <a:pt x="1426" y="764"/>
                    </a:lnTo>
                    <a:close/>
                  </a:path>
                </a:pathLst>
              </a:custGeom>
              <a:solidFill>
                <a:srgbClr val="F8D2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1586" name="Freeform 1417">
                <a:extLst>
                  <a:ext uri="{FF2B5EF4-FFF2-40B4-BE49-F238E27FC236}">
                    <a16:creationId xmlns:a16="http://schemas.microsoft.com/office/drawing/2014/main" id="{DD101258-2690-4726-AB8B-BC46CA828705}"/>
                  </a:ext>
                </a:extLst>
              </p:cNvPr>
              <p:cNvSpPr>
                <a:spLocks noEditPoints="1"/>
              </p:cNvSpPr>
              <p:nvPr/>
            </p:nvSpPr>
            <p:spPr bwMode="auto">
              <a:xfrm>
                <a:off x="3797" y="1373"/>
                <a:ext cx="285" cy="285"/>
              </a:xfrm>
              <a:custGeom>
                <a:avLst/>
                <a:gdLst>
                  <a:gd name="T0" fmla="*/ 282 w 1427"/>
                  <a:gd name="T1" fmla="*/ 114 h 1427"/>
                  <a:gd name="T2" fmla="*/ 271 w 1427"/>
                  <a:gd name="T3" fmla="*/ 81 h 1427"/>
                  <a:gd name="T4" fmla="*/ 252 w 1427"/>
                  <a:gd name="T5" fmla="*/ 52 h 1427"/>
                  <a:gd name="T6" fmla="*/ 228 w 1427"/>
                  <a:gd name="T7" fmla="*/ 28 h 1427"/>
                  <a:gd name="T8" fmla="*/ 198 w 1427"/>
                  <a:gd name="T9" fmla="*/ 11 h 1427"/>
                  <a:gd name="T10" fmla="*/ 164 w 1427"/>
                  <a:gd name="T11" fmla="*/ 2 h 1427"/>
                  <a:gd name="T12" fmla="*/ 128 w 1427"/>
                  <a:gd name="T13" fmla="*/ 1 h 1427"/>
                  <a:gd name="T14" fmla="*/ 93 w 1427"/>
                  <a:gd name="T15" fmla="*/ 9 h 1427"/>
                  <a:gd name="T16" fmla="*/ 63 w 1427"/>
                  <a:gd name="T17" fmla="*/ 24 h 1427"/>
                  <a:gd name="T18" fmla="*/ 37 w 1427"/>
                  <a:gd name="T19" fmla="*/ 47 h 1427"/>
                  <a:gd name="T20" fmla="*/ 17 w 1427"/>
                  <a:gd name="T21" fmla="*/ 74 h 1427"/>
                  <a:gd name="T22" fmla="*/ 5 w 1427"/>
                  <a:gd name="T23" fmla="*/ 107 h 1427"/>
                  <a:gd name="T24" fmla="*/ 0 w 1427"/>
                  <a:gd name="T25" fmla="*/ 142 h 1427"/>
                  <a:gd name="T26" fmla="*/ 5 w 1427"/>
                  <a:gd name="T27" fmla="*/ 178 h 1427"/>
                  <a:gd name="T28" fmla="*/ 17 w 1427"/>
                  <a:gd name="T29" fmla="*/ 210 h 1427"/>
                  <a:gd name="T30" fmla="*/ 37 w 1427"/>
                  <a:gd name="T31" fmla="*/ 238 h 1427"/>
                  <a:gd name="T32" fmla="*/ 63 w 1427"/>
                  <a:gd name="T33" fmla="*/ 261 h 1427"/>
                  <a:gd name="T34" fmla="*/ 93 w 1427"/>
                  <a:gd name="T35" fmla="*/ 276 h 1427"/>
                  <a:gd name="T36" fmla="*/ 128 w 1427"/>
                  <a:gd name="T37" fmla="*/ 284 h 1427"/>
                  <a:gd name="T38" fmla="*/ 164 w 1427"/>
                  <a:gd name="T39" fmla="*/ 283 h 1427"/>
                  <a:gd name="T40" fmla="*/ 198 w 1427"/>
                  <a:gd name="T41" fmla="*/ 274 h 1427"/>
                  <a:gd name="T42" fmla="*/ 228 w 1427"/>
                  <a:gd name="T43" fmla="*/ 257 h 1427"/>
                  <a:gd name="T44" fmla="*/ 252 w 1427"/>
                  <a:gd name="T45" fmla="*/ 233 h 1427"/>
                  <a:gd name="T46" fmla="*/ 271 w 1427"/>
                  <a:gd name="T47" fmla="*/ 204 h 1427"/>
                  <a:gd name="T48" fmla="*/ 282 w 1427"/>
                  <a:gd name="T49" fmla="*/ 171 h 1427"/>
                  <a:gd name="T50" fmla="*/ 265 w 1427"/>
                  <a:gd name="T51" fmla="*/ 142 h 1427"/>
                  <a:gd name="T52" fmla="*/ 261 w 1427"/>
                  <a:gd name="T53" fmla="*/ 173 h 1427"/>
                  <a:gd name="T54" fmla="*/ 250 w 1427"/>
                  <a:gd name="T55" fmla="*/ 201 h 1427"/>
                  <a:gd name="T56" fmla="*/ 233 w 1427"/>
                  <a:gd name="T57" fmla="*/ 224 h 1427"/>
                  <a:gd name="T58" fmla="*/ 211 w 1427"/>
                  <a:gd name="T59" fmla="*/ 244 h 1427"/>
                  <a:gd name="T60" fmla="*/ 184 w 1427"/>
                  <a:gd name="T61" fmla="*/ 257 h 1427"/>
                  <a:gd name="T62" fmla="*/ 155 w 1427"/>
                  <a:gd name="T63" fmla="*/ 264 h 1427"/>
                  <a:gd name="T64" fmla="*/ 124 w 1427"/>
                  <a:gd name="T65" fmla="*/ 263 h 1427"/>
                  <a:gd name="T66" fmla="*/ 95 w 1427"/>
                  <a:gd name="T67" fmla="*/ 255 h 1427"/>
                  <a:gd name="T68" fmla="*/ 69 w 1427"/>
                  <a:gd name="T69" fmla="*/ 240 h 1427"/>
                  <a:gd name="T70" fmla="*/ 48 w 1427"/>
                  <a:gd name="T71" fmla="*/ 220 h 1427"/>
                  <a:gd name="T72" fmla="*/ 32 w 1427"/>
                  <a:gd name="T73" fmla="*/ 195 h 1427"/>
                  <a:gd name="T74" fmla="*/ 23 w 1427"/>
                  <a:gd name="T75" fmla="*/ 167 h 1427"/>
                  <a:gd name="T76" fmla="*/ 21 w 1427"/>
                  <a:gd name="T77" fmla="*/ 136 h 1427"/>
                  <a:gd name="T78" fmla="*/ 26 w 1427"/>
                  <a:gd name="T79" fmla="*/ 106 h 1427"/>
                  <a:gd name="T80" fmla="*/ 38 w 1427"/>
                  <a:gd name="T81" fmla="*/ 79 h 1427"/>
                  <a:gd name="T82" fmla="*/ 56 w 1427"/>
                  <a:gd name="T83" fmla="*/ 56 h 1427"/>
                  <a:gd name="T84" fmla="*/ 79 w 1427"/>
                  <a:gd name="T85" fmla="*/ 38 h 1427"/>
                  <a:gd name="T86" fmla="*/ 106 w 1427"/>
                  <a:gd name="T87" fmla="*/ 26 h 1427"/>
                  <a:gd name="T88" fmla="*/ 136 w 1427"/>
                  <a:gd name="T89" fmla="*/ 20 h 1427"/>
                  <a:gd name="T90" fmla="*/ 167 w 1427"/>
                  <a:gd name="T91" fmla="*/ 23 h 1427"/>
                  <a:gd name="T92" fmla="*/ 196 w 1427"/>
                  <a:gd name="T93" fmla="*/ 32 h 1427"/>
                  <a:gd name="T94" fmla="*/ 220 w 1427"/>
                  <a:gd name="T95" fmla="*/ 48 h 1427"/>
                  <a:gd name="T96" fmla="*/ 240 w 1427"/>
                  <a:gd name="T97" fmla="*/ 69 h 1427"/>
                  <a:gd name="T98" fmla="*/ 255 w 1427"/>
                  <a:gd name="T99" fmla="*/ 95 h 1427"/>
                  <a:gd name="T100" fmla="*/ 263 w 1427"/>
                  <a:gd name="T101" fmla="*/ 124 h 142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427" h="1427">
                    <a:moveTo>
                      <a:pt x="1427" y="713"/>
                    </a:moveTo>
                    <a:lnTo>
                      <a:pt x="1426" y="676"/>
                    </a:lnTo>
                    <a:lnTo>
                      <a:pt x="1423" y="640"/>
                    </a:lnTo>
                    <a:lnTo>
                      <a:pt x="1419" y="605"/>
                    </a:lnTo>
                    <a:lnTo>
                      <a:pt x="1413" y="569"/>
                    </a:lnTo>
                    <a:lnTo>
                      <a:pt x="1405" y="535"/>
                    </a:lnTo>
                    <a:lnTo>
                      <a:pt x="1395" y="501"/>
                    </a:lnTo>
                    <a:lnTo>
                      <a:pt x="1384" y="468"/>
                    </a:lnTo>
                    <a:lnTo>
                      <a:pt x="1370" y="436"/>
                    </a:lnTo>
                    <a:lnTo>
                      <a:pt x="1356" y="404"/>
                    </a:lnTo>
                    <a:lnTo>
                      <a:pt x="1340" y="373"/>
                    </a:lnTo>
                    <a:lnTo>
                      <a:pt x="1323" y="343"/>
                    </a:lnTo>
                    <a:lnTo>
                      <a:pt x="1305" y="314"/>
                    </a:lnTo>
                    <a:lnTo>
                      <a:pt x="1285" y="286"/>
                    </a:lnTo>
                    <a:lnTo>
                      <a:pt x="1264" y="260"/>
                    </a:lnTo>
                    <a:lnTo>
                      <a:pt x="1242" y="234"/>
                    </a:lnTo>
                    <a:lnTo>
                      <a:pt x="1218" y="209"/>
                    </a:lnTo>
                    <a:lnTo>
                      <a:pt x="1193" y="186"/>
                    </a:lnTo>
                    <a:lnTo>
                      <a:pt x="1167" y="162"/>
                    </a:lnTo>
                    <a:lnTo>
                      <a:pt x="1140" y="141"/>
                    </a:lnTo>
                    <a:lnTo>
                      <a:pt x="1112" y="121"/>
                    </a:lnTo>
                    <a:lnTo>
                      <a:pt x="1083" y="103"/>
                    </a:lnTo>
                    <a:lnTo>
                      <a:pt x="1054" y="86"/>
                    </a:lnTo>
                    <a:lnTo>
                      <a:pt x="1023" y="70"/>
                    </a:lnTo>
                    <a:lnTo>
                      <a:pt x="991" y="56"/>
                    </a:lnTo>
                    <a:lnTo>
                      <a:pt x="958" y="43"/>
                    </a:lnTo>
                    <a:lnTo>
                      <a:pt x="925" y="32"/>
                    </a:lnTo>
                    <a:lnTo>
                      <a:pt x="892" y="23"/>
                    </a:lnTo>
                    <a:lnTo>
                      <a:pt x="857" y="15"/>
                    </a:lnTo>
                    <a:lnTo>
                      <a:pt x="822" y="8"/>
                    </a:lnTo>
                    <a:lnTo>
                      <a:pt x="787" y="4"/>
                    </a:lnTo>
                    <a:lnTo>
                      <a:pt x="750" y="1"/>
                    </a:lnTo>
                    <a:lnTo>
                      <a:pt x="713" y="0"/>
                    </a:lnTo>
                    <a:lnTo>
                      <a:pt x="677" y="1"/>
                    </a:lnTo>
                    <a:lnTo>
                      <a:pt x="641" y="4"/>
                    </a:lnTo>
                    <a:lnTo>
                      <a:pt x="605" y="8"/>
                    </a:lnTo>
                    <a:lnTo>
                      <a:pt x="569" y="15"/>
                    </a:lnTo>
                    <a:lnTo>
                      <a:pt x="535" y="23"/>
                    </a:lnTo>
                    <a:lnTo>
                      <a:pt x="501" y="32"/>
                    </a:lnTo>
                    <a:lnTo>
                      <a:pt x="468" y="43"/>
                    </a:lnTo>
                    <a:lnTo>
                      <a:pt x="436" y="56"/>
                    </a:lnTo>
                    <a:lnTo>
                      <a:pt x="405" y="70"/>
                    </a:lnTo>
                    <a:lnTo>
                      <a:pt x="373" y="86"/>
                    </a:lnTo>
                    <a:lnTo>
                      <a:pt x="343" y="103"/>
                    </a:lnTo>
                    <a:lnTo>
                      <a:pt x="314" y="121"/>
                    </a:lnTo>
                    <a:lnTo>
                      <a:pt x="287" y="141"/>
                    </a:lnTo>
                    <a:lnTo>
                      <a:pt x="260" y="162"/>
                    </a:lnTo>
                    <a:lnTo>
                      <a:pt x="234" y="186"/>
                    </a:lnTo>
                    <a:lnTo>
                      <a:pt x="209" y="209"/>
                    </a:lnTo>
                    <a:lnTo>
                      <a:pt x="186" y="234"/>
                    </a:lnTo>
                    <a:lnTo>
                      <a:pt x="163" y="260"/>
                    </a:lnTo>
                    <a:lnTo>
                      <a:pt x="141" y="286"/>
                    </a:lnTo>
                    <a:lnTo>
                      <a:pt x="122" y="314"/>
                    </a:lnTo>
                    <a:lnTo>
                      <a:pt x="103" y="343"/>
                    </a:lnTo>
                    <a:lnTo>
                      <a:pt x="86" y="373"/>
                    </a:lnTo>
                    <a:lnTo>
                      <a:pt x="70" y="404"/>
                    </a:lnTo>
                    <a:lnTo>
                      <a:pt x="56" y="436"/>
                    </a:lnTo>
                    <a:lnTo>
                      <a:pt x="44" y="468"/>
                    </a:lnTo>
                    <a:lnTo>
                      <a:pt x="32" y="501"/>
                    </a:lnTo>
                    <a:lnTo>
                      <a:pt x="23" y="535"/>
                    </a:lnTo>
                    <a:lnTo>
                      <a:pt x="15" y="569"/>
                    </a:lnTo>
                    <a:lnTo>
                      <a:pt x="9" y="605"/>
                    </a:lnTo>
                    <a:lnTo>
                      <a:pt x="4" y="640"/>
                    </a:lnTo>
                    <a:lnTo>
                      <a:pt x="1" y="676"/>
                    </a:lnTo>
                    <a:lnTo>
                      <a:pt x="0" y="713"/>
                    </a:lnTo>
                    <a:lnTo>
                      <a:pt x="1" y="750"/>
                    </a:lnTo>
                    <a:lnTo>
                      <a:pt x="4" y="786"/>
                    </a:lnTo>
                    <a:lnTo>
                      <a:pt x="9" y="822"/>
                    </a:lnTo>
                    <a:lnTo>
                      <a:pt x="15" y="857"/>
                    </a:lnTo>
                    <a:lnTo>
                      <a:pt x="23" y="891"/>
                    </a:lnTo>
                    <a:lnTo>
                      <a:pt x="32" y="925"/>
                    </a:lnTo>
                    <a:lnTo>
                      <a:pt x="44" y="958"/>
                    </a:lnTo>
                    <a:lnTo>
                      <a:pt x="56" y="990"/>
                    </a:lnTo>
                    <a:lnTo>
                      <a:pt x="70" y="1023"/>
                    </a:lnTo>
                    <a:lnTo>
                      <a:pt x="86" y="1053"/>
                    </a:lnTo>
                    <a:lnTo>
                      <a:pt x="103" y="1083"/>
                    </a:lnTo>
                    <a:lnTo>
                      <a:pt x="122" y="1112"/>
                    </a:lnTo>
                    <a:lnTo>
                      <a:pt x="141" y="1140"/>
                    </a:lnTo>
                    <a:lnTo>
                      <a:pt x="163" y="1166"/>
                    </a:lnTo>
                    <a:lnTo>
                      <a:pt x="186" y="1192"/>
                    </a:lnTo>
                    <a:lnTo>
                      <a:pt x="209" y="1218"/>
                    </a:lnTo>
                    <a:lnTo>
                      <a:pt x="234" y="1241"/>
                    </a:lnTo>
                    <a:lnTo>
                      <a:pt x="260" y="1264"/>
                    </a:lnTo>
                    <a:lnTo>
                      <a:pt x="287" y="1285"/>
                    </a:lnTo>
                    <a:lnTo>
                      <a:pt x="314" y="1305"/>
                    </a:lnTo>
                    <a:lnTo>
                      <a:pt x="343" y="1323"/>
                    </a:lnTo>
                    <a:lnTo>
                      <a:pt x="373" y="1340"/>
                    </a:lnTo>
                    <a:lnTo>
                      <a:pt x="405" y="1356"/>
                    </a:lnTo>
                    <a:lnTo>
                      <a:pt x="436" y="1370"/>
                    </a:lnTo>
                    <a:lnTo>
                      <a:pt x="468" y="1383"/>
                    </a:lnTo>
                    <a:lnTo>
                      <a:pt x="501" y="1394"/>
                    </a:lnTo>
                    <a:lnTo>
                      <a:pt x="535" y="1403"/>
                    </a:lnTo>
                    <a:lnTo>
                      <a:pt x="569" y="1412"/>
                    </a:lnTo>
                    <a:lnTo>
                      <a:pt x="605" y="1419"/>
                    </a:lnTo>
                    <a:lnTo>
                      <a:pt x="641" y="1423"/>
                    </a:lnTo>
                    <a:lnTo>
                      <a:pt x="677" y="1426"/>
                    </a:lnTo>
                    <a:lnTo>
                      <a:pt x="713" y="1427"/>
                    </a:lnTo>
                    <a:lnTo>
                      <a:pt x="750" y="1426"/>
                    </a:lnTo>
                    <a:lnTo>
                      <a:pt x="787" y="1423"/>
                    </a:lnTo>
                    <a:lnTo>
                      <a:pt x="822" y="1419"/>
                    </a:lnTo>
                    <a:lnTo>
                      <a:pt x="857" y="1412"/>
                    </a:lnTo>
                    <a:lnTo>
                      <a:pt x="892" y="1403"/>
                    </a:lnTo>
                    <a:lnTo>
                      <a:pt x="925" y="1394"/>
                    </a:lnTo>
                    <a:lnTo>
                      <a:pt x="958" y="1383"/>
                    </a:lnTo>
                    <a:lnTo>
                      <a:pt x="991" y="1370"/>
                    </a:lnTo>
                    <a:lnTo>
                      <a:pt x="1023" y="1356"/>
                    </a:lnTo>
                    <a:lnTo>
                      <a:pt x="1054" y="1340"/>
                    </a:lnTo>
                    <a:lnTo>
                      <a:pt x="1083" y="1323"/>
                    </a:lnTo>
                    <a:lnTo>
                      <a:pt x="1112" y="1305"/>
                    </a:lnTo>
                    <a:lnTo>
                      <a:pt x="1140" y="1285"/>
                    </a:lnTo>
                    <a:lnTo>
                      <a:pt x="1167" y="1264"/>
                    </a:lnTo>
                    <a:lnTo>
                      <a:pt x="1193" y="1241"/>
                    </a:lnTo>
                    <a:lnTo>
                      <a:pt x="1218" y="1218"/>
                    </a:lnTo>
                    <a:lnTo>
                      <a:pt x="1242" y="1192"/>
                    </a:lnTo>
                    <a:lnTo>
                      <a:pt x="1264" y="1166"/>
                    </a:lnTo>
                    <a:lnTo>
                      <a:pt x="1285" y="1140"/>
                    </a:lnTo>
                    <a:lnTo>
                      <a:pt x="1305" y="1112"/>
                    </a:lnTo>
                    <a:lnTo>
                      <a:pt x="1323" y="1083"/>
                    </a:lnTo>
                    <a:lnTo>
                      <a:pt x="1340" y="1053"/>
                    </a:lnTo>
                    <a:lnTo>
                      <a:pt x="1356" y="1023"/>
                    </a:lnTo>
                    <a:lnTo>
                      <a:pt x="1370" y="990"/>
                    </a:lnTo>
                    <a:lnTo>
                      <a:pt x="1384" y="958"/>
                    </a:lnTo>
                    <a:lnTo>
                      <a:pt x="1395" y="925"/>
                    </a:lnTo>
                    <a:lnTo>
                      <a:pt x="1405" y="891"/>
                    </a:lnTo>
                    <a:lnTo>
                      <a:pt x="1413" y="857"/>
                    </a:lnTo>
                    <a:lnTo>
                      <a:pt x="1419" y="822"/>
                    </a:lnTo>
                    <a:lnTo>
                      <a:pt x="1423" y="786"/>
                    </a:lnTo>
                    <a:lnTo>
                      <a:pt x="1426" y="750"/>
                    </a:lnTo>
                    <a:lnTo>
                      <a:pt x="1427" y="713"/>
                    </a:lnTo>
                    <a:close/>
                    <a:moveTo>
                      <a:pt x="1325" y="713"/>
                    </a:moveTo>
                    <a:lnTo>
                      <a:pt x="1324" y="744"/>
                    </a:lnTo>
                    <a:lnTo>
                      <a:pt x="1321" y="775"/>
                    </a:lnTo>
                    <a:lnTo>
                      <a:pt x="1318" y="807"/>
                    </a:lnTo>
                    <a:lnTo>
                      <a:pt x="1312" y="837"/>
                    </a:lnTo>
                    <a:lnTo>
                      <a:pt x="1305" y="866"/>
                    </a:lnTo>
                    <a:lnTo>
                      <a:pt x="1297" y="895"/>
                    </a:lnTo>
                    <a:lnTo>
                      <a:pt x="1288" y="923"/>
                    </a:lnTo>
                    <a:lnTo>
                      <a:pt x="1277" y="951"/>
                    </a:lnTo>
                    <a:lnTo>
                      <a:pt x="1265" y="978"/>
                    </a:lnTo>
                    <a:lnTo>
                      <a:pt x="1251" y="1005"/>
                    </a:lnTo>
                    <a:lnTo>
                      <a:pt x="1237" y="1030"/>
                    </a:lnTo>
                    <a:lnTo>
                      <a:pt x="1221" y="1055"/>
                    </a:lnTo>
                    <a:lnTo>
                      <a:pt x="1204" y="1079"/>
                    </a:lnTo>
                    <a:lnTo>
                      <a:pt x="1186" y="1102"/>
                    </a:lnTo>
                    <a:lnTo>
                      <a:pt x="1166" y="1124"/>
                    </a:lnTo>
                    <a:lnTo>
                      <a:pt x="1145" y="1145"/>
                    </a:lnTo>
                    <a:lnTo>
                      <a:pt x="1124" y="1165"/>
                    </a:lnTo>
                    <a:lnTo>
                      <a:pt x="1102" y="1184"/>
                    </a:lnTo>
                    <a:lnTo>
                      <a:pt x="1079" y="1204"/>
                    </a:lnTo>
                    <a:lnTo>
                      <a:pt x="1055" y="1220"/>
                    </a:lnTo>
                    <a:lnTo>
                      <a:pt x="1031" y="1236"/>
                    </a:lnTo>
                    <a:lnTo>
                      <a:pt x="1005" y="1251"/>
                    </a:lnTo>
                    <a:lnTo>
                      <a:pt x="979" y="1264"/>
                    </a:lnTo>
                    <a:lnTo>
                      <a:pt x="951" y="1277"/>
                    </a:lnTo>
                    <a:lnTo>
                      <a:pt x="923" y="1287"/>
                    </a:lnTo>
                    <a:lnTo>
                      <a:pt x="895" y="1297"/>
                    </a:lnTo>
                    <a:lnTo>
                      <a:pt x="866" y="1305"/>
                    </a:lnTo>
                    <a:lnTo>
                      <a:pt x="837" y="1312"/>
                    </a:lnTo>
                    <a:lnTo>
                      <a:pt x="807" y="1317"/>
                    </a:lnTo>
                    <a:lnTo>
                      <a:pt x="775" y="1321"/>
                    </a:lnTo>
                    <a:lnTo>
                      <a:pt x="745" y="1324"/>
                    </a:lnTo>
                    <a:lnTo>
                      <a:pt x="713" y="1324"/>
                    </a:lnTo>
                    <a:lnTo>
                      <a:pt x="682" y="1324"/>
                    </a:lnTo>
                    <a:lnTo>
                      <a:pt x="651" y="1321"/>
                    </a:lnTo>
                    <a:lnTo>
                      <a:pt x="621" y="1317"/>
                    </a:lnTo>
                    <a:lnTo>
                      <a:pt x="591" y="1312"/>
                    </a:lnTo>
                    <a:lnTo>
                      <a:pt x="560" y="1305"/>
                    </a:lnTo>
                    <a:lnTo>
                      <a:pt x="531" y="1297"/>
                    </a:lnTo>
                    <a:lnTo>
                      <a:pt x="503" y="1287"/>
                    </a:lnTo>
                    <a:lnTo>
                      <a:pt x="475" y="1277"/>
                    </a:lnTo>
                    <a:lnTo>
                      <a:pt x="448" y="1264"/>
                    </a:lnTo>
                    <a:lnTo>
                      <a:pt x="422" y="1251"/>
                    </a:lnTo>
                    <a:lnTo>
                      <a:pt x="397" y="1236"/>
                    </a:lnTo>
                    <a:lnTo>
                      <a:pt x="371" y="1220"/>
                    </a:lnTo>
                    <a:lnTo>
                      <a:pt x="347" y="1204"/>
                    </a:lnTo>
                    <a:lnTo>
                      <a:pt x="324" y="1184"/>
                    </a:lnTo>
                    <a:lnTo>
                      <a:pt x="302" y="1165"/>
                    </a:lnTo>
                    <a:lnTo>
                      <a:pt x="281" y="1145"/>
                    </a:lnTo>
                    <a:lnTo>
                      <a:pt x="261" y="1124"/>
                    </a:lnTo>
                    <a:lnTo>
                      <a:pt x="242" y="1102"/>
                    </a:lnTo>
                    <a:lnTo>
                      <a:pt x="224" y="1079"/>
                    </a:lnTo>
                    <a:lnTo>
                      <a:pt x="207" y="1055"/>
                    </a:lnTo>
                    <a:lnTo>
                      <a:pt x="191" y="1030"/>
                    </a:lnTo>
                    <a:lnTo>
                      <a:pt x="176" y="1005"/>
                    </a:lnTo>
                    <a:lnTo>
                      <a:pt x="162" y="978"/>
                    </a:lnTo>
                    <a:lnTo>
                      <a:pt x="150" y="951"/>
                    </a:lnTo>
                    <a:lnTo>
                      <a:pt x="139" y="923"/>
                    </a:lnTo>
                    <a:lnTo>
                      <a:pt x="129" y="895"/>
                    </a:lnTo>
                    <a:lnTo>
                      <a:pt x="121" y="866"/>
                    </a:lnTo>
                    <a:lnTo>
                      <a:pt x="114" y="837"/>
                    </a:lnTo>
                    <a:lnTo>
                      <a:pt x="109" y="807"/>
                    </a:lnTo>
                    <a:lnTo>
                      <a:pt x="105" y="775"/>
                    </a:lnTo>
                    <a:lnTo>
                      <a:pt x="103" y="744"/>
                    </a:lnTo>
                    <a:lnTo>
                      <a:pt x="102" y="713"/>
                    </a:lnTo>
                    <a:lnTo>
                      <a:pt x="103" y="682"/>
                    </a:lnTo>
                    <a:lnTo>
                      <a:pt x="105" y="651"/>
                    </a:lnTo>
                    <a:lnTo>
                      <a:pt x="109" y="620"/>
                    </a:lnTo>
                    <a:lnTo>
                      <a:pt x="114" y="590"/>
                    </a:lnTo>
                    <a:lnTo>
                      <a:pt x="121" y="560"/>
                    </a:lnTo>
                    <a:lnTo>
                      <a:pt x="129" y="531"/>
                    </a:lnTo>
                    <a:lnTo>
                      <a:pt x="139" y="503"/>
                    </a:lnTo>
                    <a:lnTo>
                      <a:pt x="150" y="475"/>
                    </a:lnTo>
                    <a:lnTo>
                      <a:pt x="162" y="448"/>
                    </a:lnTo>
                    <a:lnTo>
                      <a:pt x="176" y="422"/>
                    </a:lnTo>
                    <a:lnTo>
                      <a:pt x="191" y="397"/>
                    </a:lnTo>
                    <a:lnTo>
                      <a:pt x="207" y="371"/>
                    </a:lnTo>
                    <a:lnTo>
                      <a:pt x="224" y="347"/>
                    </a:lnTo>
                    <a:lnTo>
                      <a:pt x="242" y="324"/>
                    </a:lnTo>
                    <a:lnTo>
                      <a:pt x="261" y="302"/>
                    </a:lnTo>
                    <a:lnTo>
                      <a:pt x="281" y="281"/>
                    </a:lnTo>
                    <a:lnTo>
                      <a:pt x="302" y="261"/>
                    </a:lnTo>
                    <a:lnTo>
                      <a:pt x="324" y="242"/>
                    </a:lnTo>
                    <a:lnTo>
                      <a:pt x="347" y="223"/>
                    </a:lnTo>
                    <a:lnTo>
                      <a:pt x="371" y="207"/>
                    </a:lnTo>
                    <a:lnTo>
                      <a:pt x="397" y="191"/>
                    </a:lnTo>
                    <a:lnTo>
                      <a:pt x="422" y="176"/>
                    </a:lnTo>
                    <a:lnTo>
                      <a:pt x="448" y="162"/>
                    </a:lnTo>
                    <a:lnTo>
                      <a:pt x="475" y="149"/>
                    </a:lnTo>
                    <a:lnTo>
                      <a:pt x="503" y="139"/>
                    </a:lnTo>
                    <a:lnTo>
                      <a:pt x="531" y="129"/>
                    </a:lnTo>
                    <a:lnTo>
                      <a:pt x="560" y="121"/>
                    </a:lnTo>
                    <a:lnTo>
                      <a:pt x="591" y="114"/>
                    </a:lnTo>
                    <a:lnTo>
                      <a:pt x="621" y="109"/>
                    </a:lnTo>
                    <a:lnTo>
                      <a:pt x="651" y="105"/>
                    </a:lnTo>
                    <a:lnTo>
                      <a:pt x="682" y="102"/>
                    </a:lnTo>
                    <a:lnTo>
                      <a:pt x="713" y="102"/>
                    </a:lnTo>
                    <a:lnTo>
                      <a:pt x="745" y="102"/>
                    </a:lnTo>
                    <a:lnTo>
                      <a:pt x="775" y="105"/>
                    </a:lnTo>
                    <a:lnTo>
                      <a:pt x="807" y="109"/>
                    </a:lnTo>
                    <a:lnTo>
                      <a:pt x="837" y="114"/>
                    </a:lnTo>
                    <a:lnTo>
                      <a:pt x="866" y="121"/>
                    </a:lnTo>
                    <a:lnTo>
                      <a:pt x="895" y="129"/>
                    </a:lnTo>
                    <a:lnTo>
                      <a:pt x="923" y="139"/>
                    </a:lnTo>
                    <a:lnTo>
                      <a:pt x="951" y="149"/>
                    </a:lnTo>
                    <a:lnTo>
                      <a:pt x="979" y="162"/>
                    </a:lnTo>
                    <a:lnTo>
                      <a:pt x="1005" y="176"/>
                    </a:lnTo>
                    <a:lnTo>
                      <a:pt x="1031" y="191"/>
                    </a:lnTo>
                    <a:lnTo>
                      <a:pt x="1055" y="207"/>
                    </a:lnTo>
                    <a:lnTo>
                      <a:pt x="1079" y="223"/>
                    </a:lnTo>
                    <a:lnTo>
                      <a:pt x="1102" y="242"/>
                    </a:lnTo>
                    <a:lnTo>
                      <a:pt x="1124" y="261"/>
                    </a:lnTo>
                    <a:lnTo>
                      <a:pt x="1145" y="281"/>
                    </a:lnTo>
                    <a:lnTo>
                      <a:pt x="1166" y="302"/>
                    </a:lnTo>
                    <a:lnTo>
                      <a:pt x="1186" y="324"/>
                    </a:lnTo>
                    <a:lnTo>
                      <a:pt x="1204" y="347"/>
                    </a:lnTo>
                    <a:lnTo>
                      <a:pt x="1221" y="371"/>
                    </a:lnTo>
                    <a:lnTo>
                      <a:pt x="1237" y="397"/>
                    </a:lnTo>
                    <a:lnTo>
                      <a:pt x="1251" y="422"/>
                    </a:lnTo>
                    <a:lnTo>
                      <a:pt x="1265" y="448"/>
                    </a:lnTo>
                    <a:lnTo>
                      <a:pt x="1277" y="475"/>
                    </a:lnTo>
                    <a:lnTo>
                      <a:pt x="1288" y="503"/>
                    </a:lnTo>
                    <a:lnTo>
                      <a:pt x="1297" y="531"/>
                    </a:lnTo>
                    <a:lnTo>
                      <a:pt x="1305" y="560"/>
                    </a:lnTo>
                    <a:lnTo>
                      <a:pt x="1312" y="590"/>
                    </a:lnTo>
                    <a:lnTo>
                      <a:pt x="1318" y="620"/>
                    </a:lnTo>
                    <a:lnTo>
                      <a:pt x="1321" y="651"/>
                    </a:lnTo>
                    <a:lnTo>
                      <a:pt x="1324" y="682"/>
                    </a:lnTo>
                    <a:lnTo>
                      <a:pt x="1325" y="713"/>
                    </a:lnTo>
                    <a:close/>
                  </a:path>
                </a:pathLst>
              </a:custGeom>
              <a:solidFill>
                <a:srgbClr val="F8D4B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1587" name="Freeform 1418">
                <a:extLst>
                  <a:ext uri="{FF2B5EF4-FFF2-40B4-BE49-F238E27FC236}">
                    <a16:creationId xmlns:a16="http://schemas.microsoft.com/office/drawing/2014/main" id="{A782C987-7DB3-4274-8476-52E54C0AAAFC}"/>
                  </a:ext>
                </a:extLst>
              </p:cNvPr>
              <p:cNvSpPr>
                <a:spLocks noEditPoints="1"/>
              </p:cNvSpPr>
              <p:nvPr/>
            </p:nvSpPr>
            <p:spPr bwMode="auto">
              <a:xfrm>
                <a:off x="3807" y="1383"/>
                <a:ext cx="265" cy="265"/>
              </a:xfrm>
              <a:custGeom>
                <a:avLst/>
                <a:gdLst>
                  <a:gd name="T0" fmla="*/ 262 w 1324"/>
                  <a:gd name="T1" fmla="*/ 106 h 1324"/>
                  <a:gd name="T2" fmla="*/ 252 w 1324"/>
                  <a:gd name="T3" fmla="*/ 75 h 1324"/>
                  <a:gd name="T4" fmla="*/ 235 w 1324"/>
                  <a:gd name="T5" fmla="*/ 48 h 1324"/>
                  <a:gd name="T6" fmla="*/ 212 w 1324"/>
                  <a:gd name="T7" fmla="*/ 26 h 1324"/>
                  <a:gd name="T8" fmla="*/ 184 w 1324"/>
                  <a:gd name="T9" fmla="*/ 10 h 1324"/>
                  <a:gd name="T10" fmla="*/ 153 w 1324"/>
                  <a:gd name="T11" fmla="*/ 2 h 1324"/>
                  <a:gd name="T12" fmla="*/ 119 w 1324"/>
                  <a:gd name="T13" fmla="*/ 1 h 1324"/>
                  <a:gd name="T14" fmla="*/ 87 w 1324"/>
                  <a:gd name="T15" fmla="*/ 8 h 1324"/>
                  <a:gd name="T16" fmla="*/ 58 w 1324"/>
                  <a:gd name="T17" fmla="*/ 22 h 1324"/>
                  <a:gd name="T18" fmla="*/ 34 w 1324"/>
                  <a:gd name="T19" fmla="*/ 43 h 1324"/>
                  <a:gd name="T20" fmla="*/ 16 w 1324"/>
                  <a:gd name="T21" fmla="*/ 69 h 1324"/>
                  <a:gd name="T22" fmla="*/ 4 w 1324"/>
                  <a:gd name="T23" fmla="*/ 99 h 1324"/>
                  <a:gd name="T24" fmla="*/ 0 w 1324"/>
                  <a:gd name="T25" fmla="*/ 133 h 1324"/>
                  <a:gd name="T26" fmla="*/ 4 w 1324"/>
                  <a:gd name="T27" fmla="*/ 166 h 1324"/>
                  <a:gd name="T28" fmla="*/ 16 w 1324"/>
                  <a:gd name="T29" fmla="*/ 196 h 1324"/>
                  <a:gd name="T30" fmla="*/ 34 w 1324"/>
                  <a:gd name="T31" fmla="*/ 222 h 1324"/>
                  <a:gd name="T32" fmla="*/ 58 w 1324"/>
                  <a:gd name="T33" fmla="*/ 242 h 1324"/>
                  <a:gd name="T34" fmla="*/ 87 w 1324"/>
                  <a:gd name="T35" fmla="*/ 257 h 1324"/>
                  <a:gd name="T36" fmla="*/ 119 w 1324"/>
                  <a:gd name="T37" fmla="*/ 264 h 1324"/>
                  <a:gd name="T38" fmla="*/ 153 w 1324"/>
                  <a:gd name="T39" fmla="*/ 263 h 1324"/>
                  <a:gd name="T40" fmla="*/ 184 w 1324"/>
                  <a:gd name="T41" fmla="*/ 255 h 1324"/>
                  <a:gd name="T42" fmla="*/ 212 w 1324"/>
                  <a:gd name="T43" fmla="*/ 239 h 1324"/>
                  <a:gd name="T44" fmla="*/ 235 w 1324"/>
                  <a:gd name="T45" fmla="*/ 217 h 1324"/>
                  <a:gd name="T46" fmla="*/ 252 w 1324"/>
                  <a:gd name="T47" fmla="*/ 190 h 1324"/>
                  <a:gd name="T48" fmla="*/ 262 w 1324"/>
                  <a:gd name="T49" fmla="*/ 159 h 1324"/>
                  <a:gd name="T50" fmla="*/ 245 w 1324"/>
                  <a:gd name="T51" fmla="*/ 133 h 1324"/>
                  <a:gd name="T52" fmla="*/ 241 w 1324"/>
                  <a:gd name="T53" fmla="*/ 161 h 1324"/>
                  <a:gd name="T54" fmla="*/ 231 w 1324"/>
                  <a:gd name="T55" fmla="*/ 186 h 1324"/>
                  <a:gd name="T56" fmla="*/ 216 w 1324"/>
                  <a:gd name="T57" fmla="*/ 208 h 1324"/>
                  <a:gd name="T58" fmla="*/ 195 w 1324"/>
                  <a:gd name="T59" fmla="*/ 225 h 1324"/>
                  <a:gd name="T60" fmla="*/ 171 w 1324"/>
                  <a:gd name="T61" fmla="*/ 238 h 1324"/>
                  <a:gd name="T62" fmla="*/ 144 w 1324"/>
                  <a:gd name="T63" fmla="*/ 244 h 1324"/>
                  <a:gd name="T64" fmla="*/ 115 w 1324"/>
                  <a:gd name="T65" fmla="*/ 243 h 1324"/>
                  <a:gd name="T66" fmla="*/ 89 w 1324"/>
                  <a:gd name="T67" fmla="*/ 236 h 1324"/>
                  <a:gd name="T68" fmla="*/ 66 w 1324"/>
                  <a:gd name="T69" fmla="*/ 222 h 1324"/>
                  <a:gd name="T70" fmla="*/ 46 w 1324"/>
                  <a:gd name="T71" fmla="*/ 204 h 1324"/>
                  <a:gd name="T72" fmla="*/ 32 w 1324"/>
                  <a:gd name="T73" fmla="*/ 181 h 1324"/>
                  <a:gd name="T74" fmla="*/ 23 w 1324"/>
                  <a:gd name="T75" fmla="*/ 155 h 1324"/>
                  <a:gd name="T76" fmla="*/ 20 w 1324"/>
                  <a:gd name="T77" fmla="*/ 127 h 1324"/>
                  <a:gd name="T78" fmla="*/ 26 w 1324"/>
                  <a:gd name="T79" fmla="*/ 99 h 1324"/>
                  <a:gd name="T80" fmla="*/ 37 w 1324"/>
                  <a:gd name="T81" fmla="*/ 74 h 1324"/>
                  <a:gd name="T82" fmla="*/ 53 w 1324"/>
                  <a:gd name="T83" fmla="*/ 53 h 1324"/>
                  <a:gd name="T84" fmla="*/ 74 w 1324"/>
                  <a:gd name="T85" fmla="*/ 37 h 1324"/>
                  <a:gd name="T86" fmla="*/ 99 w 1324"/>
                  <a:gd name="T87" fmla="*/ 25 h 1324"/>
                  <a:gd name="T88" fmla="*/ 127 w 1324"/>
                  <a:gd name="T89" fmla="*/ 20 h 1324"/>
                  <a:gd name="T90" fmla="*/ 155 w 1324"/>
                  <a:gd name="T91" fmla="*/ 23 h 1324"/>
                  <a:gd name="T92" fmla="*/ 181 w 1324"/>
                  <a:gd name="T93" fmla="*/ 31 h 1324"/>
                  <a:gd name="T94" fmla="*/ 204 w 1324"/>
                  <a:gd name="T95" fmla="*/ 46 h 1324"/>
                  <a:gd name="T96" fmla="*/ 222 w 1324"/>
                  <a:gd name="T97" fmla="*/ 65 h 1324"/>
                  <a:gd name="T98" fmla="*/ 236 w 1324"/>
                  <a:gd name="T99" fmla="*/ 89 h 1324"/>
                  <a:gd name="T100" fmla="*/ 243 w 1324"/>
                  <a:gd name="T101" fmla="*/ 115 h 132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324" h="1324">
                    <a:moveTo>
                      <a:pt x="1324" y="662"/>
                    </a:moveTo>
                    <a:lnTo>
                      <a:pt x="1323" y="628"/>
                    </a:lnTo>
                    <a:lnTo>
                      <a:pt x="1321" y="595"/>
                    </a:lnTo>
                    <a:lnTo>
                      <a:pt x="1317" y="562"/>
                    </a:lnTo>
                    <a:lnTo>
                      <a:pt x="1311" y="528"/>
                    </a:lnTo>
                    <a:lnTo>
                      <a:pt x="1304" y="496"/>
                    </a:lnTo>
                    <a:lnTo>
                      <a:pt x="1295" y="465"/>
                    </a:lnTo>
                    <a:lnTo>
                      <a:pt x="1284" y="434"/>
                    </a:lnTo>
                    <a:lnTo>
                      <a:pt x="1273" y="404"/>
                    </a:lnTo>
                    <a:lnTo>
                      <a:pt x="1259" y="375"/>
                    </a:lnTo>
                    <a:lnTo>
                      <a:pt x="1245" y="347"/>
                    </a:lnTo>
                    <a:lnTo>
                      <a:pt x="1229" y="318"/>
                    </a:lnTo>
                    <a:lnTo>
                      <a:pt x="1212" y="292"/>
                    </a:lnTo>
                    <a:lnTo>
                      <a:pt x="1193" y="266"/>
                    </a:lnTo>
                    <a:lnTo>
                      <a:pt x="1174" y="241"/>
                    </a:lnTo>
                    <a:lnTo>
                      <a:pt x="1153" y="217"/>
                    </a:lnTo>
                    <a:lnTo>
                      <a:pt x="1131" y="194"/>
                    </a:lnTo>
                    <a:lnTo>
                      <a:pt x="1107" y="172"/>
                    </a:lnTo>
                    <a:lnTo>
                      <a:pt x="1083" y="151"/>
                    </a:lnTo>
                    <a:lnTo>
                      <a:pt x="1059" y="132"/>
                    </a:lnTo>
                    <a:lnTo>
                      <a:pt x="1033" y="112"/>
                    </a:lnTo>
                    <a:lnTo>
                      <a:pt x="1006" y="95"/>
                    </a:lnTo>
                    <a:lnTo>
                      <a:pt x="978" y="79"/>
                    </a:lnTo>
                    <a:lnTo>
                      <a:pt x="950" y="65"/>
                    </a:lnTo>
                    <a:lnTo>
                      <a:pt x="920" y="52"/>
                    </a:lnTo>
                    <a:lnTo>
                      <a:pt x="890" y="40"/>
                    </a:lnTo>
                    <a:lnTo>
                      <a:pt x="859" y="30"/>
                    </a:lnTo>
                    <a:lnTo>
                      <a:pt x="828" y="21"/>
                    </a:lnTo>
                    <a:lnTo>
                      <a:pt x="796" y="13"/>
                    </a:lnTo>
                    <a:lnTo>
                      <a:pt x="764" y="8"/>
                    </a:lnTo>
                    <a:lnTo>
                      <a:pt x="731" y="3"/>
                    </a:lnTo>
                    <a:lnTo>
                      <a:pt x="696" y="1"/>
                    </a:lnTo>
                    <a:lnTo>
                      <a:pt x="662" y="0"/>
                    </a:lnTo>
                    <a:lnTo>
                      <a:pt x="628" y="1"/>
                    </a:lnTo>
                    <a:lnTo>
                      <a:pt x="595" y="3"/>
                    </a:lnTo>
                    <a:lnTo>
                      <a:pt x="562" y="8"/>
                    </a:lnTo>
                    <a:lnTo>
                      <a:pt x="529" y="13"/>
                    </a:lnTo>
                    <a:lnTo>
                      <a:pt x="497" y="21"/>
                    </a:lnTo>
                    <a:lnTo>
                      <a:pt x="465" y="30"/>
                    </a:lnTo>
                    <a:lnTo>
                      <a:pt x="435" y="40"/>
                    </a:lnTo>
                    <a:lnTo>
                      <a:pt x="405" y="52"/>
                    </a:lnTo>
                    <a:lnTo>
                      <a:pt x="375" y="65"/>
                    </a:lnTo>
                    <a:lnTo>
                      <a:pt x="347" y="79"/>
                    </a:lnTo>
                    <a:lnTo>
                      <a:pt x="318" y="95"/>
                    </a:lnTo>
                    <a:lnTo>
                      <a:pt x="292" y="112"/>
                    </a:lnTo>
                    <a:lnTo>
                      <a:pt x="266" y="132"/>
                    </a:lnTo>
                    <a:lnTo>
                      <a:pt x="241" y="151"/>
                    </a:lnTo>
                    <a:lnTo>
                      <a:pt x="217" y="172"/>
                    </a:lnTo>
                    <a:lnTo>
                      <a:pt x="194" y="194"/>
                    </a:lnTo>
                    <a:lnTo>
                      <a:pt x="172" y="217"/>
                    </a:lnTo>
                    <a:lnTo>
                      <a:pt x="152" y="241"/>
                    </a:lnTo>
                    <a:lnTo>
                      <a:pt x="132" y="266"/>
                    </a:lnTo>
                    <a:lnTo>
                      <a:pt x="113" y="292"/>
                    </a:lnTo>
                    <a:lnTo>
                      <a:pt x="96" y="318"/>
                    </a:lnTo>
                    <a:lnTo>
                      <a:pt x="80" y="347"/>
                    </a:lnTo>
                    <a:lnTo>
                      <a:pt x="65" y="375"/>
                    </a:lnTo>
                    <a:lnTo>
                      <a:pt x="52" y="404"/>
                    </a:lnTo>
                    <a:lnTo>
                      <a:pt x="40" y="434"/>
                    </a:lnTo>
                    <a:lnTo>
                      <a:pt x="30" y="465"/>
                    </a:lnTo>
                    <a:lnTo>
                      <a:pt x="21" y="496"/>
                    </a:lnTo>
                    <a:lnTo>
                      <a:pt x="14" y="528"/>
                    </a:lnTo>
                    <a:lnTo>
                      <a:pt x="8" y="562"/>
                    </a:lnTo>
                    <a:lnTo>
                      <a:pt x="4" y="595"/>
                    </a:lnTo>
                    <a:lnTo>
                      <a:pt x="1" y="628"/>
                    </a:lnTo>
                    <a:lnTo>
                      <a:pt x="0" y="662"/>
                    </a:lnTo>
                    <a:lnTo>
                      <a:pt x="1" y="696"/>
                    </a:lnTo>
                    <a:lnTo>
                      <a:pt x="4" y="729"/>
                    </a:lnTo>
                    <a:lnTo>
                      <a:pt x="8" y="763"/>
                    </a:lnTo>
                    <a:lnTo>
                      <a:pt x="14" y="796"/>
                    </a:lnTo>
                    <a:lnTo>
                      <a:pt x="21" y="828"/>
                    </a:lnTo>
                    <a:lnTo>
                      <a:pt x="30" y="859"/>
                    </a:lnTo>
                    <a:lnTo>
                      <a:pt x="40" y="890"/>
                    </a:lnTo>
                    <a:lnTo>
                      <a:pt x="52" y="920"/>
                    </a:lnTo>
                    <a:lnTo>
                      <a:pt x="65" y="950"/>
                    </a:lnTo>
                    <a:lnTo>
                      <a:pt x="80" y="978"/>
                    </a:lnTo>
                    <a:lnTo>
                      <a:pt x="96" y="1006"/>
                    </a:lnTo>
                    <a:lnTo>
                      <a:pt x="113" y="1032"/>
                    </a:lnTo>
                    <a:lnTo>
                      <a:pt x="132" y="1058"/>
                    </a:lnTo>
                    <a:lnTo>
                      <a:pt x="152" y="1083"/>
                    </a:lnTo>
                    <a:lnTo>
                      <a:pt x="172" y="1107"/>
                    </a:lnTo>
                    <a:lnTo>
                      <a:pt x="194" y="1130"/>
                    </a:lnTo>
                    <a:lnTo>
                      <a:pt x="217" y="1153"/>
                    </a:lnTo>
                    <a:lnTo>
                      <a:pt x="241" y="1174"/>
                    </a:lnTo>
                    <a:lnTo>
                      <a:pt x="266" y="1193"/>
                    </a:lnTo>
                    <a:lnTo>
                      <a:pt x="292" y="1211"/>
                    </a:lnTo>
                    <a:lnTo>
                      <a:pt x="318" y="1229"/>
                    </a:lnTo>
                    <a:lnTo>
                      <a:pt x="347" y="1245"/>
                    </a:lnTo>
                    <a:lnTo>
                      <a:pt x="375" y="1259"/>
                    </a:lnTo>
                    <a:lnTo>
                      <a:pt x="405" y="1272"/>
                    </a:lnTo>
                    <a:lnTo>
                      <a:pt x="435" y="1284"/>
                    </a:lnTo>
                    <a:lnTo>
                      <a:pt x="465" y="1294"/>
                    </a:lnTo>
                    <a:lnTo>
                      <a:pt x="497" y="1303"/>
                    </a:lnTo>
                    <a:lnTo>
                      <a:pt x="529" y="1311"/>
                    </a:lnTo>
                    <a:lnTo>
                      <a:pt x="562" y="1316"/>
                    </a:lnTo>
                    <a:lnTo>
                      <a:pt x="595" y="1321"/>
                    </a:lnTo>
                    <a:lnTo>
                      <a:pt x="628" y="1323"/>
                    </a:lnTo>
                    <a:lnTo>
                      <a:pt x="662" y="1324"/>
                    </a:lnTo>
                    <a:lnTo>
                      <a:pt x="696" y="1323"/>
                    </a:lnTo>
                    <a:lnTo>
                      <a:pt x="731" y="1321"/>
                    </a:lnTo>
                    <a:lnTo>
                      <a:pt x="764" y="1316"/>
                    </a:lnTo>
                    <a:lnTo>
                      <a:pt x="796" y="1311"/>
                    </a:lnTo>
                    <a:lnTo>
                      <a:pt x="828" y="1303"/>
                    </a:lnTo>
                    <a:lnTo>
                      <a:pt x="859" y="1294"/>
                    </a:lnTo>
                    <a:lnTo>
                      <a:pt x="890" y="1284"/>
                    </a:lnTo>
                    <a:lnTo>
                      <a:pt x="920" y="1272"/>
                    </a:lnTo>
                    <a:lnTo>
                      <a:pt x="950" y="1259"/>
                    </a:lnTo>
                    <a:lnTo>
                      <a:pt x="978" y="1245"/>
                    </a:lnTo>
                    <a:lnTo>
                      <a:pt x="1006" y="1229"/>
                    </a:lnTo>
                    <a:lnTo>
                      <a:pt x="1033" y="1211"/>
                    </a:lnTo>
                    <a:lnTo>
                      <a:pt x="1059" y="1193"/>
                    </a:lnTo>
                    <a:lnTo>
                      <a:pt x="1083" y="1174"/>
                    </a:lnTo>
                    <a:lnTo>
                      <a:pt x="1107" y="1153"/>
                    </a:lnTo>
                    <a:lnTo>
                      <a:pt x="1131" y="1130"/>
                    </a:lnTo>
                    <a:lnTo>
                      <a:pt x="1153" y="1107"/>
                    </a:lnTo>
                    <a:lnTo>
                      <a:pt x="1174" y="1083"/>
                    </a:lnTo>
                    <a:lnTo>
                      <a:pt x="1193" y="1058"/>
                    </a:lnTo>
                    <a:lnTo>
                      <a:pt x="1212" y="1032"/>
                    </a:lnTo>
                    <a:lnTo>
                      <a:pt x="1229" y="1006"/>
                    </a:lnTo>
                    <a:lnTo>
                      <a:pt x="1245" y="978"/>
                    </a:lnTo>
                    <a:lnTo>
                      <a:pt x="1259" y="950"/>
                    </a:lnTo>
                    <a:lnTo>
                      <a:pt x="1273" y="920"/>
                    </a:lnTo>
                    <a:lnTo>
                      <a:pt x="1284" y="890"/>
                    </a:lnTo>
                    <a:lnTo>
                      <a:pt x="1295" y="859"/>
                    </a:lnTo>
                    <a:lnTo>
                      <a:pt x="1304" y="828"/>
                    </a:lnTo>
                    <a:lnTo>
                      <a:pt x="1311" y="796"/>
                    </a:lnTo>
                    <a:lnTo>
                      <a:pt x="1317" y="763"/>
                    </a:lnTo>
                    <a:lnTo>
                      <a:pt x="1321" y="729"/>
                    </a:lnTo>
                    <a:lnTo>
                      <a:pt x="1323" y="696"/>
                    </a:lnTo>
                    <a:lnTo>
                      <a:pt x="1324" y="662"/>
                    </a:lnTo>
                    <a:close/>
                    <a:moveTo>
                      <a:pt x="1223" y="662"/>
                    </a:moveTo>
                    <a:lnTo>
                      <a:pt x="1222" y="691"/>
                    </a:lnTo>
                    <a:lnTo>
                      <a:pt x="1220" y="719"/>
                    </a:lnTo>
                    <a:lnTo>
                      <a:pt x="1216" y="748"/>
                    </a:lnTo>
                    <a:lnTo>
                      <a:pt x="1212" y="775"/>
                    </a:lnTo>
                    <a:lnTo>
                      <a:pt x="1205" y="802"/>
                    </a:lnTo>
                    <a:lnTo>
                      <a:pt x="1198" y="829"/>
                    </a:lnTo>
                    <a:lnTo>
                      <a:pt x="1189" y="855"/>
                    </a:lnTo>
                    <a:lnTo>
                      <a:pt x="1179" y="880"/>
                    </a:lnTo>
                    <a:lnTo>
                      <a:pt x="1168" y="905"/>
                    </a:lnTo>
                    <a:lnTo>
                      <a:pt x="1156" y="929"/>
                    </a:lnTo>
                    <a:lnTo>
                      <a:pt x="1142" y="953"/>
                    </a:lnTo>
                    <a:lnTo>
                      <a:pt x="1127" y="976"/>
                    </a:lnTo>
                    <a:lnTo>
                      <a:pt x="1111" y="998"/>
                    </a:lnTo>
                    <a:lnTo>
                      <a:pt x="1095" y="1019"/>
                    </a:lnTo>
                    <a:lnTo>
                      <a:pt x="1077" y="1039"/>
                    </a:lnTo>
                    <a:lnTo>
                      <a:pt x="1059" y="1058"/>
                    </a:lnTo>
                    <a:lnTo>
                      <a:pt x="1039" y="1077"/>
                    </a:lnTo>
                    <a:lnTo>
                      <a:pt x="1019" y="1094"/>
                    </a:lnTo>
                    <a:lnTo>
                      <a:pt x="998" y="1111"/>
                    </a:lnTo>
                    <a:lnTo>
                      <a:pt x="976" y="1126"/>
                    </a:lnTo>
                    <a:lnTo>
                      <a:pt x="953" y="1141"/>
                    </a:lnTo>
                    <a:lnTo>
                      <a:pt x="930" y="1155"/>
                    </a:lnTo>
                    <a:lnTo>
                      <a:pt x="905" y="1168"/>
                    </a:lnTo>
                    <a:lnTo>
                      <a:pt x="880" y="1179"/>
                    </a:lnTo>
                    <a:lnTo>
                      <a:pt x="855" y="1189"/>
                    </a:lnTo>
                    <a:lnTo>
                      <a:pt x="829" y="1198"/>
                    </a:lnTo>
                    <a:lnTo>
                      <a:pt x="803" y="1205"/>
                    </a:lnTo>
                    <a:lnTo>
                      <a:pt x="776" y="1211"/>
                    </a:lnTo>
                    <a:lnTo>
                      <a:pt x="748" y="1216"/>
                    </a:lnTo>
                    <a:lnTo>
                      <a:pt x="719" y="1220"/>
                    </a:lnTo>
                    <a:lnTo>
                      <a:pt x="691" y="1222"/>
                    </a:lnTo>
                    <a:lnTo>
                      <a:pt x="662" y="1223"/>
                    </a:lnTo>
                    <a:lnTo>
                      <a:pt x="634" y="1222"/>
                    </a:lnTo>
                    <a:lnTo>
                      <a:pt x="605" y="1220"/>
                    </a:lnTo>
                    <a:lnTo>
                      <a:pt x="577" y="1216"/>
                    </a:lnTo>
                    <a:lnTo>
                      <a:pt x="550" y="1211"/>
                    </a:lnTo>
                    <a:lnTo>
                      <a:pt x="522" y="1205"/>
                    </a:lnTo>
                    <a:lnTo>
                      <a:pt x="495" y="1198"/>
                    </a:lnTo>
                    <a:lnTo>
                      <a:pt x="469" y="1189"/>
                    </a:lnTo>
                    <a:lnTo>
                      <a:pt x="444" y="1179"/>
                    </a:lnTo>
                    <a:lnTo>
                      <a:pt x="419" y="1168"/>
                    </a:lnTo>
                    <a:lnTo>
                      <a:pt x="395" y="1155"/>
                    </a:lnTo>
                    <a:lnTo>
                      <a:pt x="372" y="1141"/>
                    </a:lnTo>
                    <a:lnTo>
                      <a:pt x="349" y="1126"/>
                    </a:lnTo>
                    <a:lnTo>
                      <a:pt x="328" y="1111"/>
                    </a:lnTo>
                    <a:lnTo>
                      <a:pt x="306" y="1094"/>
                    </a:lnTo>
                    <a:lnTo>
                      <a:pt x="285" y="1077"/>
                    </a:lnTo>
                    <a:lnTo>
                      <a:pt x="266" y="1058"/>
                    </a:lnTo>
                    <a:lnTo>
                      <a:pt x="247" y="1039"/>
                    </a:lnTo>
                    <a:lnTo>
                      <a:pt x="230" y="1019"/>
                    </a:lnTo>
                    <a:lnTo>
                      <a:pt x="213" y="998"/>
                    </a:lnTo>
                    <a:lnTo>
                      <a:pt x="198" y="976"/>
                    </a:lnTo>
                    <a:lnTo>
                      <a:pt x="183" y="953"/>
                    </a:lnTo>
                    <a:lnTo>
                      <a:pt x="170" y="929"/>
                    </a:lnTo>
                    <a:lnTo>
                      <a:pt x="158" y="905"/>
                    </a:lnTo>
                    <a:lnTo>
                      <a:pt x="146" y="880"/>
                    </a:lnTo>
                    <a:lnTo>
                      <a:pt x="136" y="855"/>
                    </a:lnTo>
                    <a:lnTo>
                      <a:pt x="128" y="829"/>
                    </a:lnTo>
                    <a:lnTo>
                      <a:pt x="119" y="802"/>
                    </a:lnTo>
                    <a:lnTo>
                      <a:pt x="113" y="775"/>
                    </a:lnTo>
                    <a:lnTo>
                      <a:pt x="108" y="748"/>
                    </a:lnTo>
                    <a:lnTo>
                      <a:pt x="104" y="719"/>
                    </a:lnTo>
                    <a:lnTo>
                      <a:pt x="102" y="691"/>
                    </a:lnTo>
                    <a:lnTo>
                      <a:pt x="102" y="662"/>
                    </a:lnTo>
                    <a:lnTo>
                      <a:pt x="102" y="633"/>
                    </a:lnTo>
                    <a:lnTo>
                      <a:pt x="104" y="605"/>
                    </a:lnTo>
                    <a:lnTo>
                      <a:pt x="108" y="577"/>
                    </a:lnTo>
                    <a:lnTo>
                      <a:pt x="113" y="550"/>
                    </a:lnTo>
                    <a:lnTo>
                      <a:pt x="119" y="522"/>
                    </a:lnTo>
                    <a:lnTo>
                      <a:pt x="128" y="495"/>
                    </a:lnTo>
                    <a:lnTo>
                      <a:pt x="136" y="469"/>
                    </a:lnTo>
                    <a:lnTo>
                      <a:pt x="146" y="444"/>
                    </a:lnTo>
                    <a:lnTo>
                      <a:pt x="158" y="419"/>
                    </a:lnTo>
                    <a:lnTo>
                      <a:pt x="170" y="395"/>
                    </a:lnTo>
                    <a:lnTo>
                      <a:pt x="183" y="372"/>
                    </a:lnTo>
                    <a:lnTo>
                      <a:pt x="198" y="349"/>
                    </a:lnTo>
                    <a:lnTo>
                      <a:pt x="213" y="326"/>
                    </a:lnTo>
                    <a:lnTo>
                      <a:pt x="230" y="305"/>
                    </a:lnTo>
                    <a:lnTo>
                      <a:pt x="247" y="285"/>
                    </a:lnTo>
                    <a:lnTo>
                      <a:pt x="266" y="266"/>
                    </a:lnTo>
                    <a:lnTo>
                      <a:pt x="285" y="247"/>
                    </a:lnTo>
                    <a:lnTo>
                      <a:pt x="306" y="230"/>
                    </a:lnTo>
                    <a:lnTo>
                      <a:pt x="328" y="213"/>
                    </a:lnTo>
                    <a:lnTo>
                      <a:pt x="349" y="198"/>
                    </a:lnTo>
                    <a:lnTo>
                      <a:pt x="372" y="183"/>
                    </a:lnTo>
                    <a:lnTo>
                      <a:pt x="395" y="170"/>
                    </a:lnTo>
                    <a:lnTo>
                      <a:pt x="419" y="157"/>
                    </a:lnTo>
                    <a:lnTo>
                      <a:pt x="444" y="146"/>
                    </a:lnTo>
                    <a:lnTo>
                      <a:pt x="469" y="136"/>
                    </a:lnTo>
                    <a:lnTo>
                      <a:pt x="495" y="127"/>
                    </a:lnTo>
                    <a:lnTo>
                      <a:pt x="522" y="119"/>
                    </a:lnTo>
                    <a:lnTo>
                      <a:pt x="550" y="113"/>
                    </a:lnTo>
                    <a:lnTo>
                      <a:pt x="577" y="108"/>
                    </a:lnTo>
                    <a:lnTo>
                      <a:pt x="605" y="104"/>
                    </a:lnTo>
                    <a:lnTo>
                      <a:pt x="634" y="102"/>
                    </a:lnTo>
                    <a:lnTo>
                      <a:pt x="662" y="101"/>
                    </a:lnTo>
                    <a:lnTo>
                      <a:pt x="691" y="102"/>
                    </a:lnTo>
                    <a:lnTo>
                      <a:pt x="719" y="104"/>
                    </a:lnTo>
                    <a:lnTo>
                      <a:pt x="748" y="108"/>
                    </a:lnTo>
                    <a:lnTo>
                      <a:pt x="776" y="113"/>
                    </a:lnTo>
                    <a:lnTo>
                      <a:pt x="803" y="119"/>
                    </a:lnTo>
                    <a:lnTo>
                      <a:pt x="829" y="127"/>
                    </a:lnTo>
                    <a:lnTo>
                      <a:pt x="855" y="136"/>
                    </a:lnTo>
                    <a:lnTo>
                      <a:pt x="880" y="146"/>
                    </a:lnTo>
                    <a:lnTo>
                      <a:pt x="905" y="157"/>
                    </a:lnTo>
                    <a:lnTo>
                      <a:pt x="930" y="170"/>
                    </a:lnTo>
                    <a:lnTo>
                      <a:pt x="953" y="183"/>
                    </a:lnTo>
                    <a:lnTo>
                      <a:pt x="976" y="198"/>
                    </a:lnTo>
                    <a:lnTo>
                      <a:pt x="998" y="213"/>
                    </a:lnTo>
                    <a:lnTo>
                      <a:pt x="1019" y="230"/>
                    </a:lnTo>
                    <a:lnTo>
                      <a:pt x="1039" y="247"/>
                    </a:lnTo>
                    <a:lnTo>
                      <a:pt x="1059" y="266"/>
                    </a:lnTo>
                    <a:lnTo>
                      <a:pt x="1077" y="285"/>
                    </a:lnTo>
                    <a:lnTo>
                      <a:pt x="1095" y="305"/>
                    </a:lnTo>
                    <a:lnTo>
                      <a:pt x="1111" y="326"/>
                    </a:lnTo>
                    <a:lnTo>
                      <a:pt x="1127" y="349"/>
                    </a:lnTo>
                    <a:lnTo>
                      <a:pt x="1142" y="372"/>
                    </a:lnTo>
                    <a:lnTo>
                      <a:pt x="1156" y="395"/>
                    </a:lnTo>
                    <a:lnTo>
                      <a:pt x="1168" y="419"/>
                    </a:lnTo>
                    <a:lnTo>
                      <a:pt x="1179" y="444"/>
                    </a:lnTo>
                    <a:lnTo>
                      <a:pt x="1189" y="469"/>
                    </a:lnTo>
                    <a:lnTo>
                      <a:pt x="1198" y="495"/>
                    </a:lnTo>
                    <a:lnTo>
                      <a:pt x="1205" y="522"/>
                    </a:lnTo>
                    <a:lnTo>
                      <a:pt x="1212" y="550"/>
                    </a:lnTo>
                    <a:lnTo>
                      <a:pt x="1216" y="577"/>
                    </a:lnTo>
                    <a:lnTo>
                      <a:pt x="1220" y="605"/>
                    </a:lnTo>
                    <a:lnTo>
                      <a:pt x="1222" y="633"/>
                    </a:lnTo>
                    <a:lnTo>
                      <a:pt x="1223" y="662"/>
                    </a:lnTo>
                    <a:close/>
                  </a:path>
                </a:pathLst>
              </a:custGeom>
              <a:solidFill>
                <a:srgbClr val="F9D8B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1588" name="Freeform 1419">
                <a:extLst>
                  <a:ext uri="{FF2B5EF4-FFF2-40B4-BE49-F238E27FC236}">
                    <a16:creationId xmlns:a16="http://schemas.microsoft.com/office/drawing/2014/main" id="{65B2742D-1537-496B-BA1B-A02B91C818C6}"/>
                  </a:ext>
                </a:extLst>
              </p:cNvPr>
              <p:cNvSpPr>
                <a:spLocks noEditPoints="1"/>
              </p:cNvSpPr>
              <p:nvPr/>
            </p:nvSpPr>
            <p:spPr bwMode="auto">
              <a:xfrm>
                <a:off x="3817" y="1393"/>
                <a:ext cx="245" cy="245"/>
              </a:xfrm>
              <a:custGeom>
                <a:avLst/>
                <a:gdLst>
                  <a:gd name="T0" fmla="*/ 242 w 1223"/>
                  <a:gd name="T1" fmla="*/ 98 h 1222"/>
                  <a:gd name="T2" fmla="*/ 233 w 1223"/>
                  <a:gd name="T3" fmla="*/ 69 h 1222"/>
                  <a:gd name="T4" fmla="*/ 217 w 1223"/>
                  <a:gd name="T5" fmla="*/ 45 h 1222"/>
                  <a:gd name="T6" fmla="*/ 196 w 1223"/>
                  <a:gd name="T7" fmla="*/ 24 h 1222"/>
                  <a:gd name="T8" fmla="*/ 170 w 1223"/>
                  <a:gd name="T9" fmla="*/ 9 h 1222"/>
                  <a:gd name="T10" fmla="*/ 141 w 1223"/>
                  <a:gd name="T11" fmla="*/ 1 h 1222"/>
                  <a:gd name="T12" fmla="*/ 110 w 1223"/>
                  <a:gd name="T13" fmla="*/ 1 h 1222"/>
                  <a:gd name="T14" fmla="*/ 80 w 1223"/>
                  <a:gd name="T15" fmla="*/ 7 h 1222"/>
                  <a:gd name="T16" fmla="*/ 54 w 1223"/>
                  <a:gd name="T17" fmla="*/ 21 h 1222"/>
                  <a:gd name="T18" fmla="*/ 32 w 1223"/>
                  <a:gd name="T19" fmla="*/ 40 h 1222"/>
                  <a:gd name="T20" fmla="*/ 15 w 1223"/>
                  <a:gd name="T21" fmla="*/ 64 h 1222"/>
                  <a:gd name="T22" fmla="*/ 4 w 1223"/>
                  <a:gd name="T23" fmla="*/ 92 h 1222"/>
                  <a:gd name="T24" fmla="*/ 0 w 1223"/>
                  <a:gd name="T25" fmla="*/ 123 h 1222"/>
                  <a:gd name="T26" fmla="*/ 4 w 1223"/>
                  <a:gd name="T27" fmla="*/ 153 h 1222"/>
                  <a:gd name="T28" fmla="*/ 15 w 1223"/>
                  <a:gd name="T29" fmla="*/ 181 h 1222"/>
                  <a:gd name="T30" fmla="*/ 32 w 1223"/>
                  <a:gd name="T31" fmla="*/ 205 h 1222"/>
                  <a:gd name="T32" fmla="*/ 54 w 1223"/>
                  <a:gd name="T33" fmla="*/ 224 h 1222"/>
                  <a:gd name="T34" fmla="*/ 80 w 1223"/>
                  <a:gd name="T35" fmla="*/ 238 h 1222"/>
                  <a:gd name="T36" fmla="*/ 110 w 1223"/>
                  <a:gd name="T37" fmla="*/ 244 h 1222"/>
                  <a:gd name="T38" fmla="*/ 141 w 1223"/>
                  <a:gd name="T39" fmla="*/ 244 h 1222"/>
                  <a:gd name="T40" fmla="*/ 170 w 1223"/>
                  <a:gd name="T41" fmla="*/ 236 h 1222"/>
                  <a:gd name="T42" fmla="*/ 196 w 1223"/>
                  <a:gd name="T43" fmla="*/ 221 h 1222"/>
                  <a:gd name="T44" fmla="*/ 217 w 1223"/>
                  <a:gd name="T45" fmla="*/ 200 h 1222"/>
                  <a:gd name="T46" fmla="*/ 233 w 1223"/>
                  <a:gd name="T47" fmla="*/ 176 h 1222"/>
                  <a:gd name="T48" fmla="*/ 242 w 1223"/>
                  <a:gd name="T49" fmla="*/ 147 h 1222"/>
                  <a:gd name="T50" fmla="*/ 225 w 1223"/>
                  <a:gd name="T51" fmla="*/ 123 h 1222"/>
                  <a:gd name="T52" fmla="*/ 221 w 1223"/>
                  <a:gd name="T53" fmla="*/ 148 h 1222"/>
                  <a:gd name="T54" fmla="*/ 212 w 1223"/>
                  <a:gd name="T55" fmla="*/ 171 h 1222"/>
                  <a:gd name="T56" fmla="*/ 198 w 1223"/>
                  <a:gd name="T57" fmla="*/ 191 h 1222"/>
                  <a:gd name="T58" fmla="*/ 180 w 1223"/>
                  <a:gd name="T59" fmla="*/ 207 h 1222"/>
                  <a:gd name="T60" fmla="*/ 158 w 1223"/>
                  <a:gd name="T61" fmla="*/ 218 h 1222"/>
                  <a:gd name="T62" fmla="*/ 133 w 1223"/>
                  <a:gd name="T63" fmla="*/ 224 h 1222"/>
                  <a:gd name="T64" fmla="*/ 107 w 1223"/>
                  <a:gd name="T65" fmla="*/ 224 h 1222"/>
                  <a:gd name="T66" fmla="*/ 83 w 1223"/>
                  <a:gd name="T67" fmla="*/ 217 h 1222"/>
                  <a:gd name="T68" fmla="*/ 62 w 1223"/>
                  <a:gd name="T69" fmla="*/ 204 h 1222"/>
                  <a:gd name="T70" fmla="*/ 44 w 1223"/>
                  <a:gd name="T71" fmla="*/ 187 h 1222"/>
                  <a:gd name="T72" fmla="*/ 30 w 1223"/>
                  <a:gd name="T73" fmla="*/ 167 h 1222"/>
                  <a:gd name="T74" fmla="*/ 23 w 1223"/>
                  <a:gd name="T75" fmla="*/ 143 h 1222"/>
                  <a:gd name="T76" fmla="*/ 21 w 1223"/>
                  <a:gd name="T77" fmla="*/ 117 h 1222"/>
                  <a:gd name="T78" fmla="*/ 25 w 1223"/>
                  <a:gd name="T79" fmla="*/ 92 h 1222"/>
                  <a:gd name="T80" fmla="*/ 35 w 1223"/>
                  <a:gd name="T81" fmla="*/ 70 h 1222"/>
                  <a:gd name="T82" fmla="*/ 50 w 1223"/>
                  <a:gd name="T83" fmla="*/ 50 h 1222"/>
                  <a:gd name="T84" fmla="*/ 70 w 1223"/>
                  <a:gd name="T85" fmla="*/ 35 h 1222"/>
                  <a:gd name="T86" fmla="*/ 92 w 1223"/>
                  <a:gd name="T87" fmla="*/ 25 h 1222"/>
                  <a:gd name="T88" fmla="*/ 117 w 1223"/>
                  <a:gd name="T89" fmla="*/ 21 h 1222"/>
                  <a:gd name="T90" fmla="*/ 143 w 1223"/>
                  <a:gd name="T91" fmla="*/ 22 h 1222"/>
                  <a:gd name="T92" fmla="*/ 167 w 1223"/>
                  <a:gd name="T93" fmla="*/ 30 h 1222"/>
                  <a:gd name="T94" fmla="*/ 188 w 1223"/>
                  <a:gd name="T95" fmla="*/ 44 h 1222"/>
                  <a:gd name="T96" fmla="*/ 204 w 1223"/>
                  <a:gd name="T97" fmla="*/ 62 h 1222"/>
                  <a:gd name="T98" fmla="*/ 217 w 1223"/>
                  <a:gd name="T99" fmla="*/ 83 h 1222"/>
                  <a:gd name="T100" fmla="*/ 223 w 1223"/>
                  <a:gd name="T101" fmla="*/ 107 h 122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223" h="1222">
                    <a:moveTo>
                      <a:pt x="1223" y="611"/>
                    </a:moveTo>
                    <a:lnTo>
                      <a:pt x="1222" y="580"/>
                    </a:lnTo>
                    <a:lnTo>
                      <a:pt x="1219" y="549"/>
                    </a:lnTo>
                    <a:lnTo>
                      <a:pt x="1216" y="518"/>
                    </a:lnTo>
                    <a:lnTo>
                      <a:pt x="1210" y="488"/>
                    </a:lnTo>
                    <a:lnTo>
                      <a:pt x="1203" y="458"/>
                    </a:lnTo>
                    <a:lnTo>
                      <a:pt x="1195" y="429"/>
                    </a:lnTo>
                    <a:lnTo>
                      <a:pt x="1186" y="401"/>
                    </a:lnTo>
                    <a:lnTo>
                      <a:pt x="1175" y="373"/>
                    </a:lnTo>
                    <a:lnTo>
                      <a:pt x="1163" y="346"/>
                    </a:lnTo>
                    <a:lnTo>
                      <a:pt x="1149" y="320"/>
                    </a:lnTo>
                    <a:lnTo>
                      <a:pt x="1135" y="295"/>
                    </a:lnTo>
                    <a:lnTo>
                      <a:pt x="1119" y="269"/>
                    </a:lnTo>
                    <a:lnTo>
                      <a:pt x="1102" y="245"/>
                    </a:lnTo>
                    <a:lnTo>
                      <a:pt x="1084" y="222"/>
                    </a:lnTo>
                    <a:lnTo>
                      <a:pt x="1064" y="200"/>
                    </a:lnTo>
                    <a:lnTo>
                      <a:pt x="1043" y="179"/>
                    </a:lnTo>
                    <a:lnTo>
                      <a:pt x="1022" y="159"/>
                    </a:lnTo>
                    <a:lnTo>
                      <a:pt x="1000" y="140"/>
                    </a:lnTo>
                    <a:lnTo>
                      <a:pt x="977" y="121"/>
                    </a:lnTo>
                    <a:lnTo>
                      <a:pt x="953" y="105"/>
                    </a:lnTo>
                    <a:lnTo>
                      <a:pt x="929" y="89"/>
                    </a:lnTo>
                    <a:lnTo>
                      <a:pt x="903" y="74"/>
                    </a:lnTo>
                    <a:lnTo>
                      <a:pt x="877" y="60"/>
                    </a:lnTo>
                    <a:lnTo>
                      <a:pt x="849" y="47"/>
                    </a:lnTo>
                    <a:lnTo>
                      <a:pt x="821" y="37"/>
                    </a:lnTo>
                    <a:lnTo>
                      <a:pt x="793" y="27"/>
                    </a:lnTo>
                    <a:lnTo>
                      <a:pt x="764" y="19"/>
                    </a:lnTo>
                    <a:lnTo>
                      <a:pt x="735" y="12"/>
                    </a:lnTo>
                    <a:lnTo>
                      <a:pt x="705" y="7"/>
                    </a:lnTo>
                    <a:lnTo>
                      <a:pt x="673" y="3"/>
                    </a:lnTo>
                    <a:lnTo>
                      <a:pt x="643" y="0"/>
                    </a:lnTo>
                    <a:lnTo>
                      <a:pt x="611" y="0"/>
                    </a:lnTo>
                    <a:lnTo>
                      <a:pt x="580" y="0"/>
                    </a:lnTo>
                    <a:lnTo>
                      <a:pt x="549" y="3"/>
                    </a:lnTo>
                    <a:lnTo>
                      <a:pt x="519" y="7"/>
                    </a:lnTo>
                    <a:lnTo>
                      <a:pt x="489" y="12"/>
                    </a:lnTo>
                    <a:lnTo>
                      <a:pt x="458" y="19"/>
                    </a:lnTo>
                    <a:lnTo>
                      <a:pt x="429" y="27"/>
                    </a:lnTo>
                    <a:lnTo>
                      <a:pt x="401" y="37"/>
                    </a:lnTo>
                    <a:lnTo>
                      <a:pt x="373" y="47"/>
                    </a:lnTo>
                    <a:lnTo>
                      <a:pt x="346" y="60"/>
                    </a:lnTo>
                    <a:lnTo>
                      <a:pt x="320" y="74"/>
                    </a:lnTo>
                    <a:lnTo>
                      <a:pt x="295" y="89"/>
                    </a:lnTo>
                    <a:lnTo>
                      <a:pt x="269" y="105"/>
                    </a:lnTo>
                    <a:lnTo>
                      <a:pt x="245" y="121"/>
                    </a:lnTo>
                    <a:lnTo>
                      <a:pt x="222" y="140"/>
                    </a:lnTo>
                    <a:lnTo>
                      <a:pt x="200" y="159"/>
                    </a:lnTo>
                    <a:lnTo>
                      <a:pt x="179" y="179"/>
                    </a:lnTo>
                    <a:lnTo>
                      <a:pt x="159" y="200"/>
                    </a:lnTo>
                    <a:lnTo>
                      <a:pt x="140" y="222"/>
                    </a:lnTo>
                    <a:lnTo>
                      <a:pt x="122" y="245"/>
                    </a:lnTo>
                    <a:lnTo>
                      <a:pt x="105" y="269"/>
                    </a:lnTo>
                    <a:lnTo>
                      <a:pt x="89" y="295"/>
                    </a:lnTo>
                    <a:lnTo>
                      <a:pt x="74" y="320"/>
                    </a:lnTo>
                    <a:lnTo>
                      <a:pt x="60" y="346"/>
                    </a:lnTo>
                    <a:lnTo>
                      <a:pt x="48" y="373"/>
                    </a:lnTo>
                    <a:lnTo>
                      <a:pt x="37" y="401"/>
                    </a:lnTo>
                    <a:lnTo>
                      <a:pt x="27" y="429"/>
                    </a:lnTo>
                    <a:lnTo>
                      <a:pt x="19" y="458"/>
                    </a:lnTo>
                    <a:lnTo>
                      <a:pt x="12" y="488"/>
                    </a:lnTo>
                    <a:lnTo>
                      <a:pt x="7" y="518"/>
                    </a:lnTo>
                    <a:lnTo>
                      <a:pt x="3" y="549"/>
                    </a:lnTo>
                    <a:lnTo>
                      <a:pt x="1" y="580"/>
                    </a:lnTo>
                    <a:lnTo>
                      <a:pt x="0" y="611"/>
                    </a:lnTo>
                    <a:lnTo>
                      <a:pt x="1" y="642"/>
                    </a:lnTo>
                    <a:lnTo>
                      <a:pt x="3" y="673"/>
                    </a:lnTo>
                    <a:lnTo>
                      <a:pt x="7" y="705"/>
                    </a:lnTo>
                    <a:lnTo>
                      <a:pt x="12" y="735"/>
                    </a:lnTo>
                    <a:lnTo>
                      <a:pt x="19" y="764"/>
                    </a:lnTo>
                    <a:lnTo>
                      <a:pt x="27" y="793"/>
                    </a:lnTo>
                    <a:lnTo>
                      <a:pt x="37" y="821"/>
                    </a:lnTo>
                    <a:lnTo>
                      <a:pt x="48" y="849"/>
                    </a:lnTo>
                    <a:lnTo>
                      <a:pt x="60" y="876"/>
                    </a:lnTo>
                    <a:lnTo>
                      <a:pt x="74" y="903"/>
                    </a:lnTo>
                    <a:lnTo>
                      <a:pt x="89" y="928"/>
                    </a:lnTo>
                    <a:lnTo>
                      <a:pt x="105" y="953"/>
                    </a:lnTo>
                    <a:lnTo>
                      <a:pt x="122" y="977"/>
                    </a:lnTo>
                    <a:lnTo>
                      <a:pt x="140" y="1000"/>
                    </a:lnTo>
                    <a:lnTo>
                      <a:pt x="159" y="1022"/>
                    </a:lnTo>
                    <a:lnTo>
                      <a:pt x="179" y="1043"/>
                    </a:lnTo>
                    <a:lnTo>
                      <a:pt x="200" y="1063"/>
                    </a:lnTo>
                    <a:lnTo>
                      <a:pt x="222" y="1082"/>
                    </a:lnTo>
                    <a:lnTo>
                      <a:pt x="245" y="1102"/>
                    </a:lnTo>
                    <a:lnTo>
                      <a:pt x="269" y="1118"/>
                    </a:lnTo>
                    <a:lnTo>
                      <a:pt x="295" y="1134"/>
                    </a:lnTo>
                    <a:lnTo>
                      <a:pt x="320" y="1149"/>
                    </a:lnTo>
                    <a:lnTo>
                      <a:pt x="346" y="1162"/>
                    </a:lnTo>
                    <a:lnTo>
                      <a:pt x="373" y="1175"/>
                    </a:lnTo>
                    <a:lnTo>
                      <a:pt x="401" y="1185"/>
                    </a:lnTo>
                    <a:lnTo>
                      <a:pt x="429" y="1195"/>
                    </a:lnTo>
                    <a:lnTo>
                      <a:pt x="458" y="1203"/>
                    </a:lnTo>
                    <a:lnTo>
                      <a:pt x="489" y="1210"/>
                    </a:lnTo>
                    <a:lnTo>
                      <a:pt x="519" y="1215"/>
                    </a:lnTo>
                    <a:lnTo>
                      <a:pt x="549" y="1219"/>
                    </a:lnTo>
                    <a:lnTo>
                      <a:pt x="580" y="1222"/>
                    </a:lnTo>
                    <a:lnTo>
                      <a:pt x="611" y="1222"/>
                    </a:lnTo>
                    <a:lnTo>
                      <a:pt x="643" y="1222"/>
                    </a:lnTo>
                    <a:lnTo>
                      <a:pt x="673" y="1219"/>
                    </a:lnTo>
                    <a:lnTo>
                      <a:pt x="705" y="1215"/>
                    </a:lnTo>
                    <a:lnTo>
                      <a:pt x="735" y="1210"/>
                    </a:lnTo>
                    <a:lnTo>
                      <a:pt x="764" y="1203"/>
                    </a:lnTo>
                    <a:lnTo>
                      <a:pt x="793" y="1195"/>
                    </a:lnTo>
                    <a:lnTo>
                      <a:pt x="821" y="1185"/>
                    </a:lnTo>
                    <a:lnTo>
                      <a:pt x="849" y="1175"/>
                    </a:lnTo>
                    <a:lnTo>
                      <a:pt x="877" y="1162"/>
                    </a:lnTo>
                    <a:lnTo>
                      <a:pt x="903" y="1149"/>
                    </a:lnTo>
                    <a:lnTo>
                      <a:pt x="929" y="1134"/>
                    </a:lnTo>
                    <a:lnTo>
                      <a:pt x="953" y="1118"/>
                    </a:lnTo>
                    <a:lnTo>
                      <a:pt x="977" y="1102"/>
                    </a:lnTo>
                    <a:lnTo>
                      <a:pt x="1000" y="1082"/>
                    </a:lnTo>
                    <a:lnTo>
                      <a:pt x="1022" y="1063"/>
                    </a:lnTo>
                    <a:lnTo>
                      <a:pt x="1043" y="1043"/>
                    </a:lnTo>
                    <a:lnTo>
                      <a:pt x="1064" y="1022"/>
                    </a:lnTo>
                    <a:lnTo>
                      <a:pt x="1084" y="1000"/>
                    </a:lnTo>
                    <a:lnTo>
                      <a:pt x="1102" y="977"/>
                    </a:lnTo>
                    <a:lnTo>
                      <a:pt x="1119" y="953"/>
                    </a:lnTo>
                    <a:lnTo>
                      <a:pt x="1135" y="928"/>
                    </a:lnTo>
                    <a:lnTo>
                      <a:pt x="1149" y="903"/>
                    </a:lnTo>
                    <a:lnTo>
                      <a:pt x="1163" y="876"/>
                    </a:lnTo>
                    <a:lnTo>
                      <a:pt x="1175" y="849"/>
                    </a:lnTo>
                    <a:lnTo>
                      <a:pt x="1186" y="821"/>
                    </a:lnTo>
                    <a:lnTo>
                      <a:pt x="1195" y="793"/>
                    </a:lnTo>
                    <a:lnTo>
                      <a:pt x="1203" y="764"/>
                    </a:lnTo>
                    <a:lnTo>
                      <a:pt x="1210" y="735"/>
                    </a:lnTo>
                    <a:lnTo>
                      <a:pt x="1216" y="705"/>
                    </a:lnTo>
                    <a:lnTo>
                      <a:pt x="1219" y="673"/>
                    </a:lnTo>
                    <a:lnTo>
                      <a:pt x="1222" y="642"/>
                    </a:lnTo>
                    <a:lnTo>
                      <a:pt x="1223" y="611"/>
                    </a:lnTo>
                    <a:close/>
                    <a:moveTo>
                      <a:pt x="1121" y="611"/>
                    </a:moveTo>
                    <a:lnTo>
                      <a:pt x="1121" y="637"/>
                    </a:lnTo>
                    <a:lnTo>
                      <a:pt x="1119" y="663"/>
                    </a:lnTo>
                    <a:lnTo>
                      <a:pt x="1115" y="689"/>
                    </a:lnTo>
                    <a:lnTo>
                      <a:pt x="1111" y="714"/>
                    </a:lnTo>
                    <a:lnTo>
                      <a:pt x="1105" y="739"/>
                    </a:lnTo>
                    <a:lnTo>
                      <a:pt x="1098" y="763"/>
                    </a:lnTo>
                    <a:lnTo>
                      <a:pt x="1090" y="786"/>
                    </a:lnTo>
                    <a:lnTo>
                      <a:pt x="1081" y="809"/>
                    </a:lnTo>
                    <a:lnTo>
                      <a:pt x="1070" y="832"/>
                    </a:lnTo>
                    <a:lnTo>
                      <a:pt x="1059" y="854"/>
                    </a:lnTo>
                    <a:lnTo>
                      <a:pt x="1047" y="875"/>
                    </a:lnTo>
                    <a:lnTo>
                      <a:pt x="1034" y="896"/>
                    </a:lnTo>
                    <a:lnTo>
                      <a:pt x="1019" y="916"/>
                    </a:lnTo>
                    <a:lnTo>
                      <a:pt x="1004" y="935"/>
                    </a:lnTo>
                    <a:lnTo>
                      <a:pt x="989" y="954"/>
                    </a:lnTo>
                    <a:lnTo>
                      <a:pt x="972" y="971"/>
                    </a:lnTo>
                    <a:lnTo>
                      <a:pt x="954" y="988"/>
                    </a:lnTo>
                    <a:lnTo>
                      <a:pt x="936" y="1004"/>
                    </a:lnTo>
                    <a:lnTo>
                      <a:pt x="917" y="1019"/>
                    </a:lnTo>
                    <a:lnTo>
                      <a:pt x="897" y="1033"/>
                    </a:lnTo>
                    <a:lnTo>
                      <a:pt x="875" y="1047"/>
                    </a:lnTo>
                    <a:lnTo>
                      <a:pt x="854" y="1059"/>
                    </a:lnTo>
                    <a:lnTo>
                      <a:pt x="832" y="1070"/>
                    </a:lnTo>
                    <a:lnTo>
                      <a:pt x="810" y="1080"/>
                    </a:lnTo>
                    <a:lnTo>
                      <a:pt x="787" y="1089"/>
                    </a:lnTo>
                    <a:lnTo>
                      <a:pt x="763" y="1097"/>
                    </a:lnTo>
                    <a:lnTo>
                      <a:pt x="739" y="1105"/>
                    </a:lnTo>
                    <a:lnTo>
                      <a:pt x="714" y="1111"/>
                    </a:lnTo>
                    <a:lnTo>
                      <a:pt x="689" y="1115"/>
                    </a:lnTo>
                    <a:lnTo>
                      <a:pt x="663" y="1118"/>
                    </a:lnTo>
                    <a:lnTo>
                      <a:pt x="637" y="1120"/>
                    </a:lnTo>
                    <a:lnTo>
                      <a:pt x="611" y="1121"/>
                    </a:lnTo>
                    <a:lnTo>
                      <a:pt x="585" y="1120"/>
                    </a:lnTo>
                    <a:lnTo>
                      <a:pt x="559" y="1118"/>
                    </a:lnTo>
                    <a:lnTo>
                      <a:pt x="534" y="1115"/>
                    </a:lnTo>
                    <a:lnTo>
                      <a:pt x="509" y="1111"/>
                    </a:lnTo>
                    <a:lnTo>
                      <a:pt x="485" y="1105"/>
                    </a:lnTo>
                    <a:lnTo>
                      <a:pt x="459" y="1097"/>
                    </a:lnTo>
                    <a:lnTo>
                      <a:pt x="436" y="1089"/>
                    </a:lnTo>
                    <a:lnTo>
                      <a:pt x="413" y="1080"/>
                    </a:lnTo>
                    <a:lnTo>
                      <a:pt x="390" y="1070"/>
                    </a:lnTo>
                    <a:lnTo>
                      <a:pt x="369" y="1059"/>
                    </a:lnTo>
                    <a:lnTo>
                      <a:pt x="347" y="1047"/>
                    </a:lnTo>
                    <a:lnTo>
                      <a:pt x="327" y="1033"/>
                    </a:lnTo>
                    <a:lnTo>
                      <a:pt x="307" y="1019"/>
                    </a:lnTo>
                    <a:lnTo>
                      <a:pt x="288" y="1004"/>
                    </a:lnTo>
                    <a:lnTo>
                      <a:pt x="268" y="988"/>
                    </a:lnTo>
                    <a:lnTo>
                      <a:pt x="251" y="971"/>
                    </a:lnTo>
                    <a:lnTo>
                      <a:pt x="234" y="954"/>
                    </a:lnTo>
                    <a:lnTo>
                      <a:pt x="218" y="935"/>
                    </a:lnTo>
                    <a:lnTo>
                      <a:pt x="203" y="916"/>
                    </a:lnTo>
                    <a:lnTo>
                      <a:pt x="189" y="896"/>
                    </a:lnTo>
                    <a:lnTo>
                      <a:pt x="176" y="875"/>
                    </a:lnTo>
                    <a:lnTo>
                      <a:pt x="163" y="854"/>
                    </a:lnTo>
                    <a:lnTo>
                      <a:pt x="152" y="832"/>
                    </a:lnTo>
                    <a:lnTo>
                      <a:pt x="142" y="809"/>
                    </a:lnTo>
                    <a:lnTo>
                      <a:pt x="133" y="786"/>
                    </a:lnTo>
                    <a:lnTo>
                      <a:pt x="125" y="763"/>
                    </a:lnTo>
                    <a:lnTo>
                      <a:pt x="118" y="739"/>
                    </a:lnTo>
                    <a:lnTo>
                      <a:pt x="113" y="714"/>
                    </a:lnTo>
                    <a:lnTo>
                      <a:pt x="108" y="689"/>
                    </a:lnTo>
                    <a:lnTo>
                      <a:pt x="105" y="663"/>
                    </a:lnTo>
                    <a:lnTo>
                      <a:pt x="103" y="637"/>
                    </a:lnTo>
                    <a:lnTo>
                      <a:pt x="102" y="611"/>
                    </a:lnTo>
                    <a:lnTo>
                      <a:pt x="103" y="585"/>
                    </a:lnTo>
                    <a:lnTo>
                      <a:pt x="105" y="559"/>
                    </a:lnTo>
                    <a:lnTo>
                      <a:pt x="108" y="534"/>
                    </a:lnTo>
                    <a:lnTo>
                      <a:pt x="113" y="509"/>
                    </a:lnTo>
                    <a:lnTo>
                      <a:pt x="118" y="484"/>
                    </a:lnTo>
                    <a:lnTo>
                      <a:pt x="125" y="459"/>
                    </a:lnTo>
                    <a:lnTo>
                      <a:pt x="133" y="436"/>
                    </a:lnTo>
                    <a:lnTo>
                      <a:pt x="142" y="413"/>
                    </a:lnTo>
                    <a:lnTo>
                      <a:pt x="152" y="390"/>
                    </a:lnTo>
                    <a:lnTo>
                      <a:pt x="163" y="368"/>
                    </a:lnTo>
                    <a:lnTo>
                      <a:pt x="176" y="347"/>
                    </a:lnTo>
                    <a:lnTo>
                      <a:pt x="189" y="327"/>
                    </a:lnTo>
                    <a:lnTo>
                      <a:pt x="203" y="307"/>
                    </a:lnTo>
                    <a:lnTo>
                      <a:pt x="218" y="288"/>
                    </a:lnTo>
                    <a:lnTo>
                      <a:pt x="234" y="268"/>
                    </a:lnTo>
                    <a:lnTo>
                      <a:pt x="251" y="251"/>
                    </a:lnTo>
                    <a:lnTo>
                      <a:pt x="268" y="234"/>
                    </a:lnTo>
                    <a:lnTo>
                      <a:pt x="288" y="218"/>
                    </a:lnTo>
                    <a:lnTo>
                      <a:pt x="307" y="203"/>
                    </a:lnTo>
                    <a:lnTo>
                      <a:pt x="327" y="189"/>
                    </a:lnTo>
                    <a:lnTo>
                      <a:pt x="347" y="175"/>
                    </a:lnTo>
                    <a:lnTo>
                      <a:pt x="369" y="163"/>
                    </a:lnTo>
                    <a:lnTo>
                      <a:pt x="390" y="152"/>
                    </a:lnTo>
                    <a:lnTo>
                      <a:pt x="413" y="142"/>
                    </a:lnTo>
                    <a:lnTo>
                      <a:pt x="436" y="133"/>
                    </a:lnTo>
                    <a:lnTo>
                      <a:pt x="459" y="125"/>
                    </a:lnTo>
                    <a:lnTo>
                      <a:pt x="485" y="118"/>
                    </a:lnTo>
                    <a:lnTo>
                      <a:pt x="509" y="112"/>
                    </a:lnTo>
                    <a:lnTo>
                      <a:pt x="534" y="108"/>
                    </a:lnTo>
                    <a:lnTo>
                      <a:pt x="559" y="105"/>
                    </a:lnTo>
                    <a:lnTo>
                      <a:pt x="585" y="103"/>
                    </a:lnTo>
                    <a:lnTo>
                      <a:pt x="611" y="102"/>
                    </a:lnTo>
                    <a:lnTo>
                      <a:pt x="637" y="103"/>
                    </a:lnTo>
                    <a:lnTo>
                      <a:pt x="663" y="105"/>
                    </a:lnTo>
                    <a:lnTo>
                      <a:pt x="689" y="108"/>
                    </a:lnTo>
                    <a:lnTo>
                      <a:pt x="714" y="112"/>
                    </a:lnTo>
                    <a:lnTo>
                      <a:pt x="739" y="118"/>
                    </a:lnTo>
                    <a:lnTo>
                      <a:pt x="763" y="125"/>
                    </a:lnTo>
                    <a:lnTo>
                      <a:pt x="787" y="133"/>
                    </a:lnTo>
                    <a:lnTo>
                      <a:pt x="810" y="142"/>
                    </a:lnTo>
                    <a:lnTo>
                      <a:pt x="832" y="152"/>
                    </a:lnTo>
                    <a:lnTo>
                      <a:pt x="854" y="163"/>
                    </a:lnTo>
                    <a:lnTo>
                      <a:pt x="875" y="175"/>
                    </a:lnTo>
                    <a:lnTo>
                      <a:pt x="897" y="189"/>
                    </a:lnTo>
                    <a:lnTo>
                      <a:pt x="917" y="203"/>
                    </a:lnTo>
                    <a:lnTo>
                      <a:pt x="936" y="218"/>
                    </a:lnTo>
                    <a:lnTo>
                      <a:pt x="954" y="234"/>
                    </a:lnTo>
                    <a:lnTo>
                      <a:pt x="972" y="251"/>
                    </a:lnTo>
                    <a:lnTo>
                      <a:pt x="989" y="268"/>
                    </a:lnTo>
                    <a:lnTo>
                      <a:pt x="1004" y="288"/>
                    </a:lnTo>
                    <a:lnTo>
                      <a:pt x="1019" y="307"/>
                    </a:lnTo>
                    <a:lnTo>
                      <a:pt x="1034" y="327"/>
                    </a:lnTo>
                    <a:lnTo>
                      <a:pt x="1047" y="347"/>
                    </a:lnTo>
                    <a:lnTo>
                      <a:pt x="1059" y="368"/>
                    </a:lnTo>
                    <a:lnTo>
                      <a:pt x="1070" y="390"/>
                    </a:lnTo>
                    <a:lnTo>
                      <a:pt x="1081" y="413"/>
                    </a:lnTo>
                    <a:lnTo>
                      <a:pt x="1090" y="436"/>
                    </a:lnTo>
                    <a:lnTo>
                      <a:pt x="1098" y="459"/>
                    </a:lnTo>
                    <a:lnTo>
                      <a:pt x="1105" y="484"/>
                    </a:lnTo>
                    <a:lnTo>
                      <a:pt x="1111" y="509"/>
                    </a:lnTo>
                    <a:lnTo>
                      <a:pt x="1115" y="534"/>
                    </a:lnTo>
                    <a:lnTo>
                      <a:pt x="1119" y="559"/>
                    </a:lnTo>
                    <a:lnTo>
                      <a:pt x="1121" y="585"/>
                    </a:lnTo>
                    <a:lnTo>
                      <a:pt x="1121" y="611"/>
                    </a:lnTo>
                    <a:close/>
                  </a:path>
                </a:pathLst>
              </a:custGeom>
              <a:solidFill>
                <a:srgbClr val="FADB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1589" name="Freeform 1420">
                <a:extLst>
                  <a:ext uri="{FF2B5EF4-FFF2-40B4-BE49-F238E27FC236}">
                    <a16:creationId xmlns:a16="http://schemas.microsoft.com/office/drawing/2014/main" id="{644F7CF3-D249-43BC-A2B4-6AC12B1005CB}"/>
                  </a:ext>
                </a:extLst>
              </p:cNvPr>
              <p:cNvSpPr>
                <a:spLocks noEditPoints="1"/>
              </p:cNvSpPr>
              <p:nvPr/>
            </p:nvSpPr>
            <p:spPr bwMode="auto">
              <a:xfrm>
                <a:off x="3828" y="1403"/>
                <a:ext cx="224" cy="225"/>
              </a:xfrm>
              <a:custGeom>
                <a:avLst/>
                <a:gdLst>
                  <a:gd name="T0" fmla="*/ 222 w 1121"/>
                  <a:gd name="T1" fmla="*/ 90 h 1122"/>
                  <a:gd name="T2" fmla="*/ 213 w 1121"/>
                  <a:gd name="T3" fmla="*/ 64 h 1122"/>
                  <a:gd name="T4" fmla="*/ 198 w 1121"/>
                  <a:gd name="T5" fmla="*/ 41 h 1122"/>
                  <a:gd name="T6" fmla="*/ 179 w 1121"/>
                  <a:gd name="T7" fmla="*/ 22 h 1122"/>
                  <a:gd name="T8" fmla="*/ 155 w 1121"/>
                  <a:gd name="T9" fmla="*/ 9 h 1122"/>
                  <a:gd name="T10" fmla="*/ 129 w 1121"/>
                  <a:gd name="T11" fmla="*/ 1 h 1122"/>
                  <a:gd name="T12" fmla="*/ 101 w 1121"/>
                  <a:gd name="T13" fmla="*/ 1 h 1122"/>
                  <a:gd name="T14" fmla="*/ 73 w 1121"/>
                  <a:gd name="T15" fmla="*/ 7 h 1122"/>
                  <a:gd name="T16" fmla="*/ 49 w 1121"/>
                  <a:gd name="T17" fmla="*/ 19 h 1122"/>
                  <a:gd name="T18" fmla="*/ 29 w 1121"/>
                  <a:gd name="T19" fmla="*/ 37 h 1122"/>
                  <a:gd name="T20" fmla="*/ 14 w 1121"/>
                  <a:gd name="T21" fmla="*/ 59 h 1122"/>
                  <a:gd name="T22" fmla="*/ 3 w 1121"/>
                  <a:gd name="T23" fmla="*/ 84 h 1122"/>
                  <a:gd name="T24" fmla="*/ 0 w 1121"/>
                  <a:gd name="T25" fmla="*/ 113 h 1122"/>
                  <a:gd name="T26" fmla="*/ 3 w 1121"/>
                  <a:gd name="T27" fmla="*/ 141 h 1122"/>
                  <a:gd name="T28" fmla="*/ 14 w 1121"/>
                  <a:gd name="T29" fmla="*/ 166 h 1122"/>
                  <a:gd name="T30" fmla="*/ 29 w 1121"/>
                  <a:gd name="T31" fmla="*/ 188 h 1122"/>
                  <a:gd name="T32" fmla="*/ 49 w 1121"/>
                  <a:gd name="T33" fmla="*/ 206 h 1122"/>
                  <a:gd name="T34" fmla="*/ 73 w 1121"/>
                  <a:gd name="T35" fmla="*/ 218 h 1122"/>
                  <a:gd name="T36" fmla="*/ 101 w 1121"/>
                  <a:gd name="T37" fmla="*/ 224 h 1122"/>
                  <a:gd name="T38" fmla="*/ 129 w 1121"/>
                  <a:gd name="T39" fmla="*/ 224 h 1122"/>
                  <a:gd name="T40" fmla="*/ 155 w 1121"/>
                  <a:gd name="T41" fmla="*/ 216 h 1122"/>
                  <a:gd name="T42" fmla="*/ 179 w 1121"/>
                  <a:gd name="T43" fmla="*/ 203 h 1122"/>
                  <a:gd name="T44" fmla="*/ 198 w 1121"/>
                  <a:gd name="T45" fmla="*/ 184 h 1122"/>
                  <a:gd name="T46" fmla="*/ 213 w 1121"/>
                  <a:gd name="T47" fmla="*/ 161 h 1122"/>
                  <a:gd name="T48" fmla="*/ 222 w 1121"/>
                  <a:gd name="T49" fmla="*/ 135 h 1122"/>
                  <a:gd name="T50" fmla="*/ 204 w 1121"/>
                  <a:gd name="T51" fmla="*/ 113 h 1122"/>
                  <a:gd name="T52" fmla="*/ 201 w 1121"/>
                  <a:gd name="T53" fmla="*/ 136 h 1122"/>
                  <a:gd name="T54" fmla="*/ 192 w 1121"/>
                  <a:gd name="T55" fmla="*/ 156 h 1122"/>
                  <a:gd name="T56" fmla="*/ 180 w 1121"/>
                  <a:gd name="T57" fmla="*/ 174 h 1122"/>
                  <a:gd name="T58" fmla="*/ 163 w 1121"/>
                  <a:gd name="T59" fmla="*/ 189 h 1122"/>
                  <a:gd name="T60" fmla="*/ 143 w 1121"/>
                  <a:gd name="T61" fmla="*/ 199 h 1122"/>
                  <a:gd name="T62" fmla="*/ 121 w 1121"/>
                  <a:gd name="T63" fmla="*/ 204 h 1122"/>
                  <a:gd name="T64" fmla="*/ 98 w 1121"/>
                  <a:gd name="T65" fmla="*/ 203 h 1122"/>
                  <a:gd name="T66" fmla="*/ 76 w 1121"/>
                  <a:gd name="T67" fmla="*/ 197 h 1122"/>
                  <a:gd name="T68" fmla="*/ 57 w 1121"/>
                  <a:gd name="T69" fmla="*/ 186 h 1122"/>
                  <a:gd name="T70" fmla="*/ 41 w 1121"/>
                  <a:gd name="T71" fmla="*/ 171 h 1122"/>
                  <a:gd name="T72" fmla="*/ 29 w 1121"/>
                  <a:gd name="T73" fmla="*/ 152 h 1122"/>
                  <a:gd name="T74" fmla="*/ 22 w 1121"/>
                  <a:gd name="T75" fmla="*/ 131 h 1122"/>
                  <a:gd name="T76" fmla="*/ 21 w 1121"/>
                  <a:gd name="T77" fmla="*/ 108 h 1122"/>
                  <a:gd name="T78" fmla="*/ 24 w 1121"/>
                  <a:gd name="T79" fmla="*/ 85 h 1122"/>
                  <a:gd name="T80" fmla="*/ 34 w 1121"/>
                  <a:gd name="T81" fmla="*/ 65 h 1122"/>
                  <a:gd name="T82" fmla="*/ 47 w 1121"/>
                  <a:gd name="T83" fmla="*/ 48 h 1122"/>
                  <a:gd name="T84" fmla="*/ 65 w 1121"/>
                  <a:gd name="T85" fmla="*/ 34 h 1122"/>
                  <a:gd name="T86" fmla="*/ 85 w 1121"/>
                  <a:gd name="T87" fmla="*/ 25 h 1122"/>
                  <a:gd name="T88" fmla="*/ 107 w 1121"/>
                  <a:gd name="T89" fmla="*/ 21 h 1122"/>
                  <a:gd name="T90" fmla="*/ 130 w 1121"/>
                  <a:gd name="T91" fmla="*/ 22 h 1122"/>
                  <a:gd name="T92" fmla="*/ 152 w 1121"/>
                  <a:gd name="T93" fmla="*/ 30 h 1122"/>
                  <a:gd name="T94" fmla="*/ 170 w 1121"/>
                  <a:gd name="T95" fmla="*/ 42 h 1122"/>
                  <a:gd name="T96" fmla="*/ 185 w 1121"/>
                  <a:gd name="T97" fmla="*/ 58 h 1122"/>
                  <a:gd name="T98" fmla="*/ 196 w 1121"/>
                  <a:gd name="T99" fmla="*/ 77 h 1122"/>
                  <a:gd name="T100" fmla="*/ 202 w 1121"/>
                  <a:gd name="T101" fmla="*/ 99 h 112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121" h="1122">
                    <a:moveTo>
                      <a:pt x="1121" y="561"/>
                    </a:moveTo>
                    <a:lnTo>
                      <a:pt x="1120" y="532"/>
                    </a:lnTo>
                    <a:lnTo>
                      <a:pt x="1118" y="504"/>
                    </a:lnTo>
                    <a:lnTo>
                      <a:pt x="1114" y="476"/>
                    </a:lnTo>
                    <a:lnTo>
                      <a:pt x="1110" y="449"/>
                    </a:lnTo>
                    <a:lnTo>
                      <a:pt x="1103" y="421"/>
                    </a:lnTo>
                    <a:lnTo>
                      <a:pt x="1096" y="394"/>
                    </a:lnTo>
                    <a:lnTo>
                      <a:pt x="1087" y="368"/>
                    </a:lnTo>
                    <a:lnTo>
                      <a:pt x="1077" y="343"/>
                    </a:lnTo>
                    <a:lnTo>
                      <a:pt x="1066" y="318"/>
                    </a:lnTo>
                    <a:lnTo>
                      <a:pt x="1054" y="294"/>
                    </a:lnTo>
                    <a:lnTo>
                      <a:pt x="1040" y="271"/>
                    </a:lnTo>
                    <a:lnTo>
                      <a:pt x="1025" y="248"/>
                    </a:lnTo>
                    <a:lnTo>
                      <a:pt x="1009" y="225"/>
                    </a:lnTo>
                    <a:lnTo>
                      <a:pt x="993" y="204"/>
                    </a:lnTo>
                    <a:lnTo>
                      <a:pt x="975" y="184"/>
                    </a:lnTo>
                    <a:lnTo>
                      <a:pt x="957" y="165"/>
                    </a:lnTo>
                    <a:lnTo>
                      <a:pt x="937" y="146"/>
                    </a:lnTo>
                    <a:lnTo>
                      <a:pt x="917" y="129"/>
                    </a:lnTo>
                    <a:lnTo>
                      <a:pt x="896" y="112"/>
                    </a:lnTo>
                    <a:lnTo>
                      <a:pt x="874" y="97"/>
                    </a:lnTo>
                    <a:lnTo>
                      <a:pt x="851" y="82"/>
                    </a:lnTo>
                    <a:lnTo>
                      <a:pt x="828" y="69"/>
                    </a:lnTo>
                    <a:lnTo>
                      <a:pt x="803" y="56"/>
                    </a:lnTo>
                    <a:lnTo>
                      <a:pt x="778" y="45"/>
                    </a:lnTo>
                    <a:lnTo>
                      <a:pt x="753" y="35"/>
                    </a:lnTo>
                    <a:lnTo>
                      <a:pt x="727" y="26"/>
                    </a:lnTo>
                    <a:lnTo>
                      <a:pt x="701" y="18"/>
                    </a:lnTo>
                    <a:lnTo>
                      <a:pt x="674" y="12"/>
                    </a:lnTo>
                    <a:lnTo>
                      <a:pt x="646" y="7"/>
                    </a:lnTo>
                    <a:lnTo>
                      <a:pt x="617" y="3"/>
                    </a:lnTo>
                    <a:lnTo>
                      <a:pt x="589" y="1"/>
                    </a:lnTo>
                    <a:lnTo>
                      <a:pt x="560" y="0"/>
                    </a:lnTo>
                    <a:lnTo>
                      <a:pt x="532" y="1"/>
                    </a:lnTo>
                    <a:lnTo>
                      <a:pt x="503" y="3"/>
                    </a:lnTo>
                    <a:lnTo>
                      <a:pt x="475" y="7"/>
                    </a:lnTo>
                    <a:lnTo>
                      <a:pt x="448" y="12"/>
                    </a:lnTo>
                    <a:lnTo>
                      <a:pt x="420" y="18"/>
                    </a:lnTo>
                    <a:lnTo>
                      <a:pt x="393" y="26"/>
                    </a:lnTo>
                    <a:lnTo>
                      <a:pt x="367" y="35"/>
                    </a:lnTo>
                    <a:lnTo>
                      <a:pt x="342" y="45"/>
                    </a:lnTo>
                    <a:lnTo>
                      <a:pt x="317" y="56"/>
                    </a:lnTo>
                    <a:lnTo>
                      <a:pt x="293" y="69"/>
                    </a:lnTo>
                    <a:lnTo>
                      <a:pt x="270" y="82"/>
                    </a:lnTo>
                    <a:lnTo>
                      <a:pt x="247" y="97"/>
                    </a:lnTo>
                    <a:lnTo>
                      <a:pt x="226" y="112"/>
                    </a:lnTo>
                    <a:lnTo>
                      <a:pt x="204" y="129"/>
                    </a:lnTo>
                    <a:lnTo>
                      <a:pt x="183" y="146"/>
                    </a:lnTo>
                    <a:lnTo>
                      <a:pt x="164" y="165"/>
                    </a:lnTo>
                    <a:lnTo>
                      <a:pt x="145" y="184"/>
                    </a:lnTo>
                    <a:lnTo>
                      <a:pt x="128" y="204"/>
                    </a:lnTo>
                    <a:lnTo>
                      <a:pt x="111" y="225"/>
                    </a:lnTo>
                    <a:lnTo>
                      <a:pt x="96" y="248"/>
                    </a:lnTo>
                    <a:lnTo>
                      <a:pt x="81" y="271"/>
                    </a:lnTo>
                    <a:lnTo>
                      <a:pt x="68" y="294"/>
                    </a:lnTo>
                    <a:lnTo>
                      <a:pt x="56" y="318"/>
                    </a:lnTo>
                    <a:lnTo>
                      <a:pt x="44" y="343"/>
                    </a:lnTo>
                    <a:lnTo>
                      <a:pt x="34" y="368"/>
                    </a:lnTo>
                    <a:lnTo>
                      <a:pt x="26" y="394"/>
                    </a:lnTo>
                    <a:lnTo>
                      <a:pt x="17" y="421"/>
                    </a:lnTo>
                    <a:lnTo>
                      <a:pt x="11" y="449"/>
                    </a:lnTo>
                    <a:lnTo>
                      <a:pt x="6" y="476"/>
                    </a:lnTo>
                    <a:lnTo>
                      <a:pt x="2" y="504"/>
                    </a:lnTo>
                    <a:lnTo>
                      <a:pt x="0" y="532"/>
                    </a:lnTo>
                    <a:lnTo>
                      <a:pt x="0" y="561"/>
                    </a:lnTo>
                    <a:lnTo>
                      <a:pt x="0" y="590"/>
                    </a:lnTo>
                    <a:lnTo>
                      <a:pt x="2" y="618"/>
                    </a:lnTo>
                    <a:lnTo>
                      <a:pt x="6" y="647"/>
                    </a:lnTo>
                    <a:lnTo>
                      <a:pt x="11" y="674"/>
                    </a:lnTo>
                    <a:lnTo>
                      <a:pt x="17" y="701"/>
                    </a:lnTo>
                    <a:lnTo>
                      <a:pt x="26" y="728"/>
                    </a:lnTo>
                    <a:lnTo>
                      <a:pt x="34" y="754"/>
                    </a:lnTo>
                    <a:lnTo>
                      <a:pt x="44" y="779"/>
                    </a:lnTo>
                    <a:lnTo>
                      <a:pt x="56" y="804"/>
                    </a:lnTo>
                    <a:lnTo>
                      <a:pt x="68" y="828"/>
                    </a:lnTo>
                    <a:lnTo>
                      <a:pt x="81" y="852"/>
                    </a:lnTo>
                    <a:lnTo>
                      <a:pt x="96" y="875"/>
                    </a:lnTo>
                    <a:lnTo>
                      <a:pt x="111" y="897"/>
                    </a:lnTo>
                    <a:lnTo>
                      <a:pt x="128" y="918"/>
                    </a:lnTo>
                    <a:lnTo>
                      <a:pt x="145" y="938"/>
                    </a:lnTo>
                    <a:lnTo>
                      <a:pt x="164" y="957"/>
                    </a:lnTo>
                    <a:lnTo>
                      <a:pt x="183" y="976"/>
                    </a:lnTo>
                    <a:lnTo>
                      <a:pt x="204" y="993"/>
                    </a:lnTo>
                    <a:lnTo>
                      <a:pt x="226" y="1010"/>
                    </a:lnTo>
                    <a:lnTo>
                      <a:pt x="247" y="1025"/>
                    </a:lnTo>
                    <a:lnTo>
                      <a:pt x="270" y="1040"/>
                    </a:lnTo>
                    <a:lnTo>
                      <a:pt x="293" y="1054"/>
                    </a:lnTo>
                    <a:lnTo>
                      <a:pt x="317" y="1067"/>
                    </a:lnTo>
                    <a:lnTo>
                      <a:pt x="342" y="1078"/>
                    </a:lnTo>
                    <a:lnTo>
                      <a:pt x="367" y="1088"/>
                    </a:lnTo>
                    <a:lnTo>
                      <a:pt x="393" y="1097"/>
                    </a:lnTo>
                    <a:lnTo>
                      <a:pt x="420" y="1104"/>
                    </a:lnTo>
                    <a:lnTo>
                      <a:pt x="448" y="1110"/>
                    </a:lnTo>
                    <a:lnTo>
                      <a:pt x="475" y="1115"/>
                    </a:lnTo>
                    <a:lnTo>
                      <a:pt x="503" y="1119"/>
                    </a:lnTo>
                    <a:lnTo>
                      <a:pt x="532" y="1121"/>
                    </a:lnTo>
                    <a:lnTo>
                      <a:pt x="560" y="1122"/>
                    </a:lnTo>
                    <a:lnTo>
                      <a:pt x="589" y="1121"/>
                    </a:lnTo>
                    <a:lnTo>
                      <a:pt x="617" y="1119"/>
                    </a:lnTo>
                    <a:lnTo>
                      <a:pt x="646" y="1115"/>
                    </a:lnTo>
                    <a:lnTo>
                      <a:pt x="674" y="1110"/>
                    </a:lnTo>
                    <a:lnTo>
                      <a:pt x="701" y="1104"/>
                    </a:lnTo>
                    <a:lnTo>
                      <a:pt x="727" y="1097"/>
                    </a:lnTo>
                    <a:lnTo>
                      <a:pt x="753" y="1088"/>
                    </a:lnTo>
                    <a:lnTo>
                      <a:pt x="778" y="1078"/>
                    </a:lnTo>
                    <a:lnTo>
                      <a:pt x="803" y="1067"/>
                    </a:lnTo>
                    <a:lnTo>
                      <a:pt x="828" y="1054"/>
                    </a:lnTo>
                    <a:lnTo>
                      <a:pt x="851" y="1040"/>
                    </a:lnTo>
                    <a:lnTo>
                      <a:pt x="874" y="1025"/>
                    </a:lnTo>
                    <a:lnTo>
                      <a:pt x="896" y="1010"/>
                    </a:lnTo>
                    <a:lnTo>
                      <a:pt x="917" y="993"/>
                    </a:lnTo>
                    <a:lnTo>
                      <a:pt x="937" y="976"/>
                    </a:lnTo>
                    <a:lnTo>
                      <a:pt x="957" y="957"/>
                    </a:lnTo>
                    <a:lnTo>
                      <a:pt x="975" y="938"/>
                    </a:lnTo>
                    <a:lnTo>
                      <a:pt x="993" y="918"/>
                    </a:lnTo>
                    <a:lnTo>
                      <a:pt x="1009" y="897"/>
                    </a:lnTo>
                    <a:lnTo>
                      <a:pt x="1025" y="875"/>
                    </a:lnTo>
                    <a:lnTo>
                      <a:pt x="1040" y="852"/>
                    </a:lnTo>
                    <a:lnTo>
                      <a:pt x="1054" y="828"/>
                    </a:lnTo>
                    <a:lnTo>
                      <a:pt x="1066" y="804"/>
                    </a:lnTo>
                    <a:lnTo>
                      <a:pt x="1077" y="779"/>
                    </a:lnTo>
                    <a:lnTo>
                      <a:pt x="1087" y="754"/>
                    </a:lnTo>
                    <a:lnTo>
                      <a:pt x="1096" y="728"/>
                    </a:lnTo>
                    <a:lnTo>
                      <a:pt x="1103" y="701"/>
                    </a:lnTo>
                    <a:lnTo>
                      <a:pt x="1110" y="674"/>
                    </a:lnTo>
                    <a:lnTo>
                      <a:pt x="1114" y="647"/>
                    </a:lnTo>
                    <a:lnTo>
                      <a:pt x="1118" y="618"/>
                    </a:lnTo>
                    <a:lnTo>
                      <a:pt x="1120" y="590"/>
                    </a:lnTo>
                    <a:lnTo>
                      <a:pt x="1121" y="561"/>
                    </a:lnTo>
                    <a:close/>
                    <a:moveTo>
                      <a:pt x="1019" y="561"/>
                    </a:moveTo>
                    <a:lnTo>
                      <a:pt x="1018" y="584"/>
                    </a:lnTo>
                    <a:lnTo>
                      <a:pt x="1016" y="608"/>
                    </a:lnTo>
                    <a:lnTo>
                      <a:pt x="1013" y="630"/>
                    </a:lnTo>
                    <a:lnTo>
                      <a:pt x="1009" y="654"/>
                    </a:lnTo>
                    <a:lnTo>
                      <a:pt x="1004" y="676"/>
                    </a:lnTo>
                    <a:lnTo>
                      <a:pt x="998" y="698"/>
                    </a:lnTo>
                    <a:lnTo>
                      <a:pt x="991" y="719"/>
                    </a:lnTo>
                    <a:lnTo>
                      <a:pt x="983" y="740"/>
                    </a:lnTo>
                    <a:lnTo>
                      <a:pt x="974" y="760"/>
                    </a:lnTo>
                    <a:lnTo>
                      <a:pt x="963" y="779"/>
                    </a:lnTo>
                    <a:lnTo>
                      <a:pt x="952" y="799"/>
                    </a:lnTo>
                    <a:lnTo>
                      <a:pt x="941" y="817"/>
                    </a:lnTo>
                    <a:lnTo>
                      <a:pt x="928" y="835"/>
                    </a:lnTo>
                    <a:lnTo>
                      <a:pt x="914" y="853"/>
                    </a:lnTo>
                    <a:lnTo>
                      <a:pt x="900" y="870"/>
                    </a:lnTo>
                    <a:lnTo>
                      <a:pt x="885" y="886"/>
                    </a:lnTo>
                    <a:lnTo>
                      <a:pt x="869" y="901"/>
                    </a:lnTo>
                    <a:lnTo>
                      <a:pt x="852" y="915"/>
                    </a:lnTo>
                    <a:lnTo>
                      <a:pt x="835" y="929"/>
                    </a:lnTo>
                    <a:lnTo>
                      <a:pt x="816" y="941"/>
                    </a:lnTo>
                    <a:lnTo>
                      <a:pt x="798" y="953"/>
                    </a:lnTo>
                    <a:lnTo>
                      <a:pt x="779" y="964"/>
                    </a:lnTo>
                    <a:lnTo>
                      <a:pt x="759" y="974"/>
                    </a:lnTo>
                    <a:lnTo>
                      <a:pt x="739" y="983"/>
                    </a:lnTo>
                    <a:lnTo>
                      <a:pt x="718" y="992"/>
                    </a:lnTo>
                    <a:lnTo>
                      <a:pt x="697" y="999"/>
                    </a:lnTo>
                    <a:lnTo>
                      <a:pt x="675" y="1005"/>
                    </a:lnTo>
                    <a:lnTo>
                      <a:pt x="653" y="1010"/>
                    </a:lnTo>
                    <a:lnTo>
                      <a:pt x="631" y="1014"/>
                    </a:lnTo>
                    <a:lnTo>
                      <a:pt x="607" y="1017"/>
                    </a:lnTo>
                    <a:lnTo>
                      <a:pt x="584" y="1019"/>
                    </a:lnTo>
                    <a:lnTo>
                      <a:pt x="560" y="1019"/>
                    </a:lnTo>
                    <a:lnTo>
                      <a:pt x="537" y="1019"/>
                    </a:lnTo>
                    <a:lnTo>
                      <a:pt x="514" y="1017"/>
                    </a:lnTo>
                    <a:lnTo>
                      <a:pt x="491" y="1014"/>
                    </a:lnTo>
                    <a:lnTo>
                      <a:pt x="468" y="1010"/>
                    </a:lnTo>
                    <a:lnTo>
                      <a:pt x="446" y="1005"/>
                    </a:lnTo>
                    <a:lnTo>
                      <a:pt x="425" y="999"/>
                    </a:lnTo>
                    <a:lnTo>
                      <a:pt x="402" y="992"/>
                    </a:lnTo>
                    <a:lnTo>
                      <a:pt x="382" y="983"/>
                    </a:lnTo>
                    <a:lnTo>
                      <a:pt x="361" y="974"/>
                    </a:lnTo>
                    <a:lnTo>
                      <a:pt x="342" y="964"/>
                    </a:lnTo>
                    <a:lnTo>
                      <a:pt x="323" y="953"/>
                    </a:lnTo>
                    <a:lnTo>
                      <a:pt x="304" y="941"/>
                    </a:lnTo>
                    <a:lnTo>
                      <a:pt x="286" y="929"/>
                    </a:lnTo>
                    <a:lnTo>
                      <a:pt x="269" y="915"/>
                    </a:lnTo>
                    <a:lnTo>
                      <a:pt x="252" y="901"/>
                    </a:lnTo>
                    <a:lnTo>
                      <a:pt x="237" y="886"/>
                    </a:lnTo>
                    <a:lnTo>
                      <a:pt x="220" y="870"/>
                    </a:lnTo>
                    <a:lnTo>
                      <a:pt x="206" y="853"/>
                    </a:lnTo>
                    <a:lnTo>
                      <a:pt x="193" y="835"/>
                    </a:lnTo>
                    <a:lnTo>
                      <a:pt x="180" y="817"/>
                    </a:lnTo>
                    <a:lnTo>
                      <a:pt x="168" y="799"/>
                    </a:lnTo>
                    <a:lnTo>
                      <a:pt x="157" y="779"/>
                    </a:lnTo>
                    <a:lnTo>
                      <a:pt x="147" y="760"/>
                    </a:lnTo>
                    <a:lnTo>
                      <a:pt x="138" y="740"/>
                    </a:lnTo>
                    <a:lnTo>
                      <a:pt x="130" y="719"/>
                    </a:lnTo>
                    <a:lnTo>
                      <a:pt x="122" y="698"/>
                    </a:lnTo>
                    <a:lnTo>
                      <a:pt x="116" y="676"/>
                    </a:lnTo>
                    <a:lnTo>
                      <a:pt x="111" y="654"/>
                    </a:lnTo>
                    <a:lnTo>
                      <a:pt x="107" y="630"/>
                    </a:lnTo>
                    <a:lnTo>
                      <a:pt x="104" y="608"/>
                    </a:lnTo>
                    <a:lnTo>
                      <a:pt x="103" y="584"/>
                    </a:lnTo>
                    <a:lnTo>
                      <a:pt x="102" y="561"/>
                    </a:lnTo>
                    <a:lnTo>
                      <a:pt x="103" y="538"/>
                    </a:lnTo>
                    <a:lnTo>
                      <a:pt x="104" y="514"/>
                    </a:lnTo>
                    <a:lnTo>
                      <a:pt x="107" y="492"/>
                    </a:lnTo>
                    <a:lnTo>
                      <a:pt x="111" y="469"/>
                    </a:lnTo>
                    <a:lnTo>
                      <a:pt x="116" y="447"/>
                    </a:lnTo>
                    <a:lnTo>
                      <a:pt x="122" y="424"/>
                    </a:lnTo>
                    <a:lnTo>
                      <a:pt x="130" y="403"/>
                    </a:lnTo>
                    <a:lnTo>
                      <a:pt x="138" y="382"/>
                    </a:lnTo>
                    <a:lnTo>
                      <a:pt x="147" y="362"/>
                    </a:lnTo>
                    <a:lnTo>
                      <a:pt x="157" y="343"/>
                    </a:lnTo>
                    <a:lnTo>
                      <a:pt x="168" y="323"/>
                    </a:lnTo>
                    <a:lnTo>
                      <a:pt x="180" y="305"/>
                    </a:lnTo>
                    <a:lnTo>
                      <a:pt x="193" y="287"/>
                    </a:lnTo>
                    <a:lnTo>
                      <a:pt x="206" y="270"/>
                    </a:lnTo>
                    <a:lnTo>
                      <a:pt x="220" y="253"/>
                    </a:lnTo>
                    <a:lnTo>
                      <a:pt x="237" y="237"/>
                    </a:lnTo>
                    <a:lnTo>
                      <a:pt x="252" y="221"/>
                    </a:lnTo>
                    <a:lnTo>
                      <a:pt x="269" y="207"/>
                    </a:lnTo>
                    <a:lnTo>
                      <a:pt x="286" y="193"/>
                    </a:lnTo>
                    <a:lnTo>
                      <a:pt x="304" y="181"/>
                    </a:lnTo>
                    <a:lnTo>
                      <a:pt x="323" y="169"/>
                    </a:lnTo>
                    <a:lnTo>
                      <a:pt x="342" y="158"/>
                    </a:lnTo>
                    <a:lnTo>
                      <a:pt x="361" y="148"/>
                    </a:lnTo>
                    <a:lnTo>
                      <a:pt x="382" y="139"/>
                    </a:lnTo>
                    <a:lnTo>
                      <a:pt x="402" y="130"/>
                    </a:lnTo>
                    <a:lnTo>
                      <a:pt x="425" y="123"/>
                    </a:lnTo>
                    <a:lnTo>
                      <a:pt x="446" y="117"/>
                    </a:lnTo>
                    <a:lnTo>
                      <a:pt x="468" y="112"/>
                    </a:lnTo>
                    <a:lnTo>
                      <a:pt x="491" y="108"/>
                    </a:lnTo>
                    <a:lnTo>
                      <a:pt x="514" y="105"/>
                    </a:lnTo>
                    <a:lnTo>
                      <a:pt x="537" y="103"/>
                    </a:lnTo>
                    <a:lnTo>
                      <a:pt x="560" y="103"/>
                    </a:lnTo>
                    <a:lnTo>
                      <a:pt x="584" y="103"/>
                    </a:lnTo>
                    <a:lnTo>
                      <a:pt x="607" y="105"/>
                    </a:lnTo>
                    <a:lnTo>
                      <a:pt x="631" y="108"/>
                    </a:lnTo>
                    <a:lnTo>
                      <a:pt x="653" y="112"/>
                    </a:lnTo>
                    <a:lnTo>
                      <a:pt x="675" y="117"/>
                    </a:lnTo>
                    <a:lnTo>
                      <a:pt x="697" y="123"/>
                    </a:lnTo>
                    <a:lnTo>
                      <a:pt x="718" y="130"/>
                    </a:lnTo>
                    <a:lnTo>
                      <a:pt x="739" y="139"/>
                    </a:lnTo>
                    <a:lnTo>
                      <a:pt x="759" y="148"/>
                    </a:lnTo>
                    <a:lnTo>
                      <a:pt x="779" y="158"/>
                    </a:lnTo>
                    <a:lnTo>
                      <a:pt x="798" y="169"/>
                    </a:lnTo>
                    <a:lnTo>
                      <a:pt x="816" y="181"/>
                    </a:lnTo>
                    <a:lnTo>
                      <a:pt x="835" y="193"/>
                    </a:lnTo>
                    <a:lnTo>
                      <a:pt x="852" y="207"/>
                    </a:lnTo>
                    <a:lnTo>
                      <a:pt x="869" y="221"/>
                    </a:lnTo>
                    <a:lnTo>
                      <a:pt x="885" y="237"/>
                    </a:lnTo>
                    <a:lnTo>
                      <a:pt x="900" y="253"/>
                    </a:lnTo>
                    <a:lnTo>
                      <a:pt x="914" y="270"/>
                    </a:lnTo>
                    <a:lnTo>
                      <a:pt x="928" y="287"/>
                    </a:lnTo>
                    <a:lnTo>
                      <a:pt x="941" y="305"/>
                    </a:lnTo>
                    <a:lnTo>
                      <a:pt x="952" y="323"/>
                    </a:lnTo>
                    <a:lnTo>
                      <a:pt x="963" y="343"/>
                    </a:lnTo>
                    <a:lnTo>
                      <a:pt x="974" y="362"/>
                    </a:lnTo>
                    <a:lnTo>
                      <a:pt x="983" y="382"/>
                    </a:lnTo>
                    <a:lnTo>
                      <a:pt x="991" y="403"/>
                    </a:lnTo>
                    <a:lnTo>
                      <a:pt x="998" y="424"/>
                    </a:lnTo>
                    <a:lnTo>
                      <a:pt x="1004" y="447"/>
                    </a:lnTo>
                    <a:lnTo>
                      <a:pt x="1009" y="469"/>
                    </a:lnTo>
                    <a:lnTo>
                      <a:pt x="1013" y="492"/>
                    </a:lnTo>
                    <a:lnTo>
                      <a:pt x="1016" y="514"/>
                    </a:lnTo>
                    <a:lnTo>
                      <a:pt x="1018" y="538"/>
                    </a:lnTo>
                    <a:lnTo>
                      <a:pt x="1019" y="561"/>
                    </a:lnTo>
                    <a:close/>
                  </a:path>
                </a:pathLst>
              </a:custGeom>
              <a:solidFill>
                <a:srgbClr val="FADF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1590" name="Freeform 1421">
                <a:extLst>
                  <a:ext uri="{FF2B5EF4-FFF2-40B4-BE49-F238E27FC236}">
                    <a16:creationId xmlns:a16="http://schemas.microsoft.com/office/drawing/2014/main" id="{ECF28147-F91F-467B-A9D4-BE46BC753480}"/>
                  </a:ext>
                </a:extLst>
              </p:cNvPr>
              <p:cNvSpPr>
                <a:spLocks noEditPoints="1"/>
              </p:cNvSpPr>
              <p:nvPr/>
            </p:nvSpPr>
            <p:spPr bwMode="auto">
              <a:xfrm>
                <a:off x="3838" y="1414"/>
                <a:ext cx="204" cy="203"/>
              </a:xfrm>
              <a:custGeom>
                <a:avLst/>
                <a:gdLst>
                  <a:gd name="T0" fmla="*/ 202 w 1019"/>
                  <a:gd name="T1" fmla="*/ 81 h 1019"/>
                  <a:gd name="T2" fmla="*/ 194 w 1019"/>
                  <a:gd name="T3" fmla="*/ 57 h 1019"/>
                  <a:gd name="T4" fmla="*/ 181 w 1019"/>
                  <a:gd name="T5" fmla="*/ 37 h 1019"/>
                  <a:gd name="T6" fmla="*/ 163 w 1019"/>
                  <a:gd name="T7" fmla="*/ 20 h 1019"/>
                  <a:gd name="T8" fmla="*/ 142 w 1019"/>
                  <a:gd name="T9" fmla="*/ 8 h 1019"/>
                  <a:gd name="T10" fmla="*/ 118 w 1019"/>
                  <a:gd name="T11" fmla="*/ 1 h 1019"/>
                  <a:gd name="T12" fmla="*/ 91 w 1019"/>
                  <a:gd name="T13" fmla="*/ 1 h 1019"/>
                  <a:gd name="T14" fmla="*/ 67 w 1019"/>
                  <a:gd name="T15" fmla="*/ 6 h 1019"/>
                  <a:gd name="T16" fmla="*/ 45 w 1019"/>
                  <a:gd name="T17" fmla="*/ 17 h 1019"/>
                  <a:gd name="T18" fmla="*/ 26 w 1019"/>
                  <a:gd name="T19" fmla="*/ 33 h 1019"/>
                  <a:gd name="T20" fmla="*/ 12 w 1019"/>
                  <a:gd name="T21" fmla="*/ 53 h 1019"/>
                  <a:gd name="T22" fmla="*/ 3 w 1019"/>
                  <a:gd name="T23" fmla="*/ 76 h 1019"/>
                  <a:gd name="T24" fmla="*/ 0 w 1019"/>
                  <a:gd name="T25" fmla="*/ 101 h 1019"/>
                  <a:gd name="T26" fmla="*/ 3 w 1019"/>
                  <a:gd name="T27" fmla="*/ 127 h 1019"/>
                  <a:gd name="T28" fmla="*/ 12 w 1019"/>
                  <a:gd name="T29" fmla="*/ 150 h 1019"/>
                  <a:gd name="T30" fmla="*/ 26 w 1019"/>
                  <a:gd name="T31" fmla="*/ 170 h 1019"/>
                  <a:gd name="T32" fmla="*/ 45 w 1019"/>
                  <a:gd name="T33" fmla="*/ 185 h 1019"/>
                  <a:gd name="T34" fmla="*/ 67 w 1019"/>
                  <a:gd name="T35" fmla="*/ 197 h 1019"/>
                  <a:gd name="T36" fmla="*/ 91 w 1019"/>
                  <a:gd name="T37" fmla="*/ 202 h 1019"/>
                  <a:gd name="T38" fmla="*/ 118 w 1019"/>
                  <a:gd name="T39" fmla="*/ 202 h 1019"/>
                  <a:gd name="T40" fmla="*/ 142 w 1019"/>
                  <a:gd name="T41" fmla="*/ 195 h 1019"/>
                  <a:gd name="T42" fmla="*/ 163 w 1019"/>
                  <a:gd name="T43" fmla="*/ 183 h 1019"/>
                  <a:gd name="T44" fmla="*/ 181 w 1019"/>
                  <a:gd name="T45" fmla="*/ 166 h 1019"/>
                  <a:gd name="T46" fmla="*/ 194 w 1019"/>
                  <a:gd name="T47" fmla="*/ 145 h 1019"/>
                  <a:gd name="T48" fmla="*/ 202 w 1019"/>
                  <a:gd name="T49" fmla="*/ 122 h 1019"/>
                  <a:gd name="T50" fmla="*/ 184 w 1019"/>
                  <a:gd name="T51" fmla="*/ 101 h 1019"/>
                  <a:gd name="T52" fmla="*/ 181 w 1019"/>
                  <a:gd name="T53" fmla="*/ 122 h 1019"/>
                  <a:gd name="T54" fmla="*/ 174 w 1019"/>
                  <a:gd name="T55" fmla="*/ 140 h 1019"/>
                  <a:gd name="T56" fmla="*/ 162 w 1019"/>
                  <a:gd name="T57" fmla="*/ 156 h 1019"/>
                  <a:gd name="T58" fmla="*/ 148 w 1019"/>
                  <a:gd name="T59" fmla="*/ 169 h 1019"/>
                  <a:gd name="T60" fmla="*/ 130 w 1019"/>
                  <a:gd name="T61" fmla="*/ 178 h 1019"/>
                  <a:gd name="T62" fmla="*/ 110 w 1019"/>
                  <a:gd name="T63" fmla="*/ 182 h 1019"/>
                  <a:gd name="T64" fmla="*/ 89 w 1019"/>
                  <a:gd name="T65" fmla="*/ 182 h 1019"/>
                  <a:gd name="T66" fmla="*/ 70 w 1019"/>
                  <a:gd name="T67" fmla="*/ 176 h 1019"/>
                  <a:gd name="T68" fmla="*/ 53 w 1019"/>
                  <a:gd name="T69" fmla="*/ 167 h 1019"/>
                  <a:gd name="T70" fmla="*/ 39 w 1019"/>
                  <a:gd name="T71" fmla="*/ 153 h 1019"/>
                  <a:gd name="T72" fmla="*/ 28 w 1019"/>
                  <a:gd name="T73" fmla="*/ 137 h 1019"/>
                  <a:gd name="T74" fmla="*/ 22 w 1019"/>
                  <a:gd name="T75" fmla="*/ 118 h 1019"/>
                  <a:gd name="T76" fmla="*/ 20 w 1019"/>
                  <a:gd name="T77" fmla="*/ 97 h 1019"/>
                  <a:gd name="T78" fmla="*/ 24 w 1019"/>
                  <a:gd name="T79" fmla="*/ 77 h 1019"/>
                  <a:gd name="T80" fmla="*/ 32 w 1019"/>
                  <a:gd name="T81" fmla="*/ 59 h 1019"/>
                  <a:gd name="T82" fmla="*/ 44 w 1019"/>
                  <a:gd name="T83" fmla="*/ 44 h 1019"/>
                  <a:gd name="T84" fmla="*/ 60 w 1019"/>
                  <a:gd name="T85" fmla="*/ 32 h 1019"/>
                  <a:gd name="T86" fmla="*/ 78 w 1019"/>
                  <a:gd name="T87" fmla="*/ 24 h 1019"/>
                  <a:gd name="T88" fmla="*/ 98 w 1019"/>
                  <a:gd name="T89" fmla="*/ 20 h 1019"/>
                  <a:gd name="T90" fmla="*/ 119 w 1019"/>
                  <a:gd name="T91" fmla="*/ 22 h 1019"/>
                  <a:gd name="T92" fmla="*/ 137 w 1019"/>
                  <a:gd name="T93" fmla="*/ 28 h 1019"/>
                  <a:gd name="T94" fmla="*/ 154 w 1019"/>
                  <a:gd name="T95" fmla="*/ 39 h 1019"/>
                  <a:gd name="T96" fmla="*/ 167 w 1019"/>
                  <a:gd name="T97" fmla="*/ 53 h 1019"/>
                  <a:gd name="T98" fmla="*/ 177 w 1019"/>
                  <a:gd name="T99" fmla="*/ 70 h 1019"/>
                  <a:gd name="T100" fmla="*/ 183 w 1019"/>
                  <a:gd name="T101" fmla="*/ 89 h 101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019" h="1019">
                    <a:moveTo>
                      <a:pt x="1019" y="509"/>
                    </a:moveTo>
                    <a:lnTo>
                      <a:pt x="1019" y="483"/>
                    </a:lnTo>
                    <a:lnTo>
                      <a:pt x="1017" y="457"/>
                    </a:lnTo>
                    <a:lnTo>
                      <a:pt x="1013" y="432"/>
                    </a:lnTo>
                    <a:lnTo>
                      <a:pt x="1009" y="407"/>
                    </a:lnTo>
                    <a:lnTo>
                      <a:pt x="1003" y="382"/>
                    </a:lnTo>
                    <a:lnTo>
                      <a:pt x="996" y="357"/>
                    </a:lnTo>
                    <a:lnTo>
                      <a:pt x="988" y="334"/>
                    </a:lnTo>
                    <a:lnTo>
                      <a:pt x="979" y="311"/>
                    </a:lnTo>
                    <a:lnTo>
                      <a:pt x="968" y="288"/>
                    </a:lnTo>
                    <a:lnTo>
                      <a:pt x="957" y="266"/>
                    </a:lnTo>
                    <a:lnTo>
                      <a:pt x="945" y="245"/>
                    </a:lnTo>
                    <a:lnTo>
                      <a:pt x="932" y="225"/>
                    </a:lnTo>
                    <a:lnTo>
                      <a:pt x="917" y="205"/>
                    </a:lnTo>
                    <a:lnTo>
                      <a:pt x="902" y="186"/>
                    </a:lnTo>
                    <a:lnTo>
                      <a:pt x="887" y="166"/>
                    </a:lnTo>
                    <a:lnTo>
                      <a:pt x="870" y="149"/>
                    </a:lnTo>
                    <a:lnTo>
                      <a:pt x="852" y="132"/>
                    </a:lnTo>
                    <a:lnTo>
                      <a:pt x="834" y="116"/>
                    </a:lnTo>
                    <a:lnTo>
                      <a:pt x="815" y="101"/>
                    </a:lnTo>
                    <a:lnTo>
                      <a:pt x="795" y="87"/>
                    </a:lnTo>
                    <a:lnTo>
                      <a:pt x="773" y="73"/>
                    </a:lnTo>
                    <a:lnTo>
                      <a:pt x="752" y="61"/>
                    </a:lnTo>
                    <a:lnTo>
                      <a:pt x="730" y="50"/>
                    </a:lnTo>
                    <a:lnTo>
                      <a:pt x="708" y="40"/>
                    </a:lnTo>
                    <a:lnTo>
                      <a:pt x="685" y="31"/>
                    </a:lnTo>
                    <a:lnTo>
                      <a:pt x="661" y="23"/>
                    </a:lnTo>
                    <a:lnTo>
                      <a:pt x="637" y="16"/>
                    </a:lnTo>
                    <a:lnTo>
                      <a:pt x="612" y="10"/>
                    </a:lnTo>
                    <a:lnTo>
                      <a:pt x="587" y="6"/>
                    </a:lnTo>
                    <a:lnTo>
                      <a:pt x="561" y="3"/>
                    </a:lnTo>
                    <a:lnTo>
                      <a:pt x="535" y="1"/>
                    </a:lnTo>
                    <a:lnTo>
                      <a:pt x="509" y="0"/>
                    </a:lnTo>
                    <a:lnTo>
                      <a:pt x="483" y="1"/>
                    </a:lnTo>
                    <a:lnTo>
                      <a:pt x="457" y="3"/>
                    </a:lnTo>
                    <a:lnTo>
                      <a:pt x="432" y="6"/>
                    </a:lnTo>
                    <a:lnTo>
                      <a:pt x="407" y="10"/>
                    </a:lnTo>
                    <a:lnTo>
                      <a:pt x="383" y="16"/>
                    </a:lnTo>
                    <a:lnTo>
                      <a:pt x="357" y="23"/>
                    </a:lnTo>
                    <a:lnTo>
                      <a:pt x="334" y="31"/>
                    </a:lnTo>
                    <a:lnTo>
                      <a:pt x="311" y="40"/>
                    </a:lnTo>
                    <a:lnTo>
                      <a:pt x="288" y="50"/>
                    </a:lnTo>
                    <a:lnTo>
                      <a:pt x="267" y="61"/>
                    </a:lnTo>
                    <a:lnTo>
                      <a:pt x="245" y="73"/>
                    </a:lnTo>
                    <a:lnTo>
                      <a:pt x="225" y="87"/>
                    </a:lnTo>
                    <a:lnTo>
                      <a:pt x="205" y="101"/>
                    </a:lnTo>
                    <a:lnTo>
                      <a:pt x="186" y="116"/>
                    </a:lnTo>
                    <a:lnTo>
                      <a:pt x="166" y="132"/>
                    </a:lnTo>
                    <a:lnTo>
                      <a:pt x="149" y="149"/>
                    </a:lnTo>
                    <a:lnTo>
                      <a:pt x="132" y="166"/>
                    </a:lnTo>
                    <a:lnTo>
                      <a:pt x="116" y="186"/>
                    </a:lnTo>
                    <a:lnTo>
                      <a:pt x="101" y="205"/>
                    </a:lnTo>
                    <a:lnTo>
                      <a:pt x="87" y="225"/>
                    </a:lnTo>
                    <a:lnTo>
                      <a:pt x="74" y="245"/>
                    </a:lnTo>
                    <a:lnTo>
                      <a:pt x="61" y="266"/>
                    </a:lnTo>
                    <a:lnTo>
                      <a:pt x="50" y="288"/>
                    </a:lnTo>
                    <a:lnTo>
                      <a:pt x="40" y="311"/>
                    </a:lnTo>
                    <a:lnTo>
                      <a:pt x="31" y="334"/>
                    </a:lnTo>
                    <a:lnTo>
                      <a:pt x="23" y="357"/>
                    </a:lnTo>
                    <a:lnTo>
                      <a:pt x="16" y="382"/>
                    </a:lnTo>
                    <a:lnTo>
                      <a:pt x="11" y="407"/>
                    </a:lnTo>
                    <a:lnTo>
                      <a:pt x="6" y="432"/>
                    </a:lnTo>
                    <a:lnTo>
                      <a:pt x="3" y="457"/>
                    </a:lnTo>
                    <a:lnTo>
                      <a:pt x="1" y="483"/>
                    </a:lnTo>
                    <a:lnTo>
                      <a:pt x="0" y="509"/>
                    </a:lnTo>
                    <a:lnTo>
                      <a:pt x="1" y="535"/>
                    </a:lnTo>
                    <a:lnTo>
                      <a:pt x="3" y="561"/>
                    </a:lnTo>
                    <a:lnTo>
                      <a:pt x="6" y="587"/>
                    </a:lnTo>
                    <a:lnTo>
                      <a:pt x="11" y="612"/>
                    </a:lnTo>
                    <a:lnTo>
                      <a:pt x="16" y="637"/>
                    </a:lnTo>
                    <a:lnTo>
                      <a:pt x="23" y="661"/>
                    </a:lnTo>
                    <a:lnTo>
                      <a:pt x="31" y="684"/>
                    </a:lnTo>
                    <a:lnTo>
                      <a:pt x="40" y="707"/>
                    </a:lnTo>
                    <a:lnTo>
                      <a:pt x="50" y="730"/>
                    </a:lnTo>
                    <a:lnTo>
                      <a:pt x="61" y="752"/>
                    </a:lnTo>
                    <a:lnTo>
                      <a:pt x="74" y="773"/>
                    </a:lnTo>
                    <a:lnTo>
                      <a:pt x="87" y="794"/>
                    </a:lnTo>
                    <a:lnTo>
                      <a:pt x="101" y="814"/>
                    </a:lnTo>
                    <a:lnTo>
                      <a:pt x="116" y="833"/>
                    </a:lnTo>
                    <a:lnTo>
                      <a:pt x="132" y="852"/>
                    </a:lnTo>
                    <a:lnTo>
                      <a:pt x="149" y="869"/>
                    </a:lnTo>
                    <a:lnTo>
                      <a:pt x="166" y="886"/>
                    </a:lnTo>
                    <a:lnTo>
                      <a:pt x="186" y="902"/>
                    </a:lnTo>
                    <a:lnTo>
                      <a:pt x="205" y="917"/>
                    </a:lnTo>
                    <a:lnTo>
                      <a:pt x="225" y="931"/>
                    </a:lnTo>
                    <a:lnTo>
                      <a:pt x="245" y="945"/>
                    </a:lnTo>
                    <a:lnTo>
                      <a:pt x="267" y="957"/>
                    </a:lnTo>
                    <a:lnTo>
                      <a:pt x="288" y="968"/>
                    </a:lnTo>
                    <a:lnTo>
                      <a:pt x="311" y="978"/>
                    </a:lnTo>
                    <a:lnTo>
                      <a:pt x="334" y="987"/>
                    </a:lnTo>
                    <a:lnTo>
                      <a:pt x="357" y="995"/>
                    </a:lnTo>
                    <a:lnTo>
                      <a:pt x="383" y="1003"/>
                    </a:lnTo>
                    <a:lnTo>
                      <a:pt x="407" y="1009"/>
                    </a:lnTo>
                    <a:lnTo>
                      <a:pt x="432" y="1013"/>
                    </a:lnTo>
                    <a:lnTo>
                      <a:pt x="457" y="1016"/>
                    </a:lnTo>
                    <a:lnTo>
                      <a:pt x="483" y="1018"/>
                    </a:lnTo>
                    <a:lnTo>
                      <a:pt x="509" y="1019"/>
                    </a:lnTo>
                    <a:lnTo>
                      <a:pt x="535" y="1018"/>
                    </a:lnTo>
                    <a:lnTo>
                      <a:pt x="561" y="1016"/>
                    </a:lnTo>
                    <a:lnTo>
                      <a:pt x="587" y="1013"/>
                    </a:lnTo>
                    <a:lnTo>
                      <a:pt x="612" y="1009"/>
                    </a:lnTo>
                    <a:lnTo>
                      <a:pt x="637" y="1003"/>
                    </a:lnTo>
                    <a:lnTo>
                      <a:pt x="661" y="995"/>
                    </a:lnTo>
                    <a:lnTo>
                      <a:pt x="685" y="987"/>
                    </a:lnTo>
                    <a:lnTo>
                      <a:pt x="708" y="978"/>
                    </a:lnTo>
                    <a:lnTo>
                      <a:pt x="730" y="968"/>
                    </a:lnTo>
                    <a:lnTo>
                      <a:pt x="752" y="957"/>
                    </a:lnTo>
                    <a:lnTo>
                      <a:pt x="773" y="945"/>
                    </a:lnTo>
                    <a:lnTo>
                      <a:pt x="795" y="931"/>
                    </a:lnTo>
                    <a:lnTo>
                      <a:pt x="815" y="917"/>
                    </a:lnTo>
                    <a:lnTo>
                      <a:pt x="834" y="902"/>
                    </a:lnTo>
                    <a:lnTo>
                      <a:pt x="852" y="886"/>
                    </a:lnTo>
                    <a:lnTo>
                      <a:pt x="870" y="869"/>
                    </a:lnTo>
                    <a:lnTo>
                      <a:pt x="887" y="852"/>
                    </a:lnTo>
                    <a:lnTo>
                      <a:pt x="902" y="833"/>
                    </a:lnTo>
                    <a:lnTo>
                      <a:pt x="917" y="814"/>
                    </a:lnTo>
                    <a:lnTo>
                      <a:pt x="932" y="794"/>
                    </a:lnTo>
                    <a:lnTo>
                      <a:pt x="945" y="773"/>
                    </a:lnTo>
                    <a:lnTo>
                      <a:pt x="957" y="752"/>
                    </a:lnTo>
                    <a:lnTo>
                      <a:pt x="968" y="730"/>
                    </a:lnTo>
                    <a:lnTo>
                      <a:pt x="979" y="707"/>
                    </a:lnTo>
                    <a:lnTo>
                      <a:pt x="988" y="684"/>
                    </a:lnTo>
                    <a:lnTo>
                      <a:pt x="996" y="661"/>
                    </a:lnTo>
                    <a:lnTo>
                      <a:pt x="1003" y="637"/>
                    </a:lnTo>
                    <a:lnTo>
                      <a:pt x="1009" y="612"/>
                    </a:lnTo>
                    <a:lnTo>
                      <a:pt x="1013" y="587"/>
                    </a:lnTo>
                    <a:lnTo>
                      <a:pt x="1017" y="561"/>
                    </a:lnTo>
                    <a:lnTo>
                      <a:pt x="1019" y="535"/>
                    </a:lnTo>
                    <a:lnTo>
                      <a:pt x="1019" y="509"/>
                    </a:lnTo>
                    <a:close/>
                    <a:moveTo>
                      <a:pt x="917" y="509"/>
                    </a:moveTo>
                    <a:lnTo>
                      <a:pt x="916" y="530"/>
                    </a:lnTo>
                    <a:lnTo>
                      <a:pt x="915" y="550"/>
                    </a:lnTo>
                    <a:lnTo>
                      <a:pt x="912" y="571"/>
                    </a:lnTo>
                    <a:lnTo>
                      <a:pt x="909" y="592"/>
                    </a:lnTo>
                    <a:lnTo>
                      <a:pt x="904" y="611"/>
                    </a:lnTo>
                    <a:lnTo>
                      <a:pt x="899" y="631"/>
                    </a:lnTo>
                    <a:lnTo>
                      <a:pt x="892" y="649"/>
                    </a:lnTo>
                    <a:lnTo>
                      <a:pt x="885" y="668"/>
                    </a:lnTo>
                    <a:lnTo>
                      <a:pt x="877" y="686"/>
                    </a:lnTo>
                    <a:lnTo>
                      <a:pt x="868" y="703"/>
                    </a:lnTo>
                    <a:lnTo>
                      <a:pt x="858" y="720"/>
                    </a:lnTo>
                    <a:lnTo>
                      <a:pt x="848" y="737"/>
                    </a:lnTo>
                    <a:lnTo>
                      <a:pt x="836" y="753"/>
                    </a:lnTo>
                    <a:lnTo>
                      <a:pt x="824" y="768"/>
                    </a:lnTo>
                    <a:lnTo>
                      <a:pt x="811" y="783"/>
                    </a:lnTo>
                    <a:lnTo>
                      <a:pt x="798" y="798"/>
                    </a:lnTo>
                    <a:lnTo>
                      <a:pt x="784" y="811"/>
                    </a:lnTo>
                    <a:lnTo>
                      <a:pt x="768" y="824"/>
                    </a:lnTo>
                    <a:lnTo>
                      <a:pt x="753" y="836"/>
                    </a:lnTo>
                    <a:lnTo>
                      <a:pt x="737" y="847"/>
                    </a:lnTo>
                    <a:lnTo>
                      <a:pt x="721" y="858"/>
                    </a:lnTo>
                    <a:lnTo>
                      <a:pt x="704" y="868"/>
                    </a:lnTo>
                    <a:lnTo>
                      <a:pt x="686" y="877"/>
                    </a:lnTo>
                    <a:lnTo>
                      <a:pt x="668" y="885"/>
                    </a:lnTo>
                    <a:lnTo>
                      <a:pt x="650" y="892"/>
                    </a:lnTo>
                    <a:lnTo>
                      <a:pt x="631" y="898"/>
                    </a:lnTo>
                    <a:lnTo>
                      <a:pt x="612" y="904"/>
                    </a:lnTo>
                    <a:lnTo>
                      <a:pt x="592" y="908"/>
                    </a:lnTo>
                    <a:lnTo>
                      <a:pt x="571" y="912"/>
                    </a:lnTo>
                    <a:lnTo>
                      <a:pt x="551" y="914"/>
                    </a:lnTo>
                    <a:lnTo>
                      <a:pt x="530" y="916"/>
                    </a:lnTo>
                    <a:lnTo>
                      <a:pt x="509" y="917"/>
                    </a:lnTo>
                    <a:lnTo>
                      <a:pt x="488" y="916"/>
                    </a:lnTo>
                    <a:lnTo>
                      <a:pt x="468" y="914"/>
                    </a:lnTo>
                    <a:lnTo>
                      <a:pt x="447" y="912"/>
                    </a:lnTo>
                    <a:lnTo>
                      <a:pt x="428" y="908"/>
                    </a:lnTo>
                    <a:lnTo>
                      <a:pt x="408" y="904"/>
                    </a:lnTo>
                    <a:lnTo>
                      <a:pt x="389" y="898"/>
                    </a:lnTo>
                    <a:lnTo>
                      <a:pt x="369" y="892"/>
                    </a:lnTo>
                    <a:lnTo>
                      <a:pt x="350" y="885"/>
                    </a:lnTo>
                    <a:lnTo>
                      <a:pt x="332" y="877"/>
                    </a:lnTo>
                    <a:lnTo>
                      <a:pt x="315" y="868"/>
                    </a:lnTo>
                    <a:lnTo>
                      <a:pt x="298" y="858"/>
                    </a:lnTo>
                    <a:lnTo>
                      <a:pt x="281" y="847"/>
                    </a:lnTo>
                    <a:lnTo>
                      <a:pt x="266" y="836"/>
                    </a:lnTo>
                    <a:lnTo>
                      <a:pt x="250" y="824"/>
                    </a:lnTo>
                    <a:lnTo>
                      <a:pt x="236" y="811"/>
                    </a:lnTo>
                    <a:lnTo>
                      <a:pt x="221" y="798"/>
                    </a:lnTo>
                    <a:lnTo>
                      <a:pt x="208" y="783"/>
                    </a:lnTo>
                    <a:lnTo>
                      <a:pt x="195" y="768"/>
                    </a:lnTo>
                    <a:lnTo>
                      <a:pt x="183" y="753"/>
                    </a:lnTo>
                    <a:lnTo>
                      <a:pt x="172" y="737"/>
                    </a:lnTo>
                    <a:lnTo>
                      <a:pt x="160" y="720"/>
                    </a:lnTo>
                    <a:lnTo>
                      <a:pt x="151" y="703"/>
                    </a:lnTo>
                    <a:lnTo>
                      <a:pt x="142" y="686"/>
                    </a:lnTo>
                    <a:lnTo>
                      <a:pt x="134" y="668"/>
                    </a:lnTo>
                    <a:lnTo>
                      <a:pt x="126" y="649"/>
                    </a:lnTo>
                    <a:lnTo>
                      <a:pt x="120" y="631"/>
                    </a:lnTo>
                    <a:lnTo>
                      <a:pt x="114" y="611"/>
                    </a:lnTo>
                    <a:lnTo>
                      <a:pt x="110" y="592"/>
                    </a:lnTo>
                    <a:lnTo>
                      <a:pt x="106" y="571"/>
                    </a:lnTo>
                    <a:lnTo>
                      <a:pt x="104" y="550"/>
                    </a:lnTo>
                    <a:lnTo>
                      <a:pt x="102" y="530"/>
                    </a:lnTo>
                    <a:lnTo>
                      <a:pt x="102" y="509"/>
                    </a:lnTo>
                    <a:lnTo>
                      <a:pt x="102" y="488"/>
                    </a:lnTo>
                    <a:lnTo>
                      <a:pt x="104" y="468"/>
                    </a:lnTo>
                    <a:lnTo>
                      <a:pt x="106" y="447"/>
                    </a:lnTo>
                    <a:lnTo>
                      <a:pt x="110" y="427"/>
                    </a:lnTo>
                    <a:lnTo>
                      <a:pt x="114" y="408"/>
                    </a:lnTo>
                    <a:lnTo>
                      <a:pt x="120" y="388"/>
                    </a:lnTo>
                    <a:lnTo>
                      <a:pt x="126" y="369"/>
                    </a:lnTo>
                    <a:lnTo>
                      <a:pt x="134" y="350"/>
                    </a:lnTo>
                    <a:lnTo>
                      <a:pt x="142" y="332"/>
                    </a:lnTo>
                    <a:lnTo>
                      <a:pt x="151" y="315"/>
                    </a:lnTo>
                    <a:lnTo>
                      <a:pt x="160" y="298"/>
                    </a:lnTo>
                    <a:lnTo>
                      <a:pt x="172" y="281"/>
                    </a:lnTo>
                    <a:lnTo>
                      <a:pt x="183" y="265"/>
                    </a:lnTo>
                    <a:lnTo>
                      <a:pt x="195" y="250"/>
                    </a:lnTo>
                    <a:lnTo>
                      <a:pt x="208" y="235"/>
                    </a:lnTo>
                    <a:lnTo>
                      <a:pt x="221" y="221"/>
                    </a:lnTo>
                    <a:lnTo>
                      <a:pt x="236" y="208"/>
                    </a:lnTo>
                    <a:lnTo>
                      <a:pt x="250" y="195"/>
                    </a:lnTo>
                    <a:lnTo>
                      <a:pt x="266" y="183"/>
                    </a:lnTo>
                    <a:lnTo>
                      <a:pt x="281" y="171"/>
                    </a:lnTo>
                    <a:lnTo>
                      <a:pt x="298" y="160"/>
                    </a:lnTo>
                    <a:lnTo>
                      <a:pt x="315" y="150"/>
                    </a:lnTo>
                    <a:lnTo>
                      <a:pt x="332" y="141"/>
                    </a:lnTo>
                    <a:lnTo>
                      <a:pt x="350" y="133"/>
                    </a:lnTo>
                    <a:lnTo>
                      <a:pt x="369" y="126"/>
                    </a:lnTo>
                    <a:lnTo>
                      <a:pt x="389" y="120"/>
                    </a:lnTo>
                    <a:lnTo>
                      <a:pt x="408" y="114"/>
                    </a:lnTo>
                    <a:lnTo>
                      <a:pt x="428" y="110"/>
                    </a:lnTo>
                    <a:lnTo>
                      <a:pt x="447" y="106"/>
                    </a:lnTo>
                    <a:lnTo>
                      <a:pt x="468" y="104"/>
                    </a:lnTo>
                    <a:lnTo>
                      <a:pt x="488" y="102"/>
                    </a:lnTo>
                    <a:lnTo>
                      <a:pt x="509" y="101"/>
                    </a:lnTo>
                    <a:lnTo>
                      <a:pt x="530" y="102"/>
                    </a:lnTo>
                    <a:lnTo>
                      <a:pt x="551" y="104"/>
                    </a:lnTo>
                    <a:lnTo>
                      <a:pt x="571" y="106"/>
                    </a:lnTo>
                    <a:lnTo>
                      <a:pt x="592" y="110"/>
                    </a:lnTo>
                    <a:lnTo>
                      <a:pt x="612" y="114"/>
                    </a:lnTo>
                    <a:lnTo>
                      <a:pt x="631" y="120"/>
                    </a:lnTo>
                    <a:lnTo>
                      <a:pt x="650" y="126"/>
                    </a:lnTo>
                    <a:lnTo>
                      <a:pt x="668" y="133"/>
                    </a:lnTo>
                    <a:lnTo>
                      <a:pt x="686" y="141"/>
                    </a:lnTo>
                    <a:lnTo>
                      <a:pt x="704" y="150"/>
                    </a:lnTo>
                    <a:lnTo>
                      <a:pt x="721" y="160"/>
                    </a:lnTo>
                    <a:lnTo>
                      <a:pt x="737" y="171"/>
                    </a:lnTo>
                    <a:lnTo>
                      <a:pt x="753" y="183"/>
                    </a:lnTo>
                    <a:lnTo>
                      <a:pt x="768" y="195"/>
                    </a:lnTo>
                    <a:lnTo>
                      <a:pt x="784" y="208"/>
                    </a:lnTo>
                    <a:lnTo>
                      <a:pt x="798" y="221"/>
                    </a:lnTo>
                    <a:lnTo>
                      <a:pt x="811" y="235"/>
                    </a:lnTo>
                    <a:lnTo>
                      <a:pt x="824" y="250"/>
                    </a:lnTo>
                    <a:lnTo>
                      <a:pt x="836" y="265"/>
                    </a:lnTo>
                    <a:lnTo>
                      <a:pt x="848" y="281"/>
                    </a:lnTo>
                    <a:lnTo>
                      <a:pt x="858" y="298"/>
                    </a:lnTo>
                    <a:lnTo>
                      <a:pt x="868" y="315"/>
                    </a:lnTo>
                    <a:lnTo>
                      <a:pt x="877" y="332"/>
                    </a:lnTo>
                    <a:lnTo>
                      <a:pt x="885" y="350"/>
                    </a:lnTo>
                    <a:lnTo>
                      <a:pt x="892" y="369"/>
                    </a:lnTo>
                    <a:lnTo>
                      <a:pt x="899" y="388"/>
                    </a:lnTo>
                    <a:lnTo>
                      <a:pt x="904" y="408"/>
                    </a:lnTo>
                    <a:lnTo>
                      <a:pt x="909" y="427"/>
                    </a:lnTo>
                    <a:lnTo>
                      <a:pt x="912" y="447"/>
                    </a:lnTo>
                    <a:lnTo>
                      <a:pt x="915" y="468"/>
                    </a:lnTo>
                    <a:lnTo>
                      <a:pt x="916" y="488"/>
                    </a:lnTo>
                    <a:lnTo>
                      <a:pt x="917" y="509"/>
                    </a:lnTo>
                    <a:close/>
                  </a:path>
                </a:pathLst>
              </a:custGeom>
              <a:solidFill>
                <a:srgbClr val="FBE3C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1591" name="Freeform 1422">
                <a:extLst>
                  <a:ext uri="{FF2B5EF4-FFF2-40B4-BE49-F238E27FC236}">
                    <a16:creationId xmlns:a16="http://schemas.microsoft.com/office/drawing/2014/main" id="{78870848-F426-43EA-B08F-D32409DC728C}"/>
                  </a:ext>
                </a:extLst>
              </p:cNvPr>
              <p:cNvSpPr>
                <a:spLocks noEditPoints="1"/>
              </p:cNvSpPr>
              <p:nvPr/>
            </p:nvSpPr>
            <p:spPr bwMode="auto">
              <a:xfrm>
                <a:off x="3848" y="1424"/>
                <a:ext cx="183" cy="183"/>
              </a:xfrm>
              <a:custGeom>
                <a:avLst/>
                <a:gdLst>
                  <a:gd name="T0" fmla="*/ 181 w 917"/>
                  <a:gd name="T1" fmla="*/ 73 h 916"/>
                  <a:gd name="T2" fmla="*/ 174 w 917"/>
                  <a:gd name="T3" fmla="*/ 52 h 916"/>
                  <a:gd name="T4" fmla="*/ 162 w 917"/>
                  <a:gd name="T5" fmla="*/ 33 h 916"/>
                  <a:gd name="T6" fmla="*/ 146 w 917"/>
                  <a:gd name="T7" fmla="*/ 18 h 916"/>
                  <a:gd name="T8" fmla="*/ 127 w 917"/>
                  <a:gd name="T9" fmla="*/ 7 h 916"/>
                  <a:gd name="T10" fmla="*/ 106 w 917"/>
                  <a:gd name="T11" fmla="*/ 1 h 916"/>
                  <a:gd name="T12" fmla="*/ 82 w 917"/>
                  <a:gd name="T13" fmla="*/ 0 h 916"/>
                  <a:gd name="T14" fmla="*/ 60 w 917"/>
                  <a:gd name="T15" fmla="*/ 5 h 916"/>
                  <a:gd name="T16" fmla="*/ 40 w 917"/>
                  <a:gd name="T17" fmla="*/ 16 h 916"/>
                  <a:gd name="T18" fmla="*/ 24 w 917"/>
                  <a:gd name="T19" fmla="*/ 30 h 916"/>
                  <a:gd name="T20" fmla="*/ 11 w 917"/>
                  <a:gd name="T21" fmla="*/ 48 h 916"/>
                  <a:gd name="T22" fmla="*/ 3 w 917"/>
                  <a:gd name="T23" fmla="*/ 69 h 916"/>
                  <a:gd name="T24" fmla="*/ 0 w 917"/>
                  <a:gd name="T25" fmla="*/ 92 h 916"/>
                  <a:gd name="T26" fmla="*/ 3 w 917"/>
                  <a:gd name="T27" fmla="*/ 114 h 916"/>
                  <a:gd name="T28" fmla="*/ 11 w 917"/>
                  <a:gd name="T29" fmla="*/ 135 h 916"/>
                  <a:gd name="T30" fmla="*/ 24 w 917"/>
                  <a:gd name="T31" fmla="*/ 153 h 916"/>
                  <a:gd name="T32" fmla="*/ 40 w 917"/>
                  <a:gd name="T33" fmla="*/ 167 h 916"/>
                  <a:gd name="T34" fmla="*/ 60 w 917"/>
                  <a:gd name="T35" fmla="*/ 178 h 916"/>
                  <a:gd name="T36" fmla="*/ 82 w 917"/>
                  <a:gd name="T37" fmla="*/ 183 h 916"/>
                  <a:gd name="T38" fmla="*/ 106 w 917"/>
                  <a:gd name="T39" fmla="*/ 182 h 916"/>
                  <a:gd name="T40" fmla="*/ 127 w 917"/>
                  <a:gd name="T41" fmla="*/ 176 h 916"/>
                  <a:gd name="T42" fmla="*/ 146 w 917"/>
                  <a:gd name="T43" fmla="*/ 165 h 916"/>
                  <a:gd name="T44" fmla="*/ 162 w 917"/>
                  <a:gd name="T45" fmla="*/ 150 h 916"/>
                  <a:gd name="T46" fmla="*/ 174 w 917"/>
                  <a:gd name="T47" fmla="*/ 131 h 916"/>
                  <a:gd name="T48" fmla="*/ 181 w 917"/>
                  <a:gd name="T49" fmla="*/ 110 h 916"/>
                  <a:gd name="T50" fmla="*/ 163 w 917"/>
                  <a:gd name="T51" fmla="*/ 92 h 916"/>
                  <a:gd name="T52" fmla="*/ 160 w 917"/>
                  <a:gd name="T53" fmla="*/ 109 h 916"/>
                  <a:gd name="T54" fmla="*/ 154 w 917"/>
                  <a:gd name="T55" fmla="*/ 125 h 916"/>
                  <a:gd name="T56" fmla="*/ 144 w 917"/>
                  <a:gd name="T57" fmla="*/ 139 h 916"/>
                  <a:gd name="T58" fmla="*/ 131 w 917"/>
                  <a:gd name="T59" fmla="*/ 151 h 916"/>
                  <a:gd name="T60" fmla="*/ 116 w 917"/>
                  <a:gd name="T61" fmla="*/ 158 h 916"/>
                  <a:gd name="T62" fmla="*/ 99 w 917"/>
                  <a:gd name="T63" fmla="*/ 162 h 916"/>
                  <a:gd name="T64" fmla="*/ 81 w 917"/>
                  <a:gd name="T65" fmla="*/ 162 h 916"/>
                  <a:gd name="T66" fmla="*/ 64 w 917"/>
                  <a:gd name="T67" fmla="*/ 157 h 916"/>
                  <a:gd name="T68" fmla="*/ 49 w 917"/>
                  <a:gd name="T69" fmla="*/ 149 h 916"/>
                  <a:gd name="T70" fmla="*/ 37 w 917"/>
                  <a:gd name="T71" fmla="*/ 137 h 916"/>
                  <a:gd name="T72" fmla="*/ 27 w 917"/>
                  <a:gd name="T73" fmla="*/ 122 h 916"/>
                  <a:gd name="T74" fmla="*/ 22 w 917"/>
                  <a:gd name="T75" fmla="*/ 106 h 916"/>
                  <a:gd name="T76" fmla="*/ 20 w 917"/>
                  <a:gd name="T77" fmla="*/ 88 h 916"/>
                  <a:gd name="T78" fmla="*/ 23 w 917"/>
                  <a:gd name="T79" fmla="*/ 70 h 916"/>
                  <a:gd name="T80" fmla="*/ 31 w 917"/>
                  <a:gd name="T81" fmla="*/ 55 h 916"/>
                  <a:gd name="T82" fmla="*/ 41 w 917"/>
                  <a:gd name="T83" fmla="*/ 41 h 916"/>
                  <a:gd name="T84" fmla="*/ 54 w 917"/>
                  <a:gd name="T85" fmla="*/ 31 h 916"/>
                  <a:gd name="T86" fmla="*/ 70 w 917"/>
                  <a:gd name="T87" fmla="*/ 23 h 916"/>
                  <a:gd name="T88" fmla="*/ 88 w 917"/>
                  <a:gd name="T89" fmla="*/ 20 h 916"/>
                  <a:gd name="T90" fmla="*/ 106 w 917"/>
                  <a:gd name="T91" fmla="*/ 22 h 916"/>
                  <a:gd name="T92" fmla="*/ 122 w 917"/>
                  <a:gd name="T93" fmla="*/ 27 h 916"/>
                  <a:gd name="T94" fmla="*/ 137 w 917"/>
                  <a:gd name="T95" fmla="*/ 37 h 916"/>
                  <a:gd name="T96" fmla="*/ 149 w 917"/>
                  <a:gd name="T97" fmla="*/ 49 h 916"/>
                  <a:gd name="T98" fmla="*/ 157 w 917"/>
                  <a:gd name="T99" fmla="*/ 64 h 916"/>
                  <a:gd name="T100" fmla="*/ 162 w 917"/>
                  <a:gd name="T101" fmla="*/ 81 h 91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917" h="916">
                    <a:moveTo>
                      <a:pt x="917" y="458"/>
                    </a:moveTo>
                    <a:lnTo>
                      <a:pt x="916" y="435"/>
                    </a:lnTo>
                    <a:lnTo>
                      <a:pt x="914" y="411"/>
                    </a:lnTo>
                    <a:lnTo>
                      <a:pt x="911" y="389"/>
                    </a:lnTo>
                    <a:lnTo>
                      <a:pt x="907" y="366"/>
                    </a:lnTo>
                    <a:lnTo>
                      <a:pt x="902" y="344"/>
                    </a:lnTo>
                    <a:lnTo>
                      <a:pt x="896" y="321"/>
                    </a:lnTo>
                    <a:lnTo>
                      <a:pt x="889" y="300"/>
                    </a:lnTo>
                    <a:lnTo>
                      <a:pt x="881" y="279"/>
                    </a:lnTo>
                    <a:lnTo>
                      <a:pt x="872" y="259"/>
                    </a:lnTo>
                    <a:lnTo>
                      <a:pt x="861" y="240"/>
                    </a:lnTo>
                    <a:lnTo>
                      <a:pt x="850" y="220"/>
                    </a:lnTo>
                    <a:lnTo>
                      <a:pt x="839" y="202"/>
                    </a:lnTo>
                    <a:lnTo>
                      <a:pt x="826" y="184"/>
                    </a:lnTo>
                    <a:lnTo>
                      <a:pt x="812" y="167"/>
                    </a:lnTo>
                    <a:lnTo>
                      <a:pt x="798" y="150"/>
                    </a:lnTo>
                    <a:lnTo>
                      <a:pt x="783" y="134"/>
                    </a:lnTo>
                    <a:lnTo>
                      <a:pt x="767" y="118"/>
                    </a:lnTo>
                    <a:lnTo>
                      <a:pt x="750" y="104"/>
                    </a:lnTo>
                    <a:lnTo>
                      <a:pt x="733" y="90"/>
                    </a:lnTo>
                    <a:lnTo>
                      <a:pt x="714" y="78"/>
                    </a:lnTo>
                    <a:lnTo>
                      <a:pt x="696" y="66"/>
                    </a:lnTo>
                    <a:lnTo>
                      <a:pt x="677" y="55"/>
                    </a:lnTo>
                    <a:lnTo>
                      <a:pt x="657" y="45"/>
                    </a:lnTo>
                    <a:lnTo>
                      <a:pt x="637" y="36"/>
                    </a:lnTo>
                    <a:lnTo>
                      <a:pt x="616" y="27"/>
                    </a:lnTo>
                    <a:lnTo>
                      <a:pt x="595" y="20"/>
                    </a:lnTo>
                    <a:lnTo>
                      <a:pt x="573" y="14"/>
                    </a:lnTo>
                    <a:lnTo>
                      <a:pt x="551" y="9"/>
                    </a:lnTo>
                    <a:lnTo>
                      <a:pt x="529" y="5"/>
                    </a:lnTo>
                    <a:lnTo>
                      <a:pt x="505" y="2"/>
                    </a:lnTo>
                    <a:lnTo>
                      <a:pt x="482" y="0"/>
                    </a:lnTo>
                    <a:lnTo>
                      <a:pt x="458" y="0"/>
                    </a:lnTo>
                    <a:lnTo>
                      <a:pt x="435" y="0"/>
                    </a:lnTo>
                    <a:lnTo>
                      <a:pt x="412" y="2"/>
                    </a:lnTo>
                    <a:lnTo>
                      <a:pt x="389" y="5"/>
                    </a:lnTo>
                    <a:lnTo>
                      <a:pt x="366" y="9"/>
                    </a:lnTo>
                    <a:lnTo>
                      <a:pt x="344" y="14"/>
                    </a:lnTo>
                    <a:lnTo>
                      <a:pt x="323" y="20"/>
                    </a:lnTo>
                    <a:lnTo>
                      <a:pt x="300" y="27"/>
                    </a:lnTo>
                    <a:lnTo>
                      <a:pt x="280" y="36"/>
                    </a:lnTo>
                    <a:lnTo>
                      <a:pt x="259" y="45"/>
                    </a:lnTo>
                    <a:lnTo>
                      <a:pt x="240" y="55"/>
                    </a:lnTo>
                    <a:lnTo>
                      <a:pt x="221" y="66"/>
                    </a:lnTo>
                    <a:lnTo>
                      <a:pt x="202" y="78"/>
                    </a:lnTo>
                    <a:lnTo>
                      <a:pt x="184" y="90"/>
                    </a:lnTo>
                    <a:lnTo>
                      <a:pt x="167" y="104"/>
                    </a:lnTo>
                    <a:lnTo>
                      <a:pt x="150" y="118"/>
                    </a:lnTo>
                    <a:lnTo>
                      <a:pt x="135" y="134"/>
                    </a:lnTo>
                    <a:lnTo>
                      <a:pt x="118" y="150"/>
                    </a:lnTo>
                    <a:lnTo>
                      <a:pt x="104" y="167"/>
                    </a:lnTo>
                    <a:lnTo>
                      <a:pt x="91" y="184"/>
                    </a:lnTo>
                    <a:lnTo>
                      <a:pt x="78" y="202"/>
                    </a:lnTo>
                    <a:lnTo>
                      <a:pt x="66" y="220"/>
                    </a:lnTo>
                    <a:lnTo>
                      <a:pt x="55" y="240"/>
                    </a:lnTo>
                    <a:lnTo>
                      <a:pt x="45" y="259"/>
                    </a:lnTo>
                    <a:lnTo>
                      <a:pt x="36" y="279"/>
                    </a:lnTo>
                    <a:lnTo>
                      <a:pt x="28" y="300"/>
                    </a:lnTo>
                    <a:lnTo>
                      <a:pt x="20" y="321"/>
                    </a:lnTo>
                    <a:lnTo>
                      <a:pt x="14" y="344"/>
                    </a:lnTo>
                    <a:lnTo>
                      <a:pt x="9" y="366"/>
                    </a:lnTo>
                    <a:lnTo>
                      <a:pt x="5" y="389"/>
                    </a:lnTo>
                    <a:lnTo>
                      <a:pt x="2" y="411"/>
                    </a:lnTo>
                    <a:lnTo>
                      <a:pt x="1" y="435"/>
                    </a:lnTo>
                    <a:lnTo>
                      <a:pt x="0" y="458"/>
                    </a:lnTo>
                    <a:lnTo>
                      <a:pt x="1" y="481"/>
                    </a:lnTo>
                    <a:lnTo>
                      <a:pt x="2" y="505"/>
                    </a:lnTo>
                    <a:lnTo>
                      <a:pt x="5" y="527"/>
                    </a:lnTo>
                    <a:lnTo>
                      <a:pt x="9" y="551"/>
                    </a:lnTo>
                    <a:lnTo>
                      <a:pt x="14" y="573"/>
                    </a:lnTo>
                    <a:lnTo>
                      <a:pt x="20" y="595"/>
                    </a:lnTo>
                    <a:lnTo>
                      <a:pt x="28" y="616"/>
                    </a:lnTo>
                    <a:lnTo>
                      <a:pt x="36" y="637"/>
                    </a:lnTo>
                    <a:lnTo>
                      <a:pt x="45" y="657"/>
                    </a:lnTo>
                    <a:lnTo>
                      <a:pt x="55" y="676"/>
                    </a:lnTo>
                    <a:lnTo>
                      <a:pt x="66" y="696"/>
                    </a:lnTo>
                    <a:lnTo>
                      <a:pt x="78" y="714"/>
                    </a:lnTo>
                    <a:lnTo>
                      <a:pt x="91" y="732"/>
                    </a:lnTo>
                    <a:lnTo>
                      <a:pt x="104" y="750"/>
                    </a:lnTo>
                    <a:lnTo>
                      <a:pt x="118" y="767"/>
                    </a:lnTo>
                    <a:lnTo>
                      <a:pt x="135" y="783"/>
                    </a:lnTo>
                    <a:lnTo>
                      <a:pt x="150" y="798"/>
                    </a:lnTo>
                    <a:lnTo>
                      <a:pt x="167" y="812"/>
                    </a:lnTo>
                    <a:lnTo>
                      <a:pt x="184" y="826"/>
                    </a:lnTo>
                    <a:lnTo>
                      <a:pt x="202" y="838"/>
                    </a:lnTo>
                    <a:lnTo>
                      <a:pt x="221" y="850"/>
                    </a:lnTo>
                    <a:lnTo>
                      <a:pt x="240" y="861"/>
                    </a:lnTo>
                    <a:lnTo>
                      <a:pt x="259" y="871"/>
                    </a:lnTo>
                    <a:lnTo>
                      <a:pt x="280" y="880"/>
                    </a:lnTo>
                    <a:lnTo>
                      <a:pt x="300" y="889"/>
                    </a:lnTo>
                    <a:lnTo>
                      <a:pt x="323" y="896"/>
                    </a:lnTo>
                    <a:lnTo>
                      <a:pt x="344" y="902"/>
                    </a:lnTo>
                    <a:lnTo>
                      <a:pt x="366" y="907"/>
                    </a:lnTo>
                    <a:lnTo>
                      <a:pt x="389" y="911"/>
                    </a:lnTo>
                    <a:lnTo>
                      <a:pt x="412" y="914"/>
                    </a:lnTo>
                    <a:lnTo>
                      <a:pt x="435" y="916"/>
                    </a:lnTo>
                    <a:lnTo>
                      <a:pt x="458" y="916"/>
                    </a:lnTo>
                    <a:lnTo>
                      <a:pt x="482" y="916"/>
                    </a:lnTo>
                    <a:lnTo>
                      <a:pt x="505" y="914"/>
                    </a:lnTo>
                    <a:lnTo>
                      <a:pt x="529" y="911"/>
                    </a:lnTo>
                    <a:lnTo>
                      <a:pt x="551" y="907"/>
                    </a:lnTo>
                    <a:lnTo>
                      <a:pt x="573" y="902"/>
                    </a:lnTo>
                    <a:lnTo>
                      <a:pt x="595" y="896"/>
                    </a:lnTo>
                    <a:lnTo>
                      <a:pt x="616" y="889"/>
                    </a:lnTo>
                    <a:lnTo>
                      <a:pt x="637" y="880"/>
                    </a:lnTo>
                    <a:lnTo>
                      <a:pt x="657" y="871"/>
                    </a:lnTo>
                    <a:lnTo>
                      <a:pt x="677" y="861"/>
                    </a:lnTo>
                    <a:lnTo>
                      <a:pt x="696" y="850"/>
                    </a:lnTo>
                    <a:lnTo>
                      <a:pt x="714" y="838"/>
                    </a:lnTo>
                    <a:lnTo>
                      <a:pt x="733" y="826"/>
                    </a:lnTo>
                    <a:lnTo>
                      <a:pt x="750" y="812"/>
                    </a:lnTo>
                    <a:lnTo>
                      <a:pt x="767" y="798"/>
                    </a:lnTo>
                    <a:lnTo>
                      <a:pt x="783" y="783"/>
                    </a:lnTo>
                    <a:lnTo>
                      <a:pt x="798" y="767"/>
                    </a:lnTo>
                    <a:lnTo>
                      <a:pt x="812" y="750"/>
                    </a:lnTo>
                    <a:lnTo>
                      <a:pt x="826" y="732"/>
                    </a:lnTo>
                    <a:lnTo>
                      <a:pt x="839" y="714"/>
                    </a:lnTo>
                    <a:lnTo>
                      <a:pt x="850" y="696"/>
                    </a:lnTo>
                    <a:lnTo>
                      <a:pt x="861" y="676"/>
                    </a:lnTo>
                    <a:lnTo>
                      <a:pt x="872" y="657"/>
                    </a:lnTo>
                    <a:lnTo>
                      <a:pt x="881" y="637"/>
                    </a:lnTo>
                    <a:lnTo>
                      <a:pt x="889" y="616"/>
                    </a:lnTo>
                    <a:lnTo>
                      <a:pt x="896" y="595"/>
                    </a:lnTo>
                    <a:lnTo>
                      <a:pt x="902" y="573"/>
                    </a:lnTo>
                    <a:lnTo>
                      <a:pt x="907" y="551"/>
                    </a:lnTo>
                    <a:lnTo>
                      <a:pt x="911" y="527"/>
                    </a:lnTo>
                    <a:lnTo>
                      <a:pt x="914" y="505"/>
                    </a:lnTo>
                    <a:lnTo>
                      <a:pt x="916" y="481"/>
                    </a:lnTo>
                    <a:lnTo>
                      <a:pt x="917" y="458"/>
                    </a:lnTo>
                    <a:close/>
                    <a:moveTo>
                      <a:pt x="815" y="458"/>
                    </a:moveTo>
                    <a:lnTo>
                      <a:pt x="815" y="476"/>
                    </a:lnTo>
                    <a:lnTo>
                      <a:pt x="813" y="494"/>
                    </a:lnTo>
                    <a:lnTo>
                      <a:pt x="811" y="512"/>
                    </a:lnTo>
                    <a:lnTo>
                      <a:pt x="808" y="530"/>
                    </a:lnTo>
                    <a:lnTo>
                      <a:pt x="804" y="548"/>
                    </a:lnTo>
                    <a:lnTo>
                      <a:pt x="799" y="565"/>
                    </a:lnTo>
                    <a:lnTo>
                      <a:pt x="794" y="581"/>
                    </a:lnTo>
                    <a:lnTo>
                      <a:pt x="787" y="597"/>
                    </a:lnTo>
                    <a:lnTo>
                      <a:pt x="780" y="613"/>
                    </a:lnTo>
                    <a:lnTo>
                      <a:pt x="772" y="628"/>
                    </a:lnTo>
                    <a:lnTo>
                      <a:pt x="764" y="643"/>
                    </a:lnTo>
                    <a:lnTo>
                      <a:pt x="755" y="657"/>
                    </a:lnTo>
                    <a:lnTo>
                      <a:pt x="745" y="671"/>
                    </a:lnTo>
                    <a:lnTo>
                      <a:pt x="734" y="685"/>
                    </a:lnTo>
                    <a:lnTo>
                      <a:pt x="722" y="698"/>
                    </a:lnTo>
                    <a:lnTo>
                      <a:pt x="710" y="710"/>
                    </a:lnTo>
                    <a:lnTo>
                      <a:pt x="698" y="722"/>
                    </a:lnTo>
                    <a:lnTo>
                      <a:pt x="685" y="733"/>
                    </a:lnTo>
                    <a:lnTo>
                      <a:pt x="672" y="744"/>
                    </a:lnTo>
                    <a:lnTo>
                      <a:pt x="658" y="754"/>
                    </a:lnTo>
                    <a:lnTo>
                      <a:pt x="643" y="764"/>
                    </a:lnTo>
                    <a:lnTo>
                      <a:pt x="628" y="772"/>
                    </a:lnTo>
                    <a:lnTo>
                      <a:pt x="613" y="780"/>
                    </a:lnTo>
                    <a:lnTo>
                      <a:pt x="597" y="787"/>
                    </a:lnTo>
                    <a:lnTo>
                      <a:pt x="581" y="793"/>
                    </a:lnTo>
                    <a:lnTo>
                      <a:pt x="565" y="799"/>
                    </a:lnTo>
                    <a:lnTo>
                      <a:pt x="548" y="804"/>
                    </a:lnTo>
                    <a:lnTo>
                      <a:pt x="531" y="808"/>
                    </a:lnTo>
                    <a:lnTo>
                      <a:pt x="512" y="811"/>
                    </a:lnTo>
                    <a:lnTo>
                      <a:pt x="495" y="813"/>
                    </a:lnTo>
                    <a:lnTo>
                      <a:pt x="476" y="814"/>
                    </a:lnTo>
                    <a:lnTo>
                      <a:pt x="458" y="815"/>
                    </a:lnTo>
                    <a:lnTo>
                      <a:pt x="440" y="814"/>
                    </a:lnTo>
                    <a:lnTo>
                      <a:pt x="422" y="813"/>
                    </a:lnTo>
                    <a:lnTo>
                      <a:pt x="404" y="811"/>
                    </a:lnTo>
                    <a:lnTo>
                      <a:pt x="387" y="808"/>
                    </a:lnTo>
                    <a:lnTo>
                      <a:pt x="370" y="804"/>
                    </a:lnTo>
                    <a:lnTo>
                      <a:pt x="353" y="799"/>
                    </a:lnTo>
                    <a:lnTo>
                      <a:pt x="336" y="793"/>
                    </a:lnTo>
                    <a:lnTo>
                      <a:pt x="319" y="787"/>
                    </a:lnTo>
                    <a:lnTo>
                      <a:pt x="303" y="780"/>
                    </a:lnTo>
                    <a:lnTo>
                      <a:pt x="288" y="772"/>
                    </a:lnTo>
                    <a:lnTo>
                      <a:pt x="273" y="764"/>
                    </a:lnTo>
                    <a:lnTo>
                      <a:pt x="259" y="754"/>
                    </a:lnTo>
                    <a:lnTo>
                      <a:pt x="245" y="744"/>
                    </a:lnTo>
                    <a:lnTo>
                      <a:pt x="231" y="733"/>
                    </a:lnTo>
                    <a:lnTo>
                      <a:pt x="219" y="722"/>
                    </a:lnTo>
                    <a:lnTo>
                      <a:pt x="206" y="710"/>
                    </a:lnTo>
                    <a:lnTo>
                      <a:pt x="195" y="698"/>
                    </a:lnTo>
                    <a:lnTo>
                      <a:pt x="183" y="685"/>
                    </a:lnTo>
                    <a:lnTo>
                      <a:pt x="173" y="671"/>
                    </a:lnTo>
                    <a:lnTo>
                      <a:pt x="163" y="657"/>
                    </a:lnTo>
                    <a:lnTo>
                      <a:pt x="154" y="643"/>
                    </a:lnTo>
                    <a:lnTo>
                      <a:pt x="145" y="628"/>
                    </a:lnTo>
                    <a:lnTo>
                      <a:pt x="137" y="613"/>
                    </a:lnTo>
                    <a:lnTo>
                      <a:pt x="130" y="597"/>
                    </a:lnTo>
                    <a:lnTo>
                      <a:pt x="124" y="581"/>
                    </a:lnTo>
                    <a:lnTo>
                      <a:pt x="117" y="565"/>
                    </a:lnTo>
                    <a:lnTo>
                      <a:pt x="113" y="548"/>
                    </a:lnTo>
                    <a:lnTo>
                      <a:pt x="109" y="530"/>
                    </a:lnTo>
                    <a:lnTo>
                      <a:pt x="105" y="512"/>
                    </a:lnTo>
                    <a:lnTo>
                      <a:pt x="103" y="494"/>
                    </a:lnTo>
                    <a:lnTo>
                      <a:pt x="102" y="476"/>
                    </a:lnTo>
                    <a:lnTo>
                      <a:pt x="101" y="458"/>
                    </a:lnTo>
                    <a:lnTo>
                      <a:pt x="102" y="440"/>
                    </a:lnTo>
                    <a:lnTo>
                      <a:pt x="103" y="422"/>
                    </a:lnTo>
                    <a:lnTo>
                      <a:pt x="105" y="404"/>
                    </a:lnTo>
                    <a:lnTo>
                      <a:pt x="109" y="386"/>
                    </a:lnTo>
                    <a:lnTo>
                      <a:pt x="113" y="369"/>
                    </a:lnTo>
                    <a:lnTo>
                      <a:pt x="117" y="352"/>
                    </a:lnTo>
                    <a:lnTo>
                      <a:pt x="124" y="336"/>
                    </a:lnTo>
                    <a:lnTo>
                      <a:pt x="130" y="319"/>
                    </a:lnTo>
                    <a:lnTo>
                      <a:pt x="137" y="303"/>
                    </a:lnTo>
                    <a:lnTo>
                      <a:pt x="145" y="288"/>
                    </a:lnTo>
                    <a:lnTo>
                      <a:pt x="154" y="273"/>
                    </a:lnTo>
                    <a:lnTo>
                      <a:pt x="163" y="259"/>
                    </a:lnTo>
                    <a:lnTo>
                      <a:pt x="173" y="245"/>
                    </a:lnTo>
                    <a:lnTo>
                      <a:pt x="183" y="231"/>
                    </a:lnTo>
                    <a:lnTo>
                      <a:pt x="195" y="218"/>
                    </a:lnTo>
                    <a:lnTo>
                      <a:pt x="206" y="206"/>
                    </a:lnTo>
                    <a:lnTo>
                      <a:pt x="219" y="194"/>
                    </a:lnTo>
                    <a:lnTo>
                      <a:pt x="231" y="183"/>
                    </a:lnTo>
                    <a:lnTo>
                      <a:pt x="245" y="173"/>
                    </a:lnTo>
                    <a:lnTo>
                      <a:pt x="259" y="163"/>
                    </a:lnTo>
                    <a:lnTo>
                      <a:pt x="273" y="153"/>
                    </a:lnTo>
                    <a:lnTo>
                      <a:pt x="288" y="145"/>
                    </a:lnTo>
                    <a:lnTo>
                      <a:pt x="303" y="137"/>
                    </a:lnTo>
                    <a:lnTo>
                      <a:pt x="319" y="130"/>
                    </a:lnTo>
                    <a:lnTo>
                      <a:pt x="336" y="124"/>
                    </a:lnTo>
                    <a:lnTo>
                      <a:pt x="353" y="117"/>
                    </a:lnTo>
                    <a:lnTo>
                      <a:pt x="370" y="112"/>
                    </a:lnTo>
                    <a:lnTo>
                      <a:pt x="387" y="108"/>
                    </a:lnTo>
                    <a:lnTo>
                      <a:pt x="404" y="105"/>
                    </a:lnTo>
                    <a:lnTo>
                      <a:pt x="422" y="103"/>
                    </a:lnTo>
                    <a:lnTo>
                      <a:pt x="440" y="102"/>
                    </a:lnTo>
                    <a:lnTo>
                      <a:pt x="458" y="101"/>
                    </a:lnTo>
                    <a:lnTo>
                      <a:pt x="476" y="102"/>
                    </a:lnTo>
                    <a:lnTo>
                      <a:pt x="495" y="103"/>
                    </a:lnTo>
                    <a:lnTo>
                      <a:pt x="512" y="105"/>
                    </a:lnTo>
                    <a:lnTo>
                      <a:pt x="531" y="108"/>
                    </a:lnTo>
                    <a:lnTo>
                      <a:pt x="548" y="112"/>
                    </a:lnTo>
                    <a:lnTo>
                      <a:pt x="565" y="117"/>
                    </a:lnTo>
                    <a:lnTo>
                      <a:pt x="581" y="124"/>
                    </a:lnTo>
                    <a:lnTo>
                      <a:pt x="597" y="130"/>
                    </a:lnTo>
                    <a:lnTo>
                      <a:pt x="613" y="137"/>
                    </a:lnTo>
                    <a:lnTo>
                      <a:pt x="628" y="145"/>
                    </a:lnTo>
                    <a:lnTo>
                      <a:pt x="643" y="153"/>
                    </a:lnTo>
                    <a:lnTo>
                      <a:pt x="658" y="163"/>
                    </a:lnTo>
                    <a:lnTo>
                      <a:pt x="672" y="173"/>
                    </a:lnTo>
                    <a:lnTo>
                      <a:pt x="685" y="183"/>
                    </a:lnTo>
                    <a:lnTo>
                      <a:pt x="698" y="194"/>
                    </a:lnTo>
                    <a:lnTo>
                      <a:pt x="710" y="206"/>
                    </a:lnTo>
                    <a:lnTo>
                      <a:pt x="722" y="218"/>
                    </a:lnTo>
                    <a:lnTo>
                      <a:pt x="734" y="231"/>
                    </a:lnTo>
                    <a:lnTo>
                      <a:pt x="745" y="245"/>
                    </a:lnTo>
                    <a:lnTo>
                      <a:pt x="755" y="259"/>
                    </a:lnTo>
                    <a:lnTo>
                      <a:pt x="764" y="273"/>
                    </a:lnTo>
                    <a:lnTo>
                      <a:pt x="772" y="288"/>
                    </a:lnTo>
                    <a:lnTo>
                      <a:pt x="780" y="303"/>
                    </a:lnTo>
                    <a:lnTo>
                      <a:pt x="787" y="319"/>
                    </a:lnTo>
                    <a:lnTo>
                      <a:pt x="794" y="336"/>
                    </a:lnTo>
                    <a:lnTo>
                      <a:pt x="799" y="352"/>
                    </a:lnTo>
                    <a:lnTo>
                      <a:pt x="804" y="369"/>
                    </a:lnTo>
                    <a:lnTo>
                      <a:pt x="808" y="386"/>
                    </a:lnTo>
                    <a:lnTo>
                      <a:pt x="811" y="404"/>
                    </a:lnTo>
                    <a:lnTo>
                      <a:pt x="813" y="422"/>
                    </a:lnTo>
                    <a:lnTo>
                      <a:pt x="815" y="440"/>
                    </a:lnTo>
                    <a:lnTo>
                      <a:pt x="815" y="458"/>
                    </a:lnTo>
                    <a:close/>
                  </a:path>
                </a:pathLst>
              </a:custGeom>
              <a:solidFill>
                <a:srgbClr val="FBE5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1592" name="Freeform 1423">
                <a:extLst>
                  <a:ext uri="{FF2B5EF4-FFF2-40B4-BE49-F238E27FC236}">
                    <a16:creationId xmlns:a16="http://schemas.microsoft.com/office/drawing/2014/main" id="{B9D8D71D-75DE-426F-98F6-D82B7679BD91}"/>
                  </a:ext>
                </a:extLst>
              </p:cNvPr>
              <p:cNvSpPr>
                <a:spLocks noEditPoints="1"/>
              </p:cNvSpPr>
              <p:nvPr/>
            </p:nvSpPr>
            <p:spPr bwMode="auto">
              <a:xfrm>
                <a:off x="3858" y="1434"/>
                <a:ext cx="163" cy="163"/>
              </a:xfrm>
              <a:custGeom>
                <a:avLst/>
                <a:gdLst>
                  <a:gd name="T0" fmla="*/ 161 w 815"/>
                  <a:gd name="T1" fmla="*/ 65 h 816"/>
                  <a:gd name="T2" fmla="*/ 155 w 815"/>
                  <a:gd name="T3" fmla="*/ 46 h 816"/>
                  <a:gd name="T4" fmla="*/ 144 w 815"/>
                  <a:gd name="T5" fmla="*/ 30 h 816"/>
                  <a:gd name="T6" fmla="*/ 130 w 815"/>
                  <a:gd name="T7" fmla="*/ 16 h 816"/>
                  <a:gd name="T8" fmla="*/ 113 w 815"/>
                  <a:gd name="T9" fmla="*/ 6 h 816"/>
                  <a:gd name="T10" fmla="*/ 94 w 815"/>
                  <a:gd name="T11" fmla="*/ 1 h 816"/>
                  <a:gd name="T12" fmla="*/ 73 w 815"/>
                  <a:gd name="T13" fmla="*/ 1 h 816"/>
                  <a:gd name="T14" fmla="*/ 53 w 815"/>
                  <a:gd name="T15" fmla="*/ 5 h 816"/>
                  <a:gd name="T16" fmla="*/ 36 w 815"/>
                  <a:gd name="T17" fmla="*/ 14 h 816"/>
                  <a:gd name="T18" fmla="*/ 21 w 815"/>
                  <a:gd name="T19" fmla="*/ 27 h 816"/>
                  <a:gd name="T20" fmla="*/ 10 w 815"/>
                  <a:gd name="T21" fmla="*/ 43 h 816"/>
                  <a:gd name="T22" fmla="*/ 2 w 815"/>
                  <a:gd name="T23" fmla="*/ 61 h 816"/>
                  <a:gd name="T24" fmla="*/ 0 w 815"/>
                  <a:gd name="T25" fmla="*/ 82 h 816"/>
                  <a:gd name="T26" fmla="*/ 2 w 815"/>
                  <a:gd name="T27" fmla="*/ 102 h 816"/>
                  <a:gd name="T28" fmla="*/ 10 w 815"/>
                  <a:gd name="T29" fmla="*/ 120 h 816"/>
                  <a:gd name="T30" fmla="*/ 21 w 815"/>
                  <a:gd name="T31" fmla="*/ 136 h 816"/>
                  <a:gd name="T32" fmla="*/ 36 w 815"/>
                  <a:gd name="T33" fmla="*/ 149 h 816"/>
                  <a:gd name="T34" fmla="*/ 53 w 815"/>
                  <a:gd name="T35" fmla="*/ 158 h 816"/>
                  <a:gd name="T36" fmla="*/ 73 w 815"/>
                  <a:gd name="T37" fmla="*/ 162 h 816"/>
                  <a:gd name="T38" fmla="*/ 94 w 815"/>
                  <a:gd name="T39" fmla="*/ 162 h 816"/>
                  <a:gd name="T40" fmla="*/ 113 w 815"/>
                  <a:gd name="T41" fmla="*/ 157 h 816"/>
                  <a:gd name="T42" fmla="*/ 130 w 815"/>
                  <a:gd name="T43" fmla="*/ 147 h 816"/>
                  <a:gd name="T44" fmla="*/ 144 w 815"/>
                  <a:gd name="T45" fmla="*/ 133 h 816"/>
                  <a:gd name="T46" fmla="*/ 155 w 815"/>
                  <a:gd name="T47" fmla="*/ 117 h 816"/>
                  <a:gd name="T48" fmla="*/ 161 w 815"/>
                  <a:gd name="T49" fmla="*/ 98 h 816"/>
                  <a:gd name="T50" fmla="*/ 143 w 815"/>
                  <a:gd name="T51" fmla="*/ 82 h 816"/>
                  <a:gd name="T52" fmla="*/ 141 w 815"/>
                  <a:gd name="T53" fmla="*/ 97 h 816"/>
                  <a:gd name="T54" fmla="*/ 135 w 815"/>
                  <a:gd name="T55" fmla="*/ 111 h 816"/>
                  <a:gd name="T56" fmla="*/ 127 w 815"/>
                  <a:gd name="T57" fmla="*/ 123 h 816"/>
                  <a:gd name="T58" fmla="*/ 116 w 815"/>
                  <a:gd name="T59" fmla="*/ 132 h 816"/>
                  <a:gd name="T60" fmla="*/ 103 w 815"/>
                  <a:gd name="T61" fmla="*/ 139 h 816"/>
                  <a:gd name="T62" fmla="*/ 88 w 815"/>
                  <a:gd name="T63" fmla="*/ 142 h 816"/>
                  <a:gd name="T64" fmla="*/ 72 w 815"/>
                  <a:gd name="T65" fmla="*/ 142 h 816"/>
                  <a:gd name="T66" fmla="*/ 58 w 815"/>
                  <a:gd name="T67" fmla="*/ 138 h 816"/>
                  <a:gd name="T68" fmla="*/ 45 w 815"/>
                  <a:gd name="T69" fmla="*/ 130 h 816"/>
                  <a:gd name="T70" fmla="*/ 34 w 815"/>
                  <a:gd name="T71" fmla="*/ 120 h 816"/>
                  <a:gd name="T72" fmla="*/ 26 w 815"/>
                  <a:gd name="T73" fmla="*/ 108 h 816"/>
                  <a:gd name="T74" fmla="*/ 22 w 815"/>
                  <a:gd name="T75" fmla="*/ 94 h 816"/>
                  <a:gd name="T76" fmla="*/ 20 w 815"/>
                  <a:gd name="T77" fmla="*/ 78 h 816"/>
                  <a:gd name="T78" fmla="*/ 23 w 815"/>
                  <a:gd name="T79" fmla="*/ 64 h 816"/>
                  <a:gd name="T80" fmla="*/ 29 w 815"/>
                  <a:gd name="T81" fmla="*/ 50 h 816"/>
                  <a:gd name="T82" fmla="*/ 38 w 815"/>
                  <a:gd name="T83" fmla="*/ 38 h 816"/>
                  <a:gd name="T84" fmla="*/ 50 w 815"/>
                  <a:gd name="T85" fmla="*/ 29 h 816"/>
                  <a:gd name="T86" fmla="*/ 63 w 815"/>
                  <a:gd name="T87" fmla="*/ 23 h 816"/>
                  <a:gd name="T88" fmla="*/ 78 w 815"/>
                  <a:gd name="T89" fmla="*/ 21 h 816"/>
                  <a:gd name="T90" fmla="*/ 94 w 815"/>
                  <a:gd name="T91" fmla="*/ 22 h 816"/>
                  <a:gd name="T92" fmla="*/ 108 w 815"/>
                  <a:gd name="T93" fmla="*/ 27 h 816"/>
                  <a:gd name="T94" fmla="*/ 120 w 815"/>
                  <a:gd name="T95" fmla="*/ 34 h 816"/>
                  <a:gd name="T96" fmla="*/ 130 w 815"/>
                  <a:gd name="T97" fmla="*/ 45 h 816"/>
                  <a:gd name="T98" fmla="*/ 138 w 815"/>
                  <a:gd name="T99" fmla="*/ 58 h 816"/>
                  <a:gd name="T100" fmla="*/ 142 w 815"/>
                  <a:gd name="T101" fmla="*/ 72 h 81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815" h="816">
                    <a:moveTo>
                      <a:pt x="815" y="408"/>
                    </a:moveTo>
                    <a:lnTo>
                      <a:pt x="814" y="387"/>
                    </a:lnTo>
                    <a:lnTo>
                      <a:pt x="813" y="367"/>
                    </a:lnTo>
                    <a:lnTo>
                      <a:pt x="810" y="346"/>
                    </a:lnTo>
                    <a:lnTo>
                      <a:pt x="807" y="326"/>
                    </a:lnTo>
                    <a:lnTo>
                      <a:pt x="802" y="307"/>
                    </a:lnTo>
                    <a:lnTo>
                      <a:pt x="797" y="287"/>
                    </a:lnTo>
                    <a:lnTo>
                      <a:pt x="790" y="268"/>
                    </a:lnTo>
                    <a:lnTo>
                      <a:pt x="783" y="249"/>
                    </a:lnTo>
                    <a:lnTo>
                      <a:pt x="775" y="231"/>
                    </a:lnTo>
                    <a:lnTo>
                      <a:pt x="766" y="214"/>
                    </a:lnTo>
                    <a:lnTo>
                      <a:pt x="756" y="197"/>
                    </a:lnTo>
                    <a:lnTo>
                      <a:pt x="746" y="180"/>
                    </a:lnTo>
                    <a:lnTo>
                      <a:pt x="734" y="164"/>
                    </a:lnTo>
                    <a:lnTo>
                      <a:pt x="722" y="149"/>
                    </a:lnTo>
                    <a:lnTo>
                      <a:pt x="709" y="134"/>
                    </a:lnTo>
                    <a:lnTo>
                      <a:pt x="696" y="120"/>
                    </a:lnTo>
                    <a:lnTo>
                      <a:pt x="682" y="107"/>
                    </a:lnTo>
                    <a:lnTo>
                      <a:pt x="666" y="94"/>
                    </a:lnTo>
                    <a:lnTo>
                      <a:pt x="651" y="82"/>
                    </a:lnTo>
                    <a:lnTo>
                      <a:pt x="635" y="70"/>
                    </a:lnTo>
                    <a:lnTo>
                      <a:pt x="619" y="59"/>
                    </a:lnTo>
                    <a:lnTo>
                      <a:pt x="602" y="49"/>
                    </a:lnTo>
                    <a:lnTo>
                      <a:pt x="584" y="40"/>
                    </a:lnTo>
                    <a:lnTo>
                      <a:pt x="566" y="32"/>
                    </a:lnTo>
                    <a:lnTo>
                      <a:pt x="548" y="25"/>
                    </a:lnTo>
                    <a:lnTo>
                      <a:pt x="529" y="19"/>
                    </a:lnTo>
                    <a:lnTo>
                      <a:pt x="510" y="13"/>
                    </a:lnTo>
                    <a:lnTo>
                      <a:pt x="490" y="9"/>
                    </a:lnTo>
                    <a:lnTo>
                      <a:pt x="469" y="5"/>
                    </a:lnTo>
                    <a:lnTo>
                      <a:pt x="449" y="3"/>
                    </a:lnTo>
                    <a:lnTo>
                      <a:pt x="428" y="1"/>
                    </a:lnTo>
                    <a:lnTo>
                      <a:pt x="407" y="0"/>
                    </a:lnTo>
                    <a:lnTo>
                      <a:pt x="386" y="1"/>
                    </a:lnTo>
                    <a:lnTo>
                      <a:pt x="366" y="3"/>
                    </a:lnTo>
                    <a:lnTo>
                      <a:pt x="345" y="5"/>
                    </a:lnTo>
                    <a:lnTo>
                      <a:pt x="326" y="9"/>
                    </a:lnTo>
                    <a:lnTo>
                      <a:pt x="306" y="13"/>
                    </a:lnTo>
                    <a:lnTo>
                      <a:pt x="287" y="19"/>
                    </a:lnTo>
                    <a:lnTo>
                      <a:pt x="267" y="25"/>
                    </a:lnTo>
                    <a:lnTo>
                      <a:pt x="248" y="32"/>
                    </a:lnTo>
                    <a:lnTo>
                      <a:pt x="230" y="40"/>
                    </a:lnTo>
                    <a:lnTo>
                      <a:pt x="213" y="49"/>
                    </a:lnTo>
                    <a:lnTo>
                      <a:pt x="196" y="59"/>
                    </a:lnTo>
                    <a:lnTo>
                      <a:pt x="179" y="70"/>
                    </a:lnTo>
                    <a:lnTo>
                      <a:pt x="164" y="82"/>
                    </a:lnTo>
                    <a:lnTo>
                      <a:pt x="148" y="94"/>
                    </a:lnTo>
                    <a:lnTo>
                      <a:pt x="134" y="107"/>
                    </a:lnTo>
                    <a:lnTo>
                      <a:pt x="119" y="120"/>
                    </a:lnTo>
                    <a:lnTo>
                      <a:pt x="106" y="134"/>
                    </a:lnTo>
                    <a:lnTo>
                      <a:pt x="93" y="149"/>
                    </a:lnTo>
                    <a:lnTo>
                      <a:pt x="81" y="164"/>
                    </a:lnTo>
                    <a:lnTo>
                      <a:pt x="70" y="180"/>
                    </a:lnTo>
                    <a:lnTo>
                      <a:pt x="58" y="197"/>
                    </a:lnTo>
                    <a:lnTo>
                      <a:pt x="49" y="214"/>
                    </a:lnTo>
                    <a:lnTo>
                      <a:pt x="40" y="231"/>
                    </a:lnTo>
                    <a:lnTo>
                      <a:pt x="32" y="249"/>
                    </a:lnTo>
                    <a:lnTo>
                      <a:pt x="24" y="268"/>
                    </a:lnTo>
                    <a:lnTo>
                      <a:pt x="18" y="287"/>
                    </a:lnTo>
                    <a:lnTo>
                      <a:pt x="12" y="307"/>
                    </a:lnTo>
                    <a:lnTo>
                      <a:pt x="8" y="326"/>
                    </a:lnTo>
                    <a:lnTo>
                      <a:pt x="4" y="346"/>
                    </a:lnTo>
                    <a:lnTo>
                      <a:pt x="2" y="367"/>
                    </a:lnTo>
                    <a:lnTo>
                      <a:pt x="0" y="387"/>
                    </a:lnTo>
                    <a:lnTo>
                      <a:pt x="0" y="408"/>
                    </a:lnTo>
                    <a:lnTo>
                      <a:pt x="0" y="429"/>
                    </a:lnTo>
                    <a:lnTo>
                      <a:pt x="2" y="449"/>
                    </a:lnTo>
                    <a:lnTo>
                      <a:pt x="4" y="470"/>
                    </a:lnTo>
                    <a:lnTo>
                      <a:pt x="8" y="491"/>
                    </a:lnTo>
                    <a:lnTo>
                      <a:pt x="12" y="510"/>
                    </a:lnTo>
                    <a:lnTo>
                      <a:pt x="18" y="530"/>
                    </a:lnTo>
                    <a:lnTo>
                      <a:pt x="24" y="548"/>
                    </a:lnTo>
                    <a:lnTo>
                      <a:pt x="32" y="567"/>
                    </a:lnTo>
                    <a:lnTo>
                      <a:pt x="40" y="585"/>
                    </a:lnTo>
                    <a:lnTo>
                      <a:pt x="49" y="602"/>
                    </a:lnTo>
                    <a:lnTo>
                      <a:pt x="58" y="619"/>
                    </a:lnTo>
                    <a:lnTo>
                      <a:pt x="70" y="636"/>
                    </a:lnTo>
                    <a:lnTo>
                      <a:pt x="81" y="652"/>
                    </a:lnTo>
                    <a:lnTo>
                      <a:pt x="93" y="667"/>
                    </a:lnTo>
                    <a:lnTo>
                      <a:pt x="106" y="682"/>
                    </a:lnTo>
                    <a:lnTo>
                      <a:pt x="119" y="697"/>
                    </a:lnTo>
                    <a:lnTo>
                      <a:pt x="134" y="710"/>
                    </a:lnTo>
                    <a:lnTo>
                      <a:pt x="148" y="723"/>
                    </a:lnTo>
                    <a:lnTo>
                      <a:pt x="164" y="735"/>
                    </a:lnTo>
                    <a:lnTo>
                      <a:pt x="179" y="746"/>
                    </a:lnTo>
                    <a:lnTo>
                      <a:pt x="196" y="757"/>
                    </a:lnTo>
                    <a:lnTo>
                      <a:pt x="213" y="767"/>
                    </a:lnTo>
                    <a:lnTo>
                      <a:pt x="230" y="776"/>
                    </a:lnTo>
                    <a:lnTo>
                      <a:pt x="248" y="784"/>
                    </a:lnTo>
                    <a:lnTo>
                      <a:pt x="267" y="791"/>
                    </a:lnTo>
                    <a:lnTo>
                      <a:pt x="287" y="797"/>
                    </a:lnTo>
                    <a:lnTo>
                      <a:pt x="306" y="803"/>
                    </a:lnTo>
                    <a:lnTo>
                      <a:pt x="326" y="807"/>
                    </a:lnTo>
                    <a:lnTo>
                      <a:pt x="345" y="811"/>
                    </a:lnTo>
                    <a:lnTo>
                      <a:pt x="366" y="813"/>
                    </a:lnTo>
                    <a:lnTo>
                      <a:pt x="386" y="815"/>
                    </a:lnTo>
                    <a:lnTo>
                      <a:pt x="407" y="816"/>
                    </a:lnTo>
                    <a:lnTo>
                      <a:pt x="428" y="815"/>
                    </a:lnTo>
                    <a:lnTo>
                      <a:pt x="449" y="813"/>
                    </a:lnTo>
                    <a:lnTo>
                      <a:pt x="469" y="811"/>
                    </a:lnTo>
                    <a:lnTo>
                      <a:pt x="490" y="807"/>
                    </a:lnTo>
                    <a:lnTo>
                      <a:pt x="510" y="803"/>
                    </a:lnTo>
                    <a:lnTo>
                      <a:pt x="529" y="797"/>
                    </a:lnTo>
                    <a:lnTo>
                      <a:pt x="548" y="791"/>
                    </a:lnTo>
                    <a:lnTo>
                      <a:pt x="566" y="784"/>
                    </a:lnTo>
                    <a:lnTo>
                      <a:pt x="584" y="776"/>
                    </a:lnTo>
                    <a:lnTo>
                      <a:pt x="602" y="767"/>
                    </a:lnTo>
                    <a:lnTo>
                      <a:pt x="619" y="757"/>
                    </a:lnTo>
                    <a:lnTo>
                      <a:pt x="635" y="746"/>
                    </a:lnTo>
                    <a:lnTo>
                      <a:pt x="651" y="735"/>
                    </a:lnTo>
                    <a:lnTo>
                      <a:pt x="666" y="723"/>
                    </a:lnTo>
                    <a:lnTo>
                      <a:pt x="682" y="710"/>
                    </a:lnTo>
                    <a:lnTo>
                      <a:pt x="696" y="697"/>
                    </a:lnTo>
                    <a:lnTo>
                      <a:pt x="709" y="682"/>
                    </a:lnTo>
                    <a:lnTo>
                      <a:pt x="722" y="667"/>
                    </a:lnTo>
                    <a:lnTo>
                      <a:pt x="734" y="652"/>
                    </a:lnTo>
                    <a:lnTo>
                      <a:pt x="746" y="636"/>
                    </a:lnTo>
                    <a:lnTo>
                      <a:pt x="756" y="619"/>
                    </a:lnTo>
                    <a:lnTo>
                      <a:pt x="766" y="602"/>
                    </a:lnTo>
                    <a:lnTo>
                      <a:pt x="775" y="585"/>
                    </a:lnTo>
                    <a:lnTo>
                      <a:pt x="783" y="567"/>
                    </a:lnTo>
                    <a:lnTo>
                      <a:pt x="790" y="548"/>
                    </a:lnTo>
                    <a:lnTo>
                      <a:pt x="797" y="530"/>
                    </a:lnTo>
                    <a:lnTo>
                      <a:pt x="802" y="510"/>
                    </a:lnTo>
                    <a:lnTo>
                      <a:pt x="807" y="491"/>
                    </a:lnTo>
                    <a:lnTo>
                      <a:pt x="810" y="470"/>
                    </a:lnTo>
                    <a:lnTo>
                      <a:pt x="813" y="449"/>
                    </a:lnTo>
                    <a:lnTo>
                      <a:pt x="814" y="429"/>
                    </a:lnTo>
                    <a:lnTo>
                      <a:pt x="815" y="408"/>
                    </a:lnTo>
                    <a:close/>
                    <a:moveTo>
                      <a:pt x="713" y="408"/>
                    </a:moveTo>
                    <a:lnTo>
                      <a:pt x="713" y="424"/>
                    </a:lnTo>
                    <a:lnTo>
                      <a:pt x="712" y="439"/>
                    </a:lnTo>
                    <a:lnTo>
                      <a:pt x="710" y="454"/>
                    </a:lnTo>
                    <a:lnTo>
                      <a:pt x="707" y="469"/>
                    </a:lnTo>
                    <a:lnTo>
                      <a:pt x="704" y="484"/>
                    </a:lnTo>
                    <a:lnTo>
                      <a:pt x="700" y="499"/>
                    </a:lnTo>
                    <a:lnTo>
                      <a:pt x="695" y="514"/>
                    </a:lnTo>
                    <a:lnTo>
                      <a:pt x="690" y="527"/>
                    </a:lnTo>
                    <a:lnTo>
                      <a:pt x="683" y="541"/>
                    </a:lnTo>
                    <a:lnTo>
                      <a:pt x="677" y="554"/>
                    </a:lnTo>
                    <a:lnTo>
                      <a:pt x="668" y="567"/>
                    </a:lnTo>
                    <a:lnTo>
                      <a:pt x="660" y="579"/>
                    </a:lnTo>
                    <a:lnTo>
                      <a:pt x="652" y="591"/>
                    </a:lnTo>
                    <a:lnTo>
                      <a:pt x="643" y="602"/>
                    </a:lnTo>
                    <a:lnTo>
                      <a:pt x="633" y="614"/>
                    </a:lnTo>
                    <a:lnTo>
                      <a:pt x="623" y="624"/>
                    </a:lnTo>
                    <a:lnTo>
                      <a:pt x="613" y="634"/>
                    </a:lnTo>
                    <a:lnTo>
                      <a:pt x="602" y="644"/>
                    </a:lnTo>
                    <a:lnTo>
                      <a:pt x="590" y="653"/>
                    </a:lnTo>
                    <a:lnTo>
                      <a:pt x="578" y="661"/>
                    </a:lnTo>
                    <a:lnTo>
                      <a:pt x="566" y="669"/>
                    </a:lnTo>
                    <a:lnTo>
                      <a:pt x="553" y="676"/>
                    </a:lnTo>
                    <a:lnTo>
                      <a:pt x="540" y="683"/>
                    </a:lnTo>
                    <a:lnTo>
                      <a:pt x="527" y="689"/>
                    </a:lnTo>
                    <a:lnTo>
                      <a:pt x="513" y="696"/>
                    </a:lnTo>
                    <a:lnTo>
                      <a:pt x="499" y="701"/>
                    </a:lnTo>
                    <a:lnTo>
                      <a:pt x="484" y="705"/>
                    </a:lnTo>
                    <a:lnTo>
                      <a:pt x="469" y="708"/>
                    </a:lnTo>
                    <a:lnTo>
                      <a:pt x="454" y="711"/>
                    </a:lnTo>
                    <a:lnTo>
                      <a:pt x="438" y="713"/>
                    </a:lnTo>
                    <a:lnTo>
                      <a:pt x="423" y="714"/>
                    </a:lnTo>
                    <a:lnTo>
                      <a:pt x="407" y="714"/>
                    </a:lnTo>
                    <a:lnTo>
                      <a:pt x="392" y="714"/>
                    </a:lnTo>
                    <a:lnTo>
                      <a:pt x="376" y="713"/>
                    </a:lnTo>
                    <a:lnTo>
                      <a:pt x="361" y="711"/>
                    </a:lnTo>
                    <a:lnTo>
                      <a:pt x="346" y="708"/>
                    </a:lnTo>
                    <a:lnTo>
                      <a:pt x="331" y="705"/>
                    </a:lnTo>
                    <a:lnTo>
                      <a:pt x="317" y="701"/>
                    </a:lnTo>
                    <a:lnTo>
                      <a:pt x="303" y="696"/>
                    </a:lnTo>
                    <a:lnTo>
                      <a:pt x="289" y="689"/>
                    </a:lnTo>
                    <a:lnTo>
                      <a:pt x="275" y="683"/>
                    </a:lnTo>
                    <a:lnTo>
                      <a:pt x="261" y="676"/>
                    </a:lnTo>
                    <a:lnTo>
                      <a:pt x="248" y="669"/>
                    </a:lnTo>
                    <a:lnTo>
                      <a:pt x="236" y="661"/>
                    </a:lnTo>
                    <a:lnTo>
                      <a:pt x="224" y="653"/>
                    </a:lnTo>
                    <a:lnTo>
                      <a:pt x="213" y="644"/>
                    </a:lnTo>
                    <a:lnTo>
                      <a:pt x="202" y="634"/>
                    </a:lnTo>
                    <a:lnTo>
                      <a:pt x="191" y="624"/>
                    </a:lnTo>
                    <a:lnTo>
                      <a:pt x="181" y="614"/>
                    </a:lnTo>
                    <a:lnTo>
                      <a:pt x="172" y="602"/>
                    </a:lnTo>
                    <a:lnTo>
                      <a:pt x="162" y="591"/>
                    </a:lnTo>
                    <a:lnTo>
                      <a:pt x="154" y="579"/>
                    </a:lnTo>
                    <a:lnTo>
                      <a:pt x="146" y="567"/>
                    </a:lnTo>
                    <a:lnTo>
                      <a:pt x="139" y="554"/>
                    </a:lnTo>
                    <a:lnTo>
                      <a:pt x="132" y="541"/>
                    </a:lnTo>
                    <a:lnTo>
                      <a:pt x="126" y="527"/>
                    </a:lnTo>
                    <a:lnTo>
                      <a:pt x="120" y="514"/>
                    </a:lnTo>
                    <a:lnTo>
                      <a:pt x="116" y="499"/>
                    </a:lnTo>
                    <a:lnTo>
                      <a:pt x="112" y="484"/>
                    </a:lnTo>
                    <a:lnTo>
                      <a:pt x="108" y="469"/>
                    </a:lnTo>
                    <a:lnTo>
                      <a:pt x="106" y="454"/>
                    </a:lnTo>
                    <a:lnTo>
                      <a:pt x="104" y="439"/>
                    </a:lnTo>
                    <a:lnTo>
                      <a:pt x="102" y="424"/>
                    </a:lnTo>
                    <a:lnTo>
                      <a:pt x="102" y="408"/>
                    </a:lnTo>
                    <a:lnTo>
                      <a:pt x="102" y="392"/>
                    </a:lnTo>
                    <a:lnTo>
                      <a:pt x="104" y="377"/>
                    </a:lnTo>
                    <a:lnTo>
                      <a:pt x="106" y="362"/>
                    </a:lnTo>
                    <a:lnTo>
                      <a:pt x="108" y="347"/>
                    </a:lnTo>
                    <a:lnTo>
                      <a:pt x="112" y="332"/>
                    </a:lnTo>
                    <a:lnTo>
                      <a:pt x="116" y="318"/>
                    </a:lnTo>
                    <a:lnTo>
                      <a:pt x="120" y="303"/>
                    </a:lnTo>
                    <a:lnTo>
                      <a:pt x="126" y="290"/>
                    </a:lnTo>
                    <a:lnTo>
                      <a:pt x="132" y="275"/>
                    </a:lnTo>
                    <a:lnTo>
                      <a:pt x="139" y="262"/>
                    </a:lnTo>
                    <a:lnTo>
                      <a:pt x="146" y="249"/>
                    </a:lnTo>
                    <a:lnTo>
                      <a:pt x="154" y="237"/>
                    </a:lnTo>
                    <a:lnTo>
                      <a:pt x="162" y="225"/>
                    </a:lnTo>
                    <a:lnTo>
                      <a:pt x="172" y="214"/>
                    </a:lnTo>
                    <a:lnTo>
                      <a:pt x="181" y="202"/>
                    </a:lnTo>
                    <a:lnTo>
                      <a:pt x="191" y="192"/>
                    </a:lnTo>
                    <a:lnTo>
                      <a:pt x="202" y="182"/>
                    </a:lnTo>
                    <a:lnTo>
                      <a:pt x="213" y="172"/>
                    </a:lnTo>
                    <a:lnTo>
                      <a:pt x="224" y="163"/>
                    </a:lnTo>
                    <a:lnTo>
                      <a:pt x="236" y="155"/>
                    </a:lnTo>
                    <a:lnTo>
                      <a:pt x="248" y="147"/>
                    </a:lnTo>
                    <a:lnTo>
                      <a:pt x="261" y="140"/>
                    </a:lnTo>
                    <a:lnTo>
                      <a:pt x="275" y="133"/>
                    </a:lnTo>
                    <a:lnTo>
                      <a:pt x="289" y="127"/>
                    </a:lnTo>
                    <a:lnTo>
                      <a:pt x="303" y="121"/>
                    </a:lnTo>
                    <a:lnTo>
                      <a:pt x="317" y="116"/>
                    </a:lnTo>
                    <a:lnTo>
                      <a:pt x="331" y="112"/>
                    </a:lnTo>
                    <a:lnTo>
                      <a:pt x="346" y="109"/>
                    </a:lnTo>
                    <a:lnTo>
                      <a:pt x="361" y="106"/>
                    </a:lnTo>
                    <a:lnTo>
                      <a:pt x="376" y="104"/>
                    </a:lnTo>
                    <a:lnTo>
                      <a:pt x="392" y="103"/>
                    </a:lnTo>
                    <a:lnTo>
                      <a:pt x="407" y="103"/>
                    </a:lnTo>
                    <a:lnTo>
                      <a:pt x="423" y="103"/>
                    </a:lnTo>
                    <a:lnTo>
                      <a:pt x="438" y="104"/>
                    </a:lnTo>
                    <a:lnTo>
                      <a:pt x="454" y="106"/>
                    </a:lnTo>
                    <a:lnTo>
                      <a:pt x="469" y="109"/>
                    </a:lnTo>
                    <a:lnTo>
                      <a:pt x="484" y="112"/>
                    </a:lnTo>
                    <a:lnTo>
                      <a:pt x="499" y="116"/>
                    </a:lnTo>
                    <a:lnTo>
                      <a:pt x="513" y="121"/>
                    </a:lnTo>
                    <a:lnTo>
                      <a:pt x="527" y="127"/>
                    </a:lnTo>
                    <a:lnTo>
                      <a:pt x="540" y="133"/>
                    </a:lnTo>
                    <a:lnTo>
                      <a:pt x="553" y="140"/>
                    </a:lnTo>
                    <a:lnTo>
                      <a:pt x="566" y="147"/>
                    </a:lnTo>
                    <a:lnTo>
                      <a:pt x="578" y="155"/>
                    </a:lnTo>
                    <a:lnTo>
                      <a:pt x="590" y="163"/>
                    </a:lnTo>
                    <a:lnTo>
                      <a:pt x="602" y="172"/>
                    </a:lnTo>
                    <a:lnTo>
                      <a:pt x="613" y="182"/>
                    </a:lnTo>
                    <a:lnTo>
                      <a:pt x="623" y="192"/>
                    </a:lnTo>
                    <a:lnTo>
                      <a:pt x="633" y="202"/>
                    </a:lnTo>
                    <a:lnTo>
                      <a:pt x="643" y="214"/>
                    </a:lnTo>
                    <a:lnTo>
                      <a:pt x="652" y="225"/>
                    </a:lnTo>
                    <a:lnTo>
                      <a:pt x="660" y="237"/>
                    </a:lnTo>
                    <a:lnTo>
                      <a:pt x="668" y="249"/>
                    </a:lnTo>
                    <a:lnTo>
                      <a:pt x="677" y="262"/>
                    </a:lnTo>
                    <a:lnTo>
                      <a:pt x="683" y="275"/>
                    </a:lnTo>
                    <a:lnTo>
                      <a:pt x="690" y="290"/>
                    </a:lnTo>
                    <a:lnTo>
                      <a:pt x="695" y="303"/>
                    </a:lnTo>
                    <a:lnTo>
                      <a:pt x="700" y="318"/>
                    </a:lnTo>
                    <a:lnTo>
                      <a:pt x="704" y="332"/>
                    </a:lnTo>
                    <a:lnTo>
                      <a:pt x="707" y="347"/>
                    </a:lnTo>
                    <a:lnTo>
                      <a:pt x="710" y="362"/>
                    </a:lnTo>
                    <a:lnTo>
                      <a:pt x="712" y="377"/>
                    </a:lnTo>
                    <a:lnTo>
                      <a:pt x="713" y="392"/>
                    </a:lnTo>
                    <a:lnTo>
                      <a:pt x="713" y="408"/>
                    </a:lnTo>
                    <a:close/>
                  </a:path>
                </a:pathLst>
              </a:custGeom>
              <a:solidFill>
                <a:srgbClr val="FCE9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1593" name="Freeform 1424">
                <a:extLst>
                  <a:ext uri="{FF2B5EF4-FFF2-40B4-BE49-F238E27FC236}">
                    <a16:creationId xmlns:a16="http://schemas.microsoft.com/office/drawing/2014/main" id="{E68B899F-B3CB-4316-BC92-E859E2DCFD9F}"/>
                  </a:ext>
                </a:extLst>
              </p:cNvPr>
              <p:cNvSpPr>
                <a:spLocks noEditPoints="1"/>
              </p:cNvSpPr>
              <p:nvPr/>
            </p:nvSpPr>
            <p:spPr bwMode="auto">
              <a:xfrm>
                <a:off x="3868" y="1444"/>
                <a:ext cx="143" cy="143"/>
              </a:xfrm>
              <a:custGeom>
                <a:avLst/>
                <a:gdLst>
                  <a:gd name="T0" fmla="*/ 142 w 714"/>
                  <a:gd name="T1" fmla="*/ 57 h 714"/>
                  <a:gd name="T2" fmla="*/ 136 w 714"/>
                  <a:gd name="T3" fmla="*/ 40 h 714"/>
                  <a:gd name="T4" fmla="*/ 127 w 714"/>
                  <a:gd name="T5" fmla="*/ 26 h 714"/>
                  <a:gd name="T6" fmla="*/ 114 w 714"/>
                  <a:gd name="T7" fmla="*/ 14 h 714"/>
                  <a:gd name="T8" fmla="*/ 99 w 714"/>
                  <a:gd name="T9" fmla="*/ 6 h 714"/>
                  <a:gd name="T10" fmla="*/ 82 w 714"/>
                  <a:gd name="T11" fmla="*/ 1 h 714"/>
                  <a:gd name="T12" fmla="*/ 64 w 714"/>
                  <a:gd name="T13" fmla="*/ 0 h 714"/>
                  <a:gd name="T14" fmla="*/ 47 w 714"/>
                  <a:gd name="T15" fmla="*/ 5 h 714"/>
                  <a:gd name="T16" fmla="*/ 32 w 714"/>
                  <a:gd name="T17" fmla="*/ 12 h 714"/>
                  <a:gd name="T18" fmla="*/ 19 w 714"/>
                  <a:gd name="T19" fmla="*/ 23 h 714"/>
                  <a:gd name="T20" fmla="*/ 9 w 714"/>
                  <a:gd name="T21" fmla="*/ 37 h 714"/>
                  <a:gd name="T22" fmla="*/ 2 w 714"/>
                  <a:gd name="T23" fmla="*/ 54 h 714"/>
                  <a:gd name="T24" fmla="*/ 0 w 714"/>
                  <a:gd name="T25" fmla="*/ 72 h 714"/>
                  <a:gd name="T26" fmla="*/ 2 w 714"/>
                  <a:gd name="T27" fmla="*/ 90 h 714"/>
                  <a:gd name="T28" fmla="*/ 9 w 714"/>
                  <a:gd name="T29" fmla="*/ 106 h 714"/>
                  <a:gd name="T30" fmla="*/ 19 w 714"/>
                  <a:gd name="T31" fmla="*/ 120 h 714"/>
                  <a:gd name="T32" fmla="*/ 32 w 714"/>
                  <a:gd name="T33" fmla="*/ 131 h 714"/>
                  <a:gd name="T34" fmla="*/ 47 w 714"/>
                  <a:gd name="T35" fmla="*/ 139 h 714"/>
                  <a:gd name="T36" fmla="*/ 64 w 714"/>
                  <a:gd name="T37" fmla="*/ 143 h 714"/>
                  <a:gd name="T38" fmla="*/ 82 w 714"/>
                  <a:gd name="T39" fmla="*/ 142 h 714"/>
                  <a:gd name="T40" fmla="*/ 99 w 714"/>
                  <a:gd name="T41" fmla="*/ 137 h 714"/>
                  <a:gd name="T42" fmla="*/ 114 w 714"/>
                  <a:gd name="T43" fmla="*/ 129 h 714"/>
                  <a:gd name="T44" fmla="*/ 127 w 714"/>
                  <a:gd name="T45" fmla="*/ 117 h 714"/>
                  <a:gd name="T46" fmla="*/ 136 w 714"/>
                  <a:gd name="T47" fmla="*/ 103 h 714"/>
                  <a:gd name="T48" fmla="*/ 142 w 714"/>
                  <a:gd name="T49" fmla="*/ 86 h 714"/>
                  <a:gd name="T50" fmla="*/ 123 w 714"/>
                  <a:gd name="T51" fmla="*/ 72 h 714"/>
                  <a:gd name="T52" fmla="*/ 121 w 714"/>
                  <a:gd name="T53" fmla="*/ 84 h 714"/>
                  <a:gd name="T54" fmla="*/ 116 w 714"/>
                  <a:gd name="T55" fmla="*/ 96 h 714"/>
                  <a:gd name="T56" fmla="*/ 109 w 714"/>
                  <a:gd name="T57" fmla="*/ 106 h 714"/>
                  <a:gd name="T58" fmla="*/ 100 w 714"/>
                  <a:gd name="T59" fmla="*/ 114 h 714"/>
                  <a:gd name="T60" fmla="*/ 89 w 714"/>
                  <a:gd name="T61" fmla="*/ 119 h 714"/>
                  <a:gd name="T62" fmla="*/ 77 w 714"/>
                  <a:gd name="T63" fmla="*/ 122 h 714"/>
                  <a:gd name="T64" fmla="*/ 64 w 714"/>
                  <a:gd name="T65" fmla="*/ 122 h 714"/>
                  <a:gd name="T66" fmla="*/ 52 w 714"/>
                  <a:gd name="T67" fmla="*/ 119 h 714"/>
                  <a:gd name="T68" fmla="*/ 41 w 714"/>
                  <a:gd name="T69" fmla="*/ 112 h 714"/>
                  <a:gd name="T70" fmla="*/ 32 w 714"/>
                  <a:gd name="T71" fmla="*/ 104 h 714"/>
                  <a:gd name="T72" fmla="*/ 26 w 714"/>
                  <a:gd name="T73" fmla="*/ 94 h 714"/>
                  <a:gd name="T74" fmla="*/ 22 w 714"/>
                  <a:gd name="T75" fmla="*/ 82 h 714"/>
                  <a:gd name="T76" fmla="*/ 21 w 714"/>
                  <a:gd name="T77" fmla="*/ 69 h 714"/>
                  <a:gd name="T78" fmla="*/ 23 w 714"/>
                  <a:gd name="T79" fmla="*/ 56 h 714"/>
                  <a:gd name="T80" fmla="*/ 28 w 714"/>
                  <a:gd name="T81" fmla="*/ 45 h 714"/>
                  <a:gd name="T82" fmla="*/ 35 w 714"/>
                  <a:gd name="T83" fmla="*/ 35 h 714"/>
                  <a:gd name="T84" fmla="*/ 45 w 714"/>
                  <a:gd name="T85" fmla="*/ 28 h 714"/>
                  <a:gd name="T86" fmla="*/ 56 w 714"/>
                  <a:gd name="T87" fmla="*/ 23 h 714"/>
                  <a:gd name="T88" fmla="*/ 69 w 714"/>
                  <a:gd name="T89" fmla="*/ 21 h 714"/>
                  <a:gd name="T90" fmla="*/ 82 w 714"/>
                  <a:gd name="T91" fmla="*/ 22 h 714"/>
                  <a:gd name="T92" fmla="*/ 94 w 714"/>
                  <a:gd name="T93" fmla="*/ 26 h 714"/>
                  <a:gd name="T94" fmla="*/ 104 w 714"/>
                  <a:gd name="T95" fmla="*/ 32 h 714"/>
                  <a:gd name="T96" fmla="*/ 112 w 714"/>
                  <a:gd name="T97" fmla="*/ 41 h 714"/>
                  <a:gd name="T98" fmla="*/ 119 w 714"/>
                  <a:gd name="T99" fmla="*/ 52 h 714"/>
                  <a:gd name="T100" fmla="*/ 122 w 714"/>
                  <a:gd name="T101" fmla="*/ 64 h 71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714" h="714">
                    <a:moveTo>
                      <a:pt x="714" y="357"/>
                    </a:moveTo>
                    <a:lnTo>
                      <a:pt x="714" y="339"/>
                    </a:lnTo>
                    <a:lnTo>
                      <a:pt x="712" y="321"/>
                    </a:lnTo>
                    <a:lnTo>
                      <a:pt x="710" y="303"/>
                    </a:lnTo>
                    <a:lnTo>
                      <a:pt x="707" y="285"/>
                    </a:lnTo>
                    <a:lnTo>
                      <a:pt x="703" y="268"/>
                    </a:lnTo>
                    <a:lnTo>
                      <a:pt x="698" y="251"/>
                    </a:lnTo>
                    <a:lnTo>
                      <a:pt x="693" y="235"/>
                    </a:lnTo>
                    <a:lnTo>
                      <a:pt x="686" y="218"/>
                    </a:lnTo>
                    <a:lnTo>
                      <a:pt x="679" y="202"/>
                    </a:lnTo>
                    <a:lnTo>
                      <a:pt x="671" y="187"/>
                    </a:lnTo>
                    <a:lnTo>
                      <a:pt x="663" y="172"/>
                    </a:lnTo>
                    <a:lnTo>
                      <a:pt x="654" y="158"/>
                    </a:lnTo>
                    <a:lnTo>
                      <a:pt x="644" y="144"/>
                    </a:lnTo>
                    <a:lnTo>
                      <a:pt x="633" y="130"/>
                    </a:lnTo>
                    <a:lnTo>
                      <a:pt x="621" y="117"/>
                    </a:lnTo>
                    <a:lnTo>
                      <a:pt x="609" y="105"/>
                    </a:lnTo>
                    <a:lnTo>
                      <a:pt x="597" y="93"/>
                    </a:lnTo>
                    <a:lnTo>
                      <a:pt x="584" y="82"/>
                    </a:lnTo>
                    <a:lnTo>
                      <a:pt x="571" y="72"/>
                    </a:lnTo>
                    <a:lnTo>
                      <a:pt x="557" y="62"/>
                    </a:lnTo>
                    <a:lnTo>
                      <a:pt x="542" y="52"/>
                    </a:lnTo>
                    <a:lnTo>
                      <a:pt x="527" y="44"/>
                    </a:lnTo>
                    <a:lnTo>
                      <a:pt x="512" y="36"/>
                    </a:lnTo>
                    <a:lnTo>
                      <a:pt x="496" y="29"/>
                    </a:lnTo>
                    <a:lnTo>
                      <a:pt x="480" y="23"/>
                    </a:lnTo>
                    <a:lnTo>
                      <a:pt x="464" y="16"/>
                    </a:lnTo>
                    <a:lnTo>
                      <a:pt x="447" y="11"/>
                    </a:lnTo>
                    <a:lnTo>
                      <a:pt x="430" y="7"/>
                    </a:lnTo>
                    <a:lnTo>
                      <a:pt x="411" y="4"/>
                    </a:lnTo>
                    <a:lnTo>
                      <a:pt x="394" y="2"/>
                    </a:lnTo>
                    <a:lnTo>
                      <a:pt x="375" y="1"/>
                    </a:lnTo>
                    <a:lnTo>
                      <a:pt x="357" y="0"/>
                    </a:lnTo>
                    <a:lnTo>
                      <a:pt x="339" y="1"/>
                    </a:lnTo>
                    <a:lnTo>
                      <a:pt x="321" y="2"/>
                    </a:lnTo>
                    <a:lnTo>
                      <a:pt x="303" y="4"/>
                    </a:lnTo>
                    <a:lnTo>
                      <a:pt x="286" y="7"/>
                    </a:lnTo>
                    <a:lnTo>
                      <a:pt x="269" y="11"/>
                    </a:lnTo>
                    <a:lnTo>
                      <a:pt x="252" y="16"/>
                    </a:lnTo>
                    <a:lnTo>
                      <a:pt x="235" y="23"/>
                    </a:lnTo>
                    <a:lnTo>
                      <a:pt x="218" y="29"/>
                    </a:lnTo>
                    <a:lnTo>
                      <a:pt x="202" y="36"/>
                    </a:lnTo>
                    <a:lnTo>
                      <a:pt x="187" y="44"/>
                    </a:lnTo>
                    <a:lnTo>
                      <a:pt x="172" y="52"/>
                    </a:lnTo>
                    <a:lnTo>
                      <a:pt x="158" y="62"/>
                    </a:lnTo>
                    <a:lnTo>
                      <a:pt x="144" y="72"/>
                    </a:lnTo>
                    <a:lnTo>
                      <a:pt x="130" y="82"/>
                    </a:lnTo>
                    <a:lnTo>
                      <a:pt x="118" y="93"/>
                    </a:lnTo>
                    <a:lnTo>
                      <a:pt x="105" y="105"/>
                    </a:lnTo>
                    <a:lnTo>
                      <a:pt x="94" y="117"/>
                    </a:lnTo>
                    <a:lnTo>
                      <a:pt x="82" y="130"/>
                    </a:lnTo>
                    <a:lnTo>
                      <a:pt x="72" y="144"/>
                    </a:lnTo>
                    <a:lnTo>
                      <a:pt x="62" y="158"/>
                    </a:lnTo>
                    <a:lnTo>
                      <a:pt x="53" y="172"/>
                    </a:lnTo>
                    <a:lnTo>
                      <a:pt x="44" y="187"/>
                    </a:lnTo>
                    <a:lnTo>
                      <a:pt x="36" y="202"/>
                    </a:lnTo>
                    <a:lnTo>
                      <a:pt x="29" y="218"/>
                    </a:lnTo>
                    <a:lnTo>
                      <a:pt x="23" y="235"/>
                    </a:lnTo>
                    <a:lnTo>
                      <a:pt x="16" y="251"/>
                    </a:lnTo>
                    <a:lnTo>
                      <a:pt x="12" y="268"/>
                    </a:lnTo>
                    <a:lnTo>
                      <a:pt x="8" y="285"/>
                    </a:lnTo>
                    <a:lnTo>
                      <a:pt x="4" y="303"/>
                    </a:lnTo>
                    <a:lnTo>
                      <a:pt x="2" y="321"/>
                    </a:lnTo>
                    <a:lnTo>
                      <a:pt x="1" y="339"/>
                    </a:lnTo>
                    <a:lnTo>
                      <a:pt x="0" y="357"/>
                    </a:lnTo>
                    <a:lnTo>
                      <a:pt x="1" y="375"/>
                    </a:lnTo>
                    <a:lnTo>
                      <a:pt x="2" y="393"/>
                    </a:lnTo>
                    <a:lnTo>
                      <a:pt x="4" y="411"/>
                    </a:lnTo>
                    <a:lnTo>
                      <a:pt x="8" y="429"/>
                    </a:lnTo>
                    <a:lnTo>
                      <a:pt x="12" y="447"/>
                    </a:lnTo>
                    <a:lnTo>
                      <a:pt x="16" y="464"/>
                    </a:lnTo>
                    <a:lnTo>
                      <a:pt x="23" y="480"/>
                    </a:lnTo>
                    <a:lnTo>
                      <a:pt x="29" y="496"/>
                    </a:lnTo>
                    <a:lnTo>
                      <a:pt x="36" y="512"/>
                    </a:lnTo>
                    <a:lnTo>
                      <a:pt x="44" y="527"/>
                    </a:lnTo>
                    <a:lnTo>
                      <a:pt x="53" y="542"/>
                    </a:lnTo>
                    <a:lnTo>
                      <a:pt x="62" y="556"/>
                    </a:lnTo>
                    <a:lnTo>
                      <a:pt x="72" y="570"/>
                    </a:lnTo>
                    <a:lnTo>
                      <a:pt x="82" y="584"/>
                    </a:lnTo>
                    <a:lnTo>
                      <a:pt x="94" y="597"/>
                    </a:lnTo>
                    <a:lnTo>
                      <a:pt x="105" y="609"/>
                    </a:lnTo>
                    <a:lnTo>
                      <a:pt x="118" y="621"/>
                    </a:lnTo>
                    <a:lnTo>
                      <a:pt x="130" y="632"/>
                    </a:lnTo>
                    <a:lnTo>
                      <a:pt x="144" y="643"/>
                    </a:lnTo>
                    <a:lnTo>
                      <a:pt x="158" y="653"/>
                    </a:lnTo>
                    <a:lnTo>
                      <a:pt x="172" y="663"/>
                    </a:lnTo>
                    <a:lnTo>
                      <a:pt x="187" y="671"/>
                    </a:lnTo>
                    <a:lnTo>
                      <a:pt x="202" y="679"/>
                    </a:lnTo>
                    <a:lnTo>
                      <a:pt x="218" y="686"/>
                    </a:lnTo>
                    <a:lnTo>
                      <a:pt x="235" y="692"/>
                    </a:lnTo>
                    <a:lnTo>
                      <a:pt x="252" y="698"/>
                    </a:lnTo>
                    <a:lnTo>
                      <a:pt x="269" y="703"/>
                    </a:lnTo>
                    <a:lnTo>
                      <a:pt x="286" y="707"/>
                    </a:lnTo>
                    <a:lnTo>
                      <a:pt x="303" y="710"/>
                    </a:lnTo>
                    <a:lnTo>
                      <a:pt x="321" y="712"/>
                    </a:lnTo>
                    <a:lnTo>
                      <a:pt x="339" y="713"/>
                    </a:lnTo>
                    <a:lnTo>
                      <a:pt x="357" y="714"/>
                    </a:lnTo>
                    <a:lnTo>
                      <a:pt x="375" y="713"/>
                    </a:lnTo>
                    <a:lnTo>
                      <a:pt x="394" y="712"/>
                    </a:lnTo>
                    <a:lnTo>
                      <a:pt x="411" y="710"/>
                    </a:lnTo>
                    <a:lnTo>
                      <a:pt x="430" y="707"/>
                    </a:lnTo>
                    <a:lnTo>
                      <a:pt x="447" y="703"/>
                    </a:lnTo>
                    <a:lnTo>
                      <a:pt x="464" y="698"/>
                    </a:lnTo>
                    <a:lnTo>
                      <a:pt x="480" y="692"/>
                    </a:lnTo>
                    <a:lnTo>
                      <a:pt x="496" y="686"/>
                    </a:lnTo>
                    <a:lnTo>
                      <a:pt x="512" y="679"/>
                    </a:lnTo>
                    <a:lnTo>
                      <a:pt x="527" y="671"/>
                    </a:lnTo>
                    <a:lnTo>
                      <a:pt x="542" y="663"/>
                    </a:lnTo>
                    <a:lnTo>
                      <a:pt x="557" y="653"/>
                    </a:lnTo>
                    <a:lnTo>
                      <a:pt x="571" y="643"/>
                    </a:lnTo>
                    <a:lnTo>
                      <a:pt x="584" y="632"/>
                    </a:lnTo>
                    <a:lnTo>
                      <a:pt x="597" y="621"/>
                    </a:lnTo>
                    <a:lnTo>
                      <a:pt x="609" y="609"/>
                    </a:lnTo>
                    <a:lnTo>
                      <a:pt x="621" y="597"/>
                    </a:lnTo>
                    <a:lnTo>
                      <a:pt x="633" y="584"/>
                    </a:lnTo>
                    <a:lnTo>
                      <a:pt x="644" y="570"/>
                    </a:lnTo>
                    <a:lnTo>
                      <a:pt x="654" y="556"/>
                    </a:lnTo>
                    <a:lnTo>
                      <a:pt x="663" y="542"/>
                    </a:lnTo>
                    <a:lnTo>
                      <a:pt x="671" y="527"/>
                    </a:lnTo>
                    <a:lnTo>
                      <a:pt x="679" y="512"/>
                    </a:lnTo>
                    <a:lnTo>
                      <a:pt x="686" y="496"/>
                    </a:lnTo>
                    <a:lnTo>
                      <a:pt x="693" y="480"/>
                    </a:lnTo>
                    <a:lnTo>
                      <a:pt x="698" y="464"/>
                    </a:lnTo>
                    <a:lnTo>
                      <a:pt x="703" y="447"/>
                    </a:lnTo>
                    <a:lnTo>
                      <a:pt x="707" y="429"/>
                    </a:lnTo>
                    <a:lnTo>
                      <a:pt x="710" y="411"/>
                    </a:lnTo>
                    <a:lnTo>
                      <a:pt x="712" y="393"/>
                    </a:lnTo>
                    <a:lnTo>
                      <a:pt x="714" y="375"/>
                    </a:lnTo>
                    <a:lnTo>
                      <a:pt x="714" y="357"/>
                    </a:lnTo>
                    <a:close/>
                    <a:moveTo>
                      <a:pt x="612" y="357"/>
                    </a:moveTo>
                    <a:lnTo>
                      <a:pt x="611" y="370"/>
                    </a:lnTo>
                    <a:lnTo>
                      <a:pt x="610" y="383"/>
                    </a:lnTo>
                    <a:lnTo>
                      <a:pt x="609" y="396"/>
                    </a:lnTo>
                    <a:lnTo>
                      <a:pt x="607" y="408"/>
                    </a:lnTo>
                    <a:lnTo>
                      <a:pt x="604" y="420"/>
                    </a:lnTo>
                    <a:lnTo>
                      <a:pt x="600" y="432"/>
                    </a:lnTo>
                    <a:lnTo>
                      <a:pt x="596" y="445"/>
                    </a:lnTo>
                    <a:lnTo>
                      <a:pt x="592" y="457"/>
                    </a:lnTo>
                    <a:lnTo>
                      <a:pt x="587" y="468"/>
                    </a:lnTo>
                    <a:lnTo>
                      <a:pt x="581" y="479"/>
                    </a:lnTo>
                    <a:lnTo>
                      <a:pt x="575" y="489"/>
                    </a:lnTo>
                    <a:lnTo>
                      <a:pt x="568" y="500"/>
                    </a:lnTo>
                    <a:lnTo>
                      <a:pt x="561" y="510"/>
                    </a:lnTo>
                    <a:lnTo>
                      <a:pt x="554" y="519"/>
                    </a:lnTo>
                    <a:lnTo>
                      <a:pt x="546" y="528"/>
                    </a:lnTo>
                    <a:lnTo>
                      <a:pt x="537" y="537"/>
                    </a:lnTo>
                    <a:lnTo>
                      <a:pt x="529" y="546"/>
                    </a:lnTo>
                    <a:lnTo>
                      <a:pt x="519" y="554"/>
                    </a:lnTo>
                    <a:lnTo>
                      <a:pt x="510" y="561"/>
                    </a:lnTo>
                    <a:lnTo>
                      <a:pt x="500" y="568"/>
                    </a:lnTo>
                    <a:lnTo>
                      <a:pt x="490" y="575"/>
                    </a:lnTo>
                    <a:lnTo>
                      <a:pt x="479" y="581"/>
                    </a:lnTo>
                    <a:lnTo>
                      <a:pt x="468" y="586"/>
                    </a:lnTo>
                    <a:lnTo>
                      <a:pt x="457" y="592"/>
                    </a:lnTo>
                    <a:lnTo>
                      <a:pt x="445" y="596"/>
                    </a:lnTo>
                    <a:lnTo>
                      <a:pt x="434" y="600"/>
                    </a:lnTo>
                    <a:lnTo>
                      <a:pt x="422" y="604"/>
                    </a:lnTo>
                    <a:lnTo>
                      <a:pt x="408" y="606"/>
                    </a:lnTo>
                    <a:lnTo>
                      <a:pt x="396" y="609"/>
                    </a:lnTo>
                    <a:lnTo>
                      <a:pt x="383" y="610"/>
                    </a:lnTo>
                    <a:lnTo>
                      <a:pt x="370" y="611"/>
                    </a:lnTo>
                    <a:lnTo>
                      <a:pt x="357" y="611"/>
                    </a:lnTo>
                    <a:lnTo>
                      <a:pt x="344" y="611"/>
                    </a:lnTo>
                    <a:lnTo>
                      <a:pt x="331" y="610"/>
                    </a:lnTo>
                    <a:lnTo>
                      <a:pt x="319" y="609"/>
                    </a:lnTo>
                    <a:lnTo>
                      <a:pt x="306" y="606"/>
                    </a:lnTo>
                    <a:lnTo>
                      <a:pt x="294" y="604"/>
                    </a:lnTo>
                    <a:lnTo>
                      <a:pt x="282" y="600"/>
                    </a:lnTo>
                    <a:lnTo>
                      <a:pt x="270" y="596"/>
                    </a:lnTo>
                    <a:lnTo>
                      <a:pt x="259" y="592"/>
                    </a:lnTo>
                    <a:lnTo>
                      <a:pt x="247" y="586"/>
                    </a:lnTo>
                    <a:lnTo>
                      <a:pt x="236" y="581"/>
                    </a:lnTo>
                    <a:lnTo>
                      <a:pt x="226" y="575"/>
                    </a:lnTo>
                    <a:lnTo>
                      <a:pt x="215" y="568"/>
                    </a:lnTo>
                    <a:lnTo>
                      <a:pt x="205" y="561"/>
                    </a:lnTo>
                    <a:lnTo>
                      <a:pt x="195" y="554"/>
                    </a:lnTo>
                    <a:lnTo>
                      <a:pt x="186" y="546"/>
                    </a:lnTo>
                    <a:lnTo>
                      <a:pt x="177" y="537"/>
                    </a:lnTo>
                    <a:lnTo>
                      <a:pt x="169" y="528"/>
                    </a:lnTo>
                    <a:lnTo>
                      <a:pt x="161" y="519"/>
                    </a:lnTo>
                    <a:lnTo>
                      <a:pt x="153" y="510"/>
                    </a:lnTo>
                    <a:lnTo>
                      <a:pt x="146" y="500"/>
                    </a:lnTo>
                    <a:lnTo>
                      <a:pt x="139" y="489"/>
                    </a:lnTo>
                    <a:lnTo>
                      <a:pt x="133" y="479"/>
                    </a:lnTo>
                    <a:lnTo>
                      <a:pt x="128" y="468"/>
                    </a:lnTo>
                    <a:lnTo>
                      <a:pt x="123" y="457"/>
                    </a:lnTo>
                    <a:lnTo>
                      <a:pt x="118" y="445"/>
                    </a:lnTo>
                    <a:lnTo>
                      <a:pt x="114" y="432"/>
                    </a:lnTo>
                    <a:lnTo>
                      <a:pt x="111" y="420"/>
                    </a:lnTo>
                    <a:lnTo>
                      <a:pt x="108" y="408"/>
                    </a:lnTo>
                    <a:lnTo>
                      <a:pt x="106" y="396"/>
                    </a:lnTo>
                    <a:lnTo>
                      <a:pt x="104" y="383"/>
                    </a:lnTo>
                    <a:lnTo>
                      <a:pt x="103" y="370"/>
                    </a:lnTo>
                    <a:lnTo>
                      <a:pt x="103" y="357"/>
                    </a:lnTo>
                    <a:lnTo>
                      <a:pt x="103" y="344"/>
                    </a:lnTo>
                    <a:lnTo>
                      <a:pt x="104" y="331"/>
                    </a:lnTo>
                    <a:lnTo>
                      <a:pt x="106" y="318"/>
                    </a:lnTo>
                    <a:lnTo>
                      <a:pt x="108" y="306"/>
                    </a:lnTo>
                    <a:lnTo>
                      <a:pt x="111" y="294"/>
                    </a:lnTo>
                    <a:lnTo>
                      <a:pt x="114" y="282"/>
                    </a:lnTo>
                    <a:lnTo>
                      <a:pt x="118" y="270"/>
                    </a:lnTo>
                    <a:lnTo>
                      <a:pt x="123" y="258"/>
                    </a:lnTo>
                    <a:lnTo>
                      <a:pt x="128" y="247"/>
                    </a:lnTo>
                    <a:lnTo>
                      <a:pt x="133" y="236"/>
                    </a:lnTo>
                    <a:lnTo>
                      <a:pt x="139" y="225"/>
                    </a:lnTo>
                    <a:lnTo>
                      <a:pt x="146" y="214"/>
                    </a:lnTo>
                    <a:lnTo>
                      <a:pt x="153" y="204"/>
                    </a:lnTo>
                    <a:lnTo>
                      <a:pt x="161" y="195"/>
                    </a:lnTo>
                    <a:lnTo>
                      <a:pt x="169" y="186"/>
                    </a:lnTo>
                    <a:lnTo>
                      <a:pt x="177" y="177"/>
                    </a:lnTo>
                    <a:lnTo>
                      <a:pt x="186" y="168"/>
                    </a:lnTo>
                    <a:lnTo>
                      <a:pt x="195" y="160"/>
                    </a:lnTo>
                    <a:lnTo>
                      <a:pt x="205" y="153"/>
                    </a:lnTo>
                    <a:lnTo>
                      <a:pt x="215" y="146"/>
                    </a:lnTo>
                    <a:lnTo>
                      <a:pt x="226" y="139"/>
                    </a:lnTo>
                    <a:lnTo>
                      <a:pt x="236" y="133"/>
                    </a:lnTo>
                    <a:lnTo>
                      <a:pt x="247" y="128"/>
                    </a:lnTo>
                    <a:lnTo>
                      <a:pt x="259" y="122"/>
                    </a:lnTo>
                    <a:lnTo>
                      <a:pt x="270" y="118"/>
                    </a:lnTo>
                    <a:lnTo>
                      <a:pt x="282" y="114"/>
                    </a:lnTo>
                    <a:lnTo>
                      <a:pt x="294" y="110"/>
                    </a:lnTo>
                    <a:lnTo>
                      <a:pt x="306" y="108"/>
                    </a:lnTo>
                    <a:lnTo>
                      <a:pt x="319" y="105"/>
                    </a:lnTo>
                    <a:lnTo>
                      <a:pt x="331" y="104"/>
                    </a:lnTo>
                    <a:lnTo>
                      <a:pt x="344" y="103"/>
                    </a:lnTo>
                    <a:lnTo>
                      <a:pt x="357" y="103"/>
                    </a:lnTo>
                    <a:lnTo>
                      <a:pt x="370" y="103"/>
                    </a:lnTo>
                    <a:lnTo>
                      <a:pt x="383" y="104"/>
                    </a:lnTo>
                    <a:lnTo>
                      <a:pt x="396" y="105"/>
                    </a:lnTo>
                    <a:lnTo>
                      <a:pt x="408" y="108"/>
                    </a:lnTo>
                    <a:lnTo>
                      <a:pt x="422" y="110"/>
                    </a:lnTo>
                    <a:lnTo>
                      <a:pt x="434" y="114"/>
                    </a:lnTo>
                    <a:lnTo>
                      <a:pt x="445" y="118"/>
                    </a:lnTo>
                    <a:lnTo>
                      <a:pt x="457" y="122"/>
                    </a:lnTo>
                    <a:lnTo>
                      <a:pt x="468" y="128"/>
                    </a:lnTo>
                    <a:lnTo>
                      <a:pt x="479" y="133"/>
                    </a:lnTo>
                    <a:lnTo>
                      <a:pt x="490" y="139"/>
                    </a:lnTo>
                    <a:lnTo>
                      <a:pt x="500" y="146"/>
                    </a:lnTo>
                    <a:lnTo>
                      <a:pt x="510" y="153"/>
                    </a:lnTo>
                    <a:lnTo>
                      <a:pt x="519" y="160"/>
                    </a:lnTo>
                    <a:lnTo>
                      <a:pt x="529" y="168"/>
                    </a:lnTo>
                    <a:lnTo>
                      <a:pt x="537" y="177"/>
                    </a:lnTo>
                    <a:lnTo>
                      <a:pt x="546" y="186"/>
                    </a:lnTo>
                    <a:lnTo>
                      <a:pt x="554" y="195"/>
                    </a:lnTo>
                    <a:lnTo>
                      <a:pt x="561" y="204"/>
                    </a:lnTo>
                    <a:lnTo>
                      <a:pt x="568" y="214"/>
                    </a:lnTo>
                    <a:lnTo>
                      <a:pt x="575" y="225"/>
                    </a:lnTo>
                    <a:lnTo>
                      <a:pt x="581" y="236"/>
                    </a:lnTo>
                    <a:lnTo>
                      <a:pt x="587" y="247"/>
                    </a:lnTo>
                    <a:lnTo>
                      <a:pt x="592" y="258"/>
                    </a:lnTo>
                    <a:lnTo>
                      <a:pt x="596" y="270"/>
                    </a:lnTo>
                    <a:lnTo>
                      <a:pt x="600" y="282"/>
                    </a:lnTo>
                    <a:lnTo>
                      <a:pt x="604" y="294"/>
                    </a:lnTo>
                    <a:lnTo>
                      <a:pt x="607" y="306"/>
                    </a:lnTo>
                    <a:lnTo>
                      <a:pt x="609" y="318"/>
                    </a:lnTo>
                    <a:lnTo>
                      <a:pt x="610" y="331"/>
                    </a:lnTo>
                    <a:lnTo>
                      <a:pt x="611" y="344"/>
                    </a:lnTo>
                    <a:lnTo>
                      <a:pt x="612" y="357"/>
                    </a:lnTo>
                    <a:close/>
                  </a:path>
                </a:pathLst>
              </a:custGeom>
              <a:solidFill>
                <a:srgbClr val="FCECD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1594" name="Freeform 1425">
                <a:extLst>
                  <a:ext uri="{FF2B5EF4-FFF2-40B4-BE49-F238E27FC236}">
                    <a16:creationId xmlns:a16="http://schemas.microsoft.com/office/drawing/2014/main" id="{21D56763-FF5C-4B18-A5B0-093FB0668818}"/>
                  </a:ext>
                </a:extLst>
              </p:cNvPr>
              <p:cNvSpPr>
                <a:spLocks noEditPoints="1"/>
              </p:cNvSpPr>
              <p:nvPr/>
            </p:nvSpPr>
            <p:spPr bwMode="auto">
              <a:xfrm>
                <a:off x="3879" y="1454"/>
                <a:ext cx="122" cy="123"/>
              </a:xfrm>
              <a:custGeom>
                <a:avLst/>
                <a:gdLst>
                  <a:gd name="T0" fmla="*/ 121 w 611"/>
                  <a:gd name="T1" fmla="*/ 52 h 611"/>
                  <a:gd name="T2" fmla="*/ 118 w 611"/>
                  <a:gd name="T3" fmla="*/ 40 h 611"/>
                  <a:gd name="T4" fmla="*/ 113 w 611"/>
                  <a:gd name="T5" fmla="*/ 29 h 611"/>
                  <a:gd name="T6" fmla="*/ 106 w 611"/>
                  <a:gd name="T7" fmla="*/ 20 h 611"/>
                  <a:gd name="T8" fmla="*/ 97 w 611"/>
                  <a:gd name="T9" fmla="*/ 12 h 611"/>
                  <a:gd name="T10" fmla="*/ 87 w 611"/>
                  <a:gd name="T11" fmla="*/ 6 h 611"/>
                  <a:gd name="T12" fmla="*/ 76 w 611"/>
                  <a:gd name="T13" fmla="*/ 2 h 611"/>
                  <a:gd name="T14" fmla="*/ 64 w 611"/>
                  <a:gd name="T15" fmla="*/ 0 h 611"/>
                  <a:gd name="T16" fmla="*/ 52 w 611"/>
                  <a:gd name="T17" fmla="*/ 1 h 611"/>
                  <a:gd name="T18" fmla="*/ 40 w 611"/>
                  <a:gd name="T19" fmla="*/ 4 h 611"/>
                  <a:gd name="T20" fmla="*/ 29 w 611"/>
                  <a:gd name="T21" fmla="*/ 9 h 611"/>
                  <a:gd name="T22" fmla="*/ 20 w 611"/>
                  <a:gd name="T23" fmla="*/ 16 h 611"/>
                  <a:gd name="T24" fmla="*/ 12 w 611"/>
                  <a:gd name="T25" fmla="*/ 25 h 611"/>
                  <a:gd name="T26" fmla="*/ 6 w 611"/>
                  <a:gd name="T27" fmla="*/ 35 h 611"/>
                  <a:gd name="T28" fmla="*/ 2 w 611"/>
                  <a:gd name="T29" fmla="*/ 46 h 611"/>
                  <a:gd name="T30" fmla="*/ 0 w 611"/>
                  <a:gd name="T31" fmla="*/ 58 h 611"/>
                  <a:gd name="T32" fmla="*/ 1 w 611"/>
                  <a:gd name="T33" fmla="*/ 71 h 611"/>
                  <a:gd name="T34" fmla="*/ 4 w 611"/>
                  <a:gd name="T35" fmla="*/ 83 h 611"/>
                  <a:gd name="T36" fmla="*/ 9 w 611"/>
                  <a:gd name="T37" fmla="*/ 93 h 611"/>
                  <a:gd name="T38" fmla="*/ 16 w 611"/>
                  <a:gd name="T39" fmla="*/ 103 h 611"/>
                  <a:gd name="T40" fmla="*/ 24 w 611"/>
                  <a:gd name="T41" fmla="*/ 111 h 611"/>
                  <a:gd name="T42" fmla="*/ 35 w 611"/>
                  <a:gd name="T43" fmla="*/ 117 h 611"/>
                  <a:gd name="T44" fmla="*/ 46 w 611"/>
                  <a:gd name="T45" fmla="*/ 121 h 611"/>
                  <a:gd name="T46" fmla="*/ 58 w 611"/>
                  <a:gd name="T47" fmla="*/ 123 h 611"/>
                  <a:gd name="T48" fmla="*/ 70 w 611"/>
                  <a:gd name="T49" fmla="*/ 122 h 611"/>
                  <a:gd name="T50" fmla="*/ 82 w 611"/>
                  <a:gd name="T51" fmla="*/ 119 h 611"/>
                  <a:gd name="T52" fmla="*/ 93 w 611"/>
                  <a:gd name="T53" fmla="*/ 114 h 611"/>
                  <a:gd name="T54" fmla="*/ 102 w 611"/>
                  <a:gd name="T55" fmla="*/ 107 h 611"/>
                  <a:gd name="T56" fmla="*/ 110 w 611"/>
                  <a:gd name="T57" fmla="*/ 98 h 611"/>
                  <a:gd name="T58" fmla="*/ 116 w 611"/>
                  <a:gd name="T59" fmla="*/ 88 h 611"/>
                  <a:gd name="T60" fmla="*/ 120 w 611"/>
                  <a:gd name="T61" fmla="*/ 77 h 611"/>
                  <a:gd name="T62" fmla="*/ 122 w 611"/>
                  <a:gd name="T63" fmla="*/ 65 h 611"/>
                  <a:gd name="T64" fmla="*/ 101 w 611"/>
                  <a:gd name="T65" fmla="*/ 66 h 611"/>
                  <a:gd name="T66" fmla="*/ 98 w 611"/>
                  <a:gd name="T67" fmla="*/ 78 h 611"/>
                  <a:gd name="T68" fmla="*/ 90 w 611"/>
                  <a:gd name="T69" fmla="*/ 90 h 611"/>
                  <a:gd name="T70" fmla="*/ 77 w 611"/>
                  <a:gd name="T71" fmla="*/ 99 h 611"/>
                  <a:gd name="T72" fmla="*/ 65 w 611"/>
                  <a:gd name="T73" fmla="*/ 102 h 611"/>
                  <a:gd name="T74" fmla="*/ 57 w 611"/>
                  <a:gd name="T75" fmla="*/ 102 h 611"/>
                  <a:gd name="T76" fmla="*/ 45 w 611"/>
                  <a:gd name="T77" fmla="*/ 99 h 611"/>
                  <a:gd name="T78" fmla="*/ 32 w 611"/>
                  <a:gd name="T79" fmla="*/ 90 h 611"/>
                  <a:gd name="T80" fmla="*/ 23 w 611"/>
                  <a:gd name="T81" fmla="*/ 78 h 611"/>
                  <a:gd name="T82" fmla="*/ 20 w 611"/>
                  <a:gd name="T83" fmla="*/ 66 h 611"/>
                  <a:gd name="T84" fmla="*/ 20 w 611"/>
                  <a:gd name="T85" fmla="*/ 57 h 611"/>
                  <a:gd name="T86" fmla="*/ 23 w 611"/>
                  <a:gd name="T87" fmla="*/ 45 h 611"/>
                  <a:gd name="T88" fmla="*/ 32 w 611"/>
                  <a:gd name="T89" fmla="*/ 32 h 611"/>
                  <a:gd name="T90" fmla="*/ 45 w 611"/>
                  <a:gd name="T91" fmla="*/ 24 h 611"/>
                  <a:gd name="T92" fmla="*/ 57 w 611"/>
                  <a:gd name="T93" fmla="*/ 21 h 611"/>
                  <a:gd name="T94" fmla="*/ 65 w 611"/>
                  <a:gd name="T95" fmla="*/ 21 h 611"/>
                  <a:gd name="T96" fmla="*/ 77 w 611"/>
                  <a:gd name="T97" fmla="*/ 24 h 611"/>
                  <a:gd name="T98" fmla="*/ 90 w 611"/>
                  <a:gd name="T99" fmla="*/ 32 h 611"/>
                  <a:gd name="T100" fmla="*/ 98 w 611"/>
                  <a:gd name="T101" fmla="*/ 45 h 611"/>
                  <a:gd name="T102" fmla="*/ 101 w 611"/>
                  <a:gd name="T103" fmla="*/ 57 h 61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611" h="611">
                    <a:moveTo>
                      <a:pt x="611" y="305"/>
                    </a:moveTo>
                    <a:lnTo>
                      <a:pt x="611" y="289"/>
                    </a:lnTo>
                    <a:lnTo>
                      <a:pt x="610" y="274"/>
                    </a:lnTo>
                    <a:lnTo>
                      <a:pt x="608" y="259"/>
                    </a:lnTo>
                    <a:lnTo>
                      <a:pt x="605" y="244"/>
                    </a:lnTo>
                    <a:lnTo>
                      <a:pt x="602" y="229"/>
                    </a:lnTo>
                    <a:lnTo>
                      <a:pt x="598" y="215"/>
                    </a:lnTo>
                    <a:lnTo>
                      <a:pt x="593" y="200"/>
                    </a:lnTo>
                    <a:lnTo>
                      <a:pt x="588" y="187"/>
                    </a:lnTo>
                    <a:lnTo>
                      <a:pt x="581" y="172"/>
                    </a:lnTo>
                    <a:lnTo>
                      <a:pt x="575" y="159"/>
                    </a:lnTo>
                    <a:lnTo>
                      <a:pt x="566" y="146"/>
                    </a:lnTo>
                    <a:lnTo>
                      <a:pt x="558" y="134"/>
                    </a:lnTo>
                    <a:lnTo>
                      <a:pt x="550" y="122"/>
                    </a:lnTo>
                    <a:lnTo>
                      <a:pt x="541" y="111"/>
                    </a:lnTo>
                    <a:lnTo>
                      <a:pt x="531" y="99"/>
                    </a:lnTo>
                    <a:lnTo>
                      <a:pt x="521" y="89"/>
                    </a:lnTo>
                    <a:lnTo>
                      <a:pt x="511" y="79"/>
                    </a:lnTo>
                    <a:lnTo>
                      <a:pt x="500" y="69"/>
                    </a:lnTo>
                    <a:lnTo>
                      <a:pt x="488" y="60"/>
                    </a:lnTo>
                    <a:lnTo>
                      <a:pt x="476" y="52"/>
                    </a:lnTo>
                    <a:lnTo>
                      <a:pt x="464" y="44"/>
                    </a:lnTo>
                    <a:lnTo>
                      <a:pt x="451" y="37"/>
                    </a:lnTo>
                    <a:lnTo>
                      <a:pt x="438" y="30"/>
                    </a:lnTo>
                    <a:lnTo>
                      <a:pt x="425" y="24"/>
                    </a:lnTo>
                    <a:lnTo>
                      <a:pt x="411" y="18"/>
                    </a:lnTo>
                    <a:lnTo>
                      <a:pt x="397" y="13"/>
                    </a:lnTo>
                    <a:lnTo>
                      <a:pt x="382" y="9"/>
                    </a:lnTo>
                    <a:lnTo>
                      <a:pt x="367" y="6"/>
                    </a:lnTo>
                    <a:lnTo>
                      <a:pt x="352" y="3"/>
                    </a:lnTo>
                    <a:lnTo>
                      <a:pt x="336" y="1"/>
                    </a:lnTo>
                    <a:lnTo>
                      <a:pt x="321" y="0"/>
                    </a:lnTo>
                    <a:lnTo>
                      <a:pt x="305" y="0"/>
                    </a:lnTo>
                    <a:lnTo>
                      <a:pt x="290" y="0"/>
                    </a:lnTo>
                    <a:lnTo>
                      <a:pt x="274" y="1"/>
                    </a:lnTo>
                    <a:lnTo>
                      <a:pt x="259" y="3"/>
                    </a:lnTo>
                    <a:lnTo>
                      <a:pt x="244" y="6"/>
                    </a:lnTo>
                    <a:lnTo>
                      <a:pt x="229" y="9"/>
                    </a:lnTo>
                    <a:lnTo>
                      <a:pt x="215" y="13"/>
                    </a:lnTo>
                    <a:lnTo>
                      <a:pt x="201" y="18"/>
                    </a:lnTo>
                    <a:lnTo>
                      <a:pt x="187" y="24"/>
                    </a:lnTo>
                    <a:lnTo>
                      <a:pt x="173" y="30"/>
                    </a:lnTo>
                    <a:lnTo>
                      <a:pt x="159" y="37"/>
                    </a:lnTo>
                    <a:lnTo>
                      <a:pt x="146" y="44"/>
                    </a:lnTo>
                    <a:lnTo>
                      <a:pt x="134" y="52"/>
                    </a:lnTo>
                    <a:lnTo>
                      <a:pt x="122" y="60"/>
                    </a:lnTo>
                    <a:lnTo>
                      <a:pt x="111" y="69"/>
                    </a:lnTo>
                    <a:lnTo>
                      <a:pt x="100" y="79"/>
                    </a:lnTo>
                    <a:lnTo>
                      <a:pt x="89" y="89"/>
                    </a:lnTo>
                    <a:lnTo>
                      <a:pt x="79" y="99"/>
                    </a:lnTo>
                    <a:lnTo>
                      <a:pt x="70" y="111"/>
                    </a:lnTo>
                    <a:lnTo>
                      <a:pt x="60" y="122"/>
                    </a:lnTo>
                    <a:lnTo>
                      <a:pt x="52" y="134"/>
                    </a:lnTo>
                    <a:lnTo>
                      <a:pt x="44" y="146"/>
                    </a:lnTo>
                    <a:lnTo>
                      <a:pt x="37" y="159"/>
                    </a:lnTo>
                    <a:lnTo>
                      <a:pt x="30" y="172"/>
                    </a:lnTo>
                    <a:lnTo>
                      <a:pt x="24" y="187"/>
                    </a:lnTo>
                    <a:lnTo>
                      <a:pt x="19" y="200"/>
                    </a:lnTo>
                    <a:lnTo>
                      <a:pt x="14" y="215"/>
                    </a:lnTo>
                    <a:lnTo>
                      <a:pt x="10" y="229"/>
                    </a:lnTo>
                    <a:lnTo>
                      <a:pt x="6" y="244"/>
                    </a:lnTo>
                    <a:lnTo>
                      <a:pt x="4" y="259"/>
                    </a:lnTo>
                    <a:lnTo>
                      <a:pt x="2" y="274"/>
                    </a:lnTo>
                    <a:lnTo>
                      <a:pt x="0" y="289"/>
                    </a:lnTo>
                    <a:lnTo>
                      <a:pt x="0" y="305"/>
                    </a:lnTo>
                    <a:lnTo>
                      <a:pt x="0" y="321"/>
                    </a:lnTo>
                    <a:lnTo>
                      <a:pt x="2" y="336"/>
                    </a:lnTo>
                    <a:lnTo>
                      <a:pt x="4" y="351"/>
                    </a:lnTo>
                    <a:lnTo>
                      <a:pt x="6" y="366"/>
                    </a:lnTo>
                    <a:lnTo>
                      <a:pt x="10" y="381"/>
                    </a:lnTo>
                    <a:lnTo>
                      <a:pt x="14" y="396"/>
                    </a:lnTo>
                    <a:lnTo>
                      <a:pt x="19" y="411"/>
                    </a:lnTo>
                    <a:lnTo>
                      <a:pt x="24" y="424"/>
                    </a:lnTo>
                    <a:lnTo>
                      <a:pt x="30" y="438"/>
                    </a:lnTo>
                    <a:lnTo>
                      <a:pt x="37" y="451"/>
                    </a:lnTo>
                    <a:lnTo>
                      <a:pt x="44" y="464"/>
                    </a:lnTo>
                    <a:lnTo>
                      <a:pt x="52" y="476"/>
                    </a:lnTo>
                    <a:lnTo>
                      <a:pt x="60" y="488"/>
                    </a:lnTo>
                    <a:lnTo>
                      <a:pt x="70" y="499"/>
                    </a:lnTo>
                    <a:lnTo>
                      <a:pt x="79" y="511"/>
                    </a:lnTo>
                    <a:lnTo>
                      <a:pt x="89" y="521"/>
                    </a:lnTo>
                    <a:lnTo>
                      <a:pt x="100" y="531"/>
                    </a:lnTo>
                    <a:lnTo>
                      <a:pt x="111" y="541"/>
                    </a:lnTo>
                    <a:lnTo>
                      <a:pt x="122" y="550"/>
                    </a:lnTo>
                    <a:lnTo>
                      <a:pt x="134" y="558"/>
                    </a:lnTo>
                    <a:lnTo>
                      <a:pt x="146" y="566"/>
                    </a:lnTo>
                    <a:lnTo>
                      <a:pt x="159" y="573"/>
                    </a:lnTo>
                    <a:lnTo>
                      <a:pt x="173" y="580"/>
                    </a:lnTo>
                    <a:lnTo>
                      <a:pt x="187" y="586"/>
                    </a:lnTo>
                    <a:lnTo>
                      <a:pt x="201" y="593"/>
                    </a:lnTo>
                    <a:lnTo>
                      <a:pt x="215" y="598"/>
                    </a:lnTo>
                    <a:lnTo>
                      <a:pt x="229" y="602"/>
                    </a:lnTo>
                    <a:lnTo>
                      <a:pt x="244" y="605"/>
                    </a:lnTo>
                    <a:lnTo>
                      <a:pt x="259" y="608"/>
                    </a:lnTo>
                    <a:lnTo>
                      <a:pt x="274" y="610"/>
                    </a:lnTo>
                    <a:lnTo>
                      <a:pt x="290" y="611"/>
                    </a:lnTo>
                    <a:lnTo>
                      <a:pt x="305" y="611"/>
                    </a:lnTo>
                    <a:lnTo>
                      <a:pt x="321" y="611"/>
                    </a:lnTo>
                    <a:lnTo>
                      <a:pt x="336" y="610"/>
                    </a:lnTo>
                    <a:lnTo>
                      <a:pt x="352" y="608"/>
                    </a:lnTo>
                    <a:lnTo>
                      <a:pt x="367" y="605"/>
                    </a:lnTo>
                    <a:lnTo>
                      <a:pt x="382" y="602"/>
                    </a:lnTo>
                    <a:lnTo>
                      <a:pt x="397" y="598"/>
                    </a:lnTo>
                    <a:lnTo>
                      <a:pt x="411" y="593"/>
                    </a:lnTo>
                    <a:lnTo>
                      <a:pt x="425" y="586"/>
                    </a:lnTo>
                    <a:lnTo>
                      <a:pt x="438" y="580"/>
                    </a:lnTo>
                    <a:lnTo>
                      <a:pt x="451" y="573"/>
                    </a:lnTo>
                    <a:lnTo>
                      <a:pt x="464" y="566"/>
                    </a:lnTo>
                    <a:lnTo>
                      <a:pt x="476" y="558"/>
                    </a:lnTo>
                    <a:lnTo>
                      <a:pt x="488" y="550"/>
                    </a:lnTo>
                    <a:lnTo>
                      <a:pt x="500" y="541"/>
                    </a:lnTo>
                    <a:lnTo>
                      <a:pt x="511" y="531"/>
                    </a:lnTo>
                    <a:lnTo>
                      <a:pt x="521" y="521"/>
                    </a:lnTo>
                    <a:lnTo>
                      <a:pt x="531" y="511"/>
                    </a:lnTo>
                    <a:lnTo>
                      <a:pt x="541" y="499"/>
                    </a:lnTo>
                    <a:lnTo>
                      <a:pt x="550" y="488"/>
                    </a:lnTo>
                    <a:lnTo>
                      <a:pt x="558" y="476"/>
                    </a:lnTo>
                    <a:lnTo>
                      <a:pt x="566" y="464"/>
                    </a:lnTo>
                    <a:lnTo>
                      <a:pt x="575" y="451"/>
                    </a:lnTo>
                    <a:lnTo>
                      <a:pt x="581" y="438"/>
                    </a:lnTo>
                    <a:lnTo>
                      <a:pt x="588" y="424"/>
                    </a:lnTo>
                    <a:lnTo>
                      <a:pt x="593" y="411"/>
                    </a:lnTo>
                    <a:lnTo>
                      <a:pt x="598" y="396"/>
                    </a:lnTo>
                    <a:lnTo>
                      <a:pt x="602" y="381"/>
                    </a:lnTo>
                    <a:lnTo>
                      <a:pt x="605" y="366"/>
                    </a:lnTo>
                    <a:lnTo>
                      <a:pt x="608" y="351"/>
                    </a:lnTo>
                    <a:lnTo>
                      <a:pt x="610" y="336"/>
                    </a:lnTo>
                    <a:lnTo>
                      <a:pt x="611" y="321"/>
                    </a:lnTo>
                    <a:lnTo>
                      <a:pt x="611" y="305"/>
                    </a:lnTo>
                    <a:close/>
                    <a:moveTo>
                      <a:pt x="509" y="305"/>
                    </a:moveTo>
                    <a:lnTo>
                      <a:pt x="509" y="315"/>
                    </a:lnTo>
                    <a:lnTo>
                      <a:pt x="508" y="326"/>
                    </a:lnTo>
                    <a:lnTo>
                      <a:pt x="507" y="336"/>
                    </a:lnTo>
                    <a:lnTo>
                      <a:pt x="505" y="346"/>
                    </a:lnTo>
                    <a:lnTo>
                      <a:pt x="500" y="365"/>
                    </a:lnTo>
                    <a:lnTo>
                      <a:pt x="493" y="385"/>
                    </a:lnTo>
                    <a:lnTo>
                      <a:pt x="485" y="403"/>
                    </a:lnTo>
                    <a:lnTo>
                      <a:pt x="474" y="419"/>
                    </a:lnTo>
                    <a:lnTo>
                      <a:pt x="463" y="435"/>
                    </a:lnTo>
                    <a:lnTo>
                      <a:pt x="450" y="449"/>
                    </a:lnTo>
                    <a:lnTo>
                      <a:pt x="435" y="462"/>
                    </a:lnTo>
                    <a:lnTo>
                      <a:pt x="420" y="474"/>
                    </a:lnTo>
                    <a:lnTo>
                      <a:pt x="403" y="484"/>
                    </a:lnTo>
                    <a:lnTo>
                      <a:pt x="385" y="493"/>
                    </a:lnTo>
                    <a:lnTo>
                      <a:pt x="366" y="500"/>
                    </a:lnTo>
                    <a:lnTo>
                      <a:pt x="346" y="505"/>
                    </a:lnTo>
                    <a:lnTo>
                      <a:pt x="336" y="506"/>
                    </a:lnTo>
                    <a:lnTo>
                      <a:pt x="326" y="508"/>
                    </a:lnTo>
                    <a:lnTo>
                      <a:pt x="316" y="509"/>
                    </a:lnTo>
                    <a:lnTo>
                      <a:pt x="305" y="509"/>
                    </a:lnTo>
                    <a:lnTo>
                      <a:pt x="295" y="509"/>
                    </a:lnTo>
                    <a:lnTo>
                      <a:pt x="284" y="508"/>
                    </a:lnTo>
                    <a:lnTo>
                      <a:pt x="274" y="506"/>
                    </a:lnTo>
                    <a:lnTo>
                      <a:pt x="264" y="505"/>
                    </a:lnTo>
                    <a:lnTo>
                      <a:pt x="245" y="500"/>
                    </a:lnTo>
                    <a:lnTo>
                      <a:pt x="226" y="493"/>
                    </a:lnTo>
                    <a:lnTo>
                      <a:pt x="209" y="484"/>
                    </a:lnTo>
                    <a:lnTo>
                      <a:pt x="192" y="474"/>
                    </a:lnTo>
                    <a:lnTo>
                      <a:pt x="176" y="462"/>
                    </a:lnTo>
                    <a:lnTo>
                      <a:pt x="161" y="449"/>
                    </a:lnTo>
                    <a:lnTo>
                      <a:pt x="148" y="435"/>
                    </a:lnTo>
                    <a:lnTo>
                      <a:pt x="136" y="419"/>
                    </a:lnTo>
                    <a:lnTo>
                      <a:pt x="126" y="403"/>
                    </a:lnTo>
                    <a:lnTo>
                      <a:pt x="117" y="385"/>
                    </a:lnTo>
                    <a:lnTo>
                      <a:pt x="111" y="365"/>
                    </a:lnTo>
                    <a:lnTo>
                      <a:pt x="106" y="346"/>
                    </a:lnTo>
                    <a:lnTo>
                      <a:pt x="104" y="336"/>
                    </a:lnTo>
                    <a:lnTo>
                      <a:pt x="102" y="326"/>
                    </a:lnTo>
                    <a:lnTo>
                      <a:pt x="102" y="315"/>
                    </a:lnTo>
                    <a:lnTo>
                      <a:pt x="101" y="305"/>
                    </a:lnTo>
                    <a:lnTo>
                      <a:pt x="102" y="295"/>
                    </a:lnTo>
                    <a:lnTo>
                      <a:pt x="102" y="284"/>
                    </a:lnTo>
                    <a:lnTo>
                      <a:pt x="104" y="274"/>
                    </a:lnTo>
                    <a:lnTo>
                      <a:pt x="106" y="264"/>
                    </a:lnTo>
                    <a:lnTo>
                      <a:pt x="111" y="245"/>
                    </a:lnTo>
                    <a:lnTo>
                      <a:pt x="117" y="226"/>
                    </a:lnTo>
                    <a:lnTo>
                      <a:pt x="126" y="208"/>
                    </a:lnTo>
                    <a:lnTo>
                      <a:pt x="136" y="192"/>
                    </a:lnTo>
                    <a:lnTo>
                      <a:pt x="148" y="175"/>
                    </a:lnTo>
                    <a:lnTo>
                      <a:pt x="161" y="161"/>
                    </a:lnTo>
                    <a:lnTo>
                      <a:pt x="176" y="148"/>
                    </a:lnTo>
                    <a:lnTo>
                      <a:pt x="192" y="136"/>
                    </a:lnTo>
                    <a:lnTo>
                      <a:pt x="209" y="126"/>
                    </a:lnTo>
                    <a:lnTo>
                      <a:pt x="226" y="117"/>
                    </a:lnTo>
                    <a:lnTo>
                      <a:pt x="245" y="110"/>
                    </a:lnTo>
                    <a:lnTo>
                      <a:pt x="264" y="105"/>
                    </a:lnTo>
                    <a:lnTo>
                      <a:pt x="274" y="104"/>
                    </a:lnTo>
                    <a:lnTo>
                      <a:pt x="284" y="102"/>
                    </a:lnTo>
                    <a:lnTo>
                      <a:pt x="295" y="101"/>
                    </a:lnTo>
                    <a:lnTo>
                      <a:pt x="305" y="101"/>
                    </a:lnTo>
                    <a:lnTo>
                      <a:pt x="316" y="101"/>
                    </a:lnTo>
                    <a:lnTo>
                      <a:pt x="326" y="102"/>
                    </a:lnTo>
                    <a:lnTo>
                      <a:pt x="336" y="104"/>
                    </a:lnTo>
                    <a:lnTo>
                      <a:pt x="346" y="105"/>
                    </a:lnTo>
                    <a:lnTo>
                      <a:pt x="366" y="110"/>
                    </a:lnTo>
                    <a:lnTo>
                      <a:pt x="385" y="117"/>
                    </a:lnTo>
                    <a:lnTo>
                      <a:pt x="403" y="126"/>
                    </a:lnTo>
                    <a:lnTo>
                      <a:pt x="420" y="136"/>
                    </a:lnTo>
                    <a:lnTo>
                      <a:pt x="435" y="148"/>
                    </a:lnTo>
                    <a:lnTo>
                      <a:pt x="450" y="161"/>
                    </a:lnTo>
                    <a:lnTo>
                      <a:pt x="463" y="175"/>
                    </a:lnTo>
                    <a:lnTo>
                      <a:pt x="474" y="192"/>
                    </a:lnTo>
                    <a:lnTo>
                      <a:pt x="485" y="208"/>
                    </a:lnTo>
                    <a:lnTo>
                      <a:pt x="493" y="226"/>
                    </a:lnTo>
                    <a:lnTo>
                      <a:pt x="500" y="245"/>
                    </a:lnTo>
                    <a:lnTo>
                      <a:pt x="505" y="264"/>
                    </a:lnTo>
                    <a:lnTo>
                      <a:pt x="507" y="274"/>
                    </a:lnTo>
                    <a:lnTo>
                      <a:pt x="508" y="284"/>
                    </a:lnTo>
                    <a:lnTo>
                      <a:pt x="509" y="295"/>
                    </a:lnTo>
                    <a:lnTo>
                      <a:pt x="509" y="305"/>
                    </a:lnTo>
                    <a:close/>
                  </a:path>
                </a:pathLst>
              </a:custGeom>
              <a:solidFill>
                <a:srgbClr val="FDEF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1595" name="Freeform 1426">
                <a:extLst>
                  <a:ext uri="{FF2B5EF4-FFF2-40B4-BE49-F238E27FC236}">
                    <a16:creationId xmlns:a16="http://schemas.microsoft.com/office/drawing/2014/main" id="{A13AE25A-B5A8-4EB9-BE7E-697B80B19D48}"/>
                  </a:ext>
                </a:extLst>
              </p:cNvPr>
              <p:cNvSpPr>
                <a:spLocks noEditPoints="1"/>
              </p:cNvSpPr>
              <p:nvPr/>
            </p:nvSpPr>
            <p:spPr bwMode="auto">
              <a:xfrm>
                <a:off x="3889" y="1464"/>
                <a:ext cx="102" cy="102"/>
              </a:xfrm>
              <a:custGeom>
                <a:avLst/>
                <a:gdLst>
                  <a:gd name="T0" fmla="*/ 101 w 509"/>
                  <a:gd name="T1" fmla="*/ 43 h 509"/>
                  <a:gd name="T2" fmla="*/ 99 w 509"/>
                  <a:gd name="T3" fmla="*/ 34 h 509"/>
                  <a:gd name="T4" fmla="*/ 95 w 509"/>
                  <a:gd name="T5" fmla="*/ 25 h 509"/>
                  <a:gd name="T6" fmla="*/ 89 w 509"/>
                  <a:gd name="T7" fmla="*/ 17 h 509"/>
                  <a:gd name="T8" fmla="*/ 82 w 509"/>
                  <a:gd name="T9" fmla="*/ 10 h 509"/>
                  <a:gd name="T10" fmla="*/ 73 w 509"/>
                  <a:gd name="T11" fmla="*/ 5 h 509"/>
                  <a:gd name="T12" fmla="*/ 64 w 509"/>
                  <a:gd name="T13" fmla="*/ 2 h 509"/>
                  <a:gd name="T14" fmla="*/ 54 w 509"/>
                  <a:gd name="T15" fmla="*/ 0 h 509"/>
                  <a:gd name="T16" fmla="*/ 43 w 509"/>
                  <a:gd name="T17" fmla="*/ 1 h 509"/>
                  <a:gd name="T18" fmla="*/ 33 w 509"/>
                  <a:gd name="T19" fmla="*/ 3 h 509"/>
                  <a:gd name="T20" fmla="*/ 25 w 509"/>
                  <a:gd name="T21" fmla="*/ 7 h 509"/>
                  <a:gd name="T22" fmla="*/ 17 w 509"/>
                  <a:gd name="T23" fmla="*/ 13 h 509"/>
                  <a:gd name="T24" fmla="*/ 10 w 509"/>
                  <a:gd name="T25" fmla="*/ 20 h 509"/>
                  <a:gd name="T26" fmla="*/ 5 w 509"/>
                  <a:gd name="T27" fmla="*/ 29 h 509"/>
                  <a:gd name="T28" fmla="*/ 2 w 509"/>
                  <a:gd name="T29" fmla="*/ 38 h 509"/>
                  <a:gd name="T30" fmla="*/ 0 w 509"/>
                  <a:gd name="T31" fmla="*/ 48 h 509"/>
                  <a:gd name="T32" fmla="*/ 1 w 509"/>
                  <a:gd name="T33" fmla="*/ 59 h 509"/>
                  <a:gd name="T34" fmla="*/ 3 w 509"/>
                  <a:gd name="T35" fmla="*/ 69 h 509"/>
                  <a:gd name="T36" fmla="*/ 7 w 509"/>
                  <a:gd name="T37" fmla="*/ 78 h 509"/>
                  <a:gd name="T38" fmla="*/ 13 w 509"/>
                  <a:gd name="T39" fmla="*/ 85 h 509"/>
                  <a:gd name="T40" fmla="*/ 20 w 509"/>
                  <a:gd name="T41" fmla="*/ 92 h 509"/>
                  <a:gd name="T42" fmla="*/ 29 w 509"/>
                  <a:gd name="T43" fmla="*/ 97 h 509"/>
                  <a:gd name="T44" fmla="*/ 38 w 509"/>
                  <a:gd name="T45" fmla="*/ 101 h 509"/>
                  <a:gd name="T46" fmla="*/ 48 w 509"/>
                  <a:gd name="T47" fmla="*/ 102 h 509"/>
                  <a:gd name="T48" fmla="*/ 59 w 509"/>
                  <a:gd name="T49" fmla="*/ 102 h 509"/>
                  <a:gd name="T50" fmla="*/ 69 w 509"/>
                  <a:gd name="T51" fmla="*/ 99 h 509"/>
                  <a:gd name="T52" fmla="*/ 78 w 509"/>
                  <a:gd name="T53" fmla="*/ 95 h 509"/>
                  <a:gd name="T54" fmla="*/ 85 w 509"/>
                  <a:gd name="T55" fmla="*/ 89 h 509"/>
                  <a:gd name="T56" fmla="*/ 92 w 509"/>
                  <a:gd name="T57" fmla="*/ 82 h 509"/>
                  <a:gd name="T58" fmla="*/ 97 w 509"/>
                  <a:gd name="T59" fmla="*/ 73 h 509"/>
                  <a:gd name="T60" fmla="*/ 100 w 509"/>
                  <a:gd name="T61" fmla="*/ 64 h 509"/>
                  <a:gd name="T62" fmla="*/ 102 w 509"/>
                  <a:gd name="T63" fmla="*/ 54 h 509"/>
                  <a:gd name="T64" fmla="*/ 81 w 509"/>
                  <a:gd name="T65" fmla="*/ 57 h 509"/>
                  <a:gd name="T66" fmla="*/ 76 w 509"/>
                  <a:gd name="T67" fmla="*/ 68 h 509"/>
                  <a:gd name="T68" fmla="*/ 68 w 509"/>
                  <a:gd name="T69" fmla="*/ 77 h 509"/>
                  <a:gd name="T70" fmla="*/ 57 w 509"/>
                  <a:gd name="T71" fmla="*/ 81 h 509"/>
                  <a:gd name="T72" fmla="*/ 45 w 509"/>
                  <a:gd name="T73" fmla="*/ 81 h 509"/>
                  <a:gd name="T74" fmla="*/ 34 w 509"/>
                  <a:gd name="T75" fmla="*/ 77 h 509"/>
                  <a:gd name="T76" fmla="*/ 26 w 509"/>
                  <a:gd name="T77" fmla="*/ 68 h 509"/>
                  <a:gd name="T78" fmla="*/ 21 w 509"/>
                  <a:gd name="T79" fmla="*/ 57 h 509"/>
                  <a:gd name="T80" fmla="*/ 21 w 509"/>
                  <a:gd name="T81" fmla="*/ 45 h 509"/>
                  <a:gd name="T82" fmla="*/ 26 w 509"/>
                  <a:gd name="T83" fmla="*/ 34 h 509"/>
                  <a:gd name="T84" fmla="*/ 34 w 509"/>
                  <a:gd name="T85" fmla="*/ 26 h 509"/>
                  <a:gd name="T86" fmla="*/ 45 w 509"/>
                  <a:gd name="T87" fmla="*/ 21 h 509"/>
                  <a:gd name="T88" fmla="*/ 57 w 509"/>
                  <a:gd name="T89" fmla="*/ 21 h 509"/>
                  <a:gd name="T90" fmla="*/ 68 w 509"/>
                  <a:gd name="T91" fmla="*/ 26 h 509"/>
                  <a:gd name="T92" fmla="*/ 76 w 509"/>
                  <a:gd name="T93" fmla="*/ 34 h 509"/>
                  <a:gd name="T94" fmla="*/ 81 w 509"/>
                  <a:gd name="T95" fmla="*/ 45 h 50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509" h="509">
                    <a:moveTo>
                      <a:pt x="509" y="255"/>
                    </a:moveTo>
                    <a:lnTo>
                      <a:pt x="508" y="242"/>
                    </a:lnTo>
                    <a:lnTo>
                      <a:pt x="507" y="229"/>
                    </a:lnTo>
                    <a:lnTo>
                      <a:pt x="506" y="216"/>
                    </a:lnTo>
                    <a:lnTo>
                      <a:pt x="504" y="204"/>
                    </a:lnTo>
                    <a:lnTo>
                      <a:pt x="501" y="192"/>
                    </a:lnTo>
                    <a:lnTo>
                      <a:pt x="497" y="180"/>
                    </a:lnTo>
                    <a:lnTo>
                      <a:pt x="493" y="168"/>
                    </a:lnTo>
                    <a:lnTo>
                      <a:pt x="489" y="156"/>
                    </a:lnTo>
                    <a:lnTo>
                      <a:pt x="484" y="145"/>
                    </a:lnTo>
                    <a:lnTo>
                      <a:pt x="478" y="134"/>
                    </a:lnTo>
                    <a:lnTo>
                      <a:pt x="472" y="123"/>
                    </a:lnTo>
                    <a:lnTo>
                      <a:pt x="465" y="112"/>
                    </a:lnTo>
                    <a:lnTo>
                      <a:pt x="458" y="102"/>
                    </a:lnTo>
                    <a:lnTo>
                      <a:pt x="451" y="93"/>
                    </a:lnTo>
                    <a:lnTo>
                      <a:pt x="443" y="84"/>
                    </a:lnTo>
                    <a:lnTo>
                      <a:pt x="434" y="75"/>
                    </a:lnTo>
                    <a:lnTo>
                      <a:pt x="426" y="66"/>
                    </a:lnTo>
                    <a:lnTo>
                      <a:pt x="416" y="58"/>
                    </a:lnTo>
                    <a:lnTo>
                      <a:pt x="407" y="51"/>
                    </a:lnTo>
                    <a:lnTo>
                      <a:pt x="397" y="44"/>
                    </a:lnTo>
                    <a:lnTo>
                      <a:pt x="387" y="37"/>
                    </a:lnTo>
                    <a:lnTo>
                      <a:pt x="376" y="31"/>
                    </a:lnTo>
                    <a:lnTo>
                      <a:pt x="365" y="26"/>
                    </a:lnTo>
                    <a:lnTo>
                      <a:pt x="354" y="20"/>
                    </a:lnTo>
                    <a:lnTo>
                      <a:pt x="342" y="16"/>
                    </a:lnTo>
                    <a:lnTo>
                      <a:pt x="331" y="12"/>
                    </a:lnTo>
                    <a:lnTo>
                      <a:pt x="319" y="8"/>
                    </a:lnTo>
                    <a:lnTo>
                      <a:pt x="305" y="6"/>
                    </a:lnTo>
                    <a:lnTo>
                      <a:pt x="293" y="3"/>
                    </a:lnTo>
                    <a:lnTo>
                      <a:pt x="280" y="2"/>
                    </a:lnTo>
                    <a:lnTo>
                      <a:pt x="267" y="1"/>
                    </a:lnTo>
                    <a:lnTo>
                      <a:pt x="254" y="0"/>
                    </a:lnTo>
                    <a:lnTo>
                      <a:pt x="241" y="1"/>
                    </a:lnTo>
                    <a:lnTo>
                      <a:pt x="228" y="2"/>
                    </a:lnTo>
                    <a:lnTo>
                      <a:pt x="216" y="3"/>
                    </a:lnTo>
                    <a:lnTo>
                      <a:pt x="203" y="6"/>
                    </a:lnTo>
                    <a:lnTo>
                      <a:pt x="191" y="8"/>
                    </a:lnTo>
                    <a:lnTo>
                      <a:pt x="179" y="12"/>
                    </a:lnTo>
                    <a:lnTo>
                      <a:pt x="167" y="16"/>
                    </a:lnTo>
                    <a:lnTo>
                      <a:pt x="156" y="20"/>
                    </a:lnTo>
                    <a:lnTo>
                      <a:pt x="144" y="26"/>
                    </a:lnTo>
                    <a:lnTo>
                      <a:pt x="133" y="31"/>
                    </a:lnTo>
                    <a:lnTo>
                      <a:pt x="123" y="37"/>
                    </a:lnTo>
                    <a:lnTo>
                      <a:pt x="112" y="44"/>
                    </a:lnTo>
                    <a:lnTo>
                      <a:pt x="102" y="51"/>
                    </a:lnTo>
                    <a:lnTo>
                      <a:pt x="92" y="58"/>
                    </a:lnTo>
                    <a:lnTo>
                      <a:pt x="83" y="66"/>
                    </a:lnTo>
                    <a:lnTo>
                      <a:pt x="74" y="75"/>
                    </a:lnTo>
                    <a:lnTo>
                      <a:pt x="66" y="84"/>
                    </a:lnTo>
                    <a:lnTo>
                      <a:pt x="58" y="93"/>
                    </a:lnTo>
                    <a:lnTo>
                      <a:pt x="50" y="102"/>
                    </a:lnTo>
                    <a:lnTo>
                      <a:pt x="43" y="112"/>
                    </a:lnTo>
                    <a:lnTo>
                      <a:pt x="36" y="123"/>
                    </a:lnTo>
                    <a:lnTo>
                      <a:pt x="30" y="134"/>
                    </a:lnTo>
                    <a:lnTo>
                      <a:pt x="25" y="145"/>
                    </a:lnTo>
                    <a:lnTo>
                      <a:pt x="20" y="156"/>
                    </a:lnTo>
                    <a:lnTo>
                      <a:pt x="15" y="168"/>
                    </a:lnTo>
                    <a:lnTo>
                      <a:pt x="11" y="180"/>
                    </a:lnTo>
                    <a:lnTo>
                      <a:pt x="8" y="192"/>
                    </a:lnTo>
                    <a:lnTo>
                      <a:pt x="5" y="204"/>
                    </a:lnTo>
                    <a:lnTo>
                      <a:pt x="3" y="216"/>
                    </a:lnTo>
                    <a:lnTo>
                      <a:pt x="1" y="229"/>
                    </a:lnTo>
                    <a:lnTo>
                      <a:pt x="0" y="242"/>
                    </a:lnTo>
                    <a:lnTo>
                      <a:pt x="0" y="255"/>
                    </a:lnTo>
                    <a:lnTo>
                      <a:pt x="0" y="268"/>
                    </a:lnTo>
                    <a:lnTo>
                      <a:pt x="1" y="281"/>
                    </a:lnTo>
                    <a:lnTo>
                      <a:pt x="3" y="294"/>
                    </a:lnTo>
                    <a:lnTo>
                      <a:pt x="5" y="306"/>
                    </a:lnTo>
                    <a:lnTo>
                      <a:pt x="8" y="318"/>
                    </a:lnTo>
                    <a:lnTo>
                      <a:pt x="11" y="330"/>
                    </a:lnTo>
                    <a:lnTo>
                      <a:pt x="15" y="343"/>
                    </a:lnTo>
                    <a:lnTo>
                      <a:pt x="20" y="355"/>
                    </a:lnTo>
                    <a:lnTo>
                      <a:pt x="25" y="366"/>
                    </a:lnTo>
                    <a:lnTo>
                      <a:pt x="30" y="377"/>
                    </a:lnTo>
                    <a:lnTo>
                      <a:pt x="36" y="387"/>
                    </a:lnTo>
                    <a:lnTo>
                      <a:pt x="43" y="398"/>
                    </a:lnTo>
                    <a:lnTo>
                      <a:pt x="50" y="408"/>
                    </a:lnTo>
                    <a:lnTo>
                      <a:pt x="58" y="417"/>
                    </a:lnTo>
                    <a:lnTo>
                      <a:pt x="66" y="426"/>
                    </a:lnTo>
                    <a:lnTo>
                      <a:pt x="74" y="435"/>
                    </a:lnTo>
                    <a:lnTo>
                      <a:pt x="83" y="444"/>
                    </a:lnTo>
                    <a:lnTo>
                      <a:pt x="92" y="452"/>
                    </a:lnTo>
                    <a:lnTo>
                      <a:pt x="102" y="459"/>
                    </a:lnTo>
                    <a:lnTo>
                      <a:pt x="112" y="466"/>
                    </a:lnTo>
                    <a:lnTo>
                      <a:pt x="123" y="473"/>
                    </a:lnTo>
                    <a:lnTo>
                      <a:pt x="133" y="479"/>
                    </a:lnTo>
                    <a:lnTo>
                      <a:pt x="144" y="484"/>
                    </a:lnTo>
                    <a:lnTo>
                      <a:pt x="156" y="490"/>
                    </a:lnTo>
                    <a:lnTo>
                      <a:pt x="167" y="494"/>
                    </a:lnTo>
                    <a:lnTo>
                      <a:pt x="179" y="498"/>
                    </a:lnTo>
                    <a:lnTo>
                      <a:pt x="191" y="502"/>
                    </a:lnTo>
                    <a:lnTo>
                      <a:pt x="203" y="504"/>
                    </a:lnTo>
                    <a:lnTo>
                      <a:pt x="216" y="507"/>
                    </a:lnTo>
                    <a:lnTo>
                      <a:pt x="228" y="508"/>
                    </a:lnTo>
                    <a:lnTo>
                      <a:pt x="241" y="509"/>
                    </a:lnTo>
                    <a:lnTo>
                      <a:pt x="254" y="509"/>
                    </a:lnTo>
                    <a:lnTo>
                      <a:pt x="267" y="509"/>
                    </a:lnTo>
                    <a:lnTo>
                      <a:pt x="280" y="508"/>
                    </a:lnTo>
                    <a:lnTo>
                      <a:pt x="293" y="507"/>
                    </a:lnTo>
                    <a:lnTo>
                      <a:pt x="305" y="504"/>
                    </a:lnTo>
                    <a:lnTo>
                      <a:pt x="319" y="502"/>
                    </a:lnTo>
                    <a:lnTo>
                      <a:pt x="331" y="498"/>
                    </a:lnTo>
                    <a:lnTo>
                      <a:pt x="342" y="494"/>
                    </a:lnTo>
                    <a:lnTo>
                      <a:pt x="354" y="490"/>
                    </a:lnTo>
                    <a:lnTo>
                      <a:pt x="365" y="484"/>
                    </a:lnTo>
                    <a:lnTo>
                      <a:pt x="376" y="479"/>
                    </a:lnTo>
                    <a:lnTo>
                      <a:pt x="387" y="473"/>
                    </a:lnTo>
                    <a:lnTo>
                      <a:pt x="397" y="466"/>
                    </a:lnTo>
                    <a:lnTo>
                      <a:pt x="407" y="459"/>
                    </a:lnTo>
                    <a:lnTo>
                      <a:pt x="416" y="452"/>
                    </a:lnTo>
                    <a:lnTo>
                      <a:pt x="426" y="444"/>
                    </a:lnTo>
                    <a:lnTo>
                      <a:pt x="434" y="435"/>
                    </a:lnTo>
                    <a:lnTo>
                      <a:pt x="443" y="426"/>
                    </a:lnTo>
                    <a:lnTo>
                      <a:pt x="451" y="417"/>
                    </a:lnTo>
                    <a:lnTo>
                      <a:pt x="458" y="408"/>
                    </a:lnTo>
                    <a:lnTo>
                      <a:pt x="465" y="398"/>
                    </a:lnTo>
                    <a:lnTo>
                      <a:pt x="472" y="387"/>
                    </a:lnTo>
                    <a:lnTo>
                      <a:pt x="478" y="377"/>
                    </a:lnTo>
                    <a:lnTo>
                      <a:pt x="484" y="366"/>
                    </a:lnTo>
                    <a:lnTo>
                      <a:pt x="489" y="355"/>
                    </a:lnTo>
                    <a:lnTo>
                      <a:pt x="493" y="343"/>
                    </a:lnTo>
                    <a:lnTo>
                      <a:pt x="497" y="330"/>
                    </a:lnTo>
                    <a:lnTo>
                      <a:pt x="501" y="318"/>
                    </a:lnTo>
                    <a:lnTo>
                      <a:pt x="504" y="306"/>
                    </a:lnTo>
                    <a:lnTo>
                      <a:pt x="506" y="294"/>
                    </a:lnTo>
                    <a:lnTo>
                      <a:pt x="507" y="281"/>
                    </a:lnTo>
                    <a:lnTo>
                      <a:pt x="508" y="268"/>
                    </a:lnTo>
                    <a:lnTo>
                      <a:pt x="509" y="255"/>
                    </a:lnTo>
                    <a:close/>
                    <a:moveTo>
                      <a:pt x="407" y="255"/>
                    </a:moveTo>
                    <a:lnTo>
                      <a:pt x="407" y="271"/>
                    </a:lnTo>
                    <a:lnTo>
                      <a:pt x="404" y="286"/>
                    </a:lnTo>
                    <a:lnTo>
                      <a:pt x="400" y="300"/>
                    </a:lnTo>
                    <a:lnTo>
                      <a:pt x="395" y="314"/>
                    </a:lnTo>
                    <a:lnTo>
                      <a:pt x="389" y="327"/>
                    </a:lnTo>
                    <a:lnTo>
                      <a:pt x="381" y="341"/>
                    </a:lnTo>
                    <a:lnTo>
                      <a:pt x="373" y="353"/>
                    </a:lnTo>
                    <a:lnTo>
                      <a:pt x="363" y="364"/>
                    </a:lnTo>
                    <a:lnTo>
                      <a:pt x="352" y="373"/>
                    </a:lnTo>
                    <a:lnTo>
                      <a:pt x="340" y="382"/>
                    </a:lnTo>
                    <a:lnTo>
                      <a:pt x="328" y="390"/>
                    </a:lnTo>
                    <a:lnTo>
                      <a:pt x="313" y="396"/>
                    </a:lnTo>
                    <a:lnTo>
                      <a:pt x="299" y="401"/>
                    </a:lnTo>
                    <a:lnTo>
                      <a:pt x="285" y="405"/>
                    </a:lnTo>
                    <a:lnTo>
                      <a:pt x="270" y="407"/>
                    </a:lnTo>
                    <a:lnTo>
                      <a:pt x="254" y="408"/>
                    </a:lnTo>
                    <a:lnTo>
                      <a:pt x="239" y="407"/>
                    </a:lnTo>
                    <a:lnTo>
                      <a:pt x="224" y="405"/>
                    </a:lnTo>
                    <a:lnTo>
                      <a:pt x="209" y="401"/>
                    </a:lnTo>
                    <a:lnTo>
                      <a:pt x="195" y="396"/>
                    </a:lnTo>
                    <a:lnTo>
                      <a:pt x="182" y="390"/>
                    </a:lnTo>
                    <a:lnTo>
                      <a:pt x="169" y="382"/>
                    </a:lnTo>
                    <a:lnTo>
                      <a:pt x="157" y="373"/>
                    </a:lnTo>
                    <a:lnTo>
                      <a:pt x="147" y="364"/>
                    </a:lnTo>
                    <a:lnTo>
                      <a:pt x="137" y="353"/>
                    </a:lnTo>
                    <a:lnTo>
                      <a:pt x="128" y="341"/>
                    </a:lnTo>
                    <a:lnTo>
                      <a:pt x="120" y="327"/>
                    </a:lnTo>
                    <a:lnTo>
                      <a:pt x="113" y="314"/>
                    </a:lnTo>
                    <a:lnTo>
                      <a:pt x="108" y="300"/>
                    </a:lnTo>
                    <a:lnTo>
                      <a:pt x="104" y="286"/>
                    </a:lnTo>
                    <a:lnTo>
                      <a:pt x="102" y="271"/>
                    </a:lnTo>
                    <a:lnTo>
                      <a:pt x="101" y="255"/>
                    </a:lnTo>
                    <a:lnTo>
                      <a:pt x="102" y="239"/>
                    </a:lnTo>
                    <a:lnTo>
                      <a:pt x="104" y="224"/>
                    </a:lnTo>
                    <a:lnTo>
                      <a:pt x="108" y="210"/>
                    </a:lnTo>
                    <a:lnTo>
                      <a:pt x="113" y="196"/>
                    </a:lnTo>
                    <a:lnTo>
                      <a:pt x="120" y="183"/>
                    </a:lnTo>
                    <a:lnTo>
                      <a:pt x="128" y="170"/>
                    </a:lnTo>
                    <a:lnTo>
                      <a:pt x="137" y="158"/>
                    </a:lnTo>
                    <a:lnTo>
                      <a:pt x="147" y="147"/>
                    </a:lnTo>
                    <a:lnTo>
                      <a:pt x="157" y="138"/>
                    </a:lnTo>
                    <a:lnTo>
                      <a:pt x="169" y="129"/>
                    </a:lnTo>
                    <a:lnTo>
                      <a:pt x="182" y="120"/>
                    </a:lnTo>
                    <a:lnTo>
                      <a:pt x="195" y="114"/>
                    </a:lnTo>
                    <a:lnTo>
                      <a:pt x="209" y="109"/>
                    </a:lnTo>
                    <a:lnTo>
                      <a:pt x="224" y="105"/>
                    </a:lnTo>
                    <a:lnTo>
                      <a:pt x="239" y="103"/>
                    </a:lnTo>
                    <a:lnTo>
                      <a:pt x="254" y="102"/>
                    </a:lnTo>
                    <a:lnTo>
                      <a:pt x="270" y="103"/>
                    </a:lnTo>
                    <a:lnTo>
                      <a:pt x="285" y="105"/>
                    </a:lnTo>
                    <a:lnTo>
                      <a:pt x="299" y="109"/>
                    </a:lnTo>
                    <a:lnTo>
                      <a:pt x="313" y="114"/>
                    </a:lnTo>
                    <a:lnTo>
                      <a:pt x="328" y="120"/>
                    </a:lnTo>
                    <a:lnTo>
                      <a:pt x="340" y="129"/>
                    </a:lnTo>
                    <a:lnTo>
                      <a:pt x="352" y="138"/>
                    </a:lnTo>
                    <a:lnTo>
                      <a:pt x="363" y="147"/>
                    </a:lnTo>
                    <a:lnTo>
                      <a:pt x="373" y="158"/>
                    </a:lnTo>
                    <a:lnTo>
                      <a:pt x="381" y="170"/>
                    </a:lnTo>
                    <a:lnTo>
                      <a:pt x="389" y="183"/>
                    </a:lnTo>
                    <a:lnTo>
                      <a:pt x="395" y="196"/>
                    </a:lnTo>
                    <a:lnTo>
                      <a:pt x="400" y="210"/>
                    </a:lnTo>
                    <a:lnTo>
                      <a:pt x="404" y="224"/>
                    </a:lnTo>
                    <a:lnTo>
                      <a:pt x="407" y="239"/>
                    </a:lnTo>
                    <a:lnTo>
                      <a:pt x="407" y="255"/>
                    </a:lnTo>
                    <a:close/>
                  </a:path>
                </a:pathLst>
              </a:custGeom>
              <a:solidFill>
                <a:srgbClr val="FDF2E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1596" name="Freeform 1427">
                <a:extLst>
                  <a:ext uri="{FF2B5EF4-FFF2-40B4-BE49-F238E27FC236}">
                    <a16:creationId xmlns:a16="http://schemas.microsoft.com/office/drawing/2014/main" id="{19AB622B-45A6-4EC5-AF34-BD389F38C8FB}"/>
                  </a:ext>
                </a:extLst>
              </p:cNvPr>
              <p:cNvSpPr>
                <a:spLocks noEditPoints="1"/>
              </p:cNvSpPr>
              <p:nvPr/>
            </p:nvSpPr>
            <p:spPr bwMode="auto">
              <a:xfrm>
                <a:off x="3899" y="1475"/>
                <a:ext cx="81" cy="81"/>
              </a:xfrm>
              <a:custGeom>
                <a:avLst/>
                <a:gdLst>
                  <a:gd name="T0" fmla="*/ 81 w 408"/>
                  <a:gd name="T1" fmla="*/ 36 h 408"/>
                  <a:gd name="T2" fmla="*/ 79 w 408"/>
                  <a:gd name="T3" fmla="*/ 29 h 408"/>
                  <a:gd name="T4" fmla="*/ 74 w 408"/>
                  <a:gd name="T5" fmla="*/ 18 h 408"/>
                  <a:gd name="T6" fmla="*/ 66 w 408"/>
                  <a:gd name="T7" fmla="*/ 9 h 408"/>
                  <a:gd name="T8" fmla="*/ 56 w 408"/>
                  <a:gd name="T9" fmla="*/ 3 h 408"/>
                  <a:gd name="T10" fmla="*/ 47 w 408"/>
                  <a:gd name="T11" fmla="*/ 1 h 408"/>
                  <a:gd name="T12" fmla="*/ 41 w 408"/>
                  <a:gd name="T13" fmla="*/ 0 h 408"/>
                  <a:gd name="T14" fmla="*/ 34 w 408"/>
                  <a:gd name="T15" fmla="*/ 1 h 408"/>
                  <a:gd name="T16" fmla="*/ 25 w 408"/>
                  <a:gd name="T17" fmla="*/ 3 h 408"/>
                  <a:gd name="T18" fmla="*/ 15 w 408"/>
                  <a:gd name="T19" fmla="*/ 9 h 408"/>
                  <a:gd name="T20" fmla="*/ 7 w 408"/>
                  <a:gd name="T21" fmla="*/ 18 h 408"/>
                  <a:gd name="T22" fmla="*/ 2 w 408"/>
                  <a:gd name="T23" fmla="*/ 29 h 408"/>
                  <a:gd name="T24" fmla="*/ 0 w 408"/>
                  <a:gd name="T25" fmla="*/ 36 h 408"/>
                  <a:gd name="T26" fmla="*/ 0 w 408"/>
                  <a:gd name="T27" fmla="*/ 42 h 408"/>
                  <a:gd name="T28" fmla="*/ 1 w 408"/>
                  <a:gd name="T29" fmla="*/ 49 h 408"/>
                  <a:gd name="T30" fmla="*/ 5 w 408"/>
                  <a:gd name="T31" fmla="*/ 60 h 408"/>
                  <a:gd name="T32" fmla="*/ 12 w 408"/>
                  <a:gd name="T33" fmla="*/ 69 h 408"/>
                  <a:gd name="T34" fmla="*/ 21 w 408"/>
                  <a:gd name="T35" fmla="*/ 76 h 408"/>
                  <a:gd name="T36" fmla="*/ 32 w 408"/>
                  <a:gd name="T37" fmla="*/ 80 h 408"/>
                  <a:gd name="T38" fmla="*/ 39 w 408"/>
                  <a:gd name="T39" fmla="*/ 81 h 408"/>
                  <a:gd name="T40" fmla="*/ 45 w 408"/>
                  <a:gd name="T41" fmla="*/ 81 h 408"/>
                  <a:gd name="T42" fmla="*/ 53 w 408"/>
                  <a:gd name="T43" fmla="*/ 79 h 408"/>
                  <a:gd name="T44" fmla="*/ 63 w 408"/>
                  <a:gd name="T45" fmla="*/ 74 h 408"/>
                  <a:gd name="T46" fmla="*/ 72 w 408"/>
                  <a:gd name="T47" fmla="*/ 66 h 408"/>
                  <a:gd name="T48" fmla="*/ 78 w 408"/>
                  <a:gd name="T49" fmla="*/ 56 h 408"/>
                  <a:gd name="T50" fmla="*/ 81 w 408"/>
                  <a:gd name="T51" fmla="*/ 47 h 408"/>
                  <a:gd name="T52" fmla="*/ 81 w 408"/>
                  <a:gd name="T53" fmla="*/ 41 h 408"/>
                  <a:gd name="T54" fmla="*/ 61 w 408"/>
                  <a:gd name="T55" fmla="*/ 44 h 408"/>
                  <a:gd name="T56" fmla="*/ 58 w 408"/>
                  <a:gd name="T57" fmla="*/ 50 h 408"/>
                  <a:gd name="T58" fmla="*/ 55 w 408"/>
                  <a:gd name="T59" fmla="*/ 55 h 408"/>
                  <a:gd name="T60" fmla="*/ 50 w 408"/>
                  <a:gd name="T61" fmla="*/ 58 h 408"/>
                  <a:gd name="T62" fmla="*/ 45 w 408"/>
                  <a:gd name="T63" fmla="*/ 60 h 408"/>
                  <a:gd name="T64" fmla="*/ 39 w 408"/>
                  <a:gd name="T65" fmla="*/ 61 h 408"/>
                  <a:gd name="T66" fmla="*/ 33 w 408"/>
                  <a:gd name="T67" fmla="*/ 59 h 408"/>
                  <a:gd name="T68" fmla="*/ 28 w 408"/>
                  <a:gd name="T69" fmla="*/ 56 h 408"/>
                  <a:gd name="T70" fmla="*/ 24 w 408"/>
                  <a:gd name="T71" fmla="*/ 52 h 408"/>
                  <a:gd name="T72" fmla="*/ 21 w 408"/>
                  <a:gd name="T73" fmla="*/ 46 h 408"/>
                  <a:gd name="T74" fmla="*/ 20 w 408"/>
                  <a:gd name="T75" fmla="*/ 41 h 408"/>
                  <a:gd name="T76" fmla="*/ 21 w 408"/>
                  <a:gd name="T77" fmla="*/ 35 h 408"/>
                  <a:gd name="T78" fmla="*/ 24 w 408"/>
                  <a:gd name="T79" fmla="*/ 29 h 408"/>
                  <a:gd name="T80" fmla="*/ 28 w 408"/>
                  <a:gd name="T81" fmla="*/ 25 h 408"/>
                  <a:gd name="T82" fmla="*/ 33 w 408"/>
                  <a:gd name="T83" fmla="*/ 22 h 408"/>
                  <a:gd name="T84" fmla="*/ 39 w 408"/>
                  <a:gd name="T85" fmla="*/ 20 h 408"/>
                  <a:gd name="T86" fmla="*/ 45 w 408"/>
                  <a:gd name="T87" fmla="*/ 21 h 408"/>
                  <a:gd name="T88" fmla="*/ 50 w 408"/>
                  <a:gd name="T89" fmla="*/ 23 h 408"/>
                  <a:gd name="T90" fmla="*/ 55 w 408"/>
                  <a:gd name="T91" fmla="*/ 26 h 408"/>
                  <a:gd name="T92" fmla="*/ 58 w 408"/>
                  <a:gd name="T93" fmla="*/ 31 h 408"/>
                  <a:gd name="T94" fmla="*/ 61 w 408"/>
                  <a:gd name="T95" fmla="*/ 37 h 40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408" h="408">
                    <a:moveTo>
                      <a:pt x="408" y="204"/>
                    </a:moveTo>
                    <a:lnTo>
                      <a:pt x="408" y="194"/>
                    </a:lnTo>
                    <a:lnTo>
                      <a:pt x="407" y="183"/>
                    </a:lnTo>
                    <a:lnTo>
                      <a:pt x="406" y="173"/>
                    </a:lnTo>
                    <a:lnTo>
                      <a:pt x="404" y="163"/>
                    </a:lnTo>
                    <a:lnTo>
                      <a:pt x="399" y="144"/>
                    </a:lnTo>
                    <a:lnTo>
                      <a:pt x="392" y="125"/>
                    </a:lnTo>
                    <a:lnTo>
                      <a:pt x="384" y="107"/>
                    </a:lnTo>
                    <a:lnTo>
                      <a:pt x="373" y="91"/>
                    </a:lnTo>
                    <a:lnTo>
                      <a:pt x="362" y="74"/>
                    </a:lnTo>
                    <a:lnTo>
                      <a:pt x="349" y="60"/>
                    </a:lnTo>
                    <a:lnTo>
                      <a:pt x="334" y="47"/>
                    </a:lnTo>
                    <a:lnTo>
                      <a:pt x="319" y="35"/>
                    </a:lnTo>
                    <a:lnTo>
                      <a:pt x="302" y="25"/>
                    </a:lnTo>
                    <a:lnTo>
                      <a:pt x="284" y="16"/>
                    </a:lnTo>
                    <a:lnTo>
                      <a:pt x="265" y="9"/>
                    </a:lnTo>
                    <a:lnTo>
                      <a:pt x="245" y="4"/>
                    </a:lnTo>
                    <a:lnTo>
                      <a:pt x="235" y="3"/>
                    </a:lnTo>
                    <a:lnTo>
                      <a:pt x="225" y="1"/>
                    </a:lnTo>
                    <a:lnTo>
                      <a:pt x="215" y="0"/>
                    </a:lnTo>
                    <a:lnTo>
                      <a:pt x="204" y="0"/>
                    </a:lnTo>
                    <a:lnTo>
                      <a:pt x="194" y="0"/>
                    </a:lnTo>
                    <a:lnTo>
                      <a:pt x="183" y="1"/>
                    </a:lnTo>
                    <a:lnTo>
                      <a:pt x="173" y="3"/>
                    </a:lnTo>
                    <a:lnTo>
                      <a:pt x="163" y="4"/>
                    </a:lnTo>
                    <a:lnTo>
                      <a:pt x="144" y="9"/>
                    </a:lnTo>
                    <a:lnTo>
                      <a:pt x="125" y="16"/>
                    </a:lnTo>
                    <a:lnTo>
                      <a:pt x="108" y="25"/>
                    </a:lnTo>
                    <a:lnTo>
                      <a:pt x="91" y="35"/>
                    </a:lnTo>
                    <a:lnTo>
                      <a:pt x="75" y="47"/>
                    </a:lnTo>
                    <a:lnTo>
                      <a:pt x="60" y="60"/>
                    </a:lnTo>
                    <a:lnTo>
                      <a:pt x="47" y="74"/>
                    </a:lnTo>
                    <a:lnTo>
                      <a:pt x="35" y="91"/>
                    </a:lnTo>
                    <a:lnTo>
                      <a:pt x="25" y="107"/>
                    </a:lnTo>
                    <a:lnTo>
                      <a:pt x="16" y="125"/>
                    </a:lnTo>
                    <a:lnTo>
                      <a:pt x="10" y="144"/>
                    </a:lnTo>
                    <a:lnTo>
                      <a:pt x="5" y="163"/>
                    </a:lnTo>
                    <a:lnTo>
                      <a:pt x="3" y="173"/>
                    </a:lnTo>
                    <a:lnTo>
                      <a:pt x="1" y="183"/>
                    </a:lnTo>
                    <a:lnTo>
                      <a:pt x="1" y="194"/>
                    </a:lnTo>
                    <a:lnTo>
                      <a:pt x="0" y="204"/>
                    </a:lnTo>
                    <a:lnTo>
                      <a:pt x="1" y="214"/>
                    </a:lnTo>
                    <a:lnTo>
                      <a:pt x="1" y="225"/>
                    </a:lnTo>
                    <a:lnTo>
                      <a:pt x="3" y="235"/>
                    </a:lnTo>
                    <a:lnTo>
                      <a:pt x="5" y="245"/>
                    </a:lnTo>
                    <a:lnTo>
                      <a:pt x="10" y="264"/>
                    </a:lnTo>
                    <a:lnTo>
                      <a:pt x="16" y="284"/>
                    </a:lnTo>
                    <a:lnTo>
                      <a:pt x="25" y="302"/>
                    </a:lnTo>
                    <a:lnTo>
                      <a:pt x="35" y="318"/>
                    </a:lnTo>
                    <a:lnTo>
                      <a:pt x="47" y="334"/>
                    </a:lnTo>
                    <a:lnTo>
                      <a:pt x="60" y="348"/>
                    </a:lnTo>
                    <a:lnTo>
                      <a:pt x="75" y="361"/>
                    </a:lnTo>
                    <a:lnTo>
                      <a:pt x="91" y="373"/>
                    </a:lnTo>
                    <a:lnTo>
                      <a:pt x="108" y="383"/>
                    </a:lnTo>
                    <a:lnTo>
                      <a:pt x="125" y="392"/>
                    </a:lnTo>
                    <a:lnTo>
                      <a:pt x="144" y="399"/>
                    </a:lnTo>
                    <a:lnTo>
                      <a:pt x="163" y="404"/>
                    </a:lnTo>
                    <a:lnTo>
                      <a:pt x="173" y="405"/>
                    </a:lnTo>
                    <a:lnTo>
                      <a:pt x="183" y="407"/>
                    </a:lnTo>
                    <a:lnTo>
                      <a:pt x="194" y="408"/>
                    </a:lnTo>
                    <a:lnTo>
                      <a:pt x="204" y="408"/>
                    </a:lnTo>
                    <a:lnTo>
                      <a:pt x="215" y="408"/>
                    </a:lnTo>
                    <a:lnTo>
                      <a:pt x="225" y="407"/>
                    </a:lnTo>
                    <a:lnTo>
                      <a:pt x="235" y="405"/>
                    </a:lnTo>
                    <a:lnTo>
                      <a:pt x="245" y="404"/>
                    </a:lnTo>
                    <a:lnTo>
                      <a:pt x="265" y="399"/>
                    </a:lnTo>
                    <a:lnTo>
                      <a:pt x="284" y="392"/>
                    </a:lnTo>
                    <a:lnTo>
                      <a:pt x="302" y="383"/>
                    </a:lnTo>
                    <a:lnTo>
                      <a:pt x="319" y="373"/>
                    </a:lnTo>
                    <a:lnTo>
                      <a:pt x="334" y="361"/>
                    </a:lnTo>
                    <a:lnTo>
                      <a:pt x="349" y="348"/>
                    </a:lnTo>
                    <a:lnTo>
                      <a:pt x="362" y="334"/>
                    </a:lnTo>
                    <a:lnTo>
                      <a:pt x="373" y="318"/>
                    </a:lnTo>
                    <a:lnTo>
                      <a:pt x="384" y="302"/>
                    </a:lnTo>
                    <a:lnTo>
                      <a:pt x="392" y="284"/>
                    </a:lnTo>
                    <a:lnTo>
                      <a:pt x="399" y="264"/>
                    </a:lnTo>
                    <a:lnTo>
                      <a:pt x="404" y="245"/>
                    </a:lnTo>
                    <a:lnTo>
                      <a:pt x="406" y="235"/>
                    </a:lnTo>
                    <a:lnTo>
                      <a:pt x="407" y="225"/>
                    </a:lnTo>
                    <a:lnTo>
                      <a:pt x="408" y="214"/>
                    </a:lnTo>
                    <a:lnTo>
                      <a:pt x="408" y="204"/>
                    </a:lnTo>
                    <a:close/>
                    <a:moveTo>
                      <a:pt x="307" y="204"/>
                    </a:moveTo>
                    <a:lnTo>
                      <a:pt x="306" y="214"/>
                    </a:lnTo>
                    <a:lnTo>
                      <a:pt x="305" y="224"/>
                    </a:lnTo>
                    <a:lnTo>
                      <a:pt x="302" y="234"/>
                    </a:lnTo>
                    <a:lnTo>
                      <a:pt x="299" y="243"/>
                    </a:lnTo>
                    <a:lnTo>
                      <a:pt x="294" y="252"/>
                    </a:lnTo>
                    <a:lnTo>
                      <a:pt x="289" y="261"/>
                    </a:lnTo>
                    <a:lnTo>
                      <a:pt x="283" y="268"/>
                    </a:lnTo>
                    <a:lnTo>
                      <a:pt x="277" y="276"/>
                    </a:lnTo>
                    <a:lnTo>
                      <a:pt x="270" y="283"/>
                    </a:lnTo>
                    <a:lnTo>
                      <a:pt x="261" y="289"/>
                    </a:lnTo>
                    <a:lnTo>
                      <a:pt x="253" y="294"/>
                    </a:lnTo>
                    <a:lnTo>
                      <a:pt x="244" y="298"/>
                    </a:lnTo>
                    <a:lnTo>
                      <a:pt x="234" y="302"/>
                    </a:lnTo>
                    <a:lnTo>
                      <a:pt x="225" y="304"/>
                    </a:lnTo>
                    <a:lnTo>
                      <a:pt x="215" y="306"/>
                    </a:lnTo>
                    <a:lnTo>
                      <a:pt x="204" y="306"/>
                    </a:lnTo>
                    <a:lnTo>
                      <a:pt x="194" y="306"/>
                    </a:lnTo>
                    <a:lnTo>
                      <a:pt x="184" y="304"/>
                    </a:lnTo>
                    <a:lnTo>
                      <a:pt x="174" y="302"/>
                    </a:lnTo>
                    <a:lnTo>
                      <a:pt x="165" y="298"/>
                    </a:lnTo>
                    <a:lnTo>
                      <a:pt x="156" y="294"/>
                    </a:lnTo>
                    <a:lnTo>
                      <a:pt x="148" y="289"/>
                    </a:lnTo>
                    <a:lnTo>
                      <a:pt x="140" y="283"/>
                    </a:lnTo>
                    <a:lnTo>
                      <a:pt x="133" y="276"/>
                    </a:lnTo>
                    <a:lnTo>
                      <a:pt x="126" y="268"/>
                    </a:lnTo>
                    <a:lnTo>
                      <a:pt x="120" y="261"/>
                    </a:lnTo>
                    <a:lnTo>
                      <a:pt x="115" y="252"/>
                    </a:lnTo>
                    <a:lnTo>
                      <a:pt x="111" y="243"/>
                    </a:lnTo>
                    <a:lnTo>
                      <a:pt x="107" y="234"/>
                    </a:lnTo>
                    <a:lnTo>
                      <a:pt x="105" y="224"/>
                    </a:lnTo>
                    <a:lnTo>
                      <a:pt x="103" y="214"/>
                    </a:lnTo>
                    <a:lnTo>
                      <a:pt x="103" y="204"/>
                    </a:lnTo>
                    <a:lnTo>
                      <a:pt x="103" y="194"/>
                    </a:lnTo>
                    <a:lnTo>
                      <a:pt x="105" y="184"/>
                    </a:lnTo>
                    <a:lnTo>
                      <a:pt x="107" y="174"/>
                    </a:lnTo>
                    <a:lnTo>
                      <a:pt x="111" y="165"/>
                    </a:lnTo>
                    <a:lnTo>
                      <a:pt x="115" y="156"/>
                    </a:lnTo>
                    <a:lnTo>
                      <a:pt x="120" y="147"/>
                    </a:lnTo>
                    <a:lnTo>
                      <a:pt x="126" y="140"/>
                    </a:lnTo>
                    <a:lnTo>
                      <a:pt x="133" y="132"/>
                    </a:lnTo>
                    <a:lnTo>
                      <a:pt x="140" y="126"/>
                    </a:lnTo>
                    <a:lnTo>
                      <a:pt x="148" y="120"/>
                    </a:lnTo>
                    <a:lnTo>
                      <a:pt x="156" y="115"/>
                    </a:lnTo>
                    <a:lnTo>
                      <a:pt x="165" y="111"/>
                    </a:lnTo>
                    <a:lnTo>
                      <a:pt x="174" y="107"/>
                    </a:lnTo>
                    <a:lnTo>
                      <a:pt x="184" y="105"/>
                    </a:lnTo>
                    <a:lnTo>
                      <a:pt x="194" y="103"/>
                    </a:lnTo>
                    <a:lnTo>
                      <a:pt x="204" y="103"/>
                    </a:lnTo>
                    <a:lnTo>
                      <a:pt x="215" y="103"/>
                    </a:lnTo>
                    <a:lnTo>
                      <a:pt x="225" y="105"/>
                    </a:lnTo>
                    <a:lnTo>
                      <a:pt x="234" y="107"/>
                    </a:lnTo>
                    <a:lnTo>
                      <a:pt x="244" y="111"/>
                    </a:lnTo>
                    <a:lnTo>
                      <a:pt x="253" y="115"/>
                    </a:lnTo>
                    <a:lnTo>
                      <a:pt x="261" y="120"/>
                    </a:lnTo>
                    <a:lnTo>
                      <a:pt x="270" y="126"/>
                    </a:lnTo>
                    <a:lnTo>
                      <a:pt x="277" y="132"/>
                    </a:lnTo>
                    <a:lnTo>
                      <a:pt x="283" y="140"/>
                    </a:lnTo>
                    <a:lnTo>
                      <a:pt x="289" y="147"/>
                    </a:lnTo>
                    <a:lnTo>
                      <a:pt x="294" y="156"/>
                    </a:lnTo>
                    <a:lnTo>
                      <a:pt x="299" y="165"/>
                    </a:lnTo>
                    <a:lnTo>
                      <a:pt x="302" y="174"/>
                    </a:lnTo>
                    <a:lnTo>
                      <a:pt x="305" y="184"/>
                    </a:lnTo>
                    <a:lnTo>
                      <a:pt x="306" y="194"/>
                    </a:lnTo>
                    <a:lnTo>
                      <a:pt x="307" y="204"/>
                    </a:lnTo>
                    <a:close/>
                  </a:path>
                </a:pathLst>
              </a:custGeom>
              <a:solidFill>
                <a:srgbClr val="FEF6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1597" name="Freeform 1428">
                <a:extLst>
                  <a:ext uri="{FF2B5EF4-FFF2-40B4-BE49-F238E27FC236}">
                    <a16:creationId xmlns:a16="http://schemas.microsoft.com/office/drawing/2014/main" id="{C6C40005-5496-4E60-A12F-594E68D72116}"/>
                  </a:ext>
                </a:extLst>
              </p:cNvPr>
              <p:cNvSpPr>
                <a:spLocks/>
              </p:cNvSpPr>
              <p:nvPr/>
            </p:nvSpPr>
            <p:spPr bwMode="auto">
              <a:xfrm>
                <a:off x="3909" y="1485"/>
                <a:ext cx="61" cy="61"/>
              </a:xfrm>
              <a:custGeom>
                <a:avLst/>
                <a:gdLst>
                  <a:gd name="T0" fmla="*/ 61 w 306"/>
                  <a:gd name="T1" fmla="*/ 27 h 306"/>
                  <a:gd name="T2" fmla="*/ 60 w 306"/>
                  <a:gd name="T3" fmla="*/ 22 h 306"/>
                  <a:gd name="T4" fmla="*/ 57 w 306"/>
                  <a:gd name="T5" fmla="*/ 16 h 306"/>
                  <a:gd name="T6" fmla="*/ 54 w 306"/>
                  <a:gd name="T7" fmla="*/ 11 h 306"/>
                  <a:gd name="T8" fmla="*/ 50 w 306"/>
                  <a:gd name="T9" fmla="*/ 7 h 306"/>
                  <a:gd name="T10" fmla="*/ 45 w 306"/>
                  <a:gd name="T11" fmla="*/ 4 h 306"/>
                  <a:gd name="T12" fmla="*/ 39 w 306"/>
                  <a:gd name="T13" fmla="*/ 1 h 306"/>
                  <a:gd name="T14" fmla="*/ 34 w 306"/>
                  <a:gd name="T15" fmla="*/ 0 h 306"/>
                  <a:gd name="T16" fmla="*/ 28 w 306"/>
                  <a:gd name="T17" fmla="*/ 0 h 306"/>
                  <a:gd name="T18" fmla="*/ 22 w 306"/>
                  <a:gd name="T19" fmla="*/ 1 h 306"/>
                  <a:gd name="T20" fmla="*/ 16 w 306"/>
                  <a:gd name="T21" fmla="*/ 4 h 306"/>
                  <a:gd name="T22" fmla="*/ 11 w 306"/>
                  <a:gd name="T23" fmla="*/ 7 h 306"/>
                  <a:gd name="T24" fmla="*/ 7 w 306"/>
                  <a:gd name="T25" fmla="*/ 11 h 306"/>
                  <a:gd name="T26" fmla="*/ 4 w 306"/>
                  <a:gd name="T27" fmla="*/ 16 h 306"/>
                  <a:gd name="T28" fmla="*/ 1 w 306"/>
                  <a:gd name="T29" fmla="*/ 22 h 306"/>
                  <a:gd name="T30" fmla="*/ 0 w 306"/>
                  <a:gd name="T31" fmla="*/ 27 h 306"/>
                  <a:gd name="T32" fmla="*/ 0 w 306"/>
                  <a:gd name="T33" fmla="*/ 34 h 306"/>
                  <a:gd name="T34" fmla="*/ 1 w 306"/>
                  <a:gd name="T35" fmla="*/ 39 h 306"/>
                  <a:gd name="T36" fmla="*/ 4 w 306"/>
                  <a:gd name="T37" fmla="*/ 45 h 306"/>
                  <a:gd name="T38" fmla="*/ 7 w 306"/>
                  <a:gd name="T39" fmla="*/ 50 h 306"/>
                  <a:gd name="T40" fmla="*/ 11 w 306"/>
                  <a:gd name="T41" fmla="*/ 54 h 306"/>
                  <a:gd name="T42" fmla="*/ 16 w 306"/>
                  <a:gd name="T43" fmla="*/ 57 h 306"/>
                  <a:gd name="T44" fmla="*/ 22 w 306"/>
                  <a:gd name="T45" fmla="*/ 60 h 306"/>
                  <a:gd name="T46" fmla="*/ 28 w 306"/>
                  <a:gd name="T47" fmla="*/ 61 h 306"/>
                  <a:gd name="T48" fmla="*/ 34 w 306"/>
                  <a:gd name="T49" fmla="*/ 61 h 306"/>
                  <a:gd name="T50" fmla="*/ 39 w 306"/>
                  <a:gd name="T51" fmla="*/ 60 h 306"/>
                  <a:gd name="T52" fmla="*/ 45 w 306"/>
                  <a:gd name="T53" fmla="*/ 57 h 306"/>
                  <a:gd name="T54" fmla="*/ 50 w 306"/>
                  <a:gd name="T55" fmla="*/ 54 h 306"/>
                  <a:gd name="T56" fmla="*/ 54 w 306"/>
                  <a:gd name="T57" fmla="*/ 50 h 306"/>
                  <a:gd name="T58" fmla="*/ 57 w 306"/>
                  <a:gd name="T59" fmla="*/ 45 h 306"/>
                  <a:gd name="T60" fmla="*/ 60 w 306"/>
                  <a:gd name="T61" fmla="*/ 39 h 306"/>
                  <a:gd name="T62" fmla="*/ 61 w 306"/>
                  <a:gd name="T63" fmla="*/ 34 h 30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06" h="306">
                    <a:moveTo>
                      <a:pt x="306" y="153"/>
                    </a:moveTo>
                    <a:lnTo>
                      <a:pt x="306" y="137"/>
                    </a:lnTo>
                    <a:lnTo>
                      <a:pt x="303" y="122"/>
                    </a:lnTo>
                    <a:lnTo>
                      <a:pt x="299" y="108"/>
                    </a:lnTo>
                    <a:lnTo>
                      <a:pt x="294" y="94"/>
                    </a:lnTo>
                    <a:lnTo>
                      <a:pt x="288" y="81"/>
                    </a:lnTo>
                    <a:lnTo>
                      <a:pt x="280" y="68"/>
                    </a:lnTo>
                    <a:lnTo>
                      <a:pt x="272" y="56"/>
                    </a:lnTo>
                    <a:lnTo>
                      <a:pt x="262" y="45"/>
                    </a:lnTo>
                    <a:lnTo>
                      <a:pt x="251" y="36"/>
                    </a:lnTo>
                    <a:lnTo>
                      <a:pt x="239" y="27"/>
                    </a:lnTo>
                    <a:lnTo>
                      <a:pt x="227" y="18"/>
                    </a:lnTo>
                    <a:lnTo>
                      <a:pt x="212" y="12"/>
                    </a:lnTo>
                    <a:lnTo>
                      <a:pt x="198" y="7"/>
                    </a:lnTo>
                    <a:lnTo>
                      <a:pt x="184" y="3"/>
                    </a:lnTo>
                    <a:lnTo>
                      <a:pt x="169" y="1"/>
                    </a:lnTo>
                    <a:lnTo>
                      <a:pt x="153" y="0"/>
                    </a:lnTo>
                    <a:lnTo>
                      <a:pt x="138" y="1"/>
                    </a:lnTo>
                    <a:lnTo>
                      <a:pt x="123" y="3"/>
                    </a:lnTo>
                    <a:lnTo>
                      <a:pt x="108" y="7"/>
                    </a:lnTo>
                    <a:lnTo>
                      <a:pt x="94" y="12"/>
                    </a:lnTo>
                    <a:lnTo>
                      <a:pt x="81" y="18"/>
                    </a:lnTo>
                    <a:lnTo>
                      <a:pt x="68" y="27"/>
                    </a:lnTo>
                    <a:lnTo>
                      <a:pt x="56" y="36"/>
                    </a:lnTo>
                    <a:lnTo>
                      <a:pt x="46" y="45"/>
                    </a:lnTo>
                    <a:lnTo>
                      <a:pt x="36" y="56"/>
                    </a:lnTo>
                    <a:lnTo>
                      <a:pt x="27" y="68"/>
                    </a:lnTo>
                    <a:lnTo>
                      <a:pt x="19" y="81"/>
                    </a:lnTo>
                    <a:lnTo>
                      <a:pt x="12" y="94"/>
                    </a:lnTo>
                    <a:lnTo>
                      <a:pt x="7" y="108"/>
                    </a:lnTo>
                    <a:lnTo>
                      <a:pt x="3" y="122"/>
                    </a:lnTo>
                    <a:lnTo>
                      <a:pt x="1" y="137"/>
                    </a:lnTo>
                    <a:lnTo>
                      <a:pt x="0" y="153"/>
                    </a:lnTo>
                    <a:lnTo>
                      <a:pt x="1" y="169"/>
                    </a:lnTo>
                    <a:lnTo>
                      <a:pt x="3" y="184"/>
                    </a:lnTo>
                    <a:lnTo>
                      <a:pt x="7" y="198"/>
                    </a:lnTo>
                    <a:lnTo>
                      <a:pt x="12" y="212"/>
                    </a:lnTo>
                    <a:lnTo>
                      <a:pt x="19" y="225"/>
                    </a:lnTo>
                    <a:lnTo>
                      <a:pt x="27" y="239"/>
                    </a:lnTo>
                    <a:lnTo>
                      <a:pt x="36" y="251"/>
                    </a:lnTo>
                    <a:lnTo>
                      <a:pt x="46" y="262"/>
                    </a:lnTo>
                    <a:lnTo>
                      <a:pt x="56" y="271"/>
                    </a:lnTo>
                    <a:lnTo>
                      <a:pt x="68" y="280"/>
                    </a:lnTo>
                    <a:lnTo>
                      <a:pt x="81" y="288"/>
                    </a:lnTo>
                    <a:lnTo>
                      <a:pt x="94" y="294"/>
                    </a:lnTo>
                    <a:lnTo>
                      <a:pt x="108" y="299"/>
                    </a:lnTo>
                    <a:lnTo>
                      <a:pt x="123" y="303"/>
                    </a:lnTo>
                    <a:lnTo>
                      <a:pt x="138" y="305"/>
                    </a:lnTo>
                    <a:lnTo>
                      <a:pt x="153" y="306"/>
                    </a:lnTo>
                    <a:lnTo>
                      <a:pt x="169" y="305"/>
                    </a:lnTo>
                    <a:lnTo>
                      <a:pt x="184" y="303"/>
                    </a:lnTo>
                    <a:lnTo>
                      <a:pt x="198" y="299"/>
                    </a:lnTo>
                    <a:lnTo>
                      <a:pt x="212" y="294"/>
                    </a:lnTo>
                    <a:lnTo>
                      <a:pt x="227" y="288"/>
                    </a:lnTo>
                    <a:lnTo>
                      <a:pt x="239" y="280"/>
                    </a:lnTo>
                    <a:lnTo>
                      <a:pt x="251" y="271"/>
                    </a:lnTo>
                    <a:lnTo>
                      <a:pt x="262" y="262"/>
                    </a:lnTo>
                    <a:lnTo>
                      <a:pt x="272" y="251"/>
                    </a:lnTo>
                    <a:lnTo>
                      <a:pt x="280" y="239"/>
                    </a:lnTo>
                    <a:lnTo>
                      <a:pt x="288" y="225"/>
                    </a:lnTo>
                    <a:lnTo>
                      <a:pt x="294" y="212"/>
                    </a:lnTo>
                    <a:lnTo>
                      <a:pt x="299" y="198"/>
                    </a:lnTo>
                    <a:lnTo>
                      <a:pt x="303" y="184"/>
                    </a:lnTo>
                    <a:lnTo>
                      <a:pt x="306" y="169"/>
                    </a:lnTo>
                    <a:lnTo>
                      <a:pt x="306" y="153"/>
                    </a:lnTo>
                    <a:close/>
                  </a:path>
                </a:pathLst>
              </a:custGeom>
              <a:solidFill>
                <a:srgbClr val="FEF8F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1598" name="Freeform 1429">
                <a:extLst>
                  <a:ext uri="{FF2B5EF4-FFF2-40B4-BE49-F238E27FC236}">
                    <a16:creationId xmlns:a16="http://schemas.microsoft.com/office/drawing/2014/main" id="{75CB5B37-97FC-412E-B484-ACD731962766}"/>
                  </a:ext>
                </a:extLst>
              </p:cNvPr>
              <p:cNvSpPr>
                <a:spLocks/>
              </p:cNvSpPr>
              <p:nvPr/>
            </p:nvSpPr>
            <p:spPr bwMode="auto">
              <a:xfrm>
                <a:off x="3919" y="1495"/>
                <a:ext cx="41" cy="41"/>
              </a:xfrm>
              <a:custGeom>
                <a:avLst/>
                <a:gdLst>
                  <a:gd name="T0" fmla="*/ 41 w 204"/>
                  <a:gd name="T1" fmla="*/ 18 h 203"/>
                  <a:gd name="T2" fmla="*/ 40 w 204"/>
                  <a:gd name="T3" fmla="*/ 14 h 203"/>
                  <a:gd name="T4" fmla="*/ 38 w 204"/>
                  <a:gd name="T5" fmla="*/ 11 h 203"/>
                  <a:gd name="T6" fmla="*/ 36 w 204"/>
                  <a:gd name="T7" fmla="*/ 7 h 203"/>
                  <a:gd name="T8" fmla="*/ 34 w 204"/>
                  <a:gd name="T9" fmla="*/ 5 h 203"/>
                  <a:gd name="T10" fmla="*/ 30 w 204"/>
                  <a:gd name="T11" fmla="*/ 2 h 203"/>
                  <a:gd name="T12" fmla="*/ 26 w 204"/>
                  <a:gd name="T13" fmla="*/ 1 h 203"/>
                  <a:gd name="T14" fmla="*/ 23 w 204"/>
                  <a:gd name="T15" fmla="*/ 0 h 203"/>
                  <a:gd name="T16" fmla="*/ 18 w 204"/>
                  <a:gd name="T17" fmla="*/ 0 h 203"/>
                  <a:gd name="T18" fmla="*/ 14 w 204"/>
                  <a:gd name="T19" fmla="*/ 1 h 203"/>
                  <a:gd name="T20" fmla="*/ 11 w 204"/>
                  <a:gd name="T21" fmla="*/ 2 h 203"/>
                  <a:gd name="T22" fmla="*/ 7 w 204"/>
                  <a:gd name="T23" fmla="*/ 5 h 203"/>
                  <a:gd name="T24" fmla="*/ 5 w 204"/>
                  <a:gd name="T25" fmla="*/ 7 h 203"/>
                  <a:gd name="T26" fmla="*/ 2 w 204"/>
                  <a:gd name="T27" fmla="*/ 11 h 203"/>
                  <a:gd name="T28" fmla="*/ 1 w 204"/>
                  <a:gd name="T29" fmla="*/ 14 h 203"/>
                  <a:gd name="T30" fmla="*/ 0 w 204"/>
                  <a:gd name="T31" fmla="*/ 18 h 203"/>
                  <a:gd name="T32" fmla="*/ 0 w 204"/>
                  <a:gd name="T33" fmla="*/ 22 h 203"/>
                  <a:gd name="T34" fmla="*/ 1 w 204"/>
                  <a:gd name="T35" fmla="*/ 26 h 203"/>
                  <a:gd name="T36" fmla="*/ 2 w 204"/>
                  <a:gd name="T37" fmla="*/ 30 h 203"/>
                  <a:gd name="T38" fmla="*/ 5 w 204"/>
                  <a:gd name="T39" fmla="*/ 33 h 203"/>
                  <a:gd name="T40" fmla="*/ 7 w 204"/>
                  <a:gd name="T41" fmla="*/ 36 h 203"/>
                  <a:gd name="T42" fmla="*/ 11 w 204"/>
                  <a:gd name="T43" fmla="*/ 39 h 203"/>
                  <a:gd name="T44" fmla="*/ 14 w 204"/>
                  <a:gd name="T45" fmla="*/ 40 h 203"/>
                  <a:gd name="T46" fmla="*/ 18 w 204"/>
                  <a:gd name="T47" fmla="*/ 41 h 203"/>
                  <a:gd name="T48" fmla="*/ 23 w 204"/>
                  <a:gd name="T49" fmla="*/ 41 h 203"/>
                  <a:gd name="T50" fmla="*/ 26 w 204"/>
                  <a:gd name="T51" fmla="*/ 40 h 203"/>
                  <a:gd name="T52" fmla="*/ 30 w 204"/>
                  <a:gd name="T53" fmla="*/ 39 h 203"/>
                  <a:gd name="T54" fmla="*/ 34 w 204"/>
                  <a:gd name="T55" fmla="*/ 36 h 203"/>
                  <a:gd name="T56" fmla="*/ 36 w 204"/>
                  <a:gd name="T57" fmla="*/ 33 h 203"/>
                  <a:gd name="T58" fmla="*/ 38 w 204"/>
                  <a:gd name="T59" fmla="*/ 30 h 203"/>
                  <a:gd name="T60" fmla="*/ 40 w 204"/>
                  <a:gd name="T61" fmla="*/ 26 h 203"/>
                  <a:gd name="T62" fmla="*/ 41 w 204"/>
                  <a:gd name="T63" fmla="*/ 22 h 20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04" h="203">
                    <a:moveTo>
                      <a:pt x="204" y="101"/>
                    </a:moveTo>
                    <a:lnTo>
                      <a:pt x="203" y="91"/>
                    </a:lnTo>
                    <a:lnTo>
                      <a:pt x="202" y="81"/>
                    </a:lnTo>
                    <a:lnTo>
                      <a:pt x="199" y="71"/>
                    </a:lnTo>
                    <a:lnTo>
                      <a:pt x="196" y="62"/>
                    </a:lnTo>
                    <a:lnTo>
                      <a:pt x="191" y="53"/>
                    </a:lnTo>
                    <a:lnTo>
                      <a:pt x="186" y="44"/>
                    </a:lnTo>
                    <a:lnTo>
                      <a:pt x="180" y="37"/>
                    </a:lnTo>
                    <a:lnTo>
                      <a:pt x="174" y="29"/>
                    </a:lnTo>
                    <a:lnTo>
                      <a:pt x="167" y="23"/>
                    </a:lnTo>
                    <a:lnTo>
                      <a:pt x="158" y="17"/>
                    </a:lnTo>
                    <a:lnTo>
                      <a:pt x="150" y="12"/>
                    </a:lnTo>
                    <a:lnTo>
                      <a:pt x="141" y="8"/>
                    </a:lnTo>
                    <a:lnTo>
                      <a:pt x="131" y="4"/>
                    </a:lnTo>
                    <a:lnTo>
                      <a:pt x="122" y="2"/>
                    </a:lnTo>
                    <a:lnTo>
                      <a:pt x="112" y="0"/>
                    </a:lnTo>
                    <a:lnTo>
                      <a:pt x="101" y="0"/>
                    </a:lnTo>
                    <a:lnTo>
                      <a:pt x="91" y="0"/>
                    </a:lnTo>
                    <a:lnTo>
                      <a:pt x="81" y="2"/>
                    </a:lnTo>
                    <a:lnTo>
                      <a:pt x="71" y="4"/>
                    </a:lnTo>
                    <a:lnTo>
                      <a:pt x="62" y="8"/>
                    </a:lnTo>
                    <a:lnTo>
                      <a:pt x="53" y="12"/>
                    </a:lnTo>
                    <a:lnTo>
                      <a:pt x="45" y="17"/>
                    </a:lnTo>
                    <a:lnTo>
                      <a:pt x="37" y="23"/>
                    </a:lnTo>
                    <a:lnTo>
                      <a:pt x="30" y="29"/>
                    </a:lnTo>
                    <a:lnTo>
                      <a:pt x="23" y="37"/>
                    </a:lnTo>
                    <a:lnTo>
                      <a:pt x="17" y="44"/>
                    </a:lnTo>
                    <a:lnTo>
                      <a:pt x="12" y="53"/>
                    </a:lnTo>
                    <a:lnTo>
                      <a:pt x="8" y="62"/>
                    </a:lnTo>
                    <a:lnTo>
                      <a:pt x="4" y="71"/>
                    </a:lnTo>
                    <a:lnTo>
                      <a:pt x="2" y="81"/>
                    </a:lnTo>
                    <a:lnTo>
                      <a:pt x="0" y="91"/>
                    </a:lnTo>
                    <a:lnTo>
                      <a:pt x="0" y="101"/>
                    </a:lnTo>
                    <a:lnTo>
                      <a:pt x="0" y="111"/>
                    </a:lnTo>
                    <a:lnTo>
                      <a:pt x="2" y="121"/>
                    </a:lnTo>
                    <a:lnTo>
                      <a:pt x="4" y="131"/>
                    </a:lnTo>
                    <a:lnTo>
                      <a:pt x="8" y="140"/>
                    </a:lnTo>
                    <a:lnTo>
                      <a:pt x="12" y="149"/>
                    </a:lnTo>
                    <a:lnTo>
                      <a:pt x="17" y="158"/>
                    </a:lnTo>
                    <a:lnTo>
                      <a:pt x="23" y="165"/>
                    </a:lnTo>
                    <a:lnTo>
                      <a:pt x="30" y="173"/>
                    </a:lnTo>
                    <a:lnTo>
                      <a:pt x="37" y="180"/>
                    </a:lnTo>
                    <a:lnTo>
                      <a:pt x="45" y="186"/>
                    </a:lnTo>
                    <a:lnTo>
                      <a:pt x="53" y="191"/>
                    </a:lnTo>
                    <a:lnTo>
                      <a:pt x="62" y="195"/>
                    </a:lnTo>
                    <a:lnTo>
                      <a:pt x="71" y="199"/>
                    </a:lnTo>
                    <a:lnTo>
                      <a:pt x="81" y="201"/>
                    </a:lnTo>
                    <a:lnTo>
                      <a:pt x="91" y="203"/>
                    </a:lnTo>
                    <a:lnTo>
                      <a:pt x="101" y="203"/>
                    </a:lnTo>
                    <a:lnTo>
                      <a:pt x="112" y="203"/>
                    </a:lnTo>
                    <a:lnTo>
                      <a:pt x="122" y="201"/>
                    </a:lnTo>
                    <a:lnTo>
                      <a:pt x="131" y="199"/>
                    </a:lnTo>
                    <a:lnTo>
                      <a:pt x="141" y="195"/>
                    </a:lnTo>
                    <a:lnTo>
                      <a:pt x="150" y="191"/>
                    </a:lnTo>
                    <a:lnTo>
                      <a:pt x="158" y="186"/>
                    </a:lnTo>
                    <a:lnTo>
                      <a:pt x="167" y="180"/>
                    </a:lnTo>
                    <a:lnTo>
                      <a:pt x="174" y="173"/>
                    </a:lnTo>
                    <a:lnTo>
                      <a:pt x="180" y="165"/>
                    </a:lnTo>
                    <a:lnTo>
                      <a:pt x="186" y="158"/>
                    </a:lnTo>
                    <a:lnTo>
                      <a:pt x="191" y="149"/>
                    </a:lnTo>
                    <a:lnTo>
                      <a:pt x="196" y="140"/>
                    </a:lnTo>
                    <a:lnTo>
                      <a:pt x="199" y="131"/>
                    </a:lnTo>
                    <a:lnTo>
                      <a:pt x="202" y="121"/>
                    </a:lnTo>
                    <a:lnTo>
                      <a:pt x="203" y="111"/>
                    </a:lnTo>
                    <a:lnTo>
                      <a:pt x="204" y="101"/>
                    </a:lnTo>
                    <a:close/>
                  </a:path>
                </a:pathLst>
              </a:custGeom>
              <a:solidFill>
                <a:srgbClr val="FFFCF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1599" name="Freeform 1430">
                <a:extLst>
                  <a:ext uri="{FF2B5EF4-FFF2-40B4-BE49-F238E27FC236}">
                    <a16:creationId xmlns:a16="http://schemas.microsoft.com/office/drawing/2014/main" id="{550CD14F-733E-49AC-B905-6C83F5F5A1CB}"/>
                  </a:ext>
                </a:extLst>
              </p:cNvPr>
              <p:cNvSpPr>
                <a:spLocks/>
              </p:cNvSpPr>
              <p:nvPr/>
            </p:nvSpPr>
            <p:spPr bwMode="auto">
              <a:xfrm>
                <a:off x="3930" y="1505"/>
                <a:ext cx="20" cy="21"/>
              </a:xfrm>
              <a:custGeom>
                <a:avLst/>
                <a:gdLst>
                  <a:gd name="T0" fmla="*/ 20 w 101"/>
                  <a:gd name="T1" fmla="*/ 11 h 102"/>
                  <a:gd name="T2" fmla="*/ 20 w 101"/>
                  <a:gd name="T3" fmla="*/ 9 h 102"/>
                  <a:gd name="T4" fmla="*/ 20 w 101"/>
                  <a:gd name="T5" fmla="*/ 8 h 102"/>
                  <a:gd name="T6" fmla="*/ 20 w 101"/>
                  <a:gd name="T7" fmla="*/ 7 h 102"/>
                  <a:gd name="T8" fmla="*/ 19 w 101"/>
                  <a:gd name="T9" fmla="*/ 6 h 102"/>
                  <a:gd name="T10" fmla="*/ 18 w 101"/>
                  <a:gd name="T11" fmla="*/ 5 h 102"/>
                  <a:gd name="T12" fmla="*/ 17 w 101"/>
                  <a:gd name="T13" fmla="*/ 3 h 102"/>
                  <a:gd name="T14" fmla="*/ 16 w 101"/>
                  <a:gd name="T15" fmla="*/ 2 h 102"/>
                  <a:gd name="T16" fmla="*/ 14 w 101"/>
                  <a:gd name="T17" fmla="*/ 1 h 102"/>
                  <a:gd name="T18" fmla="*/ 13 w 101"/>
                  <a:gd name="T19" fmla="*/ 1 h 102"/>
                  <a:gd name="T20" fmla="*/ 12 w 101"/>
                  <a:gd name="T21" fmla="*/ 0 h 102"/>
                  <a:gd name="T22" fmla="*/ 11 w 101"/>
                  <a:gd name="T23" fmla="*/ 0 h 102"/>
                  <a:gd name="T24" fmla="*/ 10 w 101"/>
                  <a:gd name="T25" fmla="*/ 0 h 102"/>
                  <a:gd name="T26" fmla="*/ 9 w 101"/>
                  <a:gd name="T27" fmla="*/ 0 h 102"/>
                  <a:gd name="T28" fmla="*/ 8 w 101"/>
                  <a:gd name="T29" fmla="*/ 0 h 102"/>
                  <a:gd name="T30" fmla="*/ 7 w 101"/>
                  <a:gd name="T31" fmla="*/ 1 h 102"/>
                  <a:gd name="T32" fmla="*/ 6 w 101"/>
                  <a:gd name="T33" fmla="*/ 1 h 102"/>
                  <a:gd name="T34" fmla="*/ 4 w 101"/>
                  <a:gd name="T35" fmla="*/ 2 h 102"/>
                  <a:gd name="T36" fmla="*/ 3 w 101"/>
                  <a:gd name="T37" fmla="*/ 3 h 102"/>
                  <a:gd name="T38" fmla="*/ 2 w 101"/>
                  <a:gd name="T39" fmla="*/ 5 h 102"/>
                  <a:gd name="T40" fmla="*/ 1 w 101"/>
                  <a:gd name="T41" fmla="*/ 6 h 102"/>
                  <a:gd name="T42" fmla="*/ 0 w 101"/>
                  <a:gd name="T43" fmla="*/ 7 h 102"/>
                  <a:gd name="T44" fmla="*/ 0 w 101"/>
                  <a:gd name="T45" fmla="*/ 8 h 102"/>
                  <a:gd name="T46" fmla="*/ 0 w 101"/>
                  <a:gd name="T47" fmla="*/ 9 h 102"/>
                  <a:gd name="T48" fmla="*/ 0 w 101"/>
                  <a:gd name="T49" fmla="*/ 11 h 102"/>
                  <a:gd name="T50" fmla="*/ 0 w 101"/>
                  <a:gd name="T51" fmla="*/ 12 h 102"/>
                  <a:gd name="T52" fmla="*/ 0 w 101"/>
                  <a:gd name="T53" fmla="*/ 13 h 102"/>
                  <a:gd name="T54" fmla="*/ 0 w 101"/>
                  <a:gd name="T55" fmla="*/ 14 h 102"/>
                  <a:gd name="T56" fmla="*/ 1 w 101"/>
                  <a:gd name="T57" fmla="*/ 15 h 102"/>
                  <a:gd name="T58" fmla="*/ 2 w 101"/>
                  <a:gd name="T59" fmla="*/ 16 h 102"/>
                  <a:gd name="T60" fmla="*/ 3 w 101"/>
                  <a:gd name="T61" fmla="*/ 18 h 102"/>
                  <a:gd name="T62" fmla="*/ 4 w 101"/>
                  <a:gd name="T63" fmla="*/ 19 h 102"/>
                  <a:gd name="T64" fmla="*/ 6 w 101"/>
                  <a:gd name="T65" fmla="*/ 20 h 102"/>
                  <a:gd name="T66" fmla="*/ 7 w 101"/>
                  <a:gd name="T67" fmla="*/ 20 h 102"/>
                  <a:gd name="T68" fmla="*/ 8 w 101"/>
                  <a:gd name="T69" fmla="*/ 21 h 102"/>
                  <a:gd name="T70" fmla="*/ 9 w 101"/>
                  <a:gd name="T71" fmla="*/ 21 h 102"/>
                  <a:gd name="T72" fmla="*/ 10 w 101"/>
                  <a:gd name="T73" fmla="*/ 21 h 102"/>
                  <a:gd name="T74" fmla="*/ 11 w 101"/>
                  <a:gd name="T75" fmla="*/ 21 h 102"/>
                  <a:gd name="T76" fmla="*/ 12 w 101"/>
                  <a:gd name="T77" fmla="*/ 21 h 102"/>
                  <a:gd name="T78" fmla="*/ 13 w 101"/>
                  <a:gd name="T79" fmla="*/ 20 h 102"/>
                  <a:gd name="T80" fmla="*/ 14 w 101"/>
                  <a:gd name="T81" fmla="*/ 20 h 102"/>
                  <a:gd name="T82" fmla="*/ 16 w 101"/>
                  <a:gd name="T83" fmla="*/ 19 h 102"/>
                  <a:gd name="T84" fmla="*/ 17 w 101"/>
                  <a:gd name="T85" fmla="*/ 18 h 102"/>
                  <a:gd name="T86" fmla="*/ 18 w 101"/>
                  <a:gd name="T87" fmla="*/ 16 h 102"/>
                  <a:gd name="T88" fmla="*/ 19 w 101"/>
                  <a:gd name="T89" fmla="*/ 15 h 102"/>
                  <a:gd name="T90" fmla="*/ 20 w 101"/>
                  <a:gd name="T91" fmla="*/ 14 h 102"/>
                  <a:gd name="T92" fmla="*/ 20 w 101"/>
                  <a:gd name="T93" fmla="*/ 13 h 102"/>
                  <a:gd name="T94" fmla="*/ 20 w 101"/>
                  <a:gd name="T95" fmla="*/ 12 h 102"/>
                  <a:gd name="T96" fmla="*/ 20 w 101"/>
                  <a:gd name="T97" fmla="*/ 11 h 10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01" h="102">
                    <a:moveTo>
                      <a:pt x="101" y="51"/>
                    </a:moveTo>
                    <a:lnTo>
                      <a:pt x="101" y="46"/>
                    </a:lnTo>
                    <a:lnTo>
                      <a:pt x="100" y="41"/>
                    </a:lnTo>
                    <a:lnTo>
                      <a:pt x="99" y="36"/>
                    </a:lnTo>
                    <a:lnTo>
                      <a:pt x="97" y="31"/>
                    </a:lnTo>
                    <a:lnTo>
                      <a:pt x="92" y="23"/>
                    </a:lnTo>
                    <a:lnTo>
                      <a:pt x="86" y="15"/>
                    </a:lnTo>
                    <a:lnTo>
                      <a:pt x="79" y="9"/>
                    </a:lnTo>
                    <a:lnTo>
                      <a:pt x="70" y="4"/>
                    </a:lnTo>
                    <a:lnTo>
                      <a:pt x="65" y="3"/>
                    </a:lnTo>
                    <a:lnTo>
                      <a:pt x="60" y="1"/>
                    </a:lnTo>
                    <a:lnTo>
                      <a:pt x="55" y="1"/>
                    </a:lnTo>
                    <a:lnTo>
                      <a:pt x="50" y="0"/>
                    </a:lnTo>
                    <a:lnTo>
                      <a:pt x="45" y="1"/>
                    </a:lnTo>
                    <a:lnTo>
                      <a:pt x="40" y="1"/>
                    </a:lnTo>
                    <a:lnTo>
                      <a:pt x="35" y="3"/>
                    </a:lnTo>
                    <a:lnTo>
                      <a:pt x="30" y="4"/>
                    </a:lnTo>
                    <a:lnTo>
                      <a:pt x="22" y="9"/>
                    </a:lnTo>
                    <a:lnTo>
                      <a:pt x="14" y="15"/>
                    </a:lnTo>
                    <a:lnTo>
                      <a:pt x="8" y="23"/>
                    </a:lnTo>
                    <a:lnTo>
                      <a:pt x="4" y="31"/>
                    </a:lnTo>
                    <a:lnTo>
                      <a:pt x="2" y="36"/>
                    </a:lnTo>
                    <a:lnTo>
                      <a:pt x="1" y="41"/>
                    </a:lnTo>
                    <a:lnTo>
                      <a:pt x="0" y="46"/>
                    </a:lnTo>
                    <a:lnTo>
                      <a:pt x="0" y="51"/>
                    </a:lnTo>
                    <a:lnTo>
                      <a:pt x="0" y="56"/>
                    </a:lnTo>
                    <a:lnTo>
                      <a:pt x="1" y="61"/>
                    </a:lnTo>
                    <a:lnTo>
                      <a:pt x="2" y="66"/>
                    </a:lnTo>
                    <a:lnTo>
                      <a:pt x="4" y="71"/>
                    </a:lnTo>
                    <a:lnTo>
                      <a:pt x="8" y="79"/>
                    </a:lnTo>
                    <a:lnTo>
                      <a:pt x="14" y="87"/>
                    </a:lnTo>
                    <a:lnTo>
                      <a:pt x="22" y="93"/>
                    </a:lnTo>
                    <a:lnTo>
                      <a:pt x="30" y="98"/>
                    </a:lnTo>
                    <a:lnTo>
                      <a:pt x="35" y="99"/>
                    </a:lnTo>
                    <a:lnTo>
                      <a:pt x="40" y="101"/>
                    </a:lnTo>
                    <a:lnTo>
                      <a:pt x="45" y="101"/>
                    </a:lnTo>
                    <a:lnTo>
                      <a:pt x="50" y="102"/>
                    </a:lnTo>
                    <a:lnTo>
                      <a:pt x="55" y="101"/>
                    </a:lnTo>
                    <a:lnTo>
                      <a:pt x="60" y="101"/>
                    </a:lnTo>
                    <a:lnTo>
                      <a:pt x="65" y="99"/>
                    </a:lnTo>
                    <a:lnTo>
                      <a:pt x="70" y="98"/>
                    </a:lnTo>
                    <a:lnTo>
                      <a:pt x="79" y="93"/>
                    </a:lnTo>
                    <a:lnTo>
                      <a:pt x="86" y="87"/>
                    </a:lnTo>
                    <a:lnTo>
                      <a:pt x="92" y="79"/>
                    </a:lnTo>
                    <a:lnTo>
                      <a:pt x="97" y="71"/>
                    </a:lnTo>
                    <a:lnTo>
                      <a:pt x="99" y="66"/>
                    </a:lnTo>
                    <a:lnTo>
                      <a:pt x="100" y="61"/>
                    </a:lnTo>
                    <a:lnTo>
                      <a:pt x="101" y="56"/>
                    </a:lnTo>
                    <a:lnTo>
                      <a:pt x="101" y="5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1600" name="Freeform 1431">
                <a:extLst>
                  <a:ext uri="{FF2B5EF4-FFF2-40B4-BE49-F238E27FC236}">
                    <a16:creationId xmlns:a16="http://schemas.microsoft.com/office/drawing/2014/main" id="{02343303-17BA-44AE-A532-43882DB4BBAF}"/>
                  </a:ext>
                </a:extLst>
              </p:cNvPr>
              <p:cNvSpPr>
                <a:spLocks/>
              </p:cNvSpPr>
              <p:nvPr/>
            </p:nvSpPr>
            <p:spPr bwMode="auto">
              <a:xfrm>
                <a:off x="3579" y="1155"/>
                <a:ext cx="721" cy="721"/>
              </a:xfrm>
              <a:custGeom>
                <a:avLst/>
                <a:gdLst>
                  <a:gd name="T0" fmla="*/ 397 w 3603"/>
                  <a:gd name="T1" fmla="*/ 719 h 3602"/>
                  <a:gd name="T2" fmla="*/ 450 w 3603"/>
                  <a:gd name="T3" fmla="*/ 710 h 3602"/>
                  <a:gd name="T4" fmla="*/ 501 w 3603"/>
                  <a:gd name="T5" fmla="*/ 693 h 3602"/>
                  <a:gd name="T6" fmla="*/ 547 w 3603"/>
                  <a:gd name="T7" fmla="*/ 669 h 3602"/>
                  <a:gd name="T8" fmla="*/ 590 w 3603"/>
                  <a:gd name="T9" fmla="*/ 639 h 3602"/>
                  <a:gd name="T10" fmla="*/ 627 w 3603"/>
                  <a:gd name="T11" fmla="*/ 603 h 3602"/>
                  <a:gd name="T12" fmla="*/ 659 w 3603"/>
                  <a:gd name="T13" fmla="*/ 562 h 3602"/>
                  <a:gd name="T14" fmla="*/ 685 w 3603"/>
                  <a:gd name="T15" fmla="*/ 517 h 3602"/>
                  <a:gd name="T16" fmla="*/ 705 w 3603"/>
                  <a:gd name="T17" fmla="*/ 468 h 3602"/>
                  <a:gd name="T18" fmla="*/ 717 w 3603"/>
                  <a:gd name="T19" fmla="*/ 415 h 3602"/>
                  <a:gd name="T20" fmla="*/ 721 w 3603"/>
                  <a:gd name="T21" fmla="*/ 361 h 3602"/>
                  <a:gd name="T22" fmla="*/ 717 w 3603"/>
                  <a:gd name="T23" fmla="*/ 306 h 3602"/>
                  <a:gd name="T24" fmla="*/ 705 w 3603"/>
                  <a:gd name="T25" fmla="*/ 254 h 3602"/>
                  <a:gd name="T26" fmla="*/ 685 w 3603"/>
                  <a:gd name="T27" fmla="*/ 204 h 3602"/>
                  <a:gd name="T28" fmla="*/ 659 w 3603"/>
                  <a:gd name="T29" fmla="*/ 159 h 3602"/>
                  <a:gd name="T30" fmla="*/ 627 w 3603"/>
                  <a:gd name="T31" fmla="*/ 118 h 3602"/>
                  <a:gd name="T32" fmla="*/ 590 w 3603"/>
                  <a:gd name="T33" fmla="*/ 82 h 3602"/>
                  <a:gd name="T34" fmla="*/ 547 w 3603"/>
                  <a:gd name="T35" fmla="*/ 52 h 3602"/>
                  <a:gd name="T36" fmla="*/ 501 w 3603"/>
                  <a:gd name="T37" fmla="*/ 28 h 3602"/>
                  <a:gd name="T38" fmla="*/ 450 w 3603"/>
                  <a:gd name="T39" fmla="*/ 11 h 3602"/>
                  <a:gd name="T40" fmla="*/ 397 w 3603"/>
                  <a:gd name="T41" fmla="*/ 2 h 3602"/>
                  <a:gd name="T42" fmla="*/ 342 w 3603"/>
                  <a:gd name="T43" fmla="*/ 0 h 3602"/>
                  <a:gd name="T44" fmla="*/ 288 w 3603"/>
                  <a:gd name="T45" fmla="*/ 7 h 3602"/>
                  <a:gd name="T46" fmla="*/ 237 w 3603"/>
                  <a:gd name="T47" fmla="*/ 22 h 3602"/>
                  <a:gd name="T48" fmla="*/ 189 w 3603"/>
                  <a:gd name="T49" fmla="*/ 43 h 3602"/>
                  <a:gd name="T50" fmla="*/ 145 w 3603"/>
                  <a:gd name="T51" fmla="*/ 72 h 3602"/>
                  <a:gd name="T52" fmla="*/ 106 w 3603"/>
                  <a:gd name="T53" fmla="*/ 106 h 3602"/>
                  <a:gd name="T54" fmla="*/ 72 w 3603"/>
                  <a:gd name="T55" fmla="*/ 145 h 3602"/>
                  <a:gd name="T56" fmla="*/ 44 w 3603"/>
                  <a:gd name="T57" fmla="*/ 189 h 3602"/>
                  <a:gd name="T58" fmla="*/ 22 w 3603"/>
                  <a:gd name="T59" fmla="*/ 237 h 3602"/>
                  <a:gd name="T60" fmla="*/ 7 w 3603"/>
                  <a:gd name="T61" fmla="*/ 288 h 3602"/>
                  <a:gd name="T62" fmla="*/ 0 w 3603"/>
                  <a:gd name="T63" fmla="*/ 342 h 3602"/>
                  <a:gd name="T64" fmla="*/ 2 w 3603"/>
                  <a:gd name="T65" fmla="*/ 397 h 3602"/>
                  <a:gd name="T66" fmla="*/ 11 w 3603"/>
                  <a:gd name="T67" fmla="*/ 450 h 3602"/>
                  <a:gd name="T68" fmla="*/ 28 w 3603"/>
                  <a:gd name="T69" fmla="*/ 501 h 3602"/>
                  <a:gd name="T70" fmla="*/ 52 w 3603"/>
                  <a:gd name="T71" fmla="*/ 547 h 3602"/>
                  <a:gd name="T72" fmla="*/ 82 w 3603"/>
                  <a:gd name="T73" fmla="*/ 590 h 3602"/>
                  <a:gd name="T74" fmla="*/ 118 w 3603"/>
                  <a:gd name="T75" fmla="*/ 627 h 3602"/>
                  <a:gd name="T76" fmla="*/ 159 w 3603"/>
                  <a:gd name="T77" fmla="*/ 659 h 3602"/>
                  <a:gd name="T78" fmla="*/ 204 w 3603"/>
                  <a:gd name="T79" fmla="*/ 685 h 3602"/>
                  <a:gd name="T80" fmla="*/ 254 w 3603"/>
                  <a:gd name="T81" fmla="*/ 705 h 3602"/>
                  <a:gd name="T82" fmla="*/ 306 w 3603"/>
                  <a:gd name="T83" fmla="*/ 717 h 3602"/>
                  <a:gd name="T84" fmla="*/ 360 w 3603"/>
                  <a:gd name="T85" fmla="*/ 721 h 360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603" h="3602">
                    <a:moveTo>
                      <a:pt x="1801" y="3602"/>
                    </a:moveTo>
                    <a:lnTo>
                      <a:pt x="1894" y="3600"/>
                    </a:lnTo>
                    <a:lnTo>
                      <a:pt x="1985" y="3593"/>
                    </a:lnTo>
                    <a:lnTo>
                      <a:pt x="2076" y="3582"/>
                    </a:lnTo>
                    <a:lnTo>
                      <a:pt x="2164" y="3566"/>
                    </a:lnTo>
                    <a:lnTo>
                      <a:pt x="2250" y="3546"/>
                    </a:lnTo>
                    <a:lnTo>
                      <a:pt x="2336" y="3521"/>
                    </a:lnTo>
                    <a:lnTo>
                      <a:pt x="2419" y="3492"/>
                    </a:lnTo>
                    <a:lnTo>
                      <a:pt x="2502" y="3460"/>
                    </a:lnTo>
                    <a:lnTo>
                      <a:pt x="2581" y="3424"/>
                    </a:lnTo>
                    <a:lnTo>
                      <a:pt x="2658" y="3385"/>
                    </a:lnTo>
                    <a:lnTo>
                      <a:pt x="2734" y="3341"/>
                    </a:lnTo>
                    <a:lnTo>
                      <a:pt x="2807" y="3294"/>
                    </a:lnTo>
                    <a:lnTo>
                      <a:pt x="2879" y="3244"/>
                    </a:lnTo>
                    <a:lnTo>
                      <a:pt x="2946" y="3190"/>
                    </a:lnTo>
                    <a:lnTo>
                      <a:pt x="3011" y="3134"/>
                    </a:lnTo>
                    <a:lnTo>
                      <a:pt x="3075" y="3073"/>
                    </a:lnTo>
                    <a:lnTo>
                      <a:pt x="3134" y="3011"/>
                    </a:lnTo>
                    <a:lnTo>
                      <a:pt x="3190" y="2946"/>
                    </a:lnTo>
                    <a:lnTo>
                      <a:pt x="3244" y="2877"/>
                    </a:lnTo>
                    <a:lnTo>
                      <a:pt x="3295" y="2807"/>
                    </a:lnTo>
                    <a:lnTo>
                      <a:pt x="3342" y="2734"/>
                    </a:lnTo>
                    <a:lnTo>
                      <a:pt x="3385" y="2658"/>
                    </a:lnTo>
                    <a:lnTo>
                      <a:pt x="3424" y="2581"/>
                    </a:lnTo>
                    <a:lnTo>
                      <a:pt x="3460" y="2502"/>
                    </a:lnTo>
                    <a:lnTo>
                      <a:pt x="3494" y="2419"/>
                    </a:lnTo>
                    <a:lnTo>
                      <a:pt x="3522" y="2336"/>
                    </a:lnTo>
                    <a:lnTo>
                      <a:pt x="3546" y="2250"/>
                    </a:lnTo>
                    <a:lnTo>
                      <a:pt x="3566" y="2163"/>
                    </a:lnTo>
                    <a:lnTo>
                      <a:pt x="3582" y="2074"/>
                    </a:lnTo>
                    <a:lnTo>
                      <a:pt x="3593" y="1985"/>
                    </a:lnTo>
                    <a:lnTo>
                      <a:pt x="3600" y="1894"/>
                    </a:lnTo>
                    <a:lnTo>
                      <a:pt x="3603" y="1801"/>
                    </a:lnTo>
                    <a:lnTo>
                      <a:pt x="3600" y="1709"/>
                    </a:lnTo>
                    <a:lnTo>
                      <a:pt x="3593" y="1617"/>
                    </a:lnTo>
                    <a:lnTo>
                      <a:pt x="3582" y="1528"/>
                    </a:lnTo>
                    <a:lnTo>
                      <a:pt x="3566" y="1439"/>
                    </a:lnTo>
                    <a:lnTo>
                      <a:pt x="3546" y="1352"/>
                    </a:lnTo>
                    <a:lnTo>
                      <a:pt x="3522" y="1267"/>
                    </a:lnTo>
                    <a:lnTo>
                      <a:pt x="3494" y="1183"/>
                    </a:lnTo>
                    <a:lnTo>
                      <a:pt x="3460" y="1101"/>
                    </a:lnTo>
                    <a:lnTo>
                      <a:pt x="3424" y="1021"/>
                    </a:lnTo>
                    <a:lnTo>
                      <a:pt x="3385" y="944"/>
                    </a:lnTo>
                    <a:lnTo>
                      <a:pt x="3342" y="869"/>
                    </a:lnTo>
                    <a:lnTo>
                      <a:pt x="3295" y="795"/>
                    </a:lnTo>
                    <a:lnTo>
                      <a:pt x="3244" y="725"/>
                    </a:lnTo>
                    <a:lnTo>
                      <a:pt x="3190" y="657"/>
                    </a:lnTo>
                    <a:lnTo>
                      <a:pt x="3134" y="591"/>
                    </a:lnTo>
                    <a:lnTo>
                      <a:pt x="3075" y="529"/>
                    </a:lnTo>
                    <a:lnTo>
                      <a:pt x="3011" y="469"/>
                    </a:lnTo>
                    <a:lnTo>
                      <a:pt x="2946" y="412"/>
                    </a:lnTo>
                    <a:lnTo>
                      <a:pt x="2879" y="358"/>
                    </a:lnTo>
                    <a:lnTo>
                      <a:pt x="2807" y="308"/>
                    </a:lnTo>
                    <a:lnTo>
                      <a:pt x="2734" y="262"/>
                    </a:lnTo>
                    <a:lnTo>
                      <a:pt x="2658" y="217"/>
                    </a:lnTo>
                    <a:lnTo>
                      <a:pt x="2581" y="178"/>
                    </a:lnTo>
                    <a:lnTo>
                      <a:pt x="2502" y="142"/>
                    </a:lnTo>
                    <a:lnTo>
                      <a:pt x="2419" y="110"/>
                    </a:lnTo>
                    <a:lnTo>
                      <a:pt x="2336" y="81"/>
                    </a:lnTo>
                    <a:lnTo>
                      <a:pt x="2250" y="57"/>
                    </a:lnTo>
                    <a:lnTo>
                      <a:pt x="2164" y="37"/>
                    </a:lnTo>
                    <a:lnTo>
                      <a:pt x="2076" y="20"/>
                    </a:lnTo>
                    <a:lnTo>
                      <a:pt x="1985" y="9"/>
                    </a:lnTo>
                    <a:lnTo>
                      <a:pt x="1894" y="2"/>
                    </a:lnTo>
                    <a:lnTo>
                      <a:pt x="1801" y="0"/>
                    </a:lnTo>
                    <a:lnTo>
                      <a:pt x="1709" y="2"/>
                    </a:lnTo>
                    <a:lnTo>
                      <a:pt x="1617" y="9"/>
                    </a:lnTo>
                    <a:lnTo>
                      <a:pt x="1528" y="20"/>
                    </a:lnTo>
                    <a:lnTo>
                      <a:pt x="1439" y="37"/>
                    </a:lnTo>
                    <a:lnTo>
                      <a:pt x="1352" y="57"/>
                    </a:lnTo>
                    <a:lnTo>
                      <a:pt x="1267" y="81"/>
                    </a:lnTo>
                    <a:lnTo>
                      <a:pt x="1183" y="110"/>
                    </a:lnTo>
                    <a:lnTo>
                      <a:pt x="1102" y="142"/>
                    </a:lnTo>
                    <a:lnTo>
                      <a:pt x="1021" y="178"/>
                    </a:lnTo>
                    <a:lnTo>
                      <a:pt x="944" y="217"/>
                    </a:lnTo>
                    <a:lnTo>
                      <a:pt x="869" y="262"/>
                    </a:lnTo>
                    <a:lnTo>
                      <a:pt x="795" y="308"/>
                    </a:lnTo>
                    <a:lnTo>
                      <a:pt x="725" y="358"/>
                    </a:lnTo>
                    <a:lnTo>
                      <a:pt x="656" y="412"/>
                    </a:lnTo>
                    <a:lnTo>
                      <a:pt x="591" y="469"/>
                    </a:lnTo>
                    <a:lnTo>
                      <a:pt x="529" y="529"/>
                    </a:lnTo>
                    <a:lnTo>
                      <a:pt x="469" y="591"/>
                    </a:lnTo>
                    <a:lnTo>
                      <a:pt x="412" y="657"/>
                    </a:lnTo>
                    <a:lnTo>
                      <a:pt x="359" y="725"/>
                    </a:lnTo>
                    <a:lnTo>
                      <a:pt x="309" y="795"/>
                    </a:lnTo>
                    <a:lnTo>
                      <a:pt x="262" y="869"/>
                    </a:lnTo>
                    <a:lnTo>
                      <a:pt x="218" y="944"/>
                    </a:lnTo>
                    <a:lnTo>
                      <a:pt x="178" y="1021"/>
                    </a:lnTo>
                    <a:lnTo>
                      <a:pt x="142" y="1101"/>
                    </a:lnTo>
                    <a:lnTo>
                      <a:pt x="110" y="1183"/>
                    </a:lnTo>
                    <a:lnTo>
                      <a:pt x="82" y="1267"/>
                    </a:lnTo>
                    <a:lnTo>
                      <a:pt x="57" y="1352"/>
                    </a:lnTo>
                    <a:lnTo>
                      <a:pt x="36" y="1439"/>
                    </a:lnTo>
                    <a:lnTo>
                      <a:pt x="21" y="1528"/>
                    </a:lnTo>
                    <a:lnTo>
                      <a:pt x="9" y="1617"/>
                    </a:lnTo>
                    <a:lnTo>
                      <a:pt x="2" y="1709"/>
                    </a:lnTo>
                    <a:lnTo>
                      <a:pt x="0" y="1801"/>
                    </a:lnTo>
                    <a:lnTo>
                      <a:pt x="2" y="1894"/>
                    </a:lnTo>
                    <a:lnTo>
                      <a:pt x="9" y="1985"/>
                    </a:lnTo>
                    <a:lnTo>
                      <a:pt x="21" y="2074"/>
                    </a:lnTo>
                    <a:lnTo>
                      <a:pt x="36" y="2163"/>
                    </a:lnTo>
                    <a:lnTo>
                      <a:pt x="57" y="2250"/>
                    </a:lnTo>
                    <a:lnTo>
                      <a:pt x="82" y="2336"/>
                    </a:lnTo>
                    <a:lnTo>
                      <a:pt x="110" y="2419"/>
                    </a:lnTo>
                    <a:lnTo>
                      <a:pt x="142" y="2502"/>
                    </a:lnTo>
                    <a:lnTo>
                      <a:pt x="178" y="2581"/>
                    </a:lnTo>
                    <a:lnTo>
                      <a:pt x="218" y="2658"/>
                    </a:lnTo>
                    <a:lnTo>
                      <a:pt x="262" y="2734"/>
                    </a:lnTo>
                    <a:lnTo>
                      <a:pt x="309" y="2807"/>
                    </a:lnTo>
                    <a:lnTo>
                      <a:pt x="359" y="2877"/>
                    </a:lnTo>
                    <a:lnTo>
                      <a:pt x="412" y="2946"/>
                    </a:lnTo>
                    <a:lnTo>
                      <a:pt x="469" y="3011"/>
                    </a:lnTo>
                    <a:lnTo>
                      <a:pt x="529" y="3073"/>
                    </a:lnTo>
                    <a:lnTo>
                      <a:pt x="591" y="3134"/>
                    </a:lnTo>
                    <a:lnTo>
                      <a:pt x="656" y="3190"/>
                    </a:lnTo>
                    <a:lnTo>
                      <a:pt x="725" y="3244"/>
                    </a:lnTo>
                    <a:lnTo>
                      <a:pt x="795" y="3294"/>
                    </a:lnTo>
                    <a:lnTo>
                      <a:pt x="869" y="3341"/>
                    </a:lnTo>
                    <a:lnTo>
                      <a:pt x="944" y="3385"/>
                    </a:lnTo>
                    <a:lnTo>
                      <a:pt x="1021" y="3424"/>
                    </a:lnTo>
                    <a:lnTo>
                      <a:pt x="1102" y="3460"/>
                    </a:lnTo>
                    <a:lnTo>
                      <a:pt x="1183" y="3492"/>
                    </a:lnTo>
                    <a:lnTo>
                      <a:pt x="1267" y="3521"/>
                    </a:lnTo>
                    <a:lnTo>
                      <a:pt x="1352" y="3546"/>
                    </a:lnTo>
                    <a:lnTo>
                      <a:pt x="1439" y="3566"/>
                    </a:lnTo>
                    <a:lnTo>
                      <a:pt x="1528" y="3582"/>
                    </a:lnTo>
                    <a:lnTo>
                      <a:pt x="1617" y="3593"/>
                    </a:lnTo>
                    <a:lnTo>
                      <a:pt x="1709" y="3600"/>
                    </a:lnTo>
                    <a:lnTo>
                      <a:pt x="1801" y="3602"/>
                    </a:lnTo>
                    <a:close/>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1601" name="Rectangle 1432">
                <a:extLst>
                  <a:ext uri="{FF2B5EF4-FFF2-40B4-BE49-F238E27FC236}">
                    <a16:creationId xmlns:a16="http://schemas.microsoft.com/office/drawing/2014/main" id="{C01C8545-6553-4F69-985F-EF3F6F39D981}"/>
                  </a:ext>
                </a:extLst>
              </p:cNvPr>
              <p:cNvSpPr>
                <a:spLocks noChangeArrowheads="1"/>
              </p:cNvSpPr>
              <p:nvPr/>
            </p:nvSpPr>
            <p:spPr bwMode="auto">
              <a:xfrm>
                <a:off x="3599" y="1380"/>
                <a:ext cx="683" cy="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a:solidFill>
                      <a:srgbClr val="FF0000"/>
                    </a:solidFill>
                    <a:latin typeface="Arial" panose="020B0604020202020204" pitchFamily="34" charset="0"/>
                    <a:cs typeface="Times New Roman" panose="02020603050405020304" pitchFamily="18" charset="0"/>
                  </a:defRPr>
                </a:lvl1pPr>
                <a:lvl2pPr marL="742950" indent="-285750">
                  <a:defRPr sz="2000">
                    <a:solidFill>
                      <a:srgbClr val="FF0000"/>
                    </a:solidFill>
                    <a:latin typeface="Arial" panose="020B0604020202020204" pitchFamily="34" charset="0"/>
                    <a:cs typeface="Times New Roman" panose="02020603050405020304" pitchFamily="18" charset="0"/>
                  </a:defRPr>
                </a:lvl2pPr>
                <a:lvl3pPr marL="1143000" indent="-228600">
                  <a:defRPr sz="2000">
                    <a:solidFill>
                      <a:srgbClr val="FF0000"/>
                    </a:solidFill>
                    <a:latin typeface="Arial" panose="020B0604020202020204" pitchFamily="34" charset="0"/>
                    <a:cs typeface="Times New Roman" panose="02020603050405020304" pitchFamily="18" charset="0"/>
                  </a:defRPr>
                </a:lvl3pPr>
                <a:lvl4pPr marL="1600200" indent="-228600">
                  <a:defRPr sz="2000">
                    <a:solidFill>
                      <a:srgbClr val="FF0000"/>
                    </a:solidFill>
                    <a:latin typeface="Arial" panose="020B0604020202020204" pitchFamily="34" charset="0"/>
                    <a:cs typeface="Times New Roman" panose="02020603050405020304" pitchFamily="18" charset="0"/>
                  </a:defRPr>
                </a:lvl4pPr>
                <a:lvl5pPr marL="2057400" indent="-228600">
                  <a:defRPr sz="2000">
                    <a:solidFill>
                      <a:srgbClr val="FF0000"/>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9pPr>
              </a:lstStyle>
              <a:p>
                <a:pPr marL="0" marR="0" lvl="0" indent="0" algn="ctr" defTabSz="1219169" rtl="0" eaLnBrk="1" fontAlgn="auto" latinLnBrk="0" hangingPunct="0">
                  <a:lnSpc>
                    <a:spcPct val="90000"/>
                  </a:lnSpc>
                  <a:spcBef>
                    <a:spcPts val="600"/>
                  </a:spcBef>
                  <a:spcAft>
                    <a:spcPts val="0"/>
                  </a:spcAft>
                  <a:buClrTx/>
                  <a:buSzTx/>
                  <a:buFontTx/>
                  <a:buNone/>
                  <a:tabLst/>
                  <a:defRPr/>
                </a:pPr>
                <a:r>
                  <a:rPr kumimoji="0" lang="en-US" altLang="en-US" sz="1400" b="1" i="0" u="none" strike="noStrike" kern="0" cap="none" spc="0" normalizeH="0" baseline="0" noProof="0" dirty="0">
                    <a:ln>
                      <a:noFill/>
                    </a:ln>
                    <a:solidFill>
                      <a:srgbClr val="1F1A17"/>
                    </a:solidFill>
                    <a:effectLst/>
                    <a:uLnTx/>
                    <a:uFillTx/>
                    <a:latin typeface="+mj-lt"/>
                    <a:cs typeface="Times New Roman" panose="02020603050405020304" pitchFamily="18" charset="0"/>
                    <a:sym typeface="Helvetica Neue"/>
                  </a:rPr>
                  <a:t>Configuration</a:t>
                </a:r>
              </a:p>
              <a:p>
                <a:pPr marL="0" marR="0" lvl="0" indent="0" algn="ctr" defTabSz="1219169" rtl="0" eaLnBrk="1" fontAlgn="auto" latinLnBrk="0" hangingPunct="0">
                  <a:lnSpc>
                    <a:spcPct val="90000"/>
                  </a:lnSpc>
                  <a:spcBef>
                    <a:spcPts val="600"/>
                  </a:spcBef>
                  <a:spcAft>
                    <a:spcPts val="0"/>
                  </a:spcAft>
                  <a:buClrTx/>
                  <a:buSzTx/>
                  <a:buFontTx/>
                  <a:buNone/>
                  <a:tabLst/>
                  <a:defRPr/>
                </a:pPr>
                <a:r>
                  <a:rPr kumimoji="0" lang="en-US" altLang="en-US" sz="1400" b="1" i="0" u="none" strike="noStrike" kern="0" cap="none" spc="0" normalizeH="0" baseline="0" noProof="0" dirty="0">
                    <a:ln>
                      <a:noFill/>
                    </a:ln>
                    <a:solidFill>
                      <a:srgbClr val="1F1A17"/>
                    </a:solidFill>
                    <a:effectLst/>
                    <a:uLnTx/>
                    <a:uFillTx/>
                    <a:latin typeface="+mj-lt"/>
                    <a:cs typeface="Times New Roman" panose="02020603050405020304" pitchFamily="18" charset="0"/>
                    <a:sym typeface="Helvetica Neue"/>
                  </a:rPr>
                  <a:t>Identification</a:t>
                </a:r>
                <a:endParaRPr kumimoji="0" lang="en-US" altLang="en-US" sz="1400" b="1" i="0" u="none" strike="noStrike" kern="0" cap="none" spc="0" normalizeH="0" baseline="0" noProof="0" dirty="0">
                  <a:ln>
                    <a:noFill/>
                  </a:ln>
                  <a:solidFill>
                    <a:srgbClr val="FFFFFF"/>
                  </a:solidFill>
                  <a:effectLst/>
                  <a:uLnTx/>
                  <a:uFillTx/>
                  <a:latin typeface="+mj-lt"/>
                  <a:cs typeface="Times New Roman" panose="02020603050405020304" pitchFamily="18" charset="0"/>
                  <a:sym typeface="Helvetica Neue"/>
                </a:endParaRPr>
              </a:p>
            </p:txBody>
          </p:sp>
        </p:grpSp>
      </p:grpSp>
      <p:sp>
        <p:nvSpPr>
          <p:cNvPr id="704" name="AutoShape 4">
            <a:extLst>
              <a:ext uri="{FF2B5EF4-FFF2-40B4-BE49-F238E27FC236}">
                <a16:creationId xmlns:a16="http://schemas.microsoft.com/office/drawing/2014/main" id="{D4194AF5-0ACF-4BA1-AEBE-E6DC599B8DC5}"/>
              </a:ext>
            </a:extLst>
          </p:cNvPr>
          <p:cNvSpPr>
            <a:spLocks noChangeArrowheads="1"/>
          </p:cNvSpPr>
          <p:nvPr/>
        </p:nvSpPr>
        <p:spPr bwMode="auto">
          <a:xfrm>
            <a:off x="200396" y="5967189"/>
            <a:ext cx="11711835" cy="839166"/>
          </a:xfrm>
          <a:prstGeom prst="roundRect">
            <a:avLst>
              <a:gd name="adj" fmla="val 16667"/>
            </a:avLst>
          </a:prstGeom>
          <a:solidFill>
            <a:schemeClr val="accent2"/>
          </a:solidFill>
          <a:ln/>
        </p:spPr>
        <p:style>
          <a:lnRef idx="0">
            <a:schemeClr val="accent6"/>
          </a:lnRef>
          <a:fillRef idx="3">
            <a:schemeClr val="accent6"/>
          </a:fillRef>
          <a:effectRef idx="3">
            <a:schemeClr val="accent6"/>
          </a:effectRef>
          <a:fontRef idx="minor">
            <a:schemeClr val="lt1"/>
          </a:fontRef>
        </p:style>
        <p:txBody>
          <a:bodyPr wrap="square">
            <a:spAutoFit/>
          </a:bodyPr>
          <a:lstStyle/>
          <a:p>
            <a:pPr marL="0" marR="0" lvl="0" indent="0" algn="ctr" defTabSz="1219169" rtl="0" eaLnBrk="1" fontAlgn="auto" latinLnBrk="0" hangingPunct="0">
              <a:lnSpc>
                <a:spcPct val="90000"/>
              </a:lnSpc>
              <a:spcBef>
                <a:spcPct val="50000"/>
              </a:spcBef>
              <a:spcAft>
                <a:spcPts val="0"/>
              </a:spcAft>
              <a:buClrTx/>
              <a:buSzTx/>
              <a:buFontTx/>
              <a:buNone/>
              <a:tabLst/>
              <a:defRPr/>
            </a:pPr>
            <a:r>
              <a:rPr kumimoji="0" lang="en-US" altLang="en-US" sz="2400" b="0" i="0" u="none" strike="noStrike" kern="0" cap="none" spc="0" normalizeH="0" baseline="0" noProof="0" dirty="0">
                <a:ln>
                  <a:noFill/>
                </a:ln>
                <a:solidFill>
                  <a:srgbClr val="FFFFFF"/>
                </a:solidFill>
                <a:effectLst/>
                <a:uLnTx/>
                <a:uFillTx/>
                <a:latin typeface="Intel Clear" panose="020B0604020203020204" pitchFamily="34" charset="0"/>
                <a:cs typeface="Arial" panose="020B0604020202020204" pitchFamily="34" charset="0"/>
                <a:sym typeface="Helvetica Neue"/>
              </a:rPr>
              <a:t>Configuration Management is a CRITICAL capability of Requirements Management. </a:t>
            </a:r>
            <a:r>
              <a:rPr kumimoji="0" lang="en-US" altLang="en-US" sz="2400" b="1" i="0" u="none" strike="noStrike" kern="0" cap="none" spc="0" normalizeH="0" baseline="0" noProof="0" dirty="0">
                <a:ln>
                  <a:noFill/>
                </a:ln>
                <a:solidFill>
                  <a:srgbClr val="FF0000"/>
                </a:solidFill>
                <a:effectLst/>
                <a:uLnTx/>
                <a:uFillTx/>
                <a:latin typeface="Intel Clear" panose="020B0604020203020204" pitchFamily="34" charset="0"/>
                <a:cs typeface="Arial" panose="020B0604020202020204" pitchFamily="34" charset="0"/>
                <a:sym typeface="Helvetica Neue"/>
              </a:rPr>
              <a:t>No CM = No RM.</a:t>
            </a:r>
          </a:p>
        </p:txBody>
      </p:sp>
    </p:spTree>
    <p:extLst>
      <p:ext uri="{BB962C8B-B14F-4D97-AF65-F5344CB8AC3E}">
        <p14:creationId xmlns:p14="http://schemas.microsoft.com/office/powerpoint/2010/main" val="2048206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a:extLst>
              <a:ext uri="{FF2B5EF4-FFF2-40B4-BE49-F238E27FC236}">
                <a16:creationId xmlns:a16="http://schemas.microsoft.com/office/drawing/2014/main" id="{2972EAB5-C5D0-4CDF-A554-332248546B76}"/>
              </a:ext>
            </a:extLst>
          </p:cNvPr>
          <p:cNvSpPr>
            <a:spLocks noGrp="1" noChangeArrowheads="1"/>
          </p:cNvSpPr>
          <p:nvPr>
            <p:ph type="title"/>
          </p:nvPr>
        </p:nvSpPr>
        <p:spPr/>
        <p:txBody>
          <a:bodyPr/>
          <a:lstStyle/>
          <a:p>
            <a:pPr eaLnBrk="1" hangingPunct="1"/>
            <a:r>
              <a:rPr lang="en-US" altLang="en-US"/>
              <a:t>Configuration Management for Requirements</a:t>
            </a:r>
          </a:p>
        </p:txBody>
      </p:sp>
      <p:sp>
        <p:nvSpPr>
          <p:cNvPr id="23557" name="Freeform 9">
            <a:extLst>
              <a:ext uri="{FF2B5EF4-FFF2-40B4-BE49-F238E27FC236}">
                <a16:creationId xmlns:a16="http://schemas.microsoft.com/office/drawing/2014/main" id="{8F7FAF49-F5FD-468F-BC8C-D5B8F7379909}"/>
              </a:ext>
            </a:extLst>
          </p:cNvPr>
          <p:cNvSpPr>
            <a:spLocks noEditPoints="1"/>
          </p:cNvSpPr>
          <p:nvPr/>
        </p:nvSpPr>
        <p:spPr bwMode="auto">
          <a:xfrm>
            <a:off x="4816489" y="2076288"/>
            <a:ext cx="2444755" cy="2381250"/>
          </a:xfrm>
          <a:custGeom>
            <a:avLst/>
            <a:gdLst>
              <a:gd name="T0" fmla="*/ 907 w 1540"/>
              <a:gd name="T1" fmla="*/ 512 h 1500"/>
              <a:gd name="T2" fmla="*/ 1226 w 1540"/>
              <a:gd name="T3" fmla="*/ 328 h 1500"/>
              <a:gd name="T4" fmla="*/ 986 w 1540"/>
              <a:gd name="T5" fmla="*/ 114 h 1500"/>
              <a:gd name="T6" fmla="*/ 940 w 1540"/>
              <a:gd name="T7" fmla="*/ 63 h 1500"/>
              <a:gd name="T8" fmla="*/ 883 w 1540"/>
              <a:gd name="T9" fmla="*/ 25 h 1500"/>
              <a:gd name="T10" fmla="*/ 819 w 1540"/>
              <a:gd name="T11" fmla="*/ 5 h 1500"/>
              <a:gd name="T12" fmla="*/ 751 w 1540"/>
              <a:gd name="T13" fmla="*/ 0 h 1500"/>
              <a:gd name="T14" fmla="*/ 683 w 1540"/>
              <a:gd name="T15" fmla="*/ 15 h 1500"/>
              <a:gd name="T16" fmla="*/ 623 w 1540"/>
              <a:gd name="T17" fmla="*/ 46 h 1500"/>
              <a:gd name="T18" fmla="*/ 573 w 1540"/>
              <a:gd name="T19" fmla="*/ 91 h 1500"/>
              <a:gd name="T20" fmla="*/ 309 w 1540"/>
              <a:gd name="T21" fmla="*/ 538 h 1500"/>
              <a:gd name="T22" fmla="*/ 682 w 1540"/>
              <a:gd name="T23" fmla="*/ 223 h 1500"/>
              <a:gd name="T24" fmla="*/ 696 w 1540"/>
              <a:gd name="T25" fmla="*/ 199 h 1500"/>
              <a:gd name="T26" fmla="*/ 724 w 1540"/>
              <a:gd name="T27" fmla="*/ 175 h 1500"/>
              <a:gd name="T28" fmla="*/ 761 w 1540"/>
              <a:gd name="T29" fmla="*/ 164 h 1500"/>
              <a:gd name="T30" fmla="*/ 797 w 1540"/>
              <a:gd name="T31" fmla="*/ 167 h 1500"/>
              <a:gd name="T32" fmla="*/ 830 w 1540"/>
              <a:gd name="T33" fmla="*/ 186 h 1500"/>
              <a:gd name="T34" fmla="*/ 852 w 1540"/>
              <a:gd name="T35" fmla="*/ 211 h 1500"/>
              <a:gd name="T36" fmla="*/ 323 w 1540"/>
              <a:gd name="T37" fmla="*/ 845 h 1500"/>
              <a:gd name="T38" fmla="*/ 344 w 1540"/>
              <a:gd name="T39" fmla="*/ 644 h 1500"/>
              <a:gd name="T40" fmla="*/ 180 w 1540"/>
              <a:gd name="T41" fmla="*/ 763 h 1500"/>
              <a:gd name="T42" fmla="*/ 14 w 1540"/>
              <a:gd name="T43" fmla="*/ 1059 h 1500"/>
              <a:gd name="T44" fmla="*/ 0 w 1540"/>
              <a:gd name="T45" fmla="*/ 1126 h 1500"/>
              <a:gd name="T46" fmla="*/ 6 w 1540"/>
              <a:gd name="T47" fmla="*/ 1193 h 1500"/>
              <a:gd name="T48" fmla="*/ 28 w 1540"/>
              <a:gd name="T49" fmla="*/ 1258 h 1500"/>
              <a:gd name="T50" fmla="*/ 66 w 1540"/>
              <a:gd name="T51" fmla="*/ 1314 h 1500"/>
              <a:gd name="T52" fmla="*/ 118 w 1540"/>
              <a:gd name="T53" fmla="*/ 1358 h 1500"/>
              <a:gd name="T54" fmla="*/ 179 w 1540"/>
              <a:gd name="T55" fmla="*/ 1386 h 1500"/>
              <a:gd name="T56" fmla="*/ 247 w 1540"/>
              <a:gd name="T57" fmla="*/ 1399 h 1500"/>
              <a:gd name="T58" fmla="*/ 734 w 1540"/>
              <a:gd name="T59" fmla="*/ 1235 h 1500"/>
              <a:gd name="T60" fmla="*/ 259 w 1540"/>
              <a:gd name="T61" fmla="*/ 1236 h 1500"/>
              <a:gd name="T62" fmla="*/ 227 w 1540"/>
              <a:gd name="T63" fmla="*/ 1230 h 1500"/>
              <a:gd name="T64" fmla="*/ 194 w 1540"/>
              <a:gd name="T65" fmla="*/ 1210 h 1500"/>
              <a:gd name="T66" fmla="*/ 172 w 1540"/>
              <a:gd name="T67" fmla="*/ 1180 h 1500"/>
              <a:gd name="T68" fmla="*/ 164 w 1540"/>
              <a:gd name="T69" fmla="*/ 1144 h 1500"/>
              <a:gd name="T70" fmla="*/ 171 w 1540"/>
              <a:gd name="T71" fmla="*/ 1106 h 1500"/>
              <a:gd name="T72" fmla="*/ 323 w 1540"/>
              <a:gd name="T73" fmla="*/ 845 h 1500"/>
              <a:gd name="T74" fmla="*/ 991 w 1540"/>
              <a:gd name="T75" fmla="*/ 1133 h 1500"/>
              <a:gd name="T76" fmla="*/ 992 w 1540"/>
              <a:gd name="T77" fmla="*/ 1500 h 1500"/>
              <a:gd name="T78" fmla="*/ 1298 w 1540"/>
              <a:gd name="T79" fmla="*/ 1399 h 1500"/>
              <a:gd name="T80" fmla="*/ 1365 w 1540"/>
              <a:gd name="T81" fmla="*/ 1385 h 1500"/>
              <a:gd name="T82" fmla="*/ 1426 w 1540"/>
              <a:gd name="T83" fmla="*/ 1356 h 1500"/>
              <a:gd name="T84" fmla="*/ 1477 w 1540"/>
              <a:gd name="T85" fmla="*/ 1310 h 1500"/>
              <a:gd name="T86" fmla="*/ 1515 w 1540"/>
              <a:gd name="T87" fmla="*/ 1253 h 1500"/>
              <a:gd name="T88" fmla="*/ 1535 w 1540"/>
              <a:gd name="T89" fmla="*/ 1188 h 1500"/>
              <a:gd name="T90" fmla="*/ 1539 w 1540"/>
              <a:gd name="T91" fmla="*/ 1120 h 1500"/>
              <a:gd name="T92" fmla="*/ 1525 w 1540"/>
              <a:gd name="T93" fmla="*/ 1054 h 1500"/>
              <a:gd name="T94" fmla="*/ 1267 w 1540"/>
              <a:gd name="T95" fmla="*/ 602 h 1500"/>
              <a:gd name="T96" fmla="*/ 1355 w 1540"/>
              <a:gd name="T97" fmla="*/ 1082 h 1500"/>
              <a:gd name="T98" fmla="*/ 1369 w 1540"/>
              <a:gd name="T99" fmla="*/ 1106 h 1500"/>
              <a:gd name="T100" fmla="*/ 1376 w 1540"/>
              <a:gd name="T101" fmla="*/ 1144 h 1500"/>
              <a:gd name="T102" fmla="*/ 1368 w 1540"/>
              <a:gd name="T103" fmla="*/ 1180 h 1500"/>
              <a:gd name="T104" fmla="*/ 1346 w 1540"/>
              <a:gd name="T105" fmla="*/ 1210 h 1500"/>
              <a:gd name="T106" fmla="*/ 1314 w 1540"/>
              <a:gd name="T107" fmla="*/ 1229 h 1500"/>
              <a:gd name="T108" fmla="*/ 1281 w 1540"/>
              <a:gd name="T109" fmla="*/ 1236 h 150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540" h="1500">
                <a:moveTo>
                  <a:pt x="996" y="461"/>
                </a:moveTo>
                <a:lnTo>
                  <a:pt x="907" y="512"/>
                </a:lnTo>
                <a:lnTo>
                  <a:pt x="1159" y="579"/>
                </a:lnTo>
                <a:lnTo>
                  <a:pt x="1226" y="328"/>
                </a:lnTo>
                <a:lnTo>
                  <a:pt x="1138" y="379"/>
                </a:lnTo>
                <a:lnTo>
                  <a:pt x="986" y="114"/>
                </a:lnTo>
                <a:lnTo>
                  <a:pt x="964" y="87"/>
                </a:lnTo>
                <a:lnTo>
                  <a:pt x="940" y="63"/>
                </a:lnTo>
                <a:lnTo>
                  <a:pt x="913" y="42"/>
                </a:lnTo>
                <a:lnTo>
                  <a:pt x="883" y="25"/>
                </a:lnTo>
                <a:lnTo>
                  <a:pt x="852" y="13"/>
                </a:lnTo>
                <a:lnTo>
                  <a:pt x="819" y="5"/>
                </a:lnTo>
                <a:lnTo>
                  <a:pt x="785" y="0"/>
                </a:lnTo>
                <a:lnTo>
                  <a:pt x="751" y="0"/>
                </a:lnTo>
                <a:lnTo>
                  <a:pt x="716" y="5"/>
                </a:lnTo>
                <a:lnTo>
                  <a:pt x="683" y="15"/>
                </a:lnTo>
                <a:lnTo>
                  <a:pt x="653" y="27"/>
                </a:lnTo>
                <a:lnTo>
                  <a:pt x="623" y="46"/>
                </a:lnTo>
                <a:lnTo>
                  <a:pt x="597" y="66"/>
                </a:lnTo>
                <a:lnTo>
                  <a:pt x="573" y="91"/>
                </a:lnTo>
                <a:lnTo>
                  <a:pt x="552" y="118"/>
                </a:lnTo>
                <a:lnTo>
                  <a:pt x="309" y="538"/>
                </a:lnTo>
                <a:lnTo>
                  <a:pt x="452" y="620"/>
                </a:lnTo>
                <a:lnTo>
                  <a:pt x="682" y="223"/>
                </a:lnTo>
                <a:lnTo>
                  <a:pt x="688" y="211"/>
                </a:lnTo>
                <a:lnTo>
                  <a:pt x="696" y="199"/>
                </a:lnTo>
                <a:lnTo>
                  <a:pt x="710" y="186"/>
                </a:lnTo>
                <a:lnTo>
                  <a:pt x="724" y="175"/>
                </a:lnTo>
                <a:lnTo>
                  <a:pt x="742" y="167"/>
                </a:lnTo>
                <a:lnTo>
                  <a:pt x="761" y="164"/>
                </a:lnTo>
                <a:lnTo>
                  <a:pt x="779" y="164"/>
                </a:lnTo>
                <a:lnTo>
                  <a:pt x="797" y="167"/>
                </a:lnTo>
                <a:lnTo>
                  <a:pt x="816" y="174"/>
                </a:lnTo>
                <a:lnTo>
                  <a:pt x="830" y="186"/>
                </a:lnTo>
                <a:lnTo>
                  <a:pt x="844" y="198"/>
                </a:lnTo>
                <a:lnTo>
                  <a:pt x="852" y="211"/>
                </a:lnTo>
                <a:lnTo>
                  <a:pt x="996" y="461"/>
                </a:lnTo>
                <a:close/>
                <a:moveTo>
                  <a:pt x="323" y="845"/>
                </a:moveTo>
                <a:lnTo>
                  <a:pt x="412" y="895"/>
                </a:lnTo>
                <a:lnTo>
                  <a:pt x="344" y="644"/>
                </a:lnTo>
                <a:lnTo>
                  <a:pt x="92" y="711"/>
                </a:lnTo>
                <a:lnTo>
                  <a:pt x="180" y="763"/>
                </a:lnTo>
                <a:lnTo>
                  <a:pt x="27" y="1027"/>
                </a:lnTo>
                <a:lnTo>
                  <a:pt x="14" y="1059"/>
                </a:lnTo>
                <a:lnTo>
                  <a:pt x="5" y="1092"/>
                </a:lnTo>
                <a:lnTo>
                  <a:pt x="0" y="1126"/>
                </a:lnTo>
                <a:lnTo>
                  <a:pt x="0" y="1160"/>
                </a:lnTo>
                <a:lnTo>
                  <a:pt x="6" y="1193"/>
                </a:lnTo>
                <a:lnTo>
                  <a:pt x="15" y="1226"/>
                </a:lnTo>
                <a:lnTo>
                  <a:pt x="28" y="1258"/>
                </a:lnTo>
                <a:lnTo>
                  <a:pt x="45" y="1286"/>
                </a:lnTo>
                <a:lnTo>
                  <a:pt x="66" y="1314"/>
                </a:lnTo>
                <a:lnTo>
                  <a:pt x="90" y="1337"/>
                </a:lnTo>
                <a:lnTo>
                  <a:pt x="118" y="1358"/>
                </a:lnTo>
                <a:lnTo>
                  <a:pt x="149" y="1374"/>
                </a:lnTo>
                <a:lnTo>
                  <a:pt x="179" y="1386"/>
                </a:lnTo>
                <a:lnTo>
                  <a:pt x="212" y="1395"/>
                </a:lnTo>
                <a:lnTo>
                  <a:pt x="247" y="1399"/>
                </a:lnTo>
                <a:lnTo>
                  <a:pt x="734" y="1399"/>
                </a:lnTo>
                <a:lnTo>
                  <a:pt x="734" y="1235"/>
                </a:lnTo>
                <a:lnTo>
                  <a:pt x="273" y="1235"/>
                </a:lnTo>
                <a:lnTo>
                  <a:pt x="259" y="1236"/>
                </a:lnTo>
                <a:lnTo>
                  <a:pt x="245" y="1235"/>
                </a:lnTo>
                <a:lnTo>
                  <a:pt x="227" y="1230"/>
                </a:lnTo>
                <a:lnTo>
                  <a:pt x="210" y="1221"/>
                </a:lnTo>
                <a:lnTo>
                  <a:pt x="194" y="1210"/>
                </a:lnTo>
                <a:lnTo>
                  <a:pt x="183" y="1196"/>
                </a:lnTo>
                <a:lnTo>
                  <a:pt x="172" y="1180"/>
                </a:lnTo>
                <a:lnTo>
                  <a:pt x="167" y="1162"/>
                </a:lnTo>
                <a:lnTo>
                  <a:pt x="164" y="1144"/>
                </a:lnTo>
                <a:lnTo>
                  <a:pt x="166" y="1125"/>
                </a:lnTo>
                <a:lnTo>
                  <a:pt x="171" y="1106"/>
                </a:lnTo>
                <a:lnTo>
                  <a:pt x="177" y="1094"/>
                </a:lnTo>
                <a:lnTo>
                  <a:pt x="323" y="845"/>
                </a:lnTo>
                <a:close/>
                <a:moveTo>
                  <a:pt x="991" y="1235"/>
                </a:moveTo>
                <a:lnTo>
                  <a:pt x="991" y="1133"/>
                </a:lnTo>
                <a:lnTo>
                  <a:pt x="807" y="1317"/>
                </a:lnTo>
                <a:lnTo>
                  <a:pt x="992" y="1500"/>
                </a:lnTo>
                <a:lnTo>
                  <a:pt x="991" y="1399"/>
                </a:lnTo>
                <a:lnTo>
                  <a:pt x="1298" y="1399"/>
                </a:lnTo>
                <a:lnTo>
                  <a:pt x="1332" y="1394"/>
                </a:lnTo>
                <a:lnTo>
                  <a:pt x="1365" y="1385"/>
                </a:lnTo>
                <a:lnTo>
                  <a:pt x="1396" y="1373"/>
                </a:lnTo>
                <a:lnTo>
                  <a:pt x="1426" y="1356"/>
                </a:lnTo>
                <a:lnTo>
                  <a:pt x="1453" y="1334"/>
                </a:lnTo>
                <a:lnTo>
                  <a:pt x="1477" y="1310"/>
                </a:lnTo>
                <a:lnTo>
                  <a:pt x="1498" y="1283"/>
                </a:lnTo>
                <a:lnTo>
                  <a:pt x="1515" y="1253"/>
                </a:lnTo>
                <a:lnTo>
                  <a:pt x="1527" y="1221"/>
                </a:lnTo>
                <a:lnTo>
                  <a:pt x="1535" y="1188"/>
                </a:lnTo>
                <a:lnTo>
                  <a:pt x="1540" y="1154"/>
                </a:lnTo>
                <a:lnTo>
                  <a:pt x="1539" y="1120"/>
                </a:lnTo>
                <a:lnTo>
                  <a:pt x="1534" y="1087"/>
                </a:lnTo>
                <a:lnTo>
                  <a:pt x="1525" y="1054"/>
                </a:lnTo>
                <a:lnTo>
                  <a:pt x="1511" y="1023"/>
                </a:lnTo>
                <a:lnTo>
                  <a:pt x="1267" y="602"/>
                </a:lnTo>
                <a:lnTo>
                  <a:pt x="1125" y="684"/>
                </a:lnTo>
                <a:lnTo>
                  <a:pt x="1355" y="1082"/>
                </a:lnTo>
                <a:lnTo>
                  <a:pt x="1363" y="1094"/>
                </a:lnTo>
                <a:lnTo>
                  <a:pt x="1369" y="1106"/>
                </a:lnTo>
                <a:lnTo>
                  <a:pt x="1374" y="1125"/>
                </a:lnTo>
                <a:lnTo>
                  <a:pt x="1376" y="1144"/>
                </a:lnTo>
                <a:lnTo>
                  <a:pt x="1373" y="1162"/>
                </a:lnTo>
                <a:lnTo>
                  <a:pt x="1368" y="1180"/>
                </a:lnTo>
                <a:lnTo>
                  <a:pt x="1358" y="1196"/>
                </a:lnTo>
                <a:lnTo>
                  <a:pt x="1346" y="1210"/>
                </a:lnTo>
                <a:lnTo>
                  <a:pt x="1331" y="1221"/>
                </a:lnTo>
                <a:lnTo>
                  <a:pt x="1314" y="1229"/>
                </a:lnTo>
                <a:lnTo>
                  <a:pt x="1296" y="1235"/>
                </a:lnTo>
                <a:lnTo>
                  <a:pt x="1281" y="1236"/>
                </a:lnTo>
                <a:lnTo>
                  <a:pt x="991" y="1235"/>
                </a:lnTo>
                <a:close/>
              </a:path>
            </a:pathLst>
          </a:custGeom>
          <a:solidFill>
            <a:srgbClr val="008000"/>
          </a:solidFill>
          <a:ln w="3175">
            <a:solidFill>
              <a:srgbClr val="000000"/>
            </a:solidFill>
            <a:prstDash val="solid"/>
            <a:round/>
            <a:headEnd/>
            <a:tailEnd/>
          </a:ln>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Intel Clear"/>
              <a:sym typeface="Helvetica Neue"/>
            </a:endParaRPr>
          </a:p>
        </p:txBody>
      </p:sp>
      <p:sp>
        <p:nvSpPr>
          <p:cNvPr id="23558" name="Rectangle 10">
            <a:extLst>
              <a:ext uri="{FF2B5EF4-FFF2-40B4-BE49-F238E27FC236}">
                <a16:creationId xmlns:a16="http://schemas.microsoft.com/office/drawing/2014/main" id="{CDC0FE16-5161-41D9-9C9A-9559A10E910D}"/>
              </a:ext>
            </a:extLst>
          </p:cNvPr>
          <p:cNvSpPr>
            <a:spLocks noChangeArrowheads="1"/>
          </p:cNvSpPr>
          <p:nvPr/>
        </p:nvSpPr>
        <p:spPr bwMode="auto">
          <a:xfrm>
            <a:off x="7073919" y="2512851"/>
            <a:ext cx="2398717"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a:solidFill>
                  <a:srgbClr val="FF0000"/>
                </a:solidFill>
                <a:latin typeface="Arial" panose="020B0604020202020204" pitchFamily="34" charset="0"/>
                <a:cs typeface="Times New Roman" panose="02020603050405020304" pitchFamily="18" charset="0"/>
              </a:defRPr>
            </a:lvl1pPr>
            <a:lvl2pPr marL="742950" indent="-285750">
              <a:defRPr sz="2000">
                <a:solidFill>
                  <a:srgbClr val="FF0000"/>
                </a:solidFill>
                <a:latin typeface="Arial" panose="020B0604020202020204" pitchFamily="34" charset="0"/>
                <a:cs typeface="Times New Roman" panose="02020603050405020304" pitchFamily="18" charset="0"/>
              </a:defRPr>
            </a:lvl2pPr>
            <a:lvl3pPr marL="1143000" indent="-228600">
              <a:defRPr sz="2000">
                <a:solidFill>
                  <a:srgbClr val="FF0000"/>
                </a:solidFill>
                <a:latin typeface="Arial" panose="020B0604020202020204" pitchFamily="34" charset="0"/>
                <a:cs typeface="Times New Roman" panose="02020603050405020304" pitchFamily="18" charset="0"/>
              </a:defRPr>
            </a:lvl3pPr>
            <a:lvl4pPr marL="1600200" indent="-228600">
              <a:defRPr sz="2000">
                <a:solidFill>
                  <a:srgbClr val="FF0000"/>
                </a:solidFill>
                <a:latin typeface="Arial" panose="020B0604020202020204" pitchFamily="34" charset="0"/>
                <a:cs typeface="Times New Roman" panose="02020603050405020304" pitchFamily="18" charset="0"/>
              </a:defRPr>
            </a:lvl4pPr>
            <a:lvl5pPr marL="2057400" indent="-228600">
              <a:defRPr sz="2000">
                <a:solidFill>
                  <a:srgbClr val="FF0000"/>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9pPr>
          </a:lstStyle>
          <a:p>
            <a:pPr marL="0" marR="0" lvl="0" indent="0" algn="l" defTabSz="1219169" rtl="0" eaLnBrk="1" fontAlgn="auto" latinLnBrk="0" hangingPunct="0">
              <a:lnSpc>
                <a:spcPct val="90000"/>
              </a:lnSpc>
              <a:spcBef>
                <a:spcPts val="2250"/>
              </a:spcBef>
              <a:spcAft>
                <a:spcPts val="0"/>
              </a:spcAft>
              <a:buClrTx/>
              <a:buSzTx/>
              <a:buFontTx/>
              <a:buNone/>
              <a:tabLst/>
              <a:defRPr/>
            </a:pPr>
            <a:r>
              <a:rPr kumimoji="0" lang="en-US" altLang="en-US" sz="1800" b="1" i="0" u="none" strike="noStrike" kern="0" cap="none" spc="0" normalizeH="0" baseline="0" noProof="0" dirty="0">
                <a:ln>
                  <a:noFill/>
                </a:ln>
                <a:solidFill>
                  <a:schemeClr val="tx1"/>
                </a:solidFill>
                <a:effectLst/>
                <a:uLnTx/>
                <a:uFillTx/>
                <a:latin typeface="+mj-lt"/>
                <a:cs typeface="Times New Roman" panose="02020603050405020304" pitchFamily="18" charset="0"/>
                <a:sym typeface="Helvetica Neue"/>
              </a:rPr>
              <a:t>Management Functions</a:t>
            </a:r>
            <a:endParaRPr kumimoji="0" lang="en-US" altLang="en-US" sz="2800" b="0" i="0" u="none" strike="noStrike" kern="0" cap="none" spc="0" normalizeH="0" baseline="0" noProof="0" dirty="0">
              <a:ln>
                <a:noFill/>
              </a:ln>
              <a:solidFill>
                <a:schemeClr val="tx1"/>
              </a:solidFill>
              <a:effectLst/>
              <a:uLnTx/>
              <a:uFillTx/>
              <a:latin typeface="+mj-lt"/>
              <a:cs typeface="Times New Roman" panose="02020603050405020304" pitchFamily="18" charset="0"/>
              <a:sym typeface="Helvetica Neue"/>
            </a:endParaRPr>
          </a:p>
        </p:txBody>
      </p:sp>
      <p:sp>
        <p:nvSpPr>
          <p:cNvPr id="23559" name="Rectangle 11">
            <a:extLst>
              <a:ext uri="{FF2B5EF4-FFF2-40B4-BE49-F238E27FC236}">
                <a16:creationId xmlns:a16="http://schemas.microsoft.com/office/drawing/2014/main" id="{BDBB7CD1-B729-42F2-9657-6D63CF896ECE}"/>
              </a:ext>
            </a:extLst>
          </p:cNvPr>
          <p:cNvSpPr>
            <a:spLocks noChangeArrowheads="1"/>
          </p:cNvSpPr>
          <p:nvPr/>
        </p:nvSpPr>
        <p:spPr bwMode="auto">
          <a:xfrm>
            <a:off x="7177106" y="2792251"/>
            <a:ext cx="232410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a:solidFill>
                  <a:srgbClr val="FF0000"/>
                </a:solidFill>
                <a:latin typeface="Arial" panose="020B0604020202020204" pitchFamily="34" charset="0"/>
                <a:cs typeface="Times New Roman" panose="02020603050405020304" pitchFamily="18" charset="0"/>
              </a:defRPr>
            </a:lvl1pPr>
            <a:lvl2pPr marL="742950" indent="-285750">
              <a:defRPr sz="2000">
                <a:solidFill>
                  <a:srgbClr val="FF0000"/>
                </a:solidFill>
                <a:latin typeface="Arial" panose="020B0604020202020204" pitchFamily="34" charset="0"/>
                <a:cs typeface="Times New Roman" panose="02020603050405020304" pitchFamily="18" charset="0"/>
              </a:defRPr>
            </a:lvl2pPr>
            <a:lvl3pPr marL="1143000" indent="-228600">
              <a:defRPr sz="2000">
                <a:solidFill>
                  <a:srgbClr val="FF0000"/>
                </a:solidFill>
                <a:latin typeface="Arial" panose="020B0604020202020204" pitchFamily="34" charset="0"/>
                <a:cs typeface="Times New Roman" panose="02020603050405020304" pitchFamily="18" charset="0"/>
              </a:defRPr>
            </a:lvl3pPr>
            <a:lvl4pPr marL="1600200" indent="-228600">
              <a:defRPr sz="2000">
                <a:solidFill>
                  <a:srgbClr val="FF0000"/>
                </a:solidFill>
                <a:latin typeface="Arial" panose="020B0604020202020204" pitchFamily="34" charset="0"/>
                <a:cs typeface="Times New Roman" panose="02020603050405020304" pitchFamily="18" charset="0"/>
              </a:defRPr>
            </a:lvl4pPr>
            <a:lvl5pPr marL="2057400" indent="-228600">
              <a:defRPr sz="2000">
                <a:solidFill>
                  <a:srgbClr val="FF0000"/>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9pPr>
          </a:lstStyle>
          <a:p>
            <a:pPr marL="0" marR="0" lvl="0" indent="0" algn="l" defTabSz="1219169" rtl="0" eaLnBrk="1" fontAlgn="auto" latinLnBrk="0" hangingPunct="0">
              <a:lnSpc>
                <a:spcPct val="90000"/>
              </a:lnSpc>
              <a:spcBef>
                <a:spcPts val="2250"/>
              </a:spcBef>
              <a:spcAft>
                <a:spcPts val="0"/>
              </a:spcAft>
              <a:buClrTx/>
              <a:buSzTx/>
              <a:buFontTx/>
              <a:buNone/>
              <a:tabLst/>
              <a:defRPr/>
            </a:pPr>
            <a:r>
              <a:rPr kumimoji="0" lang="en-US" altLang="en-US" sz="1800" b="0" i="1" u="none" strike="noStrike" kern="0" cap="none" spc="0" normalizeH="0" baseline="0" noProof="0">
                <a:ln>
                  <a:noFill/>
                </a:ln>
                <a:solidFill>
                  <a:schemeClr val="tx1"/>
                </a:solidFill>
                <a:effectLst/>
                <a:uLnTx/>
                <a:uFillTx/>
                <a:latin typeface="+mj-lt"/>
                <a:cs typeface="Times New Roman" panose="02020603050405020304" pitchFamily="18" charset="0"/>
                <a:sym typeface="Helvetica Neue"/>
              </a:rPr>
              <a:t>controlling the process</a:t>
            </a:r>
            <a:endParaRPr kumimoji="0" lang="en-US" altLang="en-US" sz="2800" b="0" i="0" u="none" strike="noStrike" kern="0" cap="none" spc="0" normalizeH="0" baseline="0" noProof="0">
              <a:ln>
                <a:noFill/>
              </a:ln>
              <a:solidFill>
                <a:schemeClr val="tx1"/>
              </a:solidFill>
              <a:effectLst/>
              <a:uLnTx/>
              <a:uFillTx/>
              <a:latin typeface="+mj-lt"/>
              <a:cs typeface="Times New Roman" panose="02020603050405020304" pitchFamily="18" charset="0"/>
              <a:sym typeface="Helvetica Neue"/>
            </a:endParaRPr>
          </a:p>
        </p:txBody>
      </p:sp>
      <p:sp>
        <p:nvSpPr>
          <p:cNvPr id="23560" name="Rectangle 12">
            <a:extLst>
              <a:ext uri="{FF2B5EF4-FFF2-40B4-BE49-F238E27FC236}">
                <a16:creationId xmlns:a16="http://schemas.microsoft.com/office/drawing/2014/main" id="{F8C561FD-8399-4F95-B90F-B278F42D6260}"/>
              </a:ext>
            </a:extLst>
          </p:cNvPr>
          <p:cNvSpPr>
            <a:spLocks noChangeArrowheads="1"/>
          </p:cNvSpPr>
          <p:nvPr/>
        </p:nvSpPr>
        <p:spPr bwMode="auto">
          <a:xfrm>
            <a:off x="2536834" y="2496976"/>
            <a:ext cx="226695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a:solidFill>
                  <a:srgbClr val="FF0000"/>
                </a:solidFill>
                <a:latin typeface="Arial" panose="020B0604020202020204" pitchFamily="34" charset="0"/>
                <a:cs typeface="Times New Roman" panose="02020603050405020304" pitchFamily="18" charset="0"/>
              </a:defRPr>
            </a:lvl1pPr>
            <a:lvl2pPr marL="742950" indent="-285750">
              <a:defRPr sz="2000">
                <a:solidFill>
                  <a:srgbClr val="FF0000"/>
                </a:solidFill>
                <a:latin typeface="Arial" panose="020B0604020202020204" pitchFamily="34" charset="0"/>
                <a:cs typeface="Times New Roman" panose="02020603050405020304" pitchFamily="18" charset="0"/>
              </a:defRPr>
            </a:lvl2pPr>
            <a:lvl3pPr marL="1143000" indent="-228600">
              <a:defRPr sz="2000">
                <a:solidFill>
                  <a:srgbClr val="FF0000"/>
                </a:solidFill>
                <a:latin typeface="Arial" panose="020B0604020202020204" pitchFamily="34" charset="0"/>
                <a:cs typeface="Times New Roman" panose="02020603050405020304" pitchFamily="18" charset="0"/>
              </a:defRPr>
            </a:lvl3pPr>
            <a:lvl4pPr marL="1600200" indent="-228600">
              <a:defRPr sz="2000">
                <a:solidFill>
                  <a:srgbClr val="FF0000"/>
                </a:solidFill>
                <a:latin typeface="Arial" panose="020B0604020202020204" pitchFamily="34" charset="0"/>
                <a:cs typeface="Times New Roman" panose="02020603050405020304" pitchFamily="18" charset="0"/>
              </a:defRPr>
            </a:lvl4pPr>
            <a:lvl5pPr marL="2057400" indent="-228600">
              <a:defRPr sz="2000">
                <a:solidFill>
                  <a:srgbClr val="FF0000"/>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9pPr>
          </a:lstStyle>
          <a:p>
            <a:pPr marL="0" marR="0" lvl="0" indent="0" algn="l" defTabSz="1219169" rtl="0" eaLnBrk="1" fontAlgn="auto" latinLnBrk="0" hangingPunct="0">
              <a:lnSpc>
                <a:spcPct val="90000"/>
              </a:lnSpc>
              <a:spcBef>
                <a:spcPts val="2250"/>
              </a:spcBef>
              <a:spcAft>
                <a:spcPts val="0"/>
              </a:spcAft>
              <a:buClrTx/>
              <a:buSzTx/>
              <a:buFontTx/>
              <a:buNone/>
              <a:tabLst/>
              <a:defRPr/>
            </a:pPr>
            <a:r>
              <a:rPr kumimoji="0" lang="en-US" altLang="en-US" sz="1800" b="1" i="0" u="none" strike="noStrike" kern="0" cap="none" spc="0" normalizeH="0" baseline="0" noProof="0" dirty="0">
                <a:ln>
                  <a:noFill/>
                </a:ln>
                <a:solidFill>
                  <a:schemeClr val="tx1"/>
                </a:solidFill>
                <a:effectLst/>
                <a:uLnTx/>
                <a:uFillTx/>
                <a:latin typeface="+mj-lt"/>
                <a:cs typeface="Times New Roman" panose="02020603050405020304" pitchFamily="18" charset="0"/>
                <a:sym typeface="Helvetica Neue"/>
              </a:rPr>
              <a:t>Engineering Functions</a:t>
            </a:r>
            <a:endParaRPr kumimoji="0" lang="en-US" altLang="en-US" sz="2800" b="0" i="0" u="none" strike="noStrike" kern="0" cap="none" spc="0" normalizeH="0" baseline="0" noProof="0" dirty="0">
              <a:ln>
                <a:noFill/>
              </a:ln>
              <a:solidFill>
                <a:schemeClr val="tx1"/>
              </a:solidFill>
              <a:effectLst/>
              <a:uLnTx/>
              <a:uFillTx/>
              <a:latin typeface="+mj-lt"/>
              <a:cs typeface="Times New Roman" panose="02020603050405020304" pitchFamily="18" charset="0"/>
              <a:sym typeface="Helvetica Neue"/>
            </a:endParaRPr>
          </a:p>
        </p:txBody>
      </p:sp>
      <p:sp>
        <p:nvSpPr>
          <p:cNvPr id="23561" name="Rectangle 13">
            <a:extLst>
              <a:ext uri="{FF2B5EF4-FFF2-40B4-BE49-F238E27FC236}">
                <a16:creationId xmlns:a16="http://schemas.microsoft.com/office/drawing/2014/main" id="{3AD9B1C5-D610-4DE5-96AC-2A15741CBCA7}"/>
              </a:ext>
            </a:extLst>
          </p:cNvPr>
          <p:cNvSpPr>
            <a:spLocks noChangeArrowheads="1"/>
          </p:cNvSpPr>
          <p:nvPr/>
        </p:nvSpPr>
        <p:spPr bwMode="auto">
          <a:xfrm>
            <a:off x="2355859" y="2801776"/>
            <a:ext cx="2832106"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a:solidFill>
                  <a:srgbClr val="FF0000"/>
                </a:solidFill>
                <a:latin typeface="Arial" panose="020B0604020202020204" pitchFamily="34" charset="0"/>
                <a:cs typeface="Times New Roman" panose="02020603050405020304" pitchFamily="18" charset="0"/>
              </a:defRPr>
            </a:lvl1pPr>
            <a:lvl2pPr marL="742950" indent="-285750">
              <a:defRPr sz="2000">
                <a:solidFill>
                  <a:srgbClr val="FF0000"/>
                </a:solidFill>
                <a:latin typeface="Arial" panose="020B0604020202020204" pitchFamily="34" charset="0"/>
                <a:cs typeface="Times New Roman" panose="02020603050405020304" pitchFamily="18" charset="0"/>
              </a:defRPr>
            </a:lvl2pPr>
            <a:lvl3pPr marL="1143000" indent="-228600">
              <a:defRPr sz="2000">
                <a:solidFill>
                  <a:srgbClr val="FF0000"/>
                </a:solidFill>
                <a:latin typeface="Arial" panose="020B0604020202020204" pitchFamily="34" charset="0"/>
                <a:cs typeface="Times New Roman" panose="02020603050405020304" pitchFamily="18" charset="0"/>
              </a:defRPr>
            </a:lvl3pPr>
            <a:lvl4pPr marL="1600200" indent="-228600">
              <a:defRPr sz="2000">
                <a:solidFill>
                  <a:srgbClr val="FF0000"/>
                </a:solidFill>
                <a:latin typeface="Arial" panose="020B0604020202020204" pitchFamily="34" charset="0"/>
                <a:cs typeface="Times New Roman" panose="02020603050405020304" pitchFamily="18" charset="0"/>
              </a:defRPr>
            </a:lvl4pPr>
            <a:lvl5pPr marL="2057400" indent="-228600">
              <a:defRPr sz="2000">
                <a:solidFill>
                  <a:srgbClr val="FF0000"/>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9pPr>
          </a:lstStyle>
          <a:p>
            <a:pPr marL="0" marR="0" lvl="0" indent="0" algn="l" defTabSz="1219169" rtl="0" eaLnBrk="1" fontAlgn="auto" latinLnBrk="0" hangingPunct="0">
              <a:lnSpc>
                <a:spcPct val="90000"/>
              </a:lnSpc>
              <a:spcBef>
                <a:spcPts val="2250"/>
              </a:spcBef>
              <a:spcAft>
                <a:spcPts val="0"/>
              </a:spcAft>
              <a:buClrTx/>
              <a:buSzTx/>
              <a:buFontTx/>
              <a:buNone/>
              <a:tabLst/>
              <a:defRPr/>
            </a:pPr>
            <a:r>
              <a:rPr kumimoji="0" lang="en-US" altLang="en-US" sz="1800" b="0" i="1" u="none" strike="noStrike" kern="0" cap="none" spc="0" normalizeH="0" baseline="0" noProof="0" dirty="0">
                <a:ln>
                  <a:noFill/>
                </a:ln>
                <a:solidFill>
                  <a:schemeClr val="tx1"/>
                </a:solidFill>
                <a:effectLst/>
                <a:uLnTx/>
                <a:uFillTx/>
                <a:latin typeface="+mj-lt"/>
                <a:cs typeface="Times New Roman" panose="02020603050405020304" pitchFamily="18" charset="0"/>
                <a:sym typeface="Helvetica Neue"/>
              </a:rPr>
              <a:t>managing the requirements</a:t>
            </a:r>
            <a:endParaRPr kumimoji="0" lang="en-US" altLang="en-US" sz="2800" b="0" i="0" u="none" strike="noStrike" kern="0" cap="none" spc="0" normalizeH="0" baseline="0" noProof="0" dirty="0">
              <a:ln>
                <a:noFill/>
              </a:ln>
              <a:solidFill>
                <a:schemeClr val="tx1"/>
              </a:solidFill>
              <a:effectLst/>
              <a:uLnTx/>
              <a:uFillTx/>
              <a:latin typeface="+mj-lt"/>
              <a:cs typeface="Times New Roman" panose="02020603050405020304" pitchFamily="18" charset="0"/>
              <a:sym typeface="Helvetica Neue"/>
            </a:endParaRPr>
          </a:p>
        </p:txBody>
      </p:sp>
      <p:sp>
        <p:nvSpPr>
          <p:cNvPr id="23562" name="Rectangle 14">
            <a:extLst>
              <a:ext uri="{FF2B5EF4-FFF2-40B4-BE49-F238E27FC236}">
                <a16:creationId xmlns:a16="http://schemas.microsoft.com/office/drawing/2014/main" id="{EA866B68-ED1A-4B4C-B984-262E09ACB4C5}"/>
              </a:ext>
            </a:extLst>
          </p:cNvPr>
          <p:cNvSpPr>
            <a:spLocks noChangeArrowheads="1"/>
          </p:cNvSpPr>
          <p:nvPr/>
        </p:nvSpPr>
        <p:spPr bwMode="auto">
          <a:xfrm>
            <a:off x="4818076" y="4635338"/>
            <a:ext cx="2674943"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a:solidFill>
                  <a:srgbClr val="FF0000"/>
                </a:solidFill>
                <a:latin typeface="Arial" panose="020B0604020202020204" pitchFamily="34" charset="0"/>
                <a:cs typeface="Times New Roman" panose="02020603050405020304" pitchFamily="18" charset="0"/>
              </a:defRPr>
            </a:lvl1pPr>
            <a:lvl2pPr marL="742950" indent="-285750">
              <a:defRPr sz="2000">
                <a:solidFill>
                  <a:srgbClr val="FF0000"/>
                </a:solidFill>
                <a:latin typeface="Arial" panose="020B0604020202020204" pitchFamily="34" charset="0"/>
                <a:cs typeface="Times New Roman" panose="02020603050405020304" pitchFamily="18" charset="0"/>
              </a:defRPr>
            </a:lvl2pPr>
            <a:lvl3pPr marL="1143000" indent="-228600">
              <a:defRPr sz="2000">
                <a:solidFill>
                  <a:srgbClr val="FF0000"/>
                </a:solidFill>
                <a:latin typeface="Arial" panose="020B0604020202020204" pitchFamily="34" charset="0"/>
                <a:cs typeface="Times New Roman" panose="02020603050405020304" pitchFamily="18" charset="0"/>
              </a:defRPr>
            </a:lvl3pPr>
            <a:lvl4pPr marL="1600200" indent="-228600">
              <a:defRPr sz="2000">
                <a:solidFill>
                  <a:srgbClr val="FF0000"/>
                </a:solidFill>
                <a:latin typeface="Arial" panose="020B0604020202020204" pitchFamily="34" charset="0"/>
                <a:cs typeface="Times New Roman" panose="02020603050405020304" pitchFamily="18" charset="0"/>
              </a:defRPr>
            </a:lvl4pPr>
            <a:lvl5pPr marL="2057400" indent="-228600">
              <a:defRPr sz="2000">
                <a:solidFill>
                  <a:srgbClr val="FF0000"/>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9pPr>
          </a:lstStyle>
          <a:p>
            <a:pPr marL="0" marR="0" lvl="0" indent="0" algn="l" defTabSz="1219169" rtl="0" eaLnBrk="1" fontAlgn="auto" latinLnBrk="0" hangingPunct="0">
              <a:lnSpc>
                <a:spcPct val="90000"/>
              </a:lnSpc>
              <a:spcBef>
                <a:spcPts val="2250"/>
              </a:spcBef>
              <a:spcAft>
                <a:spcPts val="0"/>
              </a:spcAft>
              <a:buClrTx/>
              <a:buSzTx/>
              <a:buFontTx/>
              <a:buNone/>
              <a:tabLst/>
              <a:defRPr/>
            </a:pPr>
            <a:r>
              <a:rPr kumimoji="0" lang="en-US" altLang="en-US" sz="1800" b="1" i="0" u="none" strike="noStrike" kern="0" cap="none" spc="0" normalizeH="0" baseline="0" noProof="0" dirty="0">
                <a:ln>
                  <a:noFill/>
                </a:ln>
                <a:solidFill>
                  <a:schemeClr val="tx1"/>
                </a:solidFill>
                <a:effectLst/>
                <a:uLnTx/>
                <a:uFillTx/>
                <a:latin typeface="+mj-lt"/>
                <a:cs typeface="Times New Roman" panose="02020603050405020304" pitchFamily="18" charset="0"/>
                <a:sym typeface="Helvetica Neue"/>
              </a:rPr>
              <a:t>Communication Functions</a:t>
            </a:r>
            <a:endParaRPr kumimoji="0" lang="en-US" altLang="en-US" sz="2800" b="0" i="0" u="none" strike="noStrike" kern="0" cap="none" spc="0" normalizeH="0" baseline="0" noProof="0" dirty="0">
              <a:ln>
                <a:noFill/>
              </a:ln>
              <a:solidFill>
                <a:schemeClr val="tx1"/>
              </a:solidFill>
              <a:effectLst/>
              <a:uLnTx/>
              <a:uFillTx/>
              <a:latin typeface="+mj-lt"/>
              <a:cs typeface="Times New Roman" panose="02020603050405020304" pitchFamily="18" charset="0"/>
              <a:sym typeface="Helvetica Neue"/>
            </a:endParaRPr>
          </a:p>
        </p:txBody>
      </p:sp>
      <p:sp>
        <p:nvSpPr>
          <p:cNvPr id="23563" name="Rectangle 15">
            <a:extLst>
              <a:ext uri="{FF2B5EF4-FFF2-40B4-BE49-F238E27FC236}">
                <a16:creationId xmlns:a16="http://schemas.microsoft.com/office/drawing/2014/main" id="{568EDD47-EAB5-429D-8FF9-67742767F1CE}"/>
              </a:ext>
            </a:extLst>
          </p:cNvPr>
          <p:cNvSpPr>
            <a:spLocks noChangeArrowheads="1"/>
          </p:cNvSpPr>
          <p:nvPr/>
        </p:nvSpPr>
        <p:spPr bwMode="auto">
          <a:xfrm>
            <a:off x="4470413" y="4973476"/>
            <a:ext cx="3895733"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a:solidFill>
                  <a:srgbClr val="FF0000"/>
                </a:solidFill>
                <a:latin typeface="Arial" panose="020B0604020202020204" pitchFamily="34" charset="0"/>
                <a:cs typeface="Times New Roman" panose="02020603050405020304" pitchFamily="18" charset="0"/>
              </a:defRPr>
            </a:lvl1pPr>
            <a:lvl2pPr marL="742950" indent="-285750">
              <a:defRPr sz="2000">
                <a:solidFill>
                  <a:srgbClr val="FF0000"/>
                </a:solidFill>
                <a:latin typeface="Arial" panose="020B0604020202020204" pitchFamily="34" charset="0"/>
                <a:cs typeface="Times New Roman" panose="02020603050405020304" pitchFamily="18" charset="0"/>
              </a:defRPr>
            </a:lvl2pPr>
            <a:lvl3pPr marL="1143000" indent="-228600">
              <a:defRPr sz="2000">
                <a:solidFill>
                  <a:srgbClr val="FF0000"/>
                </a:solidFill>
                <a:latin typeface="Arial" panose="020B0604020202020204" pitchFamily="34" charset="0"/>
                <a:cs typeface="Times New Roman" panose="02020603050405020304" pitchFamily="18" charset="0"/>
              </a:defRPr>
            </a:lvl3pPr>
            <a:lvl4pPr marL="1600200" indent="-228600">
              <a:defRPr sz="2000">
                <a:solidFill>
                  <a:srgbClr val="FF0000"/>
                </a:solidFill>
                <a:latin typeface="Arial" panose="020B0604020202020204" pitchFamily="34" charset="0"/>
                <a:cs typeface="Times New Roman" panose="02020603050405020304" pitchFamily="18" charset="0"/>
              </a:defRPr>
            </a:lvl4pPr>
            <a:lvl5pPr marL="2057400" indent="-228600">
              <a:defRPr sz="2000">
                <a:solidFill>
                  <a:srgbClr val="FF0000"/>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9pPr>
          </a:lstStyle>
          <a:p>
            <a:pPr marL="0" marR="0" lvl="0" indent="0" algn="l" defTabSz="1219169" rtl="0" eaLnBrk="1" fontAlgn="auto" latinLnBrk="0" hangingPunct="0">
              <a:lnSpc>
                <a:spcPct val="90000"/>
              </a:lnSpc>
              <a:spcBef>
                <a:spcPts val="2250"/>
              </a:spcBef>
              <a:spcAft>
                <a:spcPts val="0"/>
              </a:spcAft>
              <a:buClrTx/>
              <a:buSzTx/>
              <a:buFontTx/>
              <a:buNone/>
              <a:tabLst/>
              <a:defRPr/>
            </a:pPr>
            <a:r>
              <a:rPr kumimoji="0" lang="en-US" altLang="en-US" sz="1800" b="0" i="1" u="none" strike="noStrike" kern="0" cap="none" spc="0" normalizeH="0" baseline="0" noProof="0" dirty="0">
                <a:ln>
                  <a:noFill/>
                </a:ln>
                <a:solidFill>
                  <a:schemeClr val="tx1"/>
                </a:solidFill>
                <a:effectLst/>
                <a:uLnTx/>
                <a:uFillTx/>
                <a:latin typeface="+mj-lt"/>
                <a:cs typeface="Times New Roman" panose="02020603050405020304" pitchFamily="18" charset="0"/>
                <a:sym typeface="Helvetica Neue"/>
              </a:rPr>
              <a:t>capturing and distributing information</a:t>
            </a:r>
            <a:endParaRPr kumimoji="0" lang="en-US" altLang="en-US" sz="2800" b="0" i="0" u="none" strike="noStrike" kern="0" cap="none" spc="0" normalizeH="0" baseline="0" noProof="0" dirty="0">
              <a:ln>
                <a:noFill/>
              </a:ln>
              <a:solidFill>
                <a:schemeClr val="tx1"/>
              </a:solidFill>
              <a:effectLst/>
              <a:uLnTx/>
              <a:uFillTx/>
              <a:latin typeface="+mj-lt"/>
              <a:cs typeface="Times New Roman" panose="02020603050405020304" pitchFamily="18" charset="0"/>
              <a:sym typeface="Helvetica Neue"/>
            </a:endParaRPr>
          </a:p>
        </p:txBody>
      </p:sp>
    </p:spTree>
    <p:extLst>
      <p:ext uri="{BB962C8B-B14F-4D97-AF65-F5344CB8AC3E}">
        <p14:creationId xmlns:p14="http://schemas.microsoft.com/office/powerpoint/2010/main" val="1321305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4">
            <a:extLst>
              <a:ext uri="{FF2B5EF4-FFF2-40B4-BE49-F238E27FC236}">
                <a16:creationId xmlns:a16="http://schemas.microsoft.com/office/drawing/2014/main" id="{DA12C5F6-E900-4502-9330-0B0C3D4E15EB}"/>
              </a:ext>
            </a:extLst>
          </p:cNvPr>
          <p:cNvSpPr>
            <a:spLocks noGrp="1"/>
          </p:cNvSpPr>
          <p:nvPr>
            <p:ph type="sldNum" sz="quarter" idx="12"/>
          </p:nvPr>
        </p:nvSpPr>
        <p:spPr bwMode="auto">
          <a:xfrm>
            <a:off x="458788" y="6357938"/>
            <a:ext cx="4159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defPPr>
              <a:defRPr lang="en-US"/>
            </a:defPPr>
            <a:lvl1pPr algn="l" rtl="0" eaLnBrk="0" fontAlgn="base" hangingPunct="0">
              <a:spcBef>
                <a:spcPct val="0"/>
              </a:spcBef>
              <a:spcAft>
                <a:spcPct val="0"/>
              </a:spcAft>
              <a:defRPr sz="800" b="1" kern="1200">
                <a:solidFill>
                  <a:srgbClr val="FFFFFF"/>
                </a:solidFill>
                <a:latin typeface="Verdana" panose="020B0604030504040204" pitchFamily="34" charset="0"/>
                <a:ea typeface="+mn-ea"/>
                <a:cs typeface="Times New Roman" panose="02020603050405020304" pitchFamily="18" charset="0"/>
              </a:defRPr>
            </a:lvl1pPr>
            <a:lvl2pPr marL="457200" algn="l" rtl="0" eaLnBrk="0" fontAlgn="base" hangingPunct="0">
              <a:spcBef>
                <a:spcPct val="0"/>
              </a:spcBef>
              <a:spcAft>
                <a:spcPct val="0"/>
              </a:spcAft>
              <a:defRPr sz="2000" kern="1200">
                <a:solidFill>
                  <a:srgbClr val="FF0000"/>
                </a:solidFill>
                <a:latin typeface="Arial" panose="020B0604020202020204" pitchFamily="34" charset="0"/>
                <a:ea typeface="+mn-ea"/>
                <a:cs typeface="Times New Roman" panose="02020603050405020304" pitchFamily="18" charset="0"/>
              </a:defRPr>
            </a:lvl2pPr>
            <a:lvl3pPr marL="914400" algn="l" rtl="0" eaLnBrk="0" fontAlgn="base" hangingPunct="0">
              <a:spcBef>
                <a:spcPct val="0"/>
              </a:spcBef>
              <a:spcAft>
                <a:spcPct val="0"/>
              </a:spcAft>
              <a:defRPr sz="2000" kern="1200">
                <a:solidFill>
                  <a:srgbClr val="FF0000"/>
                </a:solidFill>
                <a:latin typeface="Arial" panose="020B0604020202020204" pitchFamily="34" charset="0"/>
                <a:ea typeface="+mn-ea"/>
                <a:cs typeface="Times New Roman" panose="02020603050405020304" pitchFamily="18" charset="0"/>
              </a:defRPr>
            </a:lvl3pPr>
            <a:lvl4pPr marL="1371600" algn="l" rtl="0" eaLnBrk="0" fontAlgn="base" hangingPunct="0">
              <a:spcBef>
                <a:spcPct val="0"/>
              </a:spcBef>
              <a:spcAft>
                <a:spcPct val="0"/>
              </a:spcAft>
              <a:defRPr sz="2000" kern="1200">
                <a:solidFill>
                  <a:srgbClr val="FF0000"/>
                </a:solidFill>
                <a:latin typeface="Arial" panose="020B0604020202020204" pitchFamily="34" charset="0"/>
                <a:ea typeface="+mn-ea"/>
                <a:cs typeface="Times New Roman" panose="02020603050405020304" pitchFamily="18" charset="0"/>
              </a:defRPr>
            </a:lvl4pPr>
            <a:lvl5pPr marL="1828800" algn="l" rtl="0" eaLnBrk="0" fontAlgn="base" hangingPunct="0">
              <a:spcBef>
                <a:spcPct val="0"/>
              </a:spcBef>
              <a:spcAft>
                <a:spcPct val="0"/>
              </a:spcAft>
              <a:defRPr sz="2000" kern="1200">
                <a:solidFill>
                  <a:srgbClr val="FF0000"/>
                </a:solidFill>
                <a:latin typeface="Arial" panose="020B0604020202020204" pitchFamily="34" charset="0"/>
                <a:ea typeface="+mn-ea"/>
                <a:cs typeface="Times New Roman" panose="02020603050405020304" pitchFamily="18" charset="0"/>
              </a:defRPr>
            </a:lvl5pPr>
            <a:lvl6pPr marL="2286000" algn="l" defTabSz="914400" rtl="0" eaLnBrk="1" latinLnBrk="0" hangingPunct="1">
              <a:defRPr sz="2000" kern="1200">
                <a:solidFill>
                  <a:srgbClr val="FF0000"/>
                </a:solidFill>
                <a:latin typeface="Arial" panose="020B0604020202020204" pitchFamily="34" charset="0"/>
                <a:ea typeface="+mn-ea"/>
                <a:cs typeface="Times New Roman" panose="02020603050405020304" pitchFamily="18" charset="0"/>
              </a:defRPr>
            </a:lvl6pPr>
            <a:lvl7pPr marL="2743200" algn="l" defTabSz="914400" rtl="0" eaLnBrk="1" latinLnBrk="0" hangingPunct="1">
              <a:defRPr sz="2000" kern="1200">
                <a:solidFill>
                  <a:srgbClr val="FF0000"/>
                </a:solidFill>
                <a:latin typeface="Arial" panose="020B0604020202020204" pitchFamily="34" charset="0"/>
                <a:ea typeface="+mn-ea"/>
                <a:cs typeface="Times New Roman" panose="02020603050405020304" pitchFamily="18" charset="0"/>
              </a:defRPr>
            </a:lvl7pPr>
            <a:lvl8pPr marL="3200400" algn="l" defTabSz="914400" rtl="0" eaLnBrk="1" latinLnBrk="0" hangingPunct="1">
              <a:defRPr sz="2000" kern="1200">
                <a:solidFill>
                  <a:srgbClr val="FF0000"/>
                </a:solidFill>
                <a:latin typeface="Arial" panose="020B0604020202020204" pitchFamily="34" charset="0"/>
                <a:ea typeface="+mn-ea"/>
                <a:cs typeface="Times New Roman" panose="02020603050405020304" pitchFamily="18" charset="0"/>
              </a:defRPr>
            </a:lvl8pPr>
            <a:lvl9pPr marL="3657600" algn="l" defTabSz="914400" rtl="0" eaLnBrk="1" latinLnBrk="0" hangingPunct="1">
              <a:defRPr sz="2000" kern="1200">
                <a:solidFill>
                  <a:srgbClr val="FF0000"/>
                </a:solidFill>
                <a:latin typeface="Arial" panose="020B0604020202020204" pitchFamily="34" charset="0"/>
                <a:ea typeface="+mn-ea"/>
                <a:cs typeface="Times New Roman" panose="02020603050405020304" pitchFamily="18" charset="0"/>
              </a:defRPr>
            </a:lvl9pPr>
          </a:lstStyle>
          <a:p>
            <a:pPr marL="0" marR="0" lvl="0" indent="0" algn="l" defTabSz="1219169" rtl="0" eaLnBrk="0" fontAlgn="base" latinLnBrk="0" hangingPunct="0">
              <a:lnSpc>
                <a:spcPct val="90000"/>
              </a:lnSpc>
              <a:spcBef>
                <a:spcPct val="0"/>
              </a:spcBef>
              <a:spcAft>
                <a:spcPct val="0"/>
              </a:spcAft>
              <a:buClrTx/>
              <a:buSzTx/>
              <a:buFontTx/>
              <a:buNone/>
              <a:tabLst/>
              <a:defRPr/>
            </a:pPr>
            <a:fld id="{B74A329E-F030-4FBA-B40F-68DB9F6DEDFB}" type="slidenum">
              <a:rPr kumimoji="0" lang="en-US" altLang="en-US" sz="800" b="1" i="0" u="none" strike="noStrike" kern="1200" cap="none" spc="0" normalizeH="0" baseline="0" noProof="0" smtClean="0">
                <a:ln>
                  <a:noFill/>
                </a:ln>
                <a:solidFill>
                  <a:srgbClr val="FFFFFF"/>
                </a:solidFill>
                <a:effectLst/>
                <a:uLnTx/>
                <a:uFillTx/>
                <a:latin typeface="Verdana" panose="020B0604030504040204" pitchFamily="34" charset="0"/>
                <a:cs typeface="Times New Roman" panose="02020603050405020304" pitchFamily="18" charset="0"/>
                <a:sym typeface="Helvetica Neue"/>
              </a:rPr>
              <a:pPr marL="0" marR="0" lvl="0" indent="0" algn="l" defTabSz="1219169" rtl="0" eaLnBrk="0" fontAlgn="base" latinLnBrk="0" hangingPunct="0">
                <a:lnSpc>
                  <a:spcPct val="90000"/>
                </a:lnSpc>
                <a:spcBef>
                  <a:spcPct val="0"/>
                </a:spcBef>
                <a:spcAft>
                  <a:spcPct val="0"/>
                </a:spcAft>
                <a:buClrTx/>
                <a:buSzTx/>
                <a:buFontTx/>
                <a:buNone/>
                <a:tabLst/>
                <a:defRPr/>
              </a:pPr>
              <a:t>109</a:t>
            </a:fld>
            <a:endParaRPr kumimoji="0" lang="en-US" altLang="en-US" sz="800" b="1" i="0" u="none" strike="noStrike" kern="1200" cap="none" spc="0" normalizeH="0" baseline="0" noProof="0">
              <a:ln>
                <a:noFill/>
              </a:ln>
              <a:solidFill>
                <a:srgbClr val="FFFFFF"/>
              </a:solidFill>
              <a:effectLst/>
              <a:uLnTx/>
              <a:uFillTx/>
              <a:latin typeface="Verdana" panose="020B0604030504040204" pitchFamily="34" charset="0"/>
              <a:cs typeface="Times New Roman" panose="02020603050405020304" pitchFamily="18" charset="0"/>
              <a:sym typeface="Helvetica Neue"/>
            </a:endParaRPr>
          </a:p>
        </p:txBody>
      </p:sp>
      <p:sp>
        <p:nvSpPr>
          <p:cNvPr id="25603" name="Rectangle 2">
            <a:extLst>
              <a:ext uri="{FF2B5EF4-FFF2-40B4-BE49-F238E27FC236}">
                <a16:creationId xmlns:a16="http://schemas.microsoft.com/office/drawing/2014/main" id="{4763D8E5-46E7-4518-817B-3E36D9B7BDD2}"/>
              </a:ext>
            </a:extLst>
          </p:cNvPr>
          <p:cNvSpPr>
            <a:spLocks noGrp="1" noChangeArrowheads="1"/>
          </p:cNvSpPr>
          <p:nvPr>
            <p:ph type="title"/>
          </p:nvPr>
        </p:nvSpPr>
        <p:spPr/>
        <p:txBody>
          <a:bodyPr/>
          <a:lstStyle/>
          <a:p>
            <a:pPr eaLnBrk="1" hangingPunct="1"/>
            <a:r>
              <a:rPr lang="en-US" altLang="en-US"/>
              <a:t>Configuration Management for Requirements</a:t>
            </a:r>
          </a:p>
        </p:txBody>
      </p:sp>
      <p:sp>
        <p:nvSpPr>
          <p:cNvPr id="25604" name="Rectangle 3">
            <a:extLst>
              <a:ext uri="{FF2B5EF4-FFF2-40B4-BE49-F238E27FC236}">
                <a16:creationId xmlns:a16="http://schemas.microsoft.com/office/drawing/2014/main" id="{81D4F107-7E69-4FBA-8E8E-109F832F61A9}"/>
              </a:ext>
            </a:extLst>
          </p:cNvPr>
          <p:cNvSpPr>
            <a:spLocks noChangeArrowheads="1"/>
          </p:cNvSpPr>
          <p:nvPr/>
        </p:nvSpPr>
        <p:spPr bwMode="auto">
          <a:xfrm>
            <a:off x="1105102" y="2103986"/>
            <a:ext cx="9900356" cy="1688219"/>
          </a:xfrm>
          <a:prstGeom prst="rect">
            <a:avLst/>
          </a:prstGeom>
          <a:noFill/>
          <a:ln w="9525">
            <a:noFill/>
            <a:miter lim="800000"/>
            <a:headEnd/>
            <a:tailEnd/>
          </a:ln>
          <a:effectLst/>
          <a:extLst>
            <a:ext uri="{909E8E84-426E-40DD-AFC4-6F175D3DCCD1}">
              <a14:hiddenFill xmlns:a14="http://schemas.microsoft.com/office/drawing/2010/main">
                <a:solidFill>
                  <a:srgbClr val="FFFFCC"/>
                </a:solid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square">
            <a:spAutoFit/>
          </a:bodyPr>
          <a:lstStyle>
            <a:lvl1pPr marL="117475" indent="-117475">
              <a:defRPr sz="2000">
                <a:solidFill>
                  <a:srgbClr val="FF0000"/>
                </a:solidFill>
                <a:latin typeface="Arial" panose="020B0604020202020204" pitchFamily="34" charset="0"/>
                <a:cs typeface="Times New Roman" panose="02020603050405020304" pitchFamily="18" charset="0"/>
              </a:defRPr>
            </a:lvl1pPr>
            <a:lvl2pPr marL="742950" indent="-285750">
              <a:defRPr sz="2000">
                <a:solidFill>
                  <a:srgbClr val="FF0000"/>
                </a:solidFill>
                <a:latin typeface="Arial" panose="020B0604020202020204" pitchFamily="34" charset="0"/>
                <a:cs typeface="Times New Roman" panose="02020603050405020304" pitchFamily="18" charset="0"/>
              </a:defRPr>
            </a:lvl2pPr>
            <a:lvl3pPr marL="1143000" indent="-228600">
              <a:defRPr sz="2000">
                <a:solidFill>
                  <a:srgbClr val="FF0000"/>
                </a:solidFill>
                <a:latin typeface="Arial" panose="020B0604020202020204" pitchFamily="34" charset="0"/>
                <a:cs typeface="Times New Roman" panose="02020603050405020304" pitchFamily="18" charset="0"/>
              </a:defRPr>
            </a:lvl3pPr>
            <a:lvl4pPr marL="1600200" indent="-228600">
              <a:defRPr sz="2000">
                <a:solidFill>
                  <a:srgbClr val="FF0000"/>
                </a:solidFill>
                <a:latin typeface="Arial" panose="020B0604020202020204" pitchFamily="34" charset="0"/>
                <a:cs typeface="Times New Roman" panose="02020603050405020304" pitchFamily="18" charset="0"/>
              </a:defRPr>
            </a:lvl4pPr>
            <a:lvl5pPr marL="2057400" indent="-228600">
              <a:defRPr sz="2000">
                <a:solidFill>
                  <a:srgbClr val="FF0000"/>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9pPr>
          </a:lstStyle>
          <a:p>
            <a:pPr marL="117475" marR="0" lvl="0" indent="-117475" algn="l" defTabSz="1219169" rtl="0" eaLnBrk="1" fontAlgn="auto" latinLnBrk="0" hangingPunct="0">
              <a:lnSpc>
                <a:spcPct val="90000"/>
              </a:lnSpc>
              <a:spcBef>
                <a:spcPct val="50000"/>
              </a:spcBef>
              <a:spcAft>
                <a:spcPts val="0"/>
              </a:spcAft>
              <a:buClrTx/>
              <a:buSzTx/>
              <a:buFontTx/>
              <a:buChar char="•"/>
              <a:tabLst/>
              <a:defRPr/>
            </a:pPr>
            <a:r>
              <a:rPr kumimoji="0" lang="en-US" altLang="en-US" sz="2800" b="0" i="0" u="none" strike="noStrike" kern="0" cap="none" spc="0" normalizeH="0" baseline="0" noProof="0" dirty="0">
                <a:ln>
                  <a:noFill/>
                </a:ln>
                <a:solidFill>
                  <a:srgbClr val="FFFFFF"/>
                </a:solidFill>
                <a:effectLst/>
                <a:uLnTx/>
                <a:uFillTx/>
                <a:latin typeface="+mj-lt"/>
                <a:cs typeface="Times New Roman" panose="02020603050405020304" pitchFamily="18" charset="0"/>
                <a:sym typeface="Helvetica Neue"/>
              </a:rPr>
              <a:t>Managing requirements defects and change requests</a:t>
            </a:r>
          </a:p>
          <a:p>
            <a:pPr marL="117475" marR="0" lvl="0" indent="-117475" algn="l" defTabSz="1219169" rtl="0" eaLnBrk="1" fontAlgn="auto" latinLnBrk="0" hangingPunct="0">
              <a:lnSpc>
                <a:spcPct val="90000"/>
              </a:lnSpc>
              <a:spcBef>
                <a:spcPct val="50000"/>
              </a:spcBef>
              <a:spcAft>
                <a:spcPts val="0"/>
              </a:spcAft>
              <a:buClrTx/>
              <a:buSzTx/>
              <a:buFontTx/>
              <a:buChar char="•"/>
              <a:tabLst/>
              <a:defRPr/>
            </a:pPr>
            <a:r>
              <a:rPr kumimoji="0" lang="en-US" altLang="en-US" sz="2800" b="0" i="0" u="none" strike="noStrike" kern="0" cap="none" spc="0" normalizeH="0" baseline="0" noProof="0" dirty="0">
                <a:ln>
                  <a:noFill/>
                </a:ln>
                <a:solidFill>
                  <a:srgbClr val="FFFFFF"/>
                </a:solidFill>
                <a:effectLst/>
                <a:uLnTx/>
                <a:uFillTx/>
                <a:latin typeface="+mj-lt"/>
                <a:cs typeface="Times New Roman" panose="02020603050405020304" pitchFamily="18" charset="0"/>
                <a:sym typeface="Helvetica Neue"/>
              </a:rPr>
              <a:t>Tracking and controlling revisions to requirements</a:t>
            </a:r>
          </a:p>
          <a:p>
            <a:pPr marL="117475" marR="0" lvl="0" indent="-117475" algn="l" defTabSz="1219169" rtl="0" eaLnBrk="1" fontAlgn="auto" latinLnBrk="0" hangingPunct="0">
              <a:lnSpc>
                <a:spcPct val="90000"/>
              </a:lnSpc>
              <a:spcBef>
                <a:spcPct val="50000"/>
              </a:spcBef>
              <a:spcAft>
                <a:spcPts val="0"/>
              </a:spcAft>
              <a:buClrTx/>
              <a:buSzTx/>
              <a:buFontTx/>
              <a:buChar char="•"/>
              <a:tabLst/>
              <a:defRPr/>
            </a:pPr>
            <a:r>
              <a:rPr kumimoji="0" lang="en-US" altLang="en-US" sz="2800" b="0" i="0" u="none" strike="noStrike" kern="0" cap="none" spc="0" normalizeH="0" baseline="0" noProof="0" dirty="0">
                <a:ln>
                  <a:noFill/>
                </a:ln>
                <a:solidFill>
                  <a:srgbClr val="FFFFFF"/>
                </a:solidFill>
                <a:effectLst/>
                <a:uLnTx/>
                <a:uFillTx/>
                <a:latin typeface="+mj-lt"/>
                <a:cs typeface="Times New Roman" panose="02020603050405020304" pitchFamily="18" charset="0"/>
                <a:sym typeface="Helvetica Neue"/>
              </a:rPr>
              <a:t>Managing and controlling the requirements baseline</a:t>
            </a:r>
          </a:p>
        </p:txBody>
      </p:sp>
      <p:sp>
        <p:nvSpPr>
          <p:cNvPr id="25605" name="Text Box 5">
            <a:extLst>
              <a:ext uri="{FF2B5EF4-FFF2-40B4-BE49-F238E27FC236}">
                <a16:creationId xmlns:a16="http://schemas.microsoft.com/office/drawing/2014/main" id="{575B5B8A-BC21-4792-AC22-4D549B17A14B}"/>
              </a:ext>
            </a:extLst>
          </p:cNvPr>
          <p:cNvSpPr txBox="1">
            <a:spLocks noChangeArrowheads="1"/>
          </p:cNvSpPr>
          <p:nvPr/>
        </p:nvSpPr>
        <p:spPr bwMode="auto">
          <a:xfrm>
            <a:off x="874713" y="1436914"/>
            <a:ext cx="5261377" cy="537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rgbClr val="FF0000"/>
                </a:solidFill>
                <a:latin typeface="Arial" panose="020B0604020202020204" pitchFamily="34" charset="0"/>
                <a:cs typeface="Times New Roman" panose="02020603050405020304" pitchFamily="18" charset="0"/>
              </a:defRPr>
            </a:lvl1pPr>
            <a:lvl2pPr marL="742950" indent="-285750">
              <a:defRPr sz="2000">
                <a:solidFill>
                  <a:srgbClr val="FF0000"/>
                </a:solidFill>
                <a:latin typeface="Arial" panose="020B0604020202020204" pitchFamily="34" charset="0"/>
                <a:cs typeface="Times New Roman" panose="02020603050405020304" pitchFamily="18" charset="0"/>
              </a:defRPr>
            </a:lvl2pPr>
            <a:lvl3pPr marL="1143000" indent="-228600">
              <a:defRPr sz="2000">
                <a:solidFill>
                  <a:srgbClr val="FF0000"/>
                </a:solidFill>
                <a:latin typeface="Arial" panose="020B0604020202020204" pitchFamily="34" charset="0"/>
                <a:cs typeface="Times New Roman" panose="02020603050405020304" pitchFamily="18" charset="0"/>
              </a:defRPr>
            </a:lvl3pPr>
            <a:lvl4pPr marL="1600200" indent="-228600">
              <a:defRPr sz="2000">
                <a:solidFill>
                  <a:srgbClr val="FF0000"/>
                </a:solidFill>
                <a:latin typeface="Arial" panose="020B0604020202020204" pitchFamily="34" charset="0"/>
                <a:cs typeface="Times New Roman" panose="02020603050405020304" pitchFamily="18" charset="0"/>
              </a:defRPr>
            </a:lvl4pPr>
            <a:lvl5pPr marL="2057400" indent="-228600">
              <a:defRPr sz="2000">
                <a:solidFill>
                  <a:srgbClr val="FF0000"/>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9pPr>
          </a:lstStyle>
          <a:p>
            <a:pPr marL="0" marR="0" lvl="0" indent="0" algn="l" defTabSz="1219169" rtl="0" eaLnBrk="1" fontAlgn="auto" latinLnBrk="0" hangingPunct="0">
              <a:lnSpc>
                <a:spcPct val="90000"/>
              </a:lnSpc>
              <a:spcBef>
                <a:spcPts val="2250"/>
              </a:spcBef>
              <a:spcAft>
                <a:spcPts val="0"/>
              </a:spcAft>
              <a:buClrTx/>
              <a:buSzTx/>
              <a:buFontTx/>
              <a:buNone/>
              <a:tabLst/>
              <a:defRPr/>
            </a:pPr>
            <a:r>
              <a:rPr kumimoji="0" lang="en-US" altLang="en-US" sz="3200" b="0" i="0" u="none" strike="noStrike" kern="0" cap="none" spc="0" normalizeH="0" baseline="0" noProof="0" dirty="0">
                <a:ln>
                  <a:noFill/>
                </a:ln>
                <a:solidFill>
                  <a:schemeClr val="bg2">
                    <a:lumMod val="20000"/>
                    <a:lumOff val="80000"/>
                  </a:schemeClr>
                </a:solidFill>
                <a:effectLst/>
                <a:uLnTx/>
                <a:uFillTx/>
                <a:latin typeface="+mj-lt"/>
                <a:cs typeface="Times New Roman" panose="02020603050405020304" pitchFamily="18" charset="0"/>
                <a:sym typeface="Helvetica Neue"/>
              </a:rPr>
              <a:t>Managing the Requirements</a:t>
            </a:r>
          </a:p>
        </p:txBody>
      </p:sp>
    </p:spTree>
    <p:extLst>
      <p:ext uri="{BB962C8B-B14F-4D97-AF65-F5344CB8AC3E}">
        <p14:creationId xmlns:p14="http://schemas.microsoft.com/office/powerpoint/2010/main" val="3901670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ltLang="en-US" dirty="0"/>
              <a:t>Ways to Specify Requirements</a:t>
            </a:r>
            <a:endParaRPr lang="en-US" dirty="0"/>
          </a:p>
        </p:txBody>
      </p:sp>
      <p:sp>
        <p:nvSpPr>
          <p:cNvPr id="5" name="Text Box 5"/>
          <p:cNvSpPr txBox="1">
            <a:spLocks noChangeArrowheads="1"/>
          </p:cNvSpPr>
          <p:nvPr/>
        </p:nvSpPr>
        <p:spPr bwMode="auto">
          <a:xfrm>
            <a:off x="485565" y="1508133"/>
            <a:ext cx="11292204" cy="2974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lgn="ctr">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marL="0" marR="0" lvl="0" indent="0" algn="l" defTabSz="1219169" rtl="0" eaLnBrk="1" fontAlgn="auto" latinLnBrk="0" hangingPunct="0">
              <a:lnSpc>
                <a:spcPct val="90000"/>
              </a:lnSpc>
              <a:spcBef>
                <a:spcPct val="50000"/>
              </a:spcBef>
              <a:spcAft>
                <a:spcPts val="0"/>
              </a:spcAft>
              <a:buClrTx/>
              <a:buSzTx/>
              <a:buFontTx/>
              <a:buNone/>
              <a:tabLst/>
              <a:defRPr/>
            </a:pPr>
            <a:r>
              <a:rPr kumimoji="0" lang="en-US" altLang="en-US" sz="2400" b="1" i="0" u="none" strike="noStrike" kern="0" cap="none" spc="0" normalizeH="0" baseline="0" noProof="0" dirty="0">
                <a:ln>
                  <a:noFill/>
                </a:ln>
                <a:solidFill>
                  <a:srgbClr val="00C7FD">
                    <a:lumMod val="20000"/>
                    <a:lumOff val="80000"/>
                  </a:srgbClr>
                </a:solidFill>
                <a:effectLst/>
                <a:uLnTx/>
                <a:uFillTx/>
                <a:latin typeface="Intel Clear"/>
                <a:ea typeface="Intel Clear Light" panose="020B0404020203020204" pitchFamily="34" charset="0"/>
                <a:cs typeface="Intel Clear Light" panose="020B0404020203020204" pitchFamily="34" charset="0"/>
                <a:sym typeface="Helvetica Neue"/>
              </a:rPr>
              <a:t>Natural Language:  </a:t>
            </a:r>
            <a:r>
              <a:rPr kumimoji="0" lang="en-US" altLang="en-US" sz="2400" b="0" i="0" u="none" strike="noStrike" kern="0" cap="none" spc="0" normalizeH="0" baseline="0" noProof="0" dirty="0">
                <a:ln>
                  <a:noFill/>
                </a:ln>
                <a:solidFill>
                  <a:srgbClr val="FFFFFF"/>
                </a:solidFill>
                <a:effectLst/>
                <a:uLnTx/>
                <a:uFillTx/>
                <a:latin typeface="Intel Clear"/>
                <a:ea typeface="Intel Clear Light" panose="020B0404020203020204" pitchFamily="34" charset="0"/>
                <a:cs typeface="Intel Clear Light" panose="020B0404020203020204" pitchFamily="34" charset="0"/>
                <a:sym typeface="Helvetica Neue"/>
              </a:rPr>
              <a:t>Use of English as a means of specifying requirements</a:t>
            </a:r>
          </a:p>
          <a:p>
            <a:pPr marL="0" marR="0" lvl="0" indent="0" algn="l" defTabSz="1219169" rtl="0" eaLnBrk="1" fontAlgn="auto" latinLnBrk="0" hangingPunct="0">
              <a:lnSpc>
                <a:spcPct val="90000"/>
              </a:lnSpc>
              <a:spcBef>
                <a:spcPct val="50000"/>
              </a:spcBef>
              <a:spcAft>
                <a:spcPts val="0"/>
              </a:spcAft>
              <a:buClrTx/>
              <a:buSzTx/>
              <a:buFontTx/>
              <a:buNone/>
              <a:tabLst/>
              <a:defRPr/>
            </a:pPr>
            <a:r>
              <a:rPr kumimoji="0" lang="en-US" altLang="en-US" sz="2400" b="1" i="0" u="none" strike="noStrike" kern="0" cap="none" spc="0" normalizeH="0" baseline="0" noProof="0" dirty="0">
                <a:ln>
                  <a:noFill/>
                </a:ln>
                <a:solidFill>
                  <a:srgbClr val="00C7FD">
                    <a:lumMod val="20000"/>
                    <a:lumOff val="80000"/>
                  </a:srgbClr>
                </a:solidFill>
                <a:effectLst/>
                <a:uLnTx/>
                <a:uFillTx/>
                <a:latin typeface="Intel Clear"/>
                <a:ea typeface="Intel Clear Light" panose="020B0404020203020204" pitchFamily="34" charset="0"/>
                <a:cs typeface="Intel Clear Light" panose="020B0404020203020204" pitchFamily="34" charset="0"/>
                <a:sym typeface="Helvetica Neue"/>
              </a:rPr>
              <a:t>Diagrams and Models:  </a:t>
            </a:r>
            <a:r>
              <a:rPr kumimoji="0" lang="en-US" altLang="en-US" sz="2400" b="0" i="0" u="none" strike="noStrike" kern="0" cap="none" spc="0" normalizeH="0" baseline="0" noProof="0" dirty="0">
                <a:ln>
                  <a:noFill/>
                </a:ln>
                <a:solidFill>
                  <a:srgbClr val="FFFFFF"/>
                </a:solidFill>
                <a:effectLst/>
                <a:uLnTx/>
                <a:uFillTx/>
                <a:latin typeface="Intel Clear"/>
                <a:ea typeface="Intel Clear Light" panose="020B0404020203020204" pitchFamily="34" charset="0"/>
                <a:cs typeface="Intel Clear Light" panose="020B0404020203020204" pitchFamily="34" charset="0"/>
                <a:sym typeface="Helvetica Neue"/>
              </a:rPr>
              <a:t>Visual specification using formats such as state models, informal diagrams, and components of the Unified Modeling Language</a:t>
            </a:r>
          </a:p>
          <a:p>
            <a:pPr marL="0" marR="0" lvl="0" indent="0" algn="l" defTabSz="1219169" rtl="0" eaLnBrk="1" fontAlgn="auto" latinLnBrk="0" hangingPunct="0">
              <a:lnSpc>
                <a:spcPct val="90000"/>
              </a:lnSpc>
              <a:spcBef>
                <a:spcPct val="50000"/>
              </a:spcBef>
              <a:spcAft>
                <a:spcPts val="0"/>
              </a:spcAft>
              <a:buClrTx/>
              <a:buSzTx/>
              <a:buFontTx/>
              <a:buNone/>
              <a:tabLst/>
              <a:defRPr/>
            </a:pPr>
            <a:r>
              <a:rPr kumimoji="0" lang="en-US" altLang="en-US" sz="2400" b="1" i="0" u="none" strike="noStrike" kern="0" cap="none" spc="0" normalizeH="0" baseline="0" noProof="0" dirty="0">
                <a:ln>
                  <a:noFill/>
                </a:ln>
                <a:solidFill>
                  <a:srgbClr val="00C7FD">
                    <a:lumMod val="20000"/>
                    <a:lumOff val="80000"/>
                  </a:srgbClr>
                </a:solidFill>
                <a:effectLst/>
                <a:uLnTx/>
                <a:uFillTx/>
                <a:latin typeface="Intel Clear"/>
                <a:ea typeface="Intel Clear Light" panose="020B0404020203020204" pitchFamily="34" charset="0"/>
                <a:cs typeface="Intel Clear Light" panose="020B0404020203020204" pitchFamily="34" charset="0"/>
                <a:sym typeface="Helvetica Neue"/>
              </a:rPr>
              <a:t>Lightweight Formal Methods:  </a:t>
            </a:r>
            <a:r>
              <a:rPr kumimoji="0" lang="en-US" altLang="en-US" sz="2400" b="0" i="0" u="none" strike="noStrike" kern="0" cap="none" spc="0" normalizeH="0" baseline="0" noProof="0" dirty="0">
                <a:ln>
                  <a:noFill/>
                </a:ln>
                <a:solidFill>
                  <a:srgbClr val="FFFFFF"/>
                </a:solidFill>
                <a:effectLst/>
                <a:uLnTx/>
                <a:uFillTx/>
                <a:latin typeface="Intel Clear"/>
                <a:ea typeface="Intel Clear Light" panose="020B0404020203020204" pitchFamily="34" charset="0"/>
                <a:cs typeface="Intel Clear Light" panose="020B0404020203020204" pitchFamily="34" charset="0"/>
                <a:sym typeface="Helvetica Neue"/>
              </a:rPr>
              <a:t>Specification using defined objects and states in semi-formal notation, including full use of UML</a:t>
            </a:r>
          </a:p>
          <a:p>
            <a:pPr marL="0" marR="0" lvl="0" indent="0" algn="l" defTabSz="1219169" rtl="0" eaLnBrk="1" fontAlgn="auto" latinLnBrk="0" hangingPunct="0">
              <a:lnSpc>
                <a:spcPct val="90000"/>
              </a:lnSpc>
              <a:spcBef>
                <a:spcPct val="50000"/>
              </a:spcBef>
              <a:spcAft>
                <a:spcPts val="0"/>
              </a:spcAft>
              <a:buClrTx/>
              <a:buSzTx/>
              <a:buFontTx/>
              <a:buNone/>
              <a:tabLst/>
              <a:defRPr/>
            </a:pPr>
            <a:r>
              <a:rPr kumimoji="0" lang="en-US" altLang="en-US" sz="2400" b="1" i="0" u="none" strike="noStrike" kern="0" cap="none" spc="0" normalizeH="0" baseline="0" noProof="0" dirty="0">
                <a:ln>
                  <a:noFill/>
                </a:ln>
                <a:solidFill>
                  <a:srgbClr val="00C7FD">
                    <a:lumMod val="20000"/>
                    <a:lumOff val="80000"/>
                  </a:srgbClr>
                </a:solidFill>
                <a:effectLst/>
                <a:uLnTx/>
                <a:uFillTx/>
                <a:latin typeface="Intel Clear"/>
                <a:ea typeface="Intel Clear Light" panose="020B0404020203020204" pitchFamily="34" charset="0"/>
                <a:cs typeface="Intel Clear Light" panose="020B0404020203020204" pitchFamily="34" charset="0"/>
                <a:sym typeface="Helvetica Neue"/>
              </a:rPr>
              <a:t>Formal Methods:  </a:t>
            </a:r>
            <a:r>
              <a:rPr kumimoji="0" lang="en-US" altLang="en-US" sz="2400" b="0" i="0" u="none" strike="noStrike" kern="0" cap="none" spc="0" normalizeH="0" baseline="0" noProof="0" dirty="0">
                <a:ln>
                  <a:noFill/>
                </a:ln>
                <a:solidFill>
                  <a:srgbClr val="FFFFFF"/>
                </a:solidFill>
                <a:effectLst/>
                <a:uLnTx/>
                <a:uFillTx/>
                <a:latin typeface="Intel Clear"/>
                <a:ea typeface="Intel Clear Light" panose="020B0404020203020204" pitchFamily="34" charset="0"/>
                <a:cs typeface="Intel Clear Light" panose="020B0404020203020204" pitchFamily="34" charset="0"/>
                <a:sym typeface="Helvetica Neue"/>
              </a:rPr>
              <a:t>Mathematically-precise specification using rigid syntax, semantics, and theorem proving, can include </a:t>
            </a:r>
            <a:r>
              <a:rPr kumimoji="0" lang="en-US" altLang="en-US" sz="2400" b="0" i="0" u="none" strike="noStrike" kern="0" cap="none" spc="0" normalizeH="0" baseline="0" noProof="0" dirty="0" err="1">
                <a:ln>
                  <a:noFill/>
                </a:ln>
                <a:solidFill>
                  <a:srgbClr val="FFFFFF"/>
                </a:solidFill>
                <a:effectLst/>
                <a:uLnTx/>
                <a:uFillTx/>
                <a:latin typeface="Intel Clear"/>
                <a:ea typeface="Intel Clear Light" panose="020B0404020203020204" pitchFamily="34" charset="0"/>
                <a:cs typeface="Intel Clear Light" panose="020B0404020203020204" pitchFamily="34" charset="0"/>
                <a:sym typeface="Helvetica Neue"/>
              </a:rPr>
              <a:t>SysML</a:t>
            </a:r>
            <a:r>
              <a:rPr kumimoji="0" lang="en-US" altLang="en-US" sz="2400" b="0" i="0" u="none" strike="noStrike" kern="0" cap="none" spc="0" normalizeH="0" baseline="0" noProof="0" dirty="0">
                <a:ln>
                  <a:noFill/>
                </a:ln>
                <a:solidFill>
                  <a:srgbClr val="FFFFFF"/>
                </a:solidFill>
                <a:effectLst/>
                <a:uLnTx/>
                <a:uFillTx/>
                <a:latin typeface="Intel Clear"/>
                <a:ea typeface="Intel Clear Light" panose="020B0404020203020204" pitchFamily="34" charset="0"/>
                <a:cs typeface="Intel Clear Light" panose="020B0404020203020204" pitchFamily="34" charset="0"/>
                <a:sym typeface="Helvetica Neue"/>
              </a:rPr>
              <a:t> models</a:t>
            </a:r>
          </a:p>
        </p:txBody>
      </p:sp>
      <p:sp>
        <p:nvSpPr>
          <p:cNvPr id="6" name="AutoShape 4"/>
          <p:cNvSpPr>
            <a:spLocks noChangeArrowheads="1"/>
          </p:cNvSpPr>
          <p:nvPr/>
        </p:nvSpPr>
        <p:spPr bwMode="auto">
          <a:xfrm>
            <a:off x="410000" y="4981316"/>
            <a:ext cx="11367769" cy="839166"/>
          </a:xfrm>
          <a:prstGeom prst="roundRect">
            <a:avLst>
              <a:gd name="adj" fmla="val 16667"/>
            </a:avLst>
          </a:prstGeom>
          <a:solidFill>
            <a:schemeClr val="accent2"/>
          </a:solidFill>
          <a:ln/>
        </p:spPr>
        <p:style>
          <a:lnRef idx="0">
            <a:schemeClr val="accent6"/>
          </a:lnRef>
          <a:fillRef idx="3">
            <a:schemeClr val="accent6"/>
          </a:fillRef>
          <a:effectRef idx="3">
            <a:schemeClr val="accent6"/>
          </a:effectRef>
          <a:fontRef idx="minor">
            <a:schemeClr val="lt1"/>
          </a:fontRef>
        </p:style>
        <p:txBody>
          <a:bodyPr wrap="square">
            <a:spAutoFit/>
          </a:bodyPr>
          <a:lstStyle/>
          <a:p>
            <a:pPr marL="0" marR="0" lvl="0" indent="0" algn="ctr" defTabSz="1219169" rtl="0" eaLnBrk="1" fontAlgn="auto" latinLnBrk="0" hangingPunct="0">
              <a:lnSpc>
                <a:spcPct val="90000"/>
              </a:lnSpc>
              <a:spcBef>
                <a:spcPct val="50000"/>
              </a:spcBef>
              <a:spcAft>
                <a:spcPts val="0"/>
              </a:spcAft>
              <a:buClrTx/>
              <a:buSzTx/>
              <a:buFontTx/>
              <a:buNone/>
              <a:tabLst/>
              <a:defRPr/>
            </a:pPr>
            <a:r>
              <a:rPr kumimoji="0" lang="en-US" altLang="en-US" sz="2400" b="0" i="0" u="none" strike="noStrike" kern="0" cap="none" spc="0" normalizeH="0" baseline="0" noProof="0" dirty="0">
                <a:ln>
                  <a:noFill/>
                </a:ln>
                <a:solidFill>
                  <a:srgbClr val="FFFFFF"/>
                </a:solidFill>
                <a:effectLst/>
                <a:uLnTx/>
                <a:uFillTx/>
                <a:latin typeface="Intel Clear" panose="020B0604020203020204" pitchFamily="34" charset="0"/>
                <a:cs typeface="Arial" panose="020B0604020202020204" pitchFamily="34" charset="0"/>
                <a:sym typeface="Helvetica Neue"/>
              </a:rPr>
              <a:t>Natural language and formal methods are endpoints of a spectrum of formality.</a:t>
            </a:r>
            <a:br>
              <a:rPr kumimoji="0" lang="en-US" altLang="en-US" sz="2400" b="0" i="0" u="none" strike="noStrike" kern="0" cap="none" spc="0" normalizeH="0" baseline="0" noProof="0" dirty="0">
                <a:ln>
                  <a:noFill/>
                </a:ln>
                <a:solidFill>
                  <a:srgbClr val="FFFFFF"/>
                </a:solidFill>
                <a:effectLst/>
                <a:uLnTx/>
                <a:uFillTx/>
                <a:latin typeface="Intel Clear" panose="020B0604020203020204" pitchFamily="34" charset="0"/>
                <a:cs typeface="Arial" panose="020B0604020202020204" pitchFamily="34" charset="0"/>
                <a:sym typeface="Helvetica Neue"/>
              </a:rPr>
            </a:br>
            <a:r>
              <a:rPr kumimoji="0" lang="en-US" altLang="en-US" sz="2400" b="0" i="0" u="none" strike="noStrike" kern="0" cap="none" spc="0" normalizeH="0" baseline="0" noProof="0" dirty="0">
                <a:ln>
                  <a:noFill/>
                </a:ln>
                <a:solidFill>
                  <a:srgbClr val="FFFFFF"/>
                </a:solidFill>
                <a:effectLst/>
                <a:uLnTx/>
                <a:uFillTx/>
                <a:latin typeface="Intel Clear" panose="020B0604020203020204" pitchFamily="34" charset="0"/>
                <a:cs typeface="Arial" panose="020B0604020202020204" pitchFamily="34" charset="0"/>
                <a:sym typeface="Helvetica Neue"/>
              </a:rPr>
              <a:t>Use the methods that are appropriate for your project or program.</a:t>
            </a:r>
          </a:p>
        </p:txBody>
      </p:sp>
    </p:spTree>
    <p:extLst>
      <p:ext uri="{BB962C8B-B14F-4D97-AF65-F5344CB8AC3E}">
        <p14:creationId xmlns:p14="http://schemas.microsoft.com/office/powerpoint/2010/main" val="27647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2">
            <a:extLst>
              <a:ext uri="{FF2B5EF4-FFF2-40B4-BE49-F238E27FC236}">
                <a16:creationId xmlns:a16="http://schemas.microsoft.com/office/drawing/2014/main" id="{E9D7119B-F09F-441F-8657-960488B07FC0}"/>
              </a:ext>
            </a:extLst>
          </p:cNvPr>
          <p:cNvSpPr>
            <a:spLocks noGrp="1" noChangeArrowheads="1"/>
          </p:cNvSpPr>
          <p:nvPr>
            <p:ph type="title"/>
          </p:nvPr>
        </p:nvSpPr>
        <p:spPr/>
        <p:txBody>
          <a:bodyPr/>
          <a:lstStyle/>
          <a:p>
            <a:pPr eaLnBrk="1" hangingPunct="1"/>
            <a:r>
              <a:rPr lang="en-US" altLang="en-US"/>
              <a:t>Configuration Management for Requirements</a:t>
            </a:r>
          </a:p>
        </p:txBody>
      </p:sp>
      <p:sp>
        <p:nvSpPr>
          <p:cNvPr id="27652" name="Rectangle 3">
            <a:extLst>
              <a:ext uri="{FF2B5EF4-FFF2-40B4-BE49-F238E27FC236}">
                <a16:creationId xmlns:a16="http://schemas.microsoft.com/office/drawing/2014/main" id="{1EF37153-4229-48BD-B2AA-F5ACBDCCA205}"/>
              </a:ext>
            </a:extLst>
          </p:cNvPr>
          <p:cNvSpPr>
            <a:spLocks noChangeArrowheads="1"/>
          </p:cNvSpPr>
          <p:nvPr/>
        </p:nvSpPr>
        <p:spPr bwMode="auto">
          <a:xfrm>
            <a:off x="571370" y="1974241"/>
            <a:ext cx="6762118" cy="4445897"/>
          </a:xfrm>
          <a:prstGeom prst="rect">
            <a:avLst/>
          </a:prstGeom>
          <a:noFill/>
          <a:ln w="9525">
            <a:noFill/>
            <a:miter lim="800000"/>
            <a:headEnd/>
            <a:tailEnd/>
          </a:ln>
          <a:effectLst/>
          <a:extLst>
            <a:ext uri="{909E8E84-426E-40DD-AFC4-6F175D3DCCD1}">
              <a14:hiddenFill xmlns:a14="http://schemas.microsoft.com/office/drawing/2010/main">
                <a:solidFill>
                  <a:srgbClr val="FFFFCC"/>
                </a:solid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square">
            <a:spAutoFit/>
          </a:bodyPr>
          <a:lstStyle>
            <a:lvl1pPr marL="117475" indent="-117475">
              <a:defRPr sz="2000">
                <a:solidFill>
                  <a:srgbClr val="FF0000"/>
                </a:solidFill>
                <a:latin typeface="Arial" panose="020B0604020202020204" pitchFamily="34" charset="0"/>
                <a:cs typeface="Times New Roman" panose="02020603050405020304" pitchFamily="18" charset="0"/>
              </a:defRPr>
            </a:lvl1pPr>
            <a:lvl2pPr marL="742950" indent="-285750">
              <a:defRPr sz="2000">
                <a:solidFill>
                  <a:srgbClr val="FF0000"/>
                </a:solidFill>
                <a:latin typeface="Arial" panose="020B0604020202020204" pitchFamily="34" charset="0"/>
                <a:cs typeface="Times New Roman" panose="02020603050405020304" pitchFamily="18" charset="0"/>
              </a:defRPr>
            </a:lvl2pPr>
            <a:lvl3pPr marL="1143000" indent="-228600">
              <a:defRPr sz="2000">
                <a:solidFill>
                  <a:srgbClr val="FF0000"/>
                </a:solidFill>
                <a:latin typeface="Arial" panose="020B0604020202020204" pitchFamily="34" charset="0"/>
                <a:cs typeface="Times New Roman" panose="02020603050405020304" pitchFamily="18" charset="0"/>
              </a:defRPr>
            </a:lvl3pPr>
            <a:lvl4pPr marL="1600200" indent="-228600">
              <a:defRPr sz="2000">
                <a:solidFill>
                  <a:srgbClr val="FF0000"/>
                </a:solidFill>
                <a:latin typeface="Arial" panose="020B0604020202020204" pitchFamily="34" charset="0"/>
                <a:cs typeface="Times New Roman" panose="02020603050405020304" pitchFamily="18" charset="0"/>
              </a:defRPr>
            </a:lvl4pPr>
            <a:lvl5pPr marL="2057400" indent="-228600">
              <a:defRPr sz="2000">
                <a:solidFill>
                  <a:srgbClr val="FF0000"/>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9pPr>
          </a:lstStyle>
          <a:p>
            <a:pPr marL="117475" marR="0" lvl="0" indent="-117475" algn="l" defTabSz="1219169" rtl="0" eaLnBrk="1" fontAlgn="auto" latinLnBrk="0" hangingPunct="1">
              <a:lnSpc>
                <a:spcPct val="90000"/>
              </a:lnSpc>
              <a:spcBef>
                <a:spcPct val="50000"/>
              </a:spcBef>
              <a:spcAft>
                <a:spcPts val="0"/>
              </a:spcAft>
              <a:buClrTx/>
              <a:buSzTx/>
              <a:buFontTx/>
              <a:buChar char="•"/>
              <a:tabLst/>
              <a:defRPr/>
            </a:pPr>
            <a:r>
              <a:rPr kumimoji="0" lang="en-US" altLang="en-US" sz="2800" b="0" i="0" u="none" strike="noStrike" kern="0" cap="none" spc="0" normalizeH="0" baseline="0" noProof="0" dirty="0">
                <a:ln>
                  <a:noFill/>
                </a:ln>
                <a:solidFill>
                  <a:srgbClr val="FFFFFF"/>
                </a:solidFill>
                <a:effectLst/>
                <a:uLnTx/>
                <a:uFillTx/>
                <a:latin typeface="+mj-lt"/>
                <a:cs typeface="Times New Roman" panose="02020603050405020304" pitchFamily="18" charset="0"/>
                <a:sym typeface="Helvetica Neue"/>
              </a:rPr>
              <a:t>Policy enforcement</a:t>
            </a:r>
          </a:p>
          <a:p>
            <a:pPr marL="117475" marR="0" lvl="0" indent="-117475" algn="l" defTabSz="1219169" rtl="0" eaLnBrk="1" fontAlgn="auto" latinLnBrk="0" hangingPunct="1">
              <a:lnSpc>
                <a:spcPct val="90000"/>
              </a:lnSpc>
              <a:spcBef>
                <a:spcPct val="50000"/>
              </a:spcBef>
              <a:spcAft>
                <a:spcPts val="0"/>
              </a:spcAft>
              <a:buClrTx/>
              <a:buSzTx/>
              <a:buFontTx/>
              <a:buChar char="•"/>
              <a:tabLst/>
              <a:defRPr/>
            </a:pPr>
            <a:r>
              <a:rPr kumimoji="0" lang="en-US" altLang="en-US" sz="2800" b="0" i="0" u="none" strike="noStrike" kern="0" cap="none" spc="0" normalizeH="0" baseline="0" noProof="0" dirty="0">
                <a:ln>
                  <a:noFill/>
                </a:ln>
                <a:solidFill>
                  <a:srgbClr val="FFFFFF"/>
                </a:solidFill>
                <a:effectLst/>
                <a:uLnTx/>
                <a:uFillTx/>
                <a:latin typeface="+mj-lt"/>
                <a:cs typeface="Times New Roman" panose="02020603050405020304" pitchFamily="18" charset="0"/>
                <a:sym typeface="Helvetica Neue"/>
              </a:rPr>
              <a:t>Timing and sequence of procedures and tasks</a:t>
            </a:r>
          </a:p>
          <a:p>
            <a:pPr marL="117475" marR="0" lvl="0" indent="-117475" algn="l" defTabSz="1219169" rtl="0" eaLnBrk="1" fontAlgn="auto" latinLnBrk="0" hangingPunct="1">
              <a:lnSpc>
                <a:spcPct val="90000"/>
              </a:lnSpc>
              <a:spcBef>
                <a:spcPct val="50000"/>
              </a:spcBef>
              <a:spcAft>
                <a:spcPts val="0"/>
              </a:spcAft>
              <a:buClrTx/>
              <a:buSzTx/>
              <a:buFontTx/>
              <a:buChar char="•"/>
              <a:tabLst/>
              <a:defRPr/>
            </a:pPr>
            <a:r>
              <a:rPr kumimoji="0" lang="en-US" altLang="en-US" sz="2800" b="0" i="0" u="none" strike="noStrike" kern="0" cap="none" spc="0" normalizeH="0" baseline="0" noProof="0" dirty="0">
                <a:ln>
                  <a:noFill/>
                </a:ln>
                <a:solidFill>
                  <a:srgbClr val="FFFFFF"/>
                </a:solidFill>
                <a:effectLst/>
                <a:uLnTx/>
                <a:uFillTx/>
                <a:latin typeface="+mj-lt"/>
                <a:cs typeface="Times New Roman" panose="02020603050405020304" pitchFamily="18" charset="0"/>
                <a:sym typeface="Helvetica Neue"/>
              </a:rPr>
              <a:t>Assessment of data </a:t>
            </a:r>
            <a:r>
              <a:rPr kumimoji="0" lang="en-US" altLang="en-US" sz="2800" b="0" i="0" u="none" strike="noStrike" kern="0" cap="none" spc="0" normalizeH="0" baseline="0" noProof="0" dirty="0" err="1">
                <a:ln>
                  <a:noFill/>
                </a:ln>
                <a:solidFill>
                  <a:srgbClr val="FFFFFF"/>
                </a:solidFill>
                <a:effectLst/>
                <a:uLnTx/>
                <a:uFillTx/>
                <a:latin typeface="+mj-lt"/>
                <a:cs typeface="Times New Roman" panose="02020603050405020304" pitchFamily="18" charset="0"/>
                <a:sym typeface="Helvetica Neue"/>
              </a:rPr>
              <a:t>workstates</a:t>
            </a:r>
            <a:r>
              <a:rPr kumimoji="0" lang="en-US" altLang="en-US" sz="2800" b="0" i="0" u="none" strike="noStrike" kern="0" cap="none" spc="0" normalizeH="0" baseline="0" noProof="0" dirty="0">
                <a:ln>
                  <a:noFill/>
                </a:ln>
                <a:solidFill>
                  <a:srgbClr val="FFFFFF"/>
                </a:solidFill>
                <a:effectLst/>
                <a:uLnTx/>
                <a:uFillTx/>
                <a:latin typeface="+mj-lt"/>
                <a:cs typeface="Times New Roman" panose="02020603050405020304" pitchFamily="18" charset="0"/>
                <a:sym typeface="Helvetica Neue"/>
              </a:rPr>
              <a:t> at milestones</a:t>
            </a:r>
          </a:p>
          <a:p>
            <a:pPr marL="117475" marR="0" lvl="0" indent="-117475" algn="l" defTabSz="1219169" rtl="0" eaLnBrk="1" fontAlgn="auto" latinLnBrk="0" hangingPunct="1">
              <a:lnSpc>
                <a:spcPct val="90000"/>
              </a:lnSpc>
              <a:spcBef>
                <a:spcPct val="50000"/>
              </a:spcBef>
              <a:spcAft>
                <a:spcPts val="0"/>
              </a:spcAft>
              <a:buClrTx/>
              <a:buSzTx/>
              <a:buFontTx/>
              <a:buChar char="•"/>
              <a:tabLst/>
              <a:defRPr/>
            </a:pPr>
            <a:r>
              <a:rPr kumimoji="0" lang="en-US" altLang="en-US" sz="2800" b="0" i="0" u="none" strike="noStrike" kern="0" cap="none" spc="0" normalizeH="0" baseline="0" noProof="0" dirty="0">
                <a:ln>
                  <a:noFill/>
                </a:ln>
                <a:solidFill>
                  <a:srgbClr val="FFFFFF"/>
                </a:solidFill>
                <a:effectLst/>
                <a:uLnTx/>
                <a:uFillTx/>
                <a:latin typeface="+mj-lt"/>
                <a:cs typeface="Times New Roman" panose="02020603050405020304" pitchFamily="18" charset="0"/>
                <a:sym typeface="Helvetica Neue"/>
              </a:rPr>
              <a:t>Identification of roles, responsibilities, and owners</a:t>
            </a:r>
          </a:p>
          <a:p>
            <a:pPr marL="117475" marR="0" lvl="0" indent="-117475" algn="l" defTabSz="1219169" rtl="0" eaLnBrk="1" fontAlgn="auto" latinLnBrk="0" hangingPunct="1">
              <a:lnSpc>
                <a:spcPct val="90000"/>
              </a:lnSpc>
              <a:spcBef>
                <a:spcPct val="50000"/>
              </a:spcBef>
              <a:spcAft>
                <a:spcPts val="0"/>
              </a:spcAft>
              <a:buClrTx/>
              <a:buSzTx/>
              <a:buFontTx/>
              <a:buChar char="•"/>
              <a:tabLst/>
              <a:defRPr/>
            </a:pPr>
            <a:r>
              <a:rPr kumimoji="0" lang="en-US" altLang="en-US" sz="2800" b="0" i="0" u="none" strike="noStrike" kern="0" cap="none" spc="0" normalizeH="0" baseline="0" noProof="0" dirty="0">
                <a:ln>
                  <a:noFill/>
                </a:ln>
                <a:solidFill>
                  <a:srgbClr val="FFFFFF"/>
                </a:solidFill>
                <a:effectLst/>
                <a:uLnTx/>
                <a:uFillTx/>
                <a:latin typeface="+mj-lt"/>
                <a:cs typeface="Times New Roman" panose="02020603050405020304" pitchFamily="18" charset="0"/>
                <a:sym typeface="Helvetica Neue"/>
              </a:rPr>
              <a:t>Audits of procedural effectiveness and compliance</a:t>
            </a:r>
          </a:p>
        </p:txBody>
      </p:sp>
      <p:sp>
        <p:nvSpPr>
          <p:cNvPr id="12" name="Text Box 5">
            <a:extLst>
              <a:ext uri="{FF2B5EF4-FFF2-40B4-BE49-F238E27FC236}">
                <a16:creationId xmlns:a16="http://schemas.microsoft.com/office/drawing/2014/main" id="{FEB6225E-597A-4070-B92C-C3D33AFF3515}"/>
              </a:ext>
            </a:extLst>
          </p:cNvPr>
          <p:cNvSpPr txBox="1">
            <a:spLocks noChangeArrowheads="1"/>
          </p:cNvSpPr>
          <p:nvPr/>
        </p:nvSpPr>
        <p:spPr bwMode="auto">
          <a:xfrm>
            <a:off x="746697" y="1255335"/>
            <a:ext cx="4943982" cy="592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rgbClr val="FF0000"/>
                </a:solidFill>
                <a:latin typeface="Arial" panose="020B0604020202020204" pitchFamily="34" charset="0"/>
                <a:cs typeface="Times New Roman" panose="02020603050405020304" pitchFamily="18" charset="0"/>
              </a:defRPr>
            </a:lvl1pPr>
            <a:lvl2pPr marL="742950" indent="-285750">
              <a:defRPr sz="2000">
                <a:solidFill>
                  <a:srgbClr val="FF0000"/>
                </a:solidFill>
                <a:latin typeface="Arial" panose="020B0604020202020204" pitchFamily="34" charset="0"/>
                <a:cs typeface="Times New Roman" panose="02020603050405020304" pitchFamily="18" charset="0"/>
              </a:defRPr>
            </a:lvl2pPr>
            <a:lvl3pPr marL="1143000" indent="-228600">
              <a:defRPr sz="2000">
                <a:solidFill>
                  <a:srgbClr val="FF0000"/>
                </a:solidFill>
                <a:latin typeface="Arial" panose="020B0604020202020204" pitchFamily="34" charset="0"/>
                <a:cs typeface="Times New Roman" panose="02020603050405020304" pitchFamily="18" charset="0"/>
              </a:defRPr>
            </a:lvl3pPr>
            <a:lvl4pPr marL="1600200" indent="-228600">
              <a:defRPr sz="2000">
                <a:solidFill>
                  <a:srgbClr val="FF0000"/>
                </a:solidFill>
                <a:latin typeface="Arial" panose="020B0604020202020204" pitchFamily="34" charset="0"/>
                <a:cs typeface="Times New Roman" panose="02020603050405020304" pitchFamily="18" charset="0"/>
              </a:defRPr>
            </a:lvl4pPr>
            <a:lvl5pPr marL="2057400" indent="-228600">
              <a:defRPr sz="2000">
                <a:solidFill>
                  <a:srgbClr val="FF0000"/>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9pPr>
          </a:lstStyle>
          <a:p>
            <a:pPr marL="0" marR="0" lvl="0" indent="0" algn="l" defTabSz="1219169" rtl="0" eaLnBrk="1" fontAlgn="auto" latinLnBrk="0" hangingPunct="0">
              <a:lnSpc>
                <a:spcPct val="90000"/>
              </a:lnSpc>
              <a:spcBef>
                <a:spcPts val="2250"/>
              </a:spcBef>
              <a:spcAft>
                <a:spcPts val="0"/>
              </a:spcAft>
              <a:buClrTx/>
              <a:buSzTx/>
              <a:buFontTx/>
              <a:buNone/>
              <a:tabLst/>
              <a:defRPr/>
            </a:pPr>
            <a:r>
              <a:rPr kumimoji="0" lang="en-US" altLang="en-US" sz="3600" b="0" i="0" u="none" strike="noStrike" kern="0" cap="none" spc="0" normalizeH="0" baseline="0" noProof="0" dirty="0">
                <a:ln>
                  <a:noFill/>
                </a:ln>
                <a:solidFill>
                  <a:schemeClr val="bg2">
                    <a:lumMod val="20000"/>
                    <a:lumOff val="80000"/>
                  </a:schemeClr>
                </a:solidFill>
                <a:effectLst/>
                <a:uLnTx/>
                <a:uFillTx/>
                <a:latin typeface="+mj-lt"/>
                <a:cs typeface="Times New Roman" panose="02020603050405020304" pitchFamily="18" charset="0"/>
                <a:sym typeface="Helvetica Neue"/>
              </a:rPr>
              <a:t>Controlling the Process</a:t>
            </a:r>
          </a:p>
        </p:txBody>
      </p:sp>
    </p:spTree>
    <p:extLst>
      <p:ext uri="{BB962C8B-B14F-4D97-AF65-F5344CB8AC3E}">
        <p14:creationId xmlns:p14="http://schemas.microsoft.com/office/powerpoint/2010/main" val="2702405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4">
            <a:extLst>
              <a:ext uri="{FF2B5EF4-FFF2-40B4-BE49-F238E27FC236}">
                <a16:creationId xmlns:a16="http://schemas.microsoft.com/office/drawing/2014/main" id="{4D6AAAC4-9770-44E4-8FF3-C26533754778}"/>
              </a:ext>
            </a:extLst>
          </p:cNvPr>
          <p:cNvSpPr>
            <a:spLocks noGrp="1"/>
          </p:cNvSpPr>
          <p:nvPr>
            <p:ph type="sldNum" sz="quarter" idx="12"/>
          </p:nvPr>
        </p:nvSpPr>
        <p:spPr bwMode="auto">
          <a:xfrm>
            <a:off x="458788" y="6357938"/>
            <a:ext cx="4159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defPPr>
              <a:defRPr lang="en-US"/>
            </a:defPPr>
            <a:lvl1pPr algn="l" rtl="0" eaLnBrk="0" fontAlgn="base" hangingPunct="0">
              <a:spcBef>
                <a:spcPct val="0"/>
              </a:spcBef>
              <a:spcAft>
                <a:spcPct val="0"/>
              </a:spcAft>
              <a:defRPr sz="800" b="1" kern="1200">
                <a:solidFill>
                  <a:srgbClr val="FFFFFF"/>
                </a:solidFill>
                <a:latin typeface="Verdana" panose="020B0604030504040204" pitchFamily="34" charset="0"/>
                <a:ea typeface="+mn-ea"/>
                <a:cs typeface="Times New Roman" panose="02020603050405020304" pitchFamily="18" charset="0"/>
              </a:defRPr>
            </a:lvl1pPr>
            <a:lvl2pPr marL="457200" algn="l" rtl="0" eaLnBrk="0" fontAlgn="base" hangingPunct="0">
              <a:spcBef>
                <a:spcPct val="0"/>
              </a:spcBef>
              <a:spcAft>
                <a:spcPct val="0"/>
              </a:spcAft>
              <a:defRPr sz="2000" kern="1200">
                <a:solidFill>
                  <a:srgbClr val="FF0000"/>
                </a:solidFill>
                <a:latin typeface="Arial" panose="020B0604020202020204" pitchFamily="34" charset="0"/>
                <a:ea typeface="+mn-ea"/>
                <a:cs typeface="Times New Roman" panose="02020603050405020304" pitchFamily="18" charset="0"/>
              </a:defRPr>
            </a:lvl2pPr>
            <a:lvl3pPr marL="914400" algn="l" rtl="0" eaLnBrk="0" fontAlgn="base" hangingPunct="0">
              <a:spcBef>
                <a:spcPct val="0"/>
              </a:spcBef>
              <a:spcAft>
                <a:spcPct val="0"/>
              </a:spcAft>
              <a:defRPr sz="2000" kern="1200">
                <a:solidFill>
                  <a:srgbClr val="FF0000"/>
                </a:solidFill>
                <a:latin typeface="Arial" panose="020B0604020202020204" pitchFamily="34" charset="0"/>
                <a:ea typeface="+mn-ea"/>
                <a:cs typeface="Times New Roman" panose="02020603050405020304" pitchFamily="18" charset="0"/>
              </a:defRPr>
            </a:lvl3pPr>
            <a:lvl4pPr marL="1371600" algn="l" rtl="0" eaLnBrk="0" fontAlgn="base" hangingPunct="0">
              <a:spcBef>
                <a:spcPct val="0"/>
              </a:spcBef>
              <a:spcAft>
                <a:spcPct val="0"/>
              </a:spcAft>
              <a:defRPr sz="2000" kern="1200">
                <a:solidFill>
                  <a:srgbClr val="FF0000"/>
                </a:solidFill>
                <a:latin typeface="Arial" panose="020B0604020202020204" pitchFamily="34" charset="0"/>
                <a:ea typeface="+mn-ea"/>
                <a:cs typeface="Times New Roman" panose="02020603050405020304" pitchFamily="18" charset="0"/>
              </a:defRPr>
            </a:lvl4pPr>
            <a:lvl5pPr marL="1828800" algn="l" rtl="0" eaLnBrk="0" fontAlgn="base" hangingPunct="0">
              <a:spcBef>
                <a:spcPct val="0"/>
              </a:spcBef>
              <a:spcAft>
                <a:spcPct val="0"/>
              </a:spcAft>
              <a:defRPr sz="2000" kern="1200">
                <a:solidFill>
                  <a:srgbClr val="FF0000"/>
                </a:solidFill>
                <a:latin typeface="Arial" panose="020B0604020202020204" pitchFamily="34" charset="0"/>
                <a:ea typeface="+mn-ea"/>
                <a:cs typeface="Times New Roman" panose="02020603050405020304" pitchFamily="18" charset="0"/>
              </a:defRPr>
            </a:lvl5pPr>
            <a:lvl6pPr marL="2286000" algn="l" defTabSz="914400" rtl="0" eaLnBrk="1" latinLnBrk="0" hangingPunct="1">
              <a:defRPr sz="2000" kern="1200">
                <a:solidFill>
                  <a:srgbClr val="FF0000"/>
                </a:solidFill>
                <a:latin typeface="Arial" panose="020B0604020202020204" pitchFamily="34" charset="0"/>
                <a:ea typeface="+mn-ea"/>
                <a:cs typeface="Times New Roman" panose="02020603050405020304" pitchFamily="18" charset="0"/>
              </a:defRPr>
            </a:lvl6pPr>
            <a:lvl7pPr marL="2743200" algn="l" defTabSz="914400" rtl="0" eaLnBrk="1" latinLnBrk="0" hangingPunct="1">
              <a:defRPr sz="2000" kern="1200">
                <a:solidFill>
                  <a:srgbClr val="FF0000"/>
                </a:solidFill>
                <a:latin typeface="Arial" panose="020B0604020202020204" pitchFamily="34" charset="0"/>
                <a:ea typeface="+mn-ea"/>
                <a:cs typeface="Times New Roman" panose="02020603050405020304" pitchFamily="18" charset="0"/>
              </a:defRPr>
            </a:lvl7pPr>
            <a:lvl8pPr marL="3200400" algn="l" defTabSz="914400" rtl="0" eaLnBrk="1" latinLnBrk="0" hangingPunct="1">
              <a:defRPr sz="2000" kern="1200">
                <a:solidFill>
                  <a:srgbClr val="FF0000"/>
                </a:solidFill>
                <a:latin typeface="Arial" panose="020B0604020202020204" pitchFamily="34" charset="0"/>
                <a:ea typeface="+mn-ea"/>
                <a:cs typeface="Times New Roman" panose="02020603050405020304" pitchFamily="18" charset="0"/>
              </a:defRPr>
            </a:lvl8pPr>
            <a:lvl9pPr marL="3657600" algn="l" defTabSz="914400" rtl="0" eaLnBrk="1" latinLnBrk="0" hangingPunct="1">
              <a:defRPr sz="2000" kern="1200">
                <a:solidFill>
                  <a:srgbClr val="FF0000"/>
                </a:solidFill>
                <a:latin typeface="Arial" panose="020B0604020202020204" pitchFamily="34" charset="0"/>
                <a:ea typeface="+mn-ea"/>
                <a:cs typeface="Times New Roman" panose="02020603050405020304" pitchFamily="18" charset="0"/>
              </a:defRPr>
            </a:lvl9pPr>
          </a:lstStyle>
          <a:p>
            <a:pPr marL="0" marR="0" lvl="0" indent="0" algn="l" defTabSz="1219169" rtl="0" eaLnBrk="0" fontAlgn="base" latinLnBrk="0" hangingPunct="0">
              <a:lnSpc>
                <a:spcPct val="90000"/>
              </a:lnSpc>
              <a:spcBef>
                <a:spcPct val="0"/>
              </a:spcBef>
              <a:spcAft>
                <a:spcPct val="0"/>
              </a:spcAft>
              <a:buClrTx/>
              <a:buSzTx/>
              <a:buFontTx/>
              <a:buNone/>
              <a:tabLst/>
              <a:defRPr/>
            </a:pPr>
            <a:fld id="{B74A329E-F030-4FBA-B40F-68DB9F6DEDFB}" type="slidenum">
              <a:rPr kumimoji="0" lang="en-US" altLang="en-US" sz="800" b="1" i="0" u="none" strike="noStrike" kern="1200" cap="none" spc="0" normalizeH="0" baseline="0" noProof="0" smtClean="0">
                <a:ln>
                  <a:noFill/>
                </a:ln>
                <a:solidFill>
                  <a:srgbClr val="FFFFFF"/>
                </a:solidFill>
                <a:effectLst/>
                <a:uLnTx/>
                <a:uFillTx/>
                <a:latin typeface="Verdana" panose="020B0604030504040204" pitchFamily="34" charset="0"/>
                <a:cs typeface="Times New Roman" panose="02020603050405020304" pitchFamily="18" charset="0"/>
                <a:sym typeface="Helvetica Neue"/>
              </a:rPr>
              <a:pPr marL="0" marR="0" lvl="0" indent="0" algn="l" defTabSz="1219169" rtl="0" eaLnBrk="0" fontAlgn="base" latinLnBrk="0" hangingPunct="0">
                <a:lnSpc>
                  <a:spcPct val="90000"/>
                </a:lnSpc>
                <a:spcBef>
                  <a:spcPct val="0"/>
                </a:spcBef>
                <a:spcAft>
                  <a:spcPct val="0"/>
                </a:spcAft>
                <a:buClrTx/>
                <a:buSzTx/>
                <a:buFontTx/>
                <a:buNone/>
                <a:tabLst/>
                <a:defRPr/>
              </a:pPr>
              <a:t>111</a:t>
            </a:fld>
            <a:endParaRPr kumimoji="0" lang="en-US" altLang="en-US" sz="800" b="1" i="0" u="none" strike="noStrike" kern="1200" cap="none" spc="0" normalizeH="0" baseline="0" noProof="0">
              <a:ln>
                <a:noFill/>
              </a:ln>
              <a:solidFill>
                <a:srgbClr val="FFFFFF"/>
              </a:solidFill>
              <a:effectLst/>
              <a:uLnTx/>
              <a:uFillTx/>
              <a:latin typeface="Verdana" panose="020B0604030504040204" pitchFamily="34" charset="0"/>
              <a:cs typeface="Times New Roman" panose="02020603050405020304" pitchFamily="18" charset="0"/>
              <a:sym typeface="Helvetica Neue"/>
            </a:endParaRPr>
          </a:p>
        </p:txBody>
      </p:sp>
      <p:sp>
        <p:nvSpPr>
          <p:cNvPr id="29699" name="Rectangle 2">
            <a:extLst>
              <a:ext uri="{FF2B5EF4-FFF2-40B4-BE49-F238E27FC236}">
                <a16:creationId xmlns:a16="http://schemas.microsoft.com/office/drawing/2014/main" id="{50566869-9EEE-4102-B14E-302CA084A67D}"/>
              </a:ext>
            </a:extLst>
          </p:cNvPr>
          <p:cNvSpPr>
            <a:spLocks noGrp="1" noChangeArrowheads="1"/>
          </p:cNvSpPr>
          <p:nvPr>
            <p:ph type="title"/>
          </p:nvPr>
        </p:nvSpPr>
        <p:spPr/>
        <p:txBody>
          <a:bodyPr/>
          <a:lstStyle/>
          <a:p>
            <a:pPr eaLnBrk="1" hangingPunct="1"/>
            <a:r>
              <a:rPr lang="en-US" altLang="en-US" dirty="0"/>
              <a:t>Configuration Management for Requirements</a:t>
            </a:r>
          </a:p>
        </p:txBody>
      </p:sp>
      <p:sp>
        <p:nvSpPr>
          <p:cNvPr id="29700" name="Rectangle 3">
            <a:extLst>
              <a:ext uri="{FF2B5EF4-FFF2-40B4-BE49-F238E27FC236}">
                <a16:creationId xmlns:a16="http://schemas.microsoft.com/office/drawing/2014/main" id="{EB23BCAE-1796-493A-AAE2-181E1304976A}"/>
              </a:ext>
            </a:extLst>
          </p:cNvPr>
          <p:cNvSpPr>
            <a:spLocks noChangeArrowheads="1"/>
          </p:cNvSpPr>
          <p:nvPr/>
        </p:nvSpPr>
        <p:spPr bwMode="auto">
          <a:xfrm>
            <a:off x="666749" y="2236232"/>
            <a:ext cx="9296647" cy="2901051"/>
          </a:xfrm>
          <a:prstGeom prst="rect">
            <a:avLst/>
          </a:prstGeom>
          <a:noFill/>
          <a:ln w="9525">
            <a:noFill/>
            <a:miter lim="800000"/>
            <a:headEnd/>
            <a:tailEnd/>
          </a:ln>
          <a:effectLst/>
          <a:extLst>
            <a:ext uri="{909E8E84-426E-40DD-AFC4-6F175D3DCCD1}">
              <a14:hiddenFill xmlns:a14="http://schemas.microsoft.com/office/drawing/2010/main">
                <a:solidFill>
                  <a:srgbClr val="FFFFCC"/>
                </a:solid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square">
            <a:spAutoFit/>
          </a:bodyPr>
          <a:lstStyle>
            <a:lvl1pPr marL="117475" indent="-117475">
              <a:defRPr sz="2000">
                <a:solidFill>
                  <a:srgbClr val="FF0000"/>
                </a:solidFill>
                <a:latin typeface="Arial" panose="020B0604020202020204" pitchFamily="34" charset="0"/>
                <a:cs typeface="Times New Roman" panose="02020603050405020304" pitchFamily="18" charset="0"/>
              </a:defRPr>
            </a:lvl1pPr>
            <a:lvl2pPr marL="742950" indent="-285750">
              <a:defRPr sz="2000">
                <a:solidFill>
                  <a:srgbClr val="FF0000"/>
                </a:solidFill>
                <a:latin typeface="Arial" panose="020B0604020202020204" pitchFamily="34" charset="0"/>
                <a:cs typeface="Times New Roman" panose="02020603050405020304" pitchFamily="18" charset="0"/>
              </a:defRPr>
            </a:lvl2pPr>
            <a:lvl3pPr marL="1143000" indent="-228600">
              <a:defRPr sz="2000">
                <a:solidFill>
                  <a:srgbClr val="FF0000"/>
                </a:solidFill>
                <a:latin typeface="Arial" panose="020B0604020202020204" pitchFamily="34" charset="0"/>
                <a:cs typeface="Times New Roman" panose="02020603050405020304" pitchFamily="18" charset="0"/>
              </a:defRPr>
            </a:lvl3pPr>
            <a:lvl4pPr marL="1600200" indent="-228600">
              <a:defRPr sz="2000">
                <a:solidFill>
                  <a:srgbClr val="FF0000"/>
                </a:solidFill>
                <a:latin typeface="Arial" panose="020B0604020202020204" pitchFamily="34" charset="0"/>
                <a:cs typeface="Times New Roman" panose="02020603050405020304" pitchFamily="18" charset="0"/>
              </a:defRPr>
            </a:lvl4pPr>
            <a:lvl5pPr marL="2057400" indent="-228600">
              <a:defRPr sz="2000">
                <a:solidFill>
                  <a:srgbClr val="FF0000"/>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9pPr>
          </a:lstStyle>
          <a:p>
            <a:pPr marL="117475" marR="0" lvl="0" indent="-117475" algn="l" defTabSz="1219169" rtl="0" eaLnBrk="1" fontAlgn="auto" latinLnBrk="0" hangingPunct="1">
              <a:lnSpc>
                <a:spcPct val="90000"/>
              </a:lnSpc>
              <a:spcBef>
                <a:spcPct val="30000"/>
              </a:spcBef>
              <a:spcAft>
                <a:spcPts val="0"/>
              </a:spcAft>
              <a:buClrTx/>
              <a:buSzTx/>
              <a:buFontTx/>
              <a:buChar char="•"/>
              <a:tabLst/>
              <a:defRPr/>
            </a:pPr>
            <a:r>
              <a:rPr kumimoji="0" lang="en-US" altLang="en-US" sz="3200" b="0" i="0" u="none" strike="noStrike" kern="0" cap="none" spc="0" normalizeH="0" baseline="0" noProof="0" dirty="0">
                <a:ln>
                  <a:noFill/>
                </a:ln>
                <a:solidFill>
                  <a:srgbClr val="FFFFFF"/>
                </a:solidFill>
                <a:effectLst/>
                <a:uLnTx/>
                <a:uFillTx/>
                <a:latin typeface="+mj-lt"/>
                <a:cs typeface="Times New Roman" panose="02020603050405020304" pitchFamily="18" charset="0"/>
                <a:sym typeface="Helvetica Neue"/>
              </a:rPr>
              <a:t>Baseline composition and distribution</a:t>
            </a:r>
          </a:p>
          <a:p>
            <a:pPr marL="117475" marR="0" lvl="0" indent="-117475" algn="l" defTabSz="1219169" rtl="0" eaLnBrk="1" fontAlgn="auto" latinLnBrk="0" hangingPunct="1">
              <a:lnSpc>
                <a:spcPct val="90000"/>
              </a:lnSpc>
              <a:spcBef>
                <a:spcPct val="30000"/>
              </a:spcBef>
              <a:spcAft>
                <a:spcPts val="0"/>
              </a:spcAft>
              <a:buClrTx/>
              <a:buSzTx/>
              <a:buFontTx/>
              <a:buChar char="•"/>
              <a:tabLst/>
              <a:defRPr/>
            </a:pPr>
            <a:r>
              <a:rPr kumimoji="0" lang="en-US" altLang="en-US" sz="3200" b="0" i="0" u="none" strike="noStrike" kern="0" cap="none" spc="0" normalizeH="0" baseline="0" noProof="0" dirty="0">
                <a:ln>
                  <a:noFill/>
                </a:ln>
                <a:solidFill>
                  <a:srgbClr val="FFFFFF"/>
                </a:solidFill>
                <a:effectLst/>
                <a:uLnTx/>
                <a:uFillTx/>
                <a:latin typeface="+mj-lt"/>
                <a:cs typeface="Times New Roman" panose="02020603050405020304" pitchFamily="18" charset="0"/>
                <a:sym typeface="Helvetica Neue"/>
              </a:rPr>
              <a:t>Change history</a:t>
            </a:r>
          </a:p>
          <a:p>
            <a:pPr marL="117475" marR="0" lvl="0" indent="-117475" algn="l" defTabSz="1219169" rtl="0" eaLnBrk="1" fontAlgn="auto" latinLnBrk="0" hangingPunct="1">
              <a:lnSpc>
                <a:spcPct val="90000"/>
              </a:lnSpc>
              <a:spcBef>
                <a:spcPct val="30000"/>
              </a:spcBef>
              <a:spcAft>
                <a:spcPts val="0"/>
              </a:spcAft>
              <a:buClrTx/>
              <a:buSzTx/>
              <a:buFontTx/>
              <a:buChar char="•"/>
              <a:tabLst/>
              <a:defRPr/>
            </a:pPr>
            <a:r>
              <a:rPr kumimoji="0" lang="en-US" altLang="en-US" sz="3200" b="0" i="0" u="none" strike="noStrike" kern="0" cap="none" spc="0" normalizeH="0" baseline="0" noProof="0" dirty="0">
                <a:ln>
                  <a:noFill/>
                </a:ln>
                <a:solidFill>
                  <a:srgbClr val="FFFFFF"/>
                </a:solidFill>
                <a:effectLst/>
                <a:uLnTx/>
                <a:uFillTx/>
                <a:latin typeface="+mj-lt"/>
                <a:cs typeface="Times New Roman" panose="02020603050405020304" pitchFamily="18" charset="0"/>
                <a:sym typeface="Helvetica Neue"/>
              </a:rPr>
              <a:t>Platform and other requirements dependencies</a:t>
            </a:r>
          </a:p>
          <a:p>
            <a:pPr marL="117475" marR="0" lvl="0" indent="-117475" algn="l" defTabSz="1219169" rtl="0" eaLnBrk="1" fontAlgn="auto" latinLnBrk="0" hangingPunct="1">
              <a:lnSpc>
                <a:spcPct val="90000"/>
              </a:lnSpc>
              <a:spcBef>
                <a:spcPct val="30000"/>
              </a:spcBef>
              <a:spcAft>
                <a:spcPts val="0"/>
              </a:spcAft>
              <a:buClrTx/>
              <a:buSzTx/>
              <a:buFontTx/>
              <a:buChar char="•"/>
              <a:tabLst/>
              <a:defRPr/>
            </a:pPr>
            <a:r>
              <a:rPr kumimoji="0" lang="en-US" altLang="en-US" sz="3200" b="0" i="0" u="none" strike="noStrike" kern="0" cap="none" spc="0" normalizeH="0" baseline="0" noProof="0" dirty="0">
                <a:ln>
                  <a:noFill/>
                </a:ln>
                <a:solidFill>
                  <a:srgbClr val="FFFFFF"/>
                </a:solidFill>
                <a:effectLst/>
                <a:uLnTx/>
                <a:uFillTx/>
                <a:latin typeface="+mj-lt"/>
                <a:cs typeface="Times New Roman" panose="02020603050405020304" pitchFamily="18" charset="0"/>
                <a:sym typeface="Helvetica Neue"/>
              </a:rPr>
              <a:t>Notification of change and requests for change</a:t>
            </a:r>
          </a:p>
          <a:p>
            <a:pPr marL="117475" marR="0" lvl="0" indent="-117475" algn="l" defTabSz="1219169" rtl="0" eaLnBrk="1" fontAlgn="auto" latinLnBrk="0" hangingPunct="1">
              <a:lnSpc>
                <a:spcPct val="90000"/>
              </a:lnSpc>
              <a:spcBef>
                <a:spcPct val="30000"/>
              </a:spcBef>
              <a:spcAft>
                <a:spcPts val="0"/>
              </a:spcAft>
              <a:buClrTx/>
              <a:buSzTx/>
              <a:buFontTx/>
              <a:buChar char="•"/>
              <a:tabLst/>
              <a:defRPr/>
            </a:pPr>
            <a:r>
              <a:rPr kumimoji="0" lang="en-US" altLang="en-US" sz="3200" b="0" i="0" u="none" strike="noStrike" kern="0" cap="none" spc="0" normalizeH="0" baseline="0" noProof="0" dirty="0">
                <a:ln>
                  <a:noFill/>
                </a:ln>
                <a:solidFill>
                  <a:srgbClr val="FFFFFF"/>
                </a:solidFill>
                <a:effectLst/>
                <a:uLnTx/>
                <a:uFillTx/>
                <a:latin typeface="+mj-lt"/>
                <a:cs typeface="Times New Roman" panose="02020603050405020304" pitchFamily="18" charset="0"/>
                <a:sym typeface="Helvetica Neue"/>
              </a:rPr>
              <a:t>Requirements metrics</a:t>
            </a:r>
          </a:p>
        </p:txBody>
      </p:sp>
      <p:sp>
        <p:nvSpPr>
          <p:cNvPr id="12" name="Text Box 5">
            <a:extLst>
              <a:ext uri="{FF2B5EF4-FFF2-40B4-BE49-F238E27FC236}">
                <a16:creationId xmlns:a16="http://schemas.microsoft.com/office/drawing/2014/main" id="{7B2A4DB4-346E-405D-AE66-677892EFB451}"/>
              </a:ext>
            </a:extLst>
          </p:cNvPr>
          <p:cNvSpPr txBox="1">
            <a:spLocks noChangeArrowheads="1"/>
          </p:cNvSpPr>
          <p:nvPr/>
        </p:nvSpPr>
        <p:spPr bwMode="auto">
          <a:xfrm>
            <a:off x="767835" y="1408700"/>
            <a:ext cx="8052204" cy="592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rgbClr val="FF0000"/>
                </a:solidFill>
                <a:latin typeface="Arial" panose="020B0604020202020204" pitchFamily="34" charset="0"/>
                <a:cs typeface="Times New Roman" panose="02020603050405020304" pitchFamily="18" charset="0"/>
              </a:defRPr>
            </a:lvl1pPr>
            <a:lvl2pPr marL="742950" indent="-285750">
              <a:defRPr sz="2000">
                <a:solidFill>
                  <a:srgbClr val="FF0000"/>
                </a:solidFill>
                <a:latin typeface="Arial" panose="020B0604020202020204" pitchFamily="34" charset="0"/>
                <a:cs typeface="Times New Roman" panose="02020603050405020304" pitchFamily="18" charset="0"/>
              </a:defRPr>
            </a:lvl2pPr>
            <a:lvl3pPr marL="1143000" indent="-228600">
              <a:defRPr sz="2000">
                <a:solidFill>
                  <a:srgbClr val="FF0000"/>
                </a:solidFill>
                <a:latin typeface="Arial" panose="020B0604020202020204" pitchFamily="34" charset="0"/>
                <a:cs typeface="Times New Roman" panose="02020603050405020304" pitchFamily="18" charset="0"/>
              </a:defRPr>
            </a:lvl3pPr>
            <a:lvl4pPr marL="1600200" indent="-228600">
              <a:defRPr sz="2000">
                <a:solidFill>
                  <a:srgbClr val="FF0000"/>
                </a:solidFill>
                <a:latin typeface="Arial" panose="020B0604020202020204" pitchFamily="34" charset="0"/>
                <a:cs typeface="Times New Roman" panose="02020603050405020304" pitchFamily="18" charset="0"/>
              </a:defRPr>
            </a:lvl4pPr>
            <a:lvl5pPr marL="2057400" indent="-228600">
              <a:defRPr sz="2000">
                <a:solidFill>
                  <a:srgbClr val="FF0000"/>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9pPr>
          </a:lstStyle>
          <a:p>
            <a:pPr marL="0" marR="0" lvl="0" indent="0" algn="l" defTabSz="1219169" rtl="0" eaLnBrk="1" fontAlgn="auto" latinLnBrk="0" hangingPunct="0">
              <a:lnSpc>
                <a:spcPct val="90000"/>
              </a:lnSpc>
              <a:spcBef>
                <a:spcPts val="2250"/>
              </a:spcBef>
              <a:spcAft>
                <a:spcPts val="0"/>
              </a:spcAft>
              <a:buClrTx/>
              <a:buSzTx/>
              <a:buFontTx/>
              <a:buNone/>
              <a:tabLst/>
              <a:defRPr/>
            </a:pPr>
            <a:r>
              <a:rPr kumimoji="0" lang="en-US" altLang="en-US" sz="3600" b="0" i="0" u="none" strike="noStrike" kern="0" cap="none" spc="0" normalizeH="0" baseline="0" noProof="0" dirty="0">
                <a:ln>
                  <a:noFill/>
                </a:ln>
                <a:solidFill>
                  <a:schemeClr val="bg2">
                    <a:lumMod val="20000"/>
                    <a:lumOff val="80000"/>
                  </a:schemeClr>
                </a:solidFill>
                <a:effectLst/>
                <a:uLnTx/>
                <a:uFillTx/>
                <a:latin typeface="+mj-lt"/>
                <a:cs typeface="Times New Roman" panose="02020603050405020304" pitchFamily="18" charset="0"/>
                <a:sym typeface="Helvetica Neue"/>
              </a:rPr>
              <a:t>Capturing and Distributing Information</a:t>
            </a:r>
          </a:p>
        </p:txBody>
      </p:sp>
    </p:spTree>
    <p:extLst>
      <p:ext uri="{BB962C8B-B14F-4D97-AF65-F5344CB8AC3E}">
        <p14:creationId xmlns:p14="http://schemas.microsoft.com/office/powerpoint/2010/main" val="326695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567C550-8534-4752-A750-4145E9563059}"/>
              </a:ext>
            </a:extLst>
          </p:cNvPr>
          <p:cNvSpPr>
            <a:spLocks noGrp="1"/>
          </p:cNvSpPr>
          <p:nvPr>
            <p:ph type="title"/>
          </p:nvPr>
        </p:nvSpPr>
        <p:spPr/>
        <p:txBody>
          <a:bodyPr/>
          <a:lstStyle/>
          <a:p>
            <a:r>
              <a:rPr lang="en-US" dirty="0"/>
              <a:t>Requirements Traceability &amp; Tools</a:t>
            </a:r>
          </a:p>
        </p:txBody>
      </p:sp>
      <p:sp>
        <p:nvSpPr>
          <p:cNvPr id="9" name="Content Placeholder 8">
            <a:extLst>
              <a:ext uri="{FF2B5EF4-FFF2-40B4-BE49-F238E27FC236}">
                <a16:creationId xmlns:a16="http://schemas.microsoft.com/office/drawing/2014/main" id="{E5293A40-AD51-4281-A953-0D5B5C5DF6B0}"/>
              </a:ext>
            </a:extLst>
          </p:cNvPr>
          <p:cNvSpPr>
            <a:spLocks noGrp="1"/>
          </p:cNvSpPr>
          <p:nvPr>
            <p:ph idx="29"/>
          </p:nvPr>
        </p:nvSpPr>
        <p:spPr/>
        <p:txBody>
          <a:bodyPr/>
          <a:lstStyle/>
          <a:p>
            <a:r>
              <a:rPr lang="en-US" dirty="0"/>
              <a:t>Essential Knowledge</a:t>
            </a:r>
          </a:p>
        </p:txBody>
      </p:sp>
    </p:spTree>
    <p:extLst>
      <p:ext uri="{BB962C8B-B14F-4D97-AF65-F5344CB8AC3E}">
        <p14:creationId xmlns:p14="http://schemas.microsoft.com/office/powerpoint/2010/main" val="650949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2EFAC38C-178F-4812-AFFB-DD96B7E2A3F2}"/>
              </a:ext>
            </a:extLst>
          </p:cNvPr>
          <p:cNvSpPr>
            <a:spLocks noGrp="1"/>
          </p:cNvSpPr>
          <p:nvPr>
            <p:ph type="sldNum" sz="quarter" idx="12"/>
          </p:nvPr>
        </p:nvSpPr>
        <p:spPr/>
        <p:txBody>
          <a:bodyPr/>
          <a:lstStyle>
            <a:lvl1pPr>
              <a:defRPr sz="2000">
                <a:solidFill>
                  <a:srgbClr val="FF0000"/>
                </a:solidFill>
                <a:latin typeface="Arial" panose="020B0604020202020204" pitchFamily="34" charset="0"/>
                <a:cs typeface="Times New Roman" panose="02020603050405020304" pitchFamily="18" charset="0"/>
              </a:defRPr>
            </a:lvl1pPr>
            <a:lvl2pPr marL="742950" indent="-285750">
              <a:defRPr sz="2000">
                <a:solidFill>
                  <a:srgbClr val="FF0000"/>
                </a:solidFill>
                <a:latin typeface="Arial" panose="020B0604020202020204" pitchFamily="34" charset="0"/>
                <a:cs typeface="Times New Roman" panose="02020603050405020304" pitchFamily="18" charset="0"/>
              </a:defRPr>
            </a:lvl2pPr>
            <a:lvl3pPr marL="1143000" indent="-228600">
              <a:defRPr sz="2000">
                <a:solidFill>
                  <a:srgbClr val="FF0000"/>
                </a:solidFill>
                <a:latin typeface="Arial" panose="020B0604020202020204" pitchFamily="34" charset="0"/>
                <a:cs typeface="Times New Roman" panose="02020603050405020304" pitchFamily="18" charset="0"/>
              </a:defRPr>
            </a:lvl3pPr>
            <a:lvl4pPr marL="1600200" indent="-228600">
              <a:defRPr sz="2000">
                <a:solidFill>
                  <a:srgbClr val="FF0000"/>
                </a:solidFill>
                <a:latin typeface="Arial" panose="020B0604020202020204" pitchFamily="34" charset="0"/>
                <a:cs typeface="Times New Roman" panose="02020603050405020304" pitchFamily="18" charset="0"/>
              </a:defRPr>
            </a:lvl4pPr>
            <a:lvl5pPr marL="2057400" indent="-228600">
              <a:defRPr sz="2000">
                <a:solidFill>
                  <a:srgbClr val="FF0000"/>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9pPr>
          </a:lstStyle>
          <a:p>
            <a:pPr marL="0" marR="0" lvl="0" indent="0" algn="l" defTabSz="1219169" rtl="0" eaLnBrk="1" fontAlgn="auto" latinLnBrk="0" hangingPunct="0">
              <a:lnSpc>
                <a:spcPct val="90000"/>
              </a:lnSpc>
              <a:spcBef>
                <a:spcPts val="2250"/>
              </a:spcBef>
              <a:spcAft>
                <a:spcPts val="0"/>
              </a:spcAft>
              <a:buClrTx/>
              <a:buSzTx/>
              <a:buFontTx/>
              <a:buNone/>
              <a:tabLst/>
              <a:defRPr/>
            </a:pPr>
            <a:fld id="{50AA03AF-B564-4A74-8CAC-EB6AA8657A70}" type="slidenum">
              <a:rPr kumimoji="0" lang="en-US" altLang="en-US" sz="800" b="0" i="0" u="none" strike="noStrike" kern="0" cap="none" spc="0" normalizeH="0" baseline="0" noProof="0">
                <a:ln>
                  <a:noFill/>
                </a:ln>
                <a:solidFill>
                  <a:srgbClr val="FFFFFF"/>
                </a:solidFill>
                <a:effectLst/>
                <a:uLnTx/>
                <a:uFillTx/>
                <a:latin typeface="Verdana" panose="020B0604030504040204" pitchFamily="34" charset="0"/>
                <a:cs typeface="Times New Roman" panose="02020603050405020304" pitchFamily="18" charset="0"/>
                <a:sym typeface="Helvetica Neue"/>
              </a:rPr>
              <a:pPr marL="0" marR="0" lvl="0" indent="0" algn="l" defTabSz="1219169" rtl="0" eaLnBrk="1" fontAlgn="auto" latinLnBrk="0" hangingPunct="0">
                <a:lnSpc>
                  <a:spcPct val="90000"/>
                </a:lnSpc>
                <a:spcBef>
                  <a:spcPts val="2250"/>
                </a:spcBef>
                <a:spcAft>
                  <a:spcPts val="0"/>
                </a:spcAft>
                <a:buClrTx/>
                <a:buSzTx/>
                <a:buFontTx/>
                <a:buNone/>
                <a:tabLst/>
                <a:defRPr/>
              </a:pPr>
              <a:t>113</a:t>
            </a:fld>
            <a:endParaRPr kumimoji="0" lang="en-US" altLang="en-US" sz="800" b="0" i="0" u="none" strike="noStrike" kern="0" cap="none" spc="0" normalizeH="0" baseline="0" noProof="0">
              <a:ln>
                <a:noFill/>
              </a:ln>
              <a:solidFill>
                <a:srgbClr val="FFFFFF"/>
              </a:solidFill>
              <a:effectLst/>
              <a:uLnTx/>
              <a:uFillTx/>
              <a:latin typeface="Verdana" panose="020B0604030504040204" pitchFamily="34" charset="0"/>
              <a:cs typeface="Times New Roman" panose="02020603050405020304" pitchFamily="18" charset="0"/>
              <a:sym typeface="Helvetica Neue"/>
            </a:endParaRPr>
          </a:p>
        </p:txBody>
      </p:sp>
      <p:sp>
        <p:nvSpPr>
          <p:cNvPr id="76803" name="Rectangle 2">
            <a:extLst>
              <a:ext uri="{FF2B5EF4-FFF2-40B4-BE49-F238E27FC236}">
                <a16:creationId xmlns:a16="http://schemas.microsoft.com/office/drawing/2014/main" id="{9E6DE7BB-0488-4D67-8C1C-C1C8EF787E39}"/>
              </a:ext>
            </a:extLst>
          </p:cNvPr>
          <p:cNvSpPr>
            <a:spLocks noGrp="1" noChangeArrowheads="1"/>
          </p:cNvSpPr>
          <p:nvPr>
            <p:ph type="title"/>
          </p:nvPr>
        </p:nvSpPr>
        <p:spPr/>
        <p:txBody>
          <a:bodyPr/>
          <a:lstStyle/>
          <a:p>
            <a:pPr eaLnBrk="1" hangingPunct="1"/>
            <a:r>
              <a:rPr lang="en-US" altLang="en-US"/>
              <a:t>What is Traceability?</a:t>
            </a:r>
          </a:p>
        </p:txBody>
      </p:sp>
      <p:sp>
        <p:nvSpPr>
          <p:cNvPr id="76804" name="Text Box 3">
            <a:extLst>
              <a:ext uri="{FF2B5EF4-FFF2-40B4-BE49-F238E27FC236}">
                <a16:creationId xmlns:a16="http://schemas.microsoft.com/office/drawing/2014/main" id="{8BD5222E-A133-4B7B-A94A-8689FB0EEE6A}"/>
              </a:ext>
            </a:extLst>
          </p:cNvPr>
          <p:cNvSpPr txBox="1">
            <a:spLocks noChangeArrowheads="1"/>
          </p:cNvSpPr>
          <p:nvPr/>
        </p:nvSpPr>
        <p:spPr bwMode="auto">
          <a:xfrm>
            <a:off x="878774" y="1371600"/>
            <a:ext cx="10307782" cy="4285597"/>
          </a:xfrm>
          <a:prstGeom prst="rect">
            <a:avLst/>
          </a:prstGeom>
          <a:noFill/>
          <a:ln w="9525">
            <a:noFill/>
            <a:miter lim="800000"/>
            <a:headEnd/>
            <a:tailEnd/>
          </a:ln>
          <a:effectLst/>
          <a:extLst>
            <a:ext uri="{909E8E84-426E-40DD-AFC4-6F175D3DCCD1}">
              <a14:hiddenFill xmlns:a14="http://schemas.microsoft.com/office/drawing/2010/main">
                <a:solidFill>
                  <a:srgbClr val="CCECFF"/>
                </a:solid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square">
            <a:spAutoFit/>
          </a:bodyPr>
          <a:lstStyle>
            <a:lvl1pPr>
              <a:defRPr sz="2000">
                <a:solidFill>
                  <a:srgbClr val="FF0000"/>
                </a:solidFill>
                <a:latin typeface="Arial" panose="020B0604020202020204" pitchFamily="34" charset="0"/>
                <a:cs typeface="Times New Roman" panose="02020603050405020304" pitchFamily="18" charset="0"/>
              </a:defRPr>
            </a:lvl1pPr>
            <a:lvl2pPr marL="571500" indent="-114300">
              <a:defRPr sz="2000">
                <a:solidFill>
                  <a:srgbClr val="FF0000"/>
                </a:solidFill>
                <a:latin typeface="Arial" panose="020B0604020202020204" pitchFamily="34" charset="0"/>
                <a:cs typeface="Times New Roman" panose="02020603050405020304" pitchFamily="18" charset="0"/>
              </a:defRPr>
            </a:lvl2pPr>
            <a:lvl3pPr marL="1143000" indent="-228600">
              <a:defRPr sz="2000">
                <a:solidFill>
                  <a:srgbClr val="FF0000"/>
                </a:solidFill>
                <a:latin typeface="Arial" panose="020B0604020202020204" pitchFamily="34" charset="0"/>
                <a:cs typeface="Times New Roman" panose="02020603050405020304" pitchFamily="18" charset="0"/>
              </a:defRPr>
            </a:lvl3pPr>
            <a:lvl4pPr marL="1600200" indent="-228600">
              <a:defRPr sz="2000">
                <a:solidFill>
                  <a:srgbClr val="FF0000"/>
                </a:solidFill>
                <a:latin typeface="Arial" panose="020B0604020202020204" pitchFamily="34" charset="0"/>
                <a:cs typeface="Times New Roman" panose="02020603050405020304" pitchFamily="18" charset="0"/>
              </a:defRPr>
            </a:lvl4pPr>
            <a:lvl5pPr marL="2057400" indent="-228600">
              <a:defRPr sz="2000">
                <a:solidFill>
                  <a:srgbClr val="FF0000"/>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9pPr>
          </a:lstStyle>
          <a:p>
            <a:pPr marL="0" marR="0" lvl="0" indent="0" algn="l" defTabSz="1219169" rtl="0" eaLnBrk="1" fontAlgn="auto" latinLnBrk="0" hangingPunct="0">
              <a:lnSpc>
                <a:spcPct val="90000"/>
              </a:lnSpc>
              <a:spcBef>
                <a:spcPct val="50000"/>
              </a:spcBef>
              <a:spcAft>
                <a:spcPts val="0"/>
              </a:spcAft>
              <a:buClrTx/>
              <a:buSzTx/>
              <a:buFontTx/>
              <a:buNone/>
              <a:tabLst/>
              <a:defRPr/>
            </a:pPr>
            <a:r>
              <a:rPr kumimoji="0" lang="en-US" altLang="en-US" sz="2800" b="0" i="0" u="none" strike="noStrike" kern="0" cap="none" spc="0" normalizeH="0" baseline="0" noProof="0" dirty="0">
                <a:ln>
                  <a:noFill/>
                </a:ln>
                <a:solidFill>
                  <a:srgbClr val="FFFFFF"/>
                </a:solidFill>
                <a:effectLst/>
                <a:uLnTx/>
                <a:uFillTx/>
                <a:latin typeface="+mj-lt"/>
                <a:cs typeface="Times New Roman" panose="02020603050405020304" pitchFamily="18" charset="0"/>
                <a:sym typeface="Helvetica Neue"/>
              </a:rPr>
              <a:t>The ability to describe and follow the life of a requirement, in multiple directions, and understand its relationship to other product definitional data – including to related products in a product line.</a:t>
            </a:r>
          </a:p>
          <a:p>
            <a:pPr marL="0" marR="0" lvl="0" indent="0" algn="l" defTabSz="1219169" rtl="0" eaLnBrk="1" fontAlgn="auto" latinLnBrk="0" hangingPunct="0">
              <a:lnSpc>
                <a:spcPct val="90000"/>
              </a:lnSpc>
              <a:spcBef>
                <a:spcPct val="50000"/>
              </a:spcBef>
              <a:spcAft>
                <a:spcPts val="0"/>
              </a:spcAft>
              <a:buClrTx/>
              <a:buSzTx/>
              <a:buFontTx/>
              <a:buNone/>
              <a:tabLst/>
              <a:defRPr/>
            </a:pPr>
            <a:r>
              <a:rPr kumimoji="0" lang="en-US" altLang="en-US" sz="2400" b="0" i="0" u="none" strike="noStrike" kern="0" cap="none" spc="0" normalizeH="0" baseline="0" noProof="0" dirty="0">
                <a:ln>
                  <a:noFill/>
                </a:ln>
                <a:solidFill>
                  <a:srgbClr val="FFFFFF"/>
                </a:solidFill>
                <a:effectLst/>
                <a:uLnTx/>
                <a:uFillTx/>
                <a:latin typeface="+mj-lt"/>
                <a:cs typeface="Times New Roman" panose="02020603050405020304" pitchFamily="18" charset="0"/>
                <a:sym typeface="Helvetica Neue"/>
              </a:rPr>
              <a:t>Requirements can be traced to and from:</a:t>
            </a:r>
          </a:p>
          <a:p>
            <a:pPr marL="571500" marR="0" lvl="1" indent="-114300" algn="l" defTabSz="1219169" rtl="0" eaLnBrk="1" fontAlgn="auto" latinLnBrk="0" hangingPunct="0">
              <a:lnSpc>
                <a:spcPct val="90000"/>
              </a:lnSpc>
              <a:spcBef>
                <a:spcPct val="25000"/>
              </a:spcBef>
              <a:spcAft>
                <a:spcPts val="0"/>
              </a:spcAft>
              <a:buClrTx/>
              <a:buSzTx/>
              <a:buFontTx/>
              <a:buChar char="•"/>
              <a:tabLst/>
              <a:defRPr/>
            </a:pPr>
            <a:r>
              <a:rPr kumimoji="0" lang="en-US" altLang="en-US" sz="2400" b="0" i="0" u="none" strike="noStrike" kern="0" cap="none" spc="0" normalizeH="0" baseline="0" noProof="0" dirty="0">
                <a:ln>
                  <a:noFill/>
                </a:ln>
                <a:solidFill>
                  <a:srgbClr val="FFFFFF"/>
                </a:solidFill>
                <a:effectLst/>
                <a:uLnTx/>
                <a:uFillTx/>
                <a:latin typeface="+mj-lt"/>
                <a:cs typeface="Times New Roman" panose="02020603050405020304" pitchFamily="18" charset="0"/>
                <a:sym typeface="Helvetica Neue"/>
              </a:rPr>
              <a:t>Customer asks and value propositions</a:t>
            </a:r>
          </a:p>
          <a:p>
            <a:pPr marL="571500" marR="0" lvl="1" indent="-114300" algn="l" defTabSz="1219169" rtl="0" eaLnBrk="1" fontAlgn="auto" latinLnBrk="0" hangingPunct="0">
              <a:lnSpc>
                <a:spcPct val="90000"/>
              </a:lnSpc>
              <a:spcBef>
                <a:spcPct val="25000"/>
              </a:spcBef>
              <a:spcAft>
                <a:spcPts val="0"/>
              </a:spcAft>
              <a:buClrTx/>
              <a:buSzTx/>
              <a:buFontTx/>
              <a:buChar char="•"/>
              <a:tabLst/>
              <a:defRPr/>
            </a:pPr>
            <a:r>
              <a:rPr kumimoji="0" lang="en-US" altLang="en-US" sz="2400" b="0" i="0" u="none" strike="noStrike" kern="0" cap="none" spc="0" normalizeH="0" baseline="0" noProof="0" dirty="0">
                <a:ln>
                  <a:noFill/>
                </a:ln>
                <a:solidFill>
                  <a:srgbClr val="FFFFFF"/>
                </a:solidFill>
                <a:effectLst/>
                <a:uLnTx/>
                <a:uFillTx/>
                <a:latin typeface="+mj-lt"/>
                <a:cs typeface="Times New Roman" panose="02020603050405020304" pitchFamily="18" charset="0"/>
                <a:sym typeface="Helvetica Neue"/>
              </a:rPr>
              <a:t>Usage components, including scenarios and use cases</a:t>
            </a:r>
          </a:p>
          <a:p>
            <a:pPr marL="571500" marR="0" lvl="1" indent="-114300" algn="l" defTabSz="1219169" rtl="0" eaLnBrk="1" fontAlgn="auto" latinLnBrk="0" hangingPunct="0">
              <a:lnSpc>
                <a:spcPct val="90000"/>
              </a:lnSpc>
              <a:spcBef>
                <a:spcPct val="25000"/>
              </a:spcBef>
              <a:spcAft>
                <a:spcPts val="0"/>
              </a:spcAft>
              <a:buClrTx/>
              <a:buSzTx/>
              <a:buFontTx/>
              <a:buChar char="•"/>
              <a:tabLst/>
              <a:defRPr/>
            </a:pPr>
            <a:r>
              <a:rPr kumimoji="0" lang="en-US" altLang="en-US" sz="2400" b="0" i="0" u="none" strike="noStrike" kern="0" cap="none" spc="0" normalizeH="0" baseline="0" noProof="0" dirty="0">
                <a:ln>
                  <a:noFill/>
                </a:ln>
                <a:solidFill>
                  <a:srgbClr val="FFFFFF"/>
                </a:solidFill>
                <a:effectLst/>
                <a:uLnTx/>
                <a:uFillTx/>
                <a:latin typeface="+mj-lt"/>
                <a:cs typeface="Times New Roman" panose="02020603050405020304" pitchFamily="18" charset="0"/>
                <a:sym typeface="Helvetica Neue"/>
              </a:rPr>
              <a:t>Architecture, design, and implementation</a:t>
            </a:r>
          </a:p>
          <a:p>
            <a:pPr marL="571500" marR="0" lvl="1" indent="-114300" algn="l" defTabSz="1219169" rtl="0" eaLnBrk="1" fontAlgn="auto" latinLnBrk="0" hangingPunct="0">
              <a:lnSpc>
                <a:spcPct val="90000"/>
              </a:lnSpc>
              <a:spcBef>
                <a:spcPct val="25000"/>
              </a:spcBef>
              <a:spcAft>
                <a:spcPts val="0"/>
              </a:spcAft>
              <a:buClrTx/>
              <a:buSzTx/>
              <a:buFontTx/>
              <a:buChar char="•"/>
              <a:tabLst/>
              <a:defRPr/>
            </a:pPr>
            <a:r>
              <a:rPr kumimoji="0" lang="en-US" altLang="en-US" sz="2400" b="0" i="0" u="none" strike="noStrike" kern="0" cap="none" spc="0" normalizeH="0" baseline="0" noProof="0" dirty="0">
                <a:ln>
                  <a:noFill/>
                </a:ln>
                <a:solidFill>
                  <a:srgbClr val="FFFFFF"/>
                </a:solidFill>
                <a:effectLst/>
                <a:uLnTx/>
                <a:uFillTx/>
                <a:latin typeface="+mj-lt"/>
                <a:cs typeface="Times New Roman" panose="02020603050405020304" pitchFamily="18" charset="0"/>
                <a:sym typeface="Helvetica Neue"/>
              </a:rPr>
              <a:t>Test cases, documentation, change requests</a:t>
            </a:r>
          </a:p>
          <a:p>
            <a:pPr marL="571500" marR="0" lvl="1" indent="-114300" algn="l" defTabSz="1219169" rtl="0" eaLnBrk="1" fontAlgn="auto" latinLnBrk="0" hangingPunct="0">
              <a:lnSpc>
                <a:spcPct val="90000"/>
              </a:lnSpc>
              <a:spcBef>
                <a:spcPct val="25000"/>
              </a:spcBef>
              <a:spcAft>
                <a:spcPts val="0"/>
              </a:spcAft>
              <a:buClrTx/>
              <a:buSzTx/>
              <a:buFontTx/>
              <a:buChar char="•"/>
              <a:tabLst/>
              <a:defRPr/>
            </a:pPr>
            <a:r>
              <a:rPr lang="en-US" altLang="en-US" sz="2400" kern="0" dirty="0">
                <a:solidFill>
                  <a:srgbClr val="FFFFFF"/>
                </a:solidFill>
                <a:latin typeface="+mj-lt"/>
                <a:sym typeface="Helvetica Neue"/>
              </a:rPr>
              <a:t>BOM data, IP, customer feedback</a:t>
            </a:r>
            <a:endParaRPr kumimoji="0" lang="en-US" altLang="en-US" sz="2400" b="0" i="0" u="none" strike="noStrike" kern="0" cap="none" spc="0" normalizeH="0" baseline="0" noProof="0" dirty="0">
              <a:ln>
                <a:noFill/>
              </a:ln>
              <a:solidFill>
                <a:srgbClr val="FFFFFF"/>
              </a:solidFill>
              <a:effectLst/>
              <a:uLnTx/>
              <a:uFillTx/>
              <a:latin typeface="+mj-lt"/>
              <a:cs typeface="Times New Roman" panose="02020603050405020304" pitchFamily="18" charset="0"/>
              <a:sym typeface="Helvetica Neue"/>
            </a:endParaRPr>
          </a:p>
        </p:txBody>
      </p:sp>
      <p:sp>
        <p:nvSpPr>
          <p:cNvPr id="76805" name="Rectangle 4">
            <a:extLst>
              <a:ext uri="{FF2B5EF4-FFF2-40B4-BE49-F238E27FC236}">
                <a16:creationId xmlns:a16="http://schemas.microsoft.com/office/drawing/2014/main" id="{F7D402AE-83EA-4464-9B07-1D751AE8E0C7}"/>
              </a:ext>
            </a:extLst>
          </p:cNvPr>
          <p:cNvSpPr>
            <a:spLocks noChangeArrowheads="1"/>
          </p:cNvSpPr>
          <p:nvPr/>
        </p:nvSpPr>
        <p:spPr bwMode="auto">
          <a:xfrm>
            <a:off x="2743200" y="5276850"/>
            <a:ext cx="6553200" cy="286232"/>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spAutoFit/>
          </a:bodyPr>
          <a:lstStyle>
            <a:lvl1pPr>
              <a:defRPr sz="2000">
                <a:solidFill>
                  <a:srgbClr val="FF0000"/>
                </a:solidFill>
                <a:latin typeface="Arial" panose="020B0604020202020204" pitchFamily="34" charset="0"/>
                <a:cs typeface="Times New Roman" panose="02020603050405020304" pitchFamily="18" charset="0"/>
              </a:defRPr>
            </a:lvl1pPr>
            <a:lvl2pPr marL="742950" indent="-285750">
              <a:defRPr sz="2000">
                <a:solidFill>
                  <a:srgbClr val="FF0000"/>
                </a:solidFill>
                <a:latin typeface="Arial" panose="020B0604020202020204" pitchFamily="34" charset="0"/>
                <a:cs typeface="Times New Roman" panose="02020603050405020304" pitchFamily="18" charset="0"/>
              </a:defRPr>
            </a:lvl2pPr>
            <a:lvl3pPr marL="1143000" indent="-228600">
              <a:defRPr sz="2000">
                <a:solidFill>
                  <a:srgbClr val="FF0000"/>
                </a:solidFill>
                <a:latin typeface="Arial" panose="020B0604020202020204" pitchFamily="34" charset="0"/>
                <a:cs typeface="Times New Roman" panose="02020603050405020304" pitchFamily="18" charset="0"/>
              </a:defRPr>
            </a:lvl3pPr>
            <a:lvl4pPr marL="1600200" indent="-228600">
              <a:defRPr sz="2000">
                <a:solidFill>
                  <a:srgbClr val="FF0000"/>
                </a:solidFill>
                <a:latin typeface="Arial" panose="020B0604020202020204" pitchFamily="34" charset="0"/>
                <a:cs typeface="Times New Roman" panose="02020603050405020304" pitchFamily="18" charset="0"/>
              </a:defRPr>
            </a:lvl4pPr>
            <a:lvl5pPr marL="2057400" indent="-228600">
              <a:defRPr sz="2000">
                <a:solidFill>
                  <a:srgbClr val="FF0000"/>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9pPr>
          </a:lstStyle>
          <a:p>
            <a:pPr marL="0" marR="0" lvl="0" indent="0" algn="l" defTabSz="1219169" rtl="0" eaLnBrk="1" fontAlgn="auto" latinLnBrk="0" hangingPunct="0">
              <a:lnSpc>
                <a:spcPct val="90000"/>
              </a:lnSpc>
              <a:spcBef>
                <a:spcPct val="50000"/>
              </a:spcBef>
              <a:spcAft>
                <a:spcPts val="0"/>
              </a:spcAft>
              <a:buClrTx/>
              <a:buSzTx/>
              <a:buFontTx/>
              <a:buNone/>
              <a:tabLst/>
              <a:defRPr/>
            </a:pPr>
            <a:endParaRPr kumimoji="0" lang="en-US" altLang="en-US" sz="1400" b="0" i="0" u="none" strike="noStrike" kern="0" cap="none" spc="0" normalizeH="0" baseline="0" noProof="0">
              <a:ln>
                <a:noFill/>
              </a:ln>
              <a:solidFill>
                <a:srgbClr val="FFFFFF"/>
              </a:solidFill>
              <a:effectLst/>
              <a:uLnTx/>
              <a:uFillTx/>
              <a:latin typeface="Arial" panose="020B0604020202020204" pitchFamily="34" charset="0"/>
              <a:cs typeface="Times New Roman" panose="02020603050405020304" pitchFamily="18" charset="0"/>
              <a:sym typeface="Helvetica Neue"/>
            </a:endParaRPr>
          </a:p>
        </p:txBody>
      </p:sp>
    </p:spTree>
    <p:extLst>
      <p:ext uri="{BB962C8B-B14F-4D97-AF65-F5344CB8AC3E}">
        <p14:creationId xmlns:p14="http://schemas.microsoft.com/office/powerpoint/2010/main" val="3165336909"/>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4">
            <a:extLst>
              <a:ext uri="{FF2B5EF4-FFF2-40B4-BE49-F238E27FC236}">
                <a16:creationId xmlns:a16="http://schemas.microsoft.com/office/drawing/2014/main" id="{5D2716A1-86BF-44AE-BE45-6115EF40D435}"/>
              </a:ext>
            </a:extLst>
          </p:cNvPr>
          <p:cNvSpPr>
            <a:spLocks noGrp="1"/>
          </p:cNvSpPr>
          <p:nvPr>
            <p:ph type="sldNum" sz="quarter" idx="12"/>
          </p:nvPr>
        </p:nvSpPr>
        <p:spPr bwMode="auto">
          <a:xfrm>
            <a:off x="458788" y="6357938"/>
            <a:ext cx="4159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defPPr>
              <a:defRPr lang="en-US"/>
            </a:defPPr>
            <a:lvl1pPr algn="l" rtl="0" eaLnBrk="0" fontAlgn="base" hangingPunct="0">
              <a:spcBef>
                <a:spcPct val="0"/>
              </a:spcBef>
              <a:spcAft>
                <a:spcPct val="0"/>
              </a:spcAft>
              <a:defRPr sz="800" b="1" kern="1200">
                <a:solidFill>
                  <a:srgbClr val="FFFFFF"/>
                </a:solidFill>
                <a:latin typeface="Verdana" panose="020B0604030504040204" pitchFamily="34" charset="0"/>
                <a:ea typeface="+mn-ea"/>
                <a:cs typeface="Times New Roman" panose="02020603050405020304" pitchFamily="18" charset="0"/>
              </a:defRPr>
            </a:lvl1pPr>
            <a:lvl2pPr marL="457200" algn="l" rtl="0" eaLnBrk="0" fontAlgn="base" hangingPunct="0">
              <a:spcBef>
                <a:spcPct val="0"/>
              </a:spcBef>
              <a:spcAft>
                <a:spcPct val="0"/>
              </a:spcAft>
              <a:defRPr sz="2000" kern="1200">
                <a:solidFill>
                  <a:srgbClr val="FF0000"/>
                </a:solidFill>
                <a:latin typeface="Arial" panose="020B0604020202020204" pitchFamily="34" charset="0"/>
                <a:ea typeface="+mn-ea"/>
                <a:cs typeface="Times New Roman" panose="02020603050405020304" pitchFamily="18" charset="0"/>
              </a:defRPr>
            </a:lvl2pPr>
            <a:lvl3pPr marL="914400" algn="l" rtl="0" eaLnBrk="0" fontAlgn="base" hangingPunct="0">
              <a:spcBef>
                <a:spcPct val="0"/>
              </a:spcBef>
              <a:spcAft>
                <a:spcPct val="0"/>
              </a:spcAft>
              <a:defRPr sz="2000" kern="1200">
                <a:solidFill>
                  <a:srgbClr val="FF0000"/>
                </a:solidFill>
                <a:latin typeface="Arial" panose="020B0604020202020204" pitchFamily="34" charset="0"/>
                <a:ea typeface="+mn-ea"/>
                <a:cs typeface="Times New Roman" panose="02020603050405020304" pitchFamily="18" charset="0"/>
              </a:defRPr>
            </a:lvl3pPr>
            <a:lvl4pPr marL="1371600" algn="l" rtl="0" eaLnBrk="0" fontAlgn="base" hangingPunct="0">
              <a:spcBef>
                <a:spcPct val="0"/>
              </a:spcBef>
              <a:spcAft>
                <a:spcPct val="0"/>
              </a:spcAft>
              <a:defRPr sz="2000" kern="1200">
                <a:solidFill>
                  <a:srgbClr val="FF0000"/>
                </a:solidFill>
                <a:latin typeface="Arial" panose="020B0604020202020204" pitchFamily="34" charset="0"/>
                <a:ea typeface="+mn-ea"/>
                <a:cs typeface="Times New Roman" panose="02020603050405020304" pitchFamily="18" charset="0"/>
              </a:defRPr>
            </a:lvl4pPr>
            <a:lvl5pPr marL="1828800" algn="l" rtl="0" eaLnBrk="0" fontAlgn="base" hangingPunct="0">
              <a:spcBef>
                <a:spcPct val="0"/>
              </a:spcBef>
              <a:spcAft>
                <a:spcPct val="0"/>
              </a:spcAft>
              <a:defRPr sz="2000" kern="1200">
                <a:solidFill>
                  <a:srgbClr val="FF0000"/>
                </a:solidFill>
                <a:latin typeface="Arial" panose="020B0604020202020204" pitchFamily="34" charset="0"/>
                <a:ea typeface="+mn-ea"/>
                <a:cs typeface="Times New Roman" panose="02020603050405020304" pitchFamily="18" charset="0"/>
              </a:defRPr>
            </a:lvl5pPr>
            <a:lvl6pPr marL="2286000" algn="l" defTabSz="914400" rtl="0" eaLnBrk="1" latinLnBrk="0" hangingPunct="1">
              <a:defRPr sz="2000" kern="1200">
                <a:solidFill>
                  <a:srgbClr val="FF0000"/>
                </a:solidFill>
                <a:latin typeface="Arial" panose="020B0604020202020204" pitchFamily="34" charset="0"/>
                <a:ea typeface="+mn-ea"/>
                <a:cs typeface="Times New Roman" panose="02020603050405020304" pitchFamily="18" charset="0"/>
              </a:defRPr>
            </a:lvl6pPr>
            <a:lvl7pPr marL="2743200" algn="l" defTabSz="914400" rtl="0" eaLnBrk="1" latinLnBrk="0" hangingPunct="1">
              <a:defRPr sz="2000" kern="1200">
                <a:solidFill>
                  <a:srgbClr val="FF0000"/>
                </a:solidFill>
                <a:latin typeface="Arial" panose="020B0604020202020204" pitchFamily="34" charset="0"/>
                <a:ea typeface="+mn-ea"/>
                <a:cs typeface="Times New Roman" panose="02020603050405020304" pitchFamily="18" charset="0"/>
              </a:defRPr>
            </a:lvl7pPr>
            <a:lvl8pPr marL="3200400" algn="l" defTabSz="914400" rtl="0" eaLnBrk="1" latinLnBrk="0" hangingPunct="1">
              <a:defRPr sz="2000" kern="1200">
                <a:solidFill>
                  <a:srgbClr val="FF0000"/>
                </a:solidFill>
                <a:latin typeface="Arial" panose="020B0604020202020204" pitchFamily="34" charset="0"/>
                <a:ea typeface="+mn-ea"/>
                <a:cs typeface="Times New Roman" panose="02020603050405020304" pitchFamily="18" charset="0"/>
              </a:defRPr>
            </a:lvl8pPr>
            <a:lvl9pPr marL="3657600" algn="l" defTabSz="914400" rtl="0" eaLnBrk="1" latinLnBrk="0" hangingPunct="1">
              <a:defRPr sz="2000" kern="1200">
                <a:solidFill>
                  <a:srgbClr val="FF0000"/>
                </a:solidFill>
                <a:latin typeface="Arial" panose="020B0604020202020204" pitchFamily="34" charset="0"/>
                <a:ea typeface="+mn-ea"/>
                <a:cs typeface="Times New Roman" panose="02020603050405020304" pitchFamily="18" charset="0"/>
              </a:defRPr>
            </a:lvl9pPr>
          </a:lstStyle>
          <a:p>
            <a:pPr marL="0" marR="0" lvl="0" indent="0" algn="l" defTabSz="1219169" rtl="0" eaLnBrk="0" fontAlgn="base" latinLnBrk="0" hangingPunct="0">
              <a:lnSpc>
                <a:spcPct val="90000"/>
              </a:lnSpc>
              <a:spcBef>
                <a:spcPct val="0"/>
              </a:spcBef>
              <a:spcAft>
                <a:spcPct val="0"/>
              </a:spcAft>
              <a:buClrTx/>
              <a:buSzTx/>
              <a:buFontTx/>
              <a:buNone/>
              <a:tabLst/>
              <a:defRPr/>
            </a:pPr>
            <a:fld id="{B74A329E-F030-4FBA-B40F-68DB9F6DEDFB}" type="slidenum">
              <a:rPr kumimoji="0" lang="en-US" altLang="en-US" sz="800" b="1" i="0" u="none" strike="noStrike" kern="1200" cap="none" spc="0" normalizeH="0" baseline="0" noProof="0" smtClean="0">
                <a:ln>
                  <a:noFill/>
                </a:ln>
                <a:solidFill>
                  <a:srgbClr val="FFFFFF"/>
                </a:solidFill>
                <a:effectLst/>
                <a:uLnTx/>
                <a:uFillTx/>
                <a:latin typeface="Verdana" panose="020B0604030504040204" pitchFamily="34" charset="0"/>
                <a:cs typeface="Times New Roman" panose="02020603050405020304" pitchFamily="18" charset="0"/>
                <a:sym typeface="Helvetica Neue"/>
              </a:rPr>
              <a:pPr marL="0" marR="0" lvl="0" indent="0" algn="l" defTabSz="1219169" rtl="0" eaLnBrk="0" fontAlgn="base" latinLnBrk="0" hangingPunct="0">
                <a:lnSpc>
                  <a:spcPct val="90000"/>
                </a:lnSpc>
                <a:spcBef>
                  <a:spcPct val="0"/>
                </a:spcBef>
                <a:spcAft>
                  <a:spcPct val="0"/>
                </a:spcAft>
                <a:buClrTx/>
                <a:buSzTx/>
                <a:buFontTx/>
                <a:buNone/>
                <a:tabLst/>
                <a:defRPr/>
              </a:pPr>
              <a:t>114</a:t>
            </a:fld>
            <a:endParaRPr kumimoji="0" lang="en-US" altLang="en-US" sz="800" b="1" i="0" u="none" strike="noStrike" kern="1200" cap="none" spc="0" normalizeH="0" baseline="0" noProof="0">
              <a:ln>
                <a:noFill/>
              </a:ln>
              <a:solidFill>
                <a:srgbClr val="FFFFFF"/>
              </a:solidFill>
              <a:effectLst/>
              <a:uLnTx/>
              <a:uFillTx/>
              <a:latin typeface="Verdana" panose="020B0604030504040204" pitchFamily="34" charset="0"/>
              <a:cs typeface="Times New Roman" panose="02020603050405020304" pitchFamily="18" charset="0"/>
              <a:sym typeface="Helvetica Neue"/>
            </a:endParaRPr>
          </a:p>
        </p:txBody>
      </p:sp>
      <p:sp>
        <p:nvSpPr>
          <p:cNvPr id="78851" name="Rectangle 2">
            <a:extLst>
              <a:ext uri="{FF2B5EF4-FFF2-40B4-BE49-F238E27FC236}">
                <a16:creationId xmlns:a16="http://schemas.microsoft.com/office/drawing/2014/main" id="{5B9435AC-C444-43BF-A7A0-4BF90529F800}"/>
              </a:ext>
            </a:extLst>
          </p:cNvPr>
          <p:cNvSpPr>
            <a:spLocks noGrp="1" noChangeArrowheads="1"/>
          </p:cNvSpPr>
          <p:nvPr>
            <p:ph type="title"/>
          </p:nvPr>
        </p:nvSpPr>
        <p:spPr/>
        <p:txBody>
          <a:bodyPr/>
          <a:lstStyle/>
          <a:p>
            <a:pPr eaLnBrk="1" hangingPunct="1"/>
            <a:r>
              <a:rPr lang="en-US" altLang="en-US"/>
              <a:t>Why Trace Requirements?</a:t>
            </a:r>
          </a:p>
        </p:txBody>
      </p:sp>
      <p:sp>
        <p:nvSpPr>
          <p:cNvPr id="78852" name="Rectangle 3">
            <a:extLst>
              <a:ext uri="{FF2B5EF4-FFF2-40B4-BE49-F238E27FC236}">
                <a16:creationId xmlns:a16="http://schemas.microsoft.com/office/drawing/2014/main" id="{0B83B5DD-0527-4B7A-8293-13A429E68AC7}"/>
              </a:ext>
            </a:extLst>
          </p:cNvPr>
          <p:cNvSpPr>
            <a:spLocks noChangeArrowheads="1"/>
          </p:cNvSpPr>
          <p:nvPr/>
        </p:nvSpPr>
        <p:spPr bwMode="auto">
          <a:xfrm>
            <a:off x="3200400" y="5486400"/>
            <a:ext cx="65532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rgbClr val="FF0000"/>
                </a:solidFill>
                <a:latin typeface="Arial" panose="020B0604020202020204" pitchFamily="34" charset="0"/>
                <a:cs typeface="Times New Roman" panose="02020603050405020304" pitchFamily="18" charset="0"/>
              </a:defRPr>
            </a:lvl1pPr>
            <a:lvl2pPr marL="742950" indent="-285750">
              <a:defRPr sz="2000">
                <a:solidFill>
                  <a:srgbClr val="FF0000"/>
                </a:solidFill>
                <a:latin typeface="Arial" panose="020B0604020202020204" pitchFamily="34" charset="0"/>
                <a:cs typeface="Times New Roman" panose="02020603050405020304" pitchFamily="18" charset="0"/>
              </a:defRPr>
            </a:lvl2pPr>
            <a:lvl3pPr marL="1143000" indent="-228600">
              <a:defRPr sz="2000">
                <a:solidFill>
                  <a:srgbClr val="FF0000"/>
                </a:solidFill>
                <a:latin typeface="Arial" panose="020B0604020202020204" pitchFamily="34" charset="0"/>
                <a:cs typeface="Times New Roman" panose="02020603050405020304" pitchFamily="18" charset="0"/>
              </a:defRPr>
            </a:lvl3pPr>
            <a:lvl4pPr marL="1600200" indent="-228600">
              <a:defRPr sz="2000">
                <a:solidFill>
                  <a:srgbClr val="FF0000"/>
                </a:solidFill>
                <a:latin typeface="Arial" panose="020B0604020202020204" pitchFamily="34" charset="0"/>
                <a:cs typeface="Times New Roman" panose="02020603050405020304" pitchFamily="18" charset="0"/>
              </a:defRPr>
            </a:lvl4pPr>
            <a:lvl5pPr marL="2057400" indent="-228600">
              <a:defRPr sz="2000">
                <a:solidFill>
                  <a:srgbClr val="FF0000"/>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9pPr>
          </a:lstStyle>
          <a:p>
            <a:pPr marL="0" marR="0" lvl="0" indent="0" algn="l" defTabSz="1219169" rtl="0" eaLnBrk="1" fontAlgn="auto" latinLnBrk="0" hangingPunct="0">
              <a:lnSpc>
                <a:spcPct val="90000"/>
              </a:lnSpc>
              <a:spcBef>
                <a:spcPct val="25000"/>
              </a:spcBef>
              <a:spcAft>
                <a:spcPts val="0"/>
              </a:spcAft>
              <a:buClrTx/>
              <a:buSzTx/>
              <a:buFontTx/>
              <a:buNone/>
              <a:tabLst/>
              <a:defRPr/>
            </a:pPr>
            <a:endParaRPr kumimoji="0" lang="en-US" altLang="en-US" sz="2000" b="0" i="0" u="none" strike="noStrike" kern="0" cap="none" spc="0" normalizeH="0" baseline="0" noProof="0">
              <a:ln>
                <a:noFill/>
              </a:ln>
              <a:solidFill>
                <a:srgbClr val="FFFFFF"/>
              </a:solidFill>
              <a:effectLst/>
              <a:uLnTx/>
              <a:uFillTx/>
              <a:latin typeface="Arial" panose="020B0604020202020204" pitchFamily="34" charset="0"/>
              <a:cs typeface="Times New Roman" panose="02020603050405020304" pitchFamily="18" charset="0"/>
              <a:sym typeface="Helvetica Neue"/>
            </a:endParaRPr>
          </a:p>
        </p:txBody>
      </p:sp>
      <p:sp>
        <p:nvSpPr>
          <p:cNvPr id="78853" name="Text Box 4">
            <a:extLst>
              <a:ext uri="{FF2B5EF4-FFF2-40B4-BE49-F238E27FC236}">
                <a16:creationId xmlns:a16="http://schemas.microsoft.com/office/drawing/2014/main" id="{97FDE7FD-0D75-4AF6-ACDF-3C439AA2360B}"/>
              </a:ext>
            </a:extLst>
          </p:cNvPr>
          <p:cNvSpPr txBox="1">
            <a:spLocks noChangeArrowheads="1"/>
          </p:cNvSpPr>
          <p:nvPr/>
        </p:nvSpPr>
        <p:spPr bwMode="auto">
          <a:xfrm>
            <a:off x="571370" y="1382418"/>
            <a:ext cx="9677400" cy="5006050"/>
          </a:xfrm>
          <a:prstGeom prst="rect">
            <a:avLst/>
          </a:prstGeom>
          <a:noFill/>
          <a:ln w="9525">
            <a:noFill/>
            <a:miter lim="800000"/>
            <a:headEnd/>
            <a:tailEnd/>
          </a:ln>
          <a:effectLst/>
          <a:extLst>
            <a:ext uri="{909E8E84-426E-40DD-AFC4-6F175D3DCCD1}">
              <a14:hiddenFill xmlns:a14="http://schemas.microsoft.com/office/drawing/2010/main">
                <a:solidFill>
                  <a:srgbClr val="CCFFCC"/>
                </a:solid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square">
            <a:spAutoFit/>
          </a:bodyPr>
          <a:lstStyle>
            <a:lvl1pPr marL="117475" indent="-117475">
              <a:defRPr sz="2000">
                <a:solidFill>
                  <a:srgbClr val="FF0000"/>
                </a:solidFill>
                <a:latin typeface="Arial" panose="020B0604020202020204" pitchFamily="34" charset="0"/>
                <a:cs typeface="Times New Roman" panose="02020603050405020304" pitchFamily="18" charset="0"/>
              </a:defRPr>
            </a:lvl1pPr>
            <a:lvl2pPr marL="568325" indent="-111125">
              <a:defRPr sz="2000">
                <a:solidFill>
                  <a:srgbClr val="FF0000"/>
                </a:solidFill>
                <a:latin typeface="Arial" panose="020B0604020202020204" pitchFamily="34" charset="0"/>
                <a:cs typeface="Times New Roman" panose="02020603050405020304" pitchFamily="18" charset="0"/>
              </a:defRPr>
            </a:lvl2pPr>
            <a:lvl3pPr marL="1143000" indent="-228600">
              <a:defRPr sz="2000">
                <a:solidFill>
                  <a:srgbClr val="FF0000"/>
                </a:solidFill>
                <a:latin typeface="Arial" panose="020B0604020202020204" pitchFamily="34" charset="0"/>
                <a:cs typeface="Times New Roman" panose="02020603050405020304" pitchFamily="18" charset="0"/>
              </a:defRPr>
            </a:lvl3pPr>
            <a:lvl4pPr marL="1600200" indent="-228600">
              <a:defRPr sz="2000">
                <a:solidFill>
                  <a:srgbClr val="FF0000"/>
                </a:solidFill>
                <a:latin typeface="Arial" panose="020B0604020202020204" pitchFamily="34" charset="0"/>
                <a:cs typeface="Times New Roman" panose="02020603050405020304" pitchFamily="18" charset="0"/>
              </a:defRPr>
            </a:lvl4pPr>
            <a:lvl5pPr marL="2057400" indent="-228600">
              <a:defRPr sz="2000">
                <a:solidFill>
                  <a:srgbClr val="FF0000"/>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9pPr>
          </a:lstStyle>
          <a:p>
            <a:pPr marL="117475" marR="0" lvl="0" indent="-117475" algn="l" defTabSz="1219169" rtl="0" eaLnBrk="1" fontAlgn="auto" latinLnBrk="0" hangingPunct="0">
              <a:lnSpc>
                <a:spcPct val="90000"/>
              </a:lnSpc>
              <a:spcBef>
                <a:spcPct val="25000"/>
              </a:spcBef>
              <a:spcAft>
                <a:spcPts val="0"/>
              </a:spcAft>
              <a:buClrTx/>
              <a:buSzTx/>
              <a:buFontTx/>
              <a:buChar char="•"/>
              <a:tabLst/>
              <a:defRPr/>
            </a:pPr>
            <a:r>
              <a:rPr kumimoji="0" lang="en-US" altLang="en-US" sz="2800" b="0" i="0" u="none" strike="noStrike" kern="0" cap="none" spc="0" normalizeH="0" baseline="0" noProof="0" dirty="0">
                <a:ln>
                  <a:noFill/>
                </a:ln>
                <a:solidFill>
                  <a:srgbClr val="FFFFFF"/>
                </a:solidFill>
                <a:effectLst/>
                <a:uLnTx/>
                <a:uFillTx/>
                <a:latin typeface="+mj-lt"/>
                <a:cs typeface="Times New Roman" panose="02020603050405020304" pitchFamily="18" charset="0"/>
                <a:sym typeface="Helvetica Neue"/>
              </a:rPr>
              <a:t>Enables verification that all necessary features are contained in the requirements</a:t>
            </a:r>
          </a:p>
          <a:p>
            <a:pPr marL="117475" marR="0" lvl="0" indent="-117475" algn="l" defTabSz="1219169" rtl="0" eaLnBrk="1" fontAlgn="auto" latinLnBrk="0" hangingPunct="0">
              <a:lnSpc>
                <a:spcPct val="90000"/>
              </a:lnSpc>
              <a:spcBef>
                <a:spcPct val="25000"/>
              </a:spcBef>
              <a:spcAft>
                <a:spcPts val="0"/>
              </a:spcAft>
              <a:buClrTx/>
              <a:buSzTx/>
              <a:buFontTx/>
              <a:buChar char="•"/>
              <a:tabLst/>
              <a:defRPr/>
            </a:pPr>
            <a:r>
              <a:rPr kumimoji="0" lang="en-US" altLang="en-US" sz="2800" b="0" i="0" u="none" strike="noStrike" kern="0" cap="none" spc="0" normalizeH="0" baseline="0" noProof="0" dirty="0">
                <a:ln>
                  <a:noFill/>
                </a:ln>
                <a:solidFill>
                  <a:srgbClr val="FFFFFF"/>
                </a:solidFill>
                <a:effectLst/>
                <a:uLnTx/>
                <a:uFillTx/>
                <a:latin typeface="+mj-lt"/>
                <a:cs typeface="Times New Roman" panose="02020603050405020304" pitchFamily="18" charset="0"/>
                <a:sym typeface="Helvetica Neue"/>
              </a:rPr>
              <a:t>Makes the relationship between customer asks, value propositions, product features, use cases, requirements, design, and other execution data visible</a:t>
            </a:r>
          </a:p>
          <a:p>
            <a:pPr marL="117475" marR="0" lvl="0" indent="-117475" algn="l" defTabSz="1219169" rtl="0" eaLnBrk="1" fontAlgn="auto" latinLnBrk="0" hangingPunct="0">
              <a:lnSpc>
                <a:spcPct val="90000"/>
              </a:lnSpc>
              <a:spcBef>
                <a:spcPct val="25000"/>
              </a:spcBef>
              <a:spcAft>
                <a:spcPts val="0"/>
              </a:spcAft>
              <a:buClrTx/>
              <a:buSzTx/>
              <a:buFontTx/>
              <a:buChar char="•"/>
              <a:tabLst/>
              <a:defRPr/>
            </a:pPr>
            <a:r>
              <a:rPr kumimoji="0" lang="en-US" altLang="en-US" sz="2800" b="0" i="0" u="none" strike="noStrike" kern="0" cap="none" spc="0" normalizeH="0" baseline="0" noProof="0" dirty="0">
                <a:ln>
                  <a:noFill/>
                </a:ln>
                <a:solidFill>
                  <a:srgbClr val="FFFFFF"/>
                </a:solidFill>
                <a:effectLst/>
                <a:uLnTx/>
                <a:uFillTx/>
                <a:latin typeface="+mj-lt"/>
                <a:cs typeface="Times New Roman" panose="02020603050405020304" pitchFamily="18" charset="0"/>
                <a:sym typeface="Helvetica Neue"/>
              </a:rPr>
              <a:t>Helps ensure full test coverage of product features</a:t>
            </a:r>
          </a:p>
          <a:p>
            <a:pPr marL="117475" marR="0" lvl="0" indent="-117475" algn="l" defTabSz="1219169" rtl="0" eaLnBrk="1" fontAlgn="auto" latinLnBrk="0" hangingPunct="0">
              <a:lnSpc>
                <a:spcPct val="90000"/>
              </a:lnSpc>
              <a:spcBef>
                <a:spcPct val="25000"/>
              </a:spcBef>
              <a:spcAft>
                <a:spcPts val="0"/>
              </a:spcAft>
              <a:buClrTx/>
              <a:buSzTx/>
              <a:buFontTx/>
              <a:buChar char="•"/>
              <a:tabLst/>
              <a:defRPr/>
            </a:pPr>
            <a:r>
              <a:rPr kumimoji="0" lang="en-US" altLang="en-US" sz="2800" b="0" i="0" u="none" strike="noStrike" kern="0" cap="none" spc="0" normalizeH="0" baseline="0" noProof="0" dirty="0">
                <a:ln>
                  <a:noFill/>
                </a:ln>
                <a:solidFill>
                  <a:srgbClr val="FFFFFF"/>
                </a:solidFill>
                <a:effectLst/>
                <a:uLnTx/>
                <a:uFillTx/>
                <a:latin typeface="+mj-lt"/>
                <a:cs typeface="Times New Roman" panose="02020603050405020304" pitchFamily="18" charset="0"/>
                <a:sym typeface="Helvetica Neue"/>
              </a:rPr>
              <a:t>Helps guarantee that no unnecessary or conflicting features are built</a:t>
            </a:r>
          </a:p>
          <a:p>
            <a:pPr marL="117475" marR="0" lvl="0" indent="-117475" algn="l" defTabSz="1219169" rtl="0" eaLnBrk="1" fontAlgn="auto" latinLnBrk="0" hangingPunct="0">
              <a:lnSpc>
                <a:spcPct val="90000"/>
              </a:lnSpc>
              <a:spcBef>
                <a:spcPct val="25000"/>
              </a:spcBef>
              <a:spcAft>
                <a:spcPts val="0"/>
              </a:spcAft>
              <a:buClrTx/>
              <a:buSzTx/>
              <a:buFontTx/>
              <a:buChar char="•"/>
              <a:tabLst/>
              <a:defRPr/>
            </a:pPr>
            <a:r>
              <a:rPr kumimoji="0" lang="en-US" altLang="en-US" sz="2800" b="0" i="0" u="none" strike="noStrike" kern="0" cap="none" spc="0" normalizeH="0" baseline="0" noProof="0" dirty="0">
                <a:ln>
                  <a:noFill/>
                </a:ln>
                <a:solidFill>
                  <a:srgbClr val="FFFFFF"/>
                </a:solidFill>
                <a:effectLst/>
                <a:uLnTx/>
                <a:uFillTx/>
                <a:latin typeface="+mj-lt"/>
                <a:cs typeface="Times New Roman" panose="02020603050405020304" pitchFamily="18" charset="0"/>
                <a:sym typeface="Helvetica Neue"/>
              </a:rPr>
              <a:t>Eases the requirements change process by:</a:t>
            </a:r>
          </a:p>
          <a:p>
            <a:pPr marL="568325" marR="0" lvl="1" indent="-111125" algn="l" defTabSz="1219169" rtl="0" eaLnBrk="1" fontAlgn="auto" latinLnBrk="0" hangingPunct="0">
              <a:lnSpc>
                <a:spcPct val="90000"/>
              </a:lnSpc>
              <a:spcBef>
                <a:spcPct val="25000"/>
              </a:spcBef>
              <a:spcAft>
                <a:spcPts val="0"/>
              </a:spcAft>
              <a:buClrTx/>
              <a:buSzTx/>
              <a:buFont typeface="Wingdings" panose="05000000000000000000" pitchFamily="2" charset="2"/>
              <a:buChar char="ü"/>
              <a:tabLst/>
              <a:defRPr/>
            </a:pPr>
            <a:r>
              <a:rPr kumimoji="0" lang="en-US" altLang="en-US" sz="2800" b="0" i="0" u="none" strike="noStrike" kern="0" cap="none" spc="0" normalizeH="0" baseline="0" noProof="0" dirty="0">
                <a:ln>
                  <a:noFill/>
                </a:ln>
                <a:solidFill>
                  <a:srgbClr val="FFFFFF"/>
                </a:solidFill>
                <a:effectLst/>
                <a:uLnTx/>
                <a:uFillTx/>
                <a:latin typeface="+mj-lt"/>
                <a:cs typeface="Times New Roman" panose="02020603050405020304" pitchFamily="18" charset="0"/>
                <a:sym typeface="Helvetica Neue"/>
              </a:rPr>
              <a:t>Identifying associated items to be changed</a:t>
            </a:r>
          </a:p>
          <a:p>
            <a:pPr marL="568325" marR="0" lvl="1" indent="-111125" algn="l" defTabSz="1219169" rtl="0" eaLnBrk="1" fontAlgn="auto" latinLnBrk="0" hangingPunct="0">
              <a:lnSpc>
                <a:spcPct val="90000"/>
              </a:lnSpc>
              <a:spcBef>
                <a:spcPct val="25000"/>
              </a:spcBef>
              <a:spcAft>
                <a:spcPts val="0"/>
              </a:spcAft>
              <a:buClrTx/>
              <a:buSzTx/>
              <a:buFont typeface="Wingdings" panose="05000000000000000000" pitchFamily="2" charset="2"/>
              <a:buChar char="ü"/>
              <a:tabLst/>
              <a:defRPr/>
            </a:pPr>
            <a:r>
              <a:rPr kumimoji="0" lang="en-US" altLang="en-US" sz="2800" b="0" i="0" u="none" strike="noStrike" kern="0" cap="none" spc="0" normalizeH="0" baseline="0" noProof="0" dirty="0">
                <a:ln>
                  <a:noFill/>
                </a:ln>
                <a:solidFill>
                  <a:srgbClr val="FFFFFF"/>
                </a:solidFill>
                <a:effectLst/>
                <a:uLnTx/>
                <a:uFillTx/>
                <a:latin typeface="+mj-lt"/>
                <a:cs typeface="Times New Roman" panose="02020603050405020304" pitchFamily="18" charset="0"/>
                <a:sym typeface="Helvetica Neue"/>
              </a:rPr>
              <a:t>Simplifying impact assessment</a:t>
            </a:r>
          </a:p>
        </p:txBody>
      </p:sp>
    </p:spTree>
    <p:extLst>
      <p:ext uri="{BB962C8B-B14F-4D97-AF65-F5344CB8AC3E}">
        <p14:creationId xmlns:p14="http://schemas.microsoft.com/office/powerpoint/2010/main" val="2883851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Rectangle 2">
            <a:extLst>
              <a:ext uri="{FF2B5EF4-FFF2-40B4-BE49-F238E27FC236}">
                <a16:creationId xmlns:a16="http://schemas.microsoft.com/office/drawing/2014/main" id="{2BBF3000-D17C-4A30-9707-C30A65D71ABC}"/>
              </a:ext>
            </a:extLst>
          </p:cNvPr>
          <p:cNvSpPr>
            <a:spLocks noGrp="1" noChangeArrowheads="1"/>
          </p:cNvSpPr>
          <p:nvPr>
            <p:ph type="title"/>
          </p:nvPr>
        </p:nvSpPr>
        <p:spPr/>
        <p:txBody>
          <a:bodyPr/>
          <a:lstStyle/>
          <a:p>
            <a:pPr eaLnBrk="1" hangingPunct="1"/>
            <a:r>
              <a:rPr lang="en-US" altLang="en-US"/>
              <a:t>Traceability and Change Management</a:t>
            </a:r>
          </a:p>
        </p:txBody>
      </p:sp>
      <p:sp>
        <p:nvSpPr>
          <p:cNvPr id="80900" name="Rectangle 3">
            <a:extLst>
              <a:ext uri="{FF2B5EF4-FFF2-40B4-BE49-F238E27FC236}">
                <a16:creationId xmlns:a16="http://schemas.microsoft.com/office/drawing/2014/main" id="{A5ECF1F9-F9F0-4497-836C-A08349626E84}"/>
              </a:ext>
            </a:extLst>
          </p:cNvPr>
          <p:cNvSpPr>
            <a:spLocks noChangeArrowheads="1"/>
          </p:cNvSpPr>
          <p:nvPr/>
        </p:nvSpPr>
        <p:spPr bwMode="auto">
          <a:xfrm>
            <a:off x="3200400" y="5486400"/>
            <a:ext cx="65532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rgbClr val="FF0000"/>
                </a:solidFill>
                <a:latin typeface="Arial" panose="020B0604020202020204" pitchFamily="34" charset="0"/>
                <a:cs typeface="Times New Roman" panose="02020603050405020304" pitchFamily="18" charset="0"/>
              </a:defRPr>
            </a:lvl1pPr>
            <a:lvl2pPr marL="742950" indent="-285750">
              <a:defRPr sz="2000">
                <a:solidFill>
                  <a:srgbClr val="FF0000"/>
                </a:solidFill>
                <a:latin typeface="Arial" panose="020B0604020202020204" pitchFamily="34" charset="0"/>
                <a:cs typeface="Times New Roman" panose="02020603050405020304" pitchFamily="18" charset="0"/>
              </a:defRPr>
            </a:lvl2pPr>
            <a:lvl3pPr marL="1143000" indent="-228600">
              <a:defRPr sz="2000">
                <a:solidFill>
                  <a:srgbClr val="FF0000"/>
                </a:solidFill>
                <a:latin typeface="Arial" panose="020B0604020202020204" pitchFamily="34" charset="0"/>
                <a:cs typeface="Times New Roman" panose="02020603050405020304" pitchFamily="18" charset="0"/>
              </a:defRPr>
            </a:lvl3pPr>
            <a:lvl4pPr marL="1600200" indent="-228600">
              <a:defRPr sz="2000">
                <a:solidFill>
                  <a:srgbClr val="FF0000"/>
                </a:solidFill>
                <a:latin typeface="Arial" panose="020B0604020202020204" pitchFamily="34" charset="0"/>
                <a:cs typeface="Times New Roman" panose="02020603050405020304" pitchFamily="18" charset="0"/>
              </a:defRPr>
            </a:lvl4pPr>
            <a:lvl5pPr marL="2057400" indent="-228600">
              <a:defRPr sz="2000">
                <a:solidFill>
                  <a:srgbClr val="FF0000"/>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9pPr>
          </a:lstStyle>
          <a:p>
            <a:pPr marL="0" marR="0" lvl="0" indent="0" algn="l" defTabSz="1219169" rtl="0" eaLnBrk="1" fontAlgn="auto" latinLnBrk="0" hangingPunct="0">
              <a:lnSpc>
                <a:spcPct val="90000"/>
              </a:lnSpc>
              <a:spcBef>
                <a:spcPct val="25000"/>
              </a:spcBef>
              <a:spcAft>
                <a:spcPts val="0"/>
              </a:spcAft>
              <a:buClrTx/>
              <a:buSzTx/>
              <a:buFontTx/>
              <a:buNone/>
              <a:tabLst/>
              <a:defRPr/>
            </a:pPr>
            <a:endParaRPr kumimoji="0" lang="en-US" altLang="en-US" sz="2000" b="0" i="0" u="none" strike="noStrike" kern="0" cap="none" spc="0" normalizeH="0" baseline="0" noProof="0">
              <a:ln>
                <a:noFill/>
              </a:ln>
              <a:solidFill>
                <a:srgbClr val="FFFFFF"/>
              </a:solidFill>
              <a:effectLst/>
              <a:uLnTx/>
              <a:uFillTx/>
              <a:latin typeface="Arial" panose="020B0604020202020204" pitchFamily="34" charset="0"/>
              <a:cs typeface="Times New Roman" panose="02020603050405020304" pitchFamily="18" charset="0"/>
              <a:sym typeface="Helvetica Neue"/>
            </a:endParaRPr>
          </a:p>
        </p:txBody>
      </p:sp>
      <p:sp>
        <p:nvSpPr>
          <p:cNvPr id="80901" name="Text Box 4">
            <a:extLst>
              <a:ext uri="{FF2B5EF4-FFF2-40B4-BE49-F238E27FC236}">
                <a16:creationId xmlns:a16="http://schemas.microsoft.com/office/drawing/2014/main" id="{83AC9DDD-F370-4129-8292-6FCC48A77187}"/>
              </a:ext>
            </a:extLst>
          </p:cNvPr>
          <p:cNvSpPr txBox="1">
            <a:spLocks noChangeArrowheads="1"/>
          </p:cNvSpPr>
          <p:nvPr/>
        </p:nvSpPr>
        <p:spPr bwMode="auto">
          <a:xfrm>
            <a:off x="375660" y="1203367"/>
            <a:ext cx="11123399" cy="5288948"/>
          </a:xfrm>
          <a:prstGeom prst="rect">
            <a:avLst/>
          </a:prstGeom>
          <a:noFill/>
          <a:ln w="9525">
            <a:noFill/>
            <a:miter lim="800000"/>
            <a:headEnd/>
            <a:tailEnd/>
          </a:ln>
          <a:effectLst/>
          <a:extLst>
            <a:ext uri="{909E8E84-426E-40DD-AFC4-6F175D3DCCD1}">
              <a14:hiddenFill xmlns:a14="http://schemas.microsoft.com/office/drawing/2010/main">
                <a:solidFill>
                  <a:srgbClr val="FFFFCC"/>
                </a:solid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square">
            <a:spAutoFit/>
          </a:bodyPr>
          <a:lstStyle>
            <a:lvl1pPr>
              <a:defRPr sz="2000">
                <a:solidFill>
                  <a:srgbClr val="FF0000"/>
                </a:solidFill>
                <a:latin typeface="Arial" panose="020B0604020202020204" pitchFamily="34" charset="0"/>
                <a:cs typeface="Times New Roman" panose="02020603050405020304" pitchFamily="18" charset="0"/>
              </a:defRPr>
            </a:lvl1pPr>
            <a:lvl2pPr marL="568325" indent="-111125">
              <a:defRPr sz="2000">
                <a:solidFill>
                  <a:srgbClr val="FF0000"/>
                </a:solidFill>
                <a:latin typeface="Arial" panose="020B0604020202020204" pitchFamily="34" charset="0"/>
                <a:cs typeface="Times New Roman" panose="02020603050405020304" pitchFamily="18" charset="0"/>
              </a:defRPr>
            </a:lvl2pPr>
            <a:lvl3pPr marL="1143000" indent="-228600">
              <a:defRPr sz="2000">
                <a:solidFill>
                  <a:srgbClr val="FF0000"/>
                </a:solidFill>
                <a:latin typeface="Arial" panose="020B0604020202020204" pitchFamily="34" charset="0"/>
                <a:cs typeface="Times New Roman" panose="02020603050405020304" pitchFamily="18" charset="0"/>
              </a:defRPr>
            </a:lvl3pPr>
            <a:lvl4pPr marL="1600200" indent="-228600">
              <a:defRPr sz="2000">
                <a:solidFill>
                  <a:srgbClr val="FF0000"/>
                </a:solidFill>
                <a:latin typeface="Arial" panose="020B0604020202020204" pitchFamily="34" charset="0"/>
                <a:cs typeface="Times New Roman" panose="02020603050405020304" pitchFamily="18" charset="0"/>
              </a:defRPr>
            </a:lvl4pPr>
            <a:lvl5pPr marL="2057400" indent="-228600">
              <a:defRPr sz="2000">
                <a:solidFill>
                  <a:srgbClr val="FF0000"/>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9pPr>
          </a:lstStyle>
          <a:p>
            <a:pPr marL="0" marR="0" lvl="0" indent="0" algn="l" defTabSz="1219169" rtl="0" eaLnBrk="1" fontAlgn="auto" latinLnBrk="0" hangingPunct="0">
              <a:lnSpc>
                <a:spcPct val="90000"/>
              </a:lnSpc>
              <a:spcBef>
                <a:spcPct val="50000"/>
              </a:spcBef>
              <a:spcAft>
                <a:spcPts val="0"/>
              </a:spcAft>
              <a:buClrTx/>
              <a:buSzTx/>
              <a:buFontTx/>
              <a:buNone/>
              <a:tabLst/>
              <a:defRPr/>
            </a:pPr>
            <a:r>
              <a:rPr kumimoji="0" lang="en-US" altLang="en-US" sz="3200" b="0" i="0" u="none" strike="noStrike" kern="0" cap="none" spc="0" normalizeH="0" baseline="0" noProof="0" dirty="0">
                <a:ln>
                  <a:noFill/>
                </a:ln>
                <a:solidFill>
                  <a:schemeClr val="bg2">
                    <a:lumMod val="20000"/>
                    <a:lumOff val="80000"/>
                  </a:schemeClr>
                </a:solidFill>
                <a:effectLst/>
                <a:uLnTx/>
                <a:uFillTx/>
                <a:latin typeface="+mj-lt"/>
                <a:cs typeface="Times New Roman" panose="02020603050405020304" pitchFamily="18" charset="0"/>
                <a:sym typeface="Helvetica Neue"/>
              </a:rPr>
              <a:t>Traceability makes these questions easier to answer as part of the change management process:</a:t>
            </a:r>
          </a:p>
          <a:p>
            <a:pPr marL="568325" marR="0" lvl="1" indent="-111125" algn="l" defTabSz="1219169" rtl="0" eaLnBrk="1" fontAlgn="auto" latinLnBrk="0" hangingPunct="0">
              <a:lnSpc>
                <a:spcPct val="90000"/>
              </a:lnSpc>
              <a:spcBef>
                <a:spcPct val="50000"/>
              </a:spcBef>
              <a:spcAft>
                <a:spcPts val="0"/>
              </a:spcAft>
              <a:buClrTx/>
              <a:buSzTx/>
              <a:buFontTx/>
              <a:buChar char="•"/>
              <a:tabLst/>
              <a:defRPr/>
            </a:pPr>
            <a:r>
              <a:rPr kumimoji="0" lang="en-US" altLang="en-US" sz="2800" b="0" i="0" u="none" strike="noStrike" kern="0" cap="none" spc="0" normalizeH="0" baseline="0" noProof="0" dirty="0">
                <a:ln>
                  <a:noFill/>
                </a:ln>
                <a:solidFill>
                  <a:srgbClr val="FFFFFF"/>
                </a:solidFill>
                <a:effectLst/>
                <a:uLnTx/>
                <a:uFillTx/>
                <a:latin typeface="+mj-lt"/>
                <a:cs typeface="Times New Roman" panose="02020603050405020304" pitchFamily="18" charset="0"/>
                <a:sym typeface="Helvetica Neue"/>
              </a:rPr>
              <a:t>What are the potential positive and negative consequences for a change?</a:t>
            </a:r>
          </a:p>
          <a:p>
            <a:pPr marL="568325" marR="0" lvl="1" indent="-111125" algn="l" defTabSz="1219169" rtl="0" eaLnBrk="1" fontAlgn="auto" latinLnBrk="0" hangingPunct="0">
              <a:lnSpc>
                <a:spcPct val="90000"/>
              </a:lnSpc>
              <a:spcBef>
                <a:spcPct val="50000"/>
              </a:spcBef>
              <a:spcAft>
                <a:spcPts val="0"/>
              </a:spcAft>
              <a:buClrTx/>
              <a:buSzTx/>
              <a:buFontTx/>
              <a:buChar char="•"/>
              <a:tabLst/>
              <a:defRPr/>
            </a:pPr>
            <a:r>
              <a:rPr lang="en-US" altLang="en-US" sz="2800" kern="0" dirty="0">
                <a:solidFill>
                  <a:srgbClr val="FFFFFF"/>
                </a:solidFill>
                <a:latin typeface="+mj-lt"/>
                <a:sym typeface="Helvetica Neue"/>
              </a:rPr>
              <a:t>Which customer asks are implicated by a change?</a:t>
            </a:r>
            <a:endParaRPr kumimoji="0" lang="en-US" altLang="en-US" sz="2800" b="0" i="0" u="none" strike="noStrike" kern="0" cap="none" spc="0" normalizeH="0" baseline="0" noProof="0" dirty="0">
              <a:ln>
                <a:noFill/>
              </a:ln>
              <a:solidFill>
                <a:srgbClr val="FFFFFF"/>
              </a:solidFill>
              <a:effectLst/>
              <a:uLnTx/>
              <a:uFillTx/>
              <a:latin typeface="+mj-lt"/>
              <a:cs typeface="Times New Roman" panose="02020603050405020304" pitchFamily="18" charset="0"/>
              <a:sym typeface="Helvetica Neue"/>
            </a:endParaRPr>
          </a:p>
          <a:p>
            <a:pPr marL="568325" marR="0" lvl="1" indent="-111125" algn="l" defTabSz="1219169" rtl="0" eaLnBrk="1" fontAlgn="auto" latinLnBrk="0" hangingPunct="0">
              <a:lnSpc>
                <a:spcPct val="90000"/>
              </a:lnSpc>
              <a:spcBef>
                <a:spcPct val="50000"/>
              </a:spcBef>
              <a:spcAft>
                <a:spcPts val="0"/>
              </a:spcAft>
              <a:buClrTx/>
              <a:buSzTx/>
              <a:buFontTx/>
              <a:buChar char="•"/>
              <a:tabLst/>
              <a:defRPr/>
            </a:pPr>
            <a:r>
              <a:rPr kumimoji="0" lang="en-US" altLang="en-US" sz="2800" b="0" i="0" u="none" strike="noStrike" kern="0" cap="none" spc="0" normalizeH="0" baseline="0" noProof="0" dirty="0">
                <a:ln>
                  <a:noFill/>
                </a:ln>
                <a:solidFill>
                  <a:srgbClr val="FFFFFF"/>
                </a:solidFill>
                <a:effectLst/>
                <a:uLnTx/>
                <a:uFillTx/>
                <a:latin typeface="+mj-lt"/>
                <a:cs typeface="Times New Roman" panose="02020603050405020304" pitchFamily="18" charset="0"/>
                <a:sym typeface="Helvetica Neue"/>
              </a:rPr>
              <a:t>What use cases, design documents, test cases, and other project items would be affected by the change?  </a:t>
            </a:r>
          </a:p>
          <a:p>
            <a:pPr marL="568325" marR="0" lvl="1" indent="-111125" algn="l" defTabSz="1219169" rtl="0" eaLnBrk="1" fontAlgn="auto" latinLnBrk="0" hangingPunct="0">
              <a:lnSpc>
                <a:spcPct val="90000"/>
              </a:lnSpc>
              <a:spcBef>
                <a:spcPct val="50000"/>
              </a:spcBef>
              <a:spcAft>
                <a:spcPts val="0"/>
              </a:spcAft>
              <a:buClrTx/>
              <a:buSzTx/>
              <a:buFontTx/>
              <a:buChar char="•"/>
              <a:tabLst/>
              <a:defRPr/>
            </a:pPr>
            <a:r>
              <a:rPr kumimoji="0" lang="en-US" altLang="en-US" sz="2800" b="0" i="0" u="none" strike="noStrike" kern="0" cap="none" spc="0" normalizeH="0" baseline="0" noProof="0" dirty="0">
                <a:ln>
                  <a:noFill/>
                </a:ln>
                <a:solidFill>
                  <a:srgbClr val="FFFFFF"/>
                </a:solidFill>
                <a:effectLst/>
                <a:uLnTx/>
                <a:uFillTx/>
                <a:latin typeface="+mj-lt"/>
                <a:cs typeface="Times New Roman" panose="02020603050405020304" pitchFamily="18" charset="0"/>
                <a:sym typeface="Helvetica Neue"/>
              </a:rPr>
              <a:t>How much rework would need to be done, and where?</a:t>
            </a:r>
          </a:p>
          <a:p>
            <a:pPr marL="568325" marR="0" lvl="1" indent="-111125" algn="l" defTabSz="1219169" rtl="0" eaLnBrk="1" fontAlgn="auto" latinLnBrk="0" hangingPunct="0">
              <a:lnSpc>
                <a:spcPct val="90000"/>
              </a:lnSpc>
              <a:spcBef>
                <a:spcPct val="50000"/>
              </a:spcBef>
              <a:spcAft>
                <a:spcPts val="0"/>
              </a:spcAft>
              <a:buClrTx/>
              <a:buSzTx/>
              <a:buFontTx/>
              <a:buChar char="•"/>
              <a:tabLst/>
              <a:defRPr/>
            </a:pPr>
            <a:r>
              <a:rPr kumimoji="0" lang="en-US" altLang="en-US" sz="2800" b="0" i="0" u="none" strike="noStrike" kern="0" cap="none" spc="0" normalizeH="0" baseline="0" noProof="0" dirty="0">
                <a:ln>
                  <a:noFill/>
                </a:ln>
                <a:solidFill>
                  <a:srgbClr val="FFFFFF"/>
                </a:solidFill>
                <a:effectLst/>
                <a:uLnTx/>
                <a:uFillTx/>
                <a:latin typeface="+mj-lt"/>
                <a:cs typeface="Times New Roman" panose="02020603050405020304" pitchFamily="18" charset="0"/>
                <a:sym typeface="Helvetica Neue"/>
              </a:rPr>
              <a:t>Is the change justified?</a:t>
            </a:r>
          </a:p>
          <a:p>
            <a:pPr marL="0" marR="0" lvl="0" indent="0" algn="l" defTabSz="1219169" rtl="0" eaLnBrk="1" fontAlgn="auto" latinLnBrk="0" hangingPunct="0">
              <a:lnSpc>
                <a:spcPct val="90000"/>
              </a:lnSpc>
              <a:spcBef>
                <a:spcPct val="50000"/>
              </a:spcBef>
              <a:spcAft>
                <a:spcPts val="0"/>
              </a:spcAft>
              <a:buClrTx/>
              <a:buSzTx/>
              <a:buFontTx/>
              <a:buNone/>
              <a:tabLst/>
              <a:defRPr/>
            </a:pPr>
            <a:r>
              <a:rPr kumimoji="0" lang="en-US" altLang="en-US" sz="2400" b="0" i="0" u="none" strike="noStrike" kern="0" cap="none" spc="0" normalizeH="0" baseline="0" noProof="0" dirty="0">
                <a:ln>
                  <a:noFill/>
                </a:ln>
                <a:solidFill>
                  <a:srgbClr val="FFFFFF"/>
                </a:solidFill>
                <a:effectLst/>
                <a:uLnTx/>
                <a:uFillTx/>
                <a:latin typeface="+mj-lt"/>
                <a:cs typeface="Times New Roman" panose="02020603050405020304" pitchFamily="18" charset="0"/>
                <a:sym typeface="Helvetica Neue"/>
              </a:rPr>
              <a:t>Traceability also enables accurate tracking and assessment of change completion</a:t>
            </a:r>
          </a:p>
        </p:txBody>
      </p:sp>
    </p:spTree>
    <p:extLst>
      <p:ext uri="{BB962C8B-B14F-4D97-AF65-F5344CB8AC3E}">
        <p14:creationId xmlns:p14="http://schemas.microsoft.com/office/powerpoint/2010/main" val="82099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Slide Number Placeholder 4">
            <a:extLst>
              <a:ext uri="{FF2B5EF4-FFF2-40B4-BE49-F238E27FC236}">
                <a16:creationId xmlns:a16="http://schemas.microsoft.com/office/drawing/2014/main" id="{DADF4AC2-9D10-4840-9C21-0A3AF333B97A}"/>
              </a:ext>
            </a:extLst>
          </p:cNvPr>
          <p:cNvSpPr>
            <a:spLocks noGrp="1"/>
          </p:cNvSpPr>
          <p:nvPr>
            <p:ph type="sldNum" sz="quarter" idx="12"/>
          </p:nvPr>
        </p:nvSpPr>
        <p:spPr bwMode="auto">
          <a:xfrm>
            <a:off x="458788" y="6357938"/>
            <a:ext cx="4159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defPPr>
              <a:defRPr lang="en-US"/>
            </a:defPPr>
            <a:lvl1pPr algn="l" rtl="0" eaLnBrk="0" fontAlgn="base" hangingPunct="0">
              <a:spcBef>
                <a:spcPct val="0"/>
              </a:spcBef>
              <a:spcAft>
                <a:spcPct val="0"/>
              </a:spcAft>
              <a:defRPr sz="800" b="1" kern="1200">
                <a:solidFill>
                  <a:srgbClr val="FFFFFF"/>
                </a:solidFill>
                <a:latin typeface="Verdana" panose="020B0604030504040204" pitchFamily="34" charset="0"/>
                <a:ea typeface="+mn-ea"/>
                <a:cs typeface="Times New Roman" panose="02020603050405020304" pitchFamily="18" charset="0"/>
              </a:defRPr>
            </a:lvl1pPr>
            <a:lvl2pPr marL="457200" algn="l" rtl="0" eaLnBrk="0" fontAlgn="base" hangingPunct="0">
              <a:spcBef>
                <a:spcPct val="0"/>
              </a:spcBef>
              <a:spcAft>
                <a:spcPct val="0"/>
              </a:spcAft>
              <a:defRPr sz="2000" kern="1200">
                <a:solidFill>
                  <a:srgbClr val="FF0000"/>
                </a:solidFill>
                <a:latin typeface="Arial" panose="020B0604020202020204" pitchFamily="34" charset="0"/>
                <a:ea typeface="+mn-ea"/>
                <a:cs typeface="Times New Roman" panose="02020603050405020304" pitchFamily="18" charset="0"/>
              </a:defRPr>
            </a:lvl2pPr>
            <a:lvl3pPr marL="914400" algn="l" rtl="0" eaLnBrk="0" fontAlgn="base" hangingPunct="0">
              <a:spcBef>
                <a:spcPct val="0"/>
              </a:spcBef>
              <a:spcAft>
                <a:spcPct val="0"/>
              </a:spcAft>
              <a:defRPr sz="2000" kern="1200">
                <a:solidFill>
                  <a:srgbClr val="FF0000"/>
                </a:solidFill>
                <a:latin typeface="Arial" panose="020B0604020202020204" pitchFamily="34" charset="0"/>
                <a:ea typeface="+mn-ea"/>
                <a:cs typeface="Times New Roman" panose="02020603050405020304" pitchFamily="18" charset="0"/>
              </a:defRPr>
            </a:lvl3pPr>
            <a:lvl4pPr marL="1371600" algn="l" rtl="0" eaLnBrk="0" fontAlgn="base" hangingPunct="0">
              <a:spcBef>
                <a:spcPct val="0"/>
              </a:spcBef>
              <a:spcAft>
                <a:spcPct val="0"/>
              </a:spcAft>
              <a:defRPr sz="2000" kern="1200">
                <a:solidFill>
                  <a:srgbClr val="FF0000"/>
                </a:solidFill>
                <a:latin typeface="Arial" panose="020B0604020202020204" pitchFamily="34" charset="0"/>
                <a:ea typeface="+mn-ea"/>
                <a:cs typeface="Times New Roman" panose="02020603050405020304" pitchFamily="18" charset="0"/>
              </a:defRPr>
            </a:lvl4pPr>
            <a:lvl5pPr marL="1828800" algn="l" rtl="0" eaLnBrk="0" fontAlgn="base" hangingPunct="0">
              <a:spcBef>
                <a:spcPct val="0"/>
              </a:spcBef>
              <a:spcAft>
                <a:spcPct val="0"/>
              </a:spcAft>
              <a:defRPr sz="2000" kern="1200">
                <a:solidFill>
                  <a:srgbClr val="FF0000"/>
                </a:solidFill>
                <a:latin typeface="Arial" panose="020B0604020202020204" pitchFamily="34" charset="0"/>
                <a:ea typeface="+mn-ea"/>
                <a:cs typeface="Times New Roman" panose="02020603050405020304" pitchFamily="18" charset="0"/>
              </a:defRPr>
            </a:lvl5pPr>
            <a:lvl6pPr marL="2286000" algn="l" defTabSz="914400" rtl="0" eaLnBrk="1" latinLnBrk="0" hangingPunct="1">
              <a:defRPr sz="2000" kern="1200">
                <a:solidFill>
                  <a:srgbClr val="FF0000"/>
                </a:solidFill>
                <a:latin typeface="Arial" panose="020B0604020202020204" pitchFamily="34" charset="0"/>
                <a:ea typeface="+mn-ea"/>
                <a:cs typeface="Times New Roman" panose="02020603050405020304" pitchFamily="18" charset="0"/>
              </a:defRPr>
            </a:lvl6pPr>
            <a:lvl7pPr marL="2743200" algn="l" defTabSz="914400" rtl="0" eaLnBrk="1" latinLnBrk="0" hangingPunct="1">
              <a:defRPr sz="2000" kern="1200">
                <a:solidFill>
                  <a:srgbClr val="FF0000"/>
                </a:solidFill>
                <a:latin typeface="Arial" panose="020B0604020202020204" pitchFamily="34" charset="0"/>
                <a:ea typeface="+mn-ea"/>
                <a:cs typeface="Times New Roman" panose="02020603050405020304" pitchFamily="18" charset="0"/>
              </a:defRPr>
            </a:lvl7pPr>
            <a:lvl8pPr marL="3200400" algn="l" defTabSz="914400" rtl="0" eaLnBrk="1" latinLnBrk="0" hangingPunct="1">
              <a:defRPr sz="2000" kern="1200">
                <a:solidFill>
                  <a:srgbClr val="FF0000"/>
                </a:solidFill>
                <a:latin typeface="Arial" panose="020B0604020202020204" pitchFamily="34" charset="0"/>
                <a:ea typeface="+mn-ea"/>
                <a:cs typeface="Times New Roman" panose="02020603050405020304" pitchFamily="18" charset="0"/>
              </a:defRPr>
            </a:lvl8pPr>
            <a:lvl9pPr marL="3657600" algn="l" defTabSz="914400" rtl="0" eaLnBrk="1" latinLnBrk="0" hangingPunct="1">
              <a:defRPr sz="2000" kern="1200">
                <a:solidFill>
                  <a:srgbClr val="FF0000"/>
                </a:solidFill>
                <a:latin typeface="Arial" panose="020B0604020202020204" pitchFamily="34" charset="0"/>
                <a:ea typeface="+mn-ea"/>
                <a:cs typeface="Times New Roman" panose="02020603050405020304" pitchFamily="18" charset="0"/>
              </a:defRPr>
            </a:lvl9pPr>
          </a:lstStyle>
          <a:p>
            <a:pPr marL="0" marR="0" lvl="0" indent="0" algn="l" defTabSz="1219169" rtl="0" eaLnBrk="0" fontAlgn="base" latinLnBrk="0" hangingPunct="0">
              <a:lnSpc>
                <a:spcPct val="90000"/>
              </a:lnSpc>
              <a:spcBef>
                <a:spcPct val="0"/>
              </a:spcBef>
              <a:spcAft>
                <a:spcPct val="0"/>
              </a:spcAft>
              <a:buClrTx/>
              <a:buSzTx/>
              <a:buFontTx/>
              <a:buNone/>
              <a:tabLst/>
              <a:defRPr/>
            </a:pPr>
            <a:fld id="{B74A329E-F030-4FBA-B40F-68DB9F6DEDFB}" type="slidenum">
              <a:rPr kumimoji="0" lang="en-US" altLang="en-US" sz="800" b="1" i="0" u="none" strike="noStrike" kern="1200" cap="none" spc="0" normalizeH="0" baseline="0" noProof="0" smtClean="0">
                <a:ln>
                  <a:noFill/>
                </a:ln>
                <a:solidFill>
                  <a:srgbClr val="FFFFFF"/>
                </a:solidFill>
                <a:effectLst/>
                <a:uLnTx/>
                <a:uFillTx/>
                <a:latin typeface="Verdana" panose="020B0604030504040204" pitchFamily="34" charset="0"/>
                <a:cs typeface="Times New Roman" panose="02020603050405020304" pitchFamily="18" charset="0"/>
                <a:sym typeface="Helvetica Neue"/>
              </a:rPr>
              <a:pPr marL="0" marR="0" lvl="0" indent="0" algn="l" defTabSz="1219169" rtl="0" eaLnBrk="0" fontAlgn="base" latinLnBrk="0" hangingPunct="0">
                <a:lnSpc>
                  <a:spcPct val="90000"/>
                </a:lnSpc>
                <a:spcBef>
                  <a:spcPct val="0"/>
                </a:spcBef>
                <a:spcAft>
                  <a:spcPct val="0"/>
                </a:spcAft>
                <a:buClrTx/>
                <a:buSzTx/>
                <a:buFontTx/>
                <a:buNone/>
                <a:tabLst/>
                <a:defRPr/>
              </a:pPr>
              <a:t>116</a:t>
            </a:fld>
            <a:endParaRPr kumimoji="0" lang="en-US" altLang="en-US" sz="800" b="1" i="0" u="none" strike="noStrike" kern="1200" cap="none" spc="0" normalizeH="0" baseline="0" noProof="0">
              <a:ln>
                <a:noFill/>
              </a:ln>
              <a:solidFill>
                <a:srgbClr val="FFFFFF"/>
              </a:solidFill>
              <a:effectLst/>
              <a:uLnTx/>
              <a:uFillTx/>
              <a:latin typeface="Verdana" panose="020B0604030504040204" pitchFamily="34" charset="0"/>
              <a:cs typeface="Times New Roman" panose="02020603050405020304" pitchFamily="18" charset="0"/>
              <a:sym typeface="Helvetica Neue"/>
            </a:endParaRPr>
          </a:p>
        </p:txBody>
      </p:sp>
      <p:sp>
        <p:nvSpPr>
          <p:cNvPr id="74756" name="Rectangle 2">
            <a:extLst>
              <a:ext uri="{FF2B5EF4-FFF2-40B4-BE49-F238E27FC236}">
                <a16:creationId xmlns:a16="http://schemas.microsoft.com/office/drawing/2014/main" id="{794467FE-1D62-4CF4-B7FF-81F50D332A2C}"/>
              </a:ext>
            </a:extLst>
          </p:cNvPr>
          <p:cNvSpPr>
            <a:spLocks noGrp="1" noChangeArrowheads="1"/>
          </p:cNvSpPr>
          <p:nvPr>
            <p:ph type="title"/>
          </p:nvPr>
        </p:nvSpPr>
        <p:spPr/>
        <p:txBody>
          <a:bodyPr/>
          <a:lstStyle/>
          <a:p>
            <a:pPr eaLnBrk="1" hangingPunct="1"/>
            <a:r>
              <a:rPr lang="en-US" altLang="en-US" dirty="0"/>
              <a:t>Requirements Engineering Tools</a:t>
            </a:r>
          </a:p>
        </p:txBody>
      </p:sp>
      <p:sp>
        <p:nvSpPr>
          <p:cNvPr id="74757" name="Text Box 4">
            <a:extLst>
              <a:ext uri="{FF2B5EF4-FFF2-40B4-BE49-F238E27FC236}">
                <a16:creationId xmlns:a16="http://schemas.microsoft.com/office/drawing/2014/main" id="{E2ED798B-C400-4373-88E0-5021BD9F2ED1}"/>
              </a:ext>
            </a:extLst>
          </p:cNvPr>
          <p:cNvSpPr txBox="1">
            <a:spLocks noChangeArrowheads="1"/>
          </p:cNvSpPr>
          <p:nvPr/>
        </p:nvSpPr>
        <p:spPr bwMode="auto">
          <a:xfrm>
            <a:off x="748145" y="1723373"/>
            <a:ext cx="10652167" cy="3510256"/>
          </a:xfrm>
          <a:prstGeom prst="rect">
            <a:avLst/>
          </a:prstGeom>
          <a:noFill/>
          <a:ln w="9525">
            <a:noFill/>
            <a:miter lim="800000"/>
            <a:headEnd/>
            <a:tailEnd/>
          </a:ln>
          <a:effectLst/>
          <a:extLst>
            <a:ext uri="{909E8E84-426E-40DD-AFC4-6F175D3DCCD1}">
              <a14:hiddenFill xmlns:a14="http://schemas.microsoft.com/office/drawing/2010/main">
                <a:solidFill>
                  <a:srgbClr val="FFFFCC"/>
                </a:solid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square">
            <a:spAutoFit/>
          </a:bodyPr>
          <a:lstStyle>
            <a:lvl1pPr marL="117475" indent="-117475">
              <a:defRPr sz="2000">
                <a:solidFill>
                  <a:srgbClr val="FF0000"/>
                </a:solidFill>
                <a:latin typeface="Arial" panose="020B0604020202020204" pitchFamily="34" charset="0"/>
                <a:cs typeface="Times New Roman" panose="02020603050405020304" pitchFamily="18" charset="0"/>
              </a:defRPr>
            </a:lvl1pPr>
            <a:lvl2pPr marL="742950" indent="-285750">
              <a:defRPr sz="2000">
                <a:solidFill>
                  <a:srgbClr val="FF0000"/>
                </a:solidFill>
                <a:latin typeface="Arial" panose="020B0604020202020204" pitchFamily="34" charset="0"/>
                <a:cs typeface="Times New Roman" panose="02020603050405020304" pitchFamily="18" charset="0"/>
              </a:defRPr>
            </a:lvl2pPr>
            <a:lvl3pPr marL="1143000" indent="-228600">
              <a:defRPr sz="2000">
                <a:solidFill>
                  <a:srgbClr val="FF0000"/>
                </a:solidFill>
                <a:latin typeface="Arial" panose="020B0604020202020204" pitchFamily="34" charset="0"/>
                <a:cs typeface="Times New Roman" panose="02020603050405020304" pitchFamily="18" charset="0"/>
              </a:defRPr>
            </a:lvl3pPr>
            <a:lvl4pPr marL="1600200" indent="-228600">
              <a:defRPr sz="2000">
                <a:solidFill>
                  <a:srgbClr val="FF0000"/>
                </a:solidFill>
                <a:latin typeface="Arial" panose="020B0604020202020204" pitchFamily="34" charset="0"/>
                <a:cs typeface="Times New Roman" panose="02020603050405020304" pitchFamily="18" charset="0"/>
              </a:defRPr>
            </a:lvl4pPr>
            <a:lvl5pPr marL="2057400" indent="-228600">
              <a:defRPr sz="2000">
                <a:solidFill>
                  <a:srgbClr val="FF0000"/>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9pPr>
          </a:lstStyle>
          <a:p>
            <a:pPr marL="117475" marR="0" lvl="0" indent="-117475" algn="l" defTabSz="1219169" rtl="0" eaLnBrk="1" fontAlgn="auto" latinLnBrk="0" hangingPunct="0">
              <a:lnSpc>
                <a:spcPct val="90000"/>
              </a:lnSpc>
              <a:spcBef>
                <a:spcPct val="50000"/>
              </a:spcBef>
              <a:spcAft>
                <a:spcPts val="0"/>
              </a:spcAft>
              <a:buClrTx/>
              <a:buSzTx/>
              <a:buFontTx/>
              <a:buNone/>
              <a:tabLst/>
              <a:defRPr/>
            </a:pPr>
            <a:r>
              <a:rPr kumimoji="0" lang="en-US" altLang="en-US" sz="3200" b="0" i="0" u="none" strike="noStrike" kern="0" cap="none" spc="0" normalizeH="0" baseline="0" noProof="0" dirty="0">
                <a:ln>
                  <a:noFill/>
                </a:ln>
                <a:solidFill>
                  <a:srgbClr val="004A86">
                    <a:lumMod val="20000"/>
                    <a:lumOff val="80000"/>
                  </a:srgbClr>
                </a:solidFill>
                <a:effectLst/>
                <a:uLnTx/>
                <a:uFillTx/>
                <a:latin typeface="Intel Clear"/>
                <a:cs typeface="Times New Roman" panose="02020603050405020304" pitchFamily="18" charset="0"/>
                <a:sym typeface="Helvetica Neue"/>
              </a:rPr>
              <a:t>Requirements Engineering Tools:</a:t>
            </a:r>
          </a:p>
          <a:p>
            <a:pPr marL="117475" marR="0" lvl="0" indent="-117475" algn="l" defTabSz="1219169" rtl="0" eaLnBrk="1" fontAlgn="auto" latinLnBrk="0" hangingPunct="0">
              <a:lnSpc>
                <a:spcPct val="90000"/>
              </a:lnSpc>
              <a:spcBef>
                <a:spcPct val="25000"/>
              </a:spcBef>
              <a:spcAft>
                <a:spcPts val="0"/>
              </a:spcAft>
              <a:buClrTx/>
              <a:buSzTx/>
              <a:buFontTx/>
              <a:buChar char="•"/>
              <a:tabLst/>
              <a:defRPr/>
            </a:pPr>
            <a:r>
              <a:rPr kumimoji="0" lang="en-US" altLang="en-US" sz="2800" b="0" i="0" u="none" strike="noStrike" kern="0" cap="none" spc="0" normalizeH="0" baseline="0" noProof="0" dirty="0">
                <a:ln>
                  <a:noFill/>
                </a:ln>
                <a:solidFill>
                  <a:srgbClr val="FFFFFF"/>
                </a:solidFill>
                <a:effectLst/>
                <a:uLnTx/>
                <a:uFillTx/>
                <a:latin typeface="Intel Clear Light"/>
                <a:cs typeface="Times New Roman" panose="02020603050405020304" pitchFamily="18" charset="0"/>
                <a:sym typeface="Helvetica Neue"/>
              </a:rPr>
              <a:t> Are necessary to enable traceability in the complex Intel context</a:t>
            </a:r>
          </a:p>
          <a:p>
            <a:pPr marL="117475" marR="0" lvl="0" indent="-117475" algn="l" defTabSz="1219169" rtl="0" eaLnBrk="1" fontAlgn="auto" latinLnBrk="0" hangingPunct="0">
              <a:lnSpc>
                <a:spcPct val="90000"/>
              </a:lnSpc>
              <a:spcBef>
                <a:spcPct val="25000"/>
              </a:spcBef>
              <a:spcAft>
                <a:spcPts val="0"/>
              </a:spcAft>
              <a:buClrTx/>
              <a:buSzTx/>
              <a:buFontTx/>
              <a:buChar char="•"/>
              <a:tabLst/>
              <a:defRPr/>
            </a:pPr>
            <a:r>
              <a:rPr kumimoji="0" lang="en-US" altLang="en-US" sz="2800" b="0" i="0" u="none" strike="noStrike" kern="0" cap="none" spc="0" normalizeH="0" baseline="0" noProof="0" dirty="0">
                <a:ln>
                  <a:noFill/>
                </a:ln>
                <a:solidFill>
                  <a:srgbClr val="FFFFFF"/>
                </a:solidFill>
                <a:effectLst/>
                <a:uLnTx/>
                <a:uFillTx/>
                <a:latin typeface="Intel Clear Light"/>
                <a:cs typeface="Times New Roman" panose="02020603050405020304" pitchFamily="18" charset="0"/>
                <a:sym typeface="Helvetica Neue"/>
              </a:rPr>
              <a:t> Coordinate change and version control activities</a:t>
            </a:r>
          </a:p>
          <a:p>
            <a:pPr marL="117475" marR="0" lvl="0" indent="-117475" algn="l" defTabSz="1219169" rtl="0" eaLnBrk="1" fontAlgn="auto" latinLnBrk="0" hangingPunct="0">
              <a:lnSpc>
                <a:spcPct val="90000"/>
              </a:lnSpc>
              <a:spcBef>
                <a:spcPct val="25000"/>
              </a:spcBef>
              <a:spcAft>
                <a:spcPts val="0"/>
              </a:spcAft>
              <a:buClrTx/>
              <a:buSzTx/>
              <a:buFontTx/>
              <a:buChar char="•"/>
              <a:tabLst/>
              <a:defRPr/>
            </a:pPr>
            <a:r>
              <a:rPr kumimoji="0" lang="en-US" altLang="en-US" sz="2800" b="0" i="0" u="none" strike="noStrike" kern="0" cap="none" spc="0" normalizeH="0" baseline="0" noProof="0" dirty="0">
                <a:ln>
                  <a:noFill/>
                </a:ln>
                <a:solidFill>
                  <a:srgbClr val="FFFFFF"/>
                </a:solidFill>
                <a:effectLst/>
                <a:uLnTx/>
                <a:uFillTx/>
                <a:latin typeface="Intel Clear Light"/>
                <a:cs typeface="Times New Roman" panose="02020603050405020304" pitchFamily="18" charset="0"/>
                <a:sym typeface="Helvetica Neue"/>
              </a:rPr>
              <a:t> Capture requirements attributes in a database</a:t>
            </a:r>
          </a:p>
          <a:p>
            <a:pPr marL="117475" marR="0" lvl="0" indent="-117475" algn="l" defTabSz="1219169" rtl="0" eaLnBrk="1" fontAlgn="auto" latinLnBrk="0" hangingPunct="0">
              <a:lnSpc>
                <a:spcPct val="90000"/>
              </a:lnSpc>
              <a:spcBef>
                <a:spcPct val="25000"/>
              </a:spcBef>
              <a:spcAft>
                <a:spcPts val="0"/>
              </a:spcAft>
              <a:buClrTx/>
              <a:buSzTx/>
              <a:buFontTx/>
              <a:buChar char="•"/>
              <a:tabLst/>
              <a:defRPr/>
            </a:pPr>
            <a:r>
              <a:rPr kumimoji="0" lang="en-US" altLang="en-US" sz="2800" b="0" i="0" u="none" strike="noStrike" kern="0" cap="none" spc="0" normalizeH="0" baseline="0" noProof="0" dirty="0">
                <a:ln>
                  <a:noFill/>
                </a:ln>
                <a:solidFill>
                  <a:srgbClr val="FFFFFF"/>
                </a:solidFill>
                <a:effectLst/>
                <a:uLnTx/>
                <a:uFillTx/>
                <a:latin typeface="Intel Clear Light"/>
                <a:cs typeface="Times New Roman" panose="02020603050405020304" pitchFamily="18" charset="0"/>
                <a:sym typeface="Helvetica Neue"/>
              </a:rPr>
              <a:t> Enable re-use of requirements</a:t>
            </a:r>
          </a:p>
          <a:p>
            <a:pPr marL="117475" marR="0" lvl="0" indent="-117475" algn="l" defTabSz="1219169" rtl="0" eaLnBrk="1" fontAlgn="auto" latinLnBrk="0" hangingPunct="0">
              <a:lnSpc>
                <a:spcPct val="90000"/>
              </a:lnSpc>
              <a:spcBef>
                <a:spcPct val="25000"/>
              </a:spcBef>
              <a:spcAft>
                <a:spcPts val="0"/>
              </a:spcAft>
              <a:buClrTx/>
              <a:buSzTx/>
              <a:buFontTx/>
              <a:buChar char="•"/>
              <a:tabLst/>
              <a:defRPr/>
            </a:pPr>
            <a:r>
              <a:rPr kumimoji="0" lang="en-US" altLang="en-US" sz="2800" b="0" i="0" u="none" strike="noStrike" kern="0" cap="none" spc="0" normalizeH="0" baseline="0" noProof="0" dirty="0">
                <a:ln>
                  <a:noFill/>
                </a:ln>
                <a:solidFill>
                  <a:srgbClr val="FFFFFF"/>
                </a:solidFill>
                <a:effectLst/>
                <a:uLnTx/>
                <a:uFillTx/>
                <a:latin typeface="Intel Clear Light"/>
                <a:cs typeface="Times New Roman" panose="02020603050405020304" pitchFamily="18" charset="0"/>
                <a:sym typeface="Helvetica Neue"/>
              </a:rPr>
              <a:t> Help control and distribute the requirements baseline(s)</a:t>
            </a:r>
          </a:p>
          <a:p>
            <a:pPr marL="117475" marR="0" lvl="0" indent="-117475" algn="l" defTabSz="1219169" rtl="0" eaLnBrk="1" fontAlgn="auto" latinLnBrk="0" hangingPunct="0">
              <a:lnSpc>
                <a:spcPct val="90000"/>
              </a:lnSpc>
              <a:spcBef>
                <a:spcPct val="25000"/>
              </a:spcBef>
              <a:spcAft>
                <a:spcPts val="0"/>
              </a:spcAft>
              <a:buClrTx/>
              <a:buSzTx/>
              <a:buFontTx/>
              <a:buChar char="•"/>
              <a:tabLst/>
              <a:defRPr/>
            </a:pPr>
            <a:r>
              <a:rPr kumimoji="0" lang="en-US" altLang="en-US" sz="2800" b="0" i="0" u="none" strike="noStrike" kern="0" cap="none" spc="0" normalizeH="0" baseline="0" noProof="0" dirty="0">
                <a:ln>
                  <a:noFill/>
                </a:ln>
                <a:solidFill>
                  <a:srgbClr val="FFFFFF"/>
                </a:solidFill>
                <a:effectLst/>
                <a:uLnTx/>
                <a:uFillTx/>
                <a:latin typeface="Intel Clear Light"/>
                <a:cs typeface="Times New Roman" panose="02020603050405020304" pitchFamily="18" charset="0"/>
                <a:sym typeface="Helvetica Neue"/>
              </a:rPr>
              <a:t> Assist with impact analysis (especially through traceability)</a:t>
            </a:r>
          </a:p>
        </p:txBody>
      </p:sp>
    </p:spTree>
    <p:extLst>
      <p:ext uri="{BB962C8B-B14F-4D97-AF65-F5344CB8AC3E}">
        <p14:creationId xmlns:p14="http://schemas.microsoft.com/office/powerpoint/2010/main" val="4047847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a:extLst>
              <a:ext uri="{FF2B5EF4-FFF2-40B4-BE49-F238E27FC236}">
                <a16:creationId xmlns:a16="http://schemas.microsoft.com/office/drawing/2014/main" id="{72480F6C-2901-49FE-942E-37A67AEFF3E9}"/>
              </a:ext>
            </a:extLst>
          </p:cNvPr>
          <p:cNvSpPr>
            <a:spLocks noGrp="1"/>
          </p:cNvSpPr>
          <p:nvPr>
            <p:ph type="sldNum" sz="quarter" idx="12"/>
          </p:nvPr>
        </p:nvSpPr>
        <p:spPr bwMode="auto">
          <a:xfrm>
            <a:off x="458788" y="6357938"/>
            <a:ext cx="4159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defPPr>
              <a:defRPr lang="en-US"/>
            </a:defPPr>
            <a:lvl1pPr algn="l" rtl="0" eaLnBrk="0" fontAlgn="base" hangingPunct="0">
              <a:spcBef>
                <a:spcPct val="0"/>
              </a:spcBef>
              <a:spcAft>
                <a:spcPct val="0"/>
              </a:spcAft>
              <a:defRPr sz="800" b="1" kern="1200">
                <a:solidFill>
                  <a:srgbClr val="FFFFFF"/>
                </a:solidFill>
                <a:latin typeface="Verdana" panose="020B0604030504040204" pitchFamily="34" charset="0"/>
                <a:ea typeface="+mn-ea"/>
                <a:cs typeface="Times New Roman" panose="02020603050405020304" pitchFamily="18" charset="0"/>
              </a:defRPr>
            </a:lvl1pPr>
            <a:lvl2pPr marL="457200" algn="l" rtl="0" eaLnBrk="0" fontAlgn="base" hangingPunct="0">
              <a:spcBef>
                <a:spcPct val="0"/>
              </a:spcBef>
              <a:spcAft>
                <a:spcPct val="0"/>
              </a:spcAft>
              <a:defRPr sz="2000" kern="1200">
                <a:solidFill>
                  <a:srgbClr val="FF0000"/>
                </a:solidFill>
                <a:latin typeface="Arial" panose="020B0604020202020204" pitchFamily="34" charset="0"/>
                <a:ea typeface="+mn-ea"/>
                <a:cs typeface="Times New Roman" panose="02020603050405020304" pitchFamily="18" charset="0"/>
              </a:defRPr>
            </a:lvl2pPr>
            <a:lvl3pPr marL="914400" algn="l" rtl="0" eaLnBrk="0" fontAlgn="base" hangingPunct="0">
              <a:spcBef>
                <a:spcPct val="0"/>
              </a:spcBef>
              <a:spcAft>
                <a:spcPct val="0"/>
              </a:spcAft>
              <a:defRPr sz="2000" kern="1200">
                <a:solidFill>
                  <a:srgbClr val="FF0000"/>
                </a:solidFill>
                <a:latin typeface="Arial" panose="020B0604020202020204" pitchFamily="34" charset="0"/>
                <a:ea typeface="+mn-ea"/>
                <a:cs typeface="Times New Roman" panose="02020603050405020304" pitchFamily="18" charset="0"/>
              </a:defRPr>
            </a:lvl3pPr>
            <a:lvl4pPr marL="1371600" algn="l" rtl="0" eaLnBrk="0" fontAlgn="base" hangingPunct="0">
              <a:spcBef>
                <a:spcPct val="0"/>
              </a:spcBef>
              <a:spcAft>
                <a:spcPct val="0"/>
              </a:spcAft>
              <a:defRPr sz="2000" kern="1200">
                <a:solidFill>
                  <a:srgbClr val="FF0000"/>
                </a:solidFill>
                <a:latin typeface="Arial" panose="020B0604020202020204" pitchFamily="34" charset="0"/>
                <a:ea typeface="+mn-ea"/>
                <a:cs typeface="Times New Roman" panose="02020603050405020304" pitchFamily="18" charset="0"/>
              </a:defRPr>
            </a:lvl4pPr>
            <a:lvl5pPr marL="1828800" algn="l" rtl="0" eaLnBrk="0" fontAlgn="base" hangingPunct="0">
              <a:spcBef>
                <a:spcPct val="0"/>
              </a:spcBef>
              <a:spcAft>
                <a:spcPct val="0"/>
              </a:spcAft>
              <a:defRPr sz="2000" kern="1200">
                <a:solidFill>
                  <a:srgbClr val="FF0000"/>
                </a:solidFill>
                <a:latin typeface="Arial" panose="020B0604020202020204" pitchFamily="34" charset="0"/>
                <a:ea typeface="+mn-ea"/>
                <a:cs typeface="Times New Roman" panose="02020603050405020304" pitchFamily="18" charset="0"/>
              </a:defRPr>
            </a:lvl5pPr>
            <a:lvl6pPr marL="2286000" algn="l" defTabSz="914400" rtl="0" eaLnBrk="1" latinLnBrk="0" hangingPunct="1">
              <a:defRPr sz="2000" kern="1200">
                <a:solidFill>
                  <a:srgbClr val="FF0000"/>
                </a:solidFill>
                <a:latin typeface="Arial" panose="020B0604020202020204" pitchFamily="34" charset="0"/>
                <a:ea typeface="+mn-ea"/>
                <a:cs typeface="Times New Roman" panose="02020603050405020304" pitchFamily="18" charset="0"/>
              </a:defRPr>
            </a:lvl6pPr>
            <a:lvl7pPr marL="2743200" algn="l" defTabSz="914400" rtl="0" eaLnBrk="1" latinLnBrk="0" hangingPunct="1">
              <a:defRPr sz="2000" kern="1200">
                <a:solidFill>
                  <a:srgbClr val="FF0000"/>
                </a:solidFill>
                <a:latin typeface="Arial" panose="020B0604020202020204" pitchFamily="34" charset="0"/>
                <a:ea typeface="+mn-ea"/>
                <a:cs typeface="Times New Roman" panose="02020603050405020304" pitchFamily="18" charset="0"/>
              </a:defRPr>
            </a:lvl7pPr>
            <a:lvl8pPr marL="3200400" algn="l" defTabSz="914400" rtl="0" eaLnBrk="1" latinLnBrk="0" hangingPunct="1">
              <a:defRPr sz="2000" kern="1200">
                <a:solidFill>
                  <a:srgbClr val="FF0000"/>
                </a:solidFill>
                <a:latin typeface="Arial" panose="020B0604020202020204" pitchFamily="34" charset="0"/>
                <a:ea typeface="+mn-ea"/>
                <a:cs typeface="Times New Roman" panose="02020603050405020304" pitchFamily="18" charset="0"/>
              </a:defRPr>
            </a:lvl8pPr>
            <a:lvl9pPr marL="3657600" algn="l" defTabSz="914400" rtl="0" eaLnBrk="1" latinLnBrk="0" hangingPunct="1">
              <a:defRPr sz="2000" kern="1200">
                <a:solidFill>
                  <a:srgbClr val="FF0000"/>
                </a:solidFill>
                <a:latin typeface="Arial" panose="020B0604020202020204" pitchFamily="34" charset="0"/>
                <a:ea typeface="+mn-ea"/>
                <a:cs typeface="Times New Roman" panose="02020603050405020304" pitchFamily="18" charset="0"/>
              </a:defRPr>
            </a:lvl9pPr>
          </a:lstStyle>
          <a:p>
            <a:pPr marL="0" marR="0" lvl="0" indent="0" algn="l" defTabSz="1219169" rtl="0" eaLnBrk="0" fontAlgn="base" latinLnBrk="0" hangingPunct="0">
              <a:lnSpc>
                <a:spcPct val="90000"/>
              </a:lnSpc>
              <a:spcBef>
                <a:spcPct val="0"/>
              </a:spcBef>
              <a:spcAft>
                <a:spcPct val="0"/>
              </a:spcAft>
              <a:buClrTx/>
              <a:buSzTx/>
              <a:buFontTx/>
              <a:buNone/>
              <a:tabLst/>
              <a:defRPr/>
            </a:pPr>
            <a:fld id="{B74A329E-F030-4FBA-B40F-68DB9F6DEDFB}" type="slidenum">
              <a:rPr kumimoji="0" lang="en-US" altLang="en-US" sz="800" b="1" i="0" u="none" strike="noStrike" kern="1200" cap="none" spc="0" normalizeH="0" baseline="0" noProof="0" smtClean="0">
                <a:ln>
                  <a:noFill/>
                </a:ln>
                <a:solidFill>
                  <a:srgbClr val="FFFFFF"/>
                </a:solidFill>
                <a:effectLst/>
                <a:uLnTx/>
                <a:uFillTx/>
                <a:latin typeface="Verdana" panose="020B0604030504040204" pitchFamily="34" charset="0"/>
                <a:cs typeface="Times New Roman" panose="02020603050405020304" pitchFamily="18" charset="0"/>
                <a:sym typeface="Helvetica Neue"/>
              </a:rPr>
              <a:pPr marL="0" marR="0" lvl="0" indent="0" algn="l" defTabSz="1219169" rtl="0" eaLnBrk="0" fontAlgn="base" latinLnBrk="0" hangingPunct="0">
                <a:lnSpc>
                  <a:spcPct val="90000"/>
                </a:lnSpc>
                <a:spcBef>
                  <a:spcPct val="0"/>
                </a:spcBef>
                <a:spcAft>
                  <a:spcPct val="0"/>
                </a:spcAft>
                <a:buClrTx/>
                <a:buSzTx/>
                <a:buFontTx/>
                <a:buNone/>
                <a:tabLst/>
                <a:defRPr/>
              </a:pPr>
              <a:t>117</a:t>
            </a:fld>
            <a:endParaRPr kumimoji="0" lang="en-US" altLang="en-US" sz="800" b="1" i="0" u="none" strike="noStrike" kern="1200" cap="none" spc="0" normalizeH="0" baseline="0" noProof="0">
              <a:ln>
                <a:noFill/>
              </a:ln>
              <a:solidFill>
                <a:srgbClr val="FFFFFF"/>
              </a:solidFill>
              <a:effectLst/>
              <a:uLnTx/>
              <a:uFillTx/>
              <a:latin typeface="Verdana" panose="020B0604030504040204" pitchFamily="34" charset="0"/>
              <a:cs typeface="Times New Roman" panose="02020603050405020304" pitchFamily="18" charset="0"/>
              <a:sym typeface="Helvetica Neue"/>
            </a:endParaRPr>
          </a:p>
        </p:txBody>
      </p:sp>
      <p:sp>
        <p:nvSpPr>
          <p:cNvPr id="84995" name="Rectangle 2">
            <a:extLst>
              <a:ext uri="{FF2B5EF4-FFF2-40B4-BE49-F238E27FC236}">
                <a16:creationId xmlns:a16="http://schemas.microsoft.com/office/drawing/2014/main" id="{0F948601-7244-4204-B441-8F181F1A0D9C}"/>
              </a:ext>
            </a:extLst>
          </p:cNvPr>
          <p:cNvSpPr>
            <a:spLocks noGrp="1" noChangeArrowheads="1"/>
          </p:cNvSpPr>
          <p:nvPr>
            <p:ph type="title"/>
          </p:nvPr>
        </p:nvSpPr>
        <p:spPr>
          <a:xfrm>
            <a:off x="571370" y="215243"/>
            <a:ext cx="11010816" cy="952499"/>
          </a:xfrm>
        </p:spPr>
        <p:txBody>
          <a:bodyPr/>
          <a:lstStyle/>
          <a:p>
            <a:pPr eaLnBrk="1" hangingPunct="1"/>
            <a:r>
              <a:rPr lang="en-US" altLang="en-US" dirty="0"/>
              <a:t>Requirements Engineering Tools</a:t>
            </a:r>
          </a:p>
        </p:txBody>
      </p:sp>
      <p:sp>
        <p:nvSpPr>
          <p:cNvPr id="84996" name="Text Box 9">
            <a:extLst>
              <a:ext uri="{FF2B5EF4-FFF2-40B4-BE49-F238E27FC236}">
                <a16:creationId xmlns:a16="http://schemas.microsoft.com/office/drawing/2014/main" id="{C5667B26-CC72-46B5-A4AC-08D046BD8D3D}"/>
              </a:ext>
            </a:extLst>
          </p:cNvPr>
          <p:cNvSpPr txBox="1">
            <a:spLocks noChangeArrowheads="1"/>
          </p:cNvSpPr>
          <p:nvPr/>
        </p:nvSpPr>
        <p:spPr bwMode="auto">
          <a:xfrm>
            <a:off x="1099241" y="801865"/>
            <a:ext cx="4987263" cy="592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rgbClr val="FF0000"/>
                </a:solidFill>
                <a:latin typeface="Arial" panose="020B0604020202020204" pitchFamily="34" charset="0"/>
                <a:cs typeface="Times New Roman" panose="02020603050405020304" pitchFamily="18" charset="0"/>
              </a:defRPr>
            </a:lvl1pPr>
            <a:lvl2pPr marL="742950" indent="-285750">
              <a:defRPr sz="2000">
                <a:solidFill>
                  <a:srgbClr val="FF0000"/>
                </a:solidFill>
                <a:latin typeface="Arial" panose="020B0604020202020204" pitchFamily="34" charset="0"/>
                <a:cs typeface="Times New Roman" panose="02020603050405020304" pitchFamily="18" charset="0"/>
              </a:defRPr>
            </a:lvl2pPr>
            <a:lvl3pPr marL="1143000" indent="-228600">
              <a:defRPr sz="2000">
                <a:solidFill>
                  <a:srgbClr val="FF0000"/>
                </a:solidFill>
                <a:latin typeface="Arial" panose="020B0604020202020204" pitchFamily="34" charset="0"/>
                <a:cs typeface="Times New Roman" panose="02020603050405020304" pitchFamily="18" charset="0"/>
              </a:defRPr>
            </a:lvl3pPr>
            <a:lvl4pPr marL="1600200" indent="-228600">
              <a:defRPr sz="2000">
                <a:solidFill>
                  <a:srgbClr val="FF0000"/>
                </a:solidFill>
                <a:latin typeface="Arial" panose="020B0604020202020204" pitchFamily="34" charset="0"/>
                <a:cs typeface="Times New Roman" panose="02020603050405020304" pitchFamily="18" charset="0"/>
              </a:defRPr>
            </a:lvl4pPr>
            <a:lvl5pPr marL="2057400" indent="-228600">
              <a:defRPr sz="2000">
                <a:solidFill>
                  <a:srgbClr val="FF0000"/>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9pPr>
          </a:lstStyle>
          <a:p>
            <a:pPr marL="0" marR="0" lvl="0" indent="0" algn="l" defTabSz="1219169" rtl="0" eaLnBrk="1" fontAlgn="auto" latinLnBrk="0" hangingPunct="0">
              <a:lnSpc>
                <a:spcPct val="90000"/>
              </a:lnSpc>
              <a:spcBef>
                <a:spcPts val="2250"/>
              </a:spcBef>
              <a:spcAft>
                <a:spcPts val="0"/>
              </a:spcAft>
              <a:buClrTx/>
              <a:buSzTx/>
              <a:buFontTx/>
              <a:buNone/>
              <a:tabLst/>
              <a:defRPr/>
            </a:pPr>
            <a:r>
              <a:rPr kumimoji="0" lang="en-US" altLang="en-US" sz="3600" b="0" i="0" u="none" strike="noStrike" kern="0" cap="none" spc="0" normalizeH="0" baseline="0" noProof="0" dirty="0">
                <a:ln>
                  <a:noFill/>
                </a:ln>
                <a:solidFill>
                  <a:schemeClr val="bg2">
                    <a:lumMod val="20000"/>
                    <a:lumOff val="80000"/>
                  </a:schemeClr>
                </a:solidFill>
                <a:effectLst/>
                <a:uLnTx/>
                <a:uFillTx/>
                <a:latin typeface="+mj-lt"/>
                <a:cs typeface="Times New Roman" panose="02020603050405020304" pitchFamily="18" charset="0"/>
                <a:sym typeface="Helvetica Neue"/>
              </a:rPr>
              <a:t>Common Tool Features</a:t>
            </a:r>
          </a:p>
        </p:txBody>
      </p:sp>
      <p:sp>
        <p:nvSpPr>
          <p:cNvPr id="84997" name="Text Box 23">
            <a:extLst>
              <a:ext uri="{FF2B5EF4-FFF2-40B4-BE49-F238E27FC236}">
                <a16:creationId xmlns:a16="http://schemas.microsoft.com/office/drawing/2014/main" id="{901F9F4E-0726-4B41-848E-6351E3369F77}"/>
              </a:ext>
            </a:extLst>
          </p:cNvPr>
          <p:cNvSpPr txBox="1">
            <a:spLocks noChangeArrowheads="1"/>
          </p:cNvSpPr>
          <p:nvPr/>
        </p:nvSpPr>
        <p:spPr bwMode="auto">
          <a:xfrm>
            <a:off x="458788" y="1521851"/>
            <a:ext cx="11274424" cy="5190460"/>
          </a:xfrm>
          <a:prstGeom prst="rect">
            <a:avLst/>
          </a:prstGeom>
          <a:noFill/>
          <a:ln w="9525">
            <a:noFill/>
            <a:miter lim="800000"/>
            <a:headEnd/>
            <a:tailEnd/>
          </a:ln>
          <a:effectLst/>
          <a:extLst>
            <a:ext uri="{909E8E84-426E-40DD-AFC4-6F175D3DCCD1}">
              <a14:hiddenFill xmlns:a14="http://schemas.microsoft.com/office/drawing/2010/main">
                <a:solidFill>
                  <a:srgbClr val="FFFFCC"/>
                </a:solid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square">
            <a:spAutoFit/>
          </a:bodyPr>
          <a:lstStyle>
            <a:lvl1pPr marL="114300" indent="-114300">
              <a:defRPr sz="2000">
                <a:solidFill>
                  <a:srgbClr val="FF0000"/>
                </a:solidFill>
                <a:latin typeface="Arial" panose="020B0604020202020204" pitchFamily="34" charset="0"/>
                <a:cs typeface="Times New Roman" panose="02020603050405020304" pitchFamily="18" charset="0"/>
              </a:defRPr>
            </a:lvl1pPr>
            <a:lvl2pPr marL="742950" indent="-285750">
              <a:defRPr sz="2000">
                <a:solidFill>
                  <a:srgbClr val="FF0000"/>
                </a:solidFill>
                <a:latin typeface="Arial" panose="020B0604020202020204" pitchFamily="34" charset="0"/>
                <a:cs typeface="Times New Roman" panose="02020603050405020304" pitchFamily="18" charset="0"/>
              </a:defRPr>
            </a:lvl2pPr>
            <a:lvl3pPr marL="1143000" indent="-228600">
              <a:defRPr sz="2000">
                <a:solidFill>
                  <a:srgbClr val="FF0000"/>
                </a:solidFill>
                <a:latin typeface="Arial" panose="020B0604020202020204" pitchFamily="34" charset="0"/>
                <a:cs typeface="Times New Roman" panose="02020603050405020304" pitchFamily="18" charset="0"/>
              </a:defRPr>
            </a:lvl3pPr>
            <a:lvl4pPr marL="1600200" indent="-228600">
              <a:defRPr sz="2000">
                <a:solidFill>
                  <a:srgbClr val="FF0000"/>
                </a:solidFill>
                <a:latin typeface="Arial" panose="020B0604020202020204" pitchFamily="34" charset="0"/>
                <a:cs typeface="Times New Roman" panose="02020603050405020304" pitchFamily="18" charset="0"/>
              </a:defRPr>
            </a:lvl4pPr>
            <a:lvl5pPr marL="2057400" indent="-228600">
              <a:defRPr sz="2000">
                <a:solidFill>
                  <a:srgbClr val="FF0000"/>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9pPr>
          </a:lstStyle>
          <a:p>
            <a:pPr marL="114300" marR="0" lvl="0" indent="-114300" algn="l" defTabSz="1219169" rtl="0" eaLnBrk="1" fontAlgn="auto" latinLnBrk="0" hangingPunct="0">
              <a:lnSpc>
                <a:spcPct val="90000"/>
              </a:lnSpc>
              <a:spcBef>
                <a:spcPct val="50000"/>
              </a:spcBef>
              <a:spcAft>
                <a:spcPts val="0"/>
              </a:spcAft>
              <a:buClrTx/>
              <a:buSzTx/>
              <a:buFontTx/>
              <a:buNone/>
              <a:tabLst/>
              <a:defRPr/>
            </a:pPr>
            <a:r>
              <a:rPr kumimoji="0" lang="en-US" altLang="en-US" sz="2400" b="0" i="0" u="none" strike="noStrike" kern="0" cap="none" spc="0" normalizeH="0" baseline="0" noProof="0" dirty="0">
                <a:ln>
                  <a:noFill/>
                </a:ln>
                <a:effectLst/>
                <a:uLnTx/>
                <a:uFillTx/>
                <a:latin typeface="+mj-lt"/>
                <a:cs typeface="Times New Roman" panose="02020603050405020304" pitchFamily="18" charset="0"/>
                <a:sym typeface="Helvetica Neue"/>
              </a:rPr>
              <a:t>All </a:t>
            </a:r>
            <a:r>
              <a:rPr kumimoji="0" lang="en-US" altLang="en-US" sz="2400" b="0" i="0" u="none" strike="noStrike" kern="0" cap="none" spc="0" normalizeH="0" baseline="0" noProof="0" dirty="0">
                <a:ln>
                  <a:noFill/>
                </a:ln>
                <a:solidFill>
                  <a:srgbClr val="00C7FD"/>
                </a:solidFill>
                <a:effectLst/>
                <a:uLnTx/>
                <a:uFillTx/>
                <a:latin typeface="+mj-lt"/>
                <a:cs typeface="Times New Roman" panose="02020603050405020304" pitchFamily="18" charset="0"/>
                <a:sym typeface="Helvetica Neue"/>
              </a:rPr>
              <a:t>standards-aligned and functional RM tools </a:t>
            </a:r>
            <a:r>
              <a:rPr kumimoji="0" lang="en-US" altLang="en-US" sz="2400" b="0" i="0" u="none" strike="noStrike" kern="0" cap="none" spc="0" normalizeH="0" baseline="0" noProof="0" dirty="0">
                <a:ln>
                  <a:noFill/>
                </a:ln>
                <a:effectLst/>
                <a:uLnTx/>
                <a:uFillTx/>
                <a:latin typeface="+mj-lt"/>
                <a:cs typeface="Times New Roman" panose="02020603050405020304" pitchFamily="18" charset="0"/>
                <a:sym typeface="Helvetica Neue"/>
              </a:rPr>
              <a:t>MUST</a:t>
            </a:r>
            <a:r>
              <a:rPr kumimoji="0" lang="en-US" altLang="en-US" sz="2400" b="0" i="0" u="none" strike="noStrike" kern="0" cap="none" spc="0" normalizeH="0" baseline="0" noProof="0" dirty="0">
                <a:ln>
                  <a:noFill/>
                </a:ln>
                <a:solidFill>
                  <a:srgbClr val="00C7FD"/>
                </a:solidFill>
                <a:effectLst/>
                <a:uLnTx/>
                <a:uFillTx/>
                <a:latin typeface="+mj-lt"/>
                <a:cs typeface="Times New Roman" panose="02020603050405020304" pitchFamily="18" charset="0"/>
                <a:sym typeface="Helvetica Neue"/>
              </a:rPr>
              <a:t> have:</a:t>
            </a:r>
          </a:p>
          <a:p>
            <a:pPr marL="114300" marR="0" lvl="0" indent="-114300" algn="l" defTabSz="1219169" rtl="0" eaLnBrk="1" fontAlgn="auto" latinLnBrk="0" hangingPunct="0">
              <a:lnSpc>
                <a:spcPct val="90000"/>
              </a:lnSpc>
              <a:spcBef>
                <a:spcPct val="25000"/>
              </a:spcBef>
              <a:spcAft>
                <a:spcPts val="0"/>
              </a:spcAft>
              <a:buClrTx/>
              <a:buSzTx/>
              <a:buFontTx/>
              <a:buChar char="•"/>
              <a:tabLst/>
              <a:defRPr/>
            </a:pPr>
            <a:r>
              <a:rPr kumimoji="0" lang="en-US" altLang="en-US" sz="2400" b="0" i="0" u="none" strike="noStrike" kern="0" cap="none" spc="0" normalizeH="0" baseline="0" noProof="0" dirty="0">
                <a:ln>
                  <a:noFill/>
                </a:ln>
                <a:solidFill>
                  <a:srgbClr val="FFFFFF"/>
                </a:solidFill>
                <a:effectLst/>
                <a:uLnTx/>
                <a:uFillTx/>
                <a:latin typeface="+mj-lt"/>
                <a:cs typeface="Times New Roman" panose="02020603050405020304" pitchFamily="18" charset="0"/>
                <a:sym typeface="Helvetica Neue"/>
              </a:rPr>
              <a:t>Good to excellent functionality for requirements </a:t>
            </a:r>
            <a:r>
              <a:rPr kumimoji="0" lang="en-US" altLang="en-US" sz="2400" b="0" i="0" u="none" strike="noStrike" kern="0" cap="none" spc="0" normalizeH="0" baseline="0" noProof="0" dirty="0">
                <a:ln>
                  <a:noFill/>
                </a:ln>
                <a:solidFill>
                  <a:schemeClr val="bg2">
                    <a:lumMod val="20000"/>
                    <a:lumOff val="80000"/>
                  </a:schemeClr>
                </a:solidFill>
                <a:effectLst/>
                <a:uLnTx/>
                <a:uFillTx/>
                <a:latin typeface="+mj-lt"/>
                <a:cs typeface="Times New Roman" panose="02020603050405020304" pitchFamily="18" charset="0"/>
                <a:sym typeface="Helvetica Neue"/>
              </a:rPr>
              <a:t>tracing</a:t>
            </a:r>
            <a:r>
              <a:rPr kumimoji="0" lang="en-US" altLang="en-US" sz="2400" b="0" i="0" u="none" strike="noStrike" kern="0" cap="none" spc="0" normalizeH="0" baseline="0" noProof="0" dirty="0">
                <a:ln>
                  <a:noFill/>
                </a:ln>
                <a:solidFill>
                  <a:srgbClr val="FFFFFF"/>
                </a:solidFill>
                <a:effectLst/>
                <a:uLnTx/>
                <a:uFillTx/>
                <a:latin typeface="+mj-lt"/>
                <a:cs typeface="Times New Roman" panose="02020603050405020304" pitchFamily="18" charset="0"/>
                <a:sym typeface="Helvetica Neue"/>
              </a:rPr>
              <a:t>, including across </a:t>
            </a:r>
            <a:r>
              <a:rPr kumimoji="0" lang="en-US" altLang="en-US" sz="2400" b="0" i="0" u="none" strike="noStrike" kern="0" cap="none" spc="0" normalizeH="0" baseline="0" noProof="0" dirty="0">
                <a:ln>
                  <a:noFill/>
                </a:ln>
                <a:solidFill>
                  <a:schemeClr val="bg2">
                    <a:lumMod val="20000"/>
                    <a:lumOff val="80000"/>
                  </a:schemeClr>
                </a:solidFill>
                <a:effectLst/>
                <a:uLnTx/>
                <a:uFillTx/>
                <a:latin typeface="+mj-lt"/>
                <a:cs typeface="Times New Roman" panose="02020603050405020304" pitchFamily="18" charset="0"/>
                <a:sym typeface="Helvetica Neue"/>
              </a:rPr>
              <a:t>variants</a:t>
            </a:r>
          </a:p>
          <a:p>
            <a:pPr marL="114300" marR="0" lvl="0" indent="-114300" algn="l" defTabSz="1219169" rtl="0" eaLnBrk="1" fontAlgn="auto" latinLnBrk="0" hangingPunct="0">
              <a:lnSpc>
                <a:spcPct val="90000"/>
              </a:lnSpc>
              <a:spcBef>
                <a:spcPct val="25000"/>
              </a:spcBef>
              <a:spcAft>
                <a:spcPts val="0"/>
              </a:spcAft>
              <a:buClrTx/>
              <a:buSzTx/>
              <a:buFontTx/>
              <a:buChar char="•"/>
              <a:tabLst/>
              <a:defRPr/>
            </a:pPr>
            <a:r>
              <a:rPr lang="en-US" altLang="en-US" sz="2400" kern="0" dirty="0">
                <a:solidFill>
                  <a:schemeClr val="bg2">
                    <a:lumMod val="20000"/>
                    <a:lumOff val="80000"/>
                  </a:schemeClr>
                </a:solidFill>
                <a:latin typeface="+mj-lt"/>
                <a:sym typeface="Helvetica Neue"/>
              </a:rPr>
              <a:t>Configuration Management </a:t>
            </a:r>
            <a:r>
              <a:rPr lang="en-US" altLang="en-US" sz="2400" kern="0" dirty="0">
                <a:solidFill>
                  <a:srgbClr val="FFFFFF"/>
                </a:solidFill>
                <a:latin typeface="+mj-lt"/>
                <a:sym typeface="Helvetica Neue"/>
              </a:rPr>
              <a:t>capabilities that enable </a:t>
            </a:r>
            <a:r>
              <a:rPr lang="en-US" altLang="en-US" sz="2400" kern="0" dirty="0">
                <a:solidFill>
                  <a:schemeClr val="bg2">
                    <a:lumMod val="20000"/>
                    <a:lumOff val="80000"/>
                  </a:schemeClr>
                </a:solidFill>
                <a:latin typeface="+mj-lt"/>
                <a:sym typeface="Helvetica Neue"/>
              </a:rPr>
              <a:t>versioning</a:t>
            </a:r>
            <a:r>
              <a:rPr lang="en-US" altLang="en-US" sz="2400" kern="0" dirty="0">
                <a:solidFill>
                  <a:srgbClr val="FFFFFF"/>
                </a:solidFill>
                <a:latin typeface="+mj-lt"/>
                <a:sym typeface="Helvetica Neue"/>
              </a:rPr>
              <a:t> of sets of data</a:t>
            </a:r>
          </a:p>
          <a:p>
            <a:pPr marL="114300" marR="0" lvl="0" indent="-114300" algn="l" defTabSz="1219169" rtl="0" eaLnBrk="1" fontAlgn="auto" latinLnBrk="0" hangingPunct="0">
              <a:lnSpc>
                <a:spcPct val="90000"/>
              </a:lnSpc>
              <a:spcBef>
                <a:spcPct val="25000"/>
              </a:spcBef>
              <a:spcAft>
                <a:spcPts val="0"/>
              </a:spcAft>
              <a:buClrTx/>
              <a:buSzTx/>
              <a:buFontTx/>
              <a:buChar char="•"/>
              <a:tabLst/>
              <a:defRPr/>
            </a:pPr>
            <a:r>
              <a:rPr kumimoji="0" lang="en-US" altLang="en-US" sz="2400" b="0" i="0" u="none" strike="noStrike" kern="0" cap="none" spc="0" normalizeH="0" baseline="0" noProof="0" dirty="0">
                <a:ln>
                  <a:noFill/>
                </a:ln>
                <a:solidFill>
                  <a:srgbClr val="FFFFFF"/>
                </a:solidFill>
                <a:effectLst/>
                <a:uLnTx/>
                <a:uFillTx/>
                <a:latin typeface="+mj-lt"/>
                <a:cs typeface="Times New Roman" panose="02020603050405020304" pitchFamily="18" charset="0"/>
                <a:sym typeface="Helvetica Neue"/>
              </a:rPr>
              <a:t>The capability to create an </a:t>
            </a:r>
            <a:r>
              <a:rPr kumimoji="0" lang="en-US" altLang="en-US" sz="2400" b="0" i="0" u="none" strike="noStrike" kern="0" cap="none" spc="0" normalizeH="0" baseline="0" noProof="0" dirty="0">
                <a:ln>
                  <a:noFill/>
                </a:ln>
                <a:solidFill>
                  <a:schemeClr val="bg2">
                    <a:lumMod val="20000"/>
                    <a:lumOff val="80000"/>
                  </a:schemeClr>
                </a:solidFill>
                <a:effectLst/>
                <a:uLnTx/>
                <a:uFillTx/>
                <a:latin typeface="+mj-lt"/>
                <a:cs typeface="Times New Roman" panose="02020603050405020304" pitchFamily="18" charset="0"/>
                <a:sym typeface="Helvetica Neue"/>
              </a:rPr>
              <a:t>immutable version of a collection </a:t>
            </a:r>
            <a:r>
              <a:rPr kumimoji="0" lang="en-US" altLang="en-US" sz="2400" b="0" i="0" u="none" strike="noStrike" kern="0" cap="none" spc="0" normalizeH="0" baseline="0" noProof="0" dirty="0">
                <a:ln>
                  <a:noFill/>
                </a:ln>
                <a:solidFill>
                  <a:srgbClr val="FFFFFF"/>
                </a:solidFill>
                <a:effectLst/>
                <a:uLnTx/>
                <a:uFillTx/>
                <a:latin typeface="+mj-lt"/>
                <a:cs typeface="Times New Roman" panose="02020603050405020304" pitchFamily="18" charset="0"/>
                <a:sym typeface="Helvetica Neue"/>
              </a:rPr>
              <a:t>of requirements (</a:t>
            </a:r>
            <a:r>
              <a:rPr kumimoji="0" lang="en-US" altLang="en-US" sz="2400" b="0" i="0" u="none" strike="noStrike" kern="0" cap="none" spc="0" normalizeH="0" baseline="0" noProof="0" dirty="0">
                <a:ln>
                  <a:noFill/>
                </a:ln>
                <a:solidFill>
                  <a:schemeClr val="bg2">
                    <a:lumMod val="20000"/>
                    <a:lumOff val="80000"/>
                  </a:schemeClr>
                </a:solidFill>
                <a:effectLst/>
                <a:uLnTx/>
                <a:uFillTx/>
                <a:latin typeface="+mj-lt"/>
                <a:cs typeface="Times New Roman" panose="02020603050405020304" pitchFamily="18" charset="0"/>
                <a:sym typeface="Helvetica Neue"/>
              </a:rPr>
              <a:t>baseline</a:t>
            </a:r>
            <a:r>
              <a:rPr kumimoji="0" lang="en-US" altLang="en-US" sz="2400" b="0" i="0" u="none" strike="noStrike" kern="0" cap="none" spc="0" normalizeH="0" baseline="0" noProof="0" dirty="0">
                <a:ln>
                  <a:noFill/>
                </a:ln>
                <a:solidFill>
                  <a:srgbClr val="FFFFFF"/>
                </a:solidFill>
                <a:effectLst/>
                <a:uLnTx/>
                <a:uFillTx/>
                <a:latin typeface="+mj-lt"/>
                <a:cs typeface="Times New Roman" panose="02020603050405020304" pitchFamily="18" charset="0"/>
                <a:sym typeface="Helvetica Neue"/>
              </a:rPr>
              <a:t>)</a:t>
            </a:r>
          </a:p>
          <a:p>
            <a:pPr marL="114300" marR="0" lvl="0" indent="-114300" algn="l" defTabSz="1219169" rtl="0" eaLnBrk="1" fontAlgn="auto" latinLnBrk="0" hangingPunct="0">
              <a:lnSpc>
                <a:spcPct val="90000"/>
              </a:lnSpc>
              <a:spcBef>
                <a:spcPct val="25000"/>
              </a:spcBef>
              <a:spcAft>
                <a:spcPts val="0"/>
              </a:spcAft>
              <a:buClrTx/>
              <a:buSzTx/>
              <a:buFontTx/>
              <a:buChar char="•"/>
              <a:tabLst/>
              <a:defRPr/>
            </a:pPr>
            <a:r>
              <a:rPr kumimoji="0" lang="en-US" altLang="en-US" sz="2400" b="0" i="0" u="none" strike="noStrike" kern="0" cap="none" spc="0" normalizeH="0" baseline="0" noProof="0" dirty="0">
                <a:ln>
                  <a:noFill/>
                </a:ln>
                <a:solidFill>
                  <a:srgbClr val="FFFFFF"/>
                </a:solidFill>
                <a:effectLst/>
                <a:uLnTx/>
                <a:uFillTx/>
                <a:latin typeface="+mj-lt"/>
                <a:cs typeface="Times New Roman" panose="02020603050405020304" pitchFamily="18" charset="0"/>
                <a:sym typeface="Helvetica Neue"/>
              </a:rPr>
              <a:t>The ability to assemble </a:t>
            </a:r>
            <a:r>
              <a:rPr kumimoji="0" lang="en-US" altLang="en-US" sz="2400" b="0" i="0" u="none" strike="noStrike" kern="0" cap="none" spc="0" normalizeH="0" baseline="0" noProof="0" dirty="0">
                <a:ln>
                  <a:noFill/>
                </a:ln>
                <a:solidFill>
                  <a:schemeClr val="bg2">
                    <a:lumMod val="20000"/>
                    <a:lumOff val="80000"/>
                  </a:schemeClr>
                </a:solidFill>
                <a:effectLst/>
                <a:uLnTx/>
                <a:uFillTx/>
                <a:latin typeface="+mj-lt"/>
                <a:cs typeface="Times New Roman" panose="02020603050405020304" pitchFamily="18" charset="0"/>
                <a:sym typeface="Helvetica Neue"/>
              </a:rPr>
              <a:t>different versions of baselines </a:t>
            </a:r>
            <a:r>
              <a:rPr kumimoji="0" lang="en-US" altLang="en-US" sz="2400" b="0" i="0" u="none" strike="noStrike" kern="0" cap="none" spc="0" normalizeH="0" baseline="0" noProof="0" dirty="0">
                <a:ln>
                  <a:noFill/>
                </a:ln>
                <a:solidFill>
                  <a:srgbClr val="FFFFFF"/>
                </a:solidFill>
                <a:effectLst/>
                <a:uLnTx/>
                <a:uFillTx/>
                <a:latin typeface="+mj-lt"/>
                <a:cs typeface="Times New Roman" panose="02020603050405020304" pitchFamily="18" charset="0"/>
                <a:sym typeface="Helvetica Neue"/>
              </a:rPr>
              <a:t>to </a:t>
            </a:r>
            <a:r>
              <a:rPr kumimoji="0" lang="en-US" altLang="en-US" sz="2400" b="0" i="0" u="none" strike="noStrike" kern="0" cap="none" spc="0" normalizeH="0" baseline="0" noProof="0" dirty="0" err="1">
                <a:ln>
                  <a:noFill/>
                </a:ln>
                <a:solidFill>
                  <a:srgbClr val="FFFFFF"/>
                </a:solidFill>
                <a:effectLst/>
                <a:uLnTx/>
                <a:uFillTx/>
                <a:latin typeface="+mj-lt"/>
                <a:cs typeface="Times New Roman" panose="02020603050405020304" pitchFamily="18" charset="0"/>
                <a:sym typeface="Helvetica Neue"/>
              </a:rPr>
              <a:t>creat</a:t>
            </a:r>
            <a:r>
              <a:rPr lang="en-US" altLang="en-US" sz="2400" kern="0" dirty="0">
                <a:solidFill>
                  <a:srgbClr val="FFFFFF"/>
                </a:solidFill>
                <a:latin typeface="+mj-lt"/>
                <a:sym typeface="Helvetica Neue"/>
              </a:rPr>
              <a:t>e variants of a product across a product line.</a:t>
            </a:r>
          </a:p>
          <a:p>
            <a:pPr defTabSz="1219169" hangingPunct="0">
              <a:lnSpc>
                <a:spcPct val="90000"/>
              </a:lnSpc>
              <a:spcBef>
                <a:spcPct val="25000"/>
              </a:spcBef>
              <a:buFontTx/>
              <a:buChar char="•"/>
              <a:defRPr/>
            </a:pPr>
            <a:r>
              <a:rPr lang="en-US" altLang="en-US" sz="2400" kern="0" dirty="0">
                <a:solidFill>
                  <a:srgbClr val="FFFFFF"/>
                </a:solidFill>
                <a:latin typeface="+mj-lt"/>
                <a:sym typeface="Helvetica Neue"/>
              </a:rPr>
              <a:t>Interfaces that enable </a:t>
            </a:r>
            <a:r>
              <a:rPr lang="en-US" altLang="en-US" sz="2400" kern="0" dirty="0">
                <a:solidFill>
                  <a:schemeClr val="bg2">
                    <a:lumMod val="20000"/>
                    <a:lumOff val="80000"/>
                  </a:schemeClr>
                </a:solidFill>
                <a:latin typeface="+mj-lt"/>
                <a:sym typeface="Helvetica Neue"/>
              </a:rPr>
              <a:t>integration</a:t>
            </a:r>
            <a:r>
              <a:rPr lang="en-US" altLang="en-US" sz="2400" kern="0" dirty="0">
                <a:solidFill>
                  <a:srgbClr val="FFFFFF"/>
                </a:solidFill>
                <a:latin typeface="+mj-lt"/>
                <a:sym typeface="Helvetica Neue"/>
              </a:rPr>
              <a:t> with other engineering tools</a:t>
            </a:r>
          </a:p>
          <a:p>
            <a:pPr marL="0" marR="0" lvl="0" indent="0" algn="l" defTabSz="1219169" rtl="0" eaLnBrk="1" fontAlgn="auto" latinLnBrk="0" hangingPunct="0">
              <a:lnSpc>
                <a:spcPct val="50000"/>
              </a:lnSpc>
              <a:spcBef>
                <a:spcPct val="25000"/>
              </a:spcBef>
              <a:spcAft>
                <a:spcPts val="0"/>
              </a:spcAft>
              <a:buClrTx/>
              <a:buSzTx/>
              <a:tabLst/>
              <a:defRPr/>
            </a:pPr>
            <a:endParaRPr kumimoji="0" lang="en-US" altLang="en-US" sz="2400" b="0" i="0" u="none" strike="noStrike" kern="0" cap="none" spc="0" normalizeH="0" baseline="0" noProof="0" dirty="0">
              <a:ln>
                <a:noFill/>
              </a:ln>
              <a:solidFill>
                <a:srgbClr val="FFFFFF"/>
              </a:solidFill>
              <a:effectLst/>
              <a:uLnTx/>
              <a:uFillTx/>
              <a:latin typeface="+mj-lt"/>
              <a:cs typeface="Times New Roman" panose="02020603050405020304" pitchFamily="18" charset="0"/>
              <a:sym typeface="Helvetica Neue"/>
            </a:endParaRPr>
          </a:p>
          <a:p>
            <a:pPr marL="114300" marR="0" lvl="0" indent="-114300" algn="l" defTabSz="1219169" rtl="0" eaLnBrk="1" fontAlgn="auto" latinLnBrk="0" hangingPunct="0">
              <a:lnSpc>
                <a:spcPct val="90000"/>
              </a:lnSpc>
              <a:spcBef>
                <a:spcPct val="25000"/>
              </a:spcBef>
              <a:spcAft>
                <a:spcPts val="0"/>
              </a:spcAft>
              <a:buClrTx/>
              <a:buSzTx/>
              <a:buFontTx/>
              <a:buNone/>
              <a:tabLst/>
              <a:defRPr/>
            </a:pPr>
            <a:r>
              <a:rPr kumimoji="0" lang="en-US" altLang="en-US" sz="2400" b="0" i="0" u="none" strike="noStrike" kern="0" cap="none" spc="0" normalizeH="0" baseline="0" noProof="0" dirty="0">
                <a:ln>
                  <a:noFill/>
                </a:ln>
                <a:solidFill>
                  <a:srgbClr val="00C7FD"/>
                </a:solidFill>
                <a:effectLst/>
                <a:uLnTx/>
                <a:uFillTx/>
                <a:latin typeface="+mj-lt"/>
                <a:cs typeface="Times New Roman" panose="02020603050405020304" pitchFamily="18" charset="0"/>
                <a:sym typeface="Helvetica Neue"/>
              </a:rPr>
              <a:t>Support varies for some functions:</a:t>
            </a:r>
          </a:p>
          <a:p>
            <a:pPr marL="114300" marR="0" lvl="0" indent="-114300" algn="l" defTabSz="1219169" rtl="0" eaLnBrk="1" fontAlgn="auto" latinLnBrk="0" hangingPunct="0">
              <a:lnSpc>
                <a:spcPct val="90000"/>
              </a:lnSpc>
              <a:spcBef>
                <a:spcPct val="25000"/>
              </a:spcBef>
              <a:spcAft>
                <a:spcPts val="0"/>
              </a:spcAft>
              <a:buClrTx/>
              <a:buSzTx/>
              <a:buFontTx/>
              <a:buChar char="•"/>
              <a:tabLst/>
              <a:defRPr/>
            </a:pPr>
            <a:r>
              <a:rPr lang="en-US" altLang="en-US" sz="2400" kern="0" dirty="0">
                <a:solidFill>
                  <a:srgbClr val="FFFFFF"/>
                </a:solidFill>
                <a:latin typeface="+mj-lt"/>
                <a:sym typeface="Helvetica Neue"/>
              </a:rPr>
              <a:t>Full integration of RM, PLM, and Agile capabilities (including </a:t>
            </a:r>
            <a:r>
              <a:rPr lang="en-US" altLang="en-US" sz="2400" kern="0" dirty="0" err="1">
                <a:solidFill>
                  <a:srgbClr val="FFFFFF"/>
                </a:solidFill>
                <a:latin typeface="+mj-lt"/>
                <a:sym typeface="Helvetica Neue"/>
              </a:rPr>
              <a:t>SAFe</a:t>
            </a:r>
            <a:r>
              <a:rPr lang="en-US" altLang="en-US" sz="2400" kern="0" dirty="0">
                <a:solidFill>
                  <a:srgbClr val="FFFFFF"/>
                </a:solidFill>
                <a:latin typeface="+mj-lt"/>
                <a:sym typeface="Helvetica Neue"/>
              </a:rPr>
              <a:t>/</a:t>
            </a:r>
            <a:r>
              <a:rPr lang="en-US" altLang="en-US" sz="2400" kern="0" dirty="0" err="1">
                <a:solidFill>
                  <a:srgbClr val="FFFFFF"/>
                </a:solidFill>
                <a:latin typeface="+mj-lt"/>
                <a:sym typeface="Helvetica Neue"/>
              </a:rPr>
              <a:t>Agile@Scale</a:t>
            </a:r>
            <a:r>
              <a:rPr lang="en-US" altLang="en-US" sz="2400" kern="0" dirty="0">
                <a:solidFill>
                  <a:srgbClr val="FFFFFF"/>
                </a:solidFill>
                <a:latin typeface="+mj-lt"/>
                <a:sym typeface="Helvetica Neue"/>
              </a:rPr>
              <a:t>)</a:t>
            </a:r>
            <a:endParaRPr kumimoji="0" lang="en-US" altLang="en-US" sz="2400" b="0" i="0" u="none" strike="noStrike" kern="0" cap="none" spc="0" normalizeH="0" baseline="0" noProof="0" dirty="0">
              <a:ln>
                <a:noFill/>
              </a:ln>
              <a:solidFill>
                <a:srgbClr val="FFFFFF"/>
              </a:solidFill>
              <a:effectLst/>
              <a:uLnTx/>
              <a:uFillTx/>
              <a:latin typeface="+mj-lt"/>
              <a:cs typeface="Times New Roman" panose="02020603050405020304" pitchFamily="18" charset="0"/>
              <a:sym typeface="Helvetica Neue"/>
            </a:endParaRPr>
          </a:p>
          <a:p>
            <a:pPr marL="114300" marR="0" lvl="0" indent="-114300" algn="l" defTabSz="1219169" rtl="0" eaLnBrk="1" fontAlgn="auto" latinLnBrk="0" hangingPunct="0">
              <a:lnSpc>
                <a:spcPct val="90000"/>
              </a:lnSpc>
              <a:spcBef>
                <a:spcPct val="25000"/>
              </a:spcBef>
              <a:spcAft>
                <a:spcPts val="0"/>
              </a:spcAft>
              <a:buClrTx/>
              <a:buSzTx/>
              <a:buFontTx/>
              <a:buChar char="•"/>
              <a:tabLst/>
              <a:defRPr/>
            </a:pPr>
            <a:r>
              <a:rPr kumimoji="0" lang="en-US" altLang="en-US" sz="2400" b="0" i="0" u="none" strike="noStrike" kern="0" cap="none" spc="0" normalizeH="0" baseline="0" noProof="0" dirty="0">
                <a:ln>
                  <a:noFill/>
                </a:ln>
                <a:solidFill>
                  <a:srgbClr val="FFFFFF"/>
                </a:solidFill>
                <a:effectLst/>
                <a:uLnTx/>
                <a:uFillTx/>
                <a:latin typeface="+mj-lt"/>
                <a:cs typeface="Times New Roman" panose="02020603050405020304" pitchFamily="18" charset="0"/>
                <a:sym typeface="Helvetica Neue"/>
              </a:rPr>
              <a:t>Modular and granular access control, including incorporation of “roomed” data</a:t>
            </a:r>
          </a:p>
          <a:p>
            <a:pPr marL="114300" marR="0" lvl="0" indent="-114300" algn="l" defTabSz="1219169" rtl="0" eaLnBrk="1" fontAlgn="auto" latinLnBrk="0" hangingPunct="0">
              <a:lnSpc>
                <a:spcPct val="90000"/>
              </a:lnSpc>
              <a:spcBef>
                <a:spcPct val="25000"/>
              </a:spcBef>
              <a:spcAft>
                <a:spcPts val="0"/>
              </a:spcAft>
              <a:buClrTx/>
              <a:buSzTx/>
              <a:buFontTx/>
              <a:buChar char="•"/>
              <a:tabLst/>
              <a:defRPr/>
            </a:pPr>
            <a:r>
              <a:rPr kumimoji="0" lang="en-US" altLang="en-US" sz="2400" b="0" i="0" u="none" strike="noStrike" kern="0" cap="none" spc="0" normalizeH="0" baseline="0" noProof="0" dirty="0">
                <a:ln>
                  <a:noFill/>
                </a:ln>
                <a:solidFill>
                  <a:srgbClr val="FFFFFF"/>
                </a:solidFill>
                <a:effectLst/>
                <a:uLnTx/>
                <a:uFillTx/>
                <a:latin typeface="+mj-lt"/>
                <a:cs typeface="Times New Roman" panose="02020603050405020304" pitchFamily="18" charset="0"/>
                <a:sym typeface="Helvetica Neue"/>
              </a:rPr>
              <a:t>Model-Based Systems Engineering</a:t>
            </a:r>
          </a:p>
        </p:txBody>
      </p:sp>
    </p:spTree>
    <p:extLst>
      <p:ext uri="{BB962C8B-B14F-4D97-AF65-F5344CB8AC3E}">
        <p14:creationId xmlns:p14="http://schemas.microsoft.com/office/powerpoint/2010/main" val="1729509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1" name="Rectangle 2">
            <a:extLst>
              <a:ext uri="{FF2B5EF4-FFF2-40B4-BE49-F238E27FC236}">
                <a16:creationId xmlns:a16="http://schemas.microsoft.com/office/drawing/2014/main" id="{C313EA79-171E-45D3-B269-BA65BA34EECF}"/>
              </a:ext>
            </a:extLst>
          </p:cNvPr>
          <p:cNvSpPr>
            <a:spLocks noGrp="1" noChangeArrowheads="1"/>
          </p:cNvSpPr>
          <p:nvPr>
            <p:ph type="title"/>
          </p:nvPr>
        </p:nvSpPr>
        <p:spPr/>
        <p:txBody>
          <a:bodyPr/>
          <a:lstStyle/>
          <a:p>
            <a:pPr eaLnBrk="1" hangingPunct="1"/>
            <a:r>
              <a:rPr lang="en-US" altLang="en-US" dirty="0"/>
              <a:t>Requirements Engineering Tools</a:t>
            </a:r>
          </a:p>
        </p:txBody>
      </p:sp>
      <p:sp>
        <p:nvSpPr>
          <p:cNvPr id="89092" name="Text Box 3">
            <a:extLst>
              <a:ext uri="{FF2B5EF4-FFF2-40B4-BE49-F238E27FC236}">
                <a16:creationId xmlns:a16="http://schemas.microsoft.com/office/drawing/2014/main" id="{A2E94F2F-F6FF-4887-9010-1E018D91AC41}"/>
              </a:ext>
            </a:extLst>
          </p:cNvPr>
          <p:cNvSpPr txBox="1">
            <a:spLocks noChangeArrowheads="1"/>
          </p:cNvSpPr>
          <p:nvPr/>
        </p:nvSpPr>
        <p:spPr bwMode="auto">
          <a:xfrm>
            <a:off x="874713" y="1310959"/>
            <a:ext cx="2855269" cy="537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rgbClr val="FF0000"/>
                </a:solidFill>
                <a:latin typeface="Arial" panose="020B0604020202020204" pitchFamily="34" charset="0"/>
                <a:cs typeface="Times New Roman" panose="02020603050405020304" pitchFamily="18" charset="0"/>
              </a:defRPr>
            </a:lvl1pPr>
            <a:lvl2pPr marL="742950" indent="-285750">
              <a:defRPr sz="2000">
                <a:solidFill>
                  <a:srgbClr val="FF0000"/>
                </a:solidFill>
                <a:latin typeface="Arial" panose="020B0604020202020204" pitchFamily="34" charset="0"/>
                <a:cs typeface="Times New Roman" panose="02020603050405020304" pitchFamily="18" charset="0"/>
              </a:defRPr>
            </a:lvl2pPr>
            <a:lvl3pPr marL="1143000" indent="-228600">
              <a:defRPr sz="2000">
                <a:solidFill>
                  <a:srgbClr val="FF0000"/>
                </a:solidFill>
                <a:latin typeface="Arial" panose="020B0604020202020204" pitchFamily="34" charset="0"/>
                <a:cs typeface="Times New Roman" panose="02020603050405020304" pitchFamily="18" charset="0"/>
              </a:defRPr>
            </a:lvl3pPr>
            <a:lvl4pPr marL="1600200" indent="-228600">
              <a:defRPr sz="2000">
                <a:solidFill>
                  <a:srgbClr val="FF0000"/>
                </a:solidFill>
                <a:latin typeface="Arial" panose="020B0604020202020204" pitchFamily="34" charset="0"/>
                <a:cs typeface="Times New Roman" panose="02020603050405020304" pitchFamily="18" charset="0"/>
              </a:defRPr>
            </a:lvl4pPr>
            <a:lvl5pPr marL="2057400" indent="-228600">
              <a:defRPr sz="2000">
                <a:solidFill>
                  <a:srgbClr val="FF0000"/>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9pPr>
          </a:lstStyle>
          <a:p>
            <a:pPr marL="0" marR="0" lvl="0" indent="0" algn="l" defTabSz="1219169" rtl="0" eaLnBrk="1" fontAlgn="auto" latinLnBrk="0" hangingPunct="0">
              <a:lnSpc>
                <a:spcPct val="90000"/>
              </a:lnSpc>
              <a:spcBef>
                <a:spcPts val="2250"/>
              </a:spcBef>
              <a:spcAft>
                <a:spcPts val="0"/>
              </a:spcAft>
              <a:buClrTx/>
              <a:buSzTx/>
              <a:buFontTx/>
              <a:buNone/>
              <a:tabLst/>
              <a:defRPr/>
            </a:pPr>
            <a:r>
              <a:rPr kumimoji="0" lang="en-US" altLang="en-US" sz="3200" b="0" i="0" u="none" strike="noStrike" kern="0" cap="none" spc="0" normalizeH="0" baseline="0" noProof="0" dirty="0">
                <a:ln>
                  <a:noFill/>
                </a:ln>
                <a:solidFill>
                  <a:schemeClr val="bg2">
                    <a:lumMod val="20000"/>
                    <a:lumOff val="80000"/>
                  </a:schemeClr>
                </a:solidFill>
                <a:effectLst/>
                <a:uLnTx/>
                <a:uFillTx/>
                <a:latin typeface="+mj-lt"/>
                <a:cs typeface="Times New Roman" panose="02020603050405020304" pitchFamily="18" charset="0"/>
                <a:sym typeface="Helvetica Neue"/>
              </a:rPr>
              <a:t>Harsh Realities</a:t>
            </a:r>
          </a:p>
        </p:txBody>
      </p:sp>
      <p:sp>
        <p:nvSpPr>
          <p:cNvPr id="89093" name="Text Box 4">
            <a:extLst>
              <a:ext uri="{FF2B5EF4-FFF2-40B4-BE49-F238E27FC236}">
                <a16:creationId xmlns:a16="http://schemas.microsoft.com/office/drawing/2014/main" id="{A1F943AB-0E41-4F2C-BBB1-9A5D56F5F55E}"/>
              </a:ext>
            </a:extLst>
          </p:cNvPr>
          <p:cNvSpPr txBox="1">
            <a:spLocks noChangeArrowheads="1"/>
          </p:cNvSpPr>
          <p:nvPr/>
        </p:nvSpPr>
        <p:spPr bwMode="auto">
          <a:xfrm>
            <a:off x="1113345" y="1914675"/>
            <a:ext cx="9965310" cy="3823932"/>
          </a:xfrm>
          <a:prstGeom prst="rect">
            <a:avLst/>
          </a:prstGeom>
          <a:noFill/>
          <a:ln w="9525">
            <a:noFill/>
            <a:miter lim="800000"/>
            <a:headEnd/>
            <a:tailEnd/>
          </a:ln>
          <a:effectLst/>
          <a:extLst>
            <a:ext uri="{909E8E84-426E-40DD-AFC4-6F175D3DCCD1}">
              <a14:hiddenFill xmlns:a14="http://schemas.microsoft.com/office/drawing/2010/main">
                <a:solidFill>
                  <a:srgbClr val="CCFFCC"/>
                </a:solid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square">
            <a:spAutoFit/>
          </a:bodyPr>
          <a:lstStyle>
            <a:lvl1pPr>
              <a:defRPr sz="2000">
                <a:solidFill>
                  <a:srgbClr val="FF0000"/>
                </a:solidFill>
                <a:latin typeface="Arial" panose="020B0604020202020204" pitchFamily="34" charset="0"/>
                <a:cs typeface="Times New Roman" panose="02020603050405020304" pitchFamily="18" charset="0"/>
              </a:defRPr>
            </a:lvl1pPr>
            <a:lvl2pPr marL="742950" indent="-285750">
              <a:defRPr sz="2000">
                <a:solidFill>
                  <a:srgbClr val="FF0000"/>
                </a:solidFill>
                <a:latin typeface="Arial" panose="020B0604020202020204" pitchFamily="34" charset="0"/>
                <a:cs typeface="Times New Roman" panose="02020603050405020304" pitchFamily="18" charset="0"/>
              </a:defRPr>
            </a:lvl2pPr>
            <a:lvl3pPr marL="1143000" indent="-228600">
              <a:defRPr sz="2000">
                <a:solidFill>
                  <a:srgbClr val="FF0000"/>
                </a:solidFill>
                <a:latin typeface="Arial" panose="020B0604020202020204" pitchFamily="34" charset="0"/>
                <a:cs typeface="Times New Roman" panose="02020603050405020304" pitchFamily="18" charset="0"/>
              </a:defRPr>
            </a:lvl3pPr>
            <a:lvl4pPr marL="1600200" indent="-228600">
              <a:defRPr sz="2000">
                <a:solidFill>
                  <a:srgbClr val="FF0000"/>
                </a:solidFill>
                <a:latin typeface="Arial" panose="020B0604020202020204" pitchFamily="34" charset="0"/>
                <a:cs typeface="Times New Roman" panose="02020603050405020304" pitchFamily="18" charset="0"/>
              </a:defRPr>
            </a:lvl4pPr>
            <a:lvl5pPr marL="2057400" indent="-228600">
              <a:defRPr sz="2000">
                <a:solidFill>
                  <a:srgbClr val="FF0000"/>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9pPr>
          </a:lstStyle>
          <a:p>
            <a:pPr marL="0" marR="0" lvl="0" indent="0" algn="l" defTabSz="1219169" rtl="0" eaLnBrk="1" fontAlgn="auto" latinLnBrk="0" hangingPunct="0">
              <a:lnSpc>
                <a:spcPct val="90000"/>
              </a:lnSpc>
              <a:spcBef>
                <a:spcPct val="50000"/>
              </a:spcBef>
              <a:spcAft>
                <a:spcPts val="0"/>
              </a:spcAft>
              <a:buClrTx/>
              <a:buSzTx/>
              <a:buFontTx/>
              <a:buNone/>
              <a:tabLst/>
              <a:defRPr/>
            </a:pPr>
            <a:r>
              <a:rPr kumimoji="0" lang="en-US" altLang="en-US" sz="2400" b="0" i="0" u="none" strike="noStrike" kern="0" cap="none" spc="0" normalizeH="0" baseline="0" noProof="0" dirty="0">
                <a:ln>
                  <a:noFill/>
                </a:ln>
                <a:solidFill>
                  <a:srgbClr val="FFFFFF"/>
                </a:solidFill>
                <a:effectLst/>
                <a:uLnTx/>
                <a:uFillTx/>
                <a:latin typeface="+mj-lt"/>
                <a:cs typeface="Times New Roman" panose="02020603050405020304" pitchFamily="18" charset="0"/>
                <a:sym typeface="Helvetica Neue"/>
              </a:rPr>
              <a:t>Requirements traceability is impossible without a tool or integrated set of tools </a:t>
            </a:r>
            <a:r>
              <a:rPr kumimoji="0" lang="en-US" altLang="en-US" sz="2400" b="0" i="1" u="none" strike="noStrike" kern="0" cap="none" spc="0" normalizeH="0" baseline="0" noProof="0" dirty="0">
                <a:ln>
                  <a:noFill/>
                </a:ln>
                <a:solidFill>
                  <a:schemeClr val="bg2">
                    <a:lumMod val="20000"/>
                    <a:lumOff val="80000"/>
                  </a:schemeClr>
                </a:solidFill>
                <a:effectLst/>
                <a:uLnTx/>
                <a:uFillTx/>
                <a:latin typeface="+mj-lt"/>
                <a:cs typeface="Times New Roman" panose="02020603050405020304" pitchFamily="18" charset="0"/>
                <a:sym typeface="Helvetica Neue"/>
              </a:rPr>
              <a:t>that possess the needed capabilities</a:t>
            </a:r>
          </a:p>
          <a:p>
            <a:pPr marL="0" marR="0" lvl="0" indent="0" algn="l" defTabSz="1219169" rtl="0" eaLnBrk="1" fontAlgn="auto" latinLnBrk="0" hangingPunct="0">
              <a:lnSpc>
                <a:spcPct val="90000"/>
              </a:lnSpc>
              <a:spcBef>
                <a:spcPct val="50000"/>
              </a:spcBef>
              <a:spcAft>
                <a:spcPts val="0"/>
              </a:spcAft>
              <a:buClrTx/>
              <a:buSzTx/>
              <a:buFontTx/>
              <a:buNone/>
              <a:tabLst/>
              <a:defRPr/>
            </a:pPr>
            <a:r>
              <a:rPr kumimoji="0" lang="en-US" altLang="en-US" sz="2400" b="0" i="0" u="none" strike="noStrike" kern="0" cap="none" spc="0" normalizeH="0" baseline="0" noProof="0" dirty="0">
                <a:ln>
                  <a:noFill/>
                </a:ln>
                <a:solidFill>
                  <a:srgbClr val="FFFFFF"/>
                </a:solidFill>
                <a:effectLst/>
                <a:uLnTx/>
                <a:uFillTx/>
                <a:latin typeface="+mj-lt"/>
                <a:cs typeface="Times New Roman" panose="02020603050405020304" pitchFamily="18" charset="0"/>
                <a:sym typeface="Helvetica Neue"/>
              </a:rPr>
              <a:t>RM tools are essential when used correctly, but can require significant training and effort (RE is an engineering discipline!)</a:t>
            </a:r>
          </a:p>
          <a:p>
            <a:pPr marL="0" marR="0" lvl="0" indent="0" algn="l" defTabSz="1219169" rtl="0" eaLnBrk="1" fontAlgn="auto" latinLnBrk="0" hangingPunct="0">
              <a:lnSpc>
                <a:spcPct val="90000"/>
              </a:lnSpc>
              <a:spcBef>
                <a:spcPct val="50000"/>
              </a:spcBef>
              <a:spcAft>
                <a:spcPts val="0"/>
              </a:spcAft>
              <a:buClrTx/>
              <a:buSzTx/>
              <a:buFontTx/>
              <a:buNone/>
              <a:tabLst/>
              <a:defRPr/>
            </a:pPr>
            <a:r>
              <a:rPr kumimoji="0" lang="en-US" altLang="en-US" sz="2400" b="0" i="0" u="none" strike="noStrike" kern="0" cap="none" spc="0" normalizeH="0" baseline="0" noProof="0" dirty="0">
                <a:ln>
                  <a:noFill/>
                </a:ln>
                <a:solidFill>
                  <a:srgbClr val="FFFFFF"/>
                </a:solidFill>
                <a:effectLst/>
                <a:uLnTx/>
                <a:uFillTx/>
                <a:latin typeface="+mj-lt"/>
                <a:cs typeface="Times New Roman" panose="02020603050405020304" pitchFamily="18" charset="0"/>
                <a:sym typeface="Helvetica Neue"/>
              </a:rPr>
              <a:t>Great tool + poor process = certain failure</a:t>
            </a:r>
          </a:p>
          <a:p>
            <a:pPr marL="0" marR="0" lvl="0" indent="0" algn="l" defTabSz="1219169" rtl="0" eaLnBrk="1" fontAlgn="auto" latinLnBrk="0" hangingPunct="0">
              <a:lnSpc>
                <a:spcPct val="90000"/>
              </a:lnSpc>
              <a:spcBef>
                <a:spcPct val="50000"/>
              </a:spcBef>
              <a:spcAft>
                <a:spcPts val="0"/>
              </a:spcAft>
              <a:buClrTx/>
              <a:buSzTx/>
              <a:buFontTx/>
              <a:buNone/>
              <a:tabLst/>
              <a:defRPr/>
            </a:pPr>
            <a:r>
              <a:rPr kumimoji="0" lang="en-US" altLang="en-US" sz="2400" b="0" i="0" u="none" strike="noStrike" kern="0" cap="none" spc="0" normalizeH="0" baseline="0" noProof="0" dirty="0">
                <a:ln>
                  <a:noFill/>
                </a:ln>
                <a:solidFill>
                  <a:srgbClr val="FFFFFF"/>
                </a:solidFill>
                <a:effectLst/>
                <a:uLnTx/>
                <a:uFillTx/>
                <a:latin typeface="+mj-lt"/>
                <a:cs typeface="Times New Roman" panose="02020603050405020304" pitchFamily="18" charset="0"/>
                <a:sym typeface="Helvetica Neue"/>
              </a:rPr>
              <a:t>Inadequate or highly-tailored solutions invariably result in degradation of practice, sometimes to the point that RM is no longer practiced at all!</a:t>
            </a:r>
            <a:endParaRPr kumimoji="0" lang="en-US" altLang="en-US" sz="2400" b="0" i="1" u="none" strike="noStrike" kern="0" cap="none" spc="0" normalizeH="0" baseline="0" noProof="0" dirty="0">
              <a:ln>
                <a:noFill/>
              </a:ln>
              <a:solidFill>
                <a:srgbClr val="FFFFFF"/>
              </a:solidFill>
              <a:effectLst/>
              <a:uLnTx/>
              <a:uFillTx/>
              <a:latin typeface="+mj-lt"/>
              <a:cs typeface="Times New Roman" panose="02020603050405020304" pitchFamily="18" charset="0"/>
              <a:sym typeface="Helvetica Neue"/>
            </a:endParaRPr>
          </a:p>
          <a:p>
            <a:pPr marL="0" marR="0" lvl="0" indent="0" algn="l" defTabSz="1219169" rtl="0" eaLnBrk="1" fontAlgn="auto" latinLnBrk="0" hangingPunct="0">
              <a:lnSpc>
                <a:spcPct val="90000"/>
              </a:lnSpc>
              <a:spcBef>
                <a:spcPct val="50000"/>
              </a:spcBef>
              <a:spcAft>
                <a:spcPts val="0"/>
              </a:spcAft>
              <a:buClrTx/>
              <a:buSzTx/>
              <a:buFontTx/>
              <a:buNone/>
              <a:tabLst/>
              <a:defRPr/>
            </a:pPr>
            <a:r>
              <a:rPr kumimoji="0" lang="en-US" altLang="en-US" sz="2400" b="0" i="0" u="none" strike="noStrike" kern="0" cap="none" spc="0" normalizeH="0" baseline="0" noProof="0" dirty="0">
                <a:ln>
                  <a:noFill/>
                </a:ln>
                <a:solidFill>
                  <a:srgbClr val="FFFFFF"/>
                </a:solidFill>
                <a:effectLst/>
                <a:uLnTx/>
                <a:uFillTx/>
                <a:latin typeface="+mj-lt"/>
                <a:cs typeface="Times New Roman" panose="02020603050405020304" pitchFamily="18" charset="0"/>
                <a:sym typeface="Helvetica Neue"/>
              </a:rPr>
              <a:t>No tool is a panacea; tools make managing requirements </a:t>
            </a:r>
            <a:r>
              <a:rPr kumimoji="0" lang="en-US" altLang="en-US" sz="2400" b="0" i="1" u="none" strike="noStrike" kern="0" cap="none" spc="0" normalizeH="0" baseline="0" noProof="0" dirty="0">
                <a:ln>
                  <a:noFill/>
                </a:ln>
                <a:solidFill>
                  <a:srgbClr val="FFFFFF"/>
                </a:solidFill>
                <a:effectLst/>
                <a:uLnTx/>
                <a:uFillTx/>
                <a:latin typeface="+mj-lt"/>
                <a:cs typeface="Times New Roman" panose="02020603050405020304" pitchFamily="18" charset="0"/>
                <a:sym typeface="Helvetica Neue"/>
              </a:rPr>
              <a:t>easier</a:t>
            </a:r>
            <a:r>
              <a:rPr kumimoji="0" lang="en-US" altLang="en-US" sz="2400" b="0" i="0" u="none" strike="noStrike" kern="0" cap="none" spc="0" normalizeH="0" baseline="0" noProof="0" dirty="0">
                <a:ln>
                  <a:noFill/>
                </a:ln>
                <a:solidFill>
                  <a:srgbClr val="FFFFFF"/>
                </a:solidFill>
                <a:effectLst/>
                <a:uLnTx/>
                <a:uFillTx/>
                <a:latin typeface="+mj-lt"/>
                <a:cs typeface="Times New Roman" panose="02020603050405020304" pitchFamily="18" charset="0"/>
                <a:sym typeface="Helvetica Neue"/>
              </a:rPr>
              <a:t>, but not necessarily </a:t>
            </a:r>
            <a:r>
              <a:rPr kumimoji="0" lang="en-US" altLang="en-US" sz="2400" b="0" i="1" u="none" strike="noStrike" kern="0" cap="none" spc="0" normalizeH="0" baseline="0" noProof="0" dirty="0">
                <a:ln>
                  <a:noFill/>
                </a:ln>
                <a:solidFill>
                  <a:srgbClr val="FFFFFF"/>
                </a:solidFill>
                <a:effectLst/>
                <a:uLnTx/>
                <a:uFillTx/>
                <a:latin typeface="+mj-lt"/>
                <a:cs typeface="Times New Roman" panose="02020603050405020304" pitchFamily="18" charset="0"/>
                <a:sym typeface="Helvetica Neue"/>
              </a:rPr>
              <a:t>easy</a:t>
            </a:r>
          </a:p>
        </p:txBody>
      </p:sp>
    </p:spTree>
    <p:extLst>
      <p:ext uri="{BB962C8B-B14F-4D97-AF65-F5344CB8AC3E}">
        <p14:creationId xmlns:p14="http://schemas.microsoft.com/office/powerpoint/2010/main" val="3114936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C31E15-9140-4F93-837C-D4ABBADDC740}"/>
              </a:ext>
            </a:extLst>
          </p:cNvPr>
          <p:cNvSpPr>
            <a:spLocks noGrp="1"/>
          </p:cNvSpPr>
          <p:nvPr>
            <p:ph type="title"/>
          </p:nvPr>
        </p:nvSpPr>
        <p:spPr/>
        <p:txBody>
          <a:bodyPr/>
          <a:lstStyle/>
          <a:p>
            <a:r>
              <a:rPr lang="en-US" dirty="0"/>
              <a:t>Conclusion of Distance Learning Course                                                           </a:t>
            </a:r>
          </a:p>
        </p:txBody>
      </p:sp>
      <p:sp>
        <p:nvSpPr>
          <p:cNvPr id="3" name="Text Placeholder 2">
            <a:extLst>
              <a:ext uri="{FF2B5EF4-FFF2-40B4-BE49-F238E27FC236}">
                <a16:creationId xmlns:a16="http://schemas.microsoft.com/office/drawing/2014/main" id="{201DF1AD-927D-4205-89C3-FA6609467FCD}"/>
              </a:ext>
            </a:extLst>
          </p:cNvPr>
          <p:cNvSpPr>
            <a:spLocks noGrp="1"/>
          </p:cNvSpPr>
          <p:nvPr>
            <p:ph type="body" sz="quarter" idx="29"/>
          </p:nvPr>
        </p:nvSpPr>
        <p:spPr/>
        <p:txBody>
          <a:bodyPr/>
          <a:lstStyle/>
          <a:p>
            <a:endParaRPr lang="en-US"/>
          </a:p>
        </p:txBody>
      </p:sp>
    </p:spTree>
    <p:extLst>
      <p:ext uri="{BB962C8B-B14F-4D97-AF65-F5344CB8AC3E}">
        <p14:creationId xmlns:p14="http://schemas.microsoft.com/office/powerpoint/2010/main" val="2726564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
          <p:cNvSpPr txBox="1">
            <a:spLocks noChangeArrowheads="1"/>
          </p:cNvSpPr>
          <p:nvPr/>
        </p:nvSpPr>
        <p:spPr bwMode="auto">
          <a:xfrm>
            <a:off x="526205" y="1308551"/>
            <a:ext cx="10918234" cy="4536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lgn="ctr">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marL="0" marR="0" lvl="0" indent="0" algn="l" defTabSz="1219169" rtl="0" eaLnBrk="1" fontAlgn="auto" latinLnBrk="0" hangingPunct="0">
              <a:lnSpc>
                <a:spcPct val="90000"/>
              </a:lnSpc>
              <a:spcBef>
                <a:spcPts val="267"/>
              </a:spcBef>
              <a:spcAft>
                <a:spcPts val="0"/>
              </a:spcAft>
              <a:buClrTx/>
              <a:buSzTx/>
              <a:buFontTx/>
              <a:buNone/>
              <a:tabLst/>
              <a:defRPr/>
            </a:pPr>
            <a:r>
              <a:rPr kumimoji="0" lang="en-US" altLang="en-US" sz="2133" b="1" i="0" u="sng" strike="noStrike" kern="0" cap="none" spc="0" normalizeH="0" baseline="0" noProof="0" dirty="0">
                <a:ln>
                  <a:noFill/>
                </a:ln>
                <a:solidFill>
                  <a:srgbClr val="004A86">
                    <a:lumMod val="20000"/>
                    <a:lumOff val="80000"/>
                  </a:srgbClr>
                </a:solidFill>
                <a:effectLst/>
                <a:uLnTx/>
                <a:uFillTx/>
                <a:latin typeface="Intel Clear"/>
                <a:sym typeface="Helvetica Neue"/>
              </a:rPr>
              <a:t>Unconstrained natural language</a:t>
            </a:r>
          </a:p>
          <a:p>
            <a:pPr marL="0" marR="0" lvl="0" indent="0" algn="l" defTabSz="1219169" rtl="0" eaLnBrk="1" fontAlgn="auto" latinLnBrk="0" hangingPunct="0">
              <a:lnSpc>
                <a:spcPct val="90000"/>
              </a:lnSpc>
              <a:spcBef>
                <a:spcPts val="267"/>
              </a:spcBef>
              <a:spcAft>
                <a:spcPts val="0"/>
              </a:spcAft>
              <a:buClrTx/>
              <a:buSzTx/>
              <a:buFontTx/>
              <a:buNone/>
              <a:tabLst/>
              <a:defRPr/>
            </a:pPr>
            <a:r>
              <a:rPr kumimoji="0" lang="en-US" altLang="en-US" sz="2133" b="0" i="0" u="none" strike="noStrike" kern="0" cap="none" spc="0" normalizeH="0" baseline="0" noProof="0" dirty="0">
                <a:ln>
                  <a:noFill/>
                </a:ln>
                <a:solidFill>
                  <a:srgbClr val="FFFFFF"/>
                </a:solidFill>
                <a:effectLst/>
                <a:uLnTx/>
                <a:uFillTx/>
                <a:latin typeface="Intel Clear"/>
                <a:sym typeface="Helvetica Neue"/>
              </a:rPr>
              <a:t>The display should go off when the user has the phone by her face during a call.</a:t>
            </a:r>
            <a:br>
              <a:rPr kumimoji="0" lang="en-US" altLang="en-US" sz="2133" b="0" i="0" u="none" strike="noStrike" kern="0" cap="none" spc="0" normalizeH="0" baseline="0" noProof="0" dirty="0">
                <a:ln>
                  <a:noFill/>
                </a:ln>
                <a:solidFill>
                  <a:srgbClr val="FFFFFF"/>
                </a:solidFill>
                <a:effectLst/>
                <a:uLnTx/>
                <a:uFillTx/>
                <a:latin typeface="Intel Clear"/>
                <a:sym typeface="Helvetica Neue"/>
              </a:rPr>
            </a:br>
            <a:endParaRPr kumimoji="0" lang="en-US" altLang="en-US" sz="2133" b="1" i="0" u="sng" strike="noStrike" kern="0" cap="none" spc="0" normalizeH="0" baseline="0" noProof="0" dirty="0">
              <a:ln>
                <a:noFill/>
              </a:ln>
              <a:solidFill>
                <a:srgbClr val="FFFFFF"/>
              </a:solidFill>
              <a:effectLst/>
              <a:uLnTx/>
              <a:uFillTx/>
              <a:latin typeface="Intel Clear"/>
              <a:sym typeface="Helvetica Neue"/>
            </a:endParaRPr>
          </a:p>
          <a:p>
            <a:pPr marL="0" marR="0" lvl="0" indent="0" algn="l" defTabSz="1219169" rtl="0" eaLnBrk="1" fontAlgn="auto" latinLnBrk="0" hangingPunct="0">
              <a:lnSpc>
                <a:spcPct val="90000"/>
              </a:lnSpc>
              <a:spcBef>
                <a:spcPts val="267"/>
              </a:spcBef>
              <a:spcAft>
                <a:spcPts val="0"/>
              </a:spcAft>
              <a:buClrTx/>
              <a:buSzTx/>
              <a:buFontTx/>
              <a:buNone/>
              <a:tabLst/>
              <a:defRPr/>
            </a:pPr>
            <a:r>
              <a:rPr kumimoji="0" lang="en-US" altLang="en-US" sz="2133" b="1" i="0" u="sng" strike="noStrike" kern="0" cap="none" spc="0" normalizeH="0" baseline="0" noProof="0" dirty="0">
                <a:ln>
                  <a:noFill/>
                </a:ln>
                <a:solidFill>
                  <a:srgbClr val="004A86">
                    <a:lumMod val="20000"/>
                    <a:lumOff val="80000"/>
                  </a:srgbClr>
                </a:solidFill>
                <a:effectLst/>
                <a:uLnTx/>
                <a:uFillTx/>
                <a:latin typeface="Intel Clear"/>
                <a:sym typeface="Helvetica Neue"/>
              </a:rPr>
              <a:t>Constrained natural language</a:t>
            </a:r>
          </a:p>
          <a:p>
            <a:pPr marL="0" marR="0" lvl="0" indent="0" algn="l" defTabSz="1219169" rtl="0" eaLnBrk="1" fontAlgn="auto" latinLnBrk="0" hangingPunct="0">
              <a:lnSpc>
                <a:spcPct val="90000"/>
              </a:lnSpc>
              <a:spcBef>
                <a:spcPts val="267"/>
              </a:spcBef>
              <a:spcAft>
                <a:spcPts val="0"/>
              </a:spcAft>
              <a:buClrTx/>
              <a:buSzTx/>
              <a:buFontTx/>
              <a:buNone/>
              <a:tabLst/>
              <a:defRPr/>
            </a:pPr>
            <a:r>
              <a:rPr kumimoji="0" lang="en-US" altLang="en-US" sz="2133" b="0" i="0" u="none" strike="noStrike" kern="0" cap="none" spc="0" normalizeH="0" baseline="0" noProof="0" dirty="0">
                <a:ln>
                  <a:noFill/>
                </a:ln>
                <a:solidFill>
                  <a:srgbClr val="FFFFFF"/>
                </a:solidFill>
                <a:effectLst/>
                <a:uLnTx/>
                <a:uFillTx/>
                <a:latin typeface="Intel Clear"/>
                <a:sym typeface="Helvetica Neue"/>
              </a:rPr>
              <a:t>While a CDMA or VoLTE call is active, when the device senses the user’s face in _proximity_ to the display, the device shall turn off the display.</a:t>
            </a:r>
            <a:br>
              <a:rPr kumimoji="0" lang="en-US" altLang="en-US" sz="2133" b="0" i="0" u="none" strike="noStrike" kern="0" cap="none" spc="0" normalizeH="0" baseline="0" noProof="0" dirty="0">
                <a:ln>
                  <a:noFill/>
                </a:ln>
                <a:solidFill>
                  <a:srgbClr val="FFFFFF"/>
                </a:solidFill>
                <a:effectLst/>
                <a:uLnTx/>
                <a:uFillTx/>
                <a:latin typeface="Intel Clear"/>
                <a:sym typeface="Helvetica Neue"/>
              </a:rPr>
            </a:br>
            <a:endParaRPr kumimoji="0" lang="en-US" altLang="en-US" sz="2133" b="1" i="0" u="sng" strike="noStrike" kern="0" cap="none" spc="0" normalizeH="0" baseline="0" noProof="0" dirty="0">
              <a:ln>
                <a:noFill/>
              </a:ln>
              <a:solidFill>
                <a:srgbClr val="FFFFFF"/>
              </a:solidFill>
              <a:effectLst/>
              <a:uLnTx/>
              <a:uFillTx/>
              <a:latin typeface="Intel Clear"/>
              <a:sym typeface="Helvetica Neue"/>
            </a:endParaRPr>
          </a:p>
          <a:p>
            <a:pPr marL="0" marR="0" lvl="0" indent="0" algn="l" defTabSz="1219169" rtl="0" eaLnBrk="1" fontAlgn="auto" latinLnBrk="0" hangingPunct="0">
              <a:lnSpc>
                <a:spcPct val="90000"/>
              </a:lnSpc>
              <a:spcBef>
                <a:spcPts val="267"/>
              </a:spcBef>
              <a:spcAft>
                <a:spcPts val="0"/>
              </a:spcAft>
              <a:buClrTx/>
              <a:buSzTx/>
              <a:buFontTx/>
              <a:buNone/>
              <a:tabLst/>
              <a:defRPr/>
            </a:pPr>
            <a:r>
              <a:rPr kumimoji="0" lang="en-US" altLang="en-US" sz="2133" b="1" i="0" u="sng" strike="noStrike" kern="0" cap="none" spc="0" normalizeH="0" baseline="0" noProof="0" dirty="0">
                <a:ln>
                  <a:noFill/>
                </a:ln>
                <a:solidFill>
                  <a:srgbClr val="004A86">
                    <a:lumMod val="20000"/>
                    <a:lumOff val="80000"/>
                  </a:srgbClr>
                </a:solidFill>
                <a:effectLst/>
                <a:uLnTx/>
                <a:uFillTx/>
                <a:latin typeface="Intel Clear"/>
                <a:sym typeface="Helvetica Neue"/>
              </a:rPr>
              <a:t>Lightweight formal methods</a:t>
            </a:r>
          </a:p>
          <a:p>
            <a:pPr marL="0" marR="0" lvl="0" indent="0" algn="l" defTabSz="1219169" rtl="0" eaLnBrk="1" fontAlgn="auto" latinLnBrk="0" hangingPunct="0">
              <a:lnSpc>
                <a:spcPct val="90000"/>
              </a:lnSpc>
              <a:spcBef>
                <a:spcPts val="267"/>
              </a:spcBef>
              <a:spcAft>
                <a:spcPts val="0"/>
              </a:spcAft>
              <a:buClrTx/>
              <a:buSzTx/>
              <a:buFontTx/>
              <a:buNone/>
              <a:tabLst/>
              <a:defRPr/>
            </a:pPr>
            <a:r>
              <a:rPr kumimoji="0" lang="en-US" altLang="en-US" sz="2133" b="0" i="0" u="none" strike="noStrike" kern="0" cap="none" spc="0" normalizeH="0" baseline="0" noProof="0" dirty="0">
                <a:ln>
                  <a:noFill/>
                </a:ln>
                <a:solidFill>
                  <a:srgbClr val="FFFFFF"/>
                </a:solidFill>
                <a:effectLst/>
                <a:uLnTx/>
                <a:uFillTx/>
                <a:latin typeface="Intel Clear"/>
                <a:sym typeface="Helvetica Neue"/>
              </a:rPr>
              <a:t>While (_</a:t>
            </a:r>
            <a:r>
              <a:rPr kumimoji="0" lang="en-US" altLang="en-US" sz="2133" b="0" i="0" u="none" strike="noStrike" kern="0" cap="none" spc="0" normalizeH="0" baseline="0" noProof="0" dirty="0" err="1">
                <a:ln>
                  <a:noFill/>
                </a:ln>
                <a:solidFill>
                  <a:srgbClr val="FFFFFF"/>
                </a:solidFill>
                <a:effectLst/>
                <a:uLnTx/>
                <a:uFillTx/>
                <a:latin typeface="Intel Clear"/>
                <a:sym typeface="Helvetica Neue"/>
              </a:rPr>
              <a:t>CDMACall</a:t>
            </a:r>
            <a:r>
              <a:rPr kumimoji="0" lang="en-US" altLang="en-US" sz="2133" b="0" i="0" u="none" strike="noStrike" kern="0" cap="none" spc="0" normalizeH="0" baseline="0" noProof="0" dirty="0">
                <a:ln>
                  <a:noFill/>
                </a:ln>
                <a:solidFill>
                  <a:srgbClr val="FFFFFF"/>
                </a:solidFill>
                <a:effectLst/>
                <a:uLnTx/>
                <a:uFillTx/>
                <a:latin typeface="Intel Clear"/>
                <a:sym typeface="Helvetica Neue"/>
              </a:rPr>
              <a:t>_ or _</a:t>
            </a:r>
            <a:r>
              <a:rPr kumimoji="0" lang="en-US" altLang="en-US" sz="2133" b="0" i="0" u="none" strike="noStrike" kern="0" cap="none" spc="0" normalizeH="0" baseline="0" noProof="0" dirty="0" err="1">
                <a:ln>
                  <a:noFill/>
                </a:ln>
                <a:solidFill>
                  <a:srgbClr val="FFFFFF"/>
                </a:solidFill>
                <a:effectLst/>
                <a:uLnTx/>
                <a:uFillTx/>
                <a:latin typeface="Intel Clear"/>
                <a:sym typeface="Helvetica Neue"/>
              </a:rPr>
              <a:t>VoLTECall</a:t>
            </a:r>
            <a:r>
              <a:rPr kumimoji="0" lang="en-US" altLang="en-US" sz="2133" b="0" i="0" u="none" strike="noStrike" kern="0" cap="none" spc="0" normalizeH="0" baseline="0" noProof="0" dirty="0">
                <a:ln>
                  <a:noFill/>
                </a:ln>
                <a:solidFill>
                  <a:srgbClr val="FFFFFF"/>
                </a:solidFill>
                <a:effectLst/>
                <a:uLnTx/>
                <a:uFillTx/>
                <a:latin typeface="Intel Clear"/>
                <a:sym typeface="Helvetica Neue"/>
              </a:rPr>
              <a:t>_) and _faceProximity; _</a:t>
            </a:r>
            <a:r>
              <a:rPr kumimoji="0" lang="en-US" altLang="en-US" sz="2133" b="0" i="0" u="none" strike="noStrike" kern="0" cap="none" spc="0" normalizeH="0" baseline="0" noProof="0" dirty="0" err="1">
                <a:ln>
                  <a:noFill/>
                </a:ln>
                <a:solidFill>
                  <a:srgbClr val="FFFFFF"/>
                </a:solidFill>
                <a:effectLst/>
                <a:uLnTx/>
                <a:uFillTx/>
                <a:latin typeface="Intel Clear"/>
                <a:sym typeface="Helvetica Neue"/>
              </a:rPr>
              <a:t>devDisplayOff</a:t>
            </a:r>
            <a:r>
              <a:rPr kumimoji="0" lang="en-US" altLang="en-US" sz="2133" b="0" i="0" u="none" strike="noStrike" kern="0" cap="none" spc="0" normalizeH="0" baseline="0" noProof="0" dirty="0">
                <a:ln>
                  <a:noFill/>
                </a:ln>
                <a:solidFill>
                  <a:srgbClr val="FFFFFF"/>
                </a:solidFill>
                <a:effectLst/>
                <a:uLnTx/>
                <a:uFillTx/>
                <a:latin typeface="Intel Clear"/>
                <a:sym typeface="Helvetica Neue"/>
              </a:rPr>
              <a:t>_</a:t>
            </a:r>
            <a:br>
              <a:rPr kumimoji="0" lang="en-US" altLang="en-US" sz="2133" b="0" i="0" u="none" strike="noStrike" kern="0" cap="none" spc="0" normalizeH="0" baseline="0" noProof="0" dirty="0">
                <a:ln>
                  <a:noFill/>
                </a:ln>
                <a:solidFill>
                  <a:srgbClr val="FFFFFF"/>
                </a:solidFill>
                <a:effectLst/>
                <a:uLnTx/>
                <a:uFillTx/>
                <a:latin typeface="Intel Clear"/>
                <a:sym typeface="Helvetica Neue"/>
              </a:rPr>
            </a:br>
            <a:endParaRPr kumimoji="0" lang="en-US" altLang="en-US" sz="2133" b="1" i="0" u="sng" strike="noStrike" kern="0" cap="none" spc="0" normalizeH="0" baseline="0" noProof="0" dirty="0">
              <a:ln>
                <a:noFill/>
              </a:ln>
              <a:solidFill>
                <a:srgbClr val="FFFFFF"/>
              </a:solidFill>
              <a:effectLst/>
              <a:uLnTx/>
              <a:uFillTx/>
              <a:latin typeface="Intel Clear"/>
              <a:sym typeface="Helvetica Neue"/>
            </a:endParaRPr>
          </a:p>
          <a:p>
            <a:pPr marL="0" marR="0" lvl="0" indent="0" algn="l" defTabSz="1219169" rtl="0" eaLnBrk="1" fontAlgn="auto" latinLnBrk="0" hangingPunct="0">
              <a:lnSpc>
                <a:spcPct val="90000"/>
              </a:lnSpc>
              <a:spcBef>
                <a:spcPts val="267"/>
              </a:spcBef>
              <a:spcAft>
                <a:spcPts val="0"/>
              </a:spcAft>
              <a:buClrTx/>
              <a:buSzTx/>
              <a:buFontTx/>
              <a:buNone/>
              <a:tabLst/>
              <a:defRPr/>
            </a:pPr>
            <a:r>
              <a:rPr kumimoji="0" lang="en-US" altLang="en-US" sz="2133" b="1" i="0" u="sng" strike="noStrike" kern="0" cap="none" spc="0" normalizeH="0" baseline="0" noProof="0" dirty="0">
                <a:ln>
                  <a:noFill/>
                </a:ln>
                <a:solidFill>
                  <a:srgbClr val="004A86">
                    <a:lumMod val="20000"/>
                    <a:lumOff val="80000"/>
                  </a:srgbClr>
                </a:solidFill>
                <a:effectLst/>
                <a:uLnTx/>
                <a:uFillTx/>
                <a:latin typeface="Intel Clear"/>
                <a:sym typeface="Helvetica Neue"/>
              </a:rPr>
              <a:t>Formal specification</a:t>
            </a:r>
          </a:p>
          <a:p>
            <a:pPr marL="0" marR="0" lvl="0" indent="0" algn="l" defTabSz="1219169" rtl="0" eaLnBrk="1" fontAlgn="auto" latinLnBrk="0" hangingPunct="0">
              <a:lnSpc>
                <a:spcPct val="90000"/>
              </a:lnSpc>
              <a:spcBef>
                <a:spcPts val="267"/>
              </a:spcBef>
              <a:spcAft>
                <a:spcPts val="0"/>
              </a:spcAft>
              <a:buClrTx/>
              <a:buSzTx/>
              <a:buFontTx/>
              <a:buNone/>
              <a:tabLst/>
              <a:defRPr/>
            </a:pPr>
            <a:r>
              <a:rPr kumimoji="0" lang="en-US" altLang="en-US" sz="2133" b="0" i="0" u="none" strike="noStrike" kern="0" cap="none" spc="0" normalizeH="0" baseline="0" noProof="0" dirty="0">
                <a:ln>
                  <a:noFill/>
                </a:ln>
                <a:solidFill>
                  <a:srgbClr val="FFFFFF"/>
                </a:solidFill>
                <a:effectLst/>
                <a:uLnTx/>
                <a:uFillTx/>
                <a:latin typeface="Intel Clear"/>
                <a:sym typeface="Symbol" panose="05050102010706020507" pitchFamily="18" charset="2"/>
              </a:rPr>
              <a:t> callCDMA: CDMA Call, callVoLTE: Voice over LTE Call, dev: Device, face: Face</a:t>
            </a:r>
          </a:p>
          <a:p>
            <a:pPr marL="0" marR="0" lvl="0" indent="0" algn="l" defTabSz="1219169" rtl="0" eaLnBrk="1" fontAlgn="auto" latinLnBrk="0" hangingPunct="0">
              <a:lnSpc>
                <a:spcPct val="90000"/>
              </a:lnSpc>
              <a:spcBef>
                <a:spcPts val="267"/>
              </a:spcBef>
              <a:spcAft>
                <a:spcPts val="0"/>
              </a:spcAft>
              <a:buClrTx/>
              <a:buSzTx/>
              <a:buFontTx/>
              <a:buNone/>
              <a:tabLst/>
              <a:defRPr/>
            </a:pPr>
            <a:r>
              <a:rPr kumimoji="0" lang="en-US" altLang="en-US" sz="2133" b="0" i="1" u="none" strike="noStrike" kern="0" cap="none" spc="0" normalizeH="0" baseline="0" noProof="0" dirty="0">
                <a:ln>
                  <a:noFill/>
                </a:ln>
                <a:solidFill>
                  <a:srgbClr val="FFFFFF"/>
                </a:solidFill>
                <a:effectLst/>
                <a:uLnTx/>
                <a:uFillTx/>
                <a:latin typeface="Intel Clear"/>
                <a:sym typeface="Symbol" panose="05050102010706020507" pitchFamily="18" charset="2"/>
              </a:rPr>
              <a:t>(</a:t>
            </a:r>
            <a:r>
              <a:rPr kumimoji="0" lang="en-US" altLang="en-US" sz="2133" b="0" i="0" u="none" strike="noStrike" kern="0" cap="none" spc="0" normalizeH="0" baseline="0" noProof="0" dirty="0">
                <a:ln>
                  <a:noFill/>
                </a:ln>
                <a:solidFill>
                  <a:srgbClr val="FFFFFF"/>
                </a:solidFill>
                <a:effectLst/>
                <a:uLnTx/>
                <a:uFillTx/>
                <a:latin typeface="Intel Clear"/>
                <a:sym typeface="Symbol" panose="05050102010706020507" pitchFamily="18" charset="2"/>
              </a:rPr>
              <a:t>Active(call.CDMA)  Active(call.VoLTE))  At(dev, face) </a:t>
            </a:r>
            <a:r>
              <a:rPr kumimoji="0" lang="en-US" altLang="en-US" sz="2133" b="0" i="0" u="none" strike="noStrike" kern="0" cap="none" spc="0" normalizeH="0" baseline="0" noProof="0" dirty="0">
                <a:ln>
                  <a:noFill/>
                </a:ln>
                <a:solidFill>
                  <a:srgbClr val="FFFFFF"/>
                </a:solidFill>
                <a:effectLst/>
                <a:uLnTx/>
                <a:uFillTx/>
                <a:latin typeface="Intel Clear"/>
                <a:cs typeface="Arial" panose="020B0604020202020204" pitchFamily="34" charset="0"/>
                <a:sym typeface="Symbol" panose="05050102010706020507" pitchFamily="18" charset="2"/>
              </a:rPr>
              <a:t>→ </a:t>
            </a:r>
            <a:r>
              <a:rPr kumimoji="0" lang="en-US" altLang="en-US" sz="2133" b="0" i="0" u="none" strike="noStrike" kern="0" cap="none" spc="0" normalizeH="0" baseline="0" noProof="0" dirty="0" err="1">
                <a:ln>
                  <a:noFill/>
                </a:ln>
                <a:solidFill>
                  <a:srgbClr val="FFFFFF"/>
                </a:solidFill>
                <a:effectLst/>
                <a:uLnTx/>
                <a:uFillTx/>
                <a:latin typeface="Intel Clear"/>
                <a:cs typeface="Arial" panose="020B0604020202020204" pitchFamily="34" charset="0"/>
                <a:sym typeface="Symbol" panose="05050102010706020507" pitchFamily="18" charset="2"/>
              </a:rPr>
              <a:t>dev.Display</a:t>
            </a:r>
            <a:r>
              <a:rPr kumimoji="0" lang="en-US" altLang="en-US" sz="2133" b="0" i="0" u="none" strike="noStrike" kern="0" cap="none" spc="0" normalizeH="0" baseline="0" noProof="0" dirty="0">
                <a:ln>
                  <a:noFill/>
                </a:ln>
                <a:solidFill>
                  <a:srgbClr val="FFFFFF"/>
                </a:solidFill>
                <a:effectLst/>
                <a:uLnTx/>
                <a:uFillTx/>
                <a:latin typeface="Intel Clear"/>
                <a:cs typeface="Arial" panose="020B0604020202020204" pitchFamily="34" charset="0"/>
                <a:sym typeface="Symbol" panose="05050102010706020507" pitchFamily="18" charset="2"/>
              </a:rPr>
              <a:t> = ‘off’ </a:t>
            </a:r>
            <a:r>
              <a:rPr kumimoji="0" lang="en-US" altLang="en-US" sz="2133" b="0" i="1" u="none" strike="noStrike" kern="0" cap="none" spc="0" normalizeH="0" baseline="0" noProof="0" dirty="0">
                <a:ln>
                  <a:noFill/>
                </a:ln>
                <a:solidFill>
                  <a:srgbClr val="FFFFFF"/>
                </a:solidFill>
                <a:effectLst/>
                <a:uLnTx/>
                <a:uFillTx/>
                <a:latin typeface="Intel Clear"/>
                <a:cs typeface="Arial" panose="020B0604020202020204" pitchFamily="34" charset="0"/>
                <a:sym typeface="Symbol" panose="05050102010706020507" pitchFamily="18" charset="2"/>
              </a:rPr>
              <a:t>W </a:t>
            </a:r>
            <a:r>
              <a:rPr kumimoji="0" lang="en-US" altLang="en-US" sz="2133" b="0" i="0" u="none" strike="noStrike" kern="0" cap="none" spc="0" normalizeH="0" baseline="0" noProof="0" dirty="0">
                <a:ln>
                  <a:noFill/>
                </a:ln>
                <a:solidFill>
                  <a:srgbClr val="FFFFFF"/>
                </a:solidFill>
                <a:effectLst/>
                <a:uLnTx/>
                <a:uFillTx/>
                <a:latin typeface="Intel Clear"/>
                <a:cs typeface="Arial" panose="020B0604020202020204" pitchFamily="34" charset="0"/>
                <a:sym typeface="Symbol" panose="05050102010706020507" pitchFamily="18" charset="2"/>
              </a:rPr>
              <a:t>(</a:t>
            </a:r>
            <a:r>
              <a:rPr kumimoji="0" lang="en-US" altLang="en-US" sz="2133" b="0" i="1" u="none" strike="noStrike" kern="0" cap="none" spc="0" normalizeH="0" baseline="0" noProof="0" dirty="0">
                <a:ln>
                  <a:noFill/>
                </a:ln>
                <a:solidFill>
                  <a:srgbClr val="FFFFFF"/>
                </a:solidFill>
                <a:effectLst/>
                <a:uLnTx/>
                <a:uFillTx/>
                <a:latin typeface="Intel Clear"/>
                <a:cs typeface="Arial" panose="020B0604020202020204" pitchFamily="34" charset="0"/>
                <a:sym typeface="Symbol" panose="05050102010706020507" pitchFamily="18" charset="2"/>
              </a:rPr>
              <a:t>⌐</a:t>
            </a:r>
            <a:r>
              <a:rPr kumimoji="0" lang="en-US" altLang="en-US" sz="2133" b="0" i="0" u="none" strike="noStrike" kern="0" cap="none" spc="0" normalizeH="0" baseline="0" noProof="0" dirty="0">
                <a:ln>
                  <a:noFill/>
                </a:ln>
                <a:solidFill>
                  <a:srgbClr val="FFFFFF"/>
                </a:solidFill>
                <a:effectLst/>
                <a:uLnTx/>
                <a:uFillTx/>
                <a:latin typeface="Intel Clear"/>
                <a:sym typeface="Symbol" panose="05050102010706020507" pitchFamily="18" charset="2"/>
              </a:rPr>
              <a:t> At(dev, face)) </a:t>
            </a:r>
            <a:endParaRPr kumimoji="0" lang="en-US" altLang="en-US" sz="2133" b="0" i="0" u="none" strike="noStrike" kern="0" cap="none" spc="0" normalizeH="0" baseline="0" noProof="0" dirty="0">
              <a:ln>
                <a:noFill/>
              </a:ln>
              <a:solidFill>
                <a:srgbClr val="FFFFFF"/>
              </a:solidFill>
              <a:effectLst/>
              <a:uLnTx/>
              <a:uFillTx/>
              <a:latin typeface="Intel Clear"/>
              <a:sym typeface="Helvetica Neue"/>
            </a:endParaRPr>
          </a:p>
        </p:txBody>
      </p:sp>
      <p:sp>
        <p:nvSpPr>
          <p:cNvPr id="2" name="Title 1"/>
          <p:cNvSpPr>
            <a:spLocks noGrp="1"/>
          </p:cNvSpPr>
          <p:nvPr>
            <p:ph type="title"/>
          </p:nvPr>
        </p:nvSpPr>
        <p:spPr/>
        <p:txBody>
          <a:bodyPr/>
          <a:lstStyle/>
          <a:p>
            <a:r>
              <a:rPr lang="en-US" dirty="0"/>
              <a:t>Example: The Specification Spectrum</a:t>
            </a:r>
          </a:p>
        </p:txBody>
      </p:sp>
    </p:spTree>
    <p:extLst>
      <p:ext uri="{BB962C8B-B14F-4D97-AF65-F5344CB8AC3E}">
        <p14:creationId xmlns:p14="http://schemas.microsoft.com/office/powerpoint/2010/main" val="2939954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7E285-C984-4EA7-A256-DFE1437AB3F4}"/>
              </a:ext>
            </a:extLst>
          </p:cNvPr>
          <p:cNvSpPr>
            <a:spLocks noGrp="1"/>
          </p:cNvSpPr>
          <p:nvPr>
            <p:ph type="title"/>
          </p:nvPr>
        </p:nvSpPr>
        <p:spPr/>
        <p:txBody>
          <a:bodyPr/>
          <a:lstStyle/>
          <a:p>
            <a:r>
              <a:rPr lang="en-US" dirty="0"/>
              <a:t>Sources for More Information (Part One)</a:t>
            </a:r>
          </a:p>
        </p:txBody>
      </p:sp>
      <p:sp>
        <p:nvSpPr>
          <p:cNvPr id="3" name="Text Box 5">
            <a:extLst>
              <a:ext uri="{FF2B5EF4-FFF2-40B4-BE49-F238E27FC236}">
                <a16:creationId xmlns:a16="http://schemas.microsoft.com/office/drawing/2014/main" id="{CF9C1F86-AB3B-4B85-9D16-A3872F9B70B6}"/>
              </a:ext>
            </a:extLst>
          </p:cNvPr>
          <p:cNvSpPr txBox="1">
            <a:spLocks noChangeArrowheads="1"/>
          </p:cNvSpPr>
          <p:nvPr/>
        </p:nvSpPr>
        <p:spPr bwMode="auto">
          <a:xfrm>
            <a:off x="516044" y="1275645"/>
            <a:ext cx="10760427" cy="1014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lgn="ctr">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marL="0" marR="0" lvl="0" indent="0" algn="l" defTabSz="1219169" rtl="0" eaLnBrk="1" fontAlgn="auto" latinLnBrk="0" hangingPunct="0">
              <a:lnSpc>
                <a:spcPct val="90000"/>
              </a:lnSpc>
              <a:spcBef>
                <a:spcPct val="50000"/>
              </a:spcBef>
              <a:spcAft>
                <a:spcPts val="0"/>
              </a:spcAft>
              <a:buClrTx/>
              <a:buSzTx/>
              <a:buFontTx/>
              <a:buNone/>
              <a:tabLst/>
              <a:defRPr/>
            </a:pPr>
            <a:r>
              <a:rPr kumimoji="1" lang="en-US" sz="2400" b="0" i="1" u="none" strike="noStrike" kern="0" cap="none" spc="0" normalizeH="0" baseline="0" noProof="0" dirty="0">
                <a:ln>
                  <a:noFill/>
                </a:ln>
                <a:solidFill>
                  <a:srgbClr val="004A86">
                    <a:lumMod val="20000"/>
                    <a:lumOff val="80000"/>
                  </a:srgbClr>
                </a:solidFill>
                <a:effectLst/>
                <a:uLnTx/>
                <a:uFillTx/>
                <a:latin typeface="Arial" panose="020B0604020202020204" pitchFamily="34" charset="0"/>
                <a:sym typeface="Helvetica Neue"/>
              </a:rPr>
              <a:t>Systems Thinking Made Simple: New Hope for Solving Wicked Problems, </a:t>
            </a:r>
            <a:r>
              <a:rPr kumimoji="1" lang="en-US" sz="2400" b="0" i="0" u="none" strike="noStrike" kern="0" cap="none" spc="0" normalizeH="0" baseline="0" noProof="0" dirty="0">
                <a:ln>
                  <a:noFill/>
                </a:ln>
                <a:solidFill>
                  <a:srgbClr val="FFFFFF"/>
                </a:solidFill>
                <a:effectLst/>
                <a:uLnTx/>
                <a:uFillTx/>
                <a:latin typeface="Arial" panose="020B0604020202020204" pitchFamily="34" charset="0"/>
                <a:sym typeface="Helvetica Neue"/>
              </a:rPr>
              <a:t>Derek Cabrera, Laura Cabrera, Independently published, 2016.</a:t>
            </a:r>
            <a:endParaRPr kumimoji="1" lang="en-US" sz="2400" b="0" i="0" u="none" strike="noStrike" kern="0" cap="none" spc="0" normalizeH="0" baseline="0" noProof="0" dirty="0">
              <a:ln>
                <a:noFill/>
              </a:ln>
              <a:solidFill>
                <a:srgbClr val="004A86">
                  <a:lumMod val="20000"/>
                  <a:lumOff val="80000"/>
                </a:srgbClr>
              </a:solidFill>
              <a:effectLst/>
              <a:uLnTx/>
              <a:uFillTx/>
              <a:latin typeface="Arial" panose="020B0604020202020204" pitchFamily="34" charset="0"/>
              <a:sym typeface="Helvetica Neue"/>
            </a:endParaRPr>
          </a:p>
          <a:p>
            <a:pPr marL="0" marR="0" lvl="0" indent="0" algn="l" defTabSz="1219169" rtl="0" eaLnBrk="1" fontAlgn="auto" latinLnBrk="0" hangingPunct="0">
              <a:lnSpc>
                <a:spcPct val="90000"/>
              </a:lnSpc>
              <a:spcBef>
                <a:spcPct val="50000"/>
              </a:spcBef>
              <a:spcAft>
                <a:spcPts val="0"/>
              </a:spcAft>
              <a:buClrTx/>
              <a:buSzTx/>
              <a:buFontTx/>
              <a:buNone/>
              <a:tabLst/>
              <a:defRPr/>
            </a:pPr>
            <a:r>
              <a:rPr kumimoji="1" lang="en-US" sz="2400" b="0" i="1" u="none" strike="noStrike" kern="0" cap="none" spc="0" normalizeH="0" baseline="0" noProof="0" dirty="0">
                <a:ln>
                  <a:noFill/>
                </a:ln>
                <a:solidFill>
                  <a:srgbClr val="004A86">
                    <a:lumMod val="20000"/>
                    <a:lumOff val="80000"/>
                  </a:srgbClr>
                </a:solidFill>
                <a:effectLst/>
                <a:uLnTx/>
                <a:uFillTx/>
                <a:latin typeface="Arial" panose="020B0604020202020204" pitchFamily="34" charset="0"/>
                <a:sym typeface="Helvetica Neue"/>
              </a:rPr>
              <a:t>Systems Engineering: Coping with Complexity</a:t>
            </a:r>
            <a:r>
              <a:rPr kumimoji="1" lang="en-US" sz="2400" b="0" i="0" u="none" strike="noStrike" kern="0" cap="none" spc="0" normalizeH="0" baseline="0" noProof="0" dirty="0">
                <a:ln>
                  <a:noFill/>
                </a:ln>
                <a:solidFill>
                  <a:srgbClr val="FFFFFF"/>
                </a:solidFill>
                <a:effectLst/>
                <a:uLnTx/>
                <a:uFillTx/>
                <a:latin typeface="Arial" panose="020B0604020202020204" pitchFamily="34" charset="0"/>
                <a:sym typeface="Helvetica Neue"/>
              </a:rPr>
              <a:t>, Richard Stevens et al, Prentice Hall 1998</a:t>
            </a:r>
          </a:p>
          <a:p>
            <a:pPr marL="0" marR="0" lvl="0" indent="0" algn="l" defTabSz="1219169" rtl="0" eaLnBrk="1" fontAlgn="auto" latinLnBrk="0" hangingPunct="0">
              <a:lnSpc>
                <a:spcPct val="110000"/>
              </a:lnSpc>
              <a:spcBef>
                <a:spcPct val="50000"/>
              </a:spcBef>
              <a:spcAft>
                <a:spcPts val="0"/>
              </a:spcAft>
              <a:buClr>
                <a:srgbClr val="FF0000"/>
              </a:buClr>
              <a:buSzPct val="75000"/>
              <a:buFontTx/>
              <a:buNone/>
              <a:tabLst/>
              <a:defRPr/>
            </a:pPr>
            <a:r>
              <a:rPr kumimoji="1" lang="en-US" sz="2400" b="0" i="1" u="none" strike="noStrike" kern="0" cap="none" spc="0" normalizeH="0" baseline="0" noProof="0" dirty="0">
                <a:ln>
                  <a:noFill/>
                </a:ln>
                <a:solidFill>
                  <a:srgbClr val="004A86">
                    <a:lumMod val="20000"/>
                    <a:lumOff val="80000"/>
                  </a:srgbClr>
                </a:solidFill>
                <a:effectLst/>
                <a:uLnTx/>
                <a:uFillTx/>
                <a:latin typeface="Arial" panose="020B0604020202020204" pitchFamily="34" charset="0"/>
                <a:sym typeface="Helvetica Neue"/>
              </a:rPr>
              <a:t>Systems Engineering: A 21</a:t>
            </a:r>
            <a:r>
              <a:rPr kumimoji="1" lang="en-US" sz="2400" b="0" i="1" u="none" strike="noStrike" kern="0" cap="none" spc="0" normalizeH="0" baseline="30000" noProof="0" dirty="0">
                <a:ln>
                  <a:noFill/>
                </a:ln>
                <a:solidFill>
                  <a:srgbClr val="004A86">
                    <a:lumMod val="20000"/>
                    <a:lumOff val="80000"/>
                  </a:srgbClr>
                </a:solidFill>
                <a:effectLst/>
                <a:uLnTx/>
                <a:uFillTx/>
                <a:latin typeface="Arial" panose="020B0604020202020204" pitchFamily="34" charset="0"/>
                <a:sym typeface="Helvetica Neue"/>
              </a:rPr>
              <a:t>st</a:t>
            </a:r>
            <a:r>
              <a:rPr kumimoji="1" lang="en-US" sz="2400" b="0" i="1" u="none" strike="noStrike" kern="0" cap="none" spc="0" normalizeH="0" baseline="0" noProof="0" dirty="0">
                <a:ln>
                  <a:noFill/>
                </a:ln>
                <a:solidFill>
                  <a:srgbClr val="004A86">
                    <a:lumMod val="20000"/>
                    <a:lumOff val="80000"/>
                  </a:srgbClr>
                </a:solidFill>
                <a:effectLst/>
                <a:uLnTx/>
                <a:uFillTx/>
                <a:latin typeface="Arial" panose="020B0604020202020204" pitchFamily="34" charset="0"/>
                <a:sym typeface="Helvetica Neue"/>
              </a:rPr>
              <a:t> Century Systems Methodology</a:t>
            </a:r>
            <a:r>
              <a:rPr kumimoji="1" lang="en-US" sz="2400" b="0" i="0" u="none" strike="noStrike" kern="0" cap="none" spc="0" normalizeH="0" baseline="0" noProof="0" dirty="0">
                <a:ln>
                  <a:noFill/>
                </a:ln>
                <a:solidFill>
                  <a:srgbClr val="004A86">
                    <a:lumMod val="20000"/>
                    <a:lumOff val="80000"/>
                  </a:srgbClr>
                </a:solidFill>
                <a:effectLst/>
                <a:uLnTx/>
                <a:uFillTx/>
                <a:latin typeface="Arial" panose="020B0604020202020204" pitchFamily="34" charset="0"/>
                <a:sym typeface="Helvetica Neue"/>
              </a:rPr>
              <a:t>, </a:t>
            </a:r>
            <a:r>
              <a:rPr kumimoji="1" lang="en-US" sz="2400" b="0" i="0" u="none" strike="noStrike" kern="0" cap="none" spc="0" normalizeH="0" baseline="0" noProof="0" dirty="0">
                <a:ln>
                  <a:noFill/>
                </a:ln>
                <a:solidFill>
                  <a:srgbClr val="FFFFFF"/>
                </a:solidFill>
                <a:effectLst/>
                <a:uLnTx/>
                <a:uFillTx/>
                <a:latin typeface="Arial" panose="020B0604020202020204" pitchFamily="34" charset="0"/>
                <a:sym typeface="Helvetica Neue"/>
              </a:rPr>
              <a:t>Derek </a:t>
            </a:r>
            <a:r>
              <a:rPr kumimoji="1" lang="en-US" sz="2400" b="0" i="0" u="none" strike="noStrike" kern="0" cap="none" spc="0" normalizeH="0" baseline="0" noProof="0" dirty="0" err="1">
                <a:ln>
                  <a:noFill/>
                </a:ln>
                <a:solidFill>
                  <a:srgbClr val="FFFFFF"/>
                </a:solidFill>
                <a:effectLst/>
                <a:uLnTx/>
                <a:uFillTx/>
                <a:latin typeface="Arial" panose="020B0604020202020204" pitchFamily="34" charset="0"/>
                <a:sym typeface="Helvetica Neue"/>
              </a:rPr>
              <a:t>Hitchins</a:t>
            </a:r>
            <a:r>
              <a:rPr kumimoji="1" lang="en-US" sz="2400" b="0" i="0" u="none" strike="noStrike" kern="0" cap="none" spc="0" normalizeH="0" baseline="0" noProof="0" dirty="0">
                <a:ln>
                  <a:noFill/>
                </a:ln>
                <a:solidFill>
                  <a:srgbClr val="FFFFFF"/>
                </a:solidFill>
                <a:effectLst/>
                <a:uLnTx/>
                <a:uFillTx/>
                <a:latin typeface="Arial" panose="020B0604020202020204" pitchFamily="34" charset="0"/>
                <a:sym typeface="Helvetica Neue"/>
              </a:rPr>
              <a:t>, Wiley 2007</a:t>
            </a:r>
          </a:p>
          <a:p>
            <a:pPr marL="0" marR="0" lvl="0" indent="0" algn="l" defTabSz="1219169" rtl="0" eaLnBrk="1" fontAlgn="auto" latinLnBrk="0" hangingPunct="0">
              <a:lnSpc>
                <a:spcPct val="110000"/>
              </a:lnSpc>
              <a:spcBef>
                <a:spcPct val="50000"/>
              </a:spcBef>
              <a:spcAft>
                <a:spcPts val="0"/>
              </a:spcAft>
              <a:buClr>
                <a:srgbClr val="FF0000"/>
              </a:buClr>
              <a:buSzPct val="75000"/>
              <a:buFontTx/>
              <a:buNone/>
              <a:tabLst/>
              <a:defRPr/>
            </a:pPr>
            <a:r>
              <a:rPr kumimoji="1" lang="en-US" sz="2400" b="0" i="1" u="none" strike="noStrike" kern="0" cap="none" spc="0" normalizeH="0" baseline="0" noProof="0" dirty="0">
                <a:ln>
                  <a:noFill/>
                </a:ln>
                <a:solidFill>
                  <a:srgbClr val="004A86">
                    <a:lumMod val="20000"/>
                    <a:lumOff val="80000"/>
                  </a:srgbClr>
                </a:solidFill>
                <a:effectLst/>
                <a:uLnTx/>
                <a:uFillTx/>
                <a:latin typeface="Arial" panose="020B0604020202020204" pitchFamily="34" charset="0"/>
                <a:sym typeface="Helvetica Neue"/>
              </a:rPr>
              <a:t>Competitive Engineering</a:t>
            </a:r>
            <a:r>
              <a:rPr kumimoji="1" lang="en-US" sz="2400" b="0" i="0" u="none" strike="noStrike" kern="0" cap="none" spc="0" normalizeH="0" baseline="0" noProof="0" dirty="0">
                <a:ln>
                  <a:noFill/>
                </a:ln>
                <a:solidFill>
                  <a:srgbClr val="004A86">
                    <a:lumMod val="20000"/>
                    <a:lumOff val="80000"/>
                  </a:srgbClr>
                </a:solidFill>
                <a:effectLst/>
                <a:uLnTx/>
                <a:uFillTx/>
                <a:latin typeface="Arial" panose="020B0604020202020204" pitchFamily="34" charset="0"/>
                <a:sym typeface="Helvetica Neue"/>
              </a:rPr>
              <a:t>,</a:t>
            </a:r>
            <a:r>
              <a:rPr kumimoji="1" lang="en-US" sz="2400" b="0" i="0" u="none" strike="noStrike" kern="0" cap="none" spc="0" normalizeH="0" baseline="0" noProof="0" dirty="0">
                <a:ln>
                  <a:noFill/>
                </a:ln>
                <a:solidFill>
                  <a:srgbClr val="0071C5"/>
                </a:solidFill>
                <a:effectLst/>
                <a:uLnTx/>
                <a:uFillTx/>
                <a:latin typeface="Arial" panose="020B0604020202020204" pitchFamily="34" charset="0"/>
                <a:sym typeface="Helvetica Neue"/>
              </a:rPr>
              <a:t> </a:t>
            </a:r>
            <a:r>
              <a:rPr kumimoji="1" lang="en-US" sz="2400" b="0" i="0" u="none" strike="noStrike" kern="0" cap="none" spc="0" normalizeH="0" baseline="0" noProof="0" dirty="0">
                <a:ln>
                  <a:noFill/>
                </a:ln>
                <a:solidFill>
                  <a:srgbClr val="FFFFFF"/>
                </a:solidFill>
                <a:effectLst/>
                <a:uLnTx/>
                <a:uFillTx/>
                <a:latin typeface="Arial" panose="020B0604020202020204" pitchFamily="34" charset="0"/>
                <a:sym typeface="Helvetica Neue"/>
              </a:rPr>
              <a:t>Tom </a:t>
            </a:r>
            <a:r>
              <a:rPr kumimoji="1" lang="en-US" sz="2400" b="0" i="0" u="none" strike="noStrike" kern="0" cap="none" spc="0" normalizeH="0" baseline="0" noProof="0" dirty="0" err="1">
                <a:ln>
                  <a:noFill/>
                </a:ln>
                <a:solidFill>
                  <a:srgbClr val="FFFFFF"/>
                </a:solidFill>
                <a:effectLst/>
                <a:uLnTx/>
                <a:uFillTx/>
                <a:latin typeface="Arial" panose="020B0604020202020204" pitchFamily="34" charset="0"/>
                <a:sym typeface="Helvetica Neue"/>
              </a:rPr>
              <a:t>Gilb</a:t>
            </a:r>
            <a:r>
              <a:rPr kumimoji="1" lang="en-US" sz="2400" b="0" i="0" u="none" strike="noStrike" kern="0" cap="none" spc="0" normalizeH="0" baseline="0" noProof="0" dirty="0">
                <a:ln>
                  <a:noFill/>
                </a:ln>
                <a:solidFill>
                  <a:srgbClr val="FFFFFF"/>
                </a:solidFill>
                <a:effectLst/>
                <a:uLnTx/>
                <a:uFillTx/>
                <a:latin typeface="Arial" panose="020B0604020202020204" pitchFamily="34" charset="0"/>
                <a:sym typeface="Helvetica Neue"/>
              </a:rPr>
              <a:t>, Elsevier 2005 </a:t>
            </a:r>
            <a:r>
              <a:rPr kumimoji="1" lang="en-US" sz="2000" b="0" i="1" u="none" strike="noStrike" kern="0" cap="none" spc="0" normalizeH="0" baseline="0" noProof="0" dirty="0">
                <a:ln>
                  <a:noFill/>
                </a:ln>
                <a:solidFill>
                  <a:srgbClr val="FFFFFF"/>
                </a:solidFill>
                <a:effectLst/>
                <a:uLnTx/>
                <a:uFillTx/>
                <a:latin typeface="Arial" panose="020B0604020202020204" pitchFamily="34" charset="0"/>
                <a:sym typeface="Helvetica Neue"/>
              </a:rPr>
              <a:t>(free digital copy available to Intel personnel by request and Tom’s courtesy – send email to Sarah Gregory.)</a:t>
            </a:r>
          </a:p>
          <a:p>
            <a:pPr marL="0" marR="0" lvl="0" indent="0" algn="l" defTabSz="1219169" rtl="0" eaLnBrk="1" fontAlgn="auto" latinLnBrk="0" hangingPunct="0">
              <a:lnSpc>
                <a:spcPct val="110000"/>
              </a:lnSpc>
              <a:spcBef>
                <a:spcPct val="50000"/>
              </a:spcBef>
              <a:spcAft>
                <a:spcPts val="0"/>
              </a:spcAft>
              <a:buClr>
                <a:srgbClr val="FF0000"/>
              </a:buClr>
              <a:buSzPct val="75000"/>
              <a:buFontTx/>
              <a:buNone/>
              <a:tabLst/>
              <a:defRPr/>
            </a:pPr>
            <a:r>
              <a:rPr kumimoji="1" lang="en-US" sz="2400" b="0" i="0" u="none" strike="noStrike" kern="0" cap="none" spc="0" normalizeH="0" baseline="0" noProof="0" dirty="0">
                <a:ln>
                  <a:noFill/>
                </a:ln>
                <a:solidFill>
                  <a:srgbClr val="004A86">
                    <a:lumMod val="20000"/>
                    <a:lumOff val="80000"/>
                  </a:srgbClr>
                </a:solidFill>
                <a:effectLst/>
                <a:uLnTx/>
                <a:uFillTx/>
                <a:latin typeface="Arial" panose="020B0604020202020204" pitchFamily="34" charset="0"/>
                <a:sym typeface="Helvetica Neue"/>
              </a:rPr>
              <a:t>Shu-Ha-Ri for RE? An Agile Approach to Requirements Engineering Practitioner Maturity</a:t>
            </a:r>
            <a:r>
              <a:rPr kumimoji="1" lang="en-US" sz="2400" b="0" i="0" u="none" strike="noStrike" kern="0" cap="none" spc="0" normalizeH="0" baseline="0" noProof="0" dirty="0">
                <a:ln>
                  <a:noFill/>
                </a:ln>
                <a:solidFill>
                  <a:srgbClr val="FFFFFF"/>
                </a:solidFill>
                <a:effectLst/>
                <a:uLnTx/>
                <a:uFillTx/>
                <a:latin typeface="Arial" panose="020B0604020202020204" pitchFamily="34" charset="0"/>
                <a:sym typeface="Helvetica Neue"/>
              </a:rPr>
              <a:t>, Sarah Gregory, IEEE Software, 12/2019. </a:t>
            </a:r>
            <a:r>
              <a:rPr kumimoji="1" lang="en-US" sz="2400" b="0" i="0" u="none" strike="noStrike" kern="0" cap="none" spc="0" normalizeH="0" baseline="0" noProof="0" dirty="0">
                <a:ln>
                  <a:noFill/>
                </a:ln>
                <a:solidFill>
                  <a:srgbClr val="F6CB4B"/>
                </a:solidFill>
                <a:effectLst/>
                <a:uLnTx/>
                <a:uFillTx/>
                <a:latin typeface="Arial" panose="020B0604020202020204" pitchFamily="34" charset="0"/>
                <a:sym typeface="Helvetica Neue"/>
                <a:hlinkClick r:id="rId2">
                  <a:extLst>
                    <a:ext uri="{A12FA001-AC4F-418D-AE19-62706E023703}">
                      <ahyp:hlinkClr xmlns:ahyp="http://schemas.microsoft.com/office/drawing/2018/hyperlinkcolor" val="tx"/>
                    </a:ext>
                  </a:extLst>
                </a:hlinkClick>
              </a:rPr>
              <a:t>https://ieeexplore.ieee.org/stamp/stamp.jsp?arnumber=8938120</a:t>
            </a:r>
            <a:r>
              <a:rPr kumimoji="1" lang="en-US" sz="2400" b="0" i="0" u="none" strike="noStrike" kern="0" cap="none" spc="0" normalizeH="0" baseline="0" noProof="0" dirty="0">
                <a:ln>
                  <a:noFill/>
                </a:ln>
                <a:solidFill>
                  <a:srgbClr val="F6CB4B"/>
                </a:solidFill>
                <a:effectLst/>
                <a:uLnTx/>
                <a:uFillTx/>
                <a:latin typeface="Arial" panose="020B0604020202020204" pitchFamily="34" charset="0"/>
                <a:sym typeface="Helvetica Neue"/>
              </a:rPr>
              <a:t> </a:t>
            </a:r>
          </a:p>
          <a:p>
            <a:pPr marL="0" marR="0" lvl="0" indent="0" algn="l" defTabSz="1219169" rtl="0" eaLnBrk="1" fontAlgn="auto" latinLnBrk="0" hangingPunct="0">
              <a:lnSpc>
                <a:spcPct val="110000"/>
              </a:lnSpc>
              <a:spcBef>
                <a:spcPct val="50000"/>
              </a:spcBef>
              <a:spcAft>
                <a:spcPts val="0"/>
              </a:spcAft>
              <a:buClr>
                <a:srgbClr val="FF0000"/>
              </a:buClr>
              <a:buSzPct val="75000"/>
              <a:buFontTx/>
              <a:buNone/>
              <a:tabLst/>
              <a:defRPr/>
            </a:pPr>
            <a:endParaRPr kumimoji="1" lang="en-US" sz="2400" b="0" i="0" u="none" strike="noStrike" kern="0" cap="none" spc="0" normalizeH="0" baseline="0" noProof="0" dirty="0">
              <a:ln>
                <a:noFill/>
              </a:ln>
              <a:solidFill>
                <a:srgbClr val="FFFFFF"/>
              </a:solidFill>
              <a:effectLst/>
              <a:uLnTx/>
              <a:uFillTx/>
              <a:latin typeface="Arial" panose="020B0604020202020204" pitchFamily="34" charset="0"/>
              <a:sym typeface="Helvetica Neue"/>
            </a:endParaRPr>
          </a:p>
          <a:p>
            <a:pPr marL="0" marR="0" lvl="0" indent="0" algn="l" defTabSz="1219169" rtl="0" eaLnBrk="1" fontAlgn="auto" latinLnBrk="0" hangingPunct="0">
              <a:lnSpc>
                <a:spcPct val="90000"/>
              </a:lnSpc>
              <a:spcBef>
                <a:spcPct val="50000"/>
              </a:spcBef>
              <a:spcAft>
                <a:spcPts val="0"/>
              </a:spcAft>
              <a:buClrTx/>
              <a:buSzTx/>
              <a:buFontTx/>
              <a:buNone/>
              <a:tabLst/>
              <a:defRPr/>
            </a:pPr>
            <a:endParaRPr kumimoji="0" lang="en-US" altLang="en-US" sz="2400" b="1" i="0" u="none" strike="noStrike" kern="0" cap="none" spc="0" normalizeH="0" baseline="0" noProof="0" dirty="0">
              <a:ln>
                <a:noFill/>
              </a:ln>
              <a:solidFill>
                <a:srgbClr val="004A86">
                  <a:lumMod val="20000"/>
                  <a:lumOff val="80000"/>
                </a:srgbClr>
              </a:solidFill>
              <a:effectLst/>
              <a:uLnTx/>
              <a:uFillTx/>
              <a:latin typeface="Intel Clear"/>
              <a:sym typeface="Helvetica Neue"/>
            </a:endParaRPr>
          </a:p>
          <a:p>
            <a:pPr marL="0" marR="0" lvl="0" indent="0" algn="l" defTabSz="1219169" rtl="0" eaLnBrk="1" fontAlgn="auto" latinLnBrk="0" hangingPunct="0">
              <a:lnSpc>
                <a:spcPct val="90000"/>
              </a:lnSpc>
              <a:spcBef>
                <a:spcPct val="50000"/>
              </a:spcBef>
              <a:spcAft>
                <a:spcPts val="0"/>
              </a:spcAft>
              <a:buClrTx/>
              <a:buSzTx/>
              <a:buFontTx/>
              <a:buNone/>
              <a:tabLst/>
              <a:defRPr/>
            </a:pPr>
            <a:endParaRPr kumimoji="0" lang="en-US" altLang="en-US" sz="2400" b="1" i="0" u="none" strike="noStrike" kern="0" cap="none" spc="0" normalizeH="0" baseline="0" noProof="0" dirty="0">
              <a:ln>
                <a:noFill/>
              </a:ln>
              <a:solidFill>
                <a:srgbClr val="004A86">
                  <a:lumMod val="20000"/>
                  <a:lumOff val="80000"/>
                </a:srgbClr>
              </a:solidFill>
              <a:effectLst/>
              <a:uLnTx/>
              <a:uFillTx/>
              <a:latin typeface="Intel Clear"/>
              <a:sym typeface="Helvetica Neue"/>
            </a:endParaRPr>
          </a:p>
          <a:p>
            <a:pPr marL="0" marR="0" lvl="0" indent="0" algn="l" defTabSz="1219169" rtl="0" eaLnBrk="1" fontAlgn="auto" latinLnBrk="0" hangingPunct="0">
              <a:lnSpc>
                <a:spcPct val="90000"/>
              </a:lnSpc>
              <a:spcBef>
                <a:spcPct val="50000"/>
              </a:spcBef>
              <a:spcAft>
                <a:spcPts val="0"/>
              </a:spcAft>
              <a:buClrTx/>
              <a:buSzTx/>
              <a:buFontTx/>
              <a:buNone/>
              <a:tabLst/>
              <a:defRPr/>
            </a:pPr>
            <a:r>
              <a:rPr kumimoji="0" lang="en-US" altLang="en-US" sz="2400" b="1" i="0" u="none" strike="noStrike" kern="0" cap="none" spc="0" normalizeH="0" baseline="0" noProof="0" dirty="0">
                <a:ln>
                  <a:noFill/>
                </a:ln>
                <a:solidFill>
                  <a:srgbClr val="004A86">
                    <a:lumMod val="20000"/>
                    <a:lumOff val="80000"/>
                  </a:srgbClr>
                </a:solidFill>
                <a:effectLst/>
                <a:uLnTx/>
                <a:uFillTx/>
                <a:latin typeface="Intel Clear"/>
                <a:sym typeface="Helvetica Neue"/>
              </a:rPr>
              <a:t>Shu-Ha-Ri for RE</a:t>
            </a:r>
            <a:r>
              <a:rPr kumimoji="0" lang="en-US" altLang="en-US" sz="2400" b="0" i="0" u="none" strike="noStrike" kern="0" cap="none" spc="0" normalizeH="0" baseline="0" noProof="0" dirty="0">
                <a:ln>
                  <a:noFill/>
                </a:ln>
                <a:solidFill>
                  <a:srgbClr val="FFFFFF"/>
                </a:solidFill>
                <a:effectLst/>
                <a:uLnTx/>
                <a:uFillTx/>
                <a:latin typeface="Intel Clear"/>
                <a:sym typeface="Helvetica Neue"/>
              </a:rPr>
              <a:t> </a:t>
            </a:r>
          </a:p>
          <a:p>
            <a:pPr marL="0" marR="0" lvl="0" indent="0" algn="l" defTabSz="1219169" rtl="0" eaLnBrk="1" fontAlgn="auto" latinLnBrk="0" hangingPunct="0">
              <a:lnSpc>
                <a:spcPct val="90000"/>
              </a:lnSpc>
              <a:spcBef>
                <a:spcPct val="50000"/>
              </a:spcBef>
              <a:spcAft>
                <a:spcPts val="0"/>
              </a:spcAft>
              <a:buClrTx/>
              <a:buSzTx/>
              <a:buFontTx/>
              <a:buNone/>
              <a:tabLst/>
              <a:defRPr/>
            </a:pPr>
            <a:r>
              <a:rPr kumimoji="0" lang="en-US" altLang="en-US" sz="2400" b="1" i="0" u="none" strike="noStrike" kern="0" cap="none" spc="0" normalizeH="0" baseline="0" noProof="0" dirty="0">
                <a:ln>
                  <a:noFill/>
                </a:ln>
                <a:solidFill>
                  <a:srgbClr val="004A86">
                    <a:lumMod val="20000"/>
                    <a:lumOff val="80000"/>
                  </a:srgbClr>
                </a:solidFill>
                <a:effectLst/>
                <a:uLnTx/>
                <a:uFillTx/>
                <a:latin typeface="Intel Clear"/>
                <a:sym typeface="Helvetica Neue"/>
              </a:rPr>
              <a:t>Weak words </a:t>
            </a:r>
            <a:r>
              <a:rPr kumimoji="0" lang="en-US" altLang="en-US" sz="2400" b="0" i="0" u="none" strike="noStrike" kern="0" cap="none" spc="0" normalizeH="0" baseline="0" noProof="0" dirty="0">
                <a:ln>
                  <a:noFill/>
                </a:ln>
                <a:solidFill>
                  <a:srgbClr val="FFFFFF"/>
                </a:solidFill>
                <a:effectLst/>
                <a:uLnTx/>
                <a:uFillTx/>
                <a:latin typeface="Intel Clear"/>
                <a:sym typeface="Helvetica Neue"/>
              </a:rPr>
              <a:t>leave the interpretation of the requirement open to each individual.</a:t>
            </a:r>
          </a:p>
          <a:p>
            <a:pPr marL="0" marR="0" lvl="0" indent="0" algn="l" defTabSz="1219169" rtl="0" eaLnBrk="1" fontAlgn="auto" latinLnBrk="0" hangingPunct="0">
              <a:lnSpc>
                <a:spcPct val="90000"/>
              </a:lnSpc>
              <a:spcBef>
                <a:spcPct val="50000"/>
              </a:spcBef>
              <a:spcAft>
                <a:spcPts val="0"/>
              </a:spcAft>
              <a:buClrTx/>
              <a:buSzTx/>
              <a:buFontTx/>
              <a:buNone/>
              <a:tabLst/>
              <a:defRPr/>
            </a:pPr>
            <a:r>
              <a:rPr kumimoji="0" lang="en-US" altLang="en-US" sz="2400" b="1" i="0" u="none" strike="noStrike" kern="0" cap="none" spc="0" normalizeH="0" baseline="0" noProof="0" dirty="0">
                <a:ln>
                  <a:noFill/>
                </a:ln>
                <a:solidFill>
                  <a:srgbClr val="004A86">
                    <a:lumMod val="20000"/>
                    <a:lumOff val="80000"/>
                  </a:srgbClr>
                </a:solidFill>
                <a:effectLst/>
                <a:uLnTx/>
                <a:uFillTx/>
                <a:latin typeface="Intel Clear"/>
                <a:sym typeface="Helvetica Neue"/>
              </a:rPr>
              <a:t>Unbounded lists </a:t>
            </a:r>
            <a:r>
              <a:rPr kumimoji="0" lang="en-US" altLang="en-US" sz="2400" b="0" i="0" u="none" strike="noStrike" kern="0" cap="none" spc="0" normalizeH="0" baseline="0" noProof="0" dirty="0">
                <a:ln>
                  <a:noFill/>
                </a:ln>
                <a:solidFill>
                  <a:srgbClr val="FFFFFF"/>
                </a:solidFill>
                <a:effectLst/>
                <a:uLnTx/>
                <a:uFillTx/>
                <a:latin typeface="Intel Clear"/>
                <a:sym typeface="Helvetica Neue"/>
              </a:rPr>
              <a:t>make it impossible to adequately design for and test a requirement. </a:t>
            </a:r>
          </a:p>
          <a:p>
            <a:pPr marL="0" marR="0" lvl="0" indent="0" algn="l" defTabSz="1219169" rtl="0" eaLnBrk="1" fontAlgn="auto" latinLnBrk="0" hangingPunct="0">
              <a:lnSpc>
                <a:spcPct val="90000"/>
              </a:lnSpc>
              <a:spcBef>
                <a:spcPct val="50000"/>
              </a:spcBef>
              <a:spcAft>
                <a:spcPts val="0"/>
              </a:spcAft>
              <a:buClrTx/>
              <a:buSzTx/>
              <a:buFontTx/>
              <a:buNone/>
              <a:tabLst/>
              <a:defRPr/>
            </a:pPr>
            <a:r>
              <a:rPr kumimoji="0" lang="en-US" altLang="en-US" sz="2400" b="1" i="0" u="none" strike="noStrike" kern="0" cap="none" spc="0" normalizeH="0" baseline="0" noProof="0" dirty="0">
                <a:ln>
                  <a:noFill/>
                </a:ln>
                <a:solidFill>
                  <a:srgbClr val="004A86">
                    <a:lumMod val="20000"/>
                    <a:lumOff val="80000"/>
                  </a:srgbClr>
                </a:solidFill>
                <a:effectLst/>
                <a:uLnTx/>
                <a:uFillTx/>
                <a:latin typeface="Intel Clear"/>
                <a:sym typeface="Helvetica Neue"/>
              </a:rPr>
              <a:t>Implicit collections </a:t>
            </a:r>
            <a:r>
              <a:rPr kumimoji="0" lang="en-US" altLang="en-US" sz="2400" b="0" i="0" u="none" strike="noStrike" kern="0" cap="none" spc="0" normalizeH="0" baseline="0" noProof="0" dirty="0">
                <a:ln>
                  <a:noFill/>
                </a:ln>
                <a:solidFill>
                  <a:srgbClr val="FFFFFF"/>
                </a:solidFill>
                <a:effectLst/>
                <a:uLnTx/>
                <a:uFillTx/>
                <a:latin typeface="Intel Clear"/>
                <a:sym typeface="Helvetica Neue"/>
              </a:rPr>
              <a:t>create multiple interpretations of group membership.</a:t>
            </a:r>
          </a:p>
          <a:p>
            <a:pPr marL="0" marR="0" lvl="0" indent="0" algn="l" defTabSz="1219169" rtl="0" eaLnBrk="1" fontAlgn="auto" latinLnBrk="0" hangingPunct="0">
              <a:lnSpc>
                <a:spcPct val="90000"/>
              </a:lnSpc>
              <a:spcBef>
                <a:spcPct val="50000"/>
              </a:spcBef>
              <a:spcAft>
                <a:spcPts val="0"/>
              </a:spcAft>
              <a:buClrTx/>
              <a:buSzTx/>
              <a:buFontTx/>
              <a:buNone/>
              <a:tabLst/>
              <a:defRPr/>
            </a:pPr>
            <a:r>
              <a:rPr kumimoji="0" lang="en-US" altLang="en-US" sz="2400" b="1" i="0" u="none" strike="noStrike" kern="0" cap="none" spc="0" normalizeH="0" baseline="0" noProof="0" dirty="0">
                <a:ln>
                  <a:noFill/>
                </a:ln>
                <a:solidFill>
                  <a:srgbClr val="004A86">
                    <a:lumMod val="20000"/>
                    <a:lumOff val="80000"/>
                  </a:srgbClr>
                </a:solidFill>
                <a:effectLst/>
                <a:uLnTx/>
                <a:uFillTx/>
                <a:latin typeface="Intel Clear"/>
                <a:sym typeface="Helvetica Neue"/>
              </a:rPr>
              <a:t>Poor grammar, complicated sentence structure, semantic issues</a:t>
            </a:r>
            <a:r>
              <a:rPr kumimoji="0" lang="en-US" altLang="en-US" sz="2400" b="0" i="0" u="none" strike="noStrike" kern="0" cap="none" spc="0" normalizeH="0" baseline="0" noProof="0" dirty="0">
                <a:ln>
                  <a:noFill/>
                </a:ln>
                <a:solidFill>
                  <a:srgbClr val="FFFFFF"/>
                </a:solidFill>
                <a:effectLst/>
                <a:uLnTx/>
                <a:uFillTx/>
                <a:latin typeface="Intel Clear"/>
                <a:sym typeface="Helvetica Neue"/>
              </a:rPr>
              <a:t>, and other language use issues also cause requirements problems.</a:t>
            </a:r>
          </a:p>
        </p:txBody>
      </p:sp>
    </p:spTree>
    <p:extLst>
      <p:ext uri="{BB962C8B-B14F-4D97-AF65-F5344CB8AC3E}">
        <p14:creationId xmlns:p14="http://schemas.microsoft.com/office/powerpoint/2010/main" val="2417982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7E285-C984-4EA7-A256-DFE1437AB3F4}"/>
              </a:ext>
            </a:extLst>
          </p:cNvPr>
          <p:cNvSpPr>
            <a:spLocks noGrp="1"/>
          </p:cNvSpPr>
          <p:nvPr>
            <p:ph type="title"/>
          </p:nvPr>
        </p:nvSpPr>
        <p:spPr/>
        <p:txBody>
          <a:bodyPr/>
          <a:lstStyle/>
          <a:p>
            <a:r>
              <a:rPr lang="en-US" dirty="0"/>
              <a:t>Acknowledgements</a:t>
            </a:r>
          </a:p>
        </p:txBody>
      </p:sp>
      <p:sp>
        <p:nvSpPr>
          <p:cNvPr id="3" name="Text Box 5">
            <a:extLst>
              <a:ext uri="{FF2B5EF4-FFF2-40B4-BE49-F238E27FC236}">
                <a16:creationId xmlns:a16="http://schemas.microsoft.com/office/drawing/2014/main" id="{CF9C1F86-AB3B-4B85-9D16-A3872F9B70B6}"/>
              </a:ext>
            </a:extLst>
          </p:cNvPr>
          <p:cNvSpPr txBox="1">
            <a:spLocks noChangeArrowheads="1"/>
          </p:cNvSpPr>
          <p:nvPr/>
        </p:nvSpPr>
        <p:spPr bwMode="auto">
          <a:xfrm>
            <a:off x="516044" y="1275645"/>
            <a:ext cx="10760427" cy="5744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lgn="ctr">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marL="0" marR="0" lvl="0" indent="0" algn="l" defTabSz="1219169" rtl="0" eaLnBrk="1" fontAlgn="auto" latinLnBrk="0" hangingPunct="0">
              <a:lnSpc>
                <a:spcPct val="110000"/>
              </a:lnSpc>
              <a:spcBef>
                <a:spcPct val="50000"/>
              </a:spcBef>
              <a:spcAft>
                <a:spcPts val="0"/>
              </a:spcAft>
              <a:buClr>
                <a:srgbClr val="FF0000"/>
              </a:buClr>
              <a:buSzPct val="75000"/>
              <a:buFontTx/>
              <a:buNone/>
              <a:tabLst/>
              <a:defRPr/>
            </a:pPr>
            <a:r>
              <a:rPr kumimoji="1" lang="en-US" sz="2400" b="0" i="0" u="none" strike="noStrike" kern="0" cap="none" spc="0" normalizeH="0" baseline="0" noProof="0" dirty="0">
                <a:ln>
                  <a:noFill/>
                </a:ln>
                <a:solidFill>
                  <a:srgbClr val="FFFFFF"/>
                </a:solidFill>
                <a:effectLst/>
                <a:uLnTx/>
                <a:uFillTx/>
                <a:latin typeface="Arial" panose="020B0604020202020204" pitchFamily="34" charset="0"/>
                <a:sym typeface="Helvetica Neue"/>
              </a:rPr>
              <a:t>The Requirements Engineering curriculum at Intel Corporation was created by Erik Simmons (1999-2016), work that is still foundational to the courses.</a:t>
            </a:r>
          </a:p>
          <a:p>
            <a:pPr marL="0" marR="0" lvl="0" indent="0" algn="l" defTabSz="1219169" rtl="0" eaLnBrk="1" fontAlgn="auto" latinLnBrk="0" hangingPunct="0">
              <a:lnSpc>
                <a:spcPct val="110000"/>
              </a:lnSpc>
              <a:spcBef>
                <a:spcPct val="50000"/>
              </a:spcBef>
              <a:spcAft>
                <a:spcPts val="0"/>
              </a:spcAft>
              <a:buClr>
                <a:srgbClr val="FF0000"/>
              </a:buClr>
              <a:buSzPct val="75000"/>
              <a:buFontTx/>
              <a:buNone/>
              <a:tabLst/>
              <a:defRPr/>
            </a:pPr>
            <a:r>
              <a:rPr kumimoji="1" lang="en-US" sz="2400" kern="0" dirty="0" err="1">
                <a:solidFill>
                  <a:srgbClr val="FFFFFF"/>
                </a:solidFill>
                <a:sym typeface="Helvetica Neue"/>
              </a:rPr>
              <a:t>RE@Intel</a:t>
            </a:r>
            <a:r>
              <a:rPr kumimoji="1" lang="en-US" sz="2400" kern="0" dirty="0">
                <a:solidFill>
                  <a:srgbClr val="FFFFFF"/>
                </a:solidFill>
                <a:sym typeface="Helvetica Neue"/>
              </a:rPr>
              <a:t> has been housed – formally or informally – in various locations across the company. Present cross-Intel work is supported by courtesy of the Intel Internet of Things Group (IOTG).</a:t>
            </a:r>
          </a:p>
          <a:p>
            <a:pPr marL="0" marR="0" lvl="0" indent="0" algn="l" defTabSz="1219169" rtl="0" eaLnBrk="1" fontAlgn="auto" latinLnBrk="0" hangingPunct="0">
              <a:lnSpc>
                <a:spcPct val="110000"/>
              </a:lnSpc>
              <a:spcBef>
                <a:spcPct val="50000"/>
              </a:spcBef>
              <a:spcAft>
                <a:spcPts val="0"/>
              </a:spcAft>
              <a:buClr>
                <a:srgbClr val="FF0000"/>
              </a:buClr>
              <a:buSzPct val="75000"/>
              <a:buFontTx/>
              <a:buNone/>
              <a:tabLst/>
              <a:defRPr/>
            </a:pPr>
            <a:r>
              <a:rPr kumimoji="1" lang="en-US" sz="2400" b="0" i="0" u="none" strike="noStrike" kern="0" cap="none" spc="0" normalizeH="0" baseline="0" noProof="0" dirty="0">
                <a:ln>
                  <a:noFill/>
                </a:ln>
                <a:solidFill>
                  <a:srgbClr val="FFFFFF"/>
                </a:solidFill>
                <a:effectLst/>
                <a:uLnTx/>
                <a:uFillTx/>
                <a:latin typeface="Arial" panose="020B0604020202020204" pitchFamily="34" charset="0"/>
                <a:sym typeface="Helvetica Neue"/>
              </a:rPr>
              <a:t>Our work </a:t>
            </a:r>
            <a:r>
              <a:rPr kumimoji="1" lang="en-US" sz="2400" kern="0" dirty="0">
                <a:solidFill>
                  <a:srgbClr val="FFFFFF"/>
                </a:solidFill>
                <a:sym typeface="Helvetica Neue"/>
              </a:rPr>
              <a:t>evolves steadily through lessons learned with hands-on engagement with Intel product and platform development teams. </a:t>
            </a:r>
          </a:p>
          <a:p>
            <a:pPr marL="0" marR="0" lvl="0" indent="0" algn="l" defTabSz="1219169" rtl="0" eaLnBrk="1" fontAlgn="auto" latinLnBrk="0" hangingPunct="0">
              <a:lnSpc>
                <a:spcPct val="110000"/>
              </a:lnSpc>
              <a:spcBef>
                <a:spcPct val="50000"/>
              </a:spcBef>
              <a:spcAft>
                <a:spcPts val="0"/>
              </a:spcAft>
              <a:buClr>
                <a:srgbClr val="FF0000"/>
              </a:buClr>
              <a:buSzPct val="75000"/>
              <a:buFontTx/>
              <a:buNone/>
              <a:tabLst/>
              <a:defRPr/>
            </a:pPr>
            <a:r>
              <a:rPr kumimoji="1" lang="en-US" sz="2400" b="0" i="0" u="none" strike="noStrike" kern="0" cap="none" spc="0" normalizeH="0" baseline="0" noProof="0" dirty="0">
                <a:ln>
                  <a:noFill/>
                </a:ln>
                <a:solidFill>
                  <a:srgbClr val="FFFFFF"/>
                </a:solidFill>
                <a:effectLst/>
                <a:uLnTx/>
                <a:uFillTx/>
                <a:latin typeface="Arial" panose="020B0604020202020204" pitchFamily="34" charset="0"/>
                <a:sym typeface="Helvetica Neue"/>
              </a:rPr>
              <a:t>We </a:t>
            </a:r>
            <a:r>
              <a:rPr kumimoji="1" lang="en-US" sz="2400" kern="0" dirty="0">
                <a:solidFill>
                  <a:srgbClr val="FFFFFF"/>
                </a:solidFill>
                <a:sym typeface="Helvetica Neue"/>
              </a:rPr>
              <a:t>acknowledge </a:t>
            </a:r>
            <a:r>
              <a:rPr kumimoji="1" lang="en-US" sz="2400" kern="0">
                <a:solidFill>
                  <a:srgbClr val="FFFFFF"/>
                </a:solidFill>
                <a:sym typeface="Helvetica Neue"/>
              </a:rPr>
              <a:t>with deep gratitude </a:t>
            </a:r>
            <a:r>
              <a:rPr kumimoji="1" lang="en-US" sz="2400" kern="0" dirty="0">
                <a:solidFill>
                  <a:srgbClr val="FFFFFF"/>
                </a:solidFill>
                <a:sym typeface="Helvetica Neue"/>
              </a:rPr>
              <a:t>the work of the International Requirements Engineering community, especially the International IEEE RE Conference series, and the REFSQ conference community.</a:t>
            </a:r>
            <a:endParaRPr kumimoji="1" lang="en-US" sz="2400" b="0" i="0" u="none" strike="noStrike" kern="0" cap="none" spc="0" normalizeH="0" baseline="0" noProof="0" dirty="0">
              <a:ln>
                <a:noFill/>
              </a:ln>
              <a:solidFill>
                <a:srgbClr val="FFFFFF"/>
              </a:solidFill>
              <a:effectLst/>
              <a:uLnTx/>
              <a:uFillTx/>
              <a:latin typeface="Arial" panose="020B0604020202020204" pitchFamily="34" charset="0"/>
              <a:sym typeface="Helvetica Neue"/>
            </a:endParaRPr>
          </a:p>
          <a:p>
            <a:pPr marL="0" marR="0" lvl="0" indent="0" algn="l" defTabSz="1219169" rtl="0" eaLnBrk="1" fontAlgn="auto" latinLnBrk="0" hangingPunct="0">
              <a:lnSpc>
                <a:spcPct val="90000"/>
              </a:lnSpc>
              <a:spcBef>
                <a:spcPct val="50000"/>
              </a:spcBef>
              <a:spcAft>
                <a:spcPts val="0"/>
              </a:spcAft>
              <a:buClrTx/>
              <a:buSzTx/>
              <a:buFontTx/>
              <a:buNone/>
              <a:tabLst/>
              <a:defRPr/>
            </a:pPr>
            <a:endParaRPr kumimoji="0" lang="en-US" altLang="en-US" sz="2400" b="1" i="0" u="none" strike="noStrike" kern="0" cap="none" spc="0" normalizeH="0" baseline="0" noProof="0" dirty="0">
              <a:ln>
                <a:noFill/>
              </a:ln>
              <a:solidFill>
                <a:srgbClr val="004A86">
                  <a:lumMod val="20000"/>
                  <a:lumOff val="80000"/>
                </a:srgbClr>
              </a:solidFill>
              <a:effectLst/>
              <a:uLnTx/>
              <a:uFillTx/>
              <a:latin typeface="Intel Clear"/>
              <a:sym typeface="Helvetica Neue"/>
            </a:endParaRPr>
          </a:p>
          <a:p>
            <a:pPr marL="0" marR="0" lvl="0" indent="0" algn="l" defTabSz="1219169" rtl="0" eaLnBrk="1" fontAlgn="auto" latinLnBrk="0" hangingPunct="0">
              <a:lnSpc>
                <a:spcPct val="90000"/>
              </a:lnSpc>
              <a:spcBef>
                <a:spcPct val="50000"/>
              </a:spcBef>
              <a:spcAft>
                <a:spcPts val="0"/>
              </a:spcAft>
              <a:buClrTx/>
              <a:buSzTx/>
              <a:buFontTx/>
              <a:buNone/>
              <a:tabLst/>
              <a:defRPr/>
            </a:pPr>
            <a:endParaRPr kumimoji="0" lang="en-US" altLang="en-US" sz="2400" b="1" i="0" u="none" strike="noStrike" kern="0" cap="none" spc="0" normalizeH="0" baseline="0" noProof="0" dirty="0">
              <a:ln>
                <a:noFill/>
              </a:ln>
              <a:solidFill>
                <a:srgbClr val="004A86">
                  <a:lumMod val="20000"/>
                  <a:lumOff val="80000"/>
                </a:srgbClr>
              </a:solidFill>
              <a:effectLst/>
              <a:uLnTx/>
              <a:uFillTx/>
              <a:latin typeface="Intel Clear"/>
              <a:sym typeface="Helvetica Neue"/>
            </a:endParaRPr>
          </a:p>
        </p:txBody>
      </p:sp>
    </p:spTree>
    <p:extLst>
      <p:ext uri="{BB962C8B-B14F-4D97-AF65-F5344CB8AC3E}">
        <p14:creationId xmlns:p14="http://schemas.microsoft.com/office/powerpoint/2010/main" val="359737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688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872352" y="4824387"/>
            <a:ext cx="2133600" cy="273844"/>
          </a:xfrm>
          <a:prstGeom prst="rect">
            <a:avLst/>
          </a:prstGeom>
        </p:spPr>
        <p:txBody>
          <a:bodyPr vert="horz" lIns="0" tIns="0" rIns="0" bIns="0" rtlCol="0" anchor="ctr"/>
          <a:lstStyle>
            <a:defPPr>
              <a:defRPr lang="en-US"/>
            </a:defPPr>
            <a:lvl1pPr marL="0" algn="r" defTabSz="457200" rtl="0" eaLnBrk="1" latinLnBrk="0" hangingPunct="1">
              <a:defRPr sz="800" kern="1200">
                <a:solidFill>
                  <a:schemeClr val="bg1"/>
                </a:solidFill>
                <a:latin typeface="+mn-lt"/>
                <a:ea typeface="+mn-ea"/>
                <a:cs typeface="Intel Clear"/>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90000"/>
              </a:lnSpc>
              <a:spcBef>
                <a:spcPts val="2250"/>
              </a:spcBef>
              <a:spcAft>
                <a:spcPts val="0"/>
              </a:spcAft>
              <a:buClrTx/>
              <a:buSzTx/>
              <a:buFontTx/>
              <a:buNone/>
              <a:tabLst/>
              <a:defRPr/>
            </a:pPr>
            <a:fld id="{EE2556C5-CE8C-6547-B838-EA80C61A4AF7}" type="slidenum">
              <a:rPr kumimoji="0" lang="en-US" sz="800" b="0" i="0" u="none" strike="noStrike" kern="1200" cap="none" spc="0" normalizeH="0" baseline="0" noProof="0" smtClean="0">
                <a:ln>
                  <a:noFill/>
                </a:ln>
                <a:solidFill>
                  <a:srgbClr val="000000"/>
                </a:solidFill>
                <a:effectLst/>
                <a:uLnTx/>
                <a:uFillTx/>
                <a:latin typeface="Intel Clear"/>
                <a:cs typeface="Intel Clear"/>
                <a:sym typeface="Helvetica Neue"/>
              </a:rPr>
              <a:pPr marL="0" marR="0" lvl="0" indent="0" algn="r" defTabSz="457200" rtl="0" eaLnBrk="1" fontAlgn="auto" latinLnBrk="0" hangingPunct="1">
                <a:lnSpc>
                  <a:spcPct val="90000"/>
                </a:lnSpc>
                <a:spcBef>
                  <a:spcPts val="2250"/>
                </a:spcBef>
                <a:spcAft>
                  <a:spcPts val="0"/>
                </a:spcAft>
                <a:buClrTx/>
                <a:buSzTx/>
                <a:buFontTx/>
                <a:buNone/>
                <a:tabLst/>
                <a:defRPr/>
              </a:pPr>
              <a:t>13</a:t>
            </a:fld>
            <a:endParaRPr kumimoji="0" lang="en-US" sz="800" b="0" i="0" u="none" strike="noStrike" kern="1200" cap="none" spc="0" normalizeH="0" baseline="0" noProof="0" dirty="0">
              <a:ln>
                <a:noFill/>
              </a:ln>
              <a:solidFill>
                <a:srgbClr val="000000"/>
              </a:solidFill>
              <a:effectLst/>
              <a:uLnTx/>
              <a:uFillTx/>
              <a:latin typeface="Intel Clear"/>
              <a:cs typeface="Intel Clear"/>
              <a:sym typeface="Helvetica Neue"/>
            </a:endParaRPr>
          </a:p>
        </p:txBody>
      </p:sp>
      <p:sp>
        <p:nvSpPr>
          <p:cNvPr id="3" name="Title 2"/>
          <p:cNvSpPr>
            <a:spLocks noGrp="1"/>
          </p:cNvSpPr>
          <p:nvPr>
            <p:ph type="title"/>
          </p:nvPr>
        </p:nvSpPr>
        <p:spPr/>
        <p:txBody>
          <a:bodyPr/>
          <a:lstStyle/>
          <a:p>
            <a:r>
              <a:rPr lang="en-US" dirty="0"/>
              <a:t>The Right Tool for the Job</a:t>
            </a:r>
          </a:p>
        </p:txBody>
      </p:sp>
      <p:sp>
        <p:nvSpPr>
          <p:cNvPr id="4" name="Text Box 5"/>
          <p:cNvSpPr txBox="1">
            <a:spLocks noChangeArrowheads="1"/>
          </p:cNvSpPr>
          <p:nvPr/>
        </p:nvSpPr>
        <p:spPr bwMode="auto">
          <a:xfrm>
            <a:off x="606393" y="1368234"/>
            <a:ext cx="10756411" cy="4784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lgn="ctr">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marL="0" marR="0" lvl="0" indent="0" algn="l" defTabSz="1219169" rtl="0" eaLnBrk="1" fontAlgn="auto" latinLnBrk="0" hangingPunct="0">
              <a:lnSpc>
                <a:spcPct val="90000"/>
              </a:lnSpc>
              <a:spcBef>
                <a:spcPct val="50000"/>
              </a:spcBef>
              <a:spcAft>
                <a:spcPts val="0"/>
              </a:spcAft>
              <a:buClrTx/>
              <a:buSzTx/>
              <a:buFontTx/>
              <a:buNone/>
              <a:tabLst/>
              <a:defRPr/>
            </a:pPr>
            <a:r>
              <a:rPr kumimoji="0" lang="en-US" altLang="en-US" sz="2400" b="0" i="0" u="none" strike="noStrike" kern="0" cap="none" spc="0" normalizeH="0" baseline="0" noProof="0" dirty="0">
                <a:ln>
                  <a:noFill/>
                </a:ln>
                <a:solidFill>
                  <a:srgbClr val="FFFFFF"/>
                </a:solidFill>
                <a:effectLst/>
                <a:uLnTx/>
                <a:uFillTx/>
                <a:latin typeface="Intel Clear"/>
                <a:sym typeface="Helvetica Neue"/>
              </a:rPr>
              <a:t>There is </a:t>
            </a:r>
            <a:r>
              <a:rPr kumimoji="0" lang="en-US" altLang="en-US" sz="2400" b="0" i="0" u="none" strike="noStrike" kern="0" cap="none" spc="0" normalizeH="0" baseline="0" noProof="0" dirty="0">
                <a:ln>
                  <a:noFill/>
                </a:ln>
                <a:solidFill>
                  <a:srgbClr val="004A86">
                    <a:lumMod val="20000"/>
                    <a:lumOff val="80000"/>
                  </a:srgbClr>
                </a:solidFill>
                <a:effectLst/>
                <a:uLnTx/>
                <a:uFillTx/>
                <a:latin typeface="Intel Clear"/>
                <a:sym typeface="Helvetica Neue"/>
              </a:rPr>
              <a:t>no single “right way” to do Requirements Engineering </a:t>
            </a:r>
            <a:r>
              <a:rPr kumimoji="0" lang="en-US" altLang="en-US" sz="2400" b="0" i="0" u="none" strike="noStrike" kern="0" cap="none" spc="0" normalizeH="0" baseline="0" noProof="0" dirty="0">
                <a:ln>
                  <a:noFill/>
                </a:ln>
                <a:solidFill>
                  <a:srgbClr val="FFFFFF"/>
                </a:solidFill>
                <a:effectLst/>
                <a:uLnTx/>
                <a:uFillTx/>
                <a:latin typeface="Intel Clear"/>
                <a:sym typeface="Helvetica Neue"/>
              </a:rPr>
              <a:t>– not at Intel, not in industry.</a:t>
            </a:r>
            <a:br>
              <a:rPr kumimoji="0" lang="en-US" altLang="en-US" sz="2400" b="0" i="0" u="none" strike="noStrike" kern="0" cap="none" spc="0" normalizeH="0" baseline="0" noProof="0" dirty="0">
                <a:ln>
                  <a:noFill/>
                </a:ln>
                <a:solidFill>
                  <a:srgbClr val="FFFFFF"/>
                </a:solidFill>
                <a:effectLst/>
                <a:uLnTx/>
                <a:uFillTx/>
                <a:latin typeface="Intel Clear"/>
                <a:sym typeface="Helvetica Neue"/>
              </a:rPr>
            </a:br>
            <a:br>
              <a:rPr kumimoji="0" lang="en-US" altLang="en-US" sz="2400" b="0" i="0" u="none" strike="noStrike" kern="0" cap="none" spc="0" normalizeH="0" baseline="0" noProof="0" dirty="0">
                <a:ln>
                  <a:noFill/>
                </a:ln>
                <a:solidFill>
                  <a:srgbClr val="FFFFFF"/>
                </a:solidFill>
                <a:effectLst/>
                <a:uLnTx/>
                <a:uFillTx/>
                <a:latin typeface="Intel Clear"/>
                <a:sym typeface="Helvetica Neue"/>
              </a:rPr>
            </a:br>
            <a:r>
              <a:rPr kumimoji="0" lang="en-US" altLang="en-US" sz="2400" b="0" i="0" u="none" strike="noStrike" kern="0" cap="none" spc="0" normalizeH="0" baseline="0" noProof="0" dirty="0">
                <a:ln>
                  <a:noFill/>
                </a:ln>
                <a:solidFill>
                  <a:srgbClr val="FFFFFF"/>
                </a:solidFill>
                <a:effectLst/>
                <a:uLnTx/>
                <a:uFillTx/>
                <a:latin typeface="Intel Clear"/>
                <a:sym typeface="Helvetica Neue"/>
              </a:rPr>
              <a:t>Some projects are well-suited for Agile methods with minimal documentation, while others may require formal specification methods, including models. Many will be in-between these endpoints.</a:t>
            </a:r>
          </a:p>
          <a:p>
            <a:pPr marL="0" marR="0" lvl="0" indent="0" algn="l" defTabSz="1219169" rtl="0" eaLnBrk="1" fontAlgn="auto" latinLnBrk="0" hangingPunct="0">
              <a:lnSpc>
                <a:spcPct val="90000"/>
              </a:lnSpc>
              <a:spcBef>
                <a:spcPct val="50000"/>
              </a:spcBef>
              <a:spcAft>
                <a:spcPts val="0"/>
              </a:spcAft>
              <a:buClrTx/>
              <a:buSzTx/>
              <a:buFontTx/>
              <a:buNone/>
              <a:tabLst/>
              <a:defRPr/>
            </a:pPr>
            <a:r>
              <a:rPr kumimoji="0" lang="en-US" altLang="en-US" sz="2400" b="0" i="0" u="none" strike="noStrike" kern="0" cap="none" spc="0" normalizeH="0" baseline="0" noProof="0" dirty="0">
                <a:ln>
                  <a:noFill/>
                </a:ln>
                <a:solidFill>
                  <a:srgbClr val="FFFFFF"/>
                </a:solidFill>
                <a:effectLst/>
                <a:uLnTx/>
                <a:uFillTx/>
                <a:latin typeface="Intel Clear"/>
                <a:sym typeface="Helvetica Neue"/>
              </a:rPr>
              <a:t>This class focuses on </a:t>
            </a:r>
            <a:r>
              <a:rPr kumimoji="0" lang="en-US" altLang="en-US" sz="2400" b="1" i="0" u="none" strike="noStrike" kern="0" cap="none" spc="0" normalizeH="0" baseline="0" noProof="0" dirty="0">
                <a:ln>
                  <a:noFill/>
                </a:ln>
                <a:solidFill>
                  <a:srgbClr val="004A86">
                    <a:lumMod val="20000"/>
                    <a:lumOff val="80000"/>
                  </a:srgbClr>
                </a:solidFill>
                <a:effectLst/>
                <a:uLnTx/>
                <a:uFillTx/>
                <a:latin typeface="Intel Clear"/>
                <a:sym typeface="Helvetica Neue"/>
              </a:rPr>
              <a:t>Constrained Natural Language (CNL) </a:t>
            </a:r>
            <a:r>
              <a:rPr kumimoji="0" lang="en-US" altLang="en-US" sz="2400" b="0" i="0" u="none" strike="noStrike" kern="0" cap="none" spc="0" normalizeH="0" baseline="0" noProof="0" dirty="0">
                <a:ln>
                  <a:noFill/>
                </a:ln>
                <a:solidFill>
                  <a:srgbClr val="FFFFFF"/>
                </a:solidFill>
                <a:effectLst/>
                <a:uLnTx/>
                <a:uFillTx/>
                <a:latin typeface="Intel Clear"/>
                <a:sym typeface="Helvetica Neue"/>
              </a:rPr>
              <a:t>as a foundational practice for Requirements Engineering. Regardless of other methods used, CNL is a valuable skill to have in one’s repertoire.</a:t>
            </a:r>
          </a:p>
          <a:p>
            <a:pPr marL="0" marR="0" lvl="0" indent="0" algn="l" defTabSz="1219169" rtl="0" eaLnBrk="1" fontAlgn="auto" latinLnBrk="0" hangingPunct="0">
              <a:lnSpc>
                <a:spcPct val="90000"/>
              </a:lnSpc>
              <a:spcBef>
                <a:spcPct val="50000"/>
              </a:spcBef>
              <a:spcAft>
                <a:spcPts val="0"/>
              </a:spcAft>
              <a:buClrTx/>
              <a:buSzTx/>
              <a:buFontTx/>
              <a:buNone/>
              <a:tabLst/>
              <a:defRPr/>
            </a:pPr>
            <a:r>
              <a:rPr kumimoji="0" lang="en-US" altLang="en-US" sz="2400" b="0" i="0" u="none" strike="noStrike" kern="0" cap="none" spc="0" normalizeH="0" baseline="0" noProof="0" dirty="0">
                <a:ln>
                  <a:noFill/>
                </a:ln>
                <a:solidFill>
                  <a:srgbClr val="FFFFFF"/>
                </a:solidFill>
                <a:effectLst/>
                <a:uLnTx/>
                <a:uFillTx/>
                <a:latin typeface="Intel Clear"/>
                <a:sym typeface="Helvetica Neue"/>
              </a:rPr>
              <a:t>On many projects, additional specification techniques, including Model Based Systems Engineering (MBSE) or mathematics-based specification languages, may be helpful or even necessary, but CNL will be applicable as well. </a:t>
            </a:r>
          </a:p>
        </p:txBody>
      </p:sp>
    </p:spTree>
    <p:extLst>
      <p:ext uri="{BB962C8B-B14F-4D97-AF65-F5344CB8AC3E}">
        <p14:creationId xmlns:p14="http://schemas.microsoft.com/office/powerpoint/2010/main" val="1854041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512411" y="1195994"/>
            <a:ext cx="10797274" cy="4488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lgn="ctr">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marL="0" marR="0" lvl="0" indent="0" algn="l" defTabSz="1219169" rtl="0" eaLnBrk="1" fontAlgn="auto" latinLnBrk="0" hangingPunct="0">
              <a:lnSpc>
                <a:spcPct val="90000"/>
              </a:lnSpc>
              <a:spcBef>
                <a:spcPct val="50000"/>
              </a:spcBef>
              <a:spcAft>
                <a:spcPts val="0"/>
              </a:spcAft>
              <a:buClrTx/>
              <a:buSzTx/>
              <a:buFontTx/>
              <a:buNone/>
              <a:tabLst/>
              <a:defRPr/>
            </a:pPr>
            <a:r>
              <a:rPr kumimoji="0" lang="en-US" altLang="en-US" sz="2400" b="0" i="0" u="none" strike="noStrike" kern="0" cap="none" spc="0" normalizeH="0" baseline="0" noProof="0" dirty="0">
                <a:ln>
                  <a:noFill/>
                </a:ln>
                <a:solidFill>
                  <a:srgbClr val="FFFFFF"/>
                </a:solidFill>
                <a:effectLst/>
                <a:uLnTx/>
                <a:uFillTx/>
                <a:latin typeface="Intel Clear"/>
                <a:ea typeface="Intel Clear Light" panose="020B0404020203020204" pitchFamily="34" charset="0"/>
                <a:cs typeface="Intel Clear Light" panose="020B0404020203020204" pitchFamily="34" charset="0"/>
                <a:sym typeface="Helvetica Neue"/>
              </a:rPr>
              <a:t>A </a:t>
            </a:r>
            <a:r>
              <a:rPr kumimoji="0" lang="en-US" altLang="en-US" sz="2400" b="1" i="0" u="none" strike="noStrike" kern="0" cap="none" spc="0" normalizeH="0" baseline="0" noProof="0" dirty="0">
                <a:ln>
                  <a:noFill/>
                </a:ln>
                <a:solidFill>
                  <a:srgbClr val="004A86">
                    <a:lumMod val="20000"/>
                    <a:lumOff val="80000"/>
                  </a:srgbClr>
                </a:solidFill>
                <a:effectLst/>
                <a:uLnTx/>
                <a:uFillTx/>
                <a:latin typeface="Intel Clear"/>
                <a:ea typeface="Intel Clear Light" panose="020B0404020203020204" pitchFamily="34" charset="0"/>
                <a:cs typeface="Intel Clear Light" panose="020B0404020203020204" pitchFamily="34" charset="0"/>
                <a:sym typeface="Helvetica Neue"/>
              </a:rPr>
              <a:t>requirement</a:t>
            </a:r>
            <a:r>
              <a:rPr kumimoji="0" lang="en-US" altLang="en-US" sz="2400" b="0" i="0" u="none" strike="noStrike" kern="0" cap="none" spc="0" normalizeH="0" baseline="0" noProof="0" dirty="0">
                <a:ln>
                  <a:noFill/>
                </a:ln>
                <a:solidFill>
                  <a:srgbClr val="FFFFFF"/>
                </a:solidFill>
                <a:effectLst/>
                <a:uLnTx/>
                <a:uFillTx/>
                <a:latin typeface="Intel Clear"/>
                <a:ea typeface="Intel Clear Light" panose="020B0404020203020204" pitchFamily="34" charset="0"/>
                <a:cs typeface="Intel Clear Light" panose="020B0404020203020204" pitchFamily="34" charset="0"/>
                <a:sym typeface="Helvetica Neue"/>
              </a:rPr>
              <a:t> is a statement of something a system must do, how well it must do what it does, or a constraint that must be met.</a:t>
            </a:r>
          </a:p>
          <a:p>
            <a:pPr marL="0" marR="0" lvl="0" indent="0" algn="l" defTabSz="1219169" rtl="0" eaLnBrk="1" fontAlgn="auto" latinLnBrk="0" hangingPunct="0">
              <a:lnSpc>
                <a:spcPct val="90000"/>
              </a:lnSpc>
              <a:spcBef>
                <a:spcPct val="50000"/>
              </a:spcBef>
              <a:spcAft>
                <a:spcPts val="0"/>
              </a:spcAft>
              <a:buClrTx/>
              <a:buSzTx/>
              <a:buFontTx/>
              <a:buNone/>
              <a:tabLst/>
              <a:defRPr/>
            </a:pPr>
            <a:r>
              <a:rPr kumimoji="0" lang="en-US" altLang="en-US" sz="2400" b="0" i="0" u="none" strike="noStrike" kern="0" cap="none" spc="0" normalizeH="0" baseline="0" noProof="0" dirty="0">
                <a:ln>
                  <a:noFill/>
                </a:ln>
                <a:solidFill>
                  <a:srgbClr val="FFFFFF"/>
                </a:solidFill>
                <a:effectLst/>
                <a:uLnTx/>
                <a:uFillTx/>
                <a:latin typeface="Intel Clear"/>
                <a:ea typeface="Intel Clear Light" panose="020B0404020203020204" pitchFamily="34" charset="0"/>
                <a:cs typeface="Intel Clear Light" panose="020B0404020203020204" pitchFamily="34" charset="0"/>
                <a:sym typeface="Helvetica Neue"/>
              </a:rPr>
              <a:t>The purpose of requirements is to help ensure a </a:t>
            </a:r>
            <a:r>
              <a:rPr kumimoji="0" lang="en-US" altLang="en-US" sz="2400" b="1" i="0" u="none" strike="noStrike" kern="0" cap="none" spc="0" normalizeH="0" baseline="0" noProof="0" dirty="0">
                <a:ln>
                  <a:noFill/>
                </a:ln>
                <a:solidFill>
                  <a:srgbClr val="004A86">
                    <a:lumMod val="20000"/>
                    <a:lumOff val="80000"/>
                  </a:srgbClr>
                </a:solidFill>
                <a:effectLst/>
                <a:uLnTx/>
                <a:uFillTx/>
                <a:latin typeface="Intel Clear"/>
                <a:ea typeface="Intel Clear Light" panose="020B0404020203020204" pitchFamily="34" charset="0"/>
                <a:cs typeface="Intel Clear Light" panose="020B0404020203020204" pitchFamily="34" charset="0"/>
                <a:sym typeface="Helvetica Neue"/>
              </a:rPr>
              <a:t>clear, common, and coherent</a:t>
            </a:r>
            <a:r>
              <a:rPr kumimoji="0" lang="en-US" altLang="en-US" sz="2400" b="0" i="0" u="none" strike="noStrike" kern="0" cap="none" spc="0" normalizeH="0" baseline="0" noProof="0" dirty="0">
                <a:ln>
                  <a:noFill/>
                </a:ln>
                <a:solidFill>
                  <a:srgbClr val="FFFFFF"/>
                </a:solidFill>
                <a:effectLst/>
                <a:uLnTx/>
                <a:uFillTx/>
                <a:latin typeface="Intel Clear"/>
                <a:ea typeface="Intel Clear Light" panose="020B0404020203020204" pitchFamily="34" charset="0"/>
                <a:cs typeface="Intel Clear Light" panose="020B0404020203020204" pitchFamily="34" charset="0"/>
                <a:sym typeface="Helvetica Neue"/>
              </a:rPr>
              <a:t> understanding of the system among stakeholders.</a:t>
            </a:r>
          </a:p>
          <a:p>
            <a:pPr marL="0" marR="0" lvl="0" indent="0" algn="l" defTabSz="1219169" rtl="0" eaLnBrk="1" fontAlgn="auto" latinLnBrk="0" hangingPunct="0">
              <a:lnSpc>
                <a:spcPct val="90000"/>
              </a:lnSpc>
              <a:spcBef>
                <a:spcPct val="50000"/>
              </a:spcBef>
              <a:spcAft>
                <a:spcPts val="0"/>
              </a:spcAft>
              <a:buClrTx/>
              <a:buSzTx/>
              <a:buFontTx/>
              <a:buNone/>
              <a:tabLst/>
              <a:defRPr/>
            </a:pPr>
            <a:r>
              <a:rPr kumimoji="0" lang="en-US" altLang="en-US" sz="2400" b="0" i="0" u="none" strike="noStrike" kern="0" cap="none" spc="0" normalizeH="0" baseline="0" noProof="0" dirty="0">
                <a:ln>
                  <a:noFill/>
                </a:ln>
                <a:solidFill>
                  <a:srgbClr val="FFFFFF"/>
                </a:solidFill>
                <a:effectLst/>
                <a:uLnTx/>
                <a:uFillTx/>
                <a:latin typeface="Intel Clear"/>
                <a:ea typeface="Intel Clear Light" panose="020B0404020203020204" pitchFamily="34" charset="0"/>
                <a:cs typeface="Intel Clear Light" panose="020B0404020203020204" pitchFamily="34" charset="0"/>
                <a:sym typeface="Helvetica Neue"/>
              </a:rPr>
              <a:t>Requirements Engineering consists of five activities: </a:t>
            </a:r>
            <a:r>
              <a:rPr kumimoji="0" lang="en-US" altLang="en-US" sz="2400" b="1" i="0" u="none" strike="noStrike" kern="0" cap="none" spc="0" normalizeH="0" baseline="0" noProof="0" dirty="0">
                <a:ln>
                  <a:noFill/>
                </a:ln>
                <a:solidFill>
                  <a:srgbClr val="004A86">
                    <a:lumMod val="20000"/>
                    <a:lumOff val="80000"/>
                  </a:srgbClr>
                </a:solidFill>
                <a:effectLst/>
                <a:uLnTx/>
                <a:uFillTx/>
                <a:latin typeface="Intel Clear"/>
                <a:ea typeface="Intel Clear Light" panose="020B0404020203020204" pitchFamily="34" charset="0"/>
                <a:cs typeface="Intel Clear Light" panose="020B0404020203020204" pitchFamily="34" charset="0"/>
                <a:sym typeface="Helvetica Neue"/>
              </a:rPr>
              <a:t>elicitation, analysis &amp; validation, specification, verification, and management.</a:t>
            </a:r>
          </a:p>
          <a:p>
            <a:pPr marL="0" marR="0" lvl="0" indent="0" algn="l" defTabSz="1219169" rtl="0" eaLnBrk="1" fontAlgn="auto" latinLnBrk="0" hangingPunct="0">
              <a:lnSpc>
                <a:spcPct val="90000"/>
              </a:lnSpc>
              <a:spcBef>
                <a:spcPct val="50000"/>
              </a:spcBef>
              <a:spcAft>
                <a:spcPts val="0"/>
              </a:spcAft>
              <a:buClrTx/>
              <a:buSzTx/>
              <a:buFontTx/>
              <a:buNone/>
              <a:tabLst/>
              <a:defRPr/>
            </a:pPr>
            <a:r>
              <a:rPr kumimoji="0" lang="en-US" altLang="en-US" sz="2400" b="0" i="0" u="none" strike="noStrike" kern="0" cap="none" spc="0" normalizeH="0" baseline="0" noProof="0" dirty="0">
                <a:ln>
                  <a:noFill/>
                </a:ln>
                <a:solidFill>
                  <a:srgbClr val="FFFFFF"/>
                </a:solidFill>
                <a:effectLst/>
                <a:uLnTx/>
                <a:uFillTx/>
                <a:latin typeface="Intel Clear"/>
                <a:ea typeface="Intel Clear Light" panose="020B0404020203020204" pitchFamily="34" charset="0"/>
                <a:cs typeface="Intel Clear Light" panose="020B0404020203020204" pitchFamily="34" charset="0"/>
                <a:sym typeface="Helvetica Neue"/>
              </a:rPr>
              <a:t>Requirements can be specified using many different formats that span a range of formality, rigor, and ease of reading.</a:t>
            </a:r>
          </a:p>
          <a:p>
            <a:pPr marL="0" marR="0" lvl="0" indent="0" algn="l" defTabSz="1219169" rtl="0" eaLnBrk="1" fontAlgn="auto" latinLnBrk="0" hangingPunct="0">
              <a:lnSpc>
                <a:spcPct val="90000"/>
              </a:lnSpc>
              <a:spcBef>
                <a:spcPct val="50000"/>
              </a:spcBef>
              <a:spcAft>
                <a:spcPts val="0"/>
              </a:spcAft>
              <a:buClrTx/>
              <a:buSzTx/>
              <a:buFontTx/>
              <a:buNone/>
              <a:tabLst/>
              <a:defRPr/>
            </a:pPr>
            <a:r>
              <a:rPr kumimoji="0" lang="en-US" altLang="en-US" sz="2400" b="0" i="0" u="none" strike="noStrike" kern="0" cap="none" spc="0" normalizeH="0" baseline="0" noProof="0" dirty="0">
                <a:ln>
                  <a:noFill/>
                </a:ln>
                <a:solidFill>
                  <a:srgbClr val="FFFFFF"/>
                </a:solidFill>
                <a:effectLst/>
                <a:uLnTx/>
                <a:uFillTx/>
                <a:latin typeface="Intel Clear"/>
                <a:ea typeface="Intel Clear Light" panose="020B0404020203020204" pitchFamily="34" charset="0"/>
                <a:cs typeface="Intel Clear Light" panose="020B0404020203020204" pitchFamily="34" charset="0"/>
                <a:sym typeface="Helvetica Neue"/>
              </a:rPr>
              <a:t>No single “right way” exists to do Requirements Engineering. </a:t>
            </a:r>
            <a:r>
              <a:rPr kumimoji="0" lang="en-US" altLang="en-US" sz="2400" b="1" i="0" u="none" strike="noStrike" kern="0" cap="none" spc="0" normalizeH="0" baseline="0" noProof="0" dirty="0">
                <a:ln>
                  <a:noFill/>
                </a:ln>
                <a:solidFill>
                  <a:srgbClr val="004A86">
                    <a:lumMod val="20000"/>
                    <a:lumOff val="80000"/>
                  </a:srgbClr>
                </a:solidFill>
                <a:effectLst/>
                <a:uLnTx/>
                <a:uFillTx/>
                <a:latin typeface="Intel Clear"/>
                <a:ea typeface="Intel Clear Light" panose="020B0404020203020204" pitchFamily="34" charset="0"/>
                <a:cs typeface="Intel Clear Light" panose="020B0404020203020204" pitchFamily="34" charset="0"/>
                <a:sym typeface="Helvetica Neue"/>
              </a:rPr>
              <a:t>Constrained Natural Language</a:t>
            </a:r>
            <a:r>
              <a:rPr kumimoji="0" lang="en-US" altLang="en-US" sz="2400" b="0" i="0" u="none" strike="noStrike" kern="0" cap="none" spc="0" normalizeH="0" baseline="0" noProof="0" dirty="0">
                <a:ln>
                  <a:noFill/>
                </a:ln>
                <a:solidFill>
                  <a:srgbClr val="004A86">
                    <a:lumMod val="20000"/>
                    <a:lumOff val="80000"/>
                  </a:srgbClr>
                </a:solidFill>
                <a:effectLst/>
                <a:uLnTx/>
                <a:uFillTx/>
                <a:latin typeface="Intel Clear"/>
                <a:ea typeface="Intel Clear Light" panose="020B0404020203020204" pitchFamily="34" charset="0"/>
                <a:cs typeface="Intel Clear Light" panose="020B0404020203020204" pitchFamily="34" charset="0"/>
                <a:sym typeface="Helvetica Neue"/>
              </a:rPr>
              <a:t>,</a:t>
            </a:r>
            <a:r>
              <a:rPr kumimoji="0" lang="en-US" altLang="en-US" sz="2400" b="0" i="0" u="none" strike="noStrike" kern="0" cap="none" spc="0" normalizeH="0" baseline="0" noProof="0" dirty="0">
                <a:ln>
                  <a:noFill/>
                </a:ln>
                <a:solidFill>
                  <a:srgbClr val="FFFFFF"/>
                </a:solidFill>
                <a:effectLst/>
                <a:uLnTx/>
                <a:uFillTx/>
                <a:latin typeface="Intel Clear"/>
                <a:ea typeface="Intel Clear Light" panose="020B0404020203020204" pitchFamily="34" charset="0"/>
                <a:cs typeface="Intel Clear Light" panose="020B0404020203020204" pitchFamily="34" charset="0"/>
                <a:sym typeface="Helvetica Neue"/>
              </a:rPr>
              <a:t> a foundational technique for this class, is useful across a wide spectrum of products and programs.</a:t>
            </a:r>
          </a:p>
        </p:txBody>
      </p:sp>
      <p:sp>
        <p:nvSpPr>
          <p:cNvPr id="3" name="Title 2"/>
          <p:cNvSpPr>
            <a:spLocks noGrp="1"/>
          </p:cNvSpPr>
          <p:nvPr>
            <p:ph type="title"/>
          </p:nvPr>
        </p:nvSpPr>
        <p:spPr/>
        <p:txBody>
          <a:bodyPr/>
          <a:lstStyle/>
          <a:p>
            <a:r>
              <a:rPr lang="en-US" dirty="0"/>
              <a:t>Section Summary</a:t>
            </a:r>
          </a:p>
        </p:txBody>
      </p:sp>
    </p:spTree>
    <p:extLst>
      <p:ext uri="{BB962C8B-B14F-4D97-AF65-F5344CB8AC3E}">
        <p14:creationId xmlns:p14="http://schemas.microsoft.com/office/powerpoint/2010/main" val="1719610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567C550-8534-4752-A750-4145E9563059}"/>
              </a:ext>
            </a:extLst>
          </p:cNvPr>
          <p:cNvSpPr>
            <a:spLocks noGrp="1"/>
          </p:cNvSpPr>
          <p:nvPr>
            <p:ph type="title"/>
          </p:nvPr>
        </p:nvSpPr>
        <p:spPr/>
        <p:txBody>
          <a:bodyPr/>
          <a:lstStyle/>
          <a:p>
            <a:r>
              <a:rPr lang="en-US" dirty="0"/>
              <a:t>Detail Level and Timing Issues</a:t>
            </a:r>
          </a:p>
        </p:txBody>
      </p:sp>
      <p:sp>
        <p:nvSpPr>
          <p:cNvPr id="9" name="Content Placeholder 8">
            <a:extLst>
              <a:ext uri="{FF2B5EF4-FFF2-40B4-BE49-F238E27FC236}">
                <a16:creationId xmlns:a16="http://schemas.microsoft.com/office/drawing/2014/main" id="{E5293A40-AD51-4281-A953-0D5B5C5DF6B0}"/>
              </a:ext>
            </a:extLst>
          </p:cNvPr>
          <p:cNvSpPr>
            <a:spLocks noGrp="1"/>
          </p:cNvSpPr>
          <p:nvPr>
            <p:ph idx="29"/>
          </p:nvPr>
        </p:nvSpPr>
        <p:spPr/>
        <p:txBody>
          <a:bodyPr/>
          <a:lstStyle/>
          <a:p>
            <a:r>
              <a:rPr lang="en-US" dirty="0"/>
              <a:t>When to Specify What Gets Specified</a:t>
            </a:r>
          </a:p>
        </p:txBody>
      </p:sp>
    </p:spTree>
    <p:extLst>
      <p:ext uri="{BB962C8B-B14F-4D97-AF65-F5344CB8AC3E}">
        <p14:creationId xmlns:p14="http://schemas.microsoft.com/office/powerpoint/2010/main" val="344820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ltLang="en-US" dirty="0"/>
              <a:t>How Much Detail is Enough?</a:t>
            </a:r>
            <a:endParaRPr lang="en-US" dirty="0"/>
          </a:p>
        </p:txBody>
      </p:sp>
      <p:sp>
        <p:nvSpPr>
          <p:cNvPr id="4" name="Text Box 5"/>
          <p:cNvSpPr txBox="1">
            <a:spLocks noChangeArrowheads="1"/>
          </p:cNvSpPr>
          <p:nvPr/>
        </p:nvSpPr>
        <p:spPr bwMode="auto">
          <a:xfrm>
            <a:off x="571370" y="1295400"/>
            <a:ext cx="10794293" cy="832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lgn="ctr">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marL="0" marR="0" lvl="0" indent="0" algn="l" defTabSz="1219169" rtl="0" eaLnBrk="1" fontAlgn="auto" latinLnBrk="0" hangingPunct="0">
              <a:lnSpc>
                <a:spcPct val="90000"/>
              </a:lnSpc>
              <a:spcBef>
                <a:spcPct val="50000"/>
              </a:spcBef>
              <a:spcAft>
                <a:spcPts val="0"/>
              </a:spcAft>
              <a:buClrTx/>
              <a:buSzTx/>
              <a:buFontTx/>
              <a:buNone/>
              <a:tabLst/>
              <a:defRPr/>
            </a:pPr>
            <a:r>
              <a:rPr kumimoji="0" lang="en-US" altLang="en-US" sz="2667" b="0" i="0" u="none" strike="noStrike" kern="0" cap="none" spc="0" normalizeH="0" baseline="0" noProof="0" dirty="0">
                <a:ln>
                  <a:noFill/>
                </a:ln>
                <a:solidFill>
                  <a:srgbClr val="FFFFFF"/>
                </a:solidFill>
                <a:effectLst/>
                <a:uLnTx/>
                <a:uFillTx/>
                <a:latin typeface="Intel Clear"/>
                <a:sym typeface="Helvetica Neue"/>
              </a:rPr>
              <a:t>The correct detail level, like the correct investment in requirements activities overall, must balance risk and investment:</a:t>
            </a:r>
          </a:p>
        </p:txBody>
      </p:sp>
      <p:sp>
        <p:nvSpPr>
          <p:cNvPr id="5" name="Line 6"/>
          <p:cNvSpPr>
            <a:spLocks noChangeShapeType="1"/>
          </p:cNvSpPr>
          <p:nvPr/>
        </p:nvSpPr>
        <p:spPr bwMode="auto">
          <a:xfrm flipV="1">
            <a:off x="855709" y="3039227"/>
            <a:ext cx="10205155" cy="25815"/>
          </a:xfrm>
          <a:prstGeom prst="line">
            <a:avLst/>
          </a:prstGeom>
          <a:noFill/>
          <a:ln w="50800">
            <a:solidFill>
              <a:srgbClr val="0071C5"/>
            </a:solidFill>
            <a:round/>
            <a:headEnd type="triangle" w="med" len="med"/>
            <a:tailEnd type="triangle" w="med" len="med"/>
          </a:ln>
          <a:extLst>
            <a:ext uri="{909E8E84-426E-40DD-AFC4-6F175D3DCCD1}">
              <a14:hiddenFill xmlns:a14="http://schemas.microsoft.com/office/drawing/2010/main">
                <a:noFill/>
              </a14:hiddenFill>
            </a:ext>
          </a:extLst>
        </p:spPr>
        <p:txBody>
          <a:bodyPr wrap="square">
            <a:spAutoFit/>
          </a:body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Intel Clear"/>
              <a:sym typeface="Helvetica Neue"/>
            </a:endParaRPr>
          </a:p>
        </p:txBody>
      </p:sp>
      <p:sp>
        <p:nvSpPr>
          <p:cNvPr id="6" name="Text Box 7"/>
          <p:cNvSpPr txBox="1">
            <a:spLocks noChangeArrowheads="1"/>
          </p:cNvSpPr>
          <p:nvPr/>
        </p:nvSpPr>
        <p:spPr bwMode="auto">
          <a:xfrm>
            <a:off x="1576524" y="4243079"/>
            <a:ext cx="1524000" cy="647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lgn="ctr">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marL="0" marR="0" lvl="0" indent="0" algn="ctr" defTabSz="1219169" rtl="0" eaLnBrk="1" fontAlgn="auto" latinLnBrk="0" hangingPunct="0">
              <a:lnSpc>
                <a:spcPct val="90000"/>
              </a:lnSpc>
              <a:spcBef>
                <a:spcPct val="50000"/>
              </a:spcBef>
              <a:spcAft>
                <a:spcPts val="0"/>
              </a:spcAft>
              <a:buClrTx/>
              <a:buSzTx/>
              <a:buFontTx/>
              <a:buNone/>
              <a:tabLst/>
              <a:defRPr/>
            </a:pPr>
            <a:r>
              <a:rPr kumimoji="0" lang="en-US" altLang="en-US" sz="2000" b="0" i="0" u="none" strike="noStrike" kern="0" cap="none" spc="0" normalizeH="0" baseline="0" noProof="0" dirty="0">
                <a:ln>
                  <a:noFill/>
                </a:ln>
                <a:solidFill>
                  <a:srgbClr val="FF0000"/>
                </a:solidFill>
                <a:effectLst/>
                <a:uLnTx/>
                <a:uFillTx/>
                <a:latin typeface="Intel Clear"/>
                <a:sym typeface="Helvetica Neue"/>
              </a:rPr>
              <a:t>Too much risk</a:t>
            </a:r>
          </a:p>
        </p:txBody>
      </p:sp>
      <p:sp>
        <p:nvSpPr>
          <p:cNvPr id="7" name="Text Box 8"/>
          <p:cNvSpPr txBox="1">
            <a:spLocks noChangeArrowheads="1"/>
          </p:cNvSpPr>
          <p:nvPr/>
        </p:nvSpPr>
        <p:spPr bwMode="auto">
          <a:xfrm>
            <a:off x="8463876" y="4243079"/>
            <a:ext cx="1905000" cy="647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lgn="ctr">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marL="0" marR="0" lvl="0" indent="0" algn="ctr" defTabSz="1219169" rtl="0" eaLnBrk="1" fontAlgn="auto" latinLnBrk="0" hangingPunct="0">
              <a:lnSpc>
                <a:spcPct val="90000"/>
              </a:lnSpc>
              <a:spcBef>
                <a:spcPct val="50000"/>
              </a:spcBef>
              <a:spcAft>
                <a:spcPts val="0"/>
              </a:spcAft>
              <a:buClrTx/>
              <a:buSzTx/>
              <a:buFontTx/>
              <a:buNone/>
              <a:tabLst/>
              <a:defRPr/>
            </a:pPr>
            <a:r>
              <a:rPr kumimoji="0" lang="en-US" altLang="en-US" sz="2000" b="0" i="0" u="none" strike="noStrike" kern="0" cap="none" spc="0" normalizeH="0" baseline="0" noProof="0" dirty="0">
                <a:ln>
                  <a:noFill/>
                </a:ln>
                <a:solidFill>
                  <a:srgbClr val="FF0000"/>
                </a:solidFill>
                <a:effectLst/>
                <a:uLnTx/>
                <a:uFillTx/>
                <a:latin typeface="Intel Clear"/>
                <a:sym typeface="Helvetica Neue"/>
              </a:rPr>
              <a:t>Too much investment</a:t>
            </a:r>
          </a:p>
        </p:txBody>
      </p:sp>
      <p:sp>
        <p:nvSpPr>
          <p:cNvPr id="8" name="Text Box 9"/>
          <p:cNvSpPr txBox="1">
            <a:spLocks noChangeArrowheads="1"/>
          </p:cNvSpPr>
          <p:nvPr/>
        </p:nvSpPr>
        <p:spPr bwMode="auto">
          <a:xfrm>
            <a:off x="778410" y="2458960"/>
            <a:ext cx="1524000" cy="370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lgn="ctr">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marL="0" marR="0" lvl="0" indent="0" algn="ctr" defTabSz="1219169" rtl="0" eaLnBrk="1" fontAlgn="auto" latinLnBrk="0" hangingPunct="0">
              <a:lnSpc>
                <a:spcPct val="90000"/>
              </a:lnSpc>
              <a:spcBef>
                <a:spcPct val="50000"/>
              </a:spcBef>
              <a:spcAft>
                <a:spcPts val="0"/>
              </a:spcAft>
              <a:buClrTx/>
              <a:buSzTx/>
              <a:buFontTx/>
              <a:buNone/>
              <a:tabLst/>
              <a:defRPr/>
            </a:pPr>
            <a:r>
              <a:rPr kumimoji="0" lang="en-US" altLang="en-US" sz="2000" b="0" i="0" u="none" strike="noStrike" kern="0" cap="none" spc="0" normalizeH="0" baseline="0" noProof="0" dirty="0">
                <a:ln>
                  <a:noFill/>
                </a:ln>
                <a:solidFill>
                  <a:srgbClr val="FFFFFF"/>
                </a:solidFill>
                <a:effectLst/>
                <a:uLnTx/>
                <a:uFillTx/>
                <a:latin typeface="Intel Clear"/>
                <a:sym typeface="Helvetica Neue"/>
              </a:rPr>
              <a:t>Less detail</a:t>
            </a:r>
          </a:p>
        </p:txBody>
      </p:sp>
      <p:sp>
        <p:nvSpPr>
          <p:cNvPr id="9" name="Text Box 10"/>
          <p:cNvSpPr txBox="1">
            <a:spLocks noChangeArrowheads="1"/>
          </p:cNvSpPr>
          <p:nvPr/>
        </p:nvSpPr>
        <p:spPr bwMode="auto">
          <a:xfrm>
            <a:off x="9351727" y="2498027"/>
            <a:ext cx="1709137" cy="370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lgn="ctr">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marL="0" marR="0" lvl="0" indent="0" algn="ctr" defTabSz="1219169" rtl="0" eaLnBrk="1" fontAlgn="auto" latinLnBrk="0" hangingPunct="0">
              <a:lnSpc>
                <a:spcPct val="90000"/>
              </a:lnSpc>
              <a:spcBef>
                <a:spcPct val="50000"/>
              </a:spcBef>
              <a:spcAft>
                <a:spcPts val="0"/>
              </a:spcAft>
              <a:buClrTx/>
              <a:buSzTx/>
              <a:buFontTx/>
              <a:buNone/>
              <a:tabLst/>
              <a:defRPr/>
            </a:pPr>
            <a:r>
              <a:rPr kumimoji="0" lang="en-US" altLang="en-US" sz="2000" b="0" i="0" u="none" strike="noStrike" kern="0" cap="none" spc="0" normalizeH="0" baseline="0" noProof="0" dirty="0">
                <a:ln>
                  <a:noFill/>
                </a:ln>
                <a:solidFill>
                  <a:srgbClr val="FFFFFF"/>
                </a:solidFill>
                <a:effectLst/>
                <a:uLnTx/>
                <a:uFillTx/>
                <a:latin typeface="Intel Clear"/>
                <a:sym typeface="Helvetica Neue"/>
              </a:rPr>
              <a:t>More detail</a:t>
            </a:r>
          </a:p>
        </p:txBody>
      </p:sp>
      <p:sp>
        <p:nvSpPr>
          <p:cNvPr id="11" name="AutoShape 12"/>
          <p:cNvSpPr>
            <a:spLocks/>
          </p:cNvSpPr>
          <p:nvPr/>
        </p:nvSpPr>
        <p:spPr bwMode="auto">
          <a:xfrm rot="5400000">
            <a:off x="2158082" y="2079444"/>
            <a:ext cx="776192" cy="3108960"/>
          </a:xfrm>
          <a:prstGeom prst="rightBrace">
            <a:avLst>
              <a:gd name="adj1" fmla="val 47917"/>
              <a:gd name="adj2" fmla="val 50000"/>
            </a:avLst>
          </a:prstGeom>
          <a:noFill/>
          <a:ln w="508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marL="0" marR="0" lvl="0" indent="0" algn="l" defTabSz="1219169" rtl="0" eaLnBrk="1" fontAlgn="auto" latinLnBrk="0" hangingPunct="0">
              <a:lnSpc>
                <a:spcPct val="90000"/>
              </a:lnSpc>
              <a:spcBef>
                <a:spcPct val="50000"/>
              </a:spcBef>
              <a:spcAft>
                <a:spcPts val="0"/>
              </a:spcAft>
              <a:buClrTx/>
              <a:buSzTx/>
              <a:buFontTx/>
              <a:buNone/>
              <a:tabLst/>
              <a:defRPr/>
            </a:pPr>
            <a:endParaRPr kumimoji="0" lang="en-US" altLang="en-US" sz="2000" b="0" i="0" u="none" strike="noStrike" kern="0" cap="none" spc="0" normalizeH="0" baseline="0" noProof="0" dirty="0">
              <a:ln>
                <a:noFill/>
              </a:ln>
              <a:solidFill>
                <a:srgbClr val="FFFFFF"/>
              </a:solidFill>
              <a:effectLst/>
              <a:uLnTx/>
              <a:uFillTx/>
              <a:latin typeface="Arial" panose="020B0604020202020204" pitchFamily="34" charset="0"/>
              <a:sym typeface="Helvetica Neue"/>
            </a:endParaRPr>
          </a:p>
        </p:txBody>
      </p:sp>
      <p:sp>
        <p:nvSpPr>
          <p:cNvPr id="12" name="Text Box 13"/>
          <p:cNvSpPr txBox="1">
            <a:spLocks noChangeArrowheads="1"/>
          </p:cNvSpPr>
          <p:nvPr/>
        </p:nvSpPr>
        <p:spPr bwMode="auto">
          <a:xfrm>
            <a:off x="4668035" y="4243080"/>
            <a:ext cx="2895600" cy="647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lgn="ctr">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marL="0" marR="0" lvl="0" indent="0" algn="ctr" defTabSz="1219169" rtl="0" eaLnBrk="1" fontAlgn="auto" latinLnBrk="0" hangingPunct="0">
              <a:lnSpc>
                <a:spcPct val="90000"/>
              </a:lnSpc>
              <a:spcBef>
                <a:spcPct val="50000"/>
              </a:spcBef>
              <a:spcAft>
                <a:spcPts val="0"/>
              </a:spcAft>
              <a:buClrTx/>
              <a:buSzTx/>
              <a:buFontTx/>
              <a:buNone/>
              <a:tabLst/>
              <a:defRPr/>
            </a:pPr>
            <a:r>
              <a:rPr kumimoji="0" lang="en-US" altLang="en-US" sz="2000" b="0" i="0" u="none" strike="noStrike" kern="0" cap="none" spc="0" normalizeH="0" baseline="0" noProof="0" dirty="0">
                <a:ln>
                  <a:noFill/>
                </a:ln>
                <a:solidFill>
                  <a:srgbClr val="92D050"/>
                </a:solidFill>
                <a:effectLst/>
                <a:uLnTx/>
                <a:uFillTx/>
                <a:latin typeface="Intel Clear"/>
                <a:sym typeface="Helvetica Neue"/>
              </a:rPr>
              <a:t>Acceptable risk and investment</a:t>
            </a:r>
          </a:p>
        </p:txBody>
      </p:sp>
      <p:sp>
        <p:nvSpPr>
          <p:cNvPr id="14" name="AutoShape 15"/>
          <p:cNvSpPr>
            <a:spLocks noChangeArrowheads="1"/>
          </p:cNvSpPr>
          <p:nvPr/>
        </p:nvSpPr>
        <p:spPr bwMode="auto">
          <a:xfrm>
            <a:off x="575734" y="5555721"/>
            <a:ext cx="10826044" cy="471406"/>
          </a:xfrm>
          <a:prstGeom prst="roundRect">
            <a:avLst>
              <a:gd name="adj" fmla="val 16667"/>
            </a:avLst>
          </a:prstGeom>
          <a:solidFill>
            <a:srgbClr val="00B0F0"/>
          </a:solidFill>
          <a:ln/>
        </p:spPr>
        <p:style>
          <a:lnRef idx="0">
            <a:schemeClr val="accent6"/>
          </a:lnRef>
          <a:fillRef idx="3">
            <a:schemeClr val="accent6"/>
          </a:fillRef>
          <a:effectRef idx="3">
            <a:schemeClr val="accent6"/>
          </a:effectRef>
          <a:fontRef idx="minor">
            <a:schemeClr val="lt1"/>
          </a:fontRef>
        </p:style>
        <p:txBody>
          <a:bodyPr wrap="square">
            <a:spAutoFit/>
          </a:bodyPr>
          <a:lstStyle/>
          <a:p>
            <a:pPr marL="0" marR="0" lvl="0" indent="0" algn="ctr" defTabSz="1219169" rtl="0" eaLnBrk="1" fontAlgn="auto" latinLnBrk="0" hangingPunct="0">
              <a:lnSpc>
                <a:spcPct val="90000"/>
              </a:lnSpc>
              <a:spcBef>
                <a:spcPct val="50000"/>
              </a:spcBef>
              <a:spcAft>
                <a:spcPts val="0"/>
              </a:spcAft>
              <a:buClrTx/>
              <a:buSzTx/>
              <a:buFontTx/>
              <a:buNone/>
              <a:tabLst/>
              <a:defRPr/>
            </a:pPr>
            <a:r>
              <a:rPr kumimoji="0" lang="en-US" altLang="en-US" sz="2400" b="0" i="0" u="none" strike="noStrike" kern="0" cap="none" spc="0" normalizeH="0" baseline="0" noProof="0" dirty="0">
                <a:ln>
                  <a:noFill/>
                </a:ln>
                <a:solidFill>
                  <a:srgbClr val="FFFFFF"/>
                </a:solidFill>
                <a:effectLst/>
                <a:uLnTx/>
                <a:uFillTx/>
                <a:latin typeface="Intel Clear" panose="020B0604020203020204" pitchFamily="34" charset="0"/>
                <a:cs typeface="Arial" panose="020B0604020202020204" pitchFamily="34" charset="0"/>
                <a:sym typeface="Helvetica Neue"/>
              </a:rPr>
              <a:t>The acceptable risk-investment region depends on several different factors.</a:t>
            </a:r>
          </a:p>
        </p:txBody>
      </p:sp>
      <p:sp>
        <p:nvSpPr>
          <p:cNvPr id="15" name="AutoShape 12">
            <a:extLst>
              <a:ext uri="{FF2B5EF4-FFF2-40B4-BE49-F238E27FC236}">
                <a16:creationId xmlns:a16="http://schemas.microsoft.com/office/drawing/2014/main" id="{ECEFB90C-5B5D-4412-A0E7-5CCCC0115CEC}"/>
              </a:ext>
            </a:extLst>
          </p:cNvPr>
          <p:cNvSpPr>
            <a:spLocks/>
          </p:cNvSpPr>
          <p:nvPr/>
        </p:nvSpPr>
        <p:spPr bwMode="auto">
          <a:xfrm rot="5400000">
            <a:off x="5593524" y="1804148"/>
            <a:ext cx="776192" cy="3657600"/>
          </a:xfrm>
          <a:prstGeom prst="rightBrace">
            <a:avLst>
              <a:gd name="adj1" fmla="val 47917"/>
              <a:gd name="adj2" fmla="val 50000"/>
            </a:avLst>
          </a:prstGeom>
          <a:noFill/>
          <a:ln w="50800">
            <a:solidFill>
              <a:srgbClr val="92D050"/>
            </a:solidFill>
            <a:round/>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marL="0" marR="0" lvl="0" indent="0" algn="l" defTabSz="1219169" rtl="0" eaLnBrk="1" fontAlgn="auto" latinLnBrk="0" hangingPunct="0">
              <a:lnSpc>
                <a:spcPct val="90000"/>
              </a:lnSpc>
              <a:spcBef>
                <a:spcPct val="50000"/>
              </a:spcBef>
              <a:spcAft>
                <a:spcPts val="0"/>
              </a:spcAft>
              <a:buClrTx/>
              <a:buSzTx/>
              <a:buFontTx/>
              <a:buNone/>
              <a:tabLst/>
              <a:defRPr/>
            </a:pPr>
            <a:endParaRPr kumimoji="0" lang="en-US" altLang="en-US" sz="2000" b="0" i="0" u="none" strike="noStrike" kern="0" cap="none" spc="0" normalizeH="0" baseline="0" noProof="0" dirty="0">
              <a:ln>
                <a:noFill/>
              </a:ln>
              <a:solidFill>
                <a:srgbClr val="FFFFFF"/>
              </a:solidFill>
              <a:effectLst/>
              <a:uLnTx/>
              <a:uFillTx/>
              <a:latin typeface="Arial" panose="020B0604020202020204" pitchFamily="34" charset="0"/>
              <a:sym typeface="Helvetica Neue"/>
            </a:endParaRPr>
          </a:p>
        </p:txBody>
      </p:sp>
      <p:sp>
        <p:nvSpPr>
          <p:cNvPr id="16" name="AutoShape 12">
            <a:extLst>
              <a:ext uri="{FF2B5EF4-FFF2-40B4-BE49-F238E27FC236}">
                <a16:creationId xmlns:a16="http://schemas.microsoft.com/office/drawing/2014/main" id="{15FE6601-D08A-42CE-AE20-671E2FEACE7C}"/>
              </a:ext>
            </a:extLst>
          </p:cNvPr>
          <p:cNvSpPr>
            <a:spLocks/>
          </p:cNvSpPr>
          <p:nvPr/>
        </p:nvSpPr>
        <p:spPr bwMode="auto">
          <a:xfrm rot="5400000">
            <a:off x="9043756" y="2069372"/>
            <a:ext cx="776192" cy="3108960"/>
          </a:xfrm>
          <a:prstGeom prst="rightBrace">
            <a:avLst>
              <a:gd name="adj1" fmla="val 47917"/>
              <a:gd name="adj2" fmla="val 50000"/>
            </a:avLst>
          </a:prstGeom>
          <a:noFill/>
          <a:ln w="508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marL="0" marR="0" lvl="0" indent="0" algn="l" defTabSz="1219169" rtl="0" eaLnBrk="1" fontAlgn="auto" latinLnBrk="0" hangingPunct="0">
              <a:lnSpc>
                <a:spcPct val="90000"/>
              </a:lnSpc>
              <a:spcBef>
                <a:spcPct val="50000"/>
              </a:spcBef>
              <a:spcAft>
                <a:spcPts val="0"/>
              </a:spcAft>
              <a:buClrTx/>
              <a:buSzTx/>
              <a:buFontTx/>
              <a:buNone/>
              <a:tabLst/>
              <a:defRPr/>
            </a:pPr>
            <a:endParaRPr kumimoji="0" lang="en-US" altLang="en-US" sz="2000" b="0" i="0" u="none" strike="noStrike" kern="0" cap="none" spc="0" normalizeH="0" baseline="0" noProof="0" dirty="0">
              <a:ln>
                <a:noFill/>
              </a:ln>
              <a:solidFill>
                <a:srgbClr val="FFFFFF"/>
              </a:solidFill>
              <a:effectLst/>
              <a:uLnTx/>
              <a:uFillTx/>
              <a:latin typeface="Arial" panose="020B0604020202020204" pitchFamily="34" charset="0"/>
              <a:sym typeface="Helvetica Neue"/>
            </a:endParaRPr>
          </a:p>
        </p:txBody>
      </p:sp>
    </p:spTree>
    <p:extLst>
      <p:ext uri="{BB962C8B-B14F-4D97-AF65-F5344CB8AC3E}">
        <p14:creationId xmlns:p14="http://schemas.microsoft.com/office/powerpoint/2010/main" val="3579210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388716" y="910657"/>
            <a:ext cx="11259396" cy="4913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defRPr>
            </a:lvl1pPr>
            <a:lvl2pPr marL="636588" indent="-179388">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marL="0" marR="0" lvl="0" indent="0" algn="l" defTabSz="1219169" rtl="0" eaLnBrk="1" fontAlgn="auto" latinLnBrk="0" hangingPunct="0">
              <a:lnSpc>
                <a:spcPct val="90000"/>
              </a:lnSpc>
              <a:spcBef>
                <a:spcPct val="50000"/>
              </a:spcBef>
              <a:spcAft>
                <a:spcPts val="0"/>
              </a:spcAft>
              <a:buClrTx/>
              <a:buSzTx/>
              <a:buFontTx/>
              <a:buNone/>
              <a:tabLst/>
              <a:defRPr/>
            </a:pPr>
            <a:r>
              <a:rPr kumimoji="0" lang="en-US" altLang="en-US" sz="2400" b="0" i="0" u="none" strike="noStrike" kern="0" cap="none" spc="0" normalizeH="0" baseline="0" noProof="0" dirty="0">
                <a:ln>
                  <a:noFill/>
                </a:ln>
                <a:solidFill>
                  <a:srgbClr val="FFFFFF"/>
                </a:solidFill>
                <a:effectLst/>
                <a:uLnTx/>
                <a:uFillTx/>
                <a:latin typeface="Intel Clear"/>
                <a:ea typeface="Intel Clear Light" panose="020B0404020203020204" pitchFamily="34" charset="0"/>
                <a:cs typeface="Intel Clear Light" panose="020B0404020203020204" pitchFamily="34" charset="0"/>
                <a:sym typeface="Helvetica Neue"/>
              </a:rPr>
              <a:t>The correct level of detail in requirements depends on factors that include:</a:t>
            </a:r>
          </a:p>
          <a:p>
            <a:pPr marL="636588" marR="0" lvl="1" indent="-179388" algn="l" defTabSz="1219169" rtl="0" eaLnBrk="1" fontAlgn="auto" latinLnBrk="0" hangingPunct="0">
              <a:lnSpc>
                <a:spcPct val="90000"/>
              </a:lnSpc>
              <a:spcBef>
                <a:spcPct val="25000"/>
              </a:spcBef>
              <a:spcAft>
                <a:spcPts val="0"/>
              </a:spcAft>
              <a:buClrTx/>
              <a:buSzTx/>
              <a:buFontTx/>
              <a:buChar char="•"/>
              <a:tabLst/>
              <a:defRPr/>
            </a:pPr>
            <a:r>
              <a:rPr kumimoji="0" lang="en-US" altLang="en-US" sz="2400" b="0" i="0" u="none" strike="noStrike" kern="0" cap="none" spc="0" normalizeH="0" baseline="0" noProof="0" dirty="0">
                <a:ln>
                  <a:noFill/>
                </a:ln>
                <a:solidFill>
                  <a:srgbClr val="FFFFFF"/>
                </a:solidFill>
                <a:effectLst/>
                <a:uLnTx/>
                <a:uFillTx/>
                <a:latin typeface="Intel Clear"/>
                <a:ea typeface="Intel Clear Light" panose="020B0404020203020204" pitchFamily="34" charset="0"/>
                <a:cs typeface="Intel Clear Light" panose="020B0404020203020204" pitchFamily="34" charset="0"/>
                <a:sym typeface="Helvetica Neue"/>
              </a:rPr>
              <a:t>Precedented vs. unprecedented product or feature</a:t>
            </a:r>
          </a:p>
          <a:p>
            <a:pPr marL="636588" marR="0" lvl="1" indent="-179388" algn="l" defTabSz="1219169" rtl="0" eaLnBrk="1" fontAlgn="auto" latinLnBrk="0" hangingPunct="0">
              <a:lnSpc>
                <a:spcPct val="90000"/>
              </a:lnSpc>
              <a:spcBef>
                <a:spcPct val="25000"/>
              </a:spcBef>
              <a:spcAft>
                <a:spcPts val="0"/>
              </a:spcAft>
              <a:buClrTx/>
              <a:buSzTx/>
              <a:buFontTx/>
              <a:buChar char="•"/>
              <a:tabLst/>
              <a:defRPr/>
            </a:pPr>
            <a:r>
              <a:rPr kumimoji="0" lang="en-US" altLang="en-US" sz="2400" b="0" i="0" u="none" strike="noStrike" kern="0" cap="none" spc="0" normalizeH="0" baseline="0" noProof="0" dirty="0">
                <a:ln>
                  <a:noFill/>
                </a:ln>
                <a:solidFill>
                  <a:srgbClr val="FFFFFF"/>
                </a:solidFill>
                <a:effectLst/>
                <a:uLnTx/>
                <a:uFillTx/>
                <a:latin typeface="Intel Clear"/>
                <a:ea typeface="Intel Clear Light" panose="020B0404020203020204" pitchFamily="34" charset="0"/>
                <a:cs typeface="Intel Clear Light" panose="020B0404020203020204" pitchFamily="34" charset="0"/>
                <a:sym typeface="Helvetica Neue"/>
              </a:rPr>
              <a:t>Development team experience, size, and distribution</a:t>
            </a:r>
          </a:p>
          <a:p>
            <a:pPr marL="636588" marR="0" lvl="1" indent="-179388" algn="l" defTabSz="1219169" rtl="0" eaLnBrk="1" fontAlgn="auto" latinLnBrk="0" hangingPunct="0">
              <a:lnSpc>
                <a:spcPct val="90000"/>
              </a:lnSpc>
              <a:spcBef>
                <a:spcPct val="25000"/>
              </a:spcBef>
              <a:spcAft>
                <a:spcPts val="0"/>
              </a:spcAft>
              <a:buClrTx/>
              <a:buSzTx/>
              <a:buFontTx/>
              <a:buChar char="•"/>
              <a:tabLst/>
              <a:defRPr/>
            </a:pPr>
            <a:r>
              <a:rPr kumimoji="0" lang="en-US" altLang="en-US" sz="2400" b="0" i="0" u="none" strike="noStrike" kern="0" cap="none" spc="0" normalizeH="0" baseline="0" noProof="0" dirty="0">
                <a:ln>
                  <a:noFill/>
                </a:ln>
                <a:solidFill>
                  <a:srgbClr val="FFFFFF"/>
                </a:solidFill>
                <a:effectLst/>
                <a:uLnTx/>
                <a:uFillTx/>
                <a:latin typeface="Intel Clear"/>
                <a:ea typeface="Intel Clear Light" panose="020B0404020203020204" pitchFamily="34" charset="0"/>
                <a:cs typeface="Intel Clear Light" panose="020B0404020203020204" pitchFamily="34" charset="0"/>
                <a:sym typeface="Helvetica Neue"/>
              </a:rPr>
              <a:t>Acceptable risk level during development</a:t>
            </a:r>
          </a:p>
          <a:p>
            <a:pPr marL="636588" marR="0" lvl="1" indent="-179388" algn="l" defTabSz="1219169" rtl="0" eaLnBrk="1" fontAlgn="auto" latinLnBrk="0" hangingPunct="0">
              <a:lnSpc>
                <a:spcPct val="90000"/>
              </a:lnSpc>
              <a:spcBef>
                <a:spcPct val="25000"/>
              </a:spcBef>
              <a:spcAft>
                <a:spcPts val="0"/>
              </a:spcAft>
              <a:buClrTx/>
              <a:buSzTx/>
              <a:buFontTx/>
              <a:buChar char="•"/>
              <a:tabLst/>
              <a:defRPr/>
            </a:pPr>
            <a:r>
              <a:rPr kumimoji="0" lang="en-US" altLang="en-US" sz="2400" b="0" i="0" u="none" strike="noStrike" kern="0" cap="none" spc="0" normalizeH="0" baseline="0" noProof="0" dirty="0">
                <a:ln>
                  <a:noFill/>
                </a:ln>
                <a:solidFill>
                  <a:srgbClr val="FFFFFF"/>
                </a:solidFill>
                <a:effectLst/>
                <a:uLnTx/>
                <a:uFillTx/>
                <a:latin typeface="Intel Clear"/>
                <a:ea typeface="Intel Clear Light" panose="020B0404020203020204" pitchFamily="34" charset="0"/>
                <a:cs typeface="Intel Clear Light" panose="020B0404020203020204" pitchFamily="34" charset="0"/>
                <a:sym typeface="Helvetica Neue"/>
              </a:rPr>
              <a:t>Domain, organizational, and technical complexity</a:t>
            </a:r>
          </a:p>
          <a:p>
            <a:pPr marL="636588" marR="0" lvl="1" indent="-179388" algn="l" defTabSz="1219169" rtl="0" eaLnBrk="1" fontAlgn="auto" latinLnBrk="0" hangingPunct="0">
              <a:lnSpc>
                <a:spcPct val="90000"/>
              </a:lnSpc>
              <a:spcBef>
                <a:spcPct val="25000"/>
              </a:spcBef>
              <a:spcAft>
                <a:spcPts val="0"/>
              </a:spcAft>
              <a:buClrTx/>
              <a:buSzTx/>
              <a:buFontTx/>
              <a:buChar char="•"/>
              <a:tabLst/>
              <a:defRPr/>
            </a:pPr>
            <a:r>
              <a:rPr kumimoji="0" lang="en-US" altLang="en-US" sz="2400" b="0" i="0" u="none" strike="noStrike" kern="0" cap="none" spc="0" normalizeH="0" baseline="0" noProof="0" dirty="0">
                <a:ln>
                  <a:noFill/>
                </a:ln>
                <a:solidFill>
                  <a:srgbClr val="FFFFFF"/>
                </a:solidFill>
                <a:effectLst/>
                <a:uLnTx/>
                <a:uFillTx/>
                <a:latin typeface="Intel Clear"/>
                <a:ea typeface="Intel Clear Light" panose="020B0404020203020204" pitchFamily="34" charset="0"/>
                <a:cs typeface="Intel Clear Light" panose="020B0404020203020204" pitchFamily="34" charset="0"/>
                <a:sym typeface="Helvetica Neue"/>
              </a:rPr>
              <a:t>Solution, Platform, Component, Subcomponent, or other hierarchy</a:t>
            </a:r>
          </a:p>
          <a:p>
            <a:pPr marL="636588" marR="0" lvl="1" indent="-179388" algn="l" defTabSz="1219169" rtl="0" eaLnBrk="1" fontAlgn="auto" latinLnBrk="0" hangingPunct="0">
              <a:lnSpc>
                <a:spcPct val="90000"/>
              </a:lnSpc>
              <a:spcBef>
                <a:spcPct val="25000"/>
              </a:spcBef>
              <a:spcAft>
                <a:spcPts val="0"/>
              </a:spcAft>
              <a:buClrTx/>
              <a:buSzTx/>
              <a:buFontTx/>
              <a:buChar char="•"/>
              <a:tabLst/>
              <a:defRPr/>
            </a:pPr>
            <a:r>
              <a:rPr kumimoji="0" lang="en-US" altLang="en-US" sz="2400" b="0" i="0" u="none" strike="noStrike" kern="0" cap="none" spc="0" normalizeH="0" baseline="0" noProof="0" dirty="0">
                <a:ln>
                  <a:noFill/>
                </a:ln>
                <a:solidFill>
                  <a:srgbClr val="FFFFFF"/>
                </a:solidFill>
                <a:effectLst/>
                <a:uLnTx/>
                <a:uFillTx/>
                <a:latin typeface="Intel Clear"/>
                <a:ea typeface="Intel Clear Light" panose="020B0404020203020204" pitchFamily="34" charset="0"/>
                <a:cs typeface="Intel Clear Light" panose="020B0404020203020204" pitchFamily="34" charset="0"/>
                <a:sym typeface="Helvetica Neue"/>
              </a:rPr>
              <a:t>Product Line Engineering considerations (reuse)</a:t>
            </a:r>
          </a:p>
          <a:p>
            <a:pPr marL="636588" marR="0" lvl="1" indent="-179388" algn="l" defTabSz="1219169" rtl="0" eaLnBrk="1" fontAlgn="auto" latinLnBrk="0" hangingPunct="0">
              <a:lnSpc>
                <a:spcPct val="90000"/>
              </a:lnSpc>
              <a:spcBef>
                <a:spcPct val="25000"/>
              </a:spcBef>
              <a:spcAft>
                <a:spcPts val="0"/>
              </a:spcAft>
              <a:buClrTx/>
              <a:buSzTx/>
              <a:buFontTx/>
              <a:buChar char="•"/>
              <a:tabLst/>
              <a:defRPr/>
            </a:pPr>
            <a:r>
              <a:rPr kumimoji="0" lang="en-US" altLang="en-US" sz="2400" b="0" i="0" u="none" strike="noStrike" kern="0" cap="none" spc="0" normalizeH="0" baseline="0" noProof="0" dirty="0">
                <a:ln>
                  <a:noFill/>
                </a:ln>
                <a:solidFill>
                  <a:srgbClr val="FFFFFF"/>
                </a:solidFill>
                <a:effectLst/>
                <a:uLnTx/>
                <a:uFillTx/>
                <a:latin typeface="Intel Clear"/>
                <a:ea typeface="Intel Clear Light" panose="020B0404020203020204" pitchFamily="34" charset="0"/>
                <a:cs typeface="Intel Clear Light" panose="020B0404020203020204" pitchFamily="34" charset="0"/>
                <a:sym typeface="Helvetica Neue"/>
              </a:rPr>
              <a:t>Need for regulatory compliance</a:t>
            </a:r>
          </a:p>
          <a:p>
            <a:pPr marL="636588" marR="0" lvl="1" indent="-179388" algn="l" defTabSz="1219169" rtl="0" eaLnBrk="1" fontAlgn="auto" latinLnBrk="0" hangingPunct="0">
              <a:lnSpc>
                <a:spcPct val="90000"/>
              </a:lnSpc>
              <a:spcBef>
                <a:spcPct val="25000"/>
              </a:spcBef>
              <a:spcAft>
                <a:spcPts val="0"/>
              </a:spcAft>
              <a:buClrTx/>
              <a:buSzTx/>
              <a:buFontTx/>
              <a:buChar char="•"/>
              <a:tabLst/>
              <a:defRPr/>
            </a:pPr>
            <a:r>
              <a:rPr kumimoji="0" lang="en-US" altLang="en-US" sz="2400" b="0" i="0" u="none" strike="noStrike" kern="0" cap="none" spc="0" normalizeH="0" baseline="0" noProof="0" dirty="0">
                <a:ln>
                  <a:noFill/>
                </a:ln>
                <a:solidFill>
                  <a:srgbClr val="FFFFFF"/>
                </a:solidFill>
                <a:effectLst/>
                <a:uLnTx/>
                <a:uFillTx/>
                <a:latin typeface="Intel Clear"/>
                <a:ea typeface="Intel Clear Light" panose="020B0404020203020204" pitchFamily="34" charset="0"/>
                <a:cs typeface="Intel Clear Light" panose="020B0404020203020204" pitchFamily="34" charset="0"/>
                <a:sym typeface="Helvetica Neue"/>
              </a:rPr>
              <a:t>Current location in the life cycle</a:t>
            </a:r>
            <a:br>
              <a:rPr kumimoji="0" lang="en-US" altLang="en-US" sz="2400" b="0" i="0" u="none" strike="noStrike" kern="0" cap="none" spc="0" normalizeH="0" baseline="0" noProof="0" dirty="0">
                <a:ln>
                  <a:noFill/>
                </a:ln>
                <a:solidFill>
                  <a:srgbClr val="FFFFFF"/>
                </a:solidFill>
                <a:effectLst/>
                <a:uLnTx/>
                <a:uFillTx/>
                <a:latin typeface="Intel Clear"/>
                <a:ea typeface="Intel Clear Light" panose="020B0404020203020204" pitchFamily="34" charset="0"/>
                <a:cs typeface="Intel Clear Light" panose="020B0404020203020204" pitchFamily="34" charset="0"/>
                <a:sym typeface="Helvetica Neue"/>
              </a:rPr>
            </a:br>
            <a:endParaRPr kumimoji="0" lang="en-US" altLang="en-US" sz="2400" b="0" i="0" u="none" strike="noStrike" kern="0" cap="none" spc="0" normalizeH="0" baseline="0" noProof="0" dirty="0">
              <a:ln>
                <a:noFill/>
              </a:ln>
              <a:solidFill>
                <a:srgbClr val="FFFFFF"/>
              </a:solidFill>
              <a:effectLst/>
              <a:uLnTx/>
              <a:uFillTx/>
              <a:latin typeface="Intel Clear"/>
              <a:ea typeface="Intel Clear Light" panose="020B0404020203020204" pitchFamily="34" charset="0"/>
              <a:cs typeface="Intel Clear Light" panose="020B0404020203020204" pitchFamily="34" charset="0"/>
              <a:sym typeface="Helvetica Neue"/>
            </a:endParaRPr>
          </a:p>
          <a:p>
            <a:pPr marL="0" marR="0" lvl="0" indent="0" algn="l" defTabSz="1219169" rtl="0" eaLnBrk="1" fontAlgn="auto" latinLnBrk="0" hangingPunct="0">
              <a:lnSpc>
                <a:spcPct val="90000"/>
              </a:lnSpc>
              <a:spcBef>
                <a:spcPct val="25000"/>
              </a:spcBef>
              <a:spcAft>
                <a:spcPts val="0"/>
              </a:spcAft>
              <a:buClrTx/>
              <a:buSzTx/>
              <a:buFontTx/>
              <a:buNone/>
              <a:tabLst/>
              <a:defRPr/>
            </a:pPr>
            <a:r>
              <a:rPr kumimoji="0" lang="en-US" altLang="en-US" sz="2400" b="0" i="0" u="none" strike="noStrike" kern="0" cap="none" spc="0" normalizeH="0" baseline="0" noProof="0" dirty="0">
                <a:ln>
                  <a:noFill/>
                </a:ln>
                <a:solidFill>
                  <a:srgbClr val="FFFFFF"/>
                </a:solidFill>
                <a:effectLst/>
                <a:uLnTx/>
                <a:uFillTx/>
                <a:latin typeface="Intel Clear"/>
                <a:ea typeface="Intel Clear Light" panose="020B0404020203020204" pitchFamily="34" charset="0"/>
                <a:cs typeface="Intel Clear Light" panose="020B0404020203020204" pitchFamily="34" charset="0"/>
                <a:sym typeface="Helvetica Neue"/>
              </a:rPr>
              <a:t>Requirements completeness is judged </a:t>
            </a:r>
            <a:r>
              <a:rPr kumimoji="0" lang="en-US" altLang="en-US" sz="2400" b="0" i="1" u="none" strike="noStrike" kern="0" cap="none" spc="0" normalizeH="0" baseline="0" noProof="0" dirty="0">
                <a:ln>
                  <a:noFill/>
                </a:ln>
                <a:solidFill>
                  <a:srgbClr val="FFFFFF"/>
                </a:solidFill>
                <a:effectLst/>
                <a:uLnTx/>
                <a:uFillTx/>
                <a:latin typeface="Intel Clear"/>
                <a:ea typeface="Intel Clear Light" panose="020B0404020203020204" pitchFamily="34" charset="0"/>
                <a:cs typeface="Intel Clear Light" panose="020B0404020203020204" pitchFamily="34" charset="0"/>
                <a:sym typeface="Helvetica Neue"/>
              </a:rPr>
              <a:t>continually</a:t>
            </a:r>
            <a:r>
              <a:rPr kumimoji="0" lang="en-US" altLang="en-US" sz="2400" b="0" i="0" u="none" strike="noStrike" kern="0" cap="none" spc="0" normalizeH="0" baseline="0" noProof="0" dirty="0">
                <a:ln>
                  <a:noFill/>
                </a:ln>
                <a:solidFill>
                  <a:srgbClr val="FFFFFF"/>
                </a:solidFill>
                <a:effectLst/>
                <a:uLnTx/>
                <a:uFillTx/>
                <a:latin typeface="Intel Clear"/>
                <a:ea typeface="Intel Clear Light" panose="020B0404020203020204" pitchFamily="34" charset="0"/>
                <a:cs typeface="Intel Clear Light" panose="020B0404020203020204" pitchFamily="34" charset="0"/>
                <a:sym typeface="Helvetica Neue"/>
              </a:rPr>
              <a:t>, based on the changing needs of the project and team.</a:t>
            </a:r>
          </a:p>
        </p:txBody>
      </p:sp>
      <p:sp>
        <p:nvSpPr>
          <p:cNvPr id="3" name="Title 2"/>
          <p:cNvSpPr>
            <a:spLocks noGrp="1"/>
          </p:cNvSpPr>
          <p:nvPr>
            <p:ph type="title"/>
          </p:nvPr>
        </p:nvSpPr>
        <p:spPr>
          <a:xfrm>
            <a:off x="433319" y="106997"/>
            <a:ext cx="10972800" cy="1158240"/>
          </a:xfrm>
        </p:spPr>
        <p:txBody>
          <a:bodyPr/>
          <a:lstStyle/>
          <a:p>
            <a:r>
              <a:rPr lang="en-US" dirty="0"/>
              <a:t>How Much Detail is Enough?</a:t>
            </a:r>
          </a:p>
        </p:txBody>
      </p:sp>
      <p:sp>
        <p:nvSpPr>
          <p:cNvPr id="5" name="AutoShape 4"/>
          <p:cNvSpPr>
            <a:spLocks noChangeArrowheads="1"/>
          </p:cNvSpPr>
          <p:nvPr/>
        </p:nvSpPr>
        <p:spPr bwMode="auto">
          <a:xfrm>
            <a:off x="231009" y="5982622"/>
            <a:ext cx="11327736" cy="409899"/>
          </a:xfrm>
          <a:prstGeom prst="roundRect">
            <a:avLst>
              <a:gd name="adj" fmla="val 16667"/>
            </a:avLst>
          </a:prstGeom>
          <a:solidFill>
            <a:srgbClr val="00B0F0"/>
          </a:solidFill>
          <a:ln/>
        </p:spPr>
        <p:style>
          <a:lnRef idx="0">
            <a:schemeClr val="accent6"/>
          </a:lnRef>
          <a:fillRef idx="3">
            <a:schemeClr val="accent6"/>
          </a:fillRef>
          <a:effectRef idx="3">
            <a:schemeClr val="accent6"/>
          </a:effectRef>
          <a:fontRef idx="minor">
            <a:schemeClr val="lt1"/>
          </a:fontRef>
        </p:style>
        <p:txBody>
          <a:bodyPr wrap="square">
            <a:spAutoFit/>
          </a:bodyPr>
          <a:lstStyle/>
          <a:p>
            <a:pPr marL="0" marR="0" lvl="0" indent="0" algn="ctr" defTabSz="1219169" rtl="0" eaLnBrk="1" fontAlgn="auto" latinLnBrk="0" hangingPunct="0">
              <a:lnSpc>
                <a:spcPct val="90000"/>
              </a:lnSpc>
              <a:spcBef>
                <a:spcPct val="50000"/>
              </a:spcBef>
              <a:spcAft>
                <a:spcPts val="0"/>
              </a:spcAft>
              <a:buClrTx/>
              <a:buSzTx/>
              <a:buFontTx/>
              <a:buNone/>
              <a:tabLst/>
              <a:defRPr/>
            </a:pPr>
            <a:r>
              <a:rPr kumimoji="0" lang="en-US" altLang="en-US" sz="2000" b="0" i="0" u="none" strike="noStrike" kern="0" cap="none" spc="0" normalizeH="0" baseline="0" noProof="0" dirty="0">
                <a:ln>
                  <a:noFill/>
                </a:ln>
                <a:solidFill>
                  <a:srgbClr val="FFFFFF"/>
                </a:solidFill>
                <a:effectLst/>
                <a:uLnTx/>
                <a:uFillTx/>
                <a:latin typeface="Intel Clear" panose="020B0604020203020204" pitchFamily="34" charset="0"/>
                <a:cs typeface="Arial" panose="020B0604020202020204" pitchFamily="34" charset="0"/>
                <a:sym typeface="Helvetica Neue"/>
              </a:rPr>
              <a:t>Requirements must guide the </a:t>
            </a:r>
            <a:r>
              <a:rPr kumimoji="0" lang="en-US" altLang="en-US" sz="2000" b="1" i="0" u="none" strike="noStrike" kern="0" cap="none" spc="0" normalizeH="0" baseline="0" noProof="0" dirty="0">
                <a:ln>
                  <a:noFill/>
                </a:ln>
                <a:solidFill>
                  <a:srgbClr val="FFFFFF"/>
                </a:solidFill>
                <a:effectLst/>
                <a:uLnTx/>
                <a:uFillTx/>
                <a:latin typeface="Intel Clear" panose="020B0604020203020204" pitchFamily="34" charset="0"/>
                <a:cs typeface="Arial" panose="020B0604020202020204" pitchFamily="34" charset="0"/>
                <a:sym typeface="Helvetica Neue"/>
              </a:rPr>
              <a:t>current</a:t>
            </a:r>
            <a:r>
              <a:rPr kumimoji="0" lang="en-US" altLang="en-US" sz="2000" b="0" i="0" u="none" strike="noStrike" kern="0" cap="none" spc="0" normalizeH="0" baseline="0" noProof="0" dirty="0">
                <a:ln>
                  <a:noFill/>
                </a:ln>
                <a:solidFill>
                  <a:srgbClr val="FFFFFF"/>
                </a:solidFill>
                <a:effectLst/>
                <a:uLnTx/>
                <a:uFillTx/>
                <a:latin typeface="Intel Clear" panose="020B0604020203020204" pitchFamily="34" charset="0"/>
                <a:cs typeface="Arial" panose="020B0604020202020204" pitchFamily="34" charset="0"/>
                <a:sym typeface="Helvetica Neue"/>
              </a:rPr>
              <a:t> activities of all team members </a:t>
            </a:r>
            <a:r>
              <a:rPr kumimoji="0" lang="en-US" altLang="en-US" sz="2000" b="1" i="1" u="none" strike="noStrike" kern="0" cap="none" spc="0" normalizeH="0" baseline="0" noProof="0" dirty="0">
                <a:ln>
                  <a:noFill/>
                </a:ln>
                <a:solidFill>
                  <a:srgbClr val="FFFFFF"/>
                </a:solidFill>
                <a:effectLst/>
                <a:uLnTx/>
                <a:uFillTx/>
                <a:latin typeface="Intel Clear" panose="020B0604020203020204" pitchFamily="34" charset="0"/>
                <a:cs typeface="Arial" panose="020B0604020202020204" pitchFamily="34" charset="0"/>
                <a:sym typeface="Helvetica Neue"/>
              </a:rPr>
              <a:t>at an acceptable risk level. </a:t>
            </a:r>
          </a:p>
        </p:txBody>
      </p:sp>
    </p:spTree>
    <p:extLst>
      <p:ext uri="{BB962C8B-B14F-4D97-AF65-F5344CB8AC3E}">
        <p14:creationId xmlns:p14="http://schemas.microsoft.com/office/powerpoint/2010/main" val="2251937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512410" y="1352174"/>
            <a:ext cx="11189405" cy="389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defRPr>
            </a:lvl1pPr>
            <a:lvl2pPr marL="685800" indent="-22860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marL="0" marR="0" lvl="0" indent="0" algn="l" defTabSz="1219169" rtl="0" eaLnBrk="1" fontAlgn="auto" latinLnBrk="0" hangingPunct="0">
              <a:lnSpc>
                <a:spcPct val="90000"/>
              </a:lnSpc>
              <a:spcBef>
                <a:spcPct val="50000"/>
              </a:spcBef>
              <a:spcAft>
                <a:spcPts val="0"/>
              </a:spcAft>
              <a:buClrTx/>
              <a:buSzTx/>
              <a:buFontTx/>
              <a:buNone/>
              <a:tabLst/>
              <a:defRPr/>
            </a:pPr>
            <a:r>
              <a:rPr kumimoji="0" lang="en-US" altLang="en-US" sz="2667" b="0" i="0" u="none" strike="noStrike" kern="0" cap="none" spc="0" normalizeH="0" baseline="0" noProof="0" dirty="0">
                <a:ln>
                  <a:noFill/>
                </a:ln>
                <a:solidFill>
                  <a:srgbClr val="FFFFFF"/>
                </a:solidFill>
                <a:effectLst/>
                <a:uLnTx/>
                <a:uFillTx/>
                <a:latin typeface="Intel Clear"/>
                <a:sym typeface="Helvetica Neue"/>
              </a:rPr>
              <a:t>No requirements specification is ever truly complete.</a:t>
            </a:r>
          </a:p>
          <a:p>
            <a:pPr marL="0" marR="0" lvl="0" indent="0" algn="l" defTabSz="1219169" rtl="0" eaLnBrk="1" fontAlgn="auto" latinLnBrk="0" hangingPunct="0">
              <a:lnSpc>
                <a:spcPct val="90000"/>
              </a:lnSpc>
              <a:spcBef>
                <a:spcPct val="50000"/>
              </a:spcBef>
              <a:spcAft>
                <a:spcPts val="0"/>
              </a:spcAft>
              <a:buClrTx/>
              <a:buSzTx/>
              <a:buFontTx/>
              <a:buNone/>
              <a:tabLst/>
              <a:defRPr/>
            </a:pPr>
            <a:r>
              <a:rPr kumimoji="0" lang="en-US" altLang="en-US" sz="2400" b="0" i="0" u="none" strike="noStrike" kern="0" cap="none" spc="0" normalizeH="0" baseline="0" noProof="0" dirty="0">
                <a:ln>
                  <a:noFill/>
                </a:ln>
                <a:solidFill>
                  <a:srgbClr val="FFFFFF"/>
                </a:solidFill>
                <a:effectLst/>
                <a:uLnTx/>
                <a:uFillTx/>
                <a:latin typeface="Intel Clear"/>
                <a:sym typeface="Helvetica Neue"/>
              </a:rPr>
              <a:t>There isn’t enough time (or resource) available to write them all – </a:t>
            </a:r>
            <a:r>
              <a:rPr kumimoji="0" lang="en-US" altLang="en-US" sz="2400" b="0" i="1" u="none" strike="noStrike" kern="0" cap="none" spc="0" normalizeH="0" baseline="0" noProof="0" dirty="0">
                <a:ln>
                  <a:noFill/>
                </a:ln>
                <a:solidFill>
                  <a:srgbClr val="FFFFFF"/>
                </a:solidFill>
                <a:effectLst/>
                <a:uLnTx/>
                <a:uFillTx/>
                <a:latin typeface="Intel Clear"/>
                <a:sym typeface="Helvetica Neue"/>
              </a:rPr>
              <a:t>and you shouldn’t have to anyway</a:t>
            </a:r>
            <a:r>
              <a:rPr kumimoji="0" lang="en-US" altLang="en-US" sz="2400" b="0" i="0" u="none" strike="noStrike" kern="0" cap="none" spc="0" normalizeH="0" baseline="0" noProof="0" dirty="0">
                <a:ln>
                  <a:noFill/>
                </a:ln>
                <a:solidFill>
                  <a:srgbClr val="FFFFFF"/>
                </a:solidFill>
                <a:effectLst/>
                <a:uLnTx/>
                <a:uFillTx/>
                <a:latin typeface="Intel Clear"/>
                <a:sym typeface="Helvetica Neue"/>
              </a:rPr>
              <a:t>…</a:t>
            </a:r>
          </a:p>
          <a:p>
            <a:pPr marL="0" marR="0" lvl="0" indent="0" algn="l" defTabSz="1219169" rtl="0" eaLnBrk="1" fontAlgn="auto" latinLnBrk="0" hangingPunct="0">
              <a:lnSpc>
                <a:spcPct val="90000"/>
              </a:lnSpc>
              <a:spcBef>
                <a:spcPct val="50000"/>
              </a:spcBef>
              <a:spcAft>
                <a:spcPts val="0"/>
              </a:spcAft>
              <a:buClrTx/>
              <a:buSzTx/>
              <a:buFontTx/>
              <a:buNone/>
              <a:tabLst/>
              <a:defRPr/>
            </a:pPr>
            <a:r>
              <a:rPr kumimoji="0" lang="en-US" altLang="en-US" sz="2400" b="0" i="0" u="none" strike="noStrike" kern="0" cap="none" spc="0" normalizeH="0" baseline="0" noProof="0" dirty="0">
                <a:ln>
                  <a:noFill/>
                </a:ln>
                <a:solidFill>
                  <a:srgbClr val="FFFFFF"/>
                </a:solidFill>
                <a:effectLst/>
                <a:uLnTx/>
                <a:uFillTx/>
                <a:latin typeface="Intel Clear"/>
                <a:sym typeface="Helvetica Neue"/>
              </a:rPr>
              <a:t>Provide detail where it’s needed most: </a:t>
            </a:r>
            <a:r>
              <a:rPr kumimoji="0" lang="en-US" altLang="en-US" sz="2400" b="1" i="0" u="none" strike="noStrike" kern="0" cap="none" spc="0" normalizeH="0" baseline="0" noProof="0" dirty="0">
                <a:ln>
                  <a:noFill/>
                </a:ln>
                <a:solidFill>
                  <a:srgbClr val="004A86">
                    <a:lumMod val="20000"/>
                    <a:lumOff val="80000"/>
                  </a:srgbClr>
                </a:solidFill>
                <a:effectLst/>
                <a:uLnTx/>
                <a:uFillTx/>
                <a:latin typeface="Intel Clear"/>
                <a:sym typeface="Helvetica Neue"/>
              </a:rPr>
              <a:t>risky, unprecedented, not previously specified, or complex areas.</a:t>
            </a:r>
          </a:p>
          <a:p>
            <a:pPr marL="0" marR="0" lvl="0" indent="0" algn="l" defTabSz="1219169" rtl="0" eaLnBrk="1" fontAlgn="auto" latinLnBrk="0" hangingPunct="0">
              <a:lnSpc>
                <a:spcPct val="90000"/>
              </a:lnSpc>
              <a:spcBef>
                <a:spcPct val="50000"/>
              </a:spcBef>
              <a:spcAft>
                <a:spcPts val="0"/>
              </a:spcAft>
              <a:buClrTx/>
              <a:buSzTx/>
              <a:buFontTx/>
              <a:buNone/>
              <a:tabLst/>
              <a:defRPr/>
            </a:pPr>
            <a:r>
              <a:rPr kumimoji="0" lang="en-US" altLang="en-US" sz="2400" b="0" i="0" u="none" strike="noStrike" kern="0" cap="none" spc="0" normalizeH="0" baseline="0" noProof="0" dirty="0">
                <a:ln>
                  <a:noFill/>
                </a:ln>
                <a:solidFill>
                  <a:srgbClr val="FFFFFF"/>
                </a:solidFill>
                <a:effectLst/>
                <a:uLnTx/>
                <a:uFillTx/>
                <a:latin typeface="Intel Clear"/>
                <a:sym typeface="Helvetica Neue"/>
              </a:rPr>
              <a:t>Writing thousands of requirements may feel like productivity, but:</a:t>
            </a:r>
          </a:p>
          <a:p>
            <a:pPr marL="685800" marR="0" lvl="1" indent="-228600" algn="l" defTabSz="1219169" rtl="0" eaLnBrk="1" fontAlgn="auto" latinLnBrk="0" hangingPunct="0">
              <a:lnSpc>
                <a:spcPct val="90000"/>
              </a:lnSpc>
              <a:spcBef>
                <a:spcPct val="30000"/>
              </a:spcBef>
              <a:spcAft>
                <a:spcPts val="0"/>
              </a:spcAft>
              <a:buClrTx/>
              <a:buSzTx/>
              <a:buFontTx/>
              <a:buChar char="•"/>
              <a:tabLst/>
              <a:defRPr/>
            </a:pPr>
            <a:r>
              <a:rPr kumimoji="0" lang="en-US" altLang="en-US" sz="2400" b="0" i="0" u="none" strike="noStrike" kern="0" cap="none" spc="0" normalizeH="0" baseline="0" noProof="0" dirty="0">
                <a:ln>
                  <a:noFill/>
                </a:ln>
                <a:solidFill>
                  <a:srgbClr val="FFFFFF"/>
                </a:solidFill>
                <a:effectLst/>
                <a:uLnTx/>
                <a:uFillTx/>
                <a:latin typeface="Intel Clear"/>
                <a:sym typeface="Helvetica Neue"/>
              </a:rPr>
              <a:t>If what gets documented is what everyone already understood, </a:t>
            </a:r>
            <a:r>
              <a:rPr kumimoji="0" lang="en-US" altLang="en-US" sz="2400" b="0" i="1" u="none" strike="noStrike" kern="0" cap="none" spc="0" normalizeH="0" baseline="0" noProof="0" dirty="0">
                <a:ln>
                  <a:noFill/>
                </a:ln>
                <a:solidFill>
                  <a:srgbClr val="FFFFFF"/>
                </a:solidFill>
                <a:effectLst/>
                <a:uLnTx/>
                <a:uFillTx/>
                <a:latin typeface="Intel Clear"/>
                <a:sym typeface="Helvetica Neue"/>
              </a:rPr>
              <a:t>what is the effect on project risk?</a:t>
            </a:r>
          </a:p>
          <a:p>
            <a:pPr marL="685800" marR="0" lvl="1" indent="-228600" algn="l" defTabSz="1219169" rtl="0" eaLnBrk="1" fontAlgn="auto" latinLnBrk="0" hangingPunct="0">
              <a:lnSpc>
                <a:spcPct val="90000"/>
              </a:lnSpc>
              <a:spcBef>
                <a:spcPct val="30000"/>
              </a:spcBef>
              <a:spcAft>
                <a:spcPts val="0"/>
              </a:spcAft>
              <a:buClrTx/>
              <a:buSzTx/>
              <a:buFontTx/>
              <a:buChar char="•"/>
              <a:tabLst/>
              <a:defRPr/>
            </a:pPr>
            <a:r>
              <a:rPr kumimoji="0" lang="en-US" altLang="en-US" sz="2400" b="0" i="0" u="none" strike="noStrike" kern="0" cap="none" spc="0" normalizeH="0" baseline="0" noProof="0" dirty="0">
                <a:ln>
                  <a:noFill/>
                </a:ln>
                <a:solidFill>
                  <a:srgbClr val="FFFFFF"/>
                </a:solidFill>
                <a:effectLst/>
                <a:uLnTx/>
                <a:uFillTx/>
                <a:latin typeface="Intel Clear"/>
                <a:sym typeface="Helvetica Neue"/>
              </a:rPr>
              <a:t>Large specifications can lead to a false sense of security.</a:t>
            </a:r>
          </a:p>
        </p:txBody>
      </p:sp>
      <p:sp>
        <p:nvSpPr>
          <p:cNvPr id="3" name="Title 2"/>
          <p:cNvSpPr>
            <a:spLocks noGrp="1"/>
          </p:cNvSpPr>
          <p:nvPr>
            <p:ph type="title"/>
          </p:nvPr>
        </p:nvSpPr>
        <p:spPr/>
        <p:txBody>
          <a:bodyPr/>
          <a:lstStyle/>
          <a:p>
            <a:r>
              <a:rPr lang="en-US" dirty="0"/>
              <a:t>How Much Detail is Enough?</a:t>
            </a:r>
          </a:p>
        </p:txBody>
      </p:sp>
      <p:sp>
        <p:nvSpPr>
          <p:cNvPr id="5" name="AutoShape 4"/>
          <p:cNvSpPr>
            <a:spLocks noChangeArrowheads="1"/>
          </p:cNvSpPr>
          <p:nvPr/>
        </p:nvSpPr>
        <p:spPr bwMode="auto">
          <a:xfrm>
            <a:off x="2024021" y="5693495"/>
            <a:ext cx="7851499" cy="471406"/>
          </a:xfrm>
          <a:prstGeom prst="roundRect">
            <a:avLst>
              <a:gd name="adj" fmla="val 16667"/>
            </a:avLst>
          </a:prstGeom>
          <a:solidFill>
            <a:srgbClr val="00B0F0"/>
          </a:solidFill>
          <a:ln/>
        </p:spPr>
        <p:style>
          <a:lnRef idx="0">
            <a:schemeClr val="accent6"/>
          </a:lnRef>
          <a:fillRef idx="3">
            <a:schemeClr val="accent6"/>
          </a:fillRef>
          <a:effectRef idx="3">
            <a:schemeClr val="accent6"/>
          </a:effectRef>
          <a:fontRef idx="minor">
            <a:schemeClr val="lt1"/>
          </a:fontRef>
        </p:style>
        <p:txBody>
          <a:bodyPr wrap="square">
            <a:spAutoFit/>
          </a:bodyPr>
          <a:lstStyle/>
          <a:p>
            <a:pPr marL="0" marR="0" lvl="0" indent="0" algn="ctr" defTabSz="1219169" rtl="0" eaLnBrk="1" fontAlgn="auto" latinLnBrk="0" hangingPunct="0">
              <a:lnSpc>
                <a:spcPct val="90000"/>
              </a:lnSpc>
              <a:spcBef>
                <a:spcPct val="50000"/>
              </a:spcBef>
              <a:spcAft>
                <a:spcPts val="0"/>
              </a:spcAft>
              <a:buClrTx/>
              <a:buSzTx/>
              <a:buFontTx/>
              <a:buNone/>
              <a:tabLst/>
              <a:defRPr/>
            </a:pPr>
            <a:r>
              <a:rPr kumimoji="0" lang="en-US" altLang="en-US" sz="2400" b="0" i="0" u="none" strike="noStrike" kern="0" cap="none" spc="0" normalizeH="0" baseline="0" noProof="0" dirty="0">
                <a:ln>
                  <a:noFill/>
                </a:ln>
                <a:solidFill>
                  <a:srgbClr val="FFFFFF"/>
                </a:solidFill>
                <a:effectLst/>
                <a:uLnTx/>
                <a:uFillTx/>
                <a:latin typeface="Intel Clear" panose="020B0604020203020204" pitchFamily="34" charset="0"/>
                <a:cs typeface="Arial" panose="020B0604020202020204" pitchFamily="34" charset="0"/>
                <a:sym typeface="Helvetica Neue"/>
              </a:rPr>
              <a:t>Make a conscious decision on WHAT not to write</a:t>
            </a:r>
          </a:p>
        </p:txBody>
      </p:sp>
    </p:spTree>
    <p:extLst>
      <p:ext uri="{BB962C8B-B14F-4D97-AF65-F5344CB8AC3E}">
        <p14:creationId xmlns:p14="http://schemas.microsoft.com/office/powerpoint/2010/main" val="1113216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981836" y="2096876"/>
            <a:ext cx="9691511" cy="316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lgn="ctr">
                <a:solidFill>
                  <a:srgbClr val="000000"/>
                </a:solidFill>
                <a:miter lim="800000"/>
                <a:headEnd/>
                <a:tailEnd/>
              </a14:hiddenLine>
            </a:ext>
          </a:extLst>
        </p:spPr>
        <p:txBody>
          <a:bodyPr wrap="square">
            <a:spAutoFit/>
          </a:bodyPr>
          <a:lstStyle>
            <a:lvl1pPr marL="457200" indent="-457200">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marL="457200" marR="0" lvl="0" indent="-457200" algn="l" defTabSz="1219169" rtl="0" eaLnBrk="1" fontAlgn="auto" latinLnBrk="0" hangingPunct="0">
              <a:lnSpc>
                <a:spcPct val="90000"/>
              </a:lnSpc>
              <a:spcBef>
                <a:spcPts val="800"/>
              </a:spcBef>
              <a:spcAft>
                <a:spcPts val="0"/>
              </a:spcAft>
              <a:buClrTx/>
              <a:buSzTx/>
              <a:buFontTx/>
              <a:buAutoNum type="arabicPeriod"/>
              <a:tabLst/>
              <a:defRPr/>
            </a:pPr>
            <a:r>
              <a:rPr kumimoji="0" lang="en-US" altLang="en-US" sz="2400" b="0" i="0" u="none" strike="noStrike" kern="0" cap="none" spc="0" normalizeH="0" baseline="0" noProof="0" dirty="0">
                <a:ln>
                  <a:noFill/>
                </a:ln>
                <a:solidFill>
                  <a:srgbClr val="FFFFFF"/>
                </a:solidFill>
                <a:effectLst/>
                <a:uLnTx/>
                <a:uFillTx/>
                <a:latin typeface="Intel Clear"/>
                <a:sym typeface="Helvetica Neue"/>
              </a:rPr>
              <a:t>Start by generating requirements that define the known scope of the system, but at minimum depth.</a:t>
            </a:r>
          </a:p>
          <a:p>
            <a:pPr marL="457200" marR="0" lvl="0" indent="-457200" algn="l" defTabSz="1219169" rtl="0" eaLnBrk="1" fontAlgn="auto" latinLnBrk="0" hangingPunct="0">
              <a:lnSpc>
                <a:spcPct val="90000"/>
              </a:lnSpc>
              <a:spcBef>
                <a:spcPts val="800"/>
              </a:spcBef>
              <a:spcAft>
                <a:spcPts val="0"/>
              </a:spcAft>
              <a:buClrTx/>
              <a:buSzTx/>
              <a:buFontTx/>
              <a:buAutoNum type="arabicPeriod"/>
              <a:tabLst/>
              <a:defRPr/>
            </a:pPr>
            <a:r>
              <a:rPr kumimoji="0" lang="en-US" altLang="en-US" sz="2400" b="0" i="0" u="none" strike="noStrike" kern="0" cap="none" spc="0" normalizeH="0" baseline="0" noProof="0" dirty="0">
                <a:ln>
                  <a:noFill/>
                </a:ln>
                <a:solidFill>
                  <a:srgbClr val="FFFFFF"/>
                </a:solidFill>
                <a:effectLst/>
                <a:uLnTx/>
                <a:uFillTx/>
                <a:latin typeface="Intel Clear"/>
                <a:sym typeface="Helvetica Neue"/>
              </a:rPr>
              <a:t>Decide </a:t>
            </a:r>
            <a:r>
              <a:rPr kumimoji="0" lang="en-US" altLang="en-US" sz="2400" b="0" i="1" u="none" strike="noStrike" kern="0" cap="none" spc="0" normalizeH="0" baseline="0" noProof="0" dirty="0">
                <a:ln>
                  <a:noFill/>
                </a:ln>
                <a:solidFill>
                  <a:srgbClr val="FFFFFF"/>
                </a:solidFill>
                <a:effectLst/>
                <a:uLnTx/>
                <a:uFillTx/>
                <a:latin typeface="Intel Clear"/>
                <a:sym typeface="Helvetica Neue"/>
              </a:rPr>
              <a:t>what not to write.</a:t>
            </a:r>
          </a:p>
          <a:p>
            <a:pPr marL="457200" marR="0" lvl="0" indent="-457200" algn="l" defTabSz="1219169" rtl="0" eaLnBrk="1" fontAlgn="auto" latinLnBrk="0" hangingPunct="0">
              <a:lnSpc>
                <a:spcPct val="90000"/>
              </a:lnSpc>
              <a:spcBef>
                <a:spcPts val="800"/>
              </a:spcBef>
              <a:spcAft>
                <a:spcPts val="0"/>
              </a:spcAft>
              <a:buClrTx/>
              <a:buSzTx/>
              <a:buFontTx/>
              <a:buAutoNum type="arabicPeriod"/>
              <a:tabLst/>
              <a:defRPr/>
            </a:pPr>
            <a:r>
              <a:rPr kumimoji="0" lang="en-US" altLang="en-US" sz="2400" b="0" i="0" u="none" strike="noStrike" kern="0" cap="none" spc="0" normalizeH="0" baseline="0" noProof="0" dirty="0">
                <a:ln>
                  <a:noFill/>
                </a:ln>
                <a:solidFill>
                  <a:srgbClr val="FFFFFF"/>
                </a:solidFill>
                <a:effectLst/>
                <a:uLnTx/>
                <a:uFillTx/>
                <a:latin typeface="Intel Clear"/>
                <a:sym typeface="Helvetica Neue"/>
              </a:rPr>
              <a:t>Decide </a:t>
            </a:r>
            <a:r>
              <a:rPr kumimoji="0" lang="en-US" altLang="en-US" sz="2400" b="0" i="1" u="none" strike="noStrike" kern="0" cap="none" spc="0" normalizeH="0" baseline="0" noProof="0" dirty="0">
                <a:ln>
                  <a:noFill/>
                </a:ln>
                <a:solidFill>
                  <a:srgbClr val="FFFFFF"/>
                </a:solidFill>
                <a:effectLst/>
                <a:uLnTx/>
                <a:uFillTx/>
                <a:latin typeface="Intel Clear"/>
                <a:sym typeface="Helvetica Neue"/>
              </a:rPr>
              <a:t>when to write</a:t>
            </a:r>
            <a:r>
              <a:rPr kumimoji="0" lang="en-US" altLang="en-US" sz="2400" b="0" i="0" u="none" strike="noStrike" kern="0" cap="none" spc="0" normalizeH="0" baseline="0" noProof="0" dirty="0">
                <a:ln>
                  <a:noFill/>
                </a:ln>
                <a:solidFill>
                  <a:srgbClr val="FFFFFF"/>
                </a:solidFill>
                <a:effectLst/>
                <a:uLnTx/>
                <a:uFillTx/>
                <a:latin typeface="Intel Clear"/>
                <a:sym typeface="Helvetica Neue"/>
              </a:rPr>
              <a:t> what you will write </a:t>
            </a:r>
          </a:p>
          <a:p>
            <a:pPr marL="457200" marR="0" lvl="0" indent="-457200" algn="l" defTabSz="1219169" rtl="0" eaLnBrk="1" fontAlgn="auto" latinLnBrk="0" hangingPunct="0">
              <a:lnSpc>
                <a:spcPct val="90000"/>
              </a:lnSpc>
              <a:spcBef>
                <a:spcPts val="800"/>
              </a:spcBef>
              <a:spcAft>
                <a:spcPts val="0"/>
              </a:spcAft>
              <a:buClrTx/>
              <a:buSzTx/>
              <a:buFontTx/>
              <a:buAutoNum type="arabicPeriod"/>
              <a:tabLst/>
              <a:defRPr/>
            </a:pPr>
            <a:r>
              <a:rPr kumimoji="0" lang="en-US" altLang="en-US" sz="2400" b="0" i="0" u="none" strike="noStrike" kern="0" cap="none" spc="0" normalizeH="0" baseline="0" noProof="0" dirty="0">
                <a:ln>
                  <a:noFill/>
                </a:ln>
                <a:solidFill>
                  <a:srgbClr val="FFFFFF"/>
                </a:solidFill>
                <a:effectLst/>
                <a:uLnTx/>
                <a:uFillTx/>
                <a:latin typeface="Intel Clear"/>
                <a:sym typeface="Helvetica Neue"/>
              </a:rPr>
              <a:t>Create the necessary details at the right time, always using business value and risk reduction as guides.   </a:t>
            </a:r>
          </a:p>
          <a:p>
            <a:pPr marL="457200" marR="0" lvl="0" indent="-457200" algn="l" defTabSz="1219169" rtl="0" eaLnBrk="1" fontAlgn="auto" latinLnBrk="0" hangingPunct="0">
              <a:lnSpc>
                <a:spcPct val="90000"/>
              </a:lnSpc>
              <a:spcBef>
                <a:spcPts val="800"/>
              </a:spcBef>
              <a:spcAft>
                <a:spcPts val="0"/>
              </a:spcAft>
              <a:buClrTx/>
              <a:buSzTx/>
              <a:buFontTx/>
              <a:buAutoNum type="arabicPeriod"/>
              <a:tabLst/>
              <a:defRPr/>
            </a:pPr>
            <a:r>
              <a:rPr kumimoji="0" lang="en-US" altLang="en-US" sz="2400" b="0" i="0" u="none" strike="noStrike" kern="0" cap="none" spc="0" normalizeH="0" baseline="0" noProof="0" dirty="0">
                <a:ln>
                  <a:noFill/>
                </a:ln>
                <a:solidFill>
                  <a:srgbClr val="FFFFFF"/>
                </a:solidFill>
                <a:effectLst/>
                <a:uLnTx/>
                <a:uFillTx/>
                <a:latin typeface="Intel Clear"/>
                <a:sym typeface="Helvetica Neue"/>
              </a:rPr>
              <a:t>Revisit steps 1-4 often based on what you learn as you make progress and the requirements evolve.</a:t>
            </a:r>
          </a:p>
        </p:txBody>
      </p:sp>
      <p:sp>
        <p:nvSpPr>
          <p:cNvPr id="3" name="Title 2"/>
          <p:cNvSpPr>
            <a:spLocks noGrp="1"/>
          </p:cNvSpPr>
          <p:nvPr>
            <p:ph type="title"/>
          </p:nvPr>
        </p:nvSpPr>
        <p:spPr/>
        <p:txBody>
          <a:bodyPr/>
          <a:lstStyle/>
          <a:p>
            <a:r>
              <a:rPr lang="en-US" altLang="en-US" dirty="0"/>
              <a:t>A Flexible Approach to Scope and Details</a:t>
            </a:r>
            <a:endParaRPr lang="en-US" dirty="0"/>
          </a:p>
        </p:txBody>
      </p:sp>
      <p:sp>
        <p:nvSpPr>
          <p:cNvPr id="5" name="Text Box 5"/>
          <p:cNvSpPr txBox="1">
            <a:spLocks noChangeArrowheads="1"/>
          </p:cNvSpPr>
          <p:nvPr/>
        </p:nvSpPr>
        <p:spPr bwMode="auto">
          <a:xfrm>
            <a:off x="379152" y="1200892"/>
            <a:ext cx="11218756" cy="832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lgn="ctr">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marL="0" marR="0" lvl="0" indent="0" algn="l" defTabSz="1219169" rtl="0" eaLnBrk="1" fontAlgn="auto" latinLnBrk="0" hangingPunct="0">
              <a:lnSpc>
                <a:spcPct val="90000"/>
              </a:lnSpc>
              <a:spcBef>
                <a:spcPct val="50000"/>
              </a:spcBef>
              <a:spcAft>
                <a:spcPts val="0"/>
              </a:spcAft>
              <a:buClrTx/>
              <a:buSzTx/>
              <a:buFontTx/>
              <a:buNone/>
              <a:tabLst/>
              <a:defRPr/>
            </a:pPr>
            <a:r>
              <a:rPr kumimoji="0" lang="en-US" altLang="en-US" sz="2667" b="0" i="0" u="none" strike="noStrike" kern="0" cap="none" spc="0" normalizeH="0" baseline="0" noProof="0" dirty="0">
                <a:ln>
                  <a:noFill/>
                </a:ln>
                <a:solidFill>
                  <a:srgbClr val="FFFFFF"/>
                </a:solidFill>
                <a:effectLst/>
                <a:uLnTx/>
                <a:uFillTx/>
                <a:latin typeface="Intel Clear"/>
                <a:sym typeface="Helvetica Neue"/>
              </a:rPr>
              <a:t>Regardless of what type of system you are building, use an </a:t>
            </a:r>
            <a:r>
              <a:rPr kumimoji="0" lang="en-US" altLang="en-US" sz="2667" b="0" i="1" u="none" strike="noStrike" kern="0" cap="none" spc="0" normalizeH="0" baseline="0" noProof="0" dirty="0">
                <a:ln>
                  <a:noFill/>
                </a:ln>
                <a:solidFill>
                  <a:srgbClr val="FFFFFF"/>
                </a:solidFill>
                <a:effectLst/>
                <a:uLnTx/>
                <a:uFillTx/>
                <a:latin typeface="Intel Clear"/>
                <a:sym typeface="Helvetica Neue"/>
              </a:rPr>
              <a:t>evolutionary</a:t>
            </a:r>
            <a:r>
              <a:rPr kumimoji="0" lang="en-US" altLang="en-US" sz="2667" b="0" i="0" u="none" strike="noStrike" kern="0" cap="none" spc="0" normalizeH="0" baseline="0" noProof="0" dirty="0">
                <a:ln>
                  <a:noFill/>
                </a:ln>
                <a:solidFill>
                  <a:srgbClr val="FFFFFF"/>
                </a:solidFill>
                <a:effectLst/>
                <a:uLnTx/>
                <a:uFillTx/>
                <a:latin typeface="Intel Clear"/>
                <a:sym typeface="Helvetica Neue"/>
              </a:rPr>
              <a:t> approach to requirements engineering :</a:t>
            </a:r>
          </a:p>
        </p:txBody>
      </p:sp>
      <p:sp>
        <p:nvSpPr>
          <p:cNvPr id="6" name="AutoShape 4"/>
          <p:cNvSpPr>
            <a:spLocks noChangeArrowheads="1"/>
          </p:cNvSpPr>
          <p:nvPr/>
        </p:nvSpPr>
        <p:spPr bwMode="auto">
          <a:xfrm>
            <a:off x="843843" y="5536943"/>
            <a:ext cx="10160000" cy="471406"/>
          </a:xfrm>
          <a:prstGeom prst="roundRect">
            <a:avLst>
              <a:gd name="adj" fmla="val 16667"/>
            </a:avLst>
          </a:prstGeom>
          <a:solidFill>
            <a:srgbClr val="00B0F0"/>
          </a:solidFill>
          <a:ln/>
        </p:spPr>
        <p:style>
          <a:lnRef idx="0">
            <a:schemeClr val="accent6"/>
          </a:lnRef>
          <a:fillRef idx="3">
            <a:schemeClr val="accent6"/>
          </a:fillRef>
          <a:effectRef idx="3">
            <a:schemeClr val="accent6"/>
          </a:effectRef>
          <a:fontRef idx="minor">
            <a:schemeClr val="lt1"/>
          </a:fontRef>
        </p:style>
        <p:txBody>
          <a:bodyPr wrap="square">
            <a:spAutoFit/>
          </a:bodyPr>
          <a:lstStyle/>
          <a:p>
            <a:pPr marL="0" marR="0" lvl="0" indent="0" algn="ctr" defTabSz="1219169" rtl="0" eaLnBrk="1" fontAlgn="auto" latinLnBrk="0" hangingPunct="0">
              <a:lnSpc>
                <a:spcPct val="90000"/>
              </a:lnSpc>
              <a:spcBef>
                <a:spcPct val="50000"/>
              </a:spcBef>
              <a:spcAft>
                <a:spcPts val="0"/>
              </a:spcAft>
              <a:buClrTx/>
              <a:buSzTx/>
              <a:buFontTx/>
              <a:buNone/>
              <a:tabLst/>
              <a:defRPr/>
            </a:pPr>
            <a:r>
              <a:rPr kumimoji="0" lang="en-US" altLang="en-US" sz="2400" b="0" i="0" u="none" strike="noStrike" kern="0" cap="none" spc="0" normalizeH="0" baseline="0" noProof="0" dirty="0">
                <a:ln>
                  <a:noFill/>
                </a:ln>
                <a:solidFill>
                  <a:srgbClr val="FFFFFF"/>
                </a:solidFill>
                <a:effectLst/>
                <a:uLnTx/>
                <a:uFillTx/>
                <a:latin typeface="Intel Clear" panose="020B0604020203020204" pitchFamily="34" charset="0"/>
                <a:cs typeface="Arial" panose="020B0604020202020204" pitchFamily="34" charset="0"/>
                <a:sym typeface="Helvetica Neue"/>
              </a:rPr>
              <a:t>Make a conscious decision on WHEN to write what you do write </a:t>
            </a:r>
          </a:p>
        </p:txBody>
      </p:sp>
    </p:spTree>
    <p:extLst>
      <p:ext uri="{BB962C8B-B14F-4D97-AF65-F5344CB8AC3E}">
        <p14:creationId xmlns:p14="http://schemas.microsoft.com/office/powerpoint/2010/main" val="1903932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Licensing</a:t>
            </a:r>
            <a:endParaRPr lang="en-US" dirty="0"/>
          </a:p>
        </p:txBody>
      </p:sp>
      <p:sp>
        <p:nvSpPr>
          <p:cNvPr id="6" name="Footer Placeholder 5"/>
          <p:cNvSpPr>
            <a:spLocks noGrp="1"/>
          </p:cNvSpPr>
          <p:nvPr>
            <p:ph type="ftr" sz="quarter" idx="11"/>
          </p:nvPr>
        </p:nvSpPr>
        <p:spPr bwMode="auto">
          <a:xfrm>
            <a:off x="2948259" y="6221794"/>
            <a:ext cx="5559426" cy="198641"/>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defPPr>
              <a:defRPr lang="en-US"/>
            </a:defPPr>
            <a:lvl1pPr marL="0" algn="ctr" defTabSz="914400" rtl="0" eaLnBrk="1" latinLnBrk="0" hangingPunct="1">
              <a:defRPr sz="800" b="0" kern="1200">
                <a:solidFill>
                  <a:schemeClr val="accent4"/>
                </a:solidFill>
                <a:latin typeface="Intel Clear" panose="020B0604020203020204" pitchFamily="34" charset="0"/>
                <a:ea typeface="+mn-ea"/>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DADADA"/>
                </a:solidFill>
              </a:rPr>
              <a:t>This work is licensed under a Creative Commons Attribution-</a:t>
            </a:r>
            <a:r>
              <a:rPr lang="en-US" dirty="0" err="1">
                <a:solidFill>
                  <a:srgbClr val="DADADA"/>
                </a:solidFill>
              </a:rPr>
              <a:t>NonCommercial</a:t>
            </a:r>
            <a:r>
              <a:rPr lang="en-US" dirty="0">
                <a:solidFill>
                  <a:srgbClr val="DADADA"/>
                </a:solidFill>
              </a:rPr>
              <a:t> 4.0 International License.</a:t>
            </a:r>
            <a:endParaRPr lang="en-US" dirty="0"/>
          </a:p>
        </p:txBody>
      </p:sp>
      <p:sp>
        <p:nvSpPr>
          <p:cNvPr id="4" name="Slide Number Placeholder 3"/>
          <p:cNvSpPr>
            <a:spLocks noGrp="1"/>
          </p:cNvSpPr>
          <p:nvPr>
            <p:ph type="sldNum" sz="quarter" idx="4"/>
          </p:nvPr>
        </p:nvSpPr>
        <p:spPr bwMode="auto">
          <a:xfrm>
            <a:off x="455613" y="6608966"/>
            <a:ext cx="415925" cy="172834"/>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defPPr>
              <a:defRPr lang="en-US"/>
            </a:defPPr>
            <a:lvl1pPr marL="0" algn="l" defTabSz="914400" rtl="0" eaLnBrk="1" latinLnBrk="0" hangingPunct="1">
              <a:defRPr sz="800" b="0" kern="1200">
                <a:solidFill>
                  <a:schemeClr val="accent4"/>
                </a:solidFill>
                <a:latin typeface="Intel Clear" panose="020B0604020203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7FD246E-3694-4BD3-9FD0-8488EDA2A32C}" type="slidenum">
              <a:rPr lang="en-US" smtClean="0">
                <a:solidFill>
                  <a:srgbClr val="DADADA"/>
                </a:solidFill>
              </a:rPr>
              <a:pPr/>
              <a:t>2</a:t>
            </a:fld>
            <a:endParaRPr lang="en-US" dirty="0"/>
          </a:p>
        </p:txBody>
      </p:sp>
      <p:sp>
        <p:nvSpPr>
          <p:cNvPr id="10" name="TextBox 9"/>
          <p:cNvSpPr txBox="1"/>
          <p:nvPr/>
        </p:nvSpPr>
        <p:spPr>
          <a:xfrm>
            <a:off x="571370" y="1600655"/>
            <a:ext cx="9945801" cy="3510898"/>
          </a:xfrm>
          <a:prstGeom prst="rect">
            <a:avLst/>
          </a:prstGeom>
          <a:noFill/>
        </p:spPr>
        <p:txBody>
          <a:bodyPr wrap="square" rtlCol="0">
            <a:spAutoFit/>
          </a:bodyPr>
          <a:lstStyle/>
          <a:p>
            <a:pPr>
              <a:spcBef>
                <a:spcPts val="1200"/>
              </a:spcBef>
            </a:pPr>
            <a:r>
              <a:rPr lang="en-US" sz="1300" dirty="0">
                <a:solidFill>
                  <a:schemeClr val="bg2">
                    <a:lumMod val="20000"/>
                    <a:lumOff val="80000"/>
                  </a:schemeClr>
                </a:solidFill>
                <a:latin typeface="Intel Clear Light" panose="020B0404020203020204" pitchFamily="34" charset="0"/>
              </a:rPr>
              <a:t>Licensed under Creative Commons: </a:t>
            </a:r>
            <a:r>
              <a:rPr lang="en-US" sz="1300" dirty="0">
                <a:solidFill>
                  <a:schemeClr val="tx1"/>
                </a:solidFill>
                <a:latin typeface="Intel Clear" panose="020B0604020203020204" pitchFamily="34" charset="0"/>
              </a:rPr>
              <a:t>Attribution-</a:t>
            </a:r>
            <a:r>
              <a:rPr lang="en-US" sz="1300" dirty="0" err="1">
                <a:solidFill>
                  <a:schemeClr val="tx1"/>
                </a:solidFill>
                <a:latin typeface="Intel Clear" panose="020B0604020203020204" pitchFamily="34" charset="0"/>
              </a:rPr>
              <a:t>NonCommercial</a:t>
            </a:r>
            <a:r>
              <a:rPr lang="en-US" sz="1300" dirty="0">
                <a:solidFill>
                  <a:schemeClr val="tx1"/>
                </a:solidFill>
                <a:latin typeface="Intel Clear" panose="020B0604020203020204" pitchFamily="34" charset="0"/>
              </a:rPr>
              <a:t> 4.0 International (CC BY-NC 4.0)</a:t>
            </a:r>
          </a:p>
          <a:p>
            <a:pPr>
              <a:spcBef>
                <a:spcPts val="1200"/>
              </a:spcBef>
            </a:pPr>
            <a:r>
              <a:rPr lang="en-US" sz="1300" dirty="0">
                <a:solidFill>
                  <a:schemeClr val="bg2">
                    <a:lumMod val="20000"/>
                    <a:lumOff val="80000"/>
                  </a:schemeClr>
                </a:solidFill>
                <a:latin typeface="Intel Clear Light" panose="020B0404020203020204" pitchFamily="34" charset="0"/>
              </a:rPr>
              <a:t>You are free to:</a:t>
            </a:r>
          </a:p>
          <a:p>
            <a:pPr>
              <a:spcBef>
                <a:spcPts val="1200"/>
              </a:spcBef>
            </a:pPr>
            <a:r>
              <a:rPr lang="en-US" sz="1300" dirty="0">
                <a:solidFill>
                  <a:schemeClr val="bg2">
                    <a:lumMod val="20000"/>
                    <a:lumOff val="80000"/>
                  </a:schemeClr>
                </a:solidFill>
                <a:latin typeface="Intel Clear" panose="020B0604020203020204" pitchFamily="34" charset="0"/>
              </a:rPr>
              <a:t>Share</a:t>
            </a:r>
            <a:r>
              <a:rPr lang="en-US" sz="1300" dirty="0">
                <a:solidFill>
                  <a:schemeClr val="bg2">
                    <a:lumMod val="20000"/>
                    <a:lumOff val="80000"/>
                  </a:schemeClr>
                </a:solidFill>
                <a:latin typeface="Intel Clear Light" panose="020B0404020203020204" pitchFamily="34" charset="0"/>
              </a:rPr>
              <a:t> — copy and redistribute the material in any medium or format</a:t>
            </a:r>
          </a:p>
          <a:p>
            <a:pPr>
              <a:spcBef>
                <a:spcPts val="1200"/>
              </a:spcBef>
            </a:pPr>
            <a:r>
              <a:rPr lang="en-US" sz="1300" dirty="0">
                <a:solidFill>
                  <a:schemeClr val="bg2">
                    <a:lumMod val="20000"/>
                    <a:lumOff val="80000"/>
                  </a:schemeClr>
                </a:solidFill>
                <a:latin typeface="Intel Clear Light" panose="020B0404020203020204" pitchFamily="34" charset="0"/>
              </a:rPr>
              <a:t>Under the following terms:</a:t>
            </a:r>
          </a:p>
          <a:p>
            <a:pPr>
              <a:spcBef>
                <a:spcPts val="1200"/>
              </a:spcBef>
            </a:pPr>
            <a:r>
              <a:rPr lang="en-US" sz="1300" dirty="0">
                <a:solidFill>
                  <a:schemeClr val="bg2">
                    <a:lumMod val="20000"/>
                    <a:lumOff val="80000"/>
                  </a:schemeClr>
                </a:solidFill>
                <a:latin typeface="Intel Clear" panose="020B0604020203020204" pitchFamily="34" charset="0"/>
              </a:rPr>
              <a:t>Attribution</a:t>
            </a:r>
            <a:r>
              <a:rPr lang="en-US" sz="1300" dirty="0">
                <a:solidFill>
                  <a:schemeClr val="bg2">
                    <a:lumMod val="20000"/>
                    <a:lumOff val="80000"/>
                  </a:schemeClr>
                </a:solidFill>
                <a:latin typeface="Intel Clear Light" panose="020B0404020203020204" pitchFamily="34" charset="0"/>
              </a:rPr>
              <a:t> — You must give </a:t>
            </a:r>
            <a:r>
              <a:rPr lang="en-US" sz="1300" u="sng" dirty="0">
                <a:solidFill>
                  <a:schemeClr val="tx1"/>
                </a:solidFill>
                <a:latin typeface="Intel Clear Light" panose="020B0404020203020204" pitchFamily="34" charset="0"/>
                <a:hlinkClick r:id="rId3">
                  <a:extLst>
                    <a:ext uri="{A12FA001-AC4F-418D-AE19-62706E023703}">
                      <ahyp:hlinkClr xmlns:ahyp="http://schemas.microsoft.com/office/drawing/2018/hyperlinkcolor" val="tx"/>
                    </a:ext>
                  </a:extLst>
                </a:hlinkClick>
              </a:rPr>
              <a:t>appropriate credit</a:t>
            </a:r>
            <a:r>
              <a:rPr lang="en-US" sz="1300" dirty="0">
                <a:solidFill>
                  <a:schemeClr val="bg2">
                    <a:lumMod val="20000"/>
                    <a:lumOff val="80000"/>
                  </a:schemeClr>
                </a:solidFill>
                <a:latin typeface="Intel Clear Light" panose="020B0404020203020204" pitchFamily="34" charset="0"/>
              </a:rPr>
              <a:t>,</a:t>
            </a:r>
            <a:r>
              <a:rPr lang="en-US" sz="1300" dirty="0">
                <a:latin typeface="Intel Clear Light" panose="020B0404020203020204" pitchFamily="34" charset="0"/>
              </a:rPr>
              <a:t> </a:t>
            </a:r>
            <a:r>
              <a:rPr lang="en-US" sz="1300" dirty="0">
                <a:solidFill>
                  <a:schemeClr val="bg2">
                    <a:lumMod val="20000"/>
                    <a:lumOff val="80000"/>
                  </a:schemeClr>
                </a:solidFill>
                <a:latin typeface="Intel Clear Light" panose="020B0404020203020204" pitchFamily="34" charset="0"/>
              </a:rPr>
              <a:t>provide a link to the license, and </a:t>
            </a:r>
            <a:r>
              <a:rPr lang="en-US" sz="1300" u="sng" dirty="0">
                <a:solidFill>
                  <a:schemeClr val="tx1"/>
                </a:solidFill>
                <a:latin typeface="Intel Clear Light" panose="020B0404020203020204" pitchFamily="34" charset="0"/>
                <a:hlinkClick r:id="rId3">
                  <a:extLst>
                    <a:ext uri="{A12FA001-AC4F-418D-AE19-62706E023703}">
                      <ahyp:hlinkClr xmlns:ahyp="http://schemas.microsoft.com/office/drawing/2018/hyperlinkcolor" val="tx"/>
                    </a:ext>
                  </a:extLst>
                </a:hlinkClick>
              </a:rPr>
              <a:t>indicate if changes were made</a:t>
            </a:r>
            <a:r>
              <a:rPr lang="en-US" sz="1300" dirty="0">
                <a:solidFill>
                  <a:schemeClr val="bg2">
                    <a:lumMod val="20000"/>
                    <a:lumOff val="80000"/>
                  </a:schemeClr>
                </a:solidFill>
                <a:latin typeface="Intel Clear Light" panose="020B0404020203020204" pitchFamily="34" charset="0"/>
              </a:rPr>
              <a:t>.</a:t>
            </a:r>
            <a:r>
              <a:rPr lang="en-US" sz="1300" dirty="0">
                <a:latin typeface="Intel Clear Light" panose="020B0404020203020204" pitchFamily="34" charset="0"/>
              </a:rPr>
              <a:t> </a:t>
            </a:r>
            <a:r>
              <a:rPr lang="en-US" sz="1300" dirty="0">
                <a:solidFill>
                  <a:schemeClr val="bg2">
                    <a:lumMod val="20000"/>
                    <a:lumOff val="80000"/>
                  </a:schemeClr>
                </a:solidFill>
                <a:latin typeface="Intel Clear Light" panose="020B0404020203020204" pitchFamily="34" charset="0"/>
              </a:rPr>
              <a:t>You may do so in any reasonable manner, but not in any way that suggests the licensor endorses you or your use.</a:t>
            </a:r>
          </a:p>
          <a:p>
            <a:pPr>
              <a:spcBef>
                <a:spcPts val="1200"/>
              </a:spcBef>
            </a:pPr>
            <a:r>
              <a:rPr lang="en-US" sz="1300" dirty="0" err="1">
                <a:solidFill>
                  <a:schemeClr val="bg2">
                    <a:lumMod val="20000"/>
                    <a:lumOff val="80000"/>
                  </a:schemeClr>
                </a:solidFill>
                <a:latin typeface="Intel Clear" panose="020B0604020203020204" pitchFamily="34" charset="0"/>
              </a:rPr>
              <a:t>NonCommercial</a:t>
            </a:r>
            <a:r>
              <a:rPr lang="en-US" sz="1300" dirty="0">
                <a:solidFill>
                  <a:schemeClr val="bg2">
                    <a:lumMod val="20000"/>
                    <a:lumOff val="80000"/>
                  </a:schemeClr>
                </a:solidFill>
                <a:latin typeface="Intel Clear Light" panose="020B0404020203020204" pitchFamily="34" charset="0"/>
              </a:rPr>
              <a:t> — You may not use the material for </a:t>
            </a:r>
            <a:r>
              <a:rPr lang="en-US" sz="1300" u="sng" dirty="0">
                <a:latin typeface="Intel Clear Light" panose="020B0404020203020204" pitchFamily="34" charset="0"/>
                <a:hlinkClick r:id="rId3"/>
              </a:rPr>
              <a:t>commercial purposes</a:t>
            </a:r>
            <a:r>
              <a:rPr lang="en-US" sz="1300" dirty="0">
                <a:latin typeface="Intel Clear Light" panose="020B0404020203020204" pitchFamily="34" charset="0"/>
              </a:rPr>
              <a:t>.</a:t>
            </a:r>
          </a:p>
          <a:p>
            <a:pPr>
              <a:spcBef>
                <a:spcPts val="1200"/>
              </a:spcBef>
            </a:pPr>
            <a:r>
              <a:rPr lang="en-US" sz="1300" dirty="0">
                <a:solidFill>
                  <a:schemeClr val="bg2">
                    <a:lumMod val="20000"/>
                    <a:lumOff val="80000"/>
                  </a:schemeClr>
                </a:solidFill>
                <a:latin typeface="Intel Clear" panose="020B0604020203020204" pitchFamily="34" charset="0"/>
              </a:rPr>
              <a:t>No additional restrictions</a:t>
            </a:r>
            <a:r>
              <a:rPr lang="en-US" sz="1300" dirty="0">
                <a:solidFill>
                  <a:schemeClr val="bg2">
                    <a:lumMod val="20000"/>
                    <a:lumOff val="80000"/>
                  </a:schemeClr>
                </a:solidFill>
              </a:rPr>
              <a:t> — </a:t>
            </a:r>
            <a:r>
              <a:rPr lang="en-US" sz="1300" dirty="0">
                <a:solidFill>
                  <a:schemeClr val="bg2">
                    <a:lumMod val="20000"/>
                    <a:lumOff val="80000"/>
                  </a:schemeClr>
                </a:solidFill>
                <a:latin typeface="Intel Clear Light" panose="020B0404020203020204" pitchFamily="34" charset="0"/>
              </a:rPr>
              <a:t>You may not apply legal terms or </a:t>
            </a:r>
            <a:r>
              <a:rPr lang="en-US" sz="1300" dirty="0">
                <a:latin typeface="Intel Clear Light" panose="020B0404020203020204" pitchFamily="34" charset="0"/>
                <a:hlinkClick r:id="rId3"/>
              </a:rPr>
              <a:t>technological measures</a:t>
            </a:r>
            <a:r>
              <a:rPr lang="en-US" sz="1300" dirty="0">
                <a:latin typeface="Intel Clear Light" panose="020B0404020203020204" pitchFamily="34" charset="0"/>
              </a:rPr>
              <a:t> </a:t>
            </a:r>
            <a:r>
              <a:rPr lang="en-US" sz="1300" dirty="0">
                <a:solidFill>
                  <a:schemeClr val="bg2">
                    <a:lumMod val="20000"/>
                    <a:lumOff val="80000"/>
                  </a:schemeClr>
                </a:solidFill>
                <a:latin typeface="Intel Clear Light" panose="020B0404020203020204" pitchFamily="34" charset="0"/>
              </a:rPr>
              <a:t>that legally restrict others from doing anything the license permits.</a:t>
            </a:r>
          </a:p>
          <a:p>
            <a:pPr>
              <a:spcBef>
                <a:spcPts val="600"/>
              </a:spcBef>
            </a:pPr>
            <a:r>
              <a:rPr lang="en-US" sz="1300" dirty="0">
                <a:solidFill>
                  <a:schemeClr val="bg2">
                    <a:lumMod val="20000"/>
                    <a:lumOff val="80000"/>
                  </a:schemeClr>
                </a:solidFill>
                <a:latin typeface="Intel Clear Light" panose="020B0404020203020204" pitchFamily="34" charset="0"/>
              </a:rPr>
              <a:t>You do not have to comply with the license for elements of the material in the public domain or where your use is permitted by an applicable </a:t>
            </a:r>
            <a:r>
              <a:rPr lang="en-US" sz="1300" dirty="0">
                <a:latin typeface="Intel Clear Light" panose="020B0404020203020204" pitchFamily="34" charset="0"/>
                <a:hlinkClick r:id="rId3"/>
              </a:rPr>
              <a:t>exception or limitation</a:t>
            </a:r>
            <a:r>
              <a:rPr lang="en-US" sz="1300" dirty="0">
                <a:latin typeface="Intel Clear Light" panose="020B0404020203020204" pitchFamily="34" charset="0"/>
              </a:rPr>
              <a:t>.</a:t>
            </a:r>
          </a:p>
          <a:p>
            <a:pPr>
              <a:spcBef>
                <a:spcPts val="600"/>
              </a:spcBef>
            </a:pPr>
            <a:r>
              <a:rPr lang="en-US" sz="1300" dirty="0">
                <a:solidFill>
                  <a:schemeClr val="bg2">
                    <a:lumMod val="20000"/>
                    <a:lumOff val="80000"/>
                  </a:schemeClr>
                </a:solidFill>
                <a:latin typeface="Intel Clear Light" panose="020B0404020203020204" pitchFamily="34" charset="0"/>
              </a:rPr>
              <a:t>No warranties are given. The license may not give you all of the permissions necessary for your intended use. For example, other rights such as </a:t>
            </a:r>
            <a:r>
              <a:rPr lang="en-US" sz="1300" dirty="0">
                <a:latin typeface="Intel Clear Light" panose="020B0404020203020204" pitchFamily="34" charset="0"/>
                <a:hlinkClick r:id="rId3"/>
              </a:rPr>
              <a:t>publicity, privacy, or moral rights</a:t>
            </a:r>
            <a:r>
              <a:rPr lang="en-US" sz="1300" dirty="0">
                <a:latin typeface="Intel Clear Light" panose="020B0404020203020204" pitchFamily="34" charset="0"/>
              </a:rPr>
              <a:t> </a:t>
            </a:r>
            <a:r>
              <a:rPr lang="en-US" sz="1300" dirty="0">
                <a:solidFill>
                  <a:schemeClr val="bg2">
                    <a:lumMod val="20000"/>
                    <a:lumOff val="80000"/>
                  </a:schemeClr>
                </a:solidFill>
                <a:latin typeface="Intel Clear Light" panose="020B0404020203020204" pitchFamily="34" charset="0"/>
              </a:rPr>
              <a:t>may limit how you use the material.</a:t>
            </a:r>
          </a:p>
        </p:txBody>
      </p:sp>
      <p:pic>
        <p:nvPicPr>
          <p:cNvPr id="2050" name="Picture 2">
            <a:extLst>
              <a:ext uri="{FF2B5EF4-FFF2-40B4-BE49-F238E27FC236}">
                <a16:creationId xmlns:a16="http://schemas.microsoft.com/office/drawing/2014/main" id="{C8A09CA8-7C0B-45E3-B427-9661D950D80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16998" y="739464"/>
            <a:ext cx="838200" cy="295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6122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872352" y="4824387"/>
            <a:ext cx="2133600" cy="273844"/>
          </a:xfrm>
          <a:prstGeom prst="rect">
            <a:avLst/>
          </a:prstGeom>
        </p:spPr>
        <p:txBody>
          <a:bodyPr vert="horz" lIns="0" tIns="0" rIns="0" bIns="0" rtlCol="0" anchor="ctr"/>
          <a:lstStyle>
            <a:defPPr>
              <a:defRPr lang="en-US"/>
            </a:defPPr>
            <a:lvl1pPr marL="0" algn="r" defTabSz="457200" rtl="0" eaLnBrk="1" latinLnBrk="0" hangingPunct="1">
              <a:defRPr sz="800" kern="1200">
                <a:solidFill>
                  <a:schemeClr val="bg1"/>
                </a:solidFill>
                <a:latin typeface="+mn-lt"/>
                <a:ea typeface="+mn-ea"/>
                <a:cs typeface="Intel Clear"/>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90000"/>
              </a:lnSpc>
              <a:spcBef>
                <a:spcPts val="2250"/>
              </a:spcBef>
              <a:spcAft>
                <a:spcPts val="0"/>
              </a:spcAft>
              <a:buClrTx/>
              <a:buSzTx/>
              <a:buFontTx/>
              <a:buNone/>
              <a:tabLst/>
              <a:defRPr/>
            </a:pPr>
            <a:fld id="{EE2556C5-CE8C-6547-B838-EA80C61A4AF7}" type="slidenum">
              <a:rPr kumimoji="0" lang="en-US" sz="800" b="0" i="0" u="none" strike="noStrike" kern="1200" cap="none" spc="0" normalizeH="0" baseline="0" noProof="0" smtClean="0">
                <a:ln>
                  <a:noFill/>
                </a:ln>
                <a:solidFill>
                  <a:srgbClr val="000000"/>
                </a:solidFill>
                <a:effectLst/>
                <a:uLnTx/>
                <a:uFillTx/>
                <a:latin typeface="Intel Clear"/>
                <a:cs typeface="Intel Clear"/>
                <a:sym typeface="Helvetica Neue"/>
              </a:rPr>
              <a:pPr marL="0" marR="0" lvl="0" indent="0" algn="r" defTabSz="457200" rtl="0" eaLnBrk="1" fontAlgn="auto" latinLnBrk="0" hangingPunct="1">
                <a:lnSpc>
                  <a:spcPct val="90000"/>
                </a:lnSpc>
                <a:spcBef>
                  <a:spcPts val="2250"/>
                </a:spcBef>
                <a:spcAft>
                  <a:spcPts val="0"/>
                </a:spcAft>
                <a:buClrTx/>
                <a:buSzTx/>
                <a:buFontTx/>
                <a:buNone/>
                <a:tabLst/>
                <a:defRPr/>
              </a:pPr>
              <a:t>20</a:t>
            </a:fld>
            <a:endParaRPr kumimoji="0" lang="en-US" sz="800" b="0" i="0" u="none" strike="noStrike" kern="1200" cap="none" spc="0" normalizeH="0" baseline="0" noProof="0" dirty="0">
              <a:ln>
                <a:noFill/>
              </a:ln>
              <a:solidFill>
                <a:srgbClr val="000000"/>
              </a:solidFill>
              <a:effectLst/>
              <a:uLnTx/>
              <a:uFillTx/>
              <a:latin typeface="Intel Clear"/>
              <a:cs typeface="Intel Clear"/>
              <a:sym typeface="Helvetica Neue"/>
            </a:endParaRPr>
          </a:p>
        </p:txBody>
      </p:sp>
      <p:sp>
        <p:nvSpPr>
          <p:cNvPr id="3" name="Title 2"/>
          <p:cNvSpPr>
            <a:spLocks noGrp="1"/>
          </p:cNvSpPr>
          <p:nvPr>
            <p:ph type="title"/>
          </p:nvPr>
        </p:nvSpPr>
        <p:spPr/>
        <p:txBody>
          <a:bodyPr/>
          <a:lstStyle/>
          <a:p>
            <a:r>
              <a:rPr lang="en-US" dirty="0"/>
              <a:t>Requirements vs. Design</a:t>
            </a:r>
          </a:p>
        </p:txBody>
      </p:sp>
      <p:sp>
        <p:nvSpPr>
          <p:cNvPr id="6" name="Text Box 5"/>
          <p:cNvSpPr txBox="1">
            <a:spLocks noChangeArrowheads="1"/>
          </p:cNvSpPr>
          <p:nvPr/>
        </p:nvSpPr>
        <p:spPr bwMode="auto">
          <a:xfrm>
            <a:off x="522892" y="1196777"/>
            <a:ext cx="11168440" cy="1792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marL="0" marR="0" lvl="0" indent="0" algn="l" defTabSz="1219169" rtl="0" eaLnBrk="1" fontAlgn="auto" latinLnBrk="0" hangingPunct="1">
              <a:lnSpc>
                <a:spcPct val="90000"/>
              </a:lnSpc>
              <a:spcBef>
                <a:spcPct val="50000"/>
              </a:spcBef>
              <a:spcAft>
                <a:spcPts val="0"/>
              </a:spcAft>
              <a:buClrTx/>
              <a:buSzTx/>
              <a:buFontTx/>
              <a:buNone/>
              <a:tabLst/>
              <a:defRPr/>
            </a:pPr>
            <a:r>
              <a:rPr kumimoji="0" lang="en-US" altLang="en-US" sz="2400" b="0" i="0" u="none" strike="noStrike" kern="0" cap="none" spc="0" normalizeH="0" baseline="0" noProof="0" dirty="0">
                <a:ln>
                  <a:noFill/>
                </a:ln>
                <a:solidFill>
                  <a:srgbClr val="FFFFFF"/>
                </a:solidFill>
                <a:effectLst/>
                <a:uLnTx/>
                <a:uFillTx/>
                <a:latin typeface="Intel Clear"/>
                <a:sym typeface="Helvetica Neue"/>
              </a:rPr>
              <a:t>“Requirements are the </a:t>
            </a:r>
            <a:r>
              <a:rPr kumimoji="0" lang="en-US" altLang="en-US" sz="2400" b="0" i="1" u="none" strike="noStrike" kern="0" cap="none" spc="0" normalizeH="0" baseline="0" noProof="0" dirty="0">
                <a:ln>
                  <a:noFill/>
                </a:ln>
                <a:solidFill>
                  <a:srgbClr val="004A86">
                    <a:lumMod val="20000"/>
                    <a:lumOff val="80000"/>
                  </a:srgbClr>
                </a:solidFill>
                <a:effectLst/>
                <a:uLnTx/>
                <a:uFillTx/>
                <a:latin typeface="Intel Clear"/>
                <a:sym typeface="Helvetica Neue"/>
              </a:rPr>
              <a:t>what</a:t>
            </a:r>
            <a:r>
              <a:rPr kumimoji="0" lang="en-US" altLang="en-US" sz="2400" b="0" i="0" u="none" strike="noStrike" kern="0" cap="none" spc="0" normalizeH="0" baseline="0" noProof="0" dirty="0">
                <a:ln>
                  <a:noFill/>
                </a:ln>
                <a:solidFill>
                  <a:srgbClr val="FFFFFF"/>
                </a:solidFill>
                <a:effectLst/>
                <a:uLnTx/>
                <a:uFillTx/>
                <a:latin typeface="Intel Clear"/>
                <a:sym typeface="Helvetica Neue"/>
              </a:rPr>
              <a:t>, design is the </a:t>
            </a:r>
            <a:r>
              <a:rPr kumimoji="0" lang="en-US" altLang="en-US" sz="2400" b="0" i="1" u="none" strike="noStrike" kern="0" cap="none" spc="0" normalizeH="0" baseline="0" noProof="0" dirty="0">
                <a:ln>
                  <a:noFill/>
                </a:ln>
                <a:solidFill>
                  <a:srgbClr val="004A86">
                    <a:lumMod val="20000"/>
                    <a:lumOff val="80000"/>
                  </a:srgbClr>
                </a:solidFill>
                <a:effectLst/>
                <a:uLnTx/>
                <a:uFillTx/>
                <a:latin typeface="Intel Clear"/>
                <a:sym typeface="Helvetica Neue"/>
              </a:rPr>
              <a:t>how</a:t>
            </a:r>
            <a:r>
              <a:rPr kumimoji="0" lang="en-US" altLang="en-US" sz="2400" b="0" i="1" u="none" strike="noStrike" kern="0" cap="none" spc="0" normalizeH="0" baseline="0" noProof="0" dirty="0">
                <a:ln>
                  <a:noFill/>
                </a:ln>
                <a:solidFill>
                  <a:srgbClr val="FFFFFF"/>
                </a:solidFill>
                <a:effectLst/>
                <a:uLnTx/>
                <a:uFillTx/>
                <a:latin typeface="Intel Clear"/>
                <a:sym typeface="Helvetica Neue"/>
              </a:rPr>
              <a:t>…</a:t>
            </a:r>
            <a:r>
              <a:rPr kumimoji="0" lang="en-US" altLang="en-US" sz="2400" b="0" i="0" u="none" strike="noStrike" kern="0" cap="none" spc="0" normalizeH="0" baseline="0" noProof="0" dirty="0">
                <a:ln>
                  <a:noFill/>
                </a:ln>
                <a:solidFill>
                  <a:srgbClr val="FFFFFF"/>
                </a:solidFill>
                <a:effectLst/>
                <a:uLnTx/>
                <a:uFillTx/>
                <a:latin typeface="Intel Clear"/>
                <a:sym typeface="Helvetica Neue"/>
              </a:rPr>
              <a:t>”</a:t>
            </a:r>
          </a:p>
          <a:p>
            <a:pPr marL="0" marR="0" lvl="0" indent="0" algn="l" defTabSz="1219169" rtl="0" eaLnBrk="1" fontAlgn="auto" latinLnBrk="0" hangingPunct="1">
              <a:lnSpc>
                <a:spcPct val="90000"/>
              </a:lnSpc>
              <a:spcBef>
                <a:spcPct val="50000"/>
              </a:spcBef>
              <a:spcAft>
                <a:spcPts val="0"/>
              </a:spcAft>
              <a:buClrTx/>
              <a:buSzTx/>
              <a:buFontTx/>
              <a:buNone/>
              <a:tabLst/>
              <a:defRPr/>
            </a:pPr>
            <a:r>
              <a:rPr kumimoji="0" lang="en-US" altLang="en-US" sz="2400" b="0" i="0" u="none" strike="noStrike" kern="0" cap="none" spc="0" normalizeH="0" baseline="0" noProof="0" dirty="0">
                <a:ln>
                  <a:noFill/>
                </a:ln>
                <a:solidFill>
                  <a:srgbClr val="FFFFFF"/>
                </a:solidFill>
                <a:effectLst/>
                <a:uLnTx/>
                <a:uFillTx/>
                <a:latin typeface="Intel Clear"/>
                <a:sym typeface="Helvetica Neue"/>
              </a:rPr>
              <a:t>This is true – to a point, but the main difference between requirement and design is one of perspective:</a:t>
            </a:r>
          </a:p>
          <a:p>
            <a:pPr marL="0" marR="0" lvl="0" indent="0" algn="l" defTabSz="1219169" rtl="0" eaLnBrk="1" fontAlgn="auto" latinLnBrk="0" hangingPunct="1">
              <a:lnSpc>
                <a:spcPct val="90000"/>
              </a:lnSpc>
              <a:spcBef>
                <a:spcPct val="50000"/>
              </a:spcBef>
              <a:spcAft>
                <a:spcPts val="0"/>
              </a:spcAft>
              <a:buClrTx/>
              <a:buSzTx/>
              <a:buFontTx/>
              <a:buNone/>
              <a:tabLst/>
              <a:defRPr/>
            </a:pPr>
            <a:r>
              <a:rPr kumimoji="0" lang="en-US" altLang="en-US" sz="2400" b="0" i="1" u="none" strike="noStrike" kern="0" cap="none" spc="0" normalizeH="0" baseline="0" noProof="0" dirty="0">
                <a:ln>
                  <a:noFill/>
                </a:ln>
                <a:solidFill>
                  <a:srgbClr val="FFFFFF"/>
                </a:solidFill>
                <a:effectLst/>
                <a:uLnTx/>
                <a:uFillTx/>
                <a:latin typeface="Intel Clear"/>
                <a:sym typeface="Helvetica Neue"/>
              </a:rPr>
              <a:t>How you look at a statement </a:t>
            </a:r>
            <a:r>
              <a:rPr kumimoji="0" lang="en-US" altLang="en-US" sz="2400" b="0" i="0" u="none" strike="noStrike" kern="0" cap="none" spc="0" normalizeH="0" baseline="0" noProof="0" dirty="0">
                <a:ln>
                  <a:noFill/>
                </a:ln>
                <a:solidFill>
                  <a:srgbClr val="FFFFFF"/>
                </a:solidFill>
                <a:effectLst/>
                <a:uLnTx/>
                <a:uFillTx/>
                <a:latin typeface="Intel Clear"/>
                <a:sym typeface="Helvetica Neue"/>
              </a:rPr>
              <a:t>dictates whether it is a requirement or a design.</a:t>
            </a:r>
          </a:p>
        </p:txBody>
      </p:sp>
      <p:sp>
        <p:nvSpPr>
          <p:cNvPr id="7" name="Text Box 6"/>
          <p:cNvSpPr txBox="1">
            <a:spLocks noChangeArrowheads="1"/>
          </p:cNvSpPr>
          <p:nvPr/>
        </p:nvSpPr>
        <p:spPr bwMode="auto">
          <a:xfrm>
            <a:off x="4887728" y="4176392"/>
            <a:ext cx="1981200" cy="1275157"/>
          </a:xfrm>
          <a:prstGeom prst="rect">
            <a:avLst/>
          </a:prstGeom>
          <a:solidFill>
            <a:schemeClr val="accent2"/>
          </a:solidFill>
          <a:ln w="9525">
            <a:solidFill>
              <a:schemeClr val="tx1"/>
            </a:solidFill>
            <a:miter lim="800000"/>
            <a:headEnd/>
            <a:tailEnd/>
          </a:ln>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marL="0" marR="0" lvl="0" indent="0" algn="ctr" defTabSz="1219169" rtl="0" eaLnBrk="1" fontAlgn="auto" latinLnBrk="0" hangingPunct="1">
              <a:lnSpc>
                <a:spcPct val="90000"/>
              </a:lnSpc>
              <a:spcBef>
                <a:spcPct val="50000"/>
              </a:spcBef>
              <a:spcAft>
                <a:spcPts val="0"/>
              </a:spcAft>
              <a:buClrTx/>
              <a:buSzTx/>
              <a:buFontTx/>
              <a:buNone/>
              <a:tabLst/>
              <a:defRPr/>
            </a:pPr>
            <a:r>
              <a:rPr kumimoji="0" lang="en-US" altLang="en-US" sz="2133" b="0" i="0" u="none" strike="noStrike" kern="0" cap="none" spc="0" normalizeH="0" baseline="0" noProof="0" dirty="0">
                <a:ln>
                  <a:noFill/>
                </a:ln>
                <a:solidFill>
                  <a:srgbClr val="000000"/>
                </a:solidFill>
                <a:effectLst/>
                <a:uLnTx/>
                <a:uFillTx/>
                <a:latin typeface="Intel Clear"/>
                <a:sym typeface="Helvetica Neue"/>
              </a:rPr>
              <a:t>Build and enable autonomous vehicles</a:t>
            </a:r>
          </a:p>
        </p:txBody>
      </p:sp>
      <p:sp>
        <p:nvSpPr>
          <p:cNvPr id="8" name="Text Box 7"/>
          <p:cNvSpPr txBox="1">
            <a:spLocks noChangeArrowheads="1"/>
          </p:cNvSpPr>
          <p:nvPr/>
        </p:nvSpPr>
        <p:spPr bwMode="auto">
          <a:xfrm>
            <a:off x="1649228" y="3868615"/>
            <a:ext cx="2362200" cy="1275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marL="0" marR="0" lvl="0" indent="0" algn="ctr" defTabSz="1219169" rtl="0" eaLnBrk="1" fontAlgn="auto" latinLnBrk="0" hangingPunct="1">
              <a:lnSpc>
                <a:spcPct val="90000"/>
              </a:lnSpc>
              <a:spcBef>
                <a:spcPct val="50000"/>
              </a:spcBef>
              <a:spcAft>
                <a:spcPts val="0"/>
              </a:spcAft>
              <a:buClrTx/>
              <a:buSzTx/>
              <a:buFontTx/>
              <a:buNone/>
              <a:tabLst/>
              <a:defRPr/>
            </a:pPr>
            <a:r>
              <a:rPr kumimoji="0" lang="en-US" altLang="en-US" sz="2133" b="0" i="0" u="none" strike="noStrike" kern="0" cap="none" spc="0" normalizeH="0" baseline="0" noProof="0" dirty="0">
                <a:ln>
                  <a:noFill/>
                </a:ln>
                <a:solidFill>
                  <a:srgbClr val="FFFFFF"/>
                </a:solidFill>
                <a:effectLst/>
                <a:uLnTx/>
                <a:uFillTx/>
                <a:latin typeface="Intel Clear"/>
                <a:sym typeface="Helvetica Neue"/>
              </a:rPr>
              <a:t>Executive management:</a:t>
            </a:r>
            <a:br>
              <a:rPr kumimoji="0" lang="en-US" altLang="en-US" sz="2133" b="0" i="0" u="none" strike="noStrike" kern="0" cap="none" spc="0" normalizeH="0" baseline="0" noProof="0" dirty="0">
                <a:ln>
                  <a:noFill/>
                </a:ln>
                <a:solidFill>
                  <a:srgbClr val="FFFFFF"/>
                </a:solidFill>
                <a:effectLst/>
                <a:uLnTx/>
                <a:uFillTx/>
                <a:latin typeface="Intel Clear"/>
                <a:sym typeface="Helvetica Neue"/>
              </a:rPr>
            </a:br>
            <a:r>
              <a:rPr kumimoji="0" lang="en-US" altLang="en-US" sz="2133" b="0" i="0" u="none" strike="noStrike" kern="0" cap="none" spc="0" normalizeH="0" baseline="0" noProof="0" dirty="0">
                <a:ln>
                  <a:noFill/>
                </a:ln>
                <a:solidFill>
                  <a:srgbClr val="FFFFFF"/>
                </a:solidFill>
                <a:effectLst/>
                <a:uLnTx/>
                <a:uFillTx/>
                <a:latin typeface="Intel Clear"/>
                <a:sym typeface="Helvetica Neue"/>
              </a:rPr>
              <a:t>“</a:t>
            </a:r>
            <a:r>
              <a:rPr kumimoji="0" lang="en-US" altLang="en-US" sz="2133" b="0" i="1" u="none" strike="noStrike" kern="0" cap="none" spc="0" normalizeH="0" baseline="0" noProof="0" dirty="0">
                <a:ln>
                  <a:noFill/>
                </a:ln>
                <a:solidFill>
                  <a:srgbClr val="FFFFFF"/>
                </a:solidFill>
                <a:effectLst/>
                <a:uLnTx/>
                <a:uFillTx/>
                <a:latin typeface="Intel Clear"/>
                <a:sym typeface="Helvetica Neue"/>
              </a:rPr>
              <a:t>A design to meet financial goals</a:t>
            </a:r>
            <a:r>
              <a:rPr kumimoji="0" lang="en-US" altLang="en-US" sz="2133" b="0" i="0" u="none" strike="noStrike" kern="0" cap="none" spc="0" normalizeH="0" baseline="0" noProof="0" dirty="0">
                <a:ln>
                  <a:noFill/>
                </a:ln>
                <a:solidFill>
                  <a:srgbClr val="FFFFFF"/>
                </a:solidFill>
                <a:effectLst/>
                <a:uLnTx/>
                <a:uFillTx/>
                <a:latin typeface="Intel Clear"/>
                <a:sym typeface="Helvetica Neue"/>
              </a:rPr>
              <a:t>”</a:t>
            </a:r>
          </a:p>
        </p:txBody>
      </p:sp>
      <p:cxnSp>
        <p:nvCxnSpPr>
          <p:cNvPr id="9" name="AutoShape 8"/>
          <p:cNvCxnSpPr>
            <a:cxnSpLocks noChangeShapeType="1"/>
            <a:endCxn id="7" idx="1"/>
          </p:cNvCxnSpPr>
          <p:nvPr/>
        </p:nvCxnSpPr>
        <p:spPr bwMode="auto">
          <a:xfrm>
            <a:off x="3657600" y="4678556"/>
            <a:ext cx="1230128" cy="135415"/>
          </a:xfrm>
          <a:prstGeom prst="straightConnector1">
            <a:avLst/>
          </a:prstGeom>
          <a:noFill/>
          <a:ln w="9525">
            <a:solidFill>
              <a:schemeClr val="bg2">
                <a:lumMod val="20000"/>
                <a:lumOff val="80000"/>
              </a:schemeClr>
            </a:solidFill>
            <a:round/>
            <a:headEnd/>
            <a:tailEnd type="triangle" w="med" len="med"/>
          </a:ln>
          <a:extLst>
            <a:ext uri="{909E8E84-426E-40DD-AFC4-6F175D3DCCD1}">
              <a14:hiddenFill xmlns:a14="http://schemas.microsoft.com/office/drawing/2010/main">
                <a:noFill/>
              </a14:hiddenFill>
            </a:ext>
          </a:extLst>
        </p:spPr>
      </p:cxnSp>
      <p:sp>
        <p:nvSpPr>
          <p:cNvPr id="10" name="Text Box 9"/>
          <p:cNvSpPr txBox="1">
            <a:spLocks noChangeArrowheads="1"/>
          </p:cNvSpPr>
          <p:nvPr/>
        </p:nvSpPr>
        <p:spPr bwMode="auto">
          <a:xfrm>
            <a:off x="7745228" y="3868616"/>
            <a:ext cx="2438400" cy="1275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marL="0" marR="0" lvl="0" indent="0" algn="ctr" defTabSz="1219169" rtl="0" eaLnBrk="1" fontAlgn="auto" latinLnBrk="0" hangingPunct="1">
              <a:lnSpc>
                <a:spcPct val="90000"/>
              </a:lnSpc>
              <a:spcBef>
                <a:spcPct val="50000"/>
              </a:spcBef>
              <a:spcAft>
                <a:spcPts val="0"/>
              </a:spcAft>
              <a:buClrTx/>
              <a:buSzTx/>
              <a:buFontTx/>
              <a:buNone/>
              <a:tabLst/>
              <a:defRPr/>
            </a:pPr>
            <a:r>
              <a:rPr kumimoji="0" lang="en-US" altLang="en-US" sz="2133" b="0" i="0" u="none" strike="noStrike" kern="0" cap="none" spc="0" normalizeH="0" baseline="0" noProof="0" dirty="0">
                <a:ln>
                  <a:noFill/>
                </a:ln>
                <a:solidFill>
                  <a:srgbClr val="FFFFFF"/>
                </a:solidFill>
                <a:effectLst/>
                <a:uLnTx/>
                <a:uFillTx/>
                <a:latin typeface="Intel Clear"/>
                <a:sym typeface="Helvetica Neue"/>
              </a:rPr>
              <a:t>Product development:</a:t>
            </a:r>
            <a:br>
              <a:rPr kumimoji="0" lang="en-US" altLang="en-US" sz="2133" b="0" i="0" u="none" strike="noStrike" kern="0" cap="none" spc="0" normalizeH="0" baseline="0" noProof="0" dirty="0">
                <a:ln>
                  <a:noFill/>
                </a:ln>
                <a:solidFill>
                  <a:srgbClr val="FFFFFF"/>
                </a:solidFill>
                <a:effectLst/>
                <a:uLnTx/>
                <a:uFillTx/>
                <a:latin typeface="Intel Clear"/>
                <a:sym typeface="Helvetica Neue"/>
              </a:rPr>
            </a:br>
            <a:r>
              <a:rPr kumimoji="0" lang="en-US" altLang="en-US" sz="2133" b="0" i="0" u="none" strike="noStrike" kern="0" cap="none" spc="0" normalizeH="0" baseline="0" noProof="0" dirty="0">
                <a:ln>
                  <a:noFill/>
                </a:ln>
                <a:solidFill>
                  <a:srgbClr val="FFFFFF"/>
                </a:solidFill>
                <a:effectLst/>
                <a:uLnTx/>
                <a:uFillTx/>
                <a:latin typeface="Intel Clear"/>
                <a:sym typeface="Helvetica Neue"/>
              </a:rPr>
              <a:t>“</a:t>
            </a:r>
            <a:r>
              <a:rPr kumimoji="0" lang="en-US" altLang="en-US" sz="2133" b="0" i="1" u="none" strike="noStrike" kern="0" cap="none" spc="0" normalizeH="0" baseline="0" noProof="0" dirty="0">
                <a:ln>
                  <a:noFill/>
                </a:ln>
                <a:solidFill>
                  <a:srgbClr val="FFFFFF"/>
                </a:solidFill>
                <a:effectLst/>
                <a:uLnTx/>
                <a:uFillTx/>
                <a:latin typeface="Intel Clear"/>
                <a:sym typeface="Helvetica Neue"/>
              </a:rPr>
              <a:t>My requirements for this year</a:t>
            </a:r>
            <a:r>
              <a:rPr kumimoji="0" lang="en-US" altLang="en-US" sz="2133" b="0" i="0" u="none" strike="noStrike" kern="0" cap="none" spc="0" normalizeH="0" baseline="0" noProof="0" dirty="0">
                <a:ln>
                  <a:noFill/>
                </a:ln>
                <a:solidFill>
                  <a:srgbClr val="FFFFFF"/>
                </a:solidFill>
                <a:effectLst/>
                <a:uLnTx/>
                <a:uFillTx/>
                <a:latin typeface="Intel Clear"/>
                <a:sym typeface="Helvetica Neue"/>
              </a:rPr>
              <a:t>”</a:t>
            </a:r>
          </a:p>
        </p:txBody>
      </p:sp>
      <p:cxnSp>
        <p:nvCxnSpPr>
          <p:cNvPr id="11" name="AutoShape 10"/>
          <p:cNvCxnSpPr>
            <a:cxnSpLocks noChangeShapeType="1"/>
            <a:endCxn id="7" idx="3"/>
          </p:cNvCxnSpPr>
          <p:nvPr/>
        </p:nvCxnSpPr>
        <p:spPr bwMode="auto">
          <a:xfrm flipH="1">
            <a:off x="6868928" y="4678556"/>
            <a:ext cx="994912" cy="135415"/>
          </a:xfrm>
          <a:prstGeom prst="straightConnector1">
            <a:avLst/>
          </a:prstGeom>
          <a:noFill/>
          <a:ln w="9525">
            <a:solidFill>
              <a:schemeClr val="bg2">
                <a:lumMod val="20000"/>
                <a:lumOff val="80000"/>
              </a:schemeClr>
            </a:solidFill>
            <a:round/>
            <a:headEnd/>
            <a:tailEnd type="triangle"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593539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Requirements vs. Design</a:t>
            </a:r>
          </a:p>
        </p:txBody>
      </p:sp>
      <p:sp>
        <p:nvSpPr>
          <p:cNvPr id="6" name="Text Box 5"/>
          <p:cNvSpPr txBox="1">
            <a:spLocks noChangeArrowheads="1"/>
          </p:cNvSpPr>
          <p:nvPr/>
        </p:nvSpPr>
        <p:spPr bwMode="auto">
          <a:xfrm>
            <a:off x="383304" y="1362053"/>
            <a:ext cx="11178116" cy="2748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marL="0" marR="0" lvl="0" indent="0" algn="l" defTabSz="1219169" rtl="0" eaLnBrk="1" fontAlgn="auto" latinLnBrk="0" hangingPunct="1">
              <a:lnSpc>
                <a:spcPct val="90000"/>
              </a:lnSpc>
              <a:spcBef>
                <a:spcPct val="50000"/>
              </a:spcBef>
              <a:spcAft>
                <a:spcPts val="0"/>
              </a:spcAft>
              <a:buClrTx/>
              <a:buSzTx/>
              <a:buFontTx/>
              <a:buNone/>
              <a:tabLst/>
              <a:defRPr/>
            </a:pPr>
            <a:r>
              <a:rPr kumimoji="0" lang="en-US" altLang="en-US" sz="2670" b="0" i="0" u="none" strike="noStrike" kern="0" cap="none" spc="0" normalizeH="0" baseline="0" noProof="0" dirty="0">
                <a:ln>
                  <a:noFill/>
                </a:ln>
                <a:solidFill>
                  <a:srgbClr val="FFFFFF"/>
                </a:solidFill>
                <a:effectLst/>
                <a:uLnTx/>
                <a:uFillTx/>
                <a:latin typeface="Intel Clear"/>
                <a:sym typeface="Helvetica Neue"/>
              </a:rPr>
              <a:t>Many products carry the majority of their design specifications forward from previous versions as constraints on current requirements.</a:t>
            </a:r>
          </a:p>
          <a:p>
            <a:pPr marL="0" marR="0" lvl="0" indent="0" algn="l" defTabSz="1219169" rtl="0" eaLnBrk="1" fontAlgn="auto" latinLnBrk="0" hangingPunct="1">
              <a:lnSpc>
                <a:spcPct val="90000"/>
              </a:lnSpc>
              <a:spcBef>
                <a:spcPct val="50000"/>
              </a:spcBef>
              <a:spcAft>
                <a:spcPts val="0"/>
              </a:spcAft>
              <a:buClrTx/>
              <a:buSzTx/>
              <a:buFontTx/>
              <a:buNone/>
              <a:tabLst/>
              <a:defRPr/>
            </a:pPr>
            <a:r>
              <a:rPr kumimoji="0" lang="en-US" altLang="en-US" sz="2670" b="0" i="0" u="none" strike="noStrike" kern="0" cap="none" spc="0" normalizeH="0" baseline="0" noProof="0" dirty="0">
                <a:ln>
                  <a:noFill/>
                </a:ln>
                <a:solidFill>
                  <a:srgbClr val="FFFFFF"/>
                </a:solidFill>
                <a:effectLst/>
                <a:uLnTx/>
                <a:uFillTx/>
                <a:latin typeface="Intel Clear"/>
                <a:sym typeface="Helvetica Neue"/>
              </a:rPr>
              <a:t>Therefore,</a:t>
            </a:r>
          </a:p>
          <a:p>
            <a:pPr marL="742950" marR="0" lvl="1" indent="-285750" algn="l" defTabSz="1219169" rtl="0" eaLnBrk="1" fontAlgn="auto" latinLnBrk="0" hangingPunct="0">
              <a:lnSpc>
                <a:spcPct val="90000"/>
              </a:lnSpc>
              <a:spcBef>
                <a:spcPts val="1800"/>
              </a:spcBef>
              <a:spcAft>
                <a:spcPts val="0"/>
              </a:spcAft>
              <a:buClrTx/>
              <a:buSzTx/>
              <a:buFontTx/>
              <a:buNone/>
              <a:tabLst/>
              <a:defRPr/>
            </a:pPr>
            <a:r>
              <a:rPr kumimoji="0" lang="en-US" altLang="en-US" sz="2670" b="0" i="0" u="none" strike="noStrike" kern="0" cap="none" spc="0" normalizeH="0" baseline="0" noProof="0" dirty="0">
                <a:ln>
                  <a:noFill/>
                </a:ln>
                <a:solidFill>
                  <a:srgbClr val="FFFFFF"/>
                </a:solidFill>
                <a:effectLst/>
                <a:uLnTx/>
                <a:uFillTx/>
                <a:latin typeface="Intel Clear"/>
                <a:sym typeface="Helvetica Neue"/>
              </a:rPr>
              <a:t>   It’s not whether a statement is a “requirement” or a “design” that matters, but whether the statement places </a:t>
            </a:r>
            <a:r>
              <a:rPr kumimoji="0" lang="en-US" altLang="en-US" sz="2670" b="0" i="1" u="none" strike="noStrike" kern="0" cap="none" spc="0" normalizeH="0" baseline="0" noProof="0" dirty="0">
                <a:ln>
                  <a:noFill/>
                </a:ln>
                <a:solidFill>
                  <a:srgbClr val="004A86">
                    <a:lumMod val="20000"/>
                    <a:lumOff val="80000"/>
                  </a:srgbClr>
                </a:solidFill>
                <a:effectLst/>
                <a:uLnTx/>
                <a:uFillTx/>
                <a:latin typeface="Intel Clear"/>
                <a:sym typeface="Helvetica Neue"/>
              </a:rPr>
              <a:t>appropriate constraints</a:t>
            </a:r>
            <a:r>
              <a:rPr kumimoji="0" lang="en-US" altLang="en-US" sz="2670" b="0" i="0" u="none" strike="noStrike" kern="0" cap="none" spc="0" normalizeH="0" baseline="0" noProof="0" dirty="0">
                <a:ln>
                  <a:noFill/>
                </a:ln>
                <a:solidFill>
                  <a:srgbClr val="004A86">
                    <a:lumMod val="20000"/>
                    <a:lumOff val="80000"/>
                  </a:srgbClr>
                </a:solidFill>
                <a:effectLst/>
                <a:uLnTx/>
                <a:uFillTx/>
                <a:latin typeface="Intel Clear"/>
                <a:sym typeface="Helvetica Neue"/>
              </a:rPr>
              <a:t> </a:t>
            </a:r>
            <a:r>
              <a:rPr kumimoji="0" lang="en-US" altLang="en-US" sz="2670" b="0" i="0" u="none" strike="noStrike" kern="0" cap="none" spc="0" normalizeH="0" baseline="0" noProof="0" dirty="0">
                <a:ln>
                  <a:noFill/>
                </a:ln>
                <a:solidFill>
                  <a:srgbClr val="FFFFFF"/>
                </a:solidFill>
                <a:effectLst/>
                <a:uLnTx/>
                <a:uFillTx/>
                <a:latin typeface="Intel Clear"/>
                <a:sym typeface="Helvetica Neue"/>
              </a:rPr>
              <a:t>on the people that will read it.</a:t>
            </a:r>
          </a:p>
        </p:txBody>
      </p:sp>
      <p:sp>
        <p:nvSpPr>
          <p:cNvPr id="7" name="AutoShape 4"/>
          <p:cNvSpPr>
            <a:spLocks noChangeArrowheads="1"/>
          </p:cNvSpPr>
          <p:nvPr/>
        </p:nvSpPr>
        <p:spPr bwMode="auto">
          <a:xfrm>
            <a:off x="1393729" y="5397194"/>
            <a:ext cx="9605625" cy="716366"/>
          </a:xfrm>
          <a:prstGeom prst="roundRect">
            <a:avLst>
              <a:gd name="adj" fmla="val 16667"/>
            </a:avLst>
          </a:prstGeom>
          <a:solidFill>
            <a:schemeClr val="accent2"/>
          </a:solidFill>
          <a:ln/>
        </p:spPr>
        <p:style>
          <a:lnRef idx="0">
            <a:schemeClr val="accent6"/>
          </a:lnRef>
          <a:fillRef idx="3">
            <a:schemeClr val="accent6"/>
          </a:fillRef>
          <a:effectRef idx="3">
            <a:schemeClr val="accent6"/>
          </a:effectRef>
          <a:fontRef idx="minor">
            <a:schemeClr val="lt1"/>
          </a:fontRef>
        </p:style>
        <p:txBody>
          <a:bodyPr wrap="square">
            <a:spAutoFit/>
          </a:bodyPr>
          <a:lstStyle/>
          <a:p>
            <a:pPr marL="0" marR="0" lvl="0" indent="0" algn="ctr" defTabSz="1219169" rtl="0" eaLnBrk="1" fontAlgn="auto" latinLnBrk="0" hangingPunct="0">
              <a:lnSpc>
                <a:spcPct val="90000"/>
              </a:lnSpc>
              <a:spcBef>
                <a:spcPct val="50000"/>
              </a:spcBef>
              <a:spcAft>
                <a:spcPts val="0"/>
              </a:spcAft>
              <a:buClrTx/>
              <a:buSzTx/>
              <a:buFontTx/>
              <a:buNone/>
              <a:tabLst/>
              <a:defRPr/>
            </a:pPr>
            <a:r>
              <a:rPr kumimoji="0" lang="en-US" altLang="en-US" sz="2000" b="0" i="0" u="none" strike="noStrike" kern="0" cap="none" spc="0" normalizeH="0" baseline="0" noProof="0" dirty="0">
                <a:ln>
                  <a:noFill/>
                </a:ln>
                <a:solidFill>
                  <a:srgbClr val="FFFFFF"/>
                </a:solidFill>
                <a:effectLst/>
                <a:uLnTx/>
                <a:uFillTx/>
                <a:latin typeface="Intel Clear" panose="020B0604020203020204" pitchFamily="34" charset="0"/>
                <a:cs typeface="Arial" panose="020B0604020202020204" pitchFamily="34" charset="0"/>
                <a:sym typeface="Helvetica Neue"/>
              </a:rPr>
              <a:t>If the system </a:t>
            </a:r>
            <a:r>
              <a:rPr kumimoji="0" lang="en-US" altLang="en-US" sz="2000" b="0" i="1" u="none" strike="noStrike" kern="0" cap="none" spc="0" normalizeH="0" baseline="0" noProof="0" dirty="0">
                <a:ln>
                  <a:noFill/>
                </a:ln>
                <a:solidFill>
                  <a:srgbClr val="C00000"/>
                </a:solidFill>
                <a:effectLst/>
                <a:uLnTx/>
                <a:uFillTx/>
                <a:latin typeface="Intel Clear" panose="020B0604020203020204" pitchFamily="34" charset="0"/>
                <a:cs typeface="Arial" panose="020B0604020202020204" pitchFamily="34" charset="0"/>
                <a:sym typeface="Helvetica Neue"/>
              </a:rPr>
              <a:t>must be or act a certain way</a:t>
            </a:r>
            <a:r>
              <a:rPr kumimoji="0" lang="en-US" altLang="en-US" sz="2000" b="0" i="0" u="none" strike="noStrike" kern="0" cap="none" spc="0" normalizeH="0" baseline="0" noProof="0" dirty="0">
                <a:ln>
                  <a:noFill/>
                </a:ln>
                <a:solidFill>
                  <a:srgbClr val="FFFFFF"/>
                </a:solidFill>
                <a:effectLst/>
                <a:uLnTx/>
                <a:uFillTx/>
                <a:latin typeface="Intel Clear" panose="020B0604020203020204" pitchFamily="34" charset="0"/>
                <a:cs typeface="Arial" panose="020B0604020202020204" pitchFamily="34" charset="0"/>
                <a:sym typeface="Helvetica Neue"/>
              </a:rPr>
              <a:t>, say so…  If not, leave the people downstream as much freedom as possible to do their jobs</a:t>
            </a:r>
          </a:p>
        </p:txBody>
      </p:sp>
    </p:spTree>
    <p:extLst>
      <p:ext uri="{BB962C8B-B14F-4D97-AF65-F5344CB8AC3E}">
        <p14:creationId xmlns:p14="http://schemas.microsoft.com/office/powerpoint/2010/main" val="2908847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516045" y="1414429"/>
            <a:ext cx="11400452" cy="4858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lgn="ctr">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marL="0" marR="0" lvl="0" indent="0" algn="l" defTabSz="1219169" rtl="0" eaLnBrk="1" fontAlgn="auto" latinLnBrk="0" hangingPunct="0">
              <a:lnSpc>
                <a:spcPct val="90000"/>
              </a:lnSpc>
              <a:spcBef>
                <a:spcPct val="50000"/>
              </a:spcBef>
              <a:spcAft>
                <a:spcPts val="0"/>
              </a:spcAft>
              <a:buClrTx/>
              <a:buSzTx/>
              <a:buFontTx/>
              <a:buNone/>
              <a:tabLst/>
              <a:defRPr/>
            </a:pPr>
            <a:r>
              <a:rPr kumimoji="0" lang="en-US" altLang="en-US" sz="2400" b="0" i="0" u="none" strike="noStrike" kern="0" cap="none" spc="0" normalizeH="0" baseline="0" noProof="0" dirty="0">
                <a:ln>
                  <a:noFill/>
                </a:ln>
                <a:solidFill>
                  <a:srgbClr val="FFFFFF"/>
                </a:solidFill>
                <a:effectLst/>
                <a:uLnTx/>
                <a:uFillTx/>
                <a:latin typeface="Intel Clear"/>
                <a:sym typeface="Helvetica Neue"/>
              </a:rPr>
              <a:t>The correct level of detail is a matter of </a:t>
            </a:r>
            <a:r>
              <a:rPr kumimoji="0" lang="en-US" altLang="en-US" sz="2400" b="1" i="0" u="none" strike="noStrike" kern="0" cap="none" spc="0" normalizeH="0" baseline="0" noProof="0" dirty="0">
                <a:ln>
                  <a:noFill/>
                </a:ln>
                <a:solidFill>
                  <a:srgbClr val="004A86">
                    <a:lumMod val="20000"/>
                    <a:lumOff val="80000"/>
                  </a:srgbClr>
                </a:solidFill>
                <a:effectLst/>
                <a:uLnTx/>
                <a:uFillTx/>
                <a:latin typeface="Intel Clear"/>
                <a:sym typeface="Helvetica Neue"/>
              </a:rPr>
              <a:t>balancing cost and risk.</a:t>
            </a:r>
          </a:p>
          <a:p>
            <a:pPr marL="0" marR="0" lvl="0" indent="0" algn="l" defTabSz="1219169" rtl="0" eaLnBrk="1" fontAlgn="auto" latinLnBrk="0" hangingPunct="0">
              <a:lnSpc>
                <a:spcPct val="90000"/>
              </a:lnSpc>
              <a:spcBef>
                <a:spcPct val="50000"/>
              </a:spcBef>
              <a:spcAft>
                <a:spcPts val="0"/>
              </a:spcAft>
              <a:buClrTx/>
              <a:buSzTx/>
              <a:buFontTx/>
              <a:buNone/>
              <a:tabLst/>
              <a:defRPr/>
            </a:pPr>
            <a:r>
              <a:rPr kumimoji="0" lang="en-US" altLang="en-US" sz="2400" b="1" i="0" u="none" strike="noStrike" kern="0" cap="none" spc="0" normalizeH="0" baseline="0" noProof="0" dirty="0">
                <a:ln>
                  <a:noFill/>
                </a:ln>
                <a:solidFill>
                  <a:srgbClr val="004A86">
                    <a:lumMod val="20000"/>
                    <a:lumOff val="80000"/>
                  </a:srgbClr>
                </a:solidFill>
                <a:effectLst/>
                <a:uLnTx/>
                <a:uFillTx/>
                <a:latin typeface="Intel Clear"/>
                <a:sym typeface="Helvetica Neue"/>
              </a:rPr>
              <a:t>Many factors influence the choice of how much detail is enough, </a:t>
            </a:r>
            <a:r>
              <a:rPr kumimoji="0" lang="en-US" altLang="en-US" sz="2400" b="0" i="0" u="none" strike="noStrike" kern="0" cap="none" spc="0" normalizeH="0" baseline="0" noProof="0" dirty="0">
                <a:ln>
                  <a:noFill/>
                </a:ln>
                <a:solidFill>
                  <a:srgbClr val="FFFFFF"/>
                </a:solidFill>
                <a:effectLst/>
                <a:uLnTx/>
                <a:uFillTx/>
                <a:latin typeface="Intel Clear"/>
                <a:sym typeface="Helvetica Neue"/>
              </a:rPr>
              <a:t>including attributes of both the team and the product.</a:t>
            </a:r>
          </a:p>
          <a:p>
            <a:pPr marL="0" marR="0" lvl="0" indent="0" algn="l" defTabSz="1219169" rtl="0" eaLnBrk="1" fontAlgn="auto" latinLnBrk="0" hangingPunct="0">
              <a:lnSpc>
                <a:spcPct val="90000"/>
              </a:lnSpc>
              <a:spcBef>
                <a:spcPct val="50000"/>
              </a:spcBef>
              <a:spcAft>
                <a:spcPts val="0"/>
              </a:spcAft>
              <a:buClrTx/>
              <a:buSzTx/>
              <a:buFontTx/>
              <a:buNone/>
              <a:tabLst/>
              <a:defRPr/>
            </a:pPr>
            <a:r>
              <a:rPr kumimoji="0" lang="en-US" altLang="en-US" sz="2400" b="0" i="0" u="none" strike="noStrike" kern="0" cap="none" spc="0" normalizeH="0" baseline="0" noProof="0" dirty="0">
                <a:ln>
                  <a:noFill/>
                </a:ln>
                <a:solidFill>
                  <a:srgbClr val="FFFFFF"/>
                </a:solidFill>
                <a:effectLst/>
                <a:uLnTx/>
                <a:uFillTx/>
                <a:latin typeface="Intel Clear"/>
                <a:sym typeface="Helvetica Neue"/>
              </a:rPr>
              <a:t>Make a conscious decision up front on </a:t>
            </a:r>
            <a:r>
              <a:rPr kumimoji="0" lang="en-US" altLang="en-US" sz="2400" b="1" i="0" u="none" strike="noStrike" kern="0" cap="none" spc="0" normalizeH="0" baseline="0" noProof="0" dirty="0">
                <a:ln>
                  <a:noFill/>
                </a:ln>
                <a:solidFill>
                  <a:srgbClr val="004A86">
                    <a:lumMod val="20000"/>
                    <a:lumOff val="80000"/>
                  </a:srgbClr>
                </a:solidFill>
                <a:effectLst/>
                <a:uLnTx/>
                <a:uFillTx/>
                <a:latin typeface="Intel Clear"/>
                <a:sym typeface="Helvetica Neue"/>
              </a:rPr>
              <a:t>what not to write.</a:t>
            </a:r>
          </a:p>
          <a:p>
            <a:pPr marL="0" marR="0" lvl="0" indent="0" algn="l" defTabSz="1219169" rtl="0" eaLnBrk="1" fontAlgn="auto" latinLnBrk="0" hangingPunct="0">
              <a:lnSpc>
                <a:spcPct val="90000"/>
              </a:lnSpc>
              <a:spcBef>
                <a:spcPct val="50000"/>
              </a:spcBef>
              <a:spcAft>
                <a:spcPts val="0"/>
              </a:spcAft>
              <a:buClrTx/>
              <a:buSzTx/>
              <a:buFontTx/>
              <a:buNone/>
              <a:tabLst/>
              <a:defRPr/>
            </a:pPr>
            <a:r>
              <a:rPr kumimoji="0" lang="en-US" altLang="en-US" sz="2400" b="0" i="0" u="none" strike="noStrike" kern="0" cap="none" spc="0" normalizeH="0" baseline="0" noProof="0" dirty="0">
                <a:ln>
                  <a:noFill/>
                </a:ln>
                <a:solidFill>
                  <a:srgbClr val="FFFFFF"/>
                </a:solidFill>
                <a:effectLst/>
                <a:uLnTx/>
                <a:uFillTx/>
                <a:latin typeface="Intel Clear"/>
                <a:sym typeface="Helvetica Neue"/>
              </a:rPr>
              <a:t>Make a conscious decision up front on </a:t>
            </a:r>
            <a:r>
              <a:rPr kumimoji="0" lang="en-US" altLang="en-US" sz="2400" b="1" i="0" u="none" strike="noStrike" kern="0" cap="none" spc="0" normalizeH="0" baseline="0" noProof="0" dirty="0">
                <a:ln>
                  <a:noFill/>
                </a:ln>
                <a:solidFill>
                  <a:srgbClr val="004A86">
                    <a:lumMod val="20000"/>
                    <a:lumOff val="80000"/>
                  </a:srgbClr>
                </a:solidFill>
                <a:effectLst/>
                <a:uLnTx/>
                <a:uFillTx/>
                <a:latin typeface="Intel Clear"/>
                <a:sym typeface="Helvetica Neue"/>
              </a:rPr>
              <a:t>when to write </a:t>
            </a:r>
            <a:r>
              <a:rPr kumimoji="0" lang="en-US" altLang="en-US" sz="2400" b="0" i="0" u="none" strike="noStrike" kern="0" cap="none" spc="0" normalizeH="0" baseline="0" noProof="0" dirty="0">
                <a:ln>
                  <a:noFill/>
                </a:ln>
                <a:solidFill>
                  <a:srgbClr val="FFFFFF"/>
                </a:solidFill>
                <a:effectLst/>
                <a:uLnTx/>
                <a:uFillTx/>
                <a:latin typeface="Intel Clear"/>
                <a:sym typeface="Helvetica Neue"/>
              </a:rPr>
              <a:t>what you must write.</a:t>
            </a:r>
          </a:p>
          <a:p>
            <a:pPr marL="0" marR="0" lvl="0" indent="0" algn="l" defTabSz="1219169" rtl="0" eaLnBrk="1" fontAlgn="auto" latinLnBrk="0" hangingPunct="0">
              <a:lnSpc>
                <a:spcPct val="90000"/>
              </a:lnSpc>
              <a:spcBef>
                <a:spcPct val="50000"/>
              </a:spcBef>
              <a:spcAft>
                <a:spcPts val="0"/>
              </a:spcAft>
              <a:buClrTx/>
              <a:buSzTx/>
              <a:buFontTx/>
              <a:buNone/>
              <a:tabLst/>
              <a:defRPr/>
            </a:pPr>
            <a:r>
              <a:rPr kumimoji="0" lang="en-US" altLang="en-US" sz="2400" b="0" i="0" u="none" strike="noStrike" kern="0" cap="none" spc="0" normalizeH="0" baseline="0" noProof="0" dirty="0">
                <a:ln>
                  <a:noFill/>
                </a:ln>
                <a:solidFill>
                  <a:srgbClr val="FFFFFF"/>
                </a:solidFill>
                <a:effectLst/>
                <a:uLnTx/>
                <a:uFillTx/>
                <a:latin typeface="Intel Clear"/>
                <a:sym typeface="Helvetica Neue"/>
              </a:rPr>
              <a:t>Use an </a:t>
            </a:r>
            <a:r>
              <a:rPr kumimoji="0" lang="en-US" altLang="en-US" sz="2400" b="1" i="0" u="none" strike="noStrike" kern="0" cap="none" spc="0" normalizeH="0" baseline="0" noProof="0" dirty="0">
                <a:ln>
                  <a:noFill/>
                </a:ln>
                <a:solidFill>
                  <a:srgbClr val="004A86">
                    <a:lumMod val="20000"/>
                    <a:lumOff val="80000"/>
                  </a:srgbClr>
                </a:solidFill>
                <a:effectLst/>
                <a:uLnTx/>
                <a:uFillTx/>
                <a:latin typeface="Intel Clear"/>
                <a:sym typeface="Helvetica Neue"/>
              </a:rPr>
              <a:t>iterative, incremental, learning-based</a:t>
            </a:r>
            <a:r>
              <a:rPr kumimoji="0" lang="en-US" altLang="en-US" sz="2400" b="0" i="0" u="none" strike="noStrike" kern="0" cap="none" spc="0" normalizeH="0" baseline="0" noProof="0" dirty="0">
                <a:ln>
                  <a:noFill/>
                </a:ln>
                <a:solidFill>
                  <a:srgbClr val="004A86">
                    <a:lumMod val="20000"/>
                    <a:lumOff val="80000"/>
                  </a:srgbClr>
                </a:solidFill>
                <a:effectLst/>
                <a:uLnTx/>
                <a:uFillTx/>
                <a:latin typeface="Intel Clear"/>
                <a:sym typeface="Helvetica Neue"/>
              </a:rPr>
              <a:t> </a:t>
            </a:r>
            <a:r>
              <a:rPr kumimoji="0" lang="en-US" altLang="en-US" sz="2400" b="0" i="0" u="none" strike="noStrike" kern="0" cap="none" spc="0" normalizeH="0" baseline="0" noProof="0" dirty="0">
                <a:ln>
                  <a:noFill/>
                </a:ln>
                <a:solidFill>
                  <a:srgbClr val="FFFFFF"/>
                </a:solidFill>
                <a:effectLst/>
                <a:uLnTx/>
                <a:uFillTx/>
                <a:latin typeface="Intel Clear"/>
                <a:sym typeface="Helvetica Neue"/>
              </a:rPr>
              <a:t>approach to requirements specification.</a:t>
            </a:r>
          </a:p>
          <a:p>
            <a:pPr marL="0" marR="0" lvl="0" indent="0" algn="l" defTabSz="1219169" rtl="0" eaLnBrk="1" fontAlgn="auto" latinLnBrk="0" hangingPunct="0">
              <a:lnSpc>
                <a:spcPct val="90000"/>
              </a:lnSpc>
              <a:spcBef>
                <a:spcPct val="50000"/>
              </a:spcBef>
              <a:spcAft>
                <a:spcPts val="0"/>
              </a:spcAft>
              <a:buClrTx/>
              <a:buSzTx/>
              <a:buFontTx/>
              <a:buNone/>
              <a:tabLst/>
              <a:defRPr/>
            </a:pPr>
            <a:r>
              <a:rPr kumimoji="0" lang="en-US" altLang="en-US" sz="2400" b="0" i="0" u="none" strike="noStrike" kern="0" cap="none" spc="0" normalizeH="0" baseline="0" noProof="0" dirty="0">
                <a:ln>
                  <a:noFill/>
                </a:ln>
                <a:solidFill>
                  <a:srgbClr val="FFFFFF"/>
                </a:solidFill>
                <a:effectLst/>
                <a:uLnTx/>
                <a:uFillTx/>
                <a:latin typeface="Intel Clear"/>
                <a:sym typeface="Helvetica Neue"/>
              </a:rPr>
              <a:t>It is not whether a statement is a “requirement” or “design” that matters, but whether it places </a:t>
            </a:r>
            <a:r>
              <a:rPr kumimoji="0" lang="en-US" altLang="en-US" sz="2400" b="1" i="0" u="none" strike="noStrike" kern="0" cap="none" spc="0" normalizeH="0" baseline="0" noProof="0" dirty="0">
                <a:ln>
                  <a:noFill/>
                </a:ln>
                <a:solidFill>
                  <a:srgbClr val="004A86">
                    <a:lumMod val="20000"/>
                    <a:lumOff val="80000"/>
                  </a:srgbClr>
                </a:solidFill>
                <a:effectLst/>
                <a:uLnTx/>
                <a:uFillTx/>
                <a:latin typeface="Intel Clear"/>
                <a:sym typeface="Helvetica Neue"/>
              </a:rPr>
              <a:t>appropriate constraints </a:t>
            </a:r>
            <a:r>
              <a:rPr kumimoji="0" lang="en-US" altLang="en-US" sz="2400" b="0" i="0" u="none" strike="noStrike" kern="0" cap="none" spc="0" normalizeH="0" baseline="0" noProof="0" dirty="0">
                <a:ln>
                  <a:noFill/>
                </a:ln>
                <a:solidFill>
                  <a:srgbClr val="FFFFFF"/>
                </a:solidFill>
                <a:effectLst/>
                <a:uLnTx/>
                <a:uFillTx/>
                <a:latin typeface="Intel Clear"/>
                <a:sym typeface="Helvetica Neue"/>
              </a:rPr>
              <a:t>on those that use it to guide their work.</a:t>
            </a:r>
          </a:p>
          <a:p>
            <a:pPr marL="0" marR="0" lvl="0" indent="0" algn="l" defTabSz="1219169" rtl="0" eaLnBrk="1" fontAlgn="auto" latinLnBrk="0" hangingPunct="0">
              <a:lnSpc>
                <a:spcPct val="90000"/>
              </a:lnSpc>
              <a:spcBef>
                <a:spcPct val="50000"/>
              </a:spcBef>
              <a:spcAft>
                <a:spcPts val="0"/>
              </a:spcAft>
              <a:buClrTx/>
              <a:buSzTx/>
              <a:buFontTx/>
              <a:buNone/>
              <a:tabLst/>
              <a:defRPr/>
            </a:pPr>
            <a:r>
              <a:rPr kumimoji="0" lang="en-US" altLang="en-US" sz="2400" b="0" i="0" u="none" strike="noStrike" kern="0" cap="none" spc="0" normalizeH="0" baseline="0" noProof="0" dirty="0">
                <a:ln>
                  <a:noFill/>
                </a:ln>
                <a:solidFill>
                  <a:srgbClr val="FFFFFF"/>
                </a:solidFill>
                <a:effectLst/>
                <a:uLnTx/>
                <a:uFillTx/>
                <a:latin typeface="Intel Clear"/>
                <a:sym typeface="Helvetica Neue"/>
              </a:rPr>
              <a:t>There is nothing intrinsically incompatible between good requirements engineering and agile development practices.</a:t>
            </a:r>
          </a:p>
        </p:txBody>
      </p:sp>
      <p:sp>
        <p:nvSpPr>
          <p:cNvPr id="3" name="Title 2"/>
          <p:cNvSpPr>
            <a:spLocks noGrp="1"/>
          </p:cNvSpPr>
          <p:nvPr>
            <p:ph type="title"/>
          </p:nvPr>
        </p:nvSpPr>
        <p:spPr/>
        <p:txBody>
          <a:bodyPr/>
          <a:lstStyle/>
          <a:p>
            <a:r>
              <a:rPr lang="en-US" dirty="0"/>
              <a:t>Section Summary</a:t>
            </a:r>
          </a:p>
        </p:txBody>
      </p:sp>
    </p:spTree>
    <p:extLst>
      <p:ext uri="{BB962C8B-B14F-4D97-AF65-F5344CB8AC3E}">
        <p14:creationId xmlns:p14="http://schemas.microsoft.com/office/powerpoint/2010/main" val="3531654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567C550-8534-4752-A750-4145E9563059}"/>
              </a:ext>
            </a:extLst>
          </p:cNvPr>
          <p:cNvSpPr>
            <a:spLocks noGrp="1"/>
          </p:cNvSpPr>
          <p:nvPr>
            <p:ph type="title"/>
          </p:nvPr>
        </p:nvSpPr>
        <p:spPr/>
        <p:txBody>
          <a:bodyPr/>
          <a:lstStyle/>
          <a:p>
            <a:r>
              <a:rPr lang="en-US" dirty="0"/>
              <a:t>Common Problems </a:t>
            </a:r>
            <a:br>
              <a:rPr lang="en-US" dirty="0"/>
            </a:br>
            <a:r>
              <a:rPr lang="en-US" dirty="0"/>
              <a:t>with Natural Language</a:t>
            </a:r>
          </a:p>
        </p:txBody>
      </p:sp>
      <p:sp>
        <p:nvSpPr>
          <p:cNvPr id="9" name="Content Placeholder 8">
            <a:extLst>
              <a:ext uri="{FF2B5EF4-FFF2-40B4-BE49-F238E27FC236}">
                <a16:creationId xmlns:a16="http://schemas.microsoft.com/office/drawing/2014/main" id="{E5293A40-AD51-4281-A953-0D5B5C5DF6B0}"/>
              </a:ext>
            </a:extLst>
          </p:cNvPr>
          <p:cNvSpPr>
            <a:spLocks noGrp="1"/>
          </p:cNvSpPr>
          <p:nvPr>
            <p:ph idx="29"/>
          </p:nvPr>
        </p:nvSpPr>
        <p:spPr/>
        <p:txBody>
          <a:bodyPr/>
          <a:lstStyle/>
          <a:p>
            <a:r>
              <a:rPr lang="en-US" dirty="0"/>
              <a:t>Specifying What We Mean, Meaning What We Specify</a:t>
            </a:r>
          </a:p>
        </p:txBody>
      </p:sp>
    </p:spTree>
    <p:extLst>
      <p:ext uri="{BB962C8B-B14F-4D97-AF65-F5344CB8AC3E}">
        <p14:creationId xmlns:p14="http://schemas.microsoft.com/office/powerpoint/2010/main" val="1506379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516045" y="1410573"/>
            <a:ext cx="10751396" cy="4509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lgn="ctr">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defRPr>
            </a:lvl1pPr>
            <a:lvl2pPr marL="631825" indent="-174625">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marL="0" marR="0" lvl="0" indent="0" algn="l" defTabSz="1219169" rtl="0" eaLnBrk="1" fontAlgn="auto" latinLnBrk="0" hangingPunct="0">
              <a:lnSpc>
                <a:spcPct val="90000"/>
              </a:lnSpc>
              <a:spcBef>
                <a:spcPct val="50000"/>
              </a:spcBef>
              <a:spcAft>
                <a:spcPts val="0"/>
              </a:spcAft>
              <a:buClrTx/>
              <a:buSzTx/>
              <a:buFontTx/>
              <a:buNone/>
              <a:tabLst/>
              <a:defRPr/>
            </a:pPr>
            <a:r>
              <a:rPr kumimoji="0" lang="en-US" altLang="en-US" sz="2667" b="0" i="0" u="none" strike="noStrike" kern="0" cap="none" spc="0" normalizeH="0" baseline="0" noProof="0" dirty="0">
                <a:ln>
                  <a:noFill/>
                </a:ln>
                <a:solidFill>
                  <a:srgbClr val="FFFFFF"/>
                </a:solidFill>
                <a:effectLst/>
                <a:uLnTx/>
                <a:uFillTx/>
                <a:latin typeface="Intel Clear"/>
                <a:sym typeface="Helvetica Neue"/>
              </a:rPr>
              <a:t>While useful in everyday interactions, natural language is fertile ground for a number of problems related to requirements, including:</a:t>
            </a:r>
          </a:p>
          <a:p>
            <a:pPr marL="631825" marR="0" lvl="1" indent="-174625" algn="l" defTabSz="1219169" rtl="0" eaLnBrk="1" fontAlgn="auto" latinLnBrk="0" hangingPunct="0">
              <a:lnSpc>
                <a:spcPct val="90000"/>
              </a:lnSpc>
              <a:spcBef>
                <a:spcPct val="50000"/>
              </a:spcBef>
              <a:spcAft>
                <a:spcPts val="0"/>
              </a:spcAft>
              <a:buClrTx/>
              <a:buSzTx/>
              <a:buFontTx/>
              <a:buChar char="•"/>
              <a:tabLst/>
              <a:defRPr/>
            </a:pPr>
            <a:r>
              <a:rPr kumimoji="0" lang="en-US" altLang="en-US" sz="2400" b="0" i="0" u="none" strike="noStrike" kern="0" cap="none" spc="0" normalizeH="0" baseline="0" noProof="0" dirty="0">
                <a:ln>
                  <a:noFill/>
                </a:ln>
                <a:solidFill>
                  <a:srgbClr val="FFFFFF"/>
                </a:solidFill>
                <a:effectLst/>
                <a:uLnTx/>
                <a:uFillTx/>
                <a:latin typeface="Intel Clear"/>
                <a:sym typeface="Helvetica Neue"/>
              </a:rPr>
              <a:t>Weak words</a:t>
            </a:r>
          </a:p>
          <a:p>
            <a:pPr marL="631825" marR="0" lvl="1" indent="-174625" algn="l" defTabSz="1219169" rtl="0" eaLnBrk="1" fontAlgn="auto" latinLnBrk="0" hangingPunct="0">
              <a:lnSpc>
                <a:spcPct val="90000"/>
              </a:lnSpc>
              <a:spcBef>
                <a:spcPct val="50000"/>
              </a:spcBef>
              <a:spcAft>
                <a:spcPts val="0"/>
              </a:spcAft>
              <a:buClrTx/>
              <a:buSzTx/>
              <a:buFontTx/>
              <a:buChar char="•"/>
              <a:tabLst/>
              <a:defRPr/>
            </a:pPr>
            <a:r>
              <a:rPr kumimoji="0" lang="en-US" altLang="en-US" sz="2400" b="0" i="0" u="none" strike="noStrike" kern="0" cap="none" spc="0" normalizeH="0" baseline="0" noProof="0" dirty="0">
                <a:ln>
                  <a:noFill/>
                </a:ln>
                <a:solidFill>
                  <a:srgbClr val="FFFFFF"/>
                </a:solidFill>
                <a:effectLst/>
                <a:uLnTx/>
                <a:uFillTx/>
                <a:latin typeface="Intel Clear"/>
                <a:sym typeface="Helvetica Neue"/>
              </a:rPr>
              <a:t>Unbounded lists</a:t>
            </a:r>
          </a:p>
          <a:p>
            <a:pPr marL="631825" marR="0" lvl="1" indent="-174625" algn="l" defTabSz="1219169" rtl="0" eaLnBrk="1" fontAlgn="auto" latinLnBrk="0" hangingPunct="0">
              <a:lnSpc>
                <a:spcPct val="90000"/>
              </a:lnSpc>
              <a:spcBef>
                <a:spcPct val="50000"/>
              </a:spcBef>
              <a:spcAft>
                <a:spcPts val="0"/>
              </a:spcAft>
              <a:buClrTx/>
              <a:buSzTx/>
              <a:buFontTx/>
              <a:buChar char="•"/>
              <a:tabLst/>
              <a:defRPr/>
            </a:pPr>
            <a:r>
              <a:rPr kumimoji="0" lang="en-US" altLang="en-US" sz="2400" b="0" i="0" u="none" strike="noStrike" kern="0" cap="none" spc="0" normalizeH="0" baseline="0" noProof="0" dirty="0">
                <a:ln>
                  <a:noFill/>
                </a:ln>
                <a:solidFill>
                  <a:srgbClr val="FFFFFF"/>
                </a:solidFill>
                <a:effectLst/>
                <a:uLnTx/>
                <a:uFillTx/>
                <a:latin typeface="Intel Clear"/>
                <a:sym typeface="Helvetica Neue"/>
              </a:rPr>
              <a:t>Implicit collections</a:t>
            </a:r>
          </a:p>
          <a:p>
            <a:pPr marL="631825" marR="0" lvl="1" indent="-174625" algn="l" defTabSz="1219169" rtl="0" eaLnBrk="1" fontAlgn="auto" latinLnBrk="0" hangingPunct="0">
              <a:lnSpc>
                <a:spcPct val="90000"/>
              </a:lnSpc>
              <a:spcBef>
                <a:spcPct val="50000"/>
              </a:spcBef>
              <a:spcAft>
                <a:spcPts val="0"/>
              </a:spcAft>
              <a:buClrTx/>
              <a:buSzTx/>
              <a:buFontTx/>
              <a:buChar char="•"/>
              <a:tabLst/>
              <a:defRPr/>
            </a:pPr>
            <a:r>
              <a:rPr kumimoji="0" lang="en-US" altLang="en-US" sz="2400" b="0" i="0" u="none" strike="noStrike" kern="0" cap="none" spc="0" normalizeH="0" baseline="0" noProof="0" dirty="0">
                <a:ln>
                  <a:noFill/>
                </a:ln>
                <a:solidFill>
                  <a:srgbClr val="FFFFFF"/>
                </a:solidFill>
                <a:effectLst/>
                <a:uLnTx/>
                <a:uFillTx/>
                <a:latin typeface="Intel Clear"/>
                <a:sym typeface="Helvetica Neue"/>
              </a:rPr>
              <a:t>Issues around verb choice and semantics</a:t>
            </a:r>
          </a:p>
          <a:p>
            <a:pPr marL="631825" marR="0" lvl="1" indent="-174625" algn="l" defTabSz="1219169" rtl="0" eaLnBrk="1" fontAlgn="auto" latinLnBrk="0" hangingPunct="0">
              <a:lnSpc>
                <a:spcPct val="90000"/>
              </a:lnSpc>
              <a:spcBef>
                <a:spcPct val="50000"/>
              </a:spcBef>
              <a:spcAft>
                <a:spcPts val="0"/>
              </a:spcAft>
              <a:buClrTx/>
              <a:buSzTx/>
              <a:buFontTx/>
              <a:buChar char="•"/>
              <a:tabLst/>
              <a:defRPr/>
            </a:pPr>
            <a:r>
              <a:rPr kumimoji="0" lang="en-US" altLang="en-US" sz="2400" b="0" i="0" u="none" strike="noStrike" kern="0" cap="none" spc="0" normalizeH="0" baseline="0" noProof="0" dirty="0">
                <a:ln>
                  <a:noFill/>
                </a:ln>
                <a:solidFill>
                  <a:srgbClr val="FFFFFF"/>
                </a:solidFill>
                <a:effectLst/>
                <a:uLnTx/>
                <a:uFillTx/>
                <a:latin typeface="Intel Clear"/>
                <a:sym typeface="Helvetica Neue"/>
              </a:rPr>
              <a:t>Poor or complicated grammar</a:t>
            </a:r>
          </a:p>
          <a:p>
            <a:pPr marL="631825" marR="0" lvl="1" indent="-174625" algn="l" defTabSz="1219169" rtl="0" eaLnBrk="1" fontAlgn="auto" latinLnBrk="0" hangingPunct="0">
              <a:lnSpc>
                <a:spcPct val="90000"/>
              </a:lnSpc>
              <a:spcBef>
                <a:spcPct val="50000"/>
              </a:spcBef>
              <a:spcAft>
                <a:spcPts val="0"/>
              </a:spcAft>
              <a:buClrTx/>
              <a:buSzTx/>
              <a:buFontTx/>
              <a:buChar char="•"/>
              <a:tabLst/>
              <a:defRPr/>
            </a:pPr>
            <a:endParaRPr kumimoji="0" lang="en-US" altLang="en-US" sz="2400" b="0" i="0" u="none" strike="noStrike" kern="0" cap="none" spc="0" normalizeH="0" baseline="0" noProof="0" dirty="0">
              <a:ln>
                <a:noFill/>
              </a:ln>
              <a:solidFill>
                <a:srgbClr val="FFFFFF"/>
              </a:solidFill>
              <a:effectLst/>
              <a:uLnTx/>
              <a:uFillTx/>
              <a:latin typeface="Intel Clear"/>
              <a:sym typeface="Helvetica Neue"/>
            </a:endParaRPr>
          </a:p>
          <a:p>
            <a:pPr marL="0" marR="0" lvl="0" indent="0" algn="l" defTabSz="1219169" rtl="0" eaLnBrk="1" fontAlgn="auto" latinLnBrk="0" hangingPunct="0">
              <a:lnSpc>
                <a:spcPct val="90000"/>
              </a:lnSpc>
              <a:spcBef>
                <a:spcPct val="50000"/>
              </a:spcBef>
              <a:spcAft>
                <a:spcPts val="0"/>
              </a:spcAft>
              <a:buClrTx/>
              <a:buSzTx/>
              <a:buFontTx/>
              <a:buNone/>
              <a:tabLst/>
              <a:defRPr/>
            </a:pPr>
            <a:r>
              <a:rPr kumimoji="0" lang="en-US" altLang="en-US" sz="2667" b="0" i="0" u="none" strike="noStrike" kern="0" cap="none" spc="0" normalizeH="0" baseline="0" noProof="0" dirty="0">
                <a:ln>
                  <a:noFill/>
                </a:ln>
                <a:solidFill>
                  <a:srgbClr val="004A86">
                    <a:lumMod val="20000"/>
                    <a:lumOff val="80000"/>
                  </a:srgbClr>
                </a:solidFill>
                <a:effectLst/>
                <a:uLnTx/>
                <a:uFillTx/>
                <a:latin typeface="Intel Clear"/>
                <a:sym typeface="Helvetica Neue"/>
              </a:rPr>
              <a:t>Let’s examine each of these to see how they cause problems…</a:t>
            </a:r>
          </a:p>
        </p:txBody>
      </p:sp>
      <p:sp>
        <p:nvSpPr>
          <p:cNvPr id="3" name="Title 2"/>
          <p:cNvSpPr>
            <a:spLocks noGrp="1"/>
          </p:cNvSpPr>
          <p:nvPr>
            <p:ph type="title"/>
          </p:nvPr>
        </p:nvSpPr>
        <p:spPr/>
        <p:txBody>
          <a:bodyPr/>
          <a:lstStyle/>
          <a:p>
            <a:r>
              <a:rPr lang="en-US" dirty="0"/>
              <a:t>Common Problems with Natural Language</a:t>
            </a:r>
          </a:p>
        </p:txBody>
      </p:sp>
    </p:spTree>
    <p:extLst>
      <p:ext uri="{BB962C8B-B14F-4D97-AF65-F5344CB8AC3E}">
        <p14:creationId xmlns:p14="http://schemas.microsoft.com/office/powerpoint/2010/main" val="1560197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872352" y="4824387"/>
            <a:ext cx="2133600" cy="273844"/>
          </a:xfrm>
          <a:prstGeom prst="rect">
            <a:avLst/>
          </a:prstGeom>
        </p:spPr>
        <p:txBody>
          <a:bodyPr vert="horz" lIns="0" tIns="0" rIns="0" bIns="0" rtlCol="0" anchor="ctr"/>
          <a:lstStyle>
            <a:defPPr>
              <a:defRPr lang="en-US"/>
            </a:defPPr>
            <a:lvl1pPr marL="0" algn="r" defTabSz="457200" rtl="0" eaLnBrk="1" latinLnBrk="0" hangingPunct="1">
              <a:defRPr sz="800" kern="1200">
                <a:solidFill>
                  <a:schemeClr val="bg1"/>
                </a:solidFill>
                <a:latin typeface="+mn-lt"/>
                <a:ea typeface="+mn-ea"/>
                <a:cs typeface="Intel Clear"/>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90000"/>
              </a:lnSpc>
              <a:spcBef>
                <a:spcPts val="2250"/>
              </a:spcBef>
              <a:spcAft>
                <a:spcPts val="0"/>
              </a:spcAft>
              <a:buClrTx/>
              <a:buSzTx/>
              <a:buFontTx/>
              <a:buNone/>
              <a:tabLst/>
              <a:defRPr/>
            </a:pPr>
            <a:fld id="{EE2556C5-CE8C-6547-B838-EA80C61A4AF7}" type="slidenum">
              <a:rPr kumimoji="0" lang="en-US" sz="800" b="0" i="0" u="none" strike="noStrike" kern="1200" cap="none" spc="0" normalizeH="0" baseline="0" noProof="0" smtClean="0">
                <a:ln>
                  <a:noFill/>
                </a:ln>
                <a:solidFill>
                  <a:srgbClr val="000000"/>
                </a:solidFill>
                <a:effectLst/>
                <a:uLnTx/>
                <a:uFillTx/>
                <a:latin typeface="Intel Clear"/>
                <a:cs typeface="Intel Clear"/>
                <a:sym typeface="Helvetica Neue"/>
              </a:rPr>
              <a:pPr marL="0" marR="0" lvl="0" indent="0" algn="r" defTabSz="457200" rtl="0" eaLnBrk="1" fontAlgn="auto" latinLnBrk="0" hangingPunct="1">
                <a:lnSpc>
                  <a:spcPct val="90000"/>
                </a:lnSpc>
                <a:spcBef>
                  <a:spcPts val="2250"/>
                </a:spcBef>
                <a:spcAft>
                  <a:spcPts val="0"/>
                </a:spcAft>
                <a:buClrTx/>
                <a:buSzTx/>
                <a:buFontTx/>
                <a:buNone/>
                <a:tabLst/>
                <a:defRPr/>
              </a:pPr>
              <a:t>25</a:t>
            </a:fld>
            <a:endParaRPr kumimoji="0" lang="en-US" sz="800" b="0" i="0" u="none" strike="noStrike" kern="1200" cap="none" spc="0" normalizeH="0" baseline="0" noProof="0" dirty="0">
              <a:ln>
                <a:noFill/>
              </a:ln>
              <a:solidFill>
                <a:srgbClr val="000000"/>
              </a:solidFill>
              <a:effectLst/>
              <a:uLnTx/>
              <a:uFillTx/>
              <a:latin typeface="Intel Clear"/>
              <a:cs typeface="Intel Clear"/>
              <a:sym typeface="Helvetica Neue"/>
            </a:endParaRPr>
          </a:p>
        </p:txBody>
      </p:sp>
      <p:sp>
        <p:nvSpPr>
          <p:cNvPr id="3" name="Title 2"/>
          <p:cNvSpPr>
            <a:spLocks noGrp="1"/>
          </p:cNvSpPr>
          <p:nvPr>
            <p:ph type="title"/>
          </p:nvPr>
        </p:nvSpPr>
        <p:spPr/>
        <p:txBody>
          <a:bodyPr/>
          <a:lstStyle/>
          <a:p>
            <a:r>
              <a:rPr lang="en-US" altLang="en-US"/>
              <a:t>Discussion – Fun with Ambiguity</a:t>
            </a:r>
            <a:endParaRPr lang="en-US" dirty="0"/>
          </a:p>
        </p:txBody>
      </p:sp>
      <p:sp>
        <p:nvSpPr>
          <p:cNvPr id="7" name="Footer Placeholder 3"/>
          <p:cNvSpPr>
            <a:spLocks noGrp="1"/>
          </p:cNvSpPr>
          <p:nvPr>
            <p:ph type="ftr" sz="quarter" idx="4294967295"/>
          </p:nvPr>
        </p:nvSpPr>
        <p:spPr>
          <a:xfrm>
            <a:off x="3657601" y="6510867"/>
            <a:ext cx="4900084" cy="186267"/>
          </a:xfrm>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r>
              <a:rPr kumimoji="0" lang="en-US" sz="2400" b="0" i="0" u="none" strike="noStrike" kern="0" cap="none" spc="0" normalizeH="0" baseline="0" noProof="0" dirty="0">
                <a:ln>
                  <a:noFill/>
                </a:ln>
                <a:solidFill>
                  <a:srgbClr val="000000"/>
                </a:solidFill>
                <a:effectLst/>
                <a:uLnTx/>
                <a:uFillTx/>
                <a:latin typeface="Intel Clear"/>
                <a:sym typeface="Helvetica Neue"/>
              </a:rPr>
              <a:t> </a:t>
            </a:r>
          </a:p>
        </p:txBody>
      </p:sp>
      <p:sp>
        <p:nvSpPr>
          <p:cNvPr id="4" name="Text Box 5"/>
          <p:cNvSpPr txBox="1">
            <a:spLocks noChangeArrowheads="1"/>
          </p:cNvSpPr>
          <p:nvPr/>
        </p:nvSpPr>
        <p:spPr bwMode="auto">
          <a:xfrm>
            <a:off x="607485" y="2571957"/>
            <a:ext cx="11211983" cy="2679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a:spAutoFit/>
          </a:bodyPr>
          <a:lstStyle>
            <a:lvl1pPr marL="457200" indent="-457200">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marL="457200" marR="0" lvl="0" indent="-457200" algn="l" defTabSz="1219169" rtl="0" eaLnBrk="1" fontAlgn="auto" latinLnBrk="0" hangingPunct="1">
              <a:lnSpc>
                <a:spcPct val="90000"/>
              </a:lnSpc>
              <a:spcBef>
                <a:spcPct val="40000"/>
              </a:spcBef>
              <a:spcAft>
                <a:spcPts val="0"/>
              </a:spcAft>
              <a:buClrTx/>
              <a:buSzTx/>
              <a:buFontTx/>
              <a:buAutoNum type="arabicPeriod"/>
              <a:tabLst/>
              <a:defRPr/>
            </a:pPr>
            <a:r>
              <a:rPr kumimoji="0" lang="en-US" altLang="en-US" sz="2400" b="0" i="0" u="none" strike="noStrike" kern="0" cap="none" spc="0" normalizeH="0" baseline="0" noProof="0" dirty="0">
                <a:ln>
                  <a:noFill/>
                </a:ln>
                <a:solidFill>
                  <a:srgbClr val="FFFFFF"/>
                </a:solidFill>
                <a:effectLst/>
                <a:uLnTx/>
                <a:uFillTx/>
                <a:latin typeface="Intel Clear"/>
                <a:sym typeface="Helvetica Neue"/>
              </a:rPr>
              <a:t>Mary had a little lamb.</a:t>
            </a:r>
          </a:p>
          <a:p>
            <a:pPr marL="457200" marR="0" lvl="0" indent="-457200" algn="l" defTabSz="1219169" rtl="0" eaLnBrk="1" fontAlgn="auto" latinLnBrk="0" hangingPunct="1">
              <a:lnSpc>
                <a:spcPct val="90000"/>
              </a:lnSpc>
              <a:spcBef>
                <a:spcPct val="40000"/>
              </a:spcBef>
              <a:spcAft>
                <a:spcPts val="0"/>
              </a:spcAft>
              <a:buClrTx/>
              <a:buSzTx/>
              <a:buFontTx/>
              <a:buAutoNum type="arabicPeriod"/>
              <a:tabLst/>
              <a:defRPr/>
            </a:pPr>
            <a:r>
              <a:rPr kumimoji="0" lang="en-US" altLang="en-US" sz="2400" b="0" i="0" u="none" strike="noStrike" kern="0" cap="none" spc="0" normalizeH="0" baseline="0" noProof="0" dirty="0">
                <a:ln>
                  <a:noFill/>
                </a:ln>
                <a:solidFill>
                  <a:srgbClr val="FFFFFF"/>
                </a:solidFill>
                <a:effectLst/>
                <a:uLnTx/>
                <a:uFillTx/>
                <a:latin typeface="Intel Clear"/>
                <a:sym typeface="Helvetica Neue"/>
              </a:rPr>
              <a:t>No one has seen a pig with a magnifying glass.</a:t>
            </a:r>
          </a:p>
          <a:p>
            <a:pPr marL="457200" marR="0" lvl="0" indent="-457200" algn="l" defTabSz="1219169" rtl="0" eaLnBrk="1" fontAlgn="auto" latinLnBrk="0" hangingPunct="1">
              <a:lnSpc>
                <a:spcPct val="90000"/>
              </a:lnSpc>
              <a:spcBef>
                <a:spcPct val="40000"/>
              </a:spcBef>
              <a:spcAft>
                <a:spcPts val="0"/>
              </a:spcAft>
              <a:buClrTx/>
              <a:buSzTx/>
              <a:buFontTx/>
              <a:buAutoNum type="arabicPeriod"/>
              <a:tabLst/>
              <a:defRPr/>
            </a:pPr>
            <a:r>
              <a:rPr kumimoji="0" lang="en-US" altLang="en-US" sz="2400" b="0" i="0" u="none" strike="noStrike" kern="0" cap="none" spc="0" normalizeH="0" baseline="0" noProof="0" dirty="0">
                <a:ln>
                  <a:noFill/>
                </a:ln>
                <a:solidFill>
                  <a:srgbClr val="FFFFFF"/>
                </a:solidFill>
                <a:effectLst/>
                <a:uLnTx/>
                <a:uFillTx/>
                <a:latin typeface="Intel Clear"/>
                <a:sym typeface="Helvetica Neue"/>
              </a:rPr>
              <a:t>All engineers prefer a working prototype to a theory.</a:t>
            </a:r>
          </a:p>
          <a:p>
            <a:pPr marL="457200" marR="0" lvl="0" indent="-457200" algn="l" defTabSz="1219169" rtl="0" eaLnBrk="1" fontAlgn="auto" latinLnBrk="0" hangingPunct="1">
              <a:lnSpc>
                <a:spcPct val="90000"/>
              </a:lnSpc>
              <a:spcBef>
                <a:spcPct val="40000"/>
              </a:spcBef>
              <a:spcAft>
                <a:spcPts val="0"/>
              </a:spcAft>
              <a:buClrTx/>
              <a:buSzTx/>
              <a:buFontTx/>
              <a:buAutoNum type="arabicPeriod"/>
              <a:tabLst/>
              <a:defRPr/>
            </a:pPr>
            <a:r>
              <a:rPr kumimoji="0" lang="en-US" altLang="en-US" sz="2400" b="0" i="0" u="none" strike="noStrike" kern="0" cap="none" spc="0" normalizeH="0" baseline="0" noProof="0" dirty="0">
                <a:ln>
                  <a:noFill/>
                </a:ln>
                <a:solidFill>
                  <a:srgbClr val="FFFFFF"/>
                </a:solidFill>
                <a:effectLst/>
                <a:uLnTx/>
                <a:uFillTx/>
                <a:latin typeface="Intel Clear"/>
                <a:sym typeface="Helvetica Neue"/>
              </a:rPr>
              <a:t>Shut down the pumps if the water level remains above 100 meters for more than 4 seconds.</a:t>
            </a:r>
          </a:p>
          <a:p>
            <a:pPr marL="457200" marR="0" lvl="0" indent="-457200" algn="l" defTabSz="1219169" rtl="0" eaLnBrk="1" fontAlgn="auto" latinLnBrk="0" hangingPunct="1">
              <a:lnSpc>
                <a:spcPct val="90000"/>
              </a:lnSpc>
              <a:spcBef>
                <a:spcPct val="40000"/>
              </a:spcBef>
              <a:spcAft>
                <a:spcPts val="0"/>
              </a:spcAft>
              <a:buClrTx/>
              <a:buSzTx/>
              <a:buFontTx/>
              <a:buAutoNum type="arabicPeriod"/>
              <a:tabLst/>
              <a:defRPr/>
            </a:pPr>
            <a:r>
              <a:rPr kumimoji="0" lang="en-US" altLang="en-US" sz="2400" b="0" i="0" u="none" strike="noStrike" kern="0" cap="none" spc="0" normalizeH="0" baseline="0" noProof="0" dirty="0">
                <a:ln>
                  <a:noFill/>
                </a:ln>
                <a:solidFill>
                  <a:srgbClr val="FFFFFF"/>
                </a:solidFill>
                <a:effectLst/>
                <a:uLnTx/>
                <a:uFillTx/>
                <a:latin typeface="Intel Clear"/>
                <a:sym typeface="Helvetica Neue"/>
              </a:rPr>
              <a:t>When we finally reached the bank, we were impressed with how green it was.</a:t>
            </a:r>
          </a:p>
        </p:txBody>
      </p:sp>
      <p:sp>
        <p:nvSpPr>
          <p:cNvPr id="5" name="AutoShape 6"/>
          <p:cNvSpPr>
            <a:spLocks noChangeArrowheads="1"/>
          </p:cNvSpPr>
          <p:nvPr/>
        </p:nvSpPr>
        <p:spPr bwMode="auto">
          <a:xfrm>
            <a:off x="607485" y="1175185"/>
            <a:ext cx="10195983" cy="921245"/>
          </a:xfrm>
          <a:prstGeom prst="roundRect">
            <a:avLst>
              <a:gd name="adj" fmla="val 16667"/>
            </a:avLst>
          </a:prstGeom>
          <a:solidFill>
            <a:schemeClr val="accent1"/>
          </a:solidFill>
          <a:ln>
            <a:noFill/>
          </a:ln>
        </p:spPr>
        <p:txBody>
          <a:bodyPr wrap="squar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marL="0" marR="0" lvl="0" indent="0" algn="l" defTabSz="1219169" rtl="0" eaLnBrk="1" fontAlgn="auto" latinLnBrk="0" hangingPunct="1">
              <a:lnSpc>
                <a:spcPct val="90000"/>
              </a:lnSpc>
              <a:spcBef>
                <a:spcPct val="50000"/>
              </a:spcBef>
              <a:spcAft>
                <a:spcPts val="0"/>
              </a:spcAft>
              <a:buClrTx/>
              <a:buSzTx/>
              <a:buFontTx/>
              <a:buNone/>
              <a:tabLst/>
              <a:defRPr/>
            </a:pPr>
            <a:r>
              <a:rPr kumimoji="0" lang="en-US" altLang="en-US" sz="2667" b="0" i="0" u="none" strike="noStrike" kern="0" cap="none" spc="0" normalizeH="0" baseline="0" noProof="0" dirty="0">
                <a:ln>
                  <a:noFill/>
                </a:ln>
                <a:solidFill>
                  <a:srgbClr val="004A86">
                    <a:lumMod val="20000"/>
                    <a:lumOff val="80000"/>
                  </a:srgbClr>
                </a:solidFill>
                <a:effectLst/>
                <a:uLnTx/>
                <a:uFillTx/>
                <a:latin typeface="Intel Clear Light" panose="020B0404020203020204" pitchFamily="34" charset="0"/>
                <a:sym typeface="Helvetica Neue"/>
              </a:rPr>
              <a:t>Analyze the following sentences for ambiguity. What possible meanings can you find?</a:t>
            </a:r>
          </a:p>
        </p:txBody>
      </p:sp>
    </p:spTree>
    <p:extLst>
      <p:ext uri="{BB962C8B-B14F-4D97-AF65-F5344CB8AC3E}">
        <p14:creationId xmlns:p14="http://schemas.microsoft.com/office/powerpoint/2010/main" val="3992683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Weak Words</a:t>
            </a:r>
          </a:p>
        </p:txBody>
      </p:sp>
      <p:sp>
        <p:nvSpPr>
          <p:cNvPr id="4" name="Text Box 5"/>
          <p:cNvSpPr txBox="1">
            <a:spLocks noChangeArrowheads="1"/>
          </p:cNvSpPr>
          <p:nvPr/>
        </p:nvSpPr>
        <p:spPr bwMode="auto">
          <a:xfrm>
            <a:off x="526345" y="1178816"/>
            <a:ext cx="11053940" cy="463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lgn="ctr">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marL="0" marR="0" lvl="0" indent="0" algn="l" defTabSz="1219169" rtl="0" eaLnBrk="1" fontAlgn="auto" latinLnBrk="0" hangingPunct="0">
              <a:lnSpc>
                <a:spcPct val="90000"/>
              </a:lnSpc>
              <a:spcBef>
                <a:spcPct val="50000"/>
              </a:spcBef>
              <a:spcAft>
                <a:spcPts val="0"/>
              </a:spcAft>
              <a:buClrTx/>
              <a:buSzTx/>
              <a:buFontTx/>
              <a:buNone/>
              <a:tabLst/>
              <a:defRPr/>
            </a:pPr>
            <a:r>
              <a:rPr kumimoji="0" lang="en-US" altLang="en-US" sz="2667" b="0" i="0" u="none" strike="noStrike" kern="0" cap="none" spc="0" normalizeH="0" baseline="0" noProof="0" dirty="0">
                <a:ln>
                  <a:noFill/>
                </a:ln>
                <a:solidFill>
                  <a:srgbClr val="FFFFFF"/>
                </a:solidFill>
                <a:effectLst/>
                <a:uLnTx/>
                <a:uFillTx/>
                <a:latin typeface="Intel Clear"/>
                <a:sym typeface="Helvetica Neue"/>
              </a:rPr>
              <a:t>Weak words are subjective or lack precise meaning. </a:t>
            </a:r>
          </a:p>
        </p:txBody>
      </p:sp>
      <p:sp>
        <p:nvSpPr>
          <p:cNvPr id="5" name="AutoShape 6"/>
          <p:cNvSpPr>
            <a:spLocks noChangeArrowheads="1"/>
          </p:cNvSpPr>
          <p:nvPr/>
        </p:nvSpPr>
        <p:spPr bwMode="auto">
          <a:xfrm>
            <a:off x="1439527" y="5744397"/>
            <a:ext cx="9106783" cy="348322"/>
          </a:xfrm>
          <a:prstGeom prst="roundRect">
            <a:avLst>
              <a:gd name="adj" fmla="val 16667"/>
            </a:avLst>
          </a:prstGeom>
          <a:solidFill>
            <a:srgbClr val="00B0F0"/>
          </a:solidFill>
          <a:ln/>
        </p:spPr>
        <p:style>
          <a:lnRef idx="0">
            <a:schemeClr val="accent6"/>
          </a:lnRef>
          <a:fillRef idx="3">
            <a:schemeClr val="accent6"/>
          </a:fillRef>
          <a:effectRef idx="3">
            <a:schemeClr val="accent6"/>
          </a:effectRef>
          <a:fontRef idx="minor">
            <a:schemeClr val="lt1"/>
          </a:fontRef>
        </p:style>
        <p:txBody>
          <a:bodyPr wrap="square">
            <a:spAutoFit/>
          </a:bodyPr>
          <a:lstStyle/>
          <a:p>
            <a:pPr marL="0" marR="0" lvl="0" indent="0" algn="ctr" defTabSz="1219169" rtl="0" eaLnBrk="1" fontAlgn="auto" latinLnBrk="0" hangingPunct="0">
              <a:lnSpc>
                <a:spcPct val="90000"/>
              </a:lnSpc>
              <a:spcBef>
                <a:spcPct val="50000"/>
              </a:spcBef>
              <a:spcAft>
                <a:spcPts val="0"/>
              </a:spcAft>
              <a:buClrTx/>
              <a:buSzTx/>
              <a:buFontTx/>
              <a:buNone/>
              <a:tabLst/>
              <a:defRPr/>
            </a:pPr>
            <a:r>
              <a:rPr kumimoji="0" lang="en-US" altLang="en-US" sz="1600" b="0" i="0" u="none" strike="noStrike" kern="0" cap="none" spc="0" normalizeH="0" baseline="0" noProof="0" dirty="0">
                <a:ln>
                  <a:noFill/>
                </a:ln>
                <a:solidFill>
                  <a:srgbClr val="FFFFFF"/>
                </a:solidFill>
                <a:effectLst/>
                <a:uLnTx/>
                <a:uFillTx/>
                <a:latin typeface="Intel Clear" panose="020B0604020203020204" pitchFamily="34" charset="0"/>
                <a:cs typeface="Arial" panose="020B0604020202020204" pitchFamily="34" charset="0"/>
                <a:sym typeface="Helvetica Neue"/>
              </a:rPr>
              <a:t>Don’t use weak words – define what you mean using precise, measurable terms</a:t>
            </a:r>
          </a:p>
        </p:txBody>
      </p:sp>
      <p:sp>
        <p:nvSpPr>
          <p:cNvPr id="6" name="Text Box 7"/>
          <p:cNvSpPr txBox="1">
            <a:spLocks noChangeArrowheads="1"/>
          </p:cNvSpPr>
          <p:nvPr/>
        </p:nvSpPr>
        <p:spPr bwMode="auto">
          <a:xfrm>
            <a:off x="1861232" y="1742277"/>
            <a:ext cx="2362200" cy="2358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5425" indent="-225425">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marL="225425" marR="0" lvl="0" indent="-225425" algn="l" defTabSz="1219169" rtl="0" eaLnBrk="1" fontAlgn="auto" latinLnBrk="0" hangingPunct="0">
              <a:lnSpc>
                <a:spcPct val="90000"/>
              </a:lnSpc>
              <a:spcBef>
                <a:spcPct val="30000"/>
              </a:spcBef>
              <a:spcAft>
                <a:spcPts val="0"/>
              </a:spcAft>
              <a:buClrTx/>
              <a:buSzTx/>
              <a:buFontTx/>
              <a:buChar char="•"/>
              <a:tabLst/>
              <a:defRPr/>
            </a:pPr>
            <a:r>
              <a:rPr kumimoji="0" lang="en-US" altLang="en-US" sz="2133" b="0" i="0" u="none" strike="noStrike" kern="0" cap="none" spc="0" normalizeH="0" baseline="0" noProof="0" dirty="0">
                <a:ln>
                  <a:noFill/>
                </a:ln>
                <a:solidFill>
                  <a:srgbClr val="FFFFFF"/>
                </a:solidFill>
                <a:effectLst/>
                <a:uLnTx/>
                <a:uFillTx/>
                <a:latin typeface="Intel Clear"/>
                <a:ea typeface="Intel Clear Light" panose="020B0404020203020204" pitchFamily="34" charset="0"/>
                <a:cs typeface="Intel Clear Light" panose="020B0404020203020204" pitchFamily="34" charset="0"/>
                <a:sym typeface="Helvetica Neue"/>
              </a:rPr>
              <a:t>Quickly</a:t>
            </a:r>
          </a:p>
          <a:p>
            <a:pPr marL="225425" marR="0" lvl="0" indent="-225425" algn="l" defTabSz="1219169" rtl="0" eaLnBrk="1" fontAlgn="auto" latinLnBrk="0" hangingPunct="0">
              <a:lnSpc>
                <a:spcPct val="90000"/>
              </a:lnSpc>
              <a:spcBef>
                <a:spcPct val="30000"/>
              </a:spcBef>
              <a:spcAft>
                <a:spcPts val="0"/>
              </a:spcAft>
              <a:buClrTx/>
              <a:buSzTx/>
              <a:buFontTx/>
              <a:buChar char="•"/>
              <a:tabLst/>
              <a:defRPr/>
            </a:pPr>
            <a:r>
              <a:rPr kumimoji="0" lang="en-US" altLang="en-US" sz="2133" b="0" i="0" u="none" strike="noStrike" kern="0" cap="none" spc="0" normalizeH="0" baseline="0" noProof="0" dirty="0">
                <a:ln>
                  <a:noFill/>
                </a:ln>
                <a:solidFill>
                  <a:srgbClr val="FFFFFF"/>
                </a:solidFill>
                <a:effectLst/>
                <a:uLnTx/>
                <a:uFillTx/>
                <a:latin typeface="Intel Clear"/>
                <a:ea typeface="Intel Clear Light" panose="020B0404020203020204" pitchFamily="34" charset="0"/>
                <a:cs typeface="Intel Clear Light" panose="020B0404020203020204" pitchFamily="34" charset="0"/>
                <a:sym typeface="Helvetica Neue"/>
              </a:rPr>
              <a:t>Easy</a:t>
            </a:r>
          </a:p>
          <a:p>
            <a:pPr marL="225425" marR="0" lvl="0" indent="-225425" algn="l" defTabSz="1219169" rtl="0" eaLnBrk="1" fontAlgn="auto" latinLnBrk="0" hangingPunct="0">
              <a:lnSpc>
                <a:spcPct val="90000"/>
              </a:lnSpc>
              <a:spcBef>
                <a:spcPct val="30000"/>
              </a:spcBef>
              <a:spcAft>
                <a:spcPts val="0"/>
              </a:spcAft>
              <a:buClrTx/>
              <a:buSzTx/>
              <a:buFontTx/>
              <a:buChar char="•"/>
              <a:tabLst/>
              <a:defRPr/>
            </a:pPr>
            <a:r>
              <a:rPr kumimoji="0" lang="en-US" altLang="en-US" sz="2133" b="0" i="0" u="none" strike="noStrike" kern="0" cap="none" spc="0" normalizeH="0" baseline="0" noProof="0" dirty="0">
                <a:ln>
                  <a:noFill/>
                </a:ln>
                <a:solidFill>
                  <a:srgbClr val="FFFFFF"/>
                </a:solidFill>
                <a:effectLst/>
                <a:uLnTx/>
                <a:uFillTx/>
                <a:latin typeface="Intel Clear"/>
                <a:ea typeface="Intel Clear Light" panose="020B0404020203020204" pitchFamily="34" charset="0"/>
                <a:cs typeface="Intel Clear Light" panose="020B0404020203020204" pitchFamily="34" charset="0"/>
                <a:sym typeface="Helvetica Neue"/>
              </a:rPr>
              <a:t>Timely</a:t>
            </a:r>
          </a:p>
          <a:p>
            <a:pPr marL="225425" marR="0" lvl="0" indent="-225425" algn="l" defTabSz="1219169" rtl="0" eaLnBrk="1" fontAlgn="auto" latinLnBrk="0" hangingPunct="0">
              <a:lnSpc>
                <a:spcPct val="90000"/>
              </a:lnSpc>
              <a:spcBef>
                <a:spcPct val="30000"/>
              </a:spcBef>
              <a:spcAft>
                <a:spcPts val="0"/>
              </a:spcAft>
              <a:buClrTx/>
              <a:buSzTx/>
              <a:buFontTx/>
              <a:buChar char="•"/>
              <a:tabLst/>
              <a:defRPr/>
            </a:pPr>
            <a:r>
              <a:rPr kumimoji="0" lang="en-US" altLang="en-US" sz="2133" b="0" i="0" u="none" strike="noStrike" kern="0" cap="none" spc="0" normalizeH="0" baseline="0" noProof="0" dirty="0">
                <a:ln>
                  <a:noFill/>
                </a:ln>
                <a:solidFill>
                  <a:srgbClr val="FFFFFF"/>
                </a:solidFill>
                <a:effectLst/>
                <a:uLnTx/>
                <a:uFillTx/>
                <a:latin typeface="Intel Clear"/>
                <a:ea typeface="Intel Clear Light" panose="020B0404020203020204" pitchFamily="34" charset="0"/>
                <a:cs typeface="Intel Clear Light" panose="020B0404020203020204" pitchFamily="34" charset="0"/>
                <a:sym typeface="Helvetica Neue"/>
              </a:rPr>
              <a:t>Before, after</a:t>
            </a:r>
          </a:p>
          <a:p>
            <a:pPr marL="225425" marR="0" lvl="0" indent="-225425" algn="l" defTabSz="1219169" rtl="0" eaLnBrk="1" fontAlgn="auto" latinLnBrk="0" hangingPunct="0">
              <a:lnSpc>
                <a:spcPct val="90000"/>
              </a:lnSpc>
              <a:spcBef>
                <a:spcPct val="30000"/>
              </a:spcBef>
              <a:spcAft>
                <a:spcPts val="0"/>
              </a:spcAft>
              <a:buClrTx/>
              <a:buSzTx/>
              <a:buFontTx/>
              <a:buChar char="•"/>
              <a:tabLst/>
              <a:defRPr/>
            </a:pPr>
            <a:r>
              <a:rPr kumimoji="0" lang="en-US" altLang="en-US" sz="2133" b="0" i="0" u="none" strike="noStrike" kern="0" cap="none" spc="0" normalizeH="0" baseline="0" noProof="0" dirty="0">
                <a:ln>
                  <a:noFill/>
                </a:ln>
                <a:solidFill>
                  <a:srgbClr val="FFFFFF"/>
                </a:solidFill>
                <a:effectLst/>
                <a:uLnTx/>
                <a:uFillTx/>
                <a:latin typeface="Intel Clear"/>
                <a:ea typeface="Intel Clear Light" panose="020B0404020203020204" pitchFamily="34" charset="0"/>
                <a:cs typeface="Intel Clear Light" panose="020B0404020203020204" pitchFamily="34" charset="0"/>
                <a:sym typeface="Helvetica Neue"/>
              </a:rPr>
              <a:t>User-friendly</a:t>
            </a:r>
          </a:p>
          <a:p>
            <a:pPr marL="225425" marR="0" lvl="0" indent="-225425" algn="l" defTabSz="1219169" rtl="0" eaLnBrk="1" fontAlgn="auto" latinLnBrk="0" hangingPunct="0">
              <a:lnSpc>
                <a:spcPct val="90000"/>
              </a:lnSpc>
              <a:spcBef>
                <a:spcPct val="30000"/>
              </a:spcBef>
              <a:spcAft>
                <a:spcPts val="0"/>
              </a:spcAft>
              <a:buClrTx/>
              <a:buSzTx/>
              <a:buFontTx/>
              <a:buChar char="•"/>
              <a:tabLst/>
              <a:defRPr/>
            </a:pPr>
            <a:r>
              <a:rPr kumimoji="0" lang="en-US" altLang="en-US" sz="2133" b="0" i="0" u="none" strike="noStrike" kern="0" cap="none" spc="0" normalizeH="0" baseline="0" noProof="0" dirty="0">
                <a:ln>
                  <a:noFill/>
                </a:ln>
                <a:solidFill>
                  <a:srgbClr val="FFFFFF"/>
                </a:solidFill>
                <a:effectLst/>
                <a:uLnTx/>
                <a:uFillTx/>
                <a:latin typeface="Intel Clear"/>
                <a:ea typeface="Intel Clear Light" panose="020B0404020203020204" pitchFamily="34" charset="0"/>
                <a:cs typeface="Intel Clear Light" panose="020B0404020203020204" pitchFamily="34" charset="0"/>
                <a:sym typeface="Helvetica Neue"/>
              </a:rPr>
              <a:t>Effective</a:t>
            </a:r>
          </a:p>
        </p:txBody>
      </p:sp>
      <p:sp>
        <p:nvSpPr>
          <p:cNvPr id="7" name="Text Box 8"/>
          <p:cNvSpPr txBox="1">
            <a:spLocks noChangeArrowheads="1"/>
          </p:cNvSpPr>
          <p:nvPr/>
        </p:nvSpPr>
        <p:spPr bwMode="auto">
          <a:xfrm>
            <a:off x="5623255" y="1742277"/>
            <a:ext cx="3276600" cy="2358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5425" indent="-225425">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marL="225425" marR="0" lvl="0" indent="-225425" algn="l" defTabSz="1219169" rtl="0" eaLnBrk="1" fontAlgn="auto" latinLnBrk="0" hangingPunct="0">
              <a:lnSpc>
                <a:spcPct val="90000"/>
              </a:lnSpc>
              <a:spcBef>
                <a:spcPct val="30000"/>
              </a:spcBef>
              <a:spcAft>
                <a:spcPts val="0"/>
              </a:spcAft>
              <a:buClrTx/>
              <a:buSzTx/>
              <a:buFontTx/>
              <a:buChar char="•"/>
              <a:tabLst/>
              <a:defRPr/>
            </a:pPr>
            <a:r>
              <a:rPr kumimoji="0" lang="en-US" altLang="en-US" sz="2133" b="0" i="0" u="none" strike="noStrike" kern="0" cap="none" spc="0" normalizeH="0" baseline="0" noProof="0" dirty="0">
                <a:ln>
                  <a:noFill/>
                </a:ln>
                <a:solidFill>
                  <a:srgbClr val="FFFFFF"/>
                </a:solidFill>
                <a:effectLst/>
                <a:uLnTx/>
                <a:uFillTx/>
                <a:latin typeface="Intel Clear"/>
                <a:ea typeface="Intel Clear Light" panose="020B0404020203020204" pitchFamily="34" charset="0"/>
                <a:cs typeface="Intel Clear Light" panose="020B0404020203020204" pitchFamily="34" charset="0"/>
                <a:sym typeface="Helvetica Neue"/>
              </a:rPr>
              <a:t>As possible</a:t>
            </a:r>
          </a:p>
          <a:p>
            <a:pPr marL="225425" marR="0" lvl="0" indent="-225425" algn="l" defTabSz="1219169" rtl="0" eaLnBrk="1" fontAlgn="auto" latinLnBrk="0" hangingPunct="0">
              <a:lnSpc>
                <a:spcPct val="90000"/>
              </a:lnSpc>
              <a:spcBef>
                <a:spcPct val="30000"/>
              </a:spcBef>
              <a:spcAft>
                <a:spcPts val="0"/>
              </a:spcAft>
              <a:buClrTx/>
              <a:buSzTx/>
              <a:buFontTx/>
              <a:buChar char="•"/>
              <a:tabLst/>
              <a:defRPr/>
            </a:pPr>
            <a:r>
              <a:rPr kumimoji="0" lang="en-US" altLang="en-US" sz="2133" b="0" i="0" u="none" strike="noStrike" kern="0" cap="none" spc="0" normalizeH="0" baseline="0" noProof="0" dirty="0">
                <a:ln>
                  <a:noFill/>
                </a:ln>
                <a:solidFill>
                  <a:srgbClr val="FFFFFF"/>
                </a:solidFill>
                <a:effectLst/>
                <a:uLnTx/>
                <a:uFillTx/>
                <a:latin typeface="Intel Clear"/>
                <a:ea typeface="Intel Clear Light" panose="020B0404020203020204" pitchFamily="34" charset="0"/>
                <a:cs typeface="Intel Clear Light" panose="020B0404020203020204" pitchFamily="34" charset="0"/>
                <a:sym typeface="Helvetica Neue"/>
              </a:rPr>
              <a:t>Appropriate</a:t>
            </a:r>
          </a:p>
          <a:p>
            <a:pPr marL="225425" marR="0" lvl="0" indent="-225425" algn="l" defTabSz="1219169" rtl="0" eaLnBrk="1" fontAlgn="auto" latinLnBrk="0" hangingPunct="0">
              <a:lnSpc>
                <a:spcPct val="90000"/>
              </a:lnSpc>
              <a:spcBef>
                <a:spcPct val="30000"/>
              </a:spcBef>
              <a:spcAft>
                <a:spcPts val="0"/>
              </a:spcAft>
              <a:buClrTx/>
              <a:buSzTx/>
              <a:buFontTx/>
              <a:buChar char="•"/>
              <a:tabLst/>
              <a:defRPr/>
            </a:pPr>
            <a:r>
              <a:rPr kumimoji="0" lang="en-US" altLang="en-US" sz="2133" b="0" i="0" u="none" strike="noStrike" kern="0" cap="none" spc="0" normalizeH="0" baseline="0" noProof="0" dirty="0">
                <a:ln>
                  <a:noFill/>
                </a:ln>
                <a:solidFill>
                  <a:srgbClr val="FFFFFF"/>
                </a:solidFill>
                <a:effectLst/>
                <a:uLnTx/>
                <a:uFillTx/>
                <a:latin typeface="Intel Clear"/>
                <a:ea typeface="Intel Clear Light" panose="020B0404020203020204" pitchFamily="34" charset="0"/>
                <a:cs typeface="Intel Clear Light" panose="020B0404020203020204" pitchFamily="34" charset="0"/>
                <a:sym typeface="Helvetica Neue"/>
              </a:rPr>
              <a:t>Normal, usual, regular</a:t>
            </a:r>
          </a:p>
          <a:p>
            <a:pPr marL="225425" marR="0" lvl="0" indent="-225425" algn="l" defTabSz="1219169" rtl="0" eaLnBrk="1" fontAlgn="auto" latinLnBrk="0" hangingPunct="0">
              <a:lnSpc>
                <a:spcPct val="90000"/>
              </a:lnSpc>
              <a:spcBef>
                <a:spcPct val="30000"/>
              </a:spcBef>
              <a:spcAft>
                <a:spcPts val="0"/>
              </a:spcAft>
              <a:buClrTx/>
              <a:buSzTx/>
              <a:buFontTx/>
              <a:buChar char="•"/>
              <a:tabLst/>
              <a:defRPr/>
            </a:pPr>
            <a:r>
              <a:rPr kumimoji="0" lang="en-US" altLang="en-US" sz="2133" b="0" i="0" u="none" strike="noStrike" kern="0" cap="none" spc="0" normalizeH="0" baseline="0" noProof="0" dirty="0">
                <a:ln>
                  <a:noFill/>
                </a:ln>
                <a:solidFill>
                  <a:srgbClr val="FFFFFF"/>
                </a:solidFill>
                <a:effectLst/>
                <a:uLnTx/>
                <a:uFillTx/>
                <a:latin typeface="Intel Clear"/>
                <a:ea typeface="Intel Clear Light" panose="020B0404020203020204" pitchFamily="34" charset="0"/>
                <a:cs typeface="Intel Clear Light" panose="020B0404020203020204" pitchFamily="34" charset="0"/>
                <a:sym typeface="Helvetica Neue"/>
              </a:rPr>
              <a:t>Support, Capability</a:t>
            </a:r>
          </a:p>
          <a:p>
            <a:pPr marL="225425" marR="0" lvl="0" indent="-225425" algn="l" defTabSz="1219169" rtl="0" eaLnBrk="1" fontAlgn="auto" latinLnBrk="0" hangingPunct="0">
              <a:lnSpc>
                <a:spcPct val="90000"/>
              </a:lnSpc>
              <a:spcBef>
                <a:spcPct val="30000"/>
              </a:spcBef>
              <a:spcAft>
                <a:spcPts val="0"/>
              </a:spcAft>
              <a:buClrTx/>
              <a:buSzTx/>
              <a:buFontTx/>
              <a:buChar char="•"/>
              <a:tabLst/>
              <a:defRPr/>
            </a:pPr>
            <a:r>
              <a:rPr kumimoji="0" lang="en-US" altLang="en-US" sz="2133" b="0" i="0" u="none" strike="noStrike" kern="0" cap="none" spc="0" normalizeH="0" baseline="0" noProof="0" dirty="0">
                <a:ln>
                  <a:noFill/>
                </a:ln>
                <a:solidFill>
                  <a:srgbClr val="FFFFFF"/>
                </a:solidFill>
                <a:effectLst/>
                <a:uLnTx/>
                <a:uFillTx/>
                <a:latin typeface="Intel Clear"/>
                <a:ea typeface="Intel Clear Light" panose="020B0404020203020204" pitchFamily="34" charset="0"/>
                <a:cs typeface="Intel Clear Light" panose="020B0404020203020204" pitchFamily="34" charset="0"/>
                <a:sym typeface="Helvetica Neue"/>
              </a:rPr>
              <a:t>Reliable</a:t>
            </a:r>
          </a:p>
          <a:p>
            <a:pPr marL="225425" marR="0" lvl="0" indent="-225425" algn="l" defTabSz="1219169" rtl="0" eaLnBrk="1" fontAlgn="auto" latinLnBrk="0" hangingPunct="0">
              <a:lnSpc>
                <a:spcPct val="90000"/>
              </a:lnSpc>
              <a:spcBef>
                <a:spcPct val="30000"/>
              </a:spcBef>
              <a:spcAft>
                <a:spcPts val="0"/>
              </a:spcAft>
              <a:buClrTx/>
              <a:buSzTx/>
              <a:buFontTx/>
              <a:buChar char="•"/>
              <a:tabLst/>
              <a:defRPr/>
            </a:pPr>
            <a:r>
              <a:rPr kumimoji="0" lang="en-US" altLang="en-US" sz="2133" b="0" i="0" u="none" strike="noStrike" kern="0" cap="none" spc="0" normalizeH="0" baseline="0" noProof="0" dirty="0">
                <a:ln>
                  <a:noFill/>
                </a:ln>
                <a:solidFill>
                  <a:srgbClr val="FFFFFF"/>
                </a:solidFill>
                <a:effectLst/>
                <a:uLnTx/>
                <a:uFillTx/>
                <a:latin typeface="Intel Clear"/>
                <a:ea typeface="Intel Clear Light" panose="020B0404020203020204" pitchFamily="34" charset="0"/>
                <a:cs typeface="Intel Clear Light" panose="020B0404020203020204" pitchFamily="34" charset="0"/>
                <a:sym typeface="Helvetica Neue"/>
              </a:rPr>
              <a:t>State-of-the-art</a:t>
            </a:r>
          </a:p>
        </p:txBody>
      </p:sp>
      <p:sp>
        <p:nvSpPr>
          <p:cNvPr id="8" name="Text Box 9"/>
          <p:cNvSpPr txBox="1">
            <a:spLocks noChangeArrowheads="1"/>
          </p:cNvSpPr>
          <p:nvPr/>
        </p:nvSpPr>
        <p:spPr bwMode="auto">
          <a:xfrm>
            <a:off x="1958623" y="4418746"/>
            <a:ext cx="2971800" cy="388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lgn="ctr">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marL="0" marR="0" lvl="0" indent="0" algn="l" defTabSz="1219169" rtl="0" eaLnBrk="1" fontAlgn="auto" latinLnBrk="0" hangingPunct="0">
              <a:lnSpc>
                <a:spcPct val="90000"/>
              </a:lnSpc>
              <a:spcBef>
                <a:spcPct val="50000"/>
              </a:spcBef>
              <a:spcAft>
                <a:spcPts val="0"/>
              </a:spcAft>
              <a:buClrTx/>
              <a:buSzTx/>
              <a:buFontTx/>
              <a:buNone/>
              <a:tabLst/>
              <a:defRPr/>
            </a:pPr>
            <a:r>
              <a:rPr kumimoji="0" lang="en-US" altLang="en-US" sz="2133" b="0" i="0" u="none" strike="noStrike" kern="0" cap="none" spc="0" normalizeH="0" baseline="0" noProof="0" dirty="0">
                <a:ln>
                  <a:noFill/>
                </a:ln>
                <a:solidFill>
                  <a:srgbClr val="FFFFFF"/>
                </a:solidFill>
                <a:effectLst/>
                <a:uLnTx/>
                <a:uFillTx/>
                <a:latin typeface="Intel Clear"/>
                <a:sym typeface="Helvetica Neue"/>
              </a:rPr>
              <a:t>And </a:t>
            </a:r>
            <a:r>
              <a:rPr kumimoji="0" lang="en-US" altLang="en-US" sz="2133" b="0" i="1" u="none" strike="noStrike" kern="0" cap="none" spc="0" normalizeH="0" baseline="0" noProof="0" dirty="0">
                <a:ln>
                  <a:noFill/>
                </a:ln>
                <a:solidFill>
                  <a:srgbClr val="FFFFFF"/>
                </a:solidFill>
                <a:effectLst/>
                <a:uLnTx/>
                <a:uFillTx/>
                <a:latin typeface="Intel Clear"/>
                <a:sym typeface="Helvetica Neue"/>
              </a:rPr>
              <a:t>many</a:t>
            </a:r>
            <a:r>
              <a:rPr kumimoji="0" lang="en-US" altLang="en-US" sz="2133" b="0" i="0" u="none" strike="noStrike" kern="0" cap="none" spc="0" normalizeH="0" baseline="0" noProof="0" dirty="0">
                <a:ln>
                  <a:noFill/>
                </a:ln>
                <a:solidFill>
                  <a:srgbClr val="FFFFFF"/>
                </a:solidFill>
                <a:effectLst/>
                <a:uLnTx/>
                <a:uFillTx/>
                <a:latin typeface="Intel Clear"/>
                <a:sym typeface="Helvetica Neue"/>
              </a:rPr>
              <a:t> more…</a:t>
            </a:r>
          </a:p>
        </p:txBody>
      </p:sp>
    </p:spTree>
    <p:extLst>
      <p:ext uri="{BB962C8B-B14F-4D97-AF65-F5344CB8AC3E}">
        <p14:creationId xmlns:p14="http://schemas.microsoft.com/office/powerpoint/2010/main" val="718032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07484" y="411797"/>
            <a:ext cx="10972800" cy="1158240"/>
          </a:xfrm>
        </p:spPr>
        <p:txBody>
          <a:bodyPr/>
          <a:lstStyle/>
          <a:p>
            <a:r>
              <a:rPr lang="en-US" dirty="0"/>
              <a:t>The use of “Support”</a:t>
            </a:r>
          </a:p>
        </p:txBody>
      </p:sp>
      <p:sp>
        <p:nvSpPr>
          <p:cNvPr id="7" name="Text Box 5"/>
          <p:cNvSpPr txBox="1">
            <a:spLocks noChangeArrowheads="1"/>
          </p:cNvSpPr>
          <p:nvPr/>
        </p:nvSpPr>
        <p:spPr bwMode="auto">
          <a:xfrm>
            <a:off x="516045" y="1276541"/>
            <a:ext cx="11491892" cy="4267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lgn="ctr">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defRPr>
            </a:lvl1pPr>
            <a:lvl2pPr marL="631825" indent="-174625">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marL="0" marR="0" lvl="0" indent="0" algn="l" defTabSz="1219169" rtl="0" eaLnBrk="1" fontAlgn="auto" latinLnBrk="0" hangingPunct="0">
              <a:lnSpc>
                <a:spcPct val="90000"/>
              </a:lnSpc>
              <a:spcBef>
                <a:spcPct val="50000"/>
              </a:spcBef>
              <a:spcAft>
                <a:spcPts val="0"/>
              </a:spcAft>
              <a:buClrTx/>
              <a:buSzTx/>
              <a:buFontTx/>
              <a:buNone/>
              <a:tabLst/>
              <a:defRPr/>
            </a:pPr>
            <a:r>
              <a:rPr kumimoji="0" lang="en-US" altLang="en-US" sz="2667" b="0" i="0" u="none" strike="noStrike" kern="0" cap="none" spc="0" normalizeH="0" baseline="0" noProof="0" dirty="0">
                <a:ln>
                  <a:noFill/>
                </a:ln>
                <a:solidFill>
                  <a:srgbClr val="FFFFFF"/>
                </a:solidFill>
                <a:effectLst/>
                <a:uLnTx/>
                <a:uFillTx/>
                <a:latin typeface="Intel Clear"/>
                <a:sym typeface="Helvetica Neue"/>
              </a:rPr>
              <a:t>“Support” is both one of the most common weak words used in requirements specifications, and </a:t>
            </a:r>
            <a:r>
              <a:rPr kumimoji="0" lang="en-US" altLang="en-US" sz="2667" b="0" i="1" u="none" strike="noStrike" kern="0" cap="none" spc="0" normalizeH="0" baseline="0" noProof="0" dirty="0">
                <a:ln>
                  <a:noFill/>
                </a:ln>
                <a:solidFill>
                  <a:srgbClr val="FF0000"/>
                </a:solidFill>
                <a:effectLst/>
                <a:uLnTx/>
                <a:uFillTx/>
                <a:latin typeface="Intel Clear"/>
                <a:sym typeface="Helvetica Neue"/>
              </a:rPr>
              <a:t>potentially adds the greatest risk</a:t>
            </a:r>
            <a:r>
              <a:rPr kumimoji="0" lang="en-US" altLang="en-US" sz="2667" b="0" i="0" u="none" strike="noStrike" kern="0" cap="none" spc="0" normalizeH="0" baseline="0" noProof="0" dirty="0">
                <a:ln>
                  <a:noFill/>
                </a:ln>
                <a:solidFill>
                  <a:srgbClr val="FF0000"/>
                </a:solidFill>
                <a:effectLst/>
                <a:uLnTx/>
                <a:uFillTx/>
                <a:latin typeface="Intel Clear"/>
                <a:sym typeface="Helvetica Neue"/>
              </a:rPr>
              <a:t>.</a:t>
            </a:r>
          </a:p>
          <a:p>
            <a:pPr marL="631825" marR="0" lvl="1" indent="-174625" algn="l" defTabSz="1219169" rtl="0" eaLnBrk="1" fontAlgn="auto" latinLnBrk="0" hangingPunct="0">
              <a:lnSpc>
                <a:spcPct val="90000"/>
              </a:lnSpc>
              <a:spcBef>
                <a:spcPct val="50000"/>
              </a:spcBef>
              <a:spcAft>
                <a:spcPts val="0"/>
              </a:spcAft>
              <a:buClrTx/>
              <a:buSzTx/>
              <a:buFontTx/>
              <a:buChar char="•"/>
              <a:tabLst/>
              <a:defRPr/>
            </a:pPr>
            <a:r>
              <a:rPr kumimoji="0" lang="en-US" altLang="en-US" sz="2400" b="0" i="0" u="none" strike="noStrike" kern="0" cap="none" spc="0" normalizeH="0" baseline="0" noProof="0" dirty="0">
                <a:ln>
                  <a:noFill/>
                </a:ln>
                <a:solidFill>
                  <a:srgbClr val="FFFFFF"/>
                </a:solidFill>
                <a:effectLst/>
                <a:uLnTx/>
                <a:uFillTx/>
                <a:latin typeface="Intel Clear"/>
                <a:sym typeface="Helvetica Neue"/>
              </a:rPr>
              <a:t>Level of completeness is generally undefined – what is enough “support”?</a:t>
            </a:r>
          </a:p>
          <a:p>
            <a:pPr marL="631825" marR="0" lvl="1" indent="-174625" algn="l" defTabSz="1219169" rtl="0" eaLnBrk="1" fontAlgn="auto" latinLnBrk="0" hangingPunct="0">
              <a:lnSpc>
                <a:spcPct val="90000"/>
              </a:lnSpc>
              <a:spcBef>
                <a:spcPct val="50000"/>
              </a:spcBef>
              <a:spcAft>
                <a:spcPts val="0"/>
              </a:spcAft>
              <a:buClrTx/>
              <a:buSzTx/>
              <a:buFontTx/>
              <a:buChar char="•"/>
              <a:tabLst/>
              <a:defRPr/>
            </a:pPr>
            <a:r>
              <a:rPr kumimoji="0" lang="en-US" altLang="en-US" sz="2400" b="0" i="0" u="none" strike="noStrike" kern="0" cap="none" spc="0" normalizeH="0" baseline="0" noProof="0" dirty="0">
                <a:ln>
                  <a:noFill/>
                </a:ln>
                <a:solidFill>
                  <a:srgbClr val="FFFFFF"/>
                </a:solidFill>
                <a:effectLst/>
                <a:uLnTx/>
                <a:uFillTx/>
                <a:latin typeface="Intel Clear"/>
                <a:sym typeface="Helvetica Neue"/>
              </a:rPr>
              <a:t>Requirements that include “support” are often not verifiable as written.</a:t>
            </a:r>
          </a:p>
          <a:p>
            <a:pPr marL="631825" marR="0" lvl="1" indent="-174625" algn="l" defTabSz="1219169" rtl="0" eaLnBrk="1" fontAlgn="auto" latinLnBrk="0" hangingPunct="0">
              <a:lnSpc>
                <a:spcPct val="90000"/>
              </a:lnSpc>
              <a:spcBef>
                <a:spcPct val="50000"/>
              </a:spcBef>
              <a:spcAft>
                <a:spcPts val="0"/>
              </a:spcAft>
              <a:buClrTx/>
              <a:buSzTx/>
              <a:buFontTx/>
              <a:buChar char="•"/>
              <a:tabLst/>
              <a:defRPr/>
            </a:pPr>
            <a:r>
              <a:rPr kumimoji="0" lang="en-US" altLang="en-US" sz="2400" b="0" i="0" u="none" strike="noStrike" kern="0" cap="none" spc="0" normalizeH="0" baseline="0" noProof="0" dirty="0">
                <a:ln>
                  <a:noFill/>
                </a:ln>
                <a:solidFill>
                  <a:srgbClr val="FFFFFF"/>
                </a:solidFill>
                <a:effectLst/>
                <a:uLnTx/>
                <a:uFillTx/>
                <a:latin typeface="Intel Clear"/>
                <a:sym typeface="Helvetica Neue"/>
              </a:rPr>
              <a:t>“Support” is presumptively a failure of the Unambiguous item on the Good Requirements Checklist; all review tools will flag the word as an issue.</a:t>
            </a:r>
          </a:p>
          <a:p>
            <a:pPr marL="631825" marR="0" lvl="1" indent="-174625" algn="l" defTabSz="1219169" rtl="0" eaLnBrk="1" fontAlgn="auto" latinLnBrk="0" hangingPunct="0">
              <a:lnSpc>
                <a:spcPct val="90000"/>
              </a:lnSpc>
              <a:spcBef>
                <a:spcPct val="50000"/>
              </a:spcBef>
              <a:spcAft>
                <a:spcPts val="0"/>
              </a:spcAft>
              <a:buClrTx/>
              <a:buSzTx/>
              <a:buFontTx/>
              <a:buChar char="•"/>
              <a:tabLst/>
              <a:defRPr/>
            </a:pPr>
            <a:r>
              <a:rPr kumimoji="0" lang="en-US" altLang="en-US" sz="2400" b="0" i="0" u="none" strike="noStrike" kern="0" cap="none" spc="0" normalizeH="0" baseline="0" noProof="0" dirty="0">
                <a:ln>
                  <a:noFill/>
                </a:ln>
                <a:solidFill>
                  <a:srgbClr val="FFFFFF"/>
                </a:solidFill>
                <a:effectLst/>
                <a:uLnTx/>
                <a:uFillTx/>
                <a:latin typeface="Intel Clear"/>
                <a:sym typeface="Helvetica Neue"/>
              </a:rPr>
              <a:t>With practice, alternatives to “support” are easier to identify and use.</a:t>
            </a:r>
          </a:p>
          <a:p>
            <a:pPr marL="631825" marR="0" lvl="1" indent="-174625" algn="l" defTabSz="1219169" rtl="0" eaLnBrk="1" fontAlgn="auto" latinLnBrk="0" hangingPunct="0">
              <a:lnSpc>
                <a:spcPct val="90000"/>
              </a:lnSpc>
              <a:spcBef>
                <a:spcPct val="50000"/>
              </a:spcBef>
              <a:spcAft>
                <a:spcPts val="0"/>
              </a:spcAft>
              <a:buClrTx/>
              <a:buSzTx/>
              <a:buFontTx/>
              <a:buChar char="•"/>
              <a:tabLst/>
              <a:defRPr/>
            </a:pPr>
            <a:r>
              <a:rPr kumimoji="0" lang="en-US" altLang="en-US" sz="2400" b="0" i="0" u="none" strike="noStrike" kern="0" cap="none" spc="0" normalizeH="0" baseline="0" noProof="0" dirty="0">
                <a:ln>
                  <a:noFill/>
                </a:ln>
                <a:solidFill>
                  <a:srgbClr val="FFFFFF"/>
                </a:solidFill>
                <a:effectLst/>
                <a:uLnTx/>
                <a:uFillTx/>
                <a:latin typeface="Intel Clear"/>
                <a:sym typeface="Helvetica Neue"/>
              </a:rPr>
              <a:t>Exceptions to its ambiguity exist, primarily in structural engineering.</a:t>
            </a:r>
          </a:p>
          <a:p>
            <a:pPr marL="631825" marR="0" lvl="1" indent="-174625" algn="l" defTabSz="1219169" rtl="0" eaLnBrk="1" fontAlgn="auto" latinLnBrk="0" hangingPunct="0">
              <a:lnSpc>
                <a:spcPct val="90000"/>
              </a:lnSpc>
              <a:spcBef>
                <a:spcPct val="50000"/>
              </a:spcBef>
              <a:spcAft>
                <a:spcPts val="0"/>
              </a:spcAft>
              <a:buClrTx/>
              <a:buSzTx/>
              <a:buFontTx/>
              <a:buChar char="•"/>
              <a:tabLst/>
              <a:defRPr/>
            </a:pPr>
            <a:endParaRPr kumimoji="0" lang="en-US" altLang="en-US" sz="2400" b="0" i="0" u="none" strike="noStrike" kern="0" cap="none" spc="0" normalizeH="0" baseline="0" noProof="0" dirty="0">
              <a:ln>
                <a:noFill/>
              </a:ln>
              <a:solidFill>
                <a:srgbClr val="0071C5"/>
              </a:solidFill>
              <a:effectLst/>
              <a:uLnTx/>
              <a:uFillTx/>
              <a:latin typeface="Intel Clear"/>
              <a:sym typeface="Helvetica Neue"/>
            </a:endParaRPr>
          </a:p>
        </p:txBody>
      </p:sp>
      <p:sp>
        <p:nvSpPr>
          <p:cNvPr id="6" name="AutoShape 6"/>
          <p:cNvSpPr>
            <a:spLocks noChangeArrowheads="1"/>
          </p:cNvSpPr>
          <p:nvPr/>
        </p:nvSpPr>
        <p:spPr bwMode="auto">
          <a:xfrm>
            <a:off x="1536397" y="5277140"/>
            <a:ext cx="9106783" cy="716366"/>
          </a:xfrm>
          <a:prstGeom prst="roundRect">
            <a:avLst>
              <a:gd name="adj" fmla="val 16667"/>
            </a:avLst>
          </a:prstGeom>
          <a:solidFill>
            <a:srgbClr val="00B0F0"/>
          </a:solidFill>
          <a:ln/>
        </p:spPr>
        <p:style>
          <a:lnRef idx="0">
            <a:schemeClr val="accent6"/>
          </a:lnRef>
          <a:fillRef idx="3">
            <a:schemeClr val="accent6"/>
          </a:fillRef>
          <a:effectRef idx="3">
            <a:schemeClr val="accent6"/>
          </a:effectRef>
          <a:fontRef idx="minor">
            <a:schemeClr val="lt1"/>
          </a:fontRef>
        </p:style>
        <p:txBody>
          <a:bodyPr wrap="square">
            <a:spAutoFit/>
          </a:bodyPr>
          <a:lstStyle/>
          <a:p>
            <a:pPr marL="0" marR="0" lvl="0" indent="0" algn="ctr" defTabSz="1219169" rtl="0" eaLnBrk="1" fontAlgn="auto" latinLnBrk="0" hangingPunct="0">
              <a:lnSpc>
                <a:spcPct val="90000"/>
              </a:lnSpc>
              <a:spcBef>
                <a:spcPct val="50000"/>
              </a:spcBef>
              <a:spcAft>
                <a:spcPts val="0"/>
              </a:spcAft>
              <a:buClrTx/>
              <a:buSzTx/>
              <a:buFontTx/>
              <a:buNone/>
              <a:tabLst/>
              <a:defRPr/>
            </a:pPr>
            <a:r>
              <a:rPr kumimoji="0" lang="en-US" altLang="en-US" sz="2000" b="0" i="0" u="none" strike="noStrike" kern="0" cap="none" spc="0" normalizeH="0" baseline="0" noProof="0" dirty="0">
                <a:ln>
                  <a:noFill/>
                </a:ln>
                <a:solidFill>
                  <a:srgbClr val="FFFFFF"/>
                </a:solidFill>
                <a:effectLst/>
                <a:uLnTx/>
                <a:uFillTx/>
                <a:latin typeface="Intel Clear" panose="020B0604020203020204" pitchFamily="34" charset="0"/>
                <a:cs typeface="Arial" panose="020B0604020202020204" pitchFamily="34" charset="0"/>
                <a:sym typeface="Helvetica Neue"/>
              </a:rPr>
              <a:t>Do requirements containing “support” need to be rewritten?</a:t>
            </a:r>
            <a:br>
              <a:rPr kumimoji="0" lang="en-US" altLang="en-US" sz="2000" b="0" i="0" u="none" strike="noStrike" kern="0" cap="none" spc="0" normalizeH="0" baseline="0" noProof="0" dirty="0">
                <a:ln>
                  <a:noFill/>
                </a:ln>
                <a:solidFill>
                  <a:srgbClr val="FFFFFF"/>
                </a:solidFill>
                <a:effectLst/>
                <a:uLnTx/>
                <a:uFillTx/>
                <a:latin typeface="Intel Clear" panose="020B0604020203020204" pitchFamily="34" charset="0"/>
                <a:cs typeface="Arial" panose="020B0604020202020204" pitchFamily="34" charset="0"/>
                <a:sym typeface="Helvetica Neue"/>
              </a:rPr>
            </a:br>
            <a:r>
              <a:rPr kumimoji="0" lang="en-US" altLang="en-US" sz="2000" b="0" i="0" u="none" strike="noStrike" kern="0" cap="none" spc="0" normalizeH="0" baseline="0" noProof="0" dirty="0">
                <a:ln>
                  <a:noFill/>
                </a:ln>
                <a:solidFill>
                  <a:srgbClr val="FFFFFF"/>
                </a:solidFill>
                <a:effectLst/>
                <a:uLnTx/>
                <a:uFillTx/>
                <a:latin typeface="Intel Clear" panose="020B0604020203020204" pitchFamily="34" charset="0"/>
                <a:cs typeface="Arial" panose="020B0604020202020204" pitchFamily="34" charset="0"/>
                <a:sym typeface="Helvetica Neue"/>
              </a:rPr>
              <a:t>Risk vs. Reward: Assess carefully, and choose wisely! </a:t>
            </a:r>
          </a:p>
        </p:txBody>
      </p:sp>
    </p:spTree>
    <p:extLst>
      <p:ext uri="{BB962C8B-B14F-4D97-AF65-F5344CB8AC3E}">
        <p14:creationId xmlns:p14="http://schemas.microsoft.com/office/powerpoint/2010/main" val="1647342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Discussion – The use of “Support”</a:t>
            </a:r>
          </a:p>
        </p:txBody>
      </p:sp>
      <p:sp>
        <p:nvSpPr>
          <p:cNvPr id="5" name="AutoShape 6"/>
          <p:cNvSpPr>
            <a:spLocks noChangeArrowheads="1"/>
          </p:cNvSpPr>
          <p:nvPr/>
        </p:nvSpPr>
        <p:spPr bwMode="auto">
          <a:xfrm>
            <a:off x="680484" y="1537590"/>
            <a:ext cx="10509693" cy="1774032"/>
          </a:xfrm>
          <a:prstGeom prst="roundRect">
            <a:avLst>
              <a:gd name="adj" fmla="val 16667"/>
            </a:avLst>
          </a:prstGeom>
          <a:solidFill>
            <a:schemeClr val="hlink"/>
          </a:solidFill>
          <a:ln>
            <a:noFill/>
          </a:ln>
          <a:extLst>
            <a:ext uri="{91240B29-F687-4F45-9708-019B960494DF}">
              <a14:hiddenLine xmlns:a14="http://schemas.microsoft.com/office/drawing/2010/main" w="12700" algn="ctr">
                <a:solidFill>
                  <a:srgbClr val="000000"/>
                </a:solidFill>
                <a:round/>
                <a:headEnd/>
                <a:tailEnd/>
              </a14:hiddenLine>
            </a:ext>
          </a:extLst>
        </p:spPr>
        <p:txBody>
          <a:bodyPr wrap="squar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marL="0" marR="0" lvl="0" indent="0" algn="l" defTabSz="1219169" rtl="0" eaLnBrk="1" fontAlgn="auto" latinLnBrk="0" hangingPunct="1">
              <a:lnSpc>
                <a:spcPct val="90000"/>
              </a:lnSpc>
              <a:spcBef>
                <a:spcPct val="50000"/>
              </a:spcBef>
              <a:spcAft>
                <a:spcPts val="0"/>
              </a:spcAft>
              <a:buClrTx/>
              <a:buSzTx/>
              <a:buFontTx/>
              <a:buNone/>
              <a:tabLst/>
              <a:defRPr/>
            </a:pPr>
            <a:r>
              <a:rPr kumimoji="0" lang="en-US" altLang="en-US" sz="2133" b="0" i="0" u="none" strike="noStrike" kern="0" cap="none" spc="0" normalizeH="0" baseline="0" noProof="0" dirty="0">
                <a:ln>
                  <a:noFill/>
                </a:ln>
                <a:solidFill>
                  <a:srgbClr val="004A86">
                    <a:lumMod val="20000"/>
                    <a:lumOff val="80000"/>
                  </a:srgbClr>
                </a:solidFill>
                <a:effectLst/>
                <a:uLnTx/>
                <a:uFillTx/>
                <a:latin typeface="Intel Clear"/>
                <a:sym typeface="Helvetica Neue"/>
              </a:rPr>
              <a:t>While use of “support” in requirements cannot be completely avoided, it is often used when other terms would be preferable.</a:t>
            </a:r>
          </a:p>
          <a:p>
            <a:pPr marL="0" marR="0" lvl="0" indent="0" algn="l" defTabSz="1219169" rtl="0" eaLnBrk="1" fontAlgn="auto" latinLnBrk="0" hangingPunct="1">
              <a:lnSpc>
                <a:spcPct val="90000"/>
              </a:lnSpc>
              <a:spcBef>
                <a:spcPct val="50000"/>
              </a:spcBef>
              <a:spcAft>
                <a:spcPts val="0"/>
              </a:spcAft>
              <a:buClrTx/>
              <a:buSzTx/>
              <a:buFontTx/>
              <a:buNone/>
              <a:tabLst/>
              <a:defRPr/>
            </a:pPr>
            <a:r>
              <a:rPr kumimoji="0" lang="en-US" altLang="en-US" sz="2133" b="0" i="0" u="none" strike="noStrike" kern="0" cap="none" spc="0" normalizeH="0" baseline="0" noProof="0" dirty="0">
                <a:ln>
                  <a:noFill/>
                </a:ln>
                <a:solidFill>
                  <a:srgbClr val="004A86">
                    <a:lumMod val="20000"/>
                    <a:lumOff val="80000"/>
                  </a:srgbClr>
                </a:solidFill>
                <a:effectLst/>
                <a:uLnTx/>
                <a:uFillTx/>
                <a:latin typeface="Intel Clear"/>
                <a:sym typeface="Helvetica Neue"/>
              </a:rPr>
              <a:t>Analyze the following uses of the term “support” - how are they different?</a:t>
            </a:r>
          </a:p>
          <a:p>
            <a:pPr marL="0" marR="0" lvl="0" indent="0" algn="l" defTabSz="1219169" rtl="0" eaLnBrk="1" fontAlgn="auto" latinLnBrk="0" hangingPunct="1">
              <a:lnSpc>
                <a:spcPct val="90000"/>
              </a:lnSpc>
              <a:spcBef>
                <a:spcPct val="50000"/>
              </a:spcBef>
              <a:spcAft>
                <a:spcPts val="0"/>
              </a:spcAft>
              <a:buClrTx/>
              <a:buSzTx/>
              <a:buFontTx/>
              <a:buNone/>
              <a:tabLst/>
              <a:defRPr/>
            </a:pPr>
            <a:r>
              <a:rPr kumimoji="0" lang="en-US" altLang="en-US" sz="2133" b="0" i="0" u="none" strike="noStrike" kern="0" cap="none" spc="0" normalizeH="0" baseline="0" noProof="0" dirty="0">
                <a:ln>
                  <a:noFill/>
                </a:ln>
                <a:solidFill>
                  <a:srgbClr val="004A86">
                    <a:lumMod val="20000"/>
                    <a:lumOff val="80000"/>
                  </a:srgbClr>
                </a:solidFill>
                <a:effectLst/>
                <a:uLnTx/>
                <a:uFillTx/>
                <a:latin typeface="Intel Clear"/>
                <a:sym typeface="Helvetica Neue"/>
              </a:rPr>
              <a:t>What terms might be substituted to improve clarity and reduce ambiguity?</a:t>
            </a:r>
          </a:p>
        </p:txBody>
      </p:sp>
      <p:sp>
        <p:nvSpPr>
          <p:cNvPr id="6" name="Text Box 5"/>
          <p:cNvSpPr txBox="1">
            <a:spLocks noChangeArrowheads="1"/>
          </p:cNvSpPr>
          <p:nvPr/>
        </p:nvSpPr>
        <p:spPr bwMode="auto">
          <a:xfrm>
            <a:off x="2144712" y="3866309"/>
            <a:ext cx="7924800" cy="1669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a:spAutoFit/>
          </a:bodyPr>
          <a:lstStyle>
            <a:lvl1pPr marL="457200" indent="-457200">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marL="457200" marR="0" lvl="0" indent="-457200" algn="l" defTabSz="1219169" rtl="0" eaLnBrk="1" fontAlgn="auto" latinLnBrk="0" hangingPunct="1">
              <a:lnSpc>
                <a:spcPct val="90000"/>
              </a:lnSpc>
              <a:spcBef>
                <a:spcPct val="40000"/>
              </a:spcBef>
              <a:spcAft>
                <a:spcPts val="0"/>
              </a:spcAft>
              <a:buClrTx/>
              <a:buSzTx/>
              <a:buFontTx/>
              <a:buAutoNum type="arabicPeriod"/>
              <a:tabLst/>
              <a:defRPr/>
            </a:pPr>
            <a:r>
              <a:rPr kumimoji="0" lang="en-US" altLang="en-US" sz="2133" b="0" i="0" u="none" strike="noStrike" kern="0" cap="none" spc="0" normalizeH="0" baseline="0" noProof="0" dirty="0">
                <a:ln>
                  <a:noFill/>
                </a:ln>
                <a:solidFill>
                  <a:srgbClr val="FFFFFF"/>
                </a:solidFill>
                <a:effectLst/>
                <a:uLnTx/>
                <a:uFillTx/>
                <a:latin typeface="Intel Clear"/>
                <a:sym typeface="Helvetica Neue"/>
              </a:rPr>
              <a:t>The system shall support 802.11n.</a:t>
            </a:r>
          </a:p>
          <a:p>
            <a:pPr marL="457200" marR="0" lvl="0" indent="-457200" algn="l" defTabSz="1219169" rtl="0" eaLnBrk="1" fontAlgn="auto" latinLnBrk="0" hangingPunct="1">
              <a:lnSpc>
                <a:spcPct val="90000"/>
              </a:lnSpc>
              <a:spcBef>
                <a:spcPct val="40000"/>
              </a:spcBef>
              <a:spcAft>
                <a:spcPts val="0"/>
              </a:spcAft>
              <a:buClrTx/>
              <a:buSzTx/>
              <a:buFontTx/>
              <a:buAutoNum type="arabicPeriod"/>
              <a:tabLst/>
              <a:defRPr/>
            </a:pPr>
            <a:r>
              <a:rPr kumimoji="0" lang="en-US" altLang="en-US" sz="2133" b="0" i="0" u="none" strike="noStrike" kern="0" cap="none" spc="0" normalizeH="0" baseline="0" noProof="0" dirty="0">
                <a:ln>
                  <a:noFill/>
                </a:ln>
                <a:solidFill>
                  <a:srgbClr val="FFFFFF"/>
                </a:solidFill>
                <a:effectLst/>
                <a:uLnTx/>
                <a:uFillTx/>
                <a:latin typeface="Intel Clear"/>
                <a:sym typeface="Helvetica Neue"/>
              </a:rPr>
              <a:t>The system shall support Windows* 10.</a:t>
            </a:r>
          </a:p>
          <a:p>
            <a:pPr marL="457200" marR="0" lvl="0" indent="-457200" algn="l" defTabSz="1219169" rtl="0" eaLnBrk="1" fontAlgn="auto" latinLnBrk="0" hangingPunct="1">
              <a:lnSpc>
                <a:spcPct val="90000"/>
              </a:lnSpc>
              <a:spcBef>
                <a:spcPct val="40000"/>
              </a:spcBef>
              <a:spcAft>
                <a:spcPts val="0"/>
              </a:spcAft>
              <a:buClrTx/>
              <a:buSzTx/>
              <a:buFontTx/>
              <a:buAutoNum type="arabicPeriod"/>
              <a:tabLst/>
              <a:defRPr/>
            </a:pPr>
            <a:r>
              <a:rPr kumimoji="0" lang="en-US" altLang="en-US" sz="2133" b="0" i="0" u="none" strike="noStrike" kern="0" cap="none" spc="0" normalizeH="0" baseline="0" noProof="0" dirty="0">
                <a:ln>
                  <a:noFill/>
                </a:ln>
                <a:solidFill>
                  <a:srgbClr val="FFFFFF"/>
                </a:solidFill>
                <a:effectLst/>
                <a:uLnTx/>
                <a:uFillTx/>
                <a:latin typeface="Intel Clear"/>
                <a:sym typeface="Helvetica Neue"/>
              </a:rPr>
              <a:t>The system shall support 250 concurrent users.</a:t>
            </a:r>
          </a:p>
          <a:p>
            <a:pPr marL="457200" marR="0" lvl="0" indent="-457200" algn="l" defTabSz="1219169" rtl="0" eaLnBrk="1" fontAlgn="auto" latinLnBrk="0" hangingPunct="1">
              <a:lnSpc>
                <a:spcPct val="90000"/>
              </a:lnSpc>
              <a:spcBef>
                <a:spcPct val="40000"/>
              </a:spcBef>
              <a:spcAft>
                <a:spcPts val="0"/>
              </a:spcAft>
              <a:buClrTx/>
              <a:buSzTx/>
              <a:buFontTx/>
              <a:buAutoNum type="arabicPeriod"/>
              <a:tabLst/>
              <a:defRPr/>
            </a:pPr>
            <a:r>
              <a:rPr kumimoji="0" lang="en-US" altLang="en-US" sz="2133" b="0" i="0" u="none" strike="noStrike" kern="0" cap="none" spc="0" normalizeH="0" baseline="0" noProof="0" dirty="0">
                <a:ln>
                  <a:noFill/>
                </a:ln>
                <a:solidFill>
                  <a:srgbClr val="FFFFFF"/>
                </a:solidFill>
                <a:effectLst/>
                <a:uLnTx/>
                <a:uFillTx/>
                <a:latin typeface="Intel Clear"/>
                <a:sym typeface="Helvetica Neue"/>
              </a:rPr>
              <a:t>The system shall support a static load of 4 metric tons.</a:t>
            </a:r>
          </a:p>
        </p:txBody>
      </p:sp>
      <p:sp>
        <p:nvSpPr>
          <p:cNvPr id="7" name="TextBox 6"/>
          <p:cNvSpPr txBox="1"/>
          <p:nvPr/>
        </p:nvSpPr>
        <p:spPr>
          <a:xfrm>
            <a:off x="1676401" y="6030436"/>
            <a:ext cx="5125121" cy="240772"/>
          </a:xfrm>
          <a:prstGeom prst="rect">
            <a:avLst/>
          </a:prstGeom>
          <a:noFill/>
        </p:spPr>
        <p:txBody>
          <a:bodyPr wrap="none" rtlCol="0">
            <a:spAutoFit/>
          </a:bodyPr>
          <a:lstStyle/>
          <a:p>
            <a:pPr marL="0" marR="0" lvl="0" indent="0" algn="l" defTabSz="1219169" rtl="0" eaLnBrk="1" fontAlgn="auto" latinLnBrk="0" hangingPunct="0">
              <a:lnSpc>
                <a:spcPct val="90000"/>
              </a:lnSpc>
              <a:spcBef>
                <a:spcPts val="600"/>
              </a:spcBef>
              <a:spcAft>
                <a:spcPts val="0"/>
              </a:spcAft>
              <a:buClrTx/>
              <a:buSzTx/>
              <a:buFontTx/>
              <a:buNone/>
              <a:tabLst/>
              <a:defRPr/>
            </a:pPr>
            <a:r>
              <a:rPr kumimoji="0" lang="en-US" sz="1067" b="0" i="0" u="none" strike="noStrike" kern="0" cap="none" spc="0" normalizeH="0" baseline="0" noProof="0" dirty="0">
                <a:ln>
                  <a:noFill/>
                </a:ln>
                <a:solidFill>
                  <a:srgbClr val="0071C5"/>
                </a:solidFill>
                <a:effectLst/>
                <a:uLnTx/>
                <a:uFillTx/>
                <a:latin typeface="Intel Clear"/>
                <a:sym typeface="Helvetica Neue"/>
              </a:rPr>
              <a:t>*Third-party brands and trademarks are the property of their respective owners.</a:t>
            </a:r>
          </a:p>
        </p:txBody>
      </p:sp>
    </p:spTree>
    <p:extLst>
      <p:ext uri="{BB962C8B-B14F-4D97-AF65-F5344CB8AC3E}">
        <p14:creationId xmlns:p14="http://schemas.microsoft.com/office/powerpoint/2010/main" val="3271407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491244" y="1146254"/>
            <a:ext cx="10763779" cy="4230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lgn="ctr">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defRPr>
            </a:lvl1pPr>
            <a:lvl2pPr marL="633413" indent="-176213">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marL="0" marR="0" lvl="0" indent="0" algn="l" defTabSz="1219169" rtl="0" eaLnBrk="1" fontAlgn="auto" latinLnBrk="0" hangingPunct="0">
              <a:lnSpc>
                <a:spcPct val="90000"/>
              </a:lnSpc>
              <a:spcBef>
                <a:spcPct val="50000"/>
              </a:spcBef>
              <a:spcAft>
                <a:spcPts val="0"/>
              </a:spcAft>
              <a:buClrTx/>
              <a:buSzTx/>
              <a:buFontTx/>
              <a:buNone/>
              <a:tabLst/>
              <a:defRPr/>
            </a:pPr>
            <a:r>
              <a:rPr kumimoji="0" lang="en-US" altLang="en-US" sz="2400" b="0" i="0" u="none" strike="noStrike" kern="0" cap="none" spc="0" normalizeH="0" baseline="0" noProof="0" dirty="0">
                <a:ln>
                  <a:noFill/>
                </a:ln>
                <a:solidFill>
                  <a:srgbClr val="FFFFFF"/>
                </a:solidFill>
                <a:effectLst/>
                <a:uLnTx/>
                <a:uFillTx/>
                <a:latin typeface="Intel Clear"/>
                <a:sym typeface="Helvetica Neue"/>
              </a:rPr>
              <a:t>An Unbounded List is one that lacks a starting point, an ending point, or both.</a:t>
            </a:r>
          </a:p>
          <a:p>
            <a:pPr marL="0" marR="0" lvl="0" indent="0" algn="l" defTabSz="1219169" rtl="0" eaLnBrk="1" fontAlgn="auto" latinLnBrk="0" hangingPunct="0">
              <a:lnSpc>
                <a:spcPct val="90000"/>
              </a:lnSpc>
              <a:spcBef>
                <a:spcPct val="35000"/>
              </a:spcBef>
              <a:spcAft>
                <a:spcPts val="0"/>
              </a:spcAft>
              <a:buClrTx/>
              <a:buSzTx/>
              <a:buFontTx/>
              <a:buNone/>
              <a:tabLst/>
              <a:defRPr/>
            </a:pPr>
            <a:r>
              <a:rPr kumimoji="0" lang="en-US" altLang="en-US" sz="2400" b="0" i="0" u="none" strike="noStrike" kern="0" cap="none" spc="0" normalizeH="0" baseline="0" noProof="0" dirty="0">
                <a:ln>
                  <a:noFill/>
                </a:ln>
                <a:solidFill>
                  <a:srgbClr val="FFFFFF"/>
                </a:solidFill>
                <a:effectLst/>
                <a:uLnTx/>
                <a:uFillTx/>
                <a:latin typeface="Intel Clear"/>
                <a:sym typeface="Helvetica Neue"/>
              </a:rPr>
              <a:t>Classic examples include:</a:t>
            </a:r>
          </a:p>
          <a:p>
            <a:pPr marL="633413" marR="0" lvl="1" indent="-176213" algn="l" defTabSz="1219169" rtl="0" eaLnBrk="1" fontAlgn="auto" latinLnBrk="0" hangingPunct="0">
              <a:lnSpc>
                <a:spcPct val="90000"/>
              </a:lnSpc>
              <a:spcBef>
                <a:spcPct val="30000"/>
              </a:spcBef>
              <a:spcAft>
                <a:spcPts val="0"/>
              </a:spcAft>
              <a:buClrTx/>
              <a:buSzTx/>
              <a:buFontTx/>
              <a:buChar char="•"/>
              <a:tabLst/>
              <a:defRPr/>
            </a:pPr>
            <a:r>
              <a:rPr kumimoji="0" lang="en-US" altLang="en-US" sz="2400" b="0" i="0" u="none" strike="noStrike" kern="0" cap="none" spc="0" normalizeH="0" baseline="0" noProof="0" dirty="0">
                <a:ln>
                  <a:noFill/>
                </a:ln>
                <a:solidFill>
                  <a:srgbClr val="FFFFFF"/>
                </a:solidFill>
                <a:effectLst/>
                <a:uLnTx/>
                <a:uFillTx/>
                <a:latin typeface="Intel Clear"/>
                <a:sym typeface="Helvetica Neue"/>
              </a:rPr>
              <a:t>At least</a:t>
            </a:r>
          </a:p>
          <a:p>
            <a:pPr marL="633413" marR="0" lvl="1" indent="-176213" algn="l" defTabSz="1219169" rtl="0" eaLnBrk="1" fontAlgn="auto" latinLnBrk="0" hangingPunct="0">
              <a:lnSpc>
                <a:spcPct val="90000"/>
              </a:lnSpc>
              <a:spcBef>
                <a:spcPct val="30000"/>
              </a:spcBef>
              <a:spcAft>
                <a:spcPts val="0"/>
              </a:spcAft>
              <a:buClrTx/>
              <a:buSzTx/>
              <a:buFontTx/>
              <a:buChar char="•"/>
              <a:tabLst/>
              <a:defRPr/>
            </a:pPr>
            <a:r>
              <a:rPr kumimoji="0" lang="en-US" altLang="en-US" sz="2400" b="0" i="0" u="none" strike="noStrike" kern="0" cap="none" spc="0" normalizeH="0" baseline="0" noProof="0" dirty="0">
                <a:ln>
                  <a:noFill/>
                </a:ln>
                <a:solidFill>
                  <a:srgbClr val="FFFFFF"/>
                </a:solidFill>
                <a:effectLst/>
                <a:uLnTx/>
                <a:uFillTx/>
                <a:latin typeface="Intel Clear"/>
                <a:sym typeface="Helvetica Neue"/>
              </a:rPr>
              <a:t>Including, but not limited to</a:t>
            </a:r>
          </a:p>
          <a:p>
            <a:pPr marL="633413" marR="0" lvl="1" indent="-176213" algn="l" defTabSz="1219169" rtl="0" eaLnBrk="1" fontAlgn="auto" latinLnBrk="0" hangingPunct="0">
              <a:lnSpc>
                <a:spcPct val="90000"/>
              </a:lnSpc>
              <a:spcBef>
                <a:spcPct val="30000"/>
              </a:spcBef>
              <a:spcAft>
                <a:spcPts val="0"/>
              </a:spcAft>
              <a:buClrTx/>
              <a:buSzTx/>
              <a:buFontTx/>
              <a:buChar char="•"/>
              <a:tabLst/>
              <a:defRPr/>
            </a:pPr>
            <a:r>
              <a:rPr kumimoji="0" lang="en-US" altLang="en-US" sz="2400" b="0" i="0" u="none" strike="noStrike" kern="0" cap="none" spc="0" normalizeH="0" baseline="0" noProof="0" dirty="0">
                <a:ln>
                  <a:noFill/>
                </a:ln>
                <a:solidFill>
                  <a:srgbClr val="FFFFFF"/>
                </a:solidFill>
                <a:effectLst/>
                <a:uLnTx/>
                <a:uFillTx/>
                <a:latin typeface="Intel Clear"/>
                <a:sym typeface="Helvetica Neue"/>
              </a:rPr>
              <a:t>Or later</a:t>
            </a:r>
          </a:p>
          <a:p>
            <a:pPr marL="633413" marR="0" lvl="1" indent="-176213" algn="l" defTabSz="1219169" rtl="0" eaLnBrk="1" fontAlgn="auto" latinLnBrk="0" hangingPunct="0">
              <a:lnSpc>
                <a:spcPct val="90000"/>
              </a:lnSpc>
              <a:spcBef>
                <a:spcPct val="30000"/>
              </a:spcBef>
              <a:spcAft>
                <a:spcPts val="0"/>
              </a:spcAft>
              <a:buClrTx/>
              <a:buSzTx/>
              <a:buFontTx/>
              <a:buChar char="•"/>
              <a:tabLst/>
              <a:defRPr/>
            </a:pPr>
            <a:r>
              <a:rPr kumimoji="0" lang="en-US" altLang="en-US" sz="2400" b="0" i="0" u="none" strike="noStrike" kern="0" cap="none" spc="0" normalizeH="0" baseline="0" noProof="0" dirty="0">
                <a:ln>
                  <a:noFill/>
                </a:ln>
                <a:solidFill>
                  <a:srgbClr val="FFFFFF"/>
                </a:solidFill>
                <a:effectLst/>
                <a:uLnTx/>
                <a:uFillTx/>
                <a:latin typeface="Intel Clear"/>
                <a:sym typeface="Helvetica Neue"/>
              </a:rPr>
              <a:t>Such as</a:t>
            </a:r>
          </a:p>
          <a:p>
            <a:pPr marL="633413" marR="0" lvl="1" indent="-176213" algn="l" defTabSz="1219169" rtl="0" eaLnBrk="1" fontAlgn="auto" latinLnBrk="0" hangingPunct="0">
              <a:lnSpc>
                <a:spcPct val="90000"/>
              </a:lnSpc>
              <a:spcBef>
                <a:spcPct val="30000"/>
              </a:spcBef>
              <a:spcAft>
                <a:spcPts val="0"/>
              </a:spcAft>
              <a:buClrTx/>
              <a:buSzTx/>
              <a:buFontTx/>
              <a:buChar char="•"/>
              <a:tabLst/>
              <a:defRPr/>
            </a:pPr>
            <a:r>
              <a:rPr kumimoji="0" lang="en-US" altLang="en-US" sz="2400" b="0" i="0" u="none" strike="noStrike" kern="0" cap="none" spc="0" normalizeH="0" baseline="0" noProof="0" dirty="0">
                <a:ln>
                  <a:noFill/>
                </a:ln>
                <a:solidFill>
                  <a:srgbClr val="FFFFFF"/>
                </a:solidFill>
                <a:effectLst/>
                <a:uLnTx/>
                <a:uFillTx/>
                <a:latin typeface="Intel Clear"/>
                <a:sym typeface="Helvetica Neue"/>
              </a:rPr>
              <a:t>Etc.</a:t>
            </a:r>
          </a:p>
          <a:p>
            <a:pPr marL="0" marR="0" lvl="0" indent="0" algn="l" defTabSz="1219169" rtl="0" eaLnBrk="1" fontAlgn="auto" latinLnBrk="0" hangingPunct="0">
              <a:lnSpc>
                <a:spcPct val="90000"/>
              </a:lnSpc>
              <a:spcBef>
                <a:spcPct val="35000"/>
              </a:spcBef>
              <a:spcAft>
                <a:spcPts val="0"/>
              </a:spcAft>
              <a:buClrTx/>
              <a:buSzTx/>
              <a:buFontTx/>
              <a:buNone/>
              <a:tabLst/>
              <a:defRPr/>
            </a:pPr>
            <a:r>
              <a:rPr kumimoji="0" lang="en-US" altLang="en-US" sz="2400" b="0" i="0" u="none" strike="noStrike" kern="0" cap="none" spc="0" normalizeH="0" baseline="0" noProof="0" dirty="0">
                <a:ln>
                  <a:noFill/>
                </a:ln>
                <a:solidFill>
                  <a:srgbClr val="FFFFFF"/>
                </a:solidFill>
                <a:effectLst/>
                <a:uLnTx/>
                <a:uFillTx/>
                <a:latin typeface="Intel Clear"/>
                <a:sym typeface="Helvetica Neue"/>
              </a:rPr>
              <a:t>For example, how would you design and test a system that “must support at least 250 users”?</a:t>
            </a:r>
          </a:p>
        </p:txBody>
      </p:sp>
      <p:sp>
        <p:nvSpPr>
          <p:cNvPr id="3" name="Title 2"/>
          <p:cNvSpPr>
            <a:spLocks noGrp="1"/>
          </p:cNvSpPr>
          <p:nvPr>
            <p:ph type="title"/>
          </p:nvPr>
        </p:nvSpPr>
        <p:spPr/>
        <p:txBody>
          <a:bodyPr/>
          <a:lstStyle/>
          <a:p>
            <a:r>
              <a:rPr lang="en-US" dirty="0"/>
              <a:t>Unbounded Lists</a:t>
            </a:r>
          </a:p>
        </p:txBody>
      </p:sp>
      <p:sp>
        <p:nvSpPr>
          <p:cNvPr id="5" name="AutoShape 4"/>
          <p:cNvSpPr>
            <a:spLocks noChangeArrowheads="1"/>
          </p:cNvSpPr>
          <p:nvPr/>
        </p:nvSpPr>
        <p:spPr bwMode="auto">
          <a:xfrm>
            <a:off x="644177" y="5682000"/>
            <a:ext cx="10936108" cy="379111"/>
          </a:xfrm>
          <a:prstGeom prst="roundRect">
            <a:avLst>
              <a:gd name="adj" fmla="val 16667"/>
            </a:avLst>
          </a:prstGeom>
          <a:solidFill>
            <a:srgbClr val="00B0F0"/>
          </a:solidFill>
          <a:ln/>
        </p:spPr>
        <p:style>
          <a:lnRef idx="0">
            <a:schemeClr val="accent6"/>
          </a:lnRef>
          <a:fillRef idx="3">
            <a:schemeClr val="accent6"/>
          </a:fillRef>
          <a:effectRef idx="3">
            <a:schemeClr val="accent6"/>
          </a:effectRef>
          <a:fontRef idx="minor">
            <a:schemeClr val="lt1"/>
          </a:fontRef>
        </p:style>
        <p:txBody>
          <a:bodyPr wrap="square">
            <a:spAutoFit/>
          </a:bodyPr>
          <a:lstStyle/>
          <a:p>
            <a:pPr marL="0" marR="0" lvl="0" indent="0" algn="ctr" defTabSz="1219169" rtl="0" eaLnBrk="1" fontAlgn="auto" latinLnBrk="0" hangingPunct="0">
              <a:lnSpc>
                <a:spcPct val="90000"/>
              </a:lnSpc>
              <a:spcBef>
                <a:spcPct val="50000"/>
              </a:spcBef>
              <a:spcAft>
                <a:spcPts val="0"/>
              </a:spcAft>
              <a:buClrTx/>
              <a:buSzTx/>
              <a:buFontTx/>
              <a:buNone/>
              <a:tabLst/>
              <a:defRPr/>
            </a:pPr>
            <a:r>
              <a:rPr kumimoji="0" lang="en-US" altLang="en-US" sz="1800" b="0" i="0" u="none" strike="noStrike" kern="0" cap="none" spc="0" normalizeH="0" baseline="0" noProof="0" dirty="0">
                <a:ln>
                  <a:noFill/>
                </a:ln>
                <a:solidFill>
                  <a:srgbClr val="FFFFFF"/>
                </a:solidFill>
                <a:effectLst/>
                <a:uLnTx/>
                <a:uFillTx/>
                <a:latin typeface="Intel Clear" panose="020B0604020203020204" pitchFamily="34" charset="0"/>
                <a:cs typeface="Arial" panose="020B0604020202020204" pitchFamily="34" charset="0"/>
                <a:sym typeface="Helvetica Neue"/>
              </a:rPr>
              <a:t>Unbounded lists are impossible to design for or to test against</a:t>
            </a:r>
          </a:p>
        </p:txBody>
      </p:sp>
    </p:spTree>
    <p:extLst>
      <p:ext uri="{BB962C8B-B14F-4D97-AF65-F5344CB8AC3E}">
        <p14:creationId xmlns:p14="http://schemas.microsoft.com/office/powerpoint/2010/main" val="11067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A41459-F0D4-4C44-8420-DABA5510F7A9}"/>
              </a:ext>
            </a:extLst>
          </p:cNvPr>
          <p:cNvSpPr>
            <a:spLocks noGrp="1"/>
          </p:cNvSpPr>
          <p:nvPr>
            <p:ph type="title"/>
          </p:nvPr>
        </p:nvSpPr>
        <p:spPr/>
        <p:txBody>
          <a:bodyPr/>
          <a:lstStyle/>
          <a:p>
            <a:r>
              <a:rPr lang="en-US" dirty="0" err="1"/>
              <a:t>OpenRE</a:t>
            </a:r>
            <a:r>
              <a:rPr lang="en-US" dirty="0"/>
              <a:t> – Notes about this course</a:t>
            </a:r>
          </a:p>
        </p:txBody>
      </p:sp>
      <p:sp>
        <p:nvSpPr>
          <p:cNvPr id="3" name="Content Placeholder 2">
            <a:extLst>
              <a:ext uri="{FF2B5EF4-FFF2-40B4-BE49-F238E27FC236}">
                <a16:creationId xmlns:a16="http://schemas.microsoft.com/office/drawing/2014/main" id="{1C386F9D-E755-4250-9273-44D033361A5B}"/>
              </a:ext>
            </a:extLst>
          </p:cNvPr>
          <p:cNvSpPr>
            <a:spLocks noGrp="1"/>
          </p:cNvSpPr>
          <p:nvPr>
            <p:ph sz="quarter" idx="28"/>
          </p:nvPr>
        </p:nvSpPr>
        <p:spPr>
          <a:xfrm>
            <a:off x="422283" y="1355402"/>
            <a:ext cx="11010900" cy="4931098"/>
          </a:xfrm>
        </p:spPr>
        <p:txBody>
          <a:bodyPr>
            <a:normAutofit lnSpcReduction="10000"/>
          </a:bodyPr>
          <a:lstStyle/>
          <a:p>
            <a:r>
              <a:rPr lang="en-US" dirty="0"/>
              <a:t>Intel Corporation has a robust internal curriculum of Systems and Requirements Engineering training and education materials.</a:t>
            </a:r>
          </a:p>
          <a:p>
            <a:r>
              <a:rPr lang="en-US" dirty="0"/>
              <a:t>Most training has been delivered F2F. Distance Learning options have existed since ~2012, but COVID accelerated the need to make more distance sessions available.</a:t>
            </a:r>
          </a:p>
          <a:p>
            <a:r>
              <a:rPr lang="en-US" dirty="0"/>
              <a:t>In 2021, we are exploring development of web-based versions of lecture content to enable instructors to better scale across the company for hands-on coaching.</a:t>
            </a:r>
          </a:p>
          <a:p>
            <a:r>
              <a:rPr lang="en-US" dirty="0"/>
              <a:t>In 2021, we also plan to establish IREB Foundation Level RE Certification as an expectation for business unit RE leads. We will develop, pilot, and deploy an internal IREB-compliant class.</a:t>
            </a:r>
          </a:p>
        </p:txBody>
      </p:sp>
    </p:spTree>
    <p:extLst>
      <p:ext uri="{BB962C8B-B14F-4D97-AF65-F5344CB8AC3E}">
        <p14:creationId xmlns:p14="http://schemas.microsoft.com/office/powerpoint/2010/main" val="1723545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505884" y="1353128"/>
            <a:ext cx="10972800" cy="4599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lgn="ctr">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defRPr>
            </a:lvl1pPr>
            <a:lvl2pPr marL="622300" indent="-16510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marL="0" marR="0" lvl="0" indent="0" algn="l" defTabSz="1219169" rtl="0" eaLnBrk="1" fontAlgn="auto" latinLnBrk="0" hangingPunct="0">
              <a:lnSpc>
                <a:spcPct val="90000"/>
              </a:lnSpc>
              <a:spcBef>
                <a:spcPct val="50000"/>
              </a:spcBef>
              <a:spcAft>
                <a:spcPts val="0"/>
              </a:spcAft>
              <a:buClrTx/>
              <a:buSzTx/>
              <a:buFontTx/>
              <a:buNone/>
              <a:tabLst/>
              <a:defRPr/>
            </a:pPr>
            <a:r>
              <a:rPr kumimoji="0" lang="en-US" altLang="en-US" sz="2667" b="0" i="0" u="none" strike="noStrike" kern="0" cap="none" spc="0" normalizeH="0" baseline="0" noProof="0" dirty="0">
                <a:ln>
                  <a:noFill/>
                </a:ln>
                <a:solidFill>
                  <a:srgbClr val="FFFFFF"/>
                </a:solidFill>
                <a:effectLst/>
                <a:uLnTx/>
                <a:uFillTx/>
                <a:latin typeface="Intel Clear"/>
                <a:sym typeface="Helvetica Neue"/>
              </a:rPr>
              <a:t>An Implicit Collection is a collection of objects within requirements that are not explicitly defined anywhere.</a:t>
            </a:r>
          </a:p>
          <a:p>
            <a:pPr marL="0" marR="0" lvl="0" indent="0" algn="l" defTabSz="1219169" rtl="0" eaLnBrk="1" fontAlgn="auto" latinLnBrk="0" hangingPunct="0">
              <a:lnSpc>
                <a:spcPct val="90000"/>
              </a:lnSpc>
              <a:spcBef>
                <a:spcPct val="35000"/>
              </a:spcBef>
              <a:spcAft>
                <a:spcPts val="0"/>
              </a:spcAft>
              <a:buClrTx/>
              <a:buSzTx/>
              <a:buFontTx/>
              <a:buNone/>
              <a:tabLst/>
              <a:defRPr/>
            </a:pPr>
            <a:r>
              <a:rPr kumimoji="0" lang="en-US" altLang="en-US" sz="2400" b="0" i="0" u="none" strike="noStrike" kern="0" cap="none" spc="0" normalizeH="0" baseline="0" noProof="0" dirty="0">
                <a:ln>
                  <a:noFill/>
                </a:ln>
                <a:solidFill>
                  <a:srgbClr val="FFFFFF"/>
                </a:solidFill>
                <a:effectLst/>
                <a:uLnTx/>
                <a:uFillTx/>
                <a:latin typeface="Intel Clear"/>
                <a:sym typeface="Helvetica Neue"/>
              </a:rPr>
              <a:t>Without a definition, readers may assume an incorrect meaning.</a:t>
            </a:r>
          </a:p>
          <a:p>
            <a:pPr marL="0" marR="0" lvl="0" indent="0" algn="l" defTabSz="1219169" rtl="0" eaLnBrk="1" fontAlgn="auto" latinLnBrk="0" hangingPunct="0">
              <a:lnSpc>
                <a:spcPct val="90000"/>
              </a:lnSpc>
              <a:spcBef>
                <a:spcPct val="35000"/>
              </a:spcBef>
              <a:spcAft>
                <a:spcPts val="0"/>
              </a:spcAft>
              <a:buClrTx/>
              <a:buSzTx/>
              <a:buFontTx/>
              <a:buNone/>
              <a:tabLst/>
              <a:defRPr/>
            </a:pPr>
            <a:r>
              <a:rPr kumimoji="0" lang="en-US" altLang="en-US" sz="2400" b="0" i="0" u="none" strike="noStrike" kern="0" cap="none" spc="0" normalizeH="0" baseline="0" noProof="0" dirty="0">
                <a:ln>
                  <a:noFill/>
                </a:ln>
                <a:solidFill>
                  <a:srgbClr val="FFFFFF"/>
                </a:solidFill>
                <a:effectLst/>
                <a:uLnTx/>
                <a:uFillTx/>
                <a:latin typeface="Intel Clear"/>
                <a:sym typeface="Helvetica Neue"/>
              </a:rPr>
              <a:t>Example: </a:t>
            </a:r>
          </a:p>
          <a:p>
            <a:pPr marL="0" marR="0" lvl="0" indent="0" algn="l" defTabSz="1219169" rtl="0" eaLnBrk="1" fontAlgn="auto" latinLnBrk="0" hangingPunct="0">
              <a:lnSpc>
                <a:spcPct val="90000"/>
              </a:lnSpc>
              <a:spcBef>
                <a:spcPts val="1800"/>
              </a:spcBef>
              <a:spcAft>
                <a:spcPts val="0"/>
              </a:spcAft>
              <a:buClrTx/>
              <a:buSzTx/>
              <a:buFontTx/>
              <a:buNone/>
              <a:tabLst/>
              <a:defRPr/>
            </a:pPr>
            <a:r>
              <a:rPr kumimoji="0" lang="en-US" altLang="en-US" sz="2400" b="0" i="0" u="none" strike="noStrike" kern="0" cap="none" spc="0" normalizeH="0" baseline="0" noProof="0" dirty="0">
                <a:ln>
                  <a:noFill/>
                </a:ln>
                <a:solidFill>
                  <a:srgbClr val="FFFFFF"/>
                </a:solidFill>
                <a:effectLst/>
                <a:uLnTx/>
                <a:uFillTx/>
                <a:latin typeface="Intel Clear"/>
                <a:sym typeface="Helvetica Neue"/>
              </a:rPr>
              <a:t>“The software must support 802.11 and other network protocols supported by competing applications under Linux.”</a:t>
            </a:r>
          </a:p>
          <a:p>
            <a:pPr marL="622300" marR="0" lvl="1" indent="-165100" algn="l" defTabSz="1219169" rtl="0" eaLnBrk="1" fontAlgn="auto" latinLnBrk="0" hangingPunct="0">
              <a:lnSpc>
                <a:spcPct val="90000"/>
              </a:lnSpc>
              <a:spcBef>
                <a:spcPts val="1800"/>
              </a:spcBef>
              <a:spcAft>
                <a:spcPts val="0"/>
              </a:spcAft>
              <a:buClrTx/>
              <a:buSzTx/>
              <a:buFont typeface="Arial" panose="020B0604020202020204" pitchFamily="34" charset="0"/>
              <a:buChar char="•"/>
              <a:tabLst/>
              <a:defRPr/>
            </a:pPr>
            <a:r>
              <a:rPr kumimoji="0" lang="en-US" altLang="en-US" sz="2400" b="0" i="0" u="none" strike="noStrike" kern="0" cap="none" spc="0" normalizeH="0" baseline="0" noProof="0" dirty="0">
                <a:ln>
                  <a:noFill/>
                </a:ln>
                <a:solidFill>
                  <a:srgbClr val="FFFFFF"/>
                </a:solidFill>
                <a:effectLst/>
                <a:uLnTx/>
                <a:uFillTx/>
                <a:latin typeface="Intel Clear"/>
                <a:sym typeface="Helvetica Neue"/>
              </a:rPr>
              <a:t>What is counted as a “competing application”?</a:t>
            </a:r>
          </a:p>
          <a:p>
            <a:pPr marL="622300" marR="0" lvl="1" indent="-165100" algn="l" defTabSz="1219169" rtl="0" eaLnBrk="1" fontAlgn="auto" latinLnBrk="0" hangingPunct="0">
              <a:lnSpc>
                <a:spcPct val="90000"/>
              </a:lnSpc>
              <a:spcBef>
                <a:spcPct val="35000"/>
              </a:spcBef>
              <a:spcAft>
                <a:spcPts val="0"/>
              </a:spcAft>
              <a:buClrTx/>
              <a:buSzTx/>
              <a:buFont typeface="Arial" panose="020B0604020202020204" pitchFamily="34" charset="0"/>
              <a:buChar char="•"/>
              <a:tabLst/>
              <a:defRPr/>
            </a:pPr>
            <a:r>
              <a:rPr kumimoji="0" lang="en-US" altLang="en-US" sz="2400" b="0" i="0" u="none" strike="noStrike" kern="0" cap="none" spc="0" normalizeH="0" baseline="0" noProof="0" dirty="0">
                <a:ln>
                  <a:noFill/>
                </a:ln>
                <a:solidFill>
                  <a:srgbClr val="FFFFFF"/>
                </a:solidFill>
                <a:effectLst/>
                <a:uLnTx/>
                <a:uFillTx/>
                <a:latin typeface="Intel Clear"/>
                <a:sym typeface="Helvetica Neue"/>
              </a:rPr>
              <a:t>What belongs to the collection of “other network protocols”?</a:t>
            </a:r>
          </a:p>
          <a:p>
            <a:pPr marL="622300" marR="0" lvl="1" indent="-165100" algn="l" defTabSz="1219169" rtl="0" eaLnBrk="1" fontAlgn="auto" latinLnBrk="0" hangingPunct="0">
              <a:lnSpc>
                <a:spcPct val="90000"/>
              </a:lnSpc>
              <a:spcBef>
                <a:spcPct val="35000"/>
              </a:spcBef>
              <a:spcAft>
                <a:spcPts val="0"/>
              </a:spcAft>
              <a:buClrTx/>
              <a:buSzTx/>
              <a:buFont typeface="Arial" panose="020B0604020202020204" pitchFamily="34" charset="0"/>
              <a:buChar char="•"/>
              <a:tabLst/>
              <a:defRPr/>
            </a:pPr>
            <a:r>
              <a:rPr kumimoji="0" lang="en-US" altLang="en-US" sz="2400" b="0" i="0" u="none" strike="noStrike" kern="0" cap="none" spc="0" normalizeH="0" baseline="0" noProof="0" dirty="0">
                <a:ln>
                  <a:noFill/>
                </a:ln>
                <a:solidFill>
                  <a:srgbClr val="FFFFFF"/>
                </a:solidFill>
                <a:effectLst/>
                <a:uLnTx/>
                <a:uFillTx/>
                <a:latin typeface="Intel Clear"/>
                <a:sym typeface="Helvetica Neue"/>
              </a:rPr>
              <a:t>What specific protocols of 802.11 are included?</a:t>
            </a:r>
          </a:p>
          <a:p>
            <a:pPr marL="622300" marR="0" lvl="1" indent="-165100" algn="l" defTabSz="1219169" rtl="0" eaLnBrk="1" fontAlgn="auto" latinLnBrk="0" hangingPunct="0">
              <a:lnSpc>
                <a:spcPct val="90000"/>
              </a:lnSpc>
              <a:spcBef>
                <a:spcPct val="35000"/>
              </a:spcBef>
              <a:spcAft>
                <a:spcPts val="0"/>
              </a:spcAft>
              <a:buClrTx/>
              <a:buSzTx/>
              <a:buFont typeface="Arial" panose="020B0604020202020204" pitchFamily="34" charset="0"/>
              <a:buChar char="•"/>
              <a:tabLst/>
              <a:defRPr/>
            </a:pPr>
            <a:r>
              <a:rPr kumimoji="0" lang="en-US" altLang="en-US" sz="2400" b="0" i="0" u="none" strike="noStrike" kern="0" cap="none" spc="0" normalizeH="0" baseline="0" noProof="0" dirty="0">
                <a:ln>
                  <a:noFill/>
                </a:ln>
                <a:solidFill>
                  <a:srgbClr val="FFFFFF"/>
                </a:solidFill>
                <a:effectLst/>
                <a:uLnTx/>
                <a:uFillTx/>
                <a:latin typeface="Intel Clear"/>
                <a:sym typeface="Helvetica Neue"/>
              </a:rPr>
              <a:t>“Linux” is also a collection of OS vendors, versions, and revision levels</a:t>
            </a:r>
          </a:p>
        </p:txBody>
      </p:sp>
      <p:sp>
        <p:nvSpPr>
          <p:cNvPr id="3" name="Title 2"/>
          <p:cNvSpPr>
            <a:spLocks noGrp="1"/>
          </p:cNvSpPr>
          <p:nvPr>
            <p:ph type="title"/>
          </p:nvPr>
        </p:nvSpPr>
        <p:spPr/>
        <p:txBody>
          <a:bodyPr/>
          <a:lstStyle/>
          <a:p>
            <a:r>
              <a:rPr lang="en-US" dirty="0"/>
              <a:t>Implicit Collections</a:t>
            </a:r>
          </a:p>
        </p:txBody>
      </p:sp>
    </p:spTree>
    <p:extLst>
      <p:ext uri="{BB962C8B-B14F-4D97-AF65-F5344CB8AC3E}">
        <p14:creationId xmlns:p14="http://schemas.microsoft.com/office/powerpoint/2010/main" val="2703263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6"/>
          <p:cNvSpPr txBox="1">
            <a:spLocks noChangeArrowheads="1"/>
          </p:cNvSpPr>
          <p:nvPr/>
        </p:nvSpPr>
        <p:spPr bwMode="auto">
          <a:xfrm>
            <a:off x="523699" y="1215361"/>
            <a:ext cx="11268427" cy="4156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lgn="ctr">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defRPr>
            </a:lvl1pPr>
            <a:lvl2pPr marL="576263" indent="-188913">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marL="0" marR="0" lvl="0" indent="0" algn="l" defTabSz="1219169" rtl="0" eaLnBrk="1" fontAlgn="auto" latinLnBrk="0" hangingPunct="0">
              <a:lnSpc>
                <a:spcPct val="90000"/>
              </a:lnSpc>
              <a:spcBef>
                <a:spcPct val="50000"/>
              </a:spcBef>
              <a:spcAft>
                <a:spcPts val="0"/>
              </a:spcAft>
              <a:buClrTx/>
              <a:buSzTx/>
              <a:buFontTx/>
              <a:buNone/>
              <a:tabLst/>
              <a:defRPr/>
            </a:pPr>
            <a:r>
              <a:rPr kumimoji="0" lang="en-US" altLang="en-US" sz="2400" b="0" i="0" u="none" strike="noStrike" kern="0" cap="none" spc="0" normalizeH="0" baseline="0" noProof="0" dirty="0">
                <a:ln>
                  <a:noFill/>
                </a:ln>
                <a:solidFill>
                  <a:srgbClr val="FFFFFF"/>
                </a:solidFill>
                <a:effectLst/>
                <a:uLnTx/>
                <a:uFillTx/>
                <a:latin typeface="Intel Clear"/>
                <a:ea typeface="Intel Clear Light" panose="020B0404020203020204" pitchFamily="34" charset="0"/>
                <a:cs typeface="Intel Clear Light" panose="020B0404020203020204" pitchFamily="34" charset="0"/>
                <a:sym typeface="Helvetica Neue"/>
              </a:rPr>
              <a:t>The word “and” in a requirement statement may signal an error:</a:t>
            </a:r>
            <a:endParaRPr kumimoji="0" lang="en-US" altLang="en-US" sz="1100" b="0" i="0" u="none" strike="noStrike" kern="0" cap="none" spc="0" normalizeH="0" baseline="0" noProof="0" dirty="0">
              <a:ln>
                <a:noFill/>
              </a:ln>
              <a:solidFill>
                <a:srgbClr val="FFFFFF"/>
              </a:solidFill>
              <a:effectLst/>
              <a:uLnTx/>
              <a:uFillTx/>
              <a:latin typeface="Intel Clear"/>
              <a:ea typeface="Intel Clear Light" panose="020B0404020203020204" pitchFamily="34" charset="0"/>
              <a:cs typeface="Intel Clear Light" panose="020B0404020203020204" pitchFamily="34" charset="0"/>
              <a:sym typeface="Helvetica Neue"/>
            </a:endParaRPr>
          </a:p>
          <a:p>
            <a:pPr marL="0" marR="0" lvl="0" indent="-251878" algn="l" defTabSz="1219169" rtl="0" eaLnBrk="1" fontAlgn="auto" latinLnBrk="0" hangingPunct="0">
              <a:lnSpc>
                <a:spcPct val="90000"/>
              </a:lnSpc>
              <a:spcBef>
                <a:spcPts val="2250"/>
              </a:spcBef>
              <a:spcAft>
                <a:spcPts val="1333"/>
              </a:spcAft>
              <a:buClrTx/>
              <a:buSzTx/>
              <a:buFontTx/>
              <a:buNone/>
              <a:tabLst/>
              <a:defRPr/>
            </a:pPr>
            <a:r>
              <a:rPr kumimoji="0" lang="en-US" altLang="en-US" sz="2000" b="0" i="0" u="none" strike="noStrike" kern="0" cap="none" spc="0" normalizeH="0" baseline="0" noProof="0" dirty="0">
                <a:ln>
                  <a:noFill/>
                </a:ln>
                <a:solidFill>
                  <a:srgbClr val="FFFFFF"/>
                </a:solidFill>
                <a:effectLst/>
                <a:uLnTx/>
                <a:uFillTx/>
                <a:latin typeface="Intel Clear"/>
                <a:ea typeface="Intel Clear Light" panose="020B0404020203020204" pitchFamily="34" charset="0"/>
                <a:cs typeface="Intel Clear Light" panose="020B0404020203020204" pitchFamily="34" charset="0"/>
                <a:sym typeface="Helvetica Neue"/>
              </a:rPr>
              <a:t>A qualifier before a phrase with “and” can result in </a:t>
            </a:r>
            <a:r>
              <a:rPr kumimoji="0" lang="en-US" altLang="en-US" sz="2000" b="1" i="0" u="none" strike="noStrike" kern="0" cap="none" spc="0" normalizeH="0" baseline="0" noProof="0" dirty="0">
                <a:ln>
                  <a:noFill/>
                </a:ln>
                <a:solidFill>
                  <a:srgbClr val="004A86">
                    <a:lumMod val="20000"/>
                    <a:lumOff val="80000"/>
                  </a:srgbClr>
                </a:solidFill>
                <a:effectLst/>
                <a:uLnTx/>
                <a:uFillTx/>
                <a:latin typeface="Intel Clear"/>
                <a:ea typeface="Intel Clear Light" panose="020B0404020203020204" pitchFamily="34" charset="0"/>
                <a:cs typeface="Intel Clear Light" panose="020B0404020203020204" pitchFamily="34" charset="0"/>
                <a:sym typeface="Helvetica Neue"/>
              </a:rPr>
              <a:t>conflicting interpretations</a:t>
            </a:r>
            <a:r>
              <a:rPr kumimoji="0" lang="en-US" altLang="en-US" sz="2000" b="0" i="0" u="none" strike="noStrike" kern="0" cap="none" spc="0" normalizeH="0" baseline="0" noProof="0" dirty="0">
                <a:ln>
                  <a:noFill/>
                </a:ln>
                <a:solidFill>
                  <a:srgbClr val="004A86">
                    <a:lumMod val="20000"/>
                    <a:lumOff val="80000"/>
                  </a:srgbClr>
                </a:solidFill>
                <a:effectLst/>
                <a:uLnTx/>
                <a:uFillTx/>
                <a:latin typeface="Intel Clear"/>
                <a:ea typeface="Intel Clear Light" panose="020B0404020203020204" pitchFamily="34" charset="0"/>
                <a:cs typeface="Intel Clear Light" panose="020B0404020203020204" pitchFamily="34" charset="0"/>
                <a:sym typeface="Helvetica Neue"/>
              </a:rPr>
              <a:t> </a:t>
            </a:r>
            <a:r>
              <a:rPr kumimoji="0" lang="en-US" altLang="en-US" sz="2000" b="0" i="0" u="none" strike="noStrike" kern="0" cap="none" spc="0" normalizeH="0" baseline="0" noProof="0" dirty="0">
                <a:ln>
                  <a:noFill/>
                </a:ln>
                <a:solidFill>
                  <a:srgbClr val="FFFFFF"/>
                </a:solidFill>
                <a:effectLst/>
                <a:uLnTx/>
                <a:uFillTx/>
                <a:latin typeface="Intel Clear"/>
                <a:ea typeface="Intel Clear Light" panose="020B0404020203020204" pitchFamily="34" charset="0"/>
                <a:cs typeface="Intel Clear Light" panose="020B0404020203020204" pitchFamily="34" charset="0"/>
                <a:sym typeface="Helvetica Neue"/>
              </a:rPr>
              <a:t>of a requirement:  “authorized nurses and doctors”</a:t>
            </a:r>
          </a:p>
          <a:p>
            <a:pPr marL="0" marR="0" lvl="0" indent="0" algn="l" defTabSz="1219169" rtl="0" eaLnBrk="1" fontAlgn="auto" latinLnBrk="0" hangingPunct="0">
              <a:lnSpc>
                <a:spcPct val="90000"/>
              </a:lnSpc>
              <a:spcBef>
                <a:spcPts val="1800"/>
              </a:spcBef>
              <a:spcAft>
                <a:spcPts val="1200"/>
              </a:spcAft>
              <a:buClrTx/>
              <a:buSzTx/>
              <a:buFontTx/>
              <a:buNone/>
              <a:tabLst/>
              <a:defRPr/>
            </a:pPr>
            <a:r>
              <a:rPr kumimoji="0" lang="en-US" altLang="en-US" sz="2000" b="0" i="0" u="none" strike="noStrike" kern="0" cap="none" spc="0" normalizeH="0" baseline="0" noProof="0" dirty="0">
                <a:ln>
                  <a:noFill/>
                </a:ln>
                <a:solidFill>
                  <a:srgbClr val="FFFFFF"/>
                </a:solidFill>
                <a:effectLst/>
                <a:uLnTx/>
                <a:uFillTx/>
                <a:latin typeface="Intel Clear"/>
                <a:ea typeface="Intel Clear Light" panose="020B0404020203020204" pitchFamily="34" charset="0"/>
                <a:cs typeface="Intel Clear Light" panose="020B0404020203020204" pitchFamily="34" charset="0"/>
                <a:sym typeface="Helvetica Neue"/>
              </a:rPr>
              <a:t>“And” may indicate the presence of </a:t>
            </a:r>
            <a:r>
              <a:rPr kumimoji="0" lang="en-US" altLang="en-US" sz="2000" b="1" i="0" u="none" strike="noStrike" kern="0" cap="none" spc="0" normalizeH="0" baseline="0" noProof="0" dirty="0">
                <a:ln>
                  <a:noFill/>
                </a:ln>
                <a:solidFill>
                  <a:srgbClr val="004A86">
                    <a:lumMod val="20000"/>
                    <a:lumOff val="80000"/>
                  </a:srgbClr>
                </a:solidFill>
                <a:effectLst/>
                <a:uLnTx/>
                <a:uFillTx/>
                <a:latin typeface="Intel Clear"/>
                <a:ea typeface="Intel Clear Light" panose="020B0404020203020204" pitchFamily="34" charset="0"/>
                <a:cs typeface="Intel Clear Light" panose="020B0404020203020204" pitchFamily="34" charset="0"/>
                <a:sym typeface="Helvetica Neue"/>
              </a:rPr>
              <a:t>more than one requirement</a:t>
            </a:r>
            <a:r>
              <a:rPr kumimoji="0" lang="en-US" altLang="en-US" sz="2000" b="0" i="0" u="none" strike="noStrike" kern="0" cap="none" spc="0" normalizeH="0" baseline="0" noProof="0" dirty="0">
                <a:ln>
                  <a:noFill/>
                </a:ln>
                <a:solidFill>
                  <a:srgbClr val="FFFFFF"/>
                </a:solidFill>
                <a:effectLst/>
                <a:uLnTx/>
                <a:uFillTx/>
                <a:latin typeface="Intel Clear"/>
                <a:ea typeface="Intel Clear Light" panose="020B0404020203020204" pitchFamily="34" charset="0"/>
                <a:cs typeface="Intel Clear Light" panose="020B0404020203020204" pitchFamily="34" charset="0"/>
                <a:sym typeface="Helvetica Neue"/>
              </a:rPr>
              <a:t>:</a:t>
            </a:r>
            <a:endParaRPr kumimoji="0" lang="en-US" altLang="en-US" sz="2000" b="0" i="1" u="none" strike="noStrike" kern="0" cap="none" spc="0" normalizeH="0" baseline="0" noProof="0" dirty="0">
              <a:ln>
                <a:noFill/>
              </a:ln>
              <a:solidFill>
                <a:srgbClr val="FFFFFF"/>
              </a:solidFill>
              <a:effectLst/>
              <a:uLnTx/>
              <a:uFillTx/>
              <a:latin typeface="Intel Clear"/>
              <a:ea typeface="Intel Clear Light" panose="020B0404020203020204" pitchFamily="34" charset="0"/>
              <a:cs typeface="Intel Clear Light" panose="020B0404020203020204" pitchFamily="34" charset="0"/>
              <a:sym typeface="Helvetica Neue"/>
            </a:endParaRPr>
          </a:p>
          <a:p>
            <a:pPr marL="576263" marR="0" lvl="1" indent="-188913" algn="l" defTabSz="1219169" rtl="0" eaLnBrk="1" fontAlgn="auto" latinLnBrk="0" hangingPunct="0">
              <a:lnSpc>
                <a:spcPct val="90000"/>
              </a:lnSpc>
              <a:spcBef>
                <a:spcPts val="1800"/>
              </a:spcBef>
              <a:spcAft>
                <a:spcPts val="1200"/>
              </a:spcAft>
              <a:buClrTx/>
              <a:buSzTx/>
              <a:buFontTx/>
              <a:buChar char="•"/>
              <a:tabLst/>
              <a:defRPr/>
            </a:pPr>
            <a:r>
              <a:rPr kumimoji="0" lang="en-US" altLang="en-US" sz="2000" b="0" i="0" u="none" strike="noStrike" kern="0" cap="none" spc="0" normalizeH="0" baseline="0" noProof="0" dirty="0">
                <a:ln>
                  <a:noFill/>
                </a:ln>
                <a:solidFill>
                  <a:srgbClr val="FFFFFF"/>
                </a:solidFill>
                <a:effectLst/>
                <a:uLnTx/>
                <a:uFillTx/>
                <a:latin typeface="Intel Clear"/>
                <a:ea typeface="Intel Clear Light" panose="020B0404020203020204" pitchFamily="34" charset="0"/>
                <a:cs typeface="Intel Clear Light" panose="020B0404020203020204" pitchFamily="34" charset="0"/>
                <a:sym typeface="Helvetica Neue"/>
              </a:rPr>
              <a:t>The tool shall identify and prioritize functional safety requirements.</a:t>
            </a:r>
          </a:p>
          <a:p>
            <a:pPr marL="0" marR="0" lvl="0" indent="0" algn="l" defTabSz="1219169" rtl="0" eaLnBrk="1" fontAlgn="auto" latinLnBrk="0" hangingPunct="0">
              <a:lnSpc>
                <a:spcPct val="90000"/>
              </a:lnSpc>
              <a:spcBef>
                <a:spcPts val="1800"/>
              </a:spcBef>
              <a:spcAft>
                <a:spcPts val="1200"/>
              </a:spcAft>
              <a:buClrTx/>
              <a:buSzTx/>
              <a:buFontTx/>
              <a:buNone/>
              <a:tabLst/>
              <a:defRPr/>
            </a:pPr>
            <a:r>
              <a:rPr kumimoji="0" lang="en-US" altLang="en-US" sz="2000" b="0" i="0" u="none" strike="noStrike" kern="0" cap="none" spc="0" normalizeH="0" baseline="0" noProof="0" dirty="0">
                <a:ln>
                  <a:noFill/>
                </a:ln>
                <a:solidFill>
                  <a:srgbClr val="FFFFFF"/>
                </a:solidFill>
                <a:effectLst/>
                <a:uLnTx/>
                <a:uFillTx/>
                <a:latin typeface="Intel Clear"/>
                <a:ea typeface="Intel Clear Light" panose="020B0404020203020204" pitchFamily="34" charset="0"/>
                <a:cs typeface="Intel Clear Light" panose="020B0404020203020204" pitchFamily="34" charset="0"/>
                <a:sym typeface="Helvetica Neue"/>
              </a:rPr>
              <a:t>“And” is acceptable in a few circumstances:</a:t>
            </a:r>
          </a:p>
          <a:p>
            <a:pPr marL="576263" marR="0" lvl="1" indent="-188913" algn="l" defTabSz="1219169" rtl="0" eaLnBrk="1" fontAlgn="auto" latinLnBrk="0" hangingPunct="0">
              <a:lnSpc>
                <a:spcPct val="90000"/>
              </a:lnSpc>
              <a:spcBef>
                <a:spcPts val="1800"/>
              </a:spcBef>
              <a:spcAft>
                <a:spcPts val="1200"/>
              </a:spcAft>
              <a:buClrTx/>
              <a:buSzTx/>
              <a:buFontTx/>
              <a:buChar char="•"/>
              <a:tabLst/>
              <a:defRPr/>
            </a:pPr>
            <a:r>
              <a:rPr kumimoji="0" lang="en-US" altLang="en-US" sz="1800" b="0" i="0" u="none" strike="noStrike" kern="0" cap="none" spc="0" normalizeH="0" baseline="0" noProof="0" dirty="0">
                <a:ln>
                  <a:noFill/>
                </a:ln>
                <a:solidFill>
                  <a:srgbClr val="FFFFFF"/>
                </a:solidFill>
                <a:effectLst/>
                <a:uLnTx/>
                <a:uFillTx/>
                <a:latin typeface="Intel Clear"/>
                <a:ea typeface="Intel Clear Light" panose="020B0404020203020204" pitchFamily="34" charset="0"/>
                <a:cs typeface="Intel Clear Light" panose="020B0404020203020204" pitchFamily="34" charset="0"/>
                <a:sym typeface="Helvetica Neue"/>
              </a:rPr>
              <a:t>When sensor detects water level below the measurement midpoint, water management system shall simultaneously pause the pump and open the water tap.</a:t>
            </a:r>
          </a:p>
        </p:txBody>
      </p:sp>
      <p:sp>
        <p:nvSpPr>
          <p:cNvPr id="3" name="Title 2"/>
          <p:cNvSpPr>
            <a:spLocks noGrp="1"/>
          </p:cNvSpPr>
          <p:nvPr>
            <p:ph type="title"/>
          </p:nvPr>
        </p:nvSpPr>
        <p:spPr/>
        <p:txBody>
          <a:bodyPr/>
          <a:lstStyle/>
          <a:p>
            <a:r>
              <a:rPr lang="en-US" dirty="0"/>
              <a:t>The Trouble with “And”</a:t>
            </a:r>
          </a:p>
        </p:txBody>
      </p:sp>
      <p:sp>
        <p:nvSpPr>
          <p:cNvPr id="6" name="AutoShape 4"/>
          <p:cNvSpPr>
            <a:spLocks noChangeArrowheads="1"/>
          </p:cNvSpPr>
          <p:nvPr/>
        </p:nvSpPr>
        <p:spPr bwMode="auto">
          <a:xfrm>
            <a:off x="582546" y="5560009"/>
            <a:ext cx="10936108" cy="654931"/>
          </a:xfrm>
          <a:prstGeom prst="roundRect">
            <a:avLst>
              <a:gd name="adj" fmla="val 16667"/>
            </a:avLst>
          </a:prstGeom>
          <a:solidFill>
            <a:srgbClr val="00B0F0"/>
          </a:solidFill>
          <a:ln/>
        </p:spPr>
        <p:style>
          <a:lnRef idx="0">
            <a:schemeClr val="accent6"/>
          </a:lnRef>
          <a:fillRef idx="3">
            <a:schemeClr val="accent6"/>
          </a:fillRef>
          <a:effectRef idx="3">
            <a:schemeClr val="accent6"/>
          </a:effectRef>
          <a:fontRef idx="minor">
            <a:schemeClr val="lt1"/>
          </a:fontRef>
        </p:style>
        <p:txBody>
          <a:bodyPr wrap="square">
            <a:spAutoFit/>
          </a:bodyPr>
          <a:lstStyle/>
          <a:p>
            <a:pPr marL="0" marR="0" lvl="0" indent="0" algn="ctr" defTabSz="1219169" rtl="0" eaLnBrk="1" fontAlgn="auto" latinLnBrk="0" hangingPunct="0">
              <a:lnSpc>
                <a:spcPct val="90000"/>
              </a:lnSpc>
              <a:spcBef>
                <a:spcPct val="50000"/>
              </a:spcBef>
              <a:spcAft>
                <a:spcPts val="0"/>
              </a:spcAft>
              <a:buClrTx/>
              <a:buSzTx/>
              <a:buFontTx/>
              <a:buNone/>
              <a:tabLst/>
              <a:defRPr/>
            </a:pPr>
            <a:r>
              <a:rPr kumimoji="0" lang="en-US" altLang="en-US" sz="1800" b="0" i="0" u="none" strike="noStrike" kern="0" cap="none" spc="0" normalizeH="0" baseline="0" noProof="0" dirty="0">
                <a:ln>
                  <a:noFill/>
                </a:ln>
                <a:solidFill>
                  <a:srgbClr val="FFFFFF"/>
                </a:solidFill>
                <a:effectLst/>
                <a:uLnTx/>
                <a:uFillTx/>
                <a:latin typeface="Intel Clear" panose="020B0604020203020204" pitchFamily="34" charset="0"/>
                <a:cs typeface="Arial" panose="020B0604020202020204" pitchFamily="34" charset="0"/>
                <a:sym typeface="Helvetica Neue"/>
              </a:rPr>
              <a:t>The presence of more than one verb in a requirement is a strong indicator – </a:t>
            </a:r>
            <a:r>
              <a:rPr kumimoji="0" lang="en-US" altLang="en-US" sz="1800" b="0" i="0" u="none" strike="noStrike" kern="0" cap="none" spc="0" normalizeH="0" baseline="0" noProof="0" dirty="0">
                <a:ln>
                  <a:noFill/>
                </a:ln>
                <a:solidFill>
                  <a:srgbClr val="000000"/>
                </a:solidFill>
                <a:effectLst/>
                <a:uLnTx/>
                <a:uFillTx/>
                <a:latin typeface="Intel Clear" panose="020B0604020203020204" pitchFamily="34" charset="0"/>
                <a:cs typeface="Arial" panose="020B0604020202020204" pitchFamily="34" charset="0"/>
                <a:sym typeface="Helvetica Neue"/>
              </a:rPr>
              <a:t>but not an absolute rule </a:t>
            </a:r>
            <a:r>
              <a:rPr kumimoji="0" lang="en-US" altLang="en-US" sz="1800" b="0" i="0" u="none" strike="noStrike" kern="0" cap="none" spc="0" normalizeH="0" baseline="0" noProof="0" dirty="0">
                <a:ln>
                  <a:noFill/>
                </a:ln>
                <a:solidFill>
                  <a:srgbClr val="FFFFFF"/>
                </a:solidFill>
                <a:effectLst/>
                <a:uLnTx/>
                <a:uFillTx/>
                <a:latin typeface="Intel Clear" panose="020B0604020203020204" pitchFamily="34" charset="0"/>
                <a:cs typeface="Arial" panose="020B0604020202020204" pitchFamily="34" charset="0"/>
                <a:sym typeface="Helvetica Neue"/>
              </a:rPr>
              <a:t>- that “AND” signals more than one requirement.</a:t>
            </a:r>
          </a:p>
        </p:txBody>
      </p:sp>
    </p:spTree>
    <p:extLst>
      <p:ext uri="{BB962C8B-B14F-4D97-AF65-F5344CB8AC3E}">
        <p14:creationId xmlns:p14="http://schemas.microsoft.com/office/powerpoint/2010/main" val="4189876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872352" y="4824387"/>
            <a:ext cx="2133600" cy="273844"/>
          </a:xfrm>
          <a:prstGeom prst="rect">
            <a:avLst/>
          </a:prstGeom>
        </p:spPr>
        <p:txBody>
          <a:bodyPr vert="horz" lIns="0" tIns="0" rIns="0" bIns="0" rtlCol="0" anchor="ctr"/>
          <a:lstStyle>
            <a:defPPr>
              <a:defRPr lang="en-US"/>
            </a:defPPr>
            <a:lvl1pPr marL="0" algn="r" defTabSz="457200" rtl="0" eaLnBrk="1" latinLnBrk="0" hangingPunct="1">
              <a:defRPr sz="800" kern="1200">
                <a:solidFill>
                  <a:schemeClr val="bg1"/>
                </a:solidFill>
                <a:latin typeface="+mn-lt"/>
                <a:ea typeface="+mn-ea"/>
                <a:cs typeface="Intel Clear"/>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90000"/>
              </a:lnSpc>
              <a:spcBef>
                <a:spcPts val="2250"/>
              </a:spcBef>
              <a:spcAft>
                <a:spcPts val="0"/>
              </a:spcAft>
              <a:buClrTx/>
              <a:buSzTx/>
              <a:buFontTx/>
              <a:buNone/>
              <a:tabLst/>
              <a:defRPr/>
            </a:pPr>
            <a:fld id="{EE2556C5-CE8C-6547-B838-EA80C61A4AF7}" type="slidenum">
              <a:rPr kumimoji="0" lang="en-US" sz="800" b="0" i="0" u="none" strike="noStrike" kern="1200" cap="none" spc="0" normalizeH="0" baseline="0" noProof="0" smtClean="0">
                <a:ln>
                  <a:noFill/>
                </a:ln>
                <a:solidFill>
                  <a:srgbClr val="000000"/>
                </a:solidFill>
                <a:effectLst/>
                <a:uLnTx/>
                <a:uFillTx/>
                <a:latin typeface="Intel Clear"/>
                <a:cs typeface="Intel Clear"/>
                <a:sym typeface="Helvetica Neue"/>
              </a:rPr>
              <a:pPr marL="0" marR="0" lvl="0" indent="0" algn="r" defTabSz="457200" rtl="0" eaLnBrk="1" fontAlgn="auto" latinLnBrk="0" hangingPunct="1">
                <a:lnSpc>
                  <a:spcPct val="90000"/>
                </a:lnSpc>
                <a:spcBef>
                  <a:spcPts val="2250"/>
                </a:spcBef>
                <a:spcAft>
                  <a:spcPts val="0"/>
                </a:spcAft>
                <a:buClrTx/>
                <a:buSzTx/>
                <a:buFontTx/>
                <a:buNone/>
                <a:tabLst/>
                <a:defRPr/>
              </a:pPr>
              <a:t>32</a:t>
            </a:fld>
            <a:endParaRPr kumimoji="0" lang="en-US" sz="800" b="0" i="0" u="none" strike="noStrike" kern="1200" cap="none" spc="0" normalizeH="0" baseline="0" noProof="0" dirty="0">
              <a:ln>
                <a:noFill/>
              </a:ln>
              <a:solidFill>
                <a:srgbClr val="000000"/>
              </a:solidFill>
              <a:effectLst/>
              <a:uLnTx/>
              <a:uFillTx/>
              <a:latin typeface="Intel Clear"/>
              <a:cs typeface="Intel Clear"/>
              <a:sym typeface="Helvetica Neue"/>
            </a:endParaRPr>
          </a:p>
        </p:txBody>
      </p:sp>
      <p:sp>
        <p:nvSpPr>
          <p:cNvPr id="3" name="Title 2"/>
          <p:cNvSpPr>
            <a:spLocks noGrp="1"/>
          </p:cNvSpPr>
          <p:nvPr>
            <p:ph type="title"/>
          </p:nvPr>
        </p:nvSpPr>
        <p:spPr/>
        <p:txBody>
          <a:bodyPr/>
          <a:lstStyle/>
          <a:p>
            <a:r>
              <a:rPr lang="en-US" altLang="en-US" dirty="0"/>
              <a:t>Other Common Issues</a:t>
            </a:r>
            <a:endParaRPr lang="en-US" dirty="0"/>
          </a:p>
        </p:txBody>
      </p:sp>
      <p:sp>
        <p:nvSpPr>
          <p:cNvPr id="4" name="Text Box 6"/>
          <p:cNvSpPr txBox="1">
            <a:spLocks noChangeArrowheads="1"/>
          </p:cNvSpPr>
          <p:nvPr/>
        </p:nvSpPr>
        <p:spPr bwMode="auto">
          <a:xfrm>
            <a:off x="563210" y="1181700"/>
            <a:ext cx="11087805" cy="4041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lgn="ctr">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defRPr>
            </a:lvl1pPr>
            <a:lvl2pPr marL="576263" indent="-188913">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marL="0" marR="0" lvl="0" indent="0" algn="l" defTabSz="1219169" rtl="0" eaLnBrk="1" fontAlgn="auto" latinLnBrk="0" hangingPunct="0">
              <a:lnSpc>
                <a:spcPct val="90000"/>
              </a:lnSpc>
              <a:spcBef>
                <a:spcPct val="50000"/>
              </a:spcBef>
              <a:spcAft>
                <a:spcPts val="0"/>
              </a:spcAft>
              <a:buClrTx/>
              <a:buSzTx/>
              <a:buFontTx/>
              <a:buNone/>
              <a:tabLst/>
              <a:defRPr/>
            </a:pPr>
            <a:r>
              <a:rPr kumimoji="0" lang="en-US" altLang="en-US" sz="2667" b="0" i="0" u="none" strike="noStrike" kern="0" cap="none" spc="0" normalizeH="0" baseline="0" noProof="0" dirty="0">
                <a:ln>
                  <a:noFill/>
                </a:ln>
                <a:solidFill>
                  <a:srgbClr val="FFFFFF"/>
                </a:solidFill>
                <a:effectLst/>
                <a:uLnTx/>
                <a:uFillTx/>
                <a:latin typeface="Intel Clear" panose="020B0604020203020204" pitchFamily="34" charset="0"/>
                <a:sym typeface="Helvetica Neue"/>
              </a:rPr>
              <a:t>Be careful with verb choice</a:t>
            </a:r>
          </a:p>
          <a:p>
            <a:pPr marL="576263" marR="0" lvl="1" indent="-188913" algn="l" defTabSz="1219169" rtl="0" eaLnBrk="1" fontAlgn="auto" latinLnBrk="0" hangingPunct="0">
              <a:lnSpc>
                <a:spcPct val="90000"/>
              </a:lnSpc>
              <a:spcBef>
                <a:spcPct val="50000"/>
              </a:spcBef>
              <a:spcAft>
                <a:spcPts val="0"/>
              </a:spcAft>
              <a:buClrTx/>
              <a:buSzTx/>
              <a:buFontTx/>
              <a:buChar char="•"/>
              <a:tabLst/>
              <a:defRPr/>
            </a:pPr>
            <a:r>
              <a:rPr kumimoji="0" lang="en-US" altLang="en-US" sz="2133" b="0" i="0" u="none" strike="noStrike" kern="0" cap="none" spc="0" normalizeH="0" baseline="0" noProof="0" dirty="0">
                <a:ln>
                  <a:noFill/>
                </a:ln>
                <a:solidFill>
                  <a:srgbClr val="FFFFFF"/>
                </a:solidFill>
                <a:effectLst/>
                <a:uLnTx/>
                <a:uFillTx/>
                <a:latin typeface="Intel Clear"/>
                <a:sym typeface="Helvetica Neue"/>
              </a:rPr>
              <a:t>Systems shall manage, enable, allow, support, ensure, permit, assist, provide the capability to…</a:t>
            </a:r>
          </a:p>
          <a:p>
            <a:pPr marL="0" marR="0" lvl="0" indent="0" algn="l" defTabSz="1219169" rtl="0" eaLnBrk="1" fontAlgn="auto" latinLnBrk="0" hangingPunct="0">
              <a:lnSpc>
                <a:spcPct val="90000"/>
              </a:lnSpc>
              <a:spcBef>
                <a:spcPct val="50000"/>
              </a:spcBef>
              <a:spcAft>
                <a:spcPts val="0"/>
              </a:spcAft>
              <a:buClrTx/>
              <a:buSzTx/>
              <a:buFontTx/>
              <a:buNone/>
              <a:tabLst/>
              <a:defRPr/>
            </a:pPr>
            <a:r>
              <a:rPr kumimoji="0" lang="en-US" altLang="en-US" sz="2667" b="0" i="0" u="none" strike="noStrike" kern="0" cap="none" spc="0" normalizeH="0" baseline="0" noProof="0" dirty="0">
                <a:ln>
                  <a:noFill/>
                </a:ln>
                <a:solidFill>
                  <a:srgbClr val="FFFFFF"/>
                </a:solidFill>
                <a:effectLst/>
                <a:uLnTx/>
                <a:uFillTx/>
                <a:latin typeface="Intel Clear" panose="020B0604020203020204" pitchFamily="34" charset="0"/>
                <a:sym typeface="Helvetica Neue"/>
              </a:rPr>
              <a:t>Be careful with </a:t>
            </a:r>
            <a:r>
              <a:rPr kumimoji="0" lang="en-US" altLang="en-US" sz="2667" b="1" i="1" u="none" strike="noStrike" kern="0" cap="none" spc="0" normalizeH="0" baseline="0" noProof="0" dirty="0">
                <a:ln>
                  <a:noFill/>
                </a:ln>
                <a:solidFill>
                  <a:srgbClr val="004A86">
                    <a:lumMod val="20000"/>
                    <a:lumOff val="80000"/>
                  </a:srgbClr>
                </a:solidFill>
                <a:effectLst/>
                <a:uLnTx/>
                <a:uFillTx/>
                <a:latin typeface="Intel Clear" panose="020B0604020203020204" pitchFamily="34" charset="0"/>
                <a:sym typeface="Helvetica Neue"/>
              </a:rPr>
              <a:t>each</a:t>
            </a:r>
            <a:r>
              <a:rPr kumimoji="0" lang="en-US" altLang="en-US" sz="2667" b="1" i="0" u="none" strike="noStrike" kern="0" cap="none" spc="0" normalizeH="0" baseline="0" noProof="0" dirty="0">
                <a:ln>
                  <a:noFill/>
                </a:ln>
                <a:solidFill>
                  <a:srgbClr val="004A86">
                    <a:lumMod val="20000"/>
                    <a:lumOff val="80000"/>
                  </a:srgbClr>
                </a:solidFill>
                <a:effectLst/>
                <a:uLnTx/>
                <a:uFillTx/>
                <a:latin typeface="Intel Clear" panose="020B0604020203020204" pitchFamily="34" charset="0"/>
                <a:sym typeface="Helvetica Neue"/>
              </a:rPr>
              <a:t>, </a:t>
            </a:r>
            <a:r>
              <a:rPr kumimoji="0" lang="en-US" altLang="en-US" sz="2667" b="1" i="1" u="none" strike="noStrike" kern="0" cap="none" spc="0" normalizeH="0" baseline="0" noProof="0" dirty="0">
                <a:ln>
                  <a:noFill/>
                </a:ln>
                <a:solidFill>
                  <a:srgbClr val="004A86">
                    <a:lumMod val="20000"/>
                    <a:lumOff val="80000"/>
                  </a:srgbClr>
                </a:solidFill>
                <a:effectLst/>
                <a:uLnTx/>
                <a:uFillTx/>
                <a:latin typeface="Intel Clear" panose="020B0604020203020204" pitchFamily="34" charset="0"/>
                <a:sym typeface="Helvetica Neue"/>
              </a:rPr>
              <a:t>all</a:t>
            </a:r>
            <a:r>
              <a:rPr kumimoji="0" lang="en-US" altLang="en-US" sz="2667" b="1" i="0" u="none" strike="noStrike" kern="0" cap="none" spc="0" normalizeH="0" baseline="0" noProof="0" dirty="0">
                <a:ln>
                  <a:noFill/>
                </a:ln>
                <a:solidFill>
                  <a:srgbClr val="004A86">
                    <a:lumMod val="20000"/>
                    <a:lumOff val="80000"/>
                  </a:srgbClr>
                </a:solidFill>
                <a:effectLst/>
                <a:uLnTx/>
                <a:uFillTx/>
                <a:latin typeface="Intel Clear" panose="020B0604020203020204" pitchFamily="34" charset="0"/>
                <a:sym typeface="Helvetica Neue"/>
              </a:rPr>
              <a:t>, </a:t>
            </a:r>
            <a:r>
              <a:rPr kumimoji="0" lang="en-US" altLang="en-US" sz="2667" b="1" i="1" u="none" strike="noStrike" kern="0" cap="none" spc="0" normalizeH="0" baseline="0" noProof="0" dirty="0">
                <a:ln>
                  <a:noFill/>
                </a:ln>
                <a:solidFill>
                  <a:srgbClr val="004A86">
                    <a:lumMod val="20000"/>
                    <a:lumOff val="80000"/>
                  </a:srgbClr>
                </a:solidFill>
                <a:effectLst/>
                <a:uLnTx/>
                <a:uFillTx/>
                <a:latin typeface="Intel Clear" panose="020B0604020203020204" pitchFamily="34" charset="0"/>
                <a:sym typeface="Helvetica Neue"/>
              </a:rPr>
              <a:t>every</a:t>
            </a:r>
            <a:r>
              <a:rPr kumimoji="0" lang="en-US" altLang="en-US" sz="2667" b="1" i="0" u="none" strike="noStrike" kern="0" cap="none" spc="0" normalizeH="0" baseline="0" noProof="0" dirty="0">
                <a:ln>
                  <a:noFill/>
                </a:ln>
                <a:solidFill>
                  <a:srgbClr val="004A86">
                    <a:lumMod val="20000"/>
                    <a:lumOff val="80000"/>
                  </a:srgbClr>
                </a:solidFill>
                <a:effectLst/>
                <a:uLnTx/>
                <a:uFillTx/>
                <a:latin typeface="Intel Clear" panose="020B0604020203020204" pitchFamily="34" charset="0"/>
                <a:sym typeface="Helvetica Neue"/>
              </a:rPr>
              <a:t>, and </a:t>
            </a:r>
            <a:r>
              <a:rPr kumimoji="0" lang="en-US" altLang="en-US" sz="2667" b="1" i="1" u="none" strike="noStrike" kern="0" cap="none" spc="0" normalizeH="0" baseline="0" noProof="0" dirty="0">
                <a:ln>
                  <a:noFill/>
                </a:ln>
                <a:solidFill>
                  <a:srgbClr val="004A86">
                    <a:lumMod val="20000"/>
                    <a:lumOff val="80000"/>
                  </a:srgbClr>
                </a:solidFill>
                <a:effectLst/>
                <a:uLnTx/>
                <a:uFillTx/>
                <a:latin typeface="Intel Clear" panose="020B0604020203020204" pitchFamily="34" charset="0"/>
                <a:sym typeface="Helvetica Neue"/>
              </a:rPr>
              <a:t>only</a:t>
            </a:r>
          </a:p>
          <a:p>
            <a:pPr marL="576263" marR="0" lvl="1" indent="-188913" algn="l" defTabSz="1219169" rtl="0" eaLnBrk="1" fontAlgn="auto" latinLnBrk="0" hangingPunct="0">
              <a:lnSpc>
                <a:spcPct val="90000"/>
              </a:lnSpc>
              <a:spcBef>
                <a:spcPct val="50000"/>
              </a:spcBef>
              <a:spcAft>
                <a:spcPts val="0"/>
              </a:spcAft>
              <a:buClrTx/>
              <a:buSzTx/>
              <a:buFontTx/>
              <a:buChar char="•"/>
              <a:tabLst/>
              <a:defRPr/>
            </a:pPr>
            <a:r>
              <a:rPr kumimoji="0" lang="en-US" altLang="en-US" sz="2133" b="0" i="0" u="none" strike="noStrike" kern="0" cap="none" spc="0" normalizeH="0" baseline="0" noProof="0" dirty="0">
                <a:ln>
                  <a:noFill/>
                </a:ln>
                <a:solidFill>
                  <a:srgbClr val="FFFFFF"/>
                </a:solidFill>
                <a:effectLst/>
                <a:uLnTx/>
                <a:uFillTx/>
                <a:latin typeface="Intel Clear"/>
                <a:sym typeface="Helvetica Neue"/>
              </a:rPr>
              <a:t>How is “each user” different from “all users”? </a:t>
            </a:r>
          </a:p>
          <a:p>
            <a:pPr marL="576263" marR="0" lvl="1" indent="-188913" algn="l" defTabSz="1219169" rtl="0" eaLnBrk="1" fontAlgn="auto" latinLnBrk="0" hangingPunct="0">
              <a:lnSpc>
                <a:spcPct val="90000"/>
              </a:lnSpc>
              <a:spcBef>
                <a:spcPct val="50000"/>
              </a:spcBef>
              <a:spcAft>
                <a:spcPts val="0"/>
              </a:spcAft>
              <a:buClrTx/>
              <a:buSzTx/>
              <a:buFontTx/>
              <a:buChar char="•"/>
              <a:tabLst/>
              <a:defRPr/>
            </a:pPr>
            <a:r>
              <a:rPr kumimoji="0" lang="en-US" altLang="en-US" sz="2133" b="0" i="0" u="none" strike="noStrike" kern="0" cap="none" spc="0" normalizeH="0" baseline="0" noProof="0" dirty="0">
                <a:ln>
                  <a:noFill/>
                </a:ln>
                <a:solidFill>
                  <a:srgbClr val="FFFFFF"/>
                </a:solidFill>
                <a:effectLst/>
                <a:uLnTx/>
                <a:uFillTx/>
                <a:latin typeface="Intel Clear"/>
                <a:sym typeface="Helvetica Neue"/>
              </a:rPr>
              <a:t>The placement of “only” can completely change the meaning of a sentence</a:t>
            </a:r>
          </a:p>
          <a:p>
            <a:pPr marL="0" marR="0" lvl="0" indent="0" algn="l" defTabSz="1219169" rtl="0" eaLnBrk="1" fontAlgn="auto" latinLnBrk="0" hangingPunct="0">
              <a:lnSpc>
                <a:spcPct val="90000"/>
              </a:lnSpc>
              <a:spcBef>
                <a:spcPct val="50000"/>
              </a:spcBef>
              <a:spcAft>
                <a:spcPts val="0"/>
              </a:spcAft>
              <a:buClrTx/>
              <a:buSzTx/>
              <a:buFontTx/>
              <a:buNone/>
              <a:tabLst/>
              <a:defRPr/>
            </a:pPr>
            <a:r>
              <a:rPr kumimoji="0" lang="en-US" altLang="en-US" sz="2667" b="0" i="0" u="none" strike="noStrike" kern="0" cap="none" spc="0" normalizeH="0" baseline="0" noProof="0" dirty="0">
                <a:ln>
                  <a:noFill/>
                </a:ln>
                <a:solidFill>
                  <a:srgbClr val="FFFFFF"/>
                </a:solidFill>
                <a:effectLst/>
                <a:uLnTx/>
                <a:uFillTx/>
                <a:latin typeface="Intel Clear" panose="020B0604020203020204" pitchFamily="34" charset="0"/>
                <a:sym typeface="Helvetica Neue"/>
              </a:rPr>
              <a:t>Avoid grammatical issues</a:t>
            </a:r>
          </a:p>
          <a:p>
            <a:pPr marL="576263" marR="0" lvl="1" indent="-188913" algn="l" defTabSz="1219169" rtl="0" eaLnBrk="1" fontAlgn="auto" latinLnBrk="0" hangingPunct="0">
              <a:lnSpc>
                <a:spcPct val="90000"/>
              </a:lnSpc>
              <a:spcBef>
                <a:spcPct val="50000"/>
              </a:spcBef>
              <a:spcAft>
                <a:spcPts val="0"/>
              </a:spcAft>
              <a:buClrTx/>
              <a:buSzTx/>
              <a:buFontTx/>
              <a:buChar char="•"/>
              <a:tabLst/>
              <a:defRPr/>
            </a:pPr>
            <a:r>
              <a:rPr kumimoji="0" lang="en-US" altLang="en-US" sz="2133" b="0" i="0" u="none" strike="noStrike" kern="0" cap="none" spc="0" normalizeH="0" baseline="0" noProof="0" dirty="0">
                <a:ln>
                  <a:noFill/>
                </a:ln>
                <a:solidFill>
                  <a:srgbClr val="FFFFFF"/>
                </a:solidFill>
                <a:effectLst/>
                <a:uLnTx/>
                <a:uFillTx/>
                <a:latin typeface="Intel Clear"/>
                <a:sym typeface="Helvetica Neue"/>
              </a:rPr>
              <a:t>“The system shall report/log improper access attempts and notify administrators if a user does not respond to warning messages or lock out the account.”</a:t>
            </a:r>
          </a:p>
        </p:txBody>
      </p:sp>
    </p:spTree>
    <p:extLst>
      <p:ext uri="{BB962C8B-B14F-4D97-AF65-F5344CB8AC3E}">
        <p14:creationId xmlns:p14="http://schemas.microsoft.com/office/powerpoint/2010/main" val="474215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Section Summary</a:t>
            </a:r>
          </a:p>
        </p:txBody>
      </p:sp>
      <p:sp>
        <p:nvSpPr>
          <p:cNvPr id="4" name="Text Box 5"/>
          <p:cNvSpPr txBox="1">
            <a:spLocks noChangeArrowheads="1"/>
          </p:cNvSpPr>
          <p:nvPr/>
        </p:nvSpPr>
        <p:spPr bwMode="auto">
          <a:xfrm>
            <a:off x="516044" y="1275645"/>
            <a:ext cx="10760427" cy="3491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lgn="ctr">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marL="0" marR="0" lvl="0" indent="0" algn="l" defTabSz="1219169" rtl="0" eaLnBrk="1" fontAlgn="auto" latinLnBrk="0" hangingPunct="0">
              <a:lnSpc>
                <a:spcPct val="90000"/>
              </a:lnSpc>
              <a:spcBef>
                <a:spcPct val="50000"/>
              </a:spcBef>
              <a:spcAft>
                <a:spcPts val="0"/>
              </a:spcAft>
              <a:buClrTx/>
              <a:buSzTx/>
              <a:buFontTx/>
              <a:buNone/>
              <a:tabLst/>
              <a:defRPr/>
            </a:pPr>
            <a:r>
              <a:rPr kumimoji="0" lang="en-US" altLang="en-US" sz="2400" b="1" i="0" u="none" strike="noStrike" kern="0" cap="none" spc="0" normalizeH="0" baseline="0" noProof="0" dirty="0">
                <a:ln>
                  <a:noFill/>
                </a:ln>
                <a:solidFill>
                  <a:srgbClr val="004A86">
                    <a:lumMod val="20000"/>
                    <a:lumOff val="80000"/>
                  </a:srgbClr>
                </a:solidFill>
                <a:effectLst/>
                <a:uLnTx/>
                <a:uFillTx/>
                <a:latin typeface="Intel Clear"/>
                <a:sym typeface="Helvetica Neue"/>
              </a:rPr>
              <a:t>Natural language </a:t>
            </a:r>
            <a:r>
              <a:rPr kumimoji="0" lang="en-US" altLang="en-US" sz="2400" b="0" i="0" u="none" strike="noStrike" kern="0" cap="none" spc="0" normalizeH="0" baseline="0" noProof="0" dirty="0">
                <a:ln>
                  <a:noFill/>
                </a:ln>
                <a:solidFill>
                  <a:srgbClr val="FFFFFF"/>
                </a:solidFill>
                <a:effectLst/>
                <a:uLnTx/>
                <a:uFillTx/>
                <a:latin typeface="Intel Clear"/>
                <a:sym typeface="Helvetica Neue"/>
              </a:rPr>
              <a:t>is prone to ambiguity. </a:t>
            </a:r>
          </a:p>
          <a:p>
            <a:pPr marL="0" marR="0" lvl="0" indent="0" algn="l" defTabSz="1219169" rtl="0" eaLnBrk="1" fontAlgn="auto" latinLnBrk="0" hangingPunct="0">
              <a:lnSpc>
                <a:spcPct val="90000"/>
              </a:lnSpc>
              <a:spcBef>
                <a:spcPct val="50000"/>
              </a:spcBef>
              <a:spcAft>
                <a:spcPts val="0"/>
              </a:spcAft>
              <a:buClrTx/>
              <a:buSzTx/>
              <a:buFontTx/>
              <a:buNone/>
              <a:tabLst/>
              <a:defRPr/>
            </a:pPr>
            <a:r>
              <a:rPr kumimoji="0" lang="en-US" altLang="en-US" sz="2400" b="1" i="0" u="none" strike="noStrike" kern="0" cap="none" spc="0" normalizeH="0" baseline="0" noProof="0" dirty="0">
                <a:ln>
                  <a:noFill/>
                </a:ln>
                <a:solidFill>
                  <a:srgbClr val="004A86">
                    <a:lumMod val="20000"/>
                    <a:lumOff val="80000"/>
                  </a:srgbClr>
                </a:solidFill>
                <a:effectLst/>
                <a:uLnTx/>
                <a:uFillTx/>
                <a:latin typeface="Intel Clear"/>
                <a:sym typeface="Helvetica Neue"/>
              </a:rPr>
              <a:t>Weak words </a:t>
            </a:r>
            <a:r>
              <a:rPr kumimoji="0" lang="en-US" altLang="en-US" sz="2400" b="0" i="0" u="none" strike="noStrike" kern="0" cap="none" spc="0" normalizeH="0" baseline="0" noProof="0" dirty="0">
                <a:ln>
                  <a:noFill/>
                </a:ln>
                <a:solidFill>
                  <a:srgbClr val="FFFFFF"/>
                </a:solidFill>
                <a:effectLst/>
                <a:uLnTx/>
                <a:uFillTx/>
                <a:latin typeface="Intel Clear"/>
                <a:sym typeface="Helvetica Neue"/>
              </a:rPr>
              <a:t>leave the interpretation of the requirement open to each individual.</a:t>
            </a:r>
          </a:p>
          <a:p>
            <a:pPr marL="0" marR="0" lvl="0" indent="0" algn="l" defTabSz="1219169" rtl="0" eaLnBrk="1" fontAlgn="auto" latinLnBrk="0" hangingPunct="0">
              <a:lnSpc>
                <a:spcPct val="90000"/>
              </a:lnSpc>
              <a:spcBef>
                <a:spcPct val="50000"/>
              </a:spcBef>
              <a:spcAft>
                <a:spcPts val="0"/>
              </a:spcAft>
              <a:buClrTx/>
              <a:buSzTx/>
              <a:buFontTx/>
              <a:buNone/>
              <a:tabLst/>
              <a:defRPr/>
            </a:pPr>
            <a:r>
              <a:rPr kumimoji="0" lang="en-US" altLang="en-US" sz="2400" b="1" i="0" u="none" strike="noStrike" kern="0" cap="none" spc="0" normalizeH="0" baseline="0" noProof="0" dirty="0">
                <a:ln>
                  <a:noFill/>
                </a:ln>
                <a:solidFill>
                  <a:srgbClr val="004A86">
                    <a:lumMod val="20000"/>
                    <a:lumOff val="80000"/>
                  </a:srgbClr>
                </a:solidFill>
                <a:effectLst/>
                <a:uLnTx/>
                <a:uFillTx/>
                <a:latin typeface="Intel Clear"/>
                <a:sym typeface="Helvetica Neue"/>
              </a:rPr>
              <a:t>Unbounded lists </a:t>
            </a:r>
            <a:r>
              <a:rPr kumimoji="0" lang="en-US" altLang="en-US" sz="2400" b="0" i="0" u="none" strike="noStrike" kern="0" cap="none" spc="0" normalizeH="0" baseline="0" noProof="0" dirty="0">
                <a:ln>
                  <a:noFill/>
                </a:ln>
                <a:solidFill>
                  <a:srgbClr val="FFFFFF"/>
                </a:solidFill>
                <a:effectLst/>
                <a:uLnTx/>
                <a:uFillTx/>
                <a:latin typeface="Intel Clear"/>
                <a:sym typeface="Helvetica Neue"/>
              </a:rPr>
              <a:t>make it impossible to adequately design for and test a requirement. </a:t>
            </a:r>
          </a:p>
          <a:p>
            <a:pPr marL="0" marR="0" lvl="0" indent="0" algn="l" defTabSz="1219169" rtl="0" eaLnBrk="1" fontAlgn="auto" latinLnBrk="0" hangingPunct="0">
              <a:lnSpc>
                <a:spcPct val="90000"/>
              </a:lnSpc>
              <a:spcBef>
                <a:spcPct val="50000"/>
              </a:spcBef>
              <a:spcAft>
                <a:spcPts val="0"/>
              </a:spcAft>
              <a:buClrTx/>
              <a:buSzTx/>
              <a:buFontTx/>
              <a:buNone/>
              <a:tabLst/>
              <a:defRPr/>
            </a:pPr>
            <a:r>
              <a:rPr kumimoji="0" lang="en-US" altLang="en-US" sz="2400" b="1" i="0" u="none" strike="noStrike" kern="0" cap="none" spc="0" normalizeH="0" baseline="0" noProof="0" dirty="0">
                <a:ln>
                  <a:noFill/>
                </a:ln>
                <a:solidFill>
                  <a:srgbClr val="004A86">
                    <a:lumMod val="20000"/>
                    <a:lumOff val="80000"/>
                  </a:srgbClr>
                </a:solidFill>
                <a:effectLst/>
                <a:uLnTx/>
                <a:uFillTx/>
                <a:latin typeface="Intel Clear"/>
                <a:sym typeface="Helvetica Neue"/>
              </a:rPr>
              <a:t>Implicit collections </a:t>
            </a:r>
            <a:r>
              <a:rPr kumimoji="0" lang="en-US" altLang="en-US" sz="2400" b="0" i="0" u="none" strike="noStrike" kern="0" cap="none" spc="0" normalizeH="0" baseline="0" noProof="0" dirty="0">
                <a:ln>
                  <a:noFill/>
                </a:ln>
                <a:solidFill>
                  <a:srgbClr val="FFFFFF"/>
                </a:solidFill>
                <a:effectLst/>
                <a:uLnTx/>
                <a:uFillTx/>
                <a:latin typeface="Intel Clear"/>
                <a:sym typeface="Helvetica Neue"/>
              </a:rPr>
              <a:t>create multiple interpretations of group membership.</a:t>
            </a:r>
          </a:p>
          <a:p>
            <a:pPr marL="0" marR="0" lvl="0" indent="0" algn="l" defTabSz="1219169" rtl="0" eaLnBrk="1" fontAlgn="auto" latinLnBrk="0" hangingPunct="0">
              <a:lnSpc>
                <a:spcPct val="90000"/>
              </a:lnSpc>
              <a:spcBef>
                <a:spcPct val="50000"/>
              </a:spcBef>
              <a:spcAft>
                <a:spcPts val="0"/>
              </a:spcAft>
              <a:buClrTx/>
              <a:buSzTx/>
              <a:buFontTx/>
              <a:buNone/>
              <a:tabLst/>
              <a:defRPr/>
            </a:pPr>
            <a:r>
              <a:rPr kumimoji="0" lang="en-US" altLang="en-US" sz="2400" b="1" i="0" u="none" strike="noStrike" kern="0" cap="none" spc="0" normalizeH="0" baseline="0" noProof="0" dirty="0">
                <a:ln>
                  <a:noFill/>
                </a:ln>
                <a:solidFill>
                  <a:srgbClr val="004A86">
                    <a:lumMod val="20000"/>
                    <a:lumOff val="80000"/>
                  </a:srgbClr>
                </a:solidFill>
                <a:effectLst/>
                <a:uLnTx/>
                <a:uFillTx/>
                <a:latin typeface="Intel Clear"/>
                <a:sym typeface="Helvetica Neue"/>
              </a:rPr>
              <a:t>Poor grammar, complicated sentence structure, semantic issues</a:t>
            </a:r>
            <a:r>
              <a:rPr kumimoji="0" lang="en-US" altLang="en-US" sz="2400" b="0" i="0" u="none" strike="noStrike" kern="0" cap="none" spc="0" normalizeH="0" baseline="0" noProof="0" dirty="0">
                <a:ln>
                  <a:noFill/>
                </a:ln>
                <a:solidFill>
                  <a:srgbClr val="FFFFFF"/>
                </a:solidFill>
                <a:effectLst/>
                <a:uLnTx/>
                <a:uFillTx/>
                <a:latin typeface="Intel Clear"/>
                <a:sym typeface="Helvetica Neue"/>
              </a:rPr>
              <a:t>, and other language use issues also cause requirements problems.</a:t>
            </a:r>
          </a:p>
        </p:txBody>
      </p:sp>
    </p:spTree>
    <p:extLst>
      <p:ext uri="{BB962C8B-B14F-4D97-AF65-F5344CB8AC3E}">
        <p14:creationId xmlns:p14="http://schemas.microsoft.com/office/powerpoint/2010/main" val="1817348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71370" y="563187"/>
            <a:ext cx="11010816" cy="952499"/>
          </a:xfrm>
        </p:spPr>
        <p:txBody>
          <a:bodyPr/>
          <a:lstStyle/>
          <a:p>
            <a:r>
              <a:rPr lang="en-US" dirty="0"/>
              <a:t>Exercise 1</a:t>
            </a:r>
            <a:br>
              <a:rPr lang="en-US" dirty="0"/>
            </a:br>
            <a:r>
              <a:rPr lang="en-US" altLang="en-US" sz="2133" dirty="0">
                <a:solidFill>
                  <a:schemeClr val="bg2">
                    <a:lumMod val="20000"/>
                    <a:lumOff val="80000"/>
                  </a:schemeClr>
                </a:solidFill>
              </a:rPr>
              <a:t>Identifying Issues with Natural Language</a:t>
            </a:r>
            <a:endParaRPr lang="en-US" sz="4267" dirty="0">
              <a:solidFill>
                <a:schemeClr val="bg2">
                  <a:lumMod val="20000"/>
                  <a:lumOff val="80000"/>
                </a:schemeClr>
              </a:solidFill>
            </a:endParaRPr>
          </a:p>
        </p:txBody>
      </p:sp>
      <p:sp>
        <p:nvSpPr>
          <p:cNvPr id="4" name="Rectangle 3"/>
          <p:cNvSpPr txBox="1">
            <a:spLocks noChangeArrowheads="1"/>
          </p:cNvSpPr>
          <p:nvPr/>
        </p:nvSpPr>
        <p:spPr>
          <a:xfrm>
            <a:off x="607485" y="1885962"/>
            <a:ext cx="10639636" cy="2820986"/>
          </a:xfrm>
          <a:prstGeom prst="roundRect">
            <a:avLst/>
          </a:prstGeom>
          <a:solidFill>
            <a:schemeClr val="accent1"/>
          </a:solidFill>
          <a:ln>
            <a:noFill/>
          </a:ln>
        </p:spPr>
        <p:txBody>
          <a:bodyPr vert="horz" wrap="square" lIns="0" tIns="0" rIns="0" bIns="0" rtlCol="0">
            <a:spAutoFit/>
          </a:bodyPr>
          <a:lstStyle>
            <a:lvl1pPr marL="0" indent="0" algn="l" defTabSz="457200" rtl="0" eaLnBrk="1" latinLnBrk="0" hangingPunct="1">
              <a:spcBef>
                <a:spcPts val="1200"/>
              </a:spcBef>
              <a:spcAft>
                <a:spcPts val="0"/>
              </a:spcAft>
              <a:buFont typeface="Wingdings" panose="05000000000000000000" pitchFamily="2" charset="2"/>
              <a:buNone/>
              <a:defRPr sz="1800" b="0" kern="1200">
                <a:solidFill>
                  <a:srgbClr val="0071C5"/>
                </a:solidFill>
                <a:latin typeface="+mn-lt"/>
                <a:ea typeface="+mn-ea"/>
                <a:cs typeface="Intel Clear" panose="020B0604020203020204" pitchFamily="34" charset="0"/>
              </a:defRPr>
            </a:lvl1pPr>
            <a:lvl2pPr marL="225425" indent="-225425" algn="l" defTabSz="457200" rtl="0" eaLnBrk="1" latinLnBrk="0" hangingPunct="1">
              <a:spcBef>
                <a:spcPts val="1200"/>
              </a:spcBef>
              <a:buFont typeface="Wingdings" charset="2"/>
              <a:buChar char="§"/>
              <a:defRPr sz="1600" kern="1200" baseline="0">
                <a:solidFill>
                  <a:schemeClr val="tx2"/>
                </a:solidFill>
                <a:latin typeface="+mn-lt"/>
                <a:ea typeface="+mn-ea"/>
                <a:cs typeface="Intel Clear" panose="020B0604020203020204" pitchFamily="34" charset="0"/>
              </a:defRPr>
            </a:lvl2pPr>
            <a:lvl3pPr marL="571500" indent="-228600" algn="l" defTabSz="457200" rtl="0" eaLnBrk="1" latinLnBrk="0" hangingPunct="1">
              <a:spcBef>
                <a:spcPts val="800"/>
              </a:spcBef>
              <a:buFont typeface="Intel Clear" panose="020B0604020203020204" pitchFamily="34" charset="0"/>
              <a:buChar char="–"/>
              <a:defRPr sz="1600" kern="1200">
                <a:solidFill>
                  <a:schemeClr val="tx2"/>
                </a:solidFill>
                <a:latin typeface="+mn-lt"/>
                <a:ea typeface="+mn-ea"/>
                <a:cs typeface="Intel Clear" panose="020B0604020203020204" pitchFamily="34" charset="0"/>
              </a:defRPr>
            </a:lvl3pPr>
            <a:lvl4pPr marL="969963" indent="-228600" algn="l" defTabSz="457200" rtl="0" eaLnBrk="1" latinLnBrk="0" hangingPunct="1">
              <a:spcBef>
                <a:spcPct val="20000"/>
              </a:spcBef>
              <a:buFont typeface="Arial"/>
              <a:buChar char="–"/>
              <a:defRPr sz="1400" kern="1200">
                <a:solidFill>
                  <a:schemeClr val="tx2"/>
                </a:solidFill>
                <a:latin typeface="+mn-lt"/>
                <a:ea typeface="+mn-ea"/>
                <a:cs typeface="Intel Clear" panose="020B0604020203020204" pitchFamily="34" charset="0"/>
              </a:defRPr>
            </a:lvl4pPr>
            <a:lvl5pPr marL="1319213" indent="-228600" algn="l" defTabSz="457200" rtl="0" eaLnBrk="1" latinLnBrk="0" hangingPunct="1">
              <a:spcBef>
                <a:spcPct val="20000"/>
              </a:spcBef>
              <a:buFont typeface="Intel Clear" panose="020B0604020203020204" pitchFamily="34" charset="0"/>
              <a:buChar char="–"/>
              <a:defRPr sz="1400" kern="1200">
                <a:solidFill>
                  <a:schemeClr val="tx2"/>
                </a:solidFill>
                <a:latin typeface="+mn-lt"/>
                <a:ea typeface="+mn-ea"/>
                <a:cs typeface="Intel Clear" panose="020B0604020203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82875" marR="0" lvl="0" indent="0" algn="l" defTabSz="457200" rtl="0" eaLnBrk="1" fontAlgn="auto" latinLnBrk="0" hangingPunct="1">
              <a:lnSpc>
                <a:spcPct val="90000"/>
              </a:lnSpc>
              <a:spcBef>
                <a:spcPct val="50000"/>
              </a:spcBef>
              <a:spcAft>
                <a:spcPts val="0"/>
              </a:spcAft>
              <a:buClrTx/>
              <a:buSzTx/>
              <a:buFont typeface="Wingdings" panose="05000000000000000000" pitchFamily="2" charset="2"/>
              <a:buNone/>
              <a:tabLst/>
              <a:defRPr/>
            </a:pPr>
            <a:r>
              <a:rPr kumimoji="0" lang="en-US" altLang="en-US" sz="2400" b="0" i="0" u="none" strike="noStrike" kern="1200" cap="none" spc="0" normalizeH="0" baseline="0" noProof="0" dirty="0">
                <a:ln>
                  <a:noFill/>
                </a:ln>
                <a:solidFill>
                  <a:srgbClr val="FFFFFF"/>
                </a:solidFill>
                <a:effectLst/>
                <a:uLnTx/>
                <a:uFillTx/>
                <a:latin typeface="Intel Clear"/>
                <a:cs typeface="Intel Clear" panose="020B0604020203020204" pitchFamily="34" charset="0"/>
                <a:sym typeface="Helvetica Neue"/>
              </a:rPr>
              <a:t>Instructions:  Assess a sample of product usability requirements.</a:t>
            </a:r>
          </a:p>
          <a:p>
            <a:pPr marL="182875" marR="0" lvl="0" indent="0" algn="l" defTabSz="457200" rtl="0" eaLnBrk="1" fontAlgn="auto" latinLnBrk="0" hangingPunct="1">
              <a:lnSpc>
                <a:spcPct val="90000"/>
              </a:lnSpc>
              <a:spcBef>
                <a:spcPct val="50000"/>
              </a:spcBef>
              <a:spcAft>
                <a:spcPts val="0"/>
              </a:spcAft>
              <a:buClrTx/>
              <a:buSzTx/>
              <a:buFont typeface="Wingdings" panose="05000000000000000000" pitchFamily="2" charset="2"/>
              <a:buNone/>
              <a:tabLst/>
              <a:defRPr/>
            </a:pPr>
            <a:r>
              <a:rPr kumimoji="0" lang="en-US" altLang="en-US" sz="2400" b="0" i="0" u="none" strike="noStrike" kern="1200" cap="none" spc="0" normalizeH="0" baseline="0" noProof="0" dirty="0">
                <a:ln>
                  <a:noFill/>
                </a:ln>
                <a:solidFill>
                  <a:srgbClr val="FFFFFF"/>
                </a:solidFill>
                <a:effectLst/>
                <a:uLnTx/>
                <a:uFillTx/>
                <a:latin typeface="Intel Clear"/>
                <a:cs typeface="Intel Clear" panose="020B0604020203020204" pitchFamily="34" charset="0"/>
                <a:sym typeface="Helvetica Neue"/>
              </a:rPr>
              <a:t>Locate weak words, unbounded lists, implicit collections and other problems in the natural language of the sample.</a:t>
            </a:r>
          </a:p>
          <a:p>
            <a:pPr marL="182875" marR="0" lvl="0" indent="0" algn="l" defTabSz="457200" rtl="0" eaLnBrk="1" fontAlgn="auto" latinLnBrk="0" hangingPunct="1">
              <a:lnSpc>
                <a:spcPct val="90000"/>
              </a:lnSpc>
              <a:spcBef>
                <a:spcPct val="50000"/>
              </a:spcBef>
              <a:spcAft>
                <a:spcPts val="0"/>
              </a:spcAft>
              <a:buClrTx/>
              <a:buSzTx/>
              <a:buFont typeface="Wingdings" panose="05000000000000000000" pitchFamily="2" charset="2"/>
              <a:buNone/>
              <a:tabLst/>
              <a:defRPr/>
            </a:pPr>
            <a:r>
              <a:rPr lang="en-US" altLang="en-US" sz="2400" dirty="0">
                <a:solidFill>
                  <a:srgbClr val="FFFFFF"/>
                </a:solidFill>
                <a:latin typeface="Intel Clear"/>
                <a:sym typeface="Helvetica Neue"/>
              </a:rPr>
              <a:t>Identify and categorize the errors that you see. </a:t>
            </a:r>
          </a:p>
          <a:p>
            <a:pPr marL="182875" marR="0" lvl="0" indent="0" algn="l" defTabSz="457200" rtl="0" eaLnBrk="1" fontAlgn="auto" latinLnBrk="0" hangingPunct="1">
              <a:lnSpc>
                <a:spcPct val="90000"/>
              </a:lnSpc>
              <a:spcBef>
                <a:spcPct val="50000"/>
              </a:spcBef>
              <a:spcAft>
                <a:spcPts val="0"/>
              </a:spcAft>
              <a:buClrTx/>
              <a:buSzTx/>
              <a:buFont typeface="Wingdings" panose="05000000000000000000" pitchFamily="2" charset="2"/>
              <a:buNone/>
              <a:tabLst/>
              <a:defRPr/>
            </a:pPr>
            <a:r>
              <a:rPr kumimoji="0" lang="en-US" altLang="en-US" sz="2400" b="0" i="0" u="none" strike="noStrike" kern="1200" cap="none" spc="0" normalizeH="0" baseline="0" noProof="0" dirty="0">
                <a:ln>
                  <a:noFill/>
                </a:ln>
                <a:solidFill>
                  <a:srgbClr val="FFFFFF"/>
                </a:solidFill>
                <a:effectLst/>
                <a:uLnTx/>
                <a:uFillTx/>
                <a:latin typeface="Intel Clear"/>
                <a:cs typeface="Intel Clear" panose="020B0604020203020204" pitchFamily="34" charset="0"/>
                <a:sym typeface="Helvetica Neue"/>
              </a:rPr>
              <a:t>BONUS – can you identify the </a:t>
            </a:r>
            <a:r>
              <a:rPr lang="en-US" altLang="en-US" sz="2400" dirty="0">
                <a:solidFill>
                  <a:srgbClr val="FFFFFF"/>
                </a:solidFill>
                <a:latin typeface="Intel Clear"/>
                <a:sym typeface="Helvetica Neue"/>
              </a:rPr>
              <a:t>product from which this exercise was drawn? </a:t>
            </a:r>
            <a:r>
              <a:rPr lang="en-US" altLang="en-US" sz="2400" dirty="0">
                <a:solidFill>
                  <a:srgbClr val="FFFFFF"/>
                </a:solidFill>
                <a:latin typeface="Intel Clear"/>
                <a:sym typeface="Wingdings" panose="05000000000000000000" pitchFamily="2" charset="2"/>
              </a:rPr>
              <a:t></a:t>
            </a:r>
            <a:endParaRPr kumimoji="0" lang="en-US" altLang="en-US" sz="2400" b="0" i="0" u="none" strike="noStrike" kern="1200" cap="none" spc="0" normalizeH="0" baseline="0" noProof="0" dirty="0">
              <a:ln>
                <a:noFill/>
              </a:ln>
              <a:solidFill>
                <a:srgbClr val="FFFFFF"/>
              </a:solidFill>
              <a:effectLst/>
              <a:uLnTx/>
              <a:uFillTx/>
              <a:latin typeface="Intel Clear"/>
              <a:cs typeface="Intel Clear" panose="020B0604020203020204" pitchFamily="34" charset="0"/>
              <a:sym typeface="Helvetica Neue"/>
            </a:endParaRPr>
          </a:p>
        </p:txBody>
      </p:sp>
      <p:sp>
        <p:nvSpPr>
          <p:cNvPr id="5" name="AutoShape 4"/>
          <p:cNvSpPr>
            <a:spLocks noChangeArrowheads="1"/>
          </p:cNvSpPr>
          <p:nvPr/>
        </p:nvSpPr>
        <p:spPr bwMode="auto">
          <a:xfrm>
            <a:off x="1528839" y="5230398"/>
            <a:ext cx="9008533" cy="839166"/>
          </a:xfrm>
          <a:prstGeom prst="roundRect">
            <a:avLst>
              <a:gd name="adj" fmla="val 16667"/>
            </a:avLst>
          </a:prstGeom>
          <a:solidFill>
            <a:schemeClr val="accent2"/>
          </a:solidFill>
          <a:ln/>
        </p:spPr>
        <p:style>
          <a:lnRef idx="0">
            <a:schemeClr val="accent6"/>
          </a:lnRef>
          <a:fillRef idx="3">
            <a:schemeClr val="accent6"/>
          </a:fillRef>
          <a:effectRef idx="3">
            <a:schemeClr val="accent6"/>
          </a:effectRef>
          <a:fontRef idx="minor">
            <a:schemeClr val="lt1"/>
          </a:fontRef>
        </p:style>
        <p:txBody>
          <a:bodyPr wrap="square">
            <a:spAutoFit/>
          </a:bodyPr>
          <a:lstStyle/>
          <a:p>
            <a:pPr marL="0" marR="0" lvl="0" indent="0" algn="ctr" defTabSz="1219169" rtl="0" eaLnBrk="1" fontAlgn="auto" latinLnBrk="0" hangingPunct="0">
              <a:lnSpc>
                <a:spcPct val="90000"/>
              </a:lnSpc>
              <a:spcBef>
                <a:spcPct val="50000"/>
              </a:spcBef>
              <a:spcAft>
                <a:spcPts val="0"/>
              </a:spcAft>
              <a:buClrTx/>
              <a:buSzTx/>
              <a:buFontTx/>
              <a:buNone/>
              <a:tabLst/>
              <a:defRPr/>
            </a:pPr>
            <a:r>
              <a:rPr kumimoji="0" lang="en-US" altLang="en-US" sz="2400" b="0" i="0" u="none" strike="noStrike" kern="0" cap="none" spc="0" normalizeH="0" baseline="0" noProof="0" dirty="0">
                <a:ln>
                  <a:noFill/>
                </a:ln>
                <a:solidFill>
                  <a:srgbClr val="FFFFFF"/>
                </a:solidFill>
                <a:effectLst/>
                <a:uLnTx/>
                <a:uFillTx/>
                <a:latin typeface="Intel Clear" panose="020B0604020203020204" pitchFamily="34" charset="0"/>
                <a:cs typeface="Arial" panose="020B0604020202020204" pitchFamily="34" charset="0"/>
                <a:sym typeface="Helvetica Neue"/>
              </a:rPr>
              <a:t>Skill Developed: Reinforce the ability to spot issues with natural language while reviewing requirements</a:t>
            </a:r>
          </a:p>
        </p:txBody>
      </p:sp>
    </p:spTree>
    <p:extLst>
      <p:ext uri="{BB962C8B-B14F-4D97-AF65-F5344CB8AC3E}">
        <p14:creationId xmlns:p14="http://schemas.microsoft.com/office/powerpoint/2010/main" val="2724017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872352" y="4824387"/>
            <a:ext cx="2133600" cy="273844"/>
          </a:xfrm>
          <a:prstGeom prst="rect">
            <a:avLst/>
          </a:prstGeom>
        </p:spPr>
        <p:txBody>
          <a:bodyPr vert="horz" lIns="0" tIns="0" rIns="0" bIns="0" rtlCol="0" anchor="ctr"/>
          <a:lstStyle>
            <a:defPPr>
              <a:defRPr lang="en-US"/>
            </a:defPPr>
            <a:lvl1pPr marL="0" algn="r" defTabSz="457200" rtl="0" eaLnBrk="1" latinLnBrk="0" hangingPunct="1">
              <a:defRPr sz="800" kern="1200">
                <a:solidFill>
                  <a:schemeClr val="bg1"/>
                </a:solidFill>
                <a:latin typeface="+mn-lt"/>
                <a:ea typeface="+mn-ea"/>
                <a:cs typeface="Intel Clear"/>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90000"/>
              </a:lnSpc>
              <a:spcBef>
                <a:spcPts val="2250"/>
              </a:spcBef>
              <a:spcAft>
                <a:spcPts val="0"/>
              </a:spcAft>
              <a:buClrTx/>
              <a:buSzTx/>
              <a:buFontTx/>
              <a:buNone/>
              <a:tabLst/>
              <a:defRPr/>
            </a:pPr>
            <a:fld id="{EE2556C5-CE8C-6547-B838-EA80C61A4AF7}" type="slidenum">
              <a:rPr kumimoji="0" lang="en-US" sz="800" b="0" i="0" u="none" strike="noStrike" kern="1200" cap="none" spc="0" normalizeH="0" baseline="0" noProof="0" smtClean="0">
                <a:ln>
                  <a:noFill/>
                </a:ln>
                <a:solidFill>
                  <a:srgbClr val="000000"/>
                </a:solidFill>
                <a:effectLst/>
                <a:uLnTx/>
                <a:uFillTx/>
                <a:latin typeface="Intel Clear"/>
                <a:cs typeface="Intel Clear"/>
                <a:sym typeface="Helvetica Neue"/>
              </a:rPr>
              <a:pPr marL="0" marR="0" lvl="0" indent="0" algn="r" defTabSz="457200" rtl="0" eaLnBrk="1" fontAlgn="auto" latinLnBrk="0" hangingPunct="1">
                <a:lnSpc>
                  <a:spcPct val="90000"/>
                </a:lnSpc>
                <a:spcBef>
                  <a:spcPts val="2250"/>
                </a:spcBef>
                <a:spcAft>
                  <a:spcPts val="0"/>
                </a:spcAft>
                <a:buClrTx/>
                <a:buSzTx/>
                <a:buFontTx/>
                <a:buNone/>
                <a:tabLst/>
                <a:defRPr/>
              </a:pPr>
              <a:t>35</a:t>
            </a:fld>
            <a:endParaRPr kumimoji="0" lang="en-US" sz="800" b="0" i="0" u="none" strike="noStrike" kern="1200" cap="none" spc="0" normalizeH="0" baseline="0" noProof="0" dirty="0">
              <a:ln>
                <a:noFill/>
              </a:ln>
              <a:solidFill>
                <a:srgbClr val="000000"/>
              </a:solidFill>
              <a:effectLst/>
              <a:uLnTx/>
              <a:uFillTx/>
              <a:latin typeface="Intel Clear"/>
              <a:cs typeface="Intel Clear"/>
              <a:sym typeface="Helvetica Neue"/>
            </a:endParaRPr>
          </a:p>
        </p:txBody>
      </p:sp>
      <p:sp>
        <p:nvSpPr>
          <p:cNvPr id="3" name="Title 2"/>
          <p:cNvSpPr>
            <a:spLocks noGrp="1"/>
          </p:cNvSpPr>
          <p:nvPr>
            <p:ph type="title"/>
          </p:nvPr>
        </p:nvSpPr>
        <p:spPr/>
        <p:txBody>
          <a:bodyPr/>
          <a:lstStyle/>
          <a:p>
            <a:r>
              <a:rPr lang="en-US" dirty="0"/>
              <a:t>Exercise 1</a:t>
            </a:r>
          </a:p>
        </p:txBody>
      </p:sp>
      <p:sp>
        <p:nvSpPr>
          <p:cNvPr id="5" name="Text Box 2"/>
          <p:cNvSpPr txBox="1">
            <a:spLocks noChangeArrowheads="1"/>
          </p:cNvSpPr>
          <p:nvPr/>
        </p:nvSpPr>
        <p:spPr bwMode="auto">
          <a:xfrm>
            <a:off x="607485" y="1195287"/>
            <a:ext cx="10839449" cy="4557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marL="0" marR="0" lvl="0" indent="0" algn="l" defTabSz="1219169" rtl="0" eaLnBrk="1" fontAlgn="auto" latinLnBrk="0" hangingPunct="0">
              <a:lnSpc>
                <a:spcPct val="90000"/>
              </a:lnSpc>
              <a:spcBef>
                <a:spcPct val="50000"/>
              </a:spcBef>
              <a:spcAft>
                <a:spcPts val="0"/>
              </a:spcAft>
              <a:buClrTx/>
              <a:buSzTx/>
              <a:buFontTx/>
              <a:buNone/>
              <a:tabLst/>
              <a:defRPr/>
            </a:pPr>
            <a:r>
              <a:rPr kumimoji="0" lang="en-US" altLang="en-US" sz="2133" b="0" i="0" u="none" strike="noStrike" kern="0" cap="none" spc="0" normalizeH="0" baseline="0" noProof="0" dirty="0">
                <a:ln>
                  <a:noFill/>
                </a:ln>
                <a:solidFill>
                  <a:srgbClr val="0071C5"/>
                </a:solidFill>
                <a:effectLst/>
                <a:uLnTx/>
                <a:uFillTx/>
                <a:latin typeface="Intel Clear"/>
                <a:cs typeface="Times New Roman" panose="02020603050405020304" pitchFamily="18" charset="0"/>
                <a:sym typeface="Helvetica Neue"/>
              </a:rPr>
              <a:t>“The usability objective of the </a:t>
            </a:r>
            <a:r>
              <a:rPr kumimoji="0" lang="en-US" altLang="en-US" sz="2133" b="0" i="0" u="none" strike="noStrike" kern="0" cap="none" spc="0" normalizeH="0" baseline="0" noProof="0" dirty="0">
                <a:ln>
                  <a:noFill/>
                </a:ln>
                <a:solidFill>
                  <a:srgbClr val="8F5DA2"/>
                </a:solidFill>
                <a:effectLst/>
                <a:uLnTx/>
                <a:uFillTx/>
                <a:latin typeface="Intel Clear"/>
                <a:cs typeface="Times New Roman" panose="02020603050405020304" pitchFamily="18" charset="0"/>
                <a:sym typeface="Helvetica Neue"/>
              </a:rPr>
              <a:t>Broadcast Plus client </a:t>
            </a:r>
            <a:r>
              <a:rPr kumimoji="0" lang="en-US" altLang="en-US" sz="2133" b="0" i="0" u="none" strike="noStrike" kern="0" cap="none" spc="0" normalizeH="0" baseline="0" noProof="0" dirty="0">
                <a:ln>
                  <a:noFill/>
                </a:ln>
                <a:solidFill>
                  <a:srgbClr val="0071C5"/>
                </a:solidFill>
                <a:effectLst/>
                <a:uLnTx/>
                <a:uFillTx/>
                <a:latin typeface="Intel Clear"/>
                <a:cs typeface="Times New Roman" panose="02020603050405020304" pitchFamily="18" charset="0"/>
                <a:sym typeface="Helvetica Neue"/>
              </a:rPr>
              <a:t>is to be </a:t>
            </a:r>
            <a:r>
              <a:rPr kumimoji="0" lang="en-US" altLang="en-US" sz="2133" b="0" i="0" u="none" strike="noStrike" kern="0" cap="none" spc="0" normalizeH="0" baseline="0" noProof="0" dirty="0">
                <a:ln>
                  <a:noFill/>
                </a:ln>
                <a:solidFill>
                  <a:srgbClr val="8F5DA2"/>
                </a:solidFill>
                <a:effectLst/>
                <a:uLnTx/>
                <a:uFillTx/>
                <a:latin typeface="Intel Clear"/>
                <a:cs typeface="Times New Roman" panose="02020603050405020304" pitchFamily="18" charset="0"/>
                <a:sym typeface="Helvetica Neue"/>
              </a:rPr>
              <a:t>usable </a:t>
            </a:r>
            <a:r>
              <a:rPr kumimoji="0" lang="en-US" altLang="en-US" sz="2133" b="0" i="0" u="none" strike="noStrike" kern="0" cap="none" spc="0" normalizeH="0" baseline="0" noProof="0" dirty="0">
                <a:ln>
                  <a:noFill/>
                </a:ln>
                <a:solidFill>
                  <a:srgbClr val="0071C5"/>
                </a:solidFill>
                <a:effectLst/>
                <a:uLnTx/>
                <a:uFillTx/>
                <a:latin typeface="Intel Clear"/>
                <a:cs typeface="Times New Roman" panose="02020603050405020304" pitchFamily="18" charset="0"/>
                <a:sym typeface="Helvetica Neue"/>
              </a:rPr>
              <a:t>by the </a:t>
            </a:r>
            <a:r>
              <a:rPr kumimoji="0" lang="en-US" altLang="en-US" sz="2133" b="0" i="0" u="none" strike="noStrike" kern="0" cap="none" spc="0" normalizeH="0" baseline="0" noProof="0" dirty="0">
                <a:ln>
                  <a:noFill/>
                </a:ln>
                <a:solidFill>
                  <a:srgbClr val="8F5DA2"/>
                </a:solidFill>
                <a:effectLst/>
                <a:uLnTx/>
                <a:uFillTx/>
                <a:latin typeface="Intel Clear"/>
                <a:cs typeface="Times New Roman" panose="02020603050405020304" pitchFamily="18" charset="0"/>
                <a:sym typeface="Helvetica Neue"/>
              </a:rPr>
              <a:t>intended </a:t>
            </a:r>
            <a:r>
              <a:rPr kumimoji="0" lang="en-US" altLang="en-US" sz="2133" b="0" i="0" u="none" strike="noStrike" kern="0" cap="none" spc="0" normalizeH="0" baseline="0" noProof="0" dirty="0">
                <a:ln>
                  <a:noFill/>
                </a:ln>
                <a:solidFill>
                  <a:srgbClr val="0071C5"/>
                </a:solidFill>
                <a:effectLst/>
                <a:uLnTx/>
                <a:uFillTx/>
                <a:latin typeface="Intel Clear"/>
                <a:cs typeface="Times New Roman" panose="02020603050405020304" pitchFamily="18" charset="0"/>
                <a:sym typeface="Helvetica Neue"/>
              </a:rPr>
              <a:t>customer at a 5’ distance. The client </a:t>
            </a:r>
            <a:r>
              <a:rPr kumimoji="0" lang="en-US" altLang="en-US" sz="2133" b="0" i="0" u="none" strike="noStrike" kern="0" cap="none" spc="0" normalizeH="0" baseline="0" noProof="0" dirty="0">
                <a:ln>
                  <a:noFill/>
                </a:ln>
                <a:solidFill>
                  <a:srgbClr val="8F5DA2"/>
                </a:solidFill>
                <a:effectLst/>
                <a:uLnTx/>
                <a:uFillTx/>
                <a:latin typeface="Intel Clear"/>
                <a:cs typeface="Times New Roman" panose="02020603050405020304" pitchFamily="18" charset="0"/>
                <a:sym typeface="Helvetica Neue"/>
              </a:rPr>
              <a:t>should </a:t>
            </a:r>
            <a:r>
              <a:rPr kumimoji="0" lang="en-US" altLang="en-US" sz="2133" b="0" i="0" u="none" strike="noStrike" kern="0" cap="none" spc="0" normalizeH="0" baseline="0" noProof="0" dirty="0">
                <a:ln>
                  <a:noFill/>
                </a:ln>
                <a:solidFill>
                  <a:srgbClr val="0071C5"/>
                </a:solidFill>
                <a:effectLst/>
                <a:uLnTx/>
                <a:uFillTx/>
                <a:latin typeface="Intel Clear"/>
                <a:cs typeface="Times New Roman" panose="02020603050405020304" pitchFamily="18" charset="0"/>
                <a:sym typeface="Helvetica Neue"/>
              </a:rPr>
              <a:t>be an </a:t>
            </a:r>
            <a:r>
              <a:rPr kumimoji="0" lang="en-US" altLang="en-US" sz="2133" b="0" i="0" u="none" strike="noStrike" kern="0" cap="none" spc="0" normalizeH="0" baseline="0" noProof="0" dirty="0">
                <a:ln>
                  <a:noFill/>
                </a:ln>
                <a:solidFill>
                  <a:srgbClr val="8F5DA2"/>
                </a:solidFill>
                <a:effectLst/>
                <a:uLnTx/>
                <a:uFillTx/>
                <a:latin typeface="Intel Clear"/>
                <a:cs typeface="Times New Roman" panose="02020603050405020304" pitchFamily="18" charset="0"/>
                <a:sym typeface="Helvetica Neue"/>
              </a:rPr>
              <a:t>integrated </a:t>
            </a:r>
            <a:r>
              <a:rPr kumimoji="0" lang="en-US" altLang="en-US" sz="2133" b="0" i="0" u="none" strike="noStrike" kern="0" cap="none" spc="0" normalizeH="0" baseline="0" noProof="0" dirty="0">
                <a:ln>
                  <a:noFill/>
                </a:ln>
                <a:solidFill>
                  <a:srgbClr val="0071C5"/>
                </a:solidFill>
                <a:effectLst/>
                <a:uLnTx/>
                <a:uFillTx/>
                <a:latin typeface="Intel Clear"/>
                <a:cs typeface="Times New Roman" panose="02020603050405020304" pitchFamily="18" charset="0"/>
                <a:sym typeface="Helvetica Neue"/>
              </a:rPr>
              <a:t>system that is both </a:t>
            </a:r>
            <a:r>
              <a:rPr kumimoji="0" lang="en-US" altLang="en-US" sz="2133" b="0" i="0" u="none" strike="noStrike" kern="0" cap="none" spc="0" normalizeH="0" baseline="0" noProof="0" dirty="0">
                <a:ln>
                  <a:noFill/>
                </a:ln>
                <a:solidFill>
                  <a:srgbClr val="8F5DA2"/>
                </a:solidFill>
                <a:effectLst/>
                <a:uLnTx/>
                <a:uFillTx/>
                <a:latin typeface="Intel Clear"/>
                <a:cs typeface="Times New Roman" panose="02020603050405020304" pitchFamily="18" charset="0"/>
                <a:sym typeface="Helvetica Neue"/>
              </a:rPr>
              <a:t>reliable </a:t>
            </a:r>
            <a:r>
              <a:rPr kumimoji="0" lang="en-US" altLang="en-US" sz="2133" b="0" i="0" u="none" strike="noStrike" kern="0" cap="none" spc="0" normalizeH="0" baseline="0" noProof="0" dirty="0">
                <a:ln>
                  <a:noFill/>
                </a:ln>
                <a:solidFill>
                  <a:srgbClr val="0071C5"/>
                </a:solidFill>
                <a:effectLst/>
                <a:uLnTx/>
                <a:uFillTx/>
                <a:latin typeface="Intel Clear"/>
                <a:cs typeface="Times New Roman" panose="02020603050405020304" pitchFamily="18" charset="0"/>
                <a:sym typeface="Helvetica Neue"/>
              </a:rPr>
              <a:t>and</a:t>
            </a:r>
            <a:r>
              <a:rPr kumimoji="0" lang="en-US" altLang="en-US" sz="2133" b="0" i="0" u="none" strike="noStrike" kern="0" cap="none" spc="0" normalizeH="0" baseline="0" noProof="0" dirty="0">
                <a:ln>
                  <a:noFill/>
                </a:ln>
                <a:solidFill>
                  <a:srgbClr val="FFFFFF"/>
                </a:solidFill>
                <a:effectLst/>
                <a:uLnTx/>
                <a:uFillTx/>
                <a:latin typeface="Intel Clear"/>
                <a:cs typeface="Times New Roman" panose="02020603050405020304" pitchFamily="18" charset="0"/>
                <a:sym typeface="Helvetica Neue"/>
              </a:rPr>
              <a:t> </a:t>
            </a:r>
            <a:r>
              <a:rPr kumimoji="0" lang="en-US" altLang="en-US" sz="2133" b="0" i="0" u="none" strike="noStrike" kern="0" cap="none" spc="0" normalizeH="0" baseline="0" noProof="0" dirty="0">
                <a:ln>
                  <a:noFill/>
                </a:ln>
                <a:solidFill>
                  <a:srgbClr val="8F5DA2"/>
                </a:solidFill>
                <a:effectLst/>
                <a:uLnTx/>
                <a:uFillTx/>
                <a:latin typeface="Intel Clear"/>
                <a:cs typeface="Times New Roman" panose="02020603050405020304" pitchFamily="18" charset="0"/>
                <a:sym typeface="Helvetica Neue"/>
              </a:rPr>
              <a:t>responsive</a:t>
            </a:r>
            <a:r>
              <a:rPr kumimoji="0" lang="en-US" altLang="en-US" sz="2133" b="0" i="0" u="none" strike="noStrike" kern="0" cap="none" spc="0" normalizeH="0" baseline="0" noProof="0" dirty="0">
                <a:ln>
                  <a:noFill/>
                </a:ln>
                <a:solidFill>
                  <a:srgbClr val="FFFFFF"/>
                </a:solidFill>
                <a:effectLst/>
                <a:uLnTx/>
                <a:uFillTx/>
                <a:latin typeface="Intel Clear"/>
                <a:cs typeface="Times New Roman" panose="02020603050405020304" pitchFamily="18" charset="0"/>
                <a:sym typeface="Helvetica Neue"/>
              </a:rPr>
              <a:t>. </a:t>
            </a:r>
            <a:r>
              <a:rPr kumimoji="0" lang="en-US" altLang="en-US" sz="2133" b="0" i="0" u="none" strike="noStrike" kern="0" cap="none" spc="0" normalizeH="0" baseline="0" noProof="0" dirty="0">
                <a:ln>
                  <a:noFill/>
                </a:ln>
                <a:solidFill>
                  <a:srgbClr val="8F5DA2"/>
                </a:solidFill>
                <a:effectLst/>
                <a:uLnTx/>
                <a:uFillTx/>
                <a:latin typeface="Intel Clear"/>
                <a:cs typeface="Times New Roman" panose="02020603050405020304" pitchFamily="18" charset="0"/>
                <a:sym typeface="Helvetica Neue"/>
              </a:rPr>
              <a:t>Reliability</a:t>
            </a:r>
            <a:r>
              <a:rPr kumimoji="0" lang="en-US" altLang="en-US" sz="2133" b="0" i="0" u="none" strike="noStrike" kern="0" cap="none" spc="0" normalizeH="0" baseline="0" noProof="0" dirty="0">
                <a:ln>
                  <a:noFill/>
                </a:ln>
                <a:solidFill>
                  <a:srgbClr val="FFFFFF"/>
                </a:solidFill>
                <a:effectLst/>
                <a:uLnTx/>
                <a:uFillTx/>
                <a:latin typeface="Intel Clear"/>
                <a:cs typeface="Times New Roman" panose="02020603050405020304" pitchFamily="18" charset="0"/>
                <a:sym typeface="Helvetica Neue"/>
              </a:rPr>
              <a:t> </a:t>
            </a:r>
            <a:r>
              <a:rPr kumimoji="0" lang="en-US" altLang="en-US" sz="2133" b="0" i="0" u="none" strike="noStrike" kern="0" cap="none" spc="0" normalizeH="0" baseline="0" noProof="0" dirty="0">
                <a:ln>
                  <a:noFill/>
                </a:ln>
                <a:solidFill>
                  <a:srgbClr val="0071C5"/>
                </a:solidFill>
                <a:effectLst/>
                <a:uLnTx/>
                <a:uFillTx/>
                <a:latin typeface="Intel Clear"/>
                <a:cs typeface="Times New Roman" panose="02020603050405020304" pitchFamily="18" charset="0"/>
                <a:sym typeface="Helvetica Neue"/>
              </a:rPr>
              <a:t>and</a:t>
            </a:r>
            <a:r>
              <a:rPr kumimoji="0" lang="en-US" altLang="en-US" sz="2133" b="0" i="0" u="none" strike="noStrike" kern="0" cap="none" spc="0" normalizeH="0" baseline="0" noProof="0" dirty="0">
                <a:ln>
                  <a:noFill/>
                </a:ln>
                <a:solidFill>
                  <a:srgbClr val="FFFFFF"/>
                </a:solidFill>
                <a:effectLst/>
                <a:uLnTx/>
                <a:uFillTx/>
                <a:latin typeface="Intel Clear"/>
                <a:cs typeface="Times New Roman" panose="02020603050405020304" pitchFamily="18" charset="0"/>
                <a:sym typeface="Helvetica Neue"/>
              </a:rPr>
              <a:t> </a:t>
            </a:r>
            <a:r>
              <a:rPr kumimoji="0" lang="en-US" altLang="en-US" sz="2133" b="0" i="0" u="none" strike="noStrike" kern="0" cap="none" spc="0" normalizeH="0" baseline="0" noProof="0" dirty="0">
                <a:ln>
                  <a:noFill/>
                </a:ln>
                <a:solidFill>
                  <a:srgbClr val="8F5DA2"/>
                </a:solidFill>
                <a:effectLst/>
                <a:uLnTx/>
                <a:uFillTx/>
                <a:latin typeface="Intel Clear"/>
                <a:cs typeface="Times New Roman" panose="02020603050405020304" pitchFamily="18" charset="0"/>
                <a:sym typeface="Helvetica Neue"/>
              </a:rPr>
              <a:t>responsiveness</a:t>
            </a:r>
            <a:r>
              <a:rPr kumimoji="0" lang="en-US" altLang="en-US" sz="2133" b="0" i="0" u="none" strike="noStrike" kern="0" cap="none" spc="0" normalizeH="0" baseline="0" noProof="0" dirty="0">
                <a:ln>
                  <a:noFill/>
                </a:ln>
                <a:solidFill>
                  <a:srgbClr val="FFFFFF"/>
                </a:solidFill>
                <a:effectLst/>
                <a:uLnTx/>
                <a:uFillTx/>
                <a:latin typeface="Intel Clear"/>
                <a:cs typeface="Times New Roman" panose="02020603050405020304" pitchFamily="18" charset="0"/>
                <a:sym typeface="Helvetica Neue"/>
              </a:rPr>
              <a:t> </a:t>
            </a:r>
            <a:r>
              <a:rPr kumimoji="0" lang="en-US" altLang="en-US" sz="2133" b="0" i="0" u="none" strike="noStrike" kern="0" cap="none" spc="0" normalizeH="0" baseline="0" noProof="0" dirty="0">
                <a:ln>
                  <a:noFill/>
                </a:ln>
                <a:solidFill>
                  <a:srgbClr val="0071C5"/>
                </a:solidFill>
                <a:effectLst/>
                <a:uLnTx/>
                <a:uFillTx/>
                <a:latin typeface="Intel Clear"/>
                <a:cs typeface="Times New Roman" panose="02020603050405020304" pitchFamily="18" charset="0"/>
                <a:sym typeface="Helvetica Neue"/>
              </a:rPr>
              <a:t>are</a:t>
            </a:r>
            <a:r>
              <a:rPr kumimoji="0" lang="en-US" altLang="en-US" sz="2133" b="0" i="0" u="none" strike="noStrike" kern="0" cap="none" spc="0" normalizeH="0" baseline="0" noProof="0" dirty="0">
                <a:ln>
                  <a:noFill/>
                </a:ln>
                <a:solidFill>
                  <a:srgbClr val="FFFFFF"/>
                </a:solidFill>
                <a:effectLst/>
                <a:uLnTx/>
                <a:uFillTx/>
                <a:latin typeface="Intel Clear"/>
                <a:cs typeface="Times New Roman" panose="02020603050405020304" pitchFamily="18" charset="0"/>
                <a:sym typeface="Helvetica Neue"/>
              </a:rPr>
              <a:t> </a:t>
            </a:r>
            <a:r>
              <a:rPr kumimoji="0" lang="en-US" altLang="en-US" sz="2133" b="0" i="0" u="none" strike="noStrike" kern="0" cap="none" spc="0" normalizeH="0" baseline="0" noProof="0" dirty="0">
                <a:ln>
                  <a:noFill/>
                </a:ln>
                <a:solidFill>
                  <a:srgbClr val="8F5DA2"/>
                </a:solidFill>
                <a:effectLst/>
                <a:uLnTx/>
                <a:uFillTx/>
                <a:latin typeface="Intel Clear"/>
                <a:cs typeface="Times New Roman" panose="02020603050405020304" pitchFamily="18" charset="0"/>
                <a:sym typeface="Helvetica Neue"/>
              </a:rPr>
              <a:t>more critical </a:t>
            </a:r>
            <a:r>
              <a:rPr kumimoji="0" lang="en-US" altLang="en-US" sz="2133" b="0" i="0" u="none" strike="noStrike" kern="0" cap="none" spc="0" normalizeH="0" baseline="0" noProof="0" dirty="0">
                <a:ln>
                  <a:noFill/>
                </a:ln>
                <a:solidFill>
                  <a:srgbClr val="0071C5"/>
                </a:solidFill>
                <a:effectLst/>
                <a:uLnTx/>
                <a:uFillTx/>
                <a:latin typeface="Intel Clear"/>
                <a:cs typeface="Times New Roman" panose="02020603050405020304" pitchFamily="18" charset="0"/>
                <a:sym typeface="Helvetica Neue"/>
              </a:rPr>
              <a:t>for this device than for </a:t>
            </a:r>
            <a:r>
              <a:rPr kumimoji="0" lang="en-US" altLang="en-US" sz="2133" b="0" i="0" u="none" strike="noStrike" kern="0" cap="none" spc="0" normalizeH="0" baseline="0" noProof="0" dirty="0">
                <a:ln>
                  <a:noFill/>
                </a:ln>
                <a:solidFill>
                  <a:srgbClr val="8F5DA2"/>
                </a:solidFill>
                <a:effectLst/>
                <a:uLnTx/>
                <a:uFillTx/>
                <a:latin typeface="Intel Clear"/>
                <a:cs typeface="Times New Roman" panose="02020603050405020304" pitchFamily="18" charset="0"/>
                <a:sym typeface="Helvetica Neue"/>
              </a:rPr>
              <a:t>PC desktop systems</a:t>
            </a:r>
            <a:r>
              <a:rPr kumimoji="0" lang="en-US" altLang="en-US" sz="2133" b="0" i="0" u="none" strike="noStrike" kern="0" cap="none" spc="0" normalizeH="0" baseline="0" noProof="0" dirty="0">
                <a:ln>
                  <a:noFill/>
                </a:ln>
                <a:solidFill>
                  <a:srgbClr val="FFFFFF"/>
                </a:solidFill>
                <a:effectLst/>
                <a:uLnTx/>
                <a:uFillTx/>
                <a:latin typeface="Intel Clear"/>
                <a:cs typeface="Times New Roman" panose="02020603050405020304" pitchFamily="18" charset="0"/>
                <a:sym typeface="Helvetica Neue"/>
              </a:rPr>
              <a:t>. </a:t>
            </a:r>
            <a:r>
              <a:rPr kumimoji="0" lang="en-US" altLang="en-US" sz="2133" b="0" i="0" u="none" strike="noStrike" kern="0" cap="none" spc="0" normalizeH="0" baseline="0" noProof="0" dirty="0">
                <a:ln>
                  <a:noFill/>
                </a:ln>
                <a:solidFill>
                  <a:srgbClr val="8F5DA2"/>
                </a:solidFill>
                <a:effectLst/>
                <a:uLnTx/>
                <a:uFillTx/>
                <a:latin typeface="Intel Clear"/>
                <a:cs typeface="Times New Roman" panose="02020603050405020304" pitchFamily="18" charset="0"/>
                <a:sym typeface="Helvetica Neue"/>
              </a:rPr>
              <a:t>Reliability</a:t>
            </a:r>
            <a:r>
              <a:rPr kumimoji="0" lang="en-US" altLang="en-US" sz="2133" b="0" i="0" u="none" strike="noStrike" kern="0" cap="none" spc="0" normalizeH="0" baseline="0" noProof="0" dirty="0">
                <a:ln>
                  <a:noFill/>
                </a:ln>
                <a:solidFill>
                  <a:srgbClr val="FFFFFF"/>
                </a:solidFill>
                <a:effectLst/>
                <a:uLnTx/>
                <a:uFillTx/>
                <a:latin typeface="Intel Clear"/>
                <a:cs typeface="Times New Roman" panose="02020603050405020304" pitchFamily="18" charset="0"/>
                <a:sym typeface="Helvetica Neue"/>
              </a:rPr>
              <a:t> </a:t>
            </a:r>
            <a:r>
              <a:rPr kumimoji="0" lang="en-US" altLang="en-US" sz="2133" b="0" i="0" u="none" strike="noStrike" kern="0" cap="none" spc="0" normalizeH="0" baseline="0" noProof="0" dirty="0">
                <a:ln>
                  <a:noFill/>
                </a:ln>
                <a:solidFill>
                  <a:srgbClr val="8F5DA2"/>
                </a:solidFill>
                <a:effectLst/>
                <a:uLnTx/>
                <a:uFillTx/>
                <a:latin typeface="Intel Clear"/>
                <a:cs typeface="Times New Roman" panose="02020603050405020304" pitchFamily="18" charset="0"/>
                <a:sym typeface="Helvetica Neue"/>
              </a:rPr>
              <a:t>should </a:t>
            </a:r>
            <a:r>
              <a:rPr kumimoji="0" lang="en-US" altLang="en-US" sz="2133" b="0" i="0" u="none" strike="noStrike" kern="0" cap="none" spc="0" normalizeH="0" baseline="0" noProof="0" dirty="0">
                <a:ln>
                  <a:noFill/>
                </a:ln>
                <a:solidFill>
                  <a:srgbClr val="0071C5"/>
                </a:solidFill>
                <a:effectLst/>
                <a:uLnTx/>
                <a:uFillTx/>
                <a:latin typeface="Intel Clear"/>
                <a:cs typeface="Times New Roman" panose="02020603050405020304" pitchFamily="18" charset="0"/>
                <a:sym typeface="Helvetica Neue"/>
              </a:rPr>
              <a:t>be</a:t>
            </a:r>
            <a:r>
              <a:rPr kumimoji="0" lang="en-US" altLang="en-US" sz="2133" b="0" i="0" u="none" strike="noStrike" kern="0" cap="none" spc="0" normalizeH="0" baseline="0" noProof="0" dirty="0">
                <a:ln>
                  <a:noFill/>
                </a:ln>
                <a:solidFill>
                  <a:srgbClr val="FFFFFF"/>
                </a:solidFill>
                <a:effectLst/>
                <a:uLnTx/>
                <a:uFillTx/>
                <a:latin typeface="Intel Clear"/>
                <a:cs typeface="Times New Roman" panose="02020603050405020304" pitchFamily="18" charset="0"/>
                <a:sym typeface="Helvetica Neue"/>
              </a:rPr>
              <a:t> </a:t>
            </a:r>
            <a:r>
              <a:rPr kumimoji="0" lang="en-US" altLang="en-US" sz="2133" b="0" i="0" u="none" strike="noStrike" kern="0" cap="none" spc="0" normalizeH="0" baseline="0" noProof="0" dirty="0">
                <a:ln>
                  <a:noFill/>
                </a:ln>
                <a:solidFill>
                  <a:srgbClr val="8F5DA2"/>
                </a:solidFill>
                <a:effectLst/>
                <a:uLnTx/>
                <a:uFillTx/>
                <a:latin typeface="Intel Clear"/>
                <a:cs typeface="Times New Roman" panose="02020603050405020304" pitchFamily="18" charset="0"/>
                <a:sym typeface="Helvetica Neue"/>
              </a:rPr>
              <a:t>as good as </a:t>
            </a:r>
            <a:r>
              <a:rPr kumimoji="0" lang="en-US" altLang="en-US" sz="2133" b="0" i="0" u="none" strike="noStrike" kern="0" cap="none" spc="0" normalizeH="0" baseline="0" noProof="0" dirty="0">
                <a:ln>
                  <a:noFill/>
                </a:ln>
                <a:solidFill>
                  <a:srgbClr val="0071C5"/>
                </a:solidFill>
                <a:effectLst/>
                <a:uLnTx/>
                <a:uFillTx/>
                <a:latin typeface="Intel Clear"/>
                <a:cs typeface="Times New Roman" panose="02020603050405020304" pitchFamily="18" charset="0"/>
                <a:sym typeface="Helvetica Neue"/>
              </a:rPr>
              <a:t>that of </a:t>
            </a:r>
            <a:r>
              <a:rPr kumimoji="0" lang="en-US" altLang="en-US" sz="2133" b="0" i="0" u="none" strike="noStrike" kern="0" cap="none" spc="0" normalizeH="0" baseline="0" noProof="0" dirty="0">
                <a:ln>
                  <a:noFill/>
                </a:ln>
                <a:solidFill>
                  <a:srgbClr val="8F5DA2"/>
                </a:solidFill>
                <a:effectLst/>
                <a:uLnTx/>
                <a:uFillTx/>
                <a:latin typeface="Intel Clear"/>
                <a:cs typeface="Times New Roman" panose="02020603050405020304" pitchFamily="18" charset="0"/>
                <a:sym typeface="Helvetica Neue"/>
              </a:rPr>
              <a:t>consumer home entertainment devices (e.g., TV </a:t>
            </a:r>
            <a:r>
              <a:rPr kumimoji="0" lang="en-US" altLang="en-US" sz="2133" b="0" i="0" u="none" strike="noStrike" kern="0" cap="none" spc="0" normalizeH="0" baseline="0" noProof="0" dirty="0">
                <a:ln>
                  <a:noFill/>
                </a:ln>
                <a:solidFill>
                  <a:srgbClr val="0071C5"/>
                </a:solidFill>
                <a:effectLst/>
                <a:uLnTx/>
                <a:uFillTx/>
                <a:latin typeface="Intel Clear"/>
                <a:cs typeface="Times New Roman" panose="02020603050405020304" pitchFamily="18" charset="0"/>
                <a:sym typeface="Helvetica Neue"/>
              </a:rPr>
              <a:t>or</a:t>
            </a:r>
            <a:r>
              <a:rPr kumimoji="0" lang="en-US" altLang="en-US" sz="2133" b="0" i="0" u="none" strike="noStrike" kern="0" cap="none" spc="0" normalizeH="0" baseline="0" noProof="0" dirty="0">
                <a:ln>
                  <a:noFill/>
                </a:ln>
                <a:solidFill>
                  <a:srgbClr val="FFFFFF"/>
                </a:solidFill>
                <a:effectLst/>
                <a:uLnTx/>
                <a:uFillTx/>
                <a:latin typeface="Intel Clear"/>
                <a:cs typeface="Times New Roman" panose="02020603050405020304" pitchFamily="18" charset="0"/>
                <a:sym typeface="Helvetica Neue"/>
              </a:rPr>
              <a:t> </a:t>
            </a:r>
            <a:r>
              <a:rPr kumimoji="0" lang="en-US" altLang="en-US" sz="2133" b="0" i="0" u="none" strike="noStrike" kern="0" cap="none" spc="0" normalizeH="0" baseline="0" noProof="0" dirty="0">
                <a:ln>
                  <a:noFill/>
                </a:ln>
                <a:solidFill>
                  <a:srgbClr val="8F5DA2"/>
                </a:solidFill>
                <a:effectLst/>
                <a:uLnTx/>
                <a:uFillTx/>
                <a:latin typeface="Intel Clear"/>
                <a:cs typeface="Times New Roman" panose="02020603050405020304" pitchFamily="18" charset="0"/>
                <a:sym typeface="Helvetica Neue"/>
              </a:rPr>
              <a:t>VCR) </a:t>
            </a:r>
            <a:r>
              <a:rPr kumimoji="0" lang="en-US" altLang="en-US" sz="2133" b="0" i="0" u="none" strike="noStrike" kern="0" cap="none" spc="0" normalizeH="0" baseline="0" noProof="0" dirty="0">
                <a:ln>
                  <a:noFill/>
                </a:ln>
                <a:solidFill>
                  <a:srgbClr val="0071C5"/>
                </a:solidFill>
                <a:effectLst/>
                <a:uLnTx/>
                <a:uFillTx/>
                <a:latin typeface="Intel Clear"/>
                <a:cs typeface="Times New Roman" panose="02020603050405020304" pitchFamily="18" charset="0"/>
                <a:sym typeface="Helvetica Neue"/>
              </a:rPr>
              <a:t>and</a:t>
            </a:r>
            <a:r>
              <a:rPr kumimoji="0" lang="en-US" altLang="en-US" sz="2133" b="0" i="0" u="none" strike="noStrike" kern="0" cap="none" spc="0" normalizeH="0" baseline="0" noProof="0" dirty="0">
                <a:ln>
                  <a:noFill/>
                </a:ln>
                <a:solidFill>
                  <a:srgbClr val="FFFFFF"/>
                </a:solidFill>
                <a:effectLst/>
                <a:uLnTx/>
                <a:uFillTx/>
                <a:latin typeface="Intel Clear"/>
                <a:cs typeface="Times New Roman" panose="02020603050405020304" pitchFamily="18" charset="0"/>
                <a:sym typeface="Helvetica Neue"/>
              </a:rPr>
              <a:t> </a:t>
            </a:r>
            <a:r>
              <a:rPr kumimoji="0" lang="en-US" altLang="en-US" sz="2133" b="0" i="0" u="none" strike="noStrike" kern="0" cap="none" spc="0" normalizeH="0" baseline="0" noProof="0" dirty="0">
                <a:ln>
                  <a:noFill/>
                </a:ln>
                <a:solidFill>
                  <a:srgbClr val="8F5DA2"/>
                </a:solidFill>
                <a:effectLst/>
                <a:uLnTx/>
                <a:uFillTx/>
                <a:latin typeface="Intel Clear"/>
                <a:cs typeface="Times New Roman" panose="02020603050405020304" pitchFamily="18" charset="0"/>
                <a:sym typeface="Helvetica Neue"/>
              </a:rPr>
              <a:t>response </a:t>
            </a:r>
            <a:r>
              <a:rPr kumimoji="0" lang="en-US" altLang="en-US" sz="2133" b="0" i="0" u="none" strike="noStrike" kern="0" cap="none" spc="0" normalizeH="0" baseline="0" noProof="0" dirty="0">
                <a:ln>
                  <a:noFill/>
                </a:ln>
                <a:solidFill>
                  <a:srgbClr val="0071C5"/>
                </a:solidFill>
                <a:effectLst/>
                <a:uLnTx/>
                <a:uFillTx/>
                <a:latin typeface="Intel Clear"/>
                <a:cs typeface="Times New Roman" panose="02020603050405020304" pitchFamily="18" charset="0"/>
                <a:sym typeface="Helvetica Neue"/>
              </a:rPr>
              <a:t>to user </a:t>
            </a:r>
            <a:r>
              <a:rPr kumimoji="0" lang="en-US" altLang="en-US" sz="2133" b="0" i="0" u="none" strike="noStrike" kern="0" cap="none" spc="0" normalizeH="0" baseline="0" noProof="0" dirty="0">
                <a:ln>
                  <a:noFill/>
                </a:ln>
                <a:solidFill>
                  <a:srgbClr val="8F5DA2"/>
                </a:solidFill>
                <a:effectLst/>
                <a:uLnTx/>
                <a:uFillTx/>
                <a:latin typeface="Intel Clear"/>
                <a:cs typeface="Times New Roman" panose="02020603050405020304" pitchFamily="18" charset="0"/>
                <a:sym typeface="Helvetica Neue"/>
              </a:rPr>
              <a:t>interaction</a:t>
            </a:r>
            <a:r>
              <a:rPr kumimoji="0" lang="en-US" altLang="en-US" sz="2133" b="0" i="0" u="none" strike="noStrike" kern="0" cap="none" spc="0" normalizeH="0" baseline="0" noProof="0" dirty="0">
                <a:ln>
                  <a:noFill/>
                </a:ln>
                <a:solidFill>
                  <a:srgbClr val="525252"/>
                </a:solidFill>
                <a:effectLst/>
                <a:uLnTx/>
                <a:uFillTx/>
                <a:latin typeface="Intel Clear"/>
                <a:cs typeface="Times New Roman" panose="02020603050405020304" pitchFamily="18" charset="0"/>
                <a:sym typeface="Helvetica Neue"/>
              </a:rPr>
              <a:t> </a:t>
            </a:r>
            <a:r>
              <a:rPr kumimoji="0" lang="en-US" altLang="en-US" sz="2133" b="0" i="0" u="none" strike="noStrike" kern="0" cap="none" spc="0" normalizeH="0" baseline="0" noProof="0" dirty="0">
                <a:ln>
                  <a:noFill/>
                </a:ln>
                <a:solidFill>
                  <a:srgbClr val="8F5DA2"/>
                </a:solidFill>
                <a:effectLst/>
                <a:uLnTx/>
                <a:uFillTx/>
                <a:latin typeface="Intel Clear"/>
                <a:cs typeface="Times New Roman" panose="02020603050405020304" pitchFamily="18" charset="0"/>
                <a:sym typeface="Helvetica Neue"/>
              </a:rPr>
              <a:t>should</a:t>
            </a:r>
            <a:r>
              <a:rPr kumimoji="0" lang="en-US" altLang="en-US" sz="2133" b="0" i="0" u="none" strike="noStrike" kern="0" cap="none" spc="0" normalizeH="0" baseline="0" noProof="0" dirty="0">
                <a:ln>
                  <a:noFill/>
                </a:ln>
                <a:solidFill>
                  <a:srgbClr val="525252"/>
                </a:solidFill>
                <a:effectLst/>
                <a:uLnTx/>
                <a:uFillTx/>
                <a:latin typeface="Intel Clear"/>
                <a:cs typeface="Times New Roman" panose="02020603050405020304" pitchFamily="18" charset="0"/>
                <a:sym typeface="Helvetica Neue"/>
              </a:rPr>
              <a:t> </a:t>
            </a:r>
            <a:r>
              <a:rPr kumimoji="0" lang="en-US" altLang="en-US" sz="2133" b="0" i="0" u="none" strike="noStrike" kern="0" cap="none" spc="0" normalizeH="0" baseline="0" noProof="0" dirty="0">
                <a:ln>
                  <a:noFill/>
                </a:ln>
                <a:solidFill>
                  <a:srgbClr val="0071C5"/>
                </a:solidFill>
                <a:effectLst/>
                <a:uLnTx/>
                <a:uFillTx/>
                <a:latin typeface="Intel Clear"/>
                <a:cs typeface="Times New Roman" panose="02020603050405020304" pitchFamily="18" charset="0"/>
                <a:sym typeface="Helvetica Neue"/>
              </a:rPr>
              <a:t>be</a:t>
            </a:r>
            <a:r>
              <a:rPr kumimoji="0" lang="en-US" altLang="en-US" sz="2133" b="0" i="0" u="none" strike="noStrike" kern="0" cap="none" spc="0" normalizeH="0" baseline="0" noProof="0" dirty="0">
                <a:ln>
                  <a:noFill/>
                </a:ln>
                <a:solidFill>
                  <a:srgbClr val="FFFFFF"/>
                </a:solidFill>
                <a:effectLst/>
                <a:uLnTx/>
                <a:uFillTx/>
                <a:latin typeface="Intel Clear"/>
                <a:cs typeface="Times New Roman" panose="02020603050405020304" pitchFamily="18" charset="0"/>
                <a:sym typeface="Helvetica Neue"/>
              </a:rPr>
              <a:t> </a:t>
            </a:r>
            <a:r>
              <a:rPr kumimoji="0" lang="en-US" altLang="en-US" sz="2133" b="0" i="0" u="none" strike="noStrike" kern="0" cap="none" spc="0" normalizeH="0" baseline="0" noProof="0" dirty="0">
                <a:ln>
                  <a:noFill/>
                </a:ln>
                <a:solidFill>
                  <a:srgbClr val="8F5DA2"/>
                </a:solidFill>
                <a:effectLst/>
                <a:uLnTx/>
                <a:uFillTx/>
                <a:latin typeface="Intel Clear"/>
                <a:cs typeface="Times New Roman" panose="02020603050405020304" pitchFamily="18" charset="0"/>
                <a:sym typeface="Helvetica Neue"/>
              </a:rPr>
              <a:t>immediate</a:t>
            </a:r>
            <a:r>
              <a:rPr kumimoji="0" lang="en-US" altLang="en-US" sz="2133" b="0" i="0" u="none" strike="noStrike" kern="0" cap="none" spc="0" normalizeH="0" baseline="0" noProof="0" dirty="0">
                <a:ln>
                  <a:noFill/>
                </a:ln>
                <a:solidFill>
                  <a:srgbClr val="FFFFFF"/>
                </a:solidFill>
                <a:effectLst/>
                <a:uLnTx/>
                <a:uFillTx/>
                <a:latin typeface="Intel Clear"/>
                <a:cs typeface="Times New Roman" panose="02020603050405020304" pitchFamily="18" charset="0"/>
                <a:sym typeface="Helvetica Neue"/>
              </a:rPr>
              <a:t>.</a:t>
            </a:r>
          </a:p>
          <a:p>
            <a:pPr marL="0" marR="0" lvl="0" indent="0" algn="l" defTabSz="1219169" rtl="0" eaLnBrk="1" fontAlgn="auto" latinLnBrk="0" hangingPunct="0">
              <a:lnSpc>
                <a:spcPct val="90000"/>
              </a:lnSpc>
              <a:spcBef>
                <a:spcPct val="50000"/>
              </a:spcBef>
              <a:spcAft>
                <a:spcPts val="0"/>
              </a:spcAft>
              <a:buClrTx/>
              <a:buSzTx/>
              <a:buFontTx/>
              <a:buNone/>
              <a:tabLst/>
              <a:defRPr/>
            </a:pPr>
            <a:r>
              <a:rPr kumimoji="0" lang="en-US" altLang="en-US" sz="2133" b="0" i="0" u="none" strike="noStrike" kern="0" cap="none" spc="0" normalizeH="0" baseline="0" noProof="0" dirty="0">
                <a:ln>
                  <a:noFill/>
                </a:ln>
                <a:solidFill>
                  <a:srgbClr val="0071C5"/>
                </a:solidFill>
                <a:effectLst/>
                <a:uLnTx/>
                <a:uFillTx/>
                <a:latin typeface="Intel Clear"/>
                <a:cs typeface="Times New Roman" panose="02020603050405020304" pitchFamily="18" charset="0"/>
                <a:sym typeface="Helvetica Neue"/>
              </a:rPr>
              <a:t>The</a:t>
            </a:r>
            <a:r>
              <a:rPr kumimoji="0" lang="en-US" altLang="en-US" sz="2133" b="0" i="0" u="none" strike="noStrike" kern="0" cap="none" spc="0" normalizeH="0" baseline="0" noProof="0" dirty="0">
                <a:ln>
                  <a:noFill/>
                </a:ln>
                <a:solidFill>
                  <a:srgbClr val="FFFFFF"/>
                </a:solidFill>
                <a:effectLst/>
                <a:uLnTx/>
                <a:uFillTx/>
                <a:latin typeface="Intel Clear"/>
                <a:cs typeface="Times New Roman" panose="02020603050405020304" pitchFamily="18" charset="0"/>
                <a:sym typeface="Helvetica Neue"/>
              </a:rPr>
              <a:t> </a:t>
            </a:r>
            <a:r>
              <a:rPr kumimoji="0" lang="en-US" altLang="en-US" sz="2133" b="0" i="0" u="none" strike="noStrike" kern="0" cap="none" spc="0" normalizeH="0" baseline="0" noProof="0" dirty="0">
                <a:ln>
                  <a:noFill/>
                </a:ln>
                <a:solidFill>
                  <a:srgbClr val="8F5DA2"/>
                </a:solidFill>
                <a:effectLst/>
                <a:uLnTx/>
                <a:uFillTx/>
                <a:latin typeface="Intel Clear"/>
                <a:cs typeface="Times New Roman" panose="02020603050405020304" pitchFamily="18" charset="0"/>
                <a:sym typeface="Helvetica Neue"/>
              </a:rPr>
              <a:t>applications</a:t>
            </a:r>
            <a:r>
              <a:rPr kumimoji="0" lang="en-US" altLang="en-US" sz="2133" b="0" i="0" u="none" strike="noStrike" kern="0" cap="none" spc="0" normalizeH="0" baseline="0" noProof="0" dirty="0">
                <a:ln>
                  <a:noFill/>
                </a:ln>
                <a:solidFill>
                  <a:srgbClr val="525252"/>
                </a:solidFill>
                <a:effectLst/>
                <a:uLnTx/>
                <a:uFillTx/>
                <a:latin typeface="Intel Clear"/>
                <a:cs typeface="Times New Roman" panose="02020603050405020304" pitchFamily="18" charset="0"/>
                <a:sym typeface="Helvetica Neue"/>
              </a:rPr>
              <a:t> </a:t>
            </a:r>
            <a:r>
              <a:rPr kumimoji="0" lang="en-US" altLang="en-US" sz="2133" b="0" i="0" u="none" strike="noStrike" kern="0" cap="none" spc="0" normalizeH="0" baseline="0" noProof="0" dirty="0">
                <a:ln>
                  <a:noFill/>
                </a:ln>
                <a:solidFill>
                  <a:srgbClr val="8F5DA2"/>
                </a:solidFill>
                <a:effectLst/>
                <a:uLnTx/>
                <a:uFillTx/>
                <a:latin typeface="Intel Clear"/>
                <a:cs typeface="Times New Roman" panose="02020603050405020304" pitchFamily="18" charset="0"/>
                <a:sym typeface="Helvetica Neue"/>
              </a:rPr>
              <a:t>should</a:t>
            </a:r>
            <a:r>
              <a:rPr kumimoji="0" lang="en-US" altLang="en-US" sz="2133" b="0" i="0" u="none" strike="noStrike" kern="0" cap="none" spc="0" normalizeH="0" baseline="0" noProof="0" dirty="0">
                <a:ln>
                  <a:noFill/>
                </a:ln>
                <a:solidFill>
                  <a:srgbClr val="525252"/>
                </a:solidFill>
                <a:effectLst/>
                <a:uLnTx/>
                <a:uFillTx/>
                <a:latin typeface="Intel Clear"/>
                <a:cs typeface="Times New Roman" panose="02020603050405020304" pitchFamily="18" charset="0"/>
                <a:sym typeface="Helvetica Neue"/>
              </a:rPr>
              <a:t> </a:t>
            </a:r>
            <a:r>
              <a:rPr kumimoji="0" lang="en-US" altLang="en-US" sz="2133" b="0" i="0" u="none" strike="noStrike" kern="0" cap="none" spc="0" normalizeH="0" baseline="0" noProof="0" dirty="0">
                <a:ln>
                  <a:noFill/>
                </a:ln>
                <a:solidFill>
                  <a:srgbClr val="0071C5"/>
                </a:solidFill>
                <a:effectLst/>
                <a:uLnTx/>
                <a:uFillTx/>
                <a:latin typeface="Intel Clear"/>
                <a:cs typeface="Times New Roman" panose="02020603050405020304" pitchFamily="18" charset="0"/>
                <a:sym typeface="Helvetica Neue"/>
              </a:rPr>
              <a:t>provide an</a:t>
            </a:r>
            <a:r>
              <a:rPr kumimoji="0" lang="en-US" altLang="en-US" sz="2133" b="0" i="0" u="none" strike="noStrike" kern="0" cap="none" spc="0" normalizeH="0" baseline="0" noProof="0" dirty="0">
                <a:ln>
                  <a:noFill/>
                </a:ln>
                <a:solidFill>
                  <a:srgbClr val="FFFFFF"/>
                </a:solidFill>
                <a:effectLst/>
                <a:uLnTx/>
                <a:uFillTx/>
                <a:latin typeface="Intel Clear"/>
                <a:cs typeface="Times New Roman" panose="02020603050405020304" pitchFamily="18" charset="0"/>
                <a:sym typeface="Helvetica Neue"/>
              </a:rPr>
              <a:t> </a:t>
            </a:r>
            <a:r>
              <a:rPr kumimoji="0" lang="en-US" altLang="en-US" sz="2133" b="0" i="0" u="none" strike="noStrike" kern="0" cap="none" spc="0" normalizeH="0" baseline="0" noProof="0" dirty="0">
                <a:ln>
                  <a:noFill/>
                </a:ln>
                <a:solidFill>
                  <a:srgbClr val="8F5DA2"/>
                </a:solidFill>
                <a:effectLst/>
                <a:uLnTx/>
                <a:uFillTx/>
                <a:latin typeface="Intel Clear"/>
                <a:cs typeface="Times New Roman" panose="02020603050405020304" pitchFamily="18" charset="0"/>
                <a:sym typeface="Helvetica Neue"/>
              </a:rPr>
              <a:t>easy-to-learn,</a:t>
            </a:r>
            <a:r>
              <a:rPr kumimoji="0" lang="en-US" altLang="en-US" sz="2133" b="0" i="0" u="none" strike="noStrike" kern="0" cap="none" spc="0" normalizeH="0" baseline="0" noProof="0" dirty="0">
                <a:ln>
                  <a:noFill/>
                </a:ln>
                <a:solidFill>
                  <a:srgbClr val="FFFFFF"/>
                </a:solidFill>
                <a:effectLst/>
                <a:uLnTx/>
                <a:uFillTx/>
                <a:latin typeface="Intel Clear"/>
                <a:cs typeface="Times New Roman" panose="02020603050405020304" pitchFamily="18" charset="0"/>
                <a:sym typeface="Helvetica Neue"/>
              </a:rPr>
              <a:t> </a:t>
            </a:r>
            <a:r>
              <a:rPr kumimoji="0" lang="en-US" altLang="en-US" sz="2133" b="0" i="0" u="none" strike="noStrike" kern="0" cap="none" spc="0" normalizeH="0" baseline="0" noProof="0" dirty="0">
                <a:ln>
                  <a:noFill/>
                </a:ln>
                <a:solidFill>
                  <a:srgbClr val="8F5DA2"/>
                </a:solidFill>
                <a:effectLst/>
                <a:uLnTx/>
                <a:uFillTx/>
                <a:latin typeface="Intel Clear"/>
                <a:cs typeface="Times New Roman" panose="02020603050405020304" pitchFamily="18" charset="0"/>
                <a:sym typeface="Helvetica Neue"/>
              </a:rPr>
              <a:t>easy-to-use</a:t>
            </a:r>
            <a:r>
              <a:rPr kumimoji="0" lang="en-US" altLang="en-US" sz="2133" b="0" i="0" u="none" strike="noStrike" kern="0" cap="none" spc="0" normalizeH="0" baseline="0" noProof="0" dirty="0">
                <a:ln>
                  <a:noFill/>
                </a:ln>
                <a:solidFill>
                  <a:srgbClr val="0071C5"/>
                </a:solidFill>
                <a:effectLst/>
                <a:uLnTx/>
                <a:uFillTx/>
                <a:latin typeface="Intel Clear"/>
                <a:cs typeface="Times New Roman" panose="02020603050405020304" pitchFamily="18" charset="0"/>
                <a:sym typeface="Helvetica Neue"/>
              </a:rPr>
              <a:t>, and </a:t>
            </a:r>
            <a:r>
              <a:rPr kumimoji="0" lang="en-US" altLang="en-US" sz="2133" b="0" i="0" u="none" strike="noStrike" kern="0" cap="none" spc="0" normalizeH="0" baseline="0" noProof="0" dirty="0">
                <a:ln>
                  <a:noFill/>
                </a:ln>
                <a:solidFill>
                  <a:srgbClr val="8F5DA2"/>
                </a:solidFill>
                <a:effectLst/>
                <a:uLnTx/>
                <a:uFillTx/>
                <a:latin typeface="Intel Clear"/>
                <a:cs typeface="Times New Roman" panose="02020603050405020304" pitchFamily="18" charset="0"/>
                <a:sym typeface="Helvetica Neue"/>
              </a:rPr>
              <a:t>friendly </a:t>
            </a:r>
            <a:r>
              <a:rPr kumimoji="0" lang="en-US" altLang="en-US" sz="2133" b="0" i="0" u="none" strike="noStrike" kern="0" cap="none" spc="0" normalizeH="0" baseline="0" noProof="0" dirty="0">
                <a:ln>
                  <a:noFill/>
                </a:ln>
                <a:solidFill>
                  <a:srgbClr val="0071C5"/>
                </a:solidFill>
                <a:effectLst/>
                <a:uLnTx/>
                <a:uFillTx/>
                <a:latin typeface="Intel Clear"/>
                <a:cs typeface="Times New Roman" panose="02020603050405020304" pitchFamily="18" charset="0"/>
                <a:sym typeface="Helvetica Neue"/>
              </a:rPr>
              <a:t>user</a:t>
            </a:r>
            <a:r>
              <a:rPr kumimoji="0" lang="en-US" altLang="en-US" sz="2133" b="0" i="0" u="none" strike="noStrike" kern="0" cap="none" spc="0" normalizeH="0" baseline="0" noProof="0" dirty="0">
                <a:ln>
                  <a:noFill/>
                </a:ln>
                <a:solidFill>
                  <a:srgbClr val="FFFFFF"/>
                </a:solidFill>
                <a:effectLst/>
                <a:uLnTx/>
                <a:uFillTx/>
                <a:latin typeface="Intel Clear"/>
                <a:cs typeface="Times New Roman" panose="02020603050405020304" pitchFamily="18" charset="0"/>
                <a:sym typeface="Helvetica Neue"/>
              </a:rPr>
              <a:t> </a:t>
            </a:r>
            <a:r>
              <a:rPr kumimoji="0" lang="en-US" altLang="en-US" sz="2133" b="0" i="0" u="none" strike="noStrike" kern="0" cap="none" spc="0" normalizeH="0" baseline="0" noProof="0" dirty="0">
                <a:ln>
                  <a:noFill/>
                </a:ln>
                <a:solidFill>
                  <a:srgbClr val="0071C5"/>
                </a:solidFill>
                <a:effectLst/>
                <a:uLnTx/>
                <a:uFillTx/>
                <a:latin typeface="Intel Clear"/>
                <a:cs typeface="Times New Roman" panose="02020603050405020304" pitchFamily="18" charset="0"/>
                <a:sym typeface="Helvetica Neue"/>
              </a:rPr>
              <a:t>interface, even </a:t>
            </a:r>
            <a:r>
              <a:rPr kumimoji="0" lang="en-US" altLang="en-US" sz="2133" b="0" i="0" u="none" strike="noStrike" kern="0" cap="none" spc="0" normalizeH="0" baseline="0" noProof="0" dirty="0">
                <a:ln>
                  <a:noFill/>
                </a:ln>
                <a:solidFill>
                  <a:srgbClr val="8F5DA2"/>
                </a:solidFill>
                <a:effectLst/>
                <a:uLnTx/>
                <a:uFillTx/>
                <a:latin typeface="Intel Clear"/>
                <a:cs typeface="Times New Roman" panose="02020603050405020304" pitchFamily="18" charset="0"/>
                <a:sym typeface="Helvetica Neue"/>
              </a:rPr>
              <a:t>more so </a:t>
            </a:r>
            <a:r>
              <a:rPr kumimoji="0" lang="en-US" altLang="en-US" sz="2133" b="0" i="0" u="none" strike="noStrike" kern="0" cap="none" spc="0" normalizeH="0" baseline="0" noProof="0" dirty="0">
                <a:ln>
                  <a:noFill/>
                </a:ln>
                <a:solidFill>
                  <a:srgbClr val="0071C5"/>
                </a:solidFill>
                <a:effectLst/>
                <a:uLnTx/>
                <a:uFillTx/>
                <a:latin typeface="Intel Clear"/>
                <a:cs typeface="Times New Roman" panose="02020603050405020304" pitchFamily="18" charset="0"/>
                <a:sym typeface="Helvetica Neue"/>
              </a:rPr>
              <a:t>than</a:t>
            </a:r>
            <a:r>
              <a:rPr kumimoji="0" lang="en-US" altLang="en-US" sz="2133" b="0" i="0" u="none" strike="noStrike" kern="0" cap="none" spc="0" normalizeH="0" baseline="0" noProof="0" dirty="0">
                <a:ln>
                  <a:noFill/>
                </a:ln>
                <a:solidFill>
                  <a:srgbClr val="FFFFFF"/>
                </a:solidFill>
                <a:effectLst/>
                <a:uLnTx/>
                <a:uFillTx/>
                <a:latin typeface="Intel Clear"/>
                <a:cs typeface="Times New Roman" panose="02020603050405020304" pitchFamily="18" charset="0"/>
                <a:sym typeface="Helvetica Neue"/>
              </a:rPr>
              <a:t> </a:t>
            </a:r>
            <a:r>
              <a:rPr kumimoji="0" lang="en-US" altLang="en-US" sz="2133" b="0" i="0" u="none" strike="noStrike" kern="0" cap="none" spc="0" normalizeH="0" baseline="0" noProof="0" dirty="0">
                <a:ln>
                  <a:noFill/>
                </a:ln>
                <a:solidFill>
                  <a:srgbClr val="8F5DA2"/>
                </a:solidFill>
                <a:effectLst/>
                <a:uLnTx/>
                <a:uFillTx/>
                <a:latin typeface="Intel Clear"/>
                <a:cs typeface="Times New Roman" panose="02020603050405020304" pitchFamily="18" charset="0"/>
                <a:sym typeface="Helvetica Neue"/>
              </a:rPr>
              <a:t>PC desktop applications</a:t>
            </a:r>
            <a:r>
              <a:rPr kumimoji="0" lang="en-US" altLang="en-US" sz="2133" b="0" i="0" u="none" strike="noStrike" kern="0" cap="none" spc="0" normalizeH="0" baseline="0" noProof="0" dirty="0">
                <a:ln>
                  <a:noFill/>
                </a:ln>
                <a:solidFill>
                  <a:srgbClr val="FFFFFF"/>
                </a:solidFill>
                <a:effectLst/>
                <a:uLnTx/>
                <a:uFillTx/>
                <a:latin typeface="Intel Clear"/>
                <a:cs typeface="Times New Roman" panose="02020603050405020304" pitchFamily="18" charset="0"/>
                <a:sym typeface="Helvetica Neue"/>
              </a:rPr>
              <a:t>. </a:t>
            </a:r>
            <a:r>
              <a:rPr kumimoji="0" lang="en-US" altLang="en-US" sz="2133" b="0" i="0" u="none" strike="noStrike" kern="0" cap="none" spc="0" normalizeH="0" baseline="0" noProof="0" dirty="0">
                <a:ln>
                  <a:noFill/>
                </a:ln>
                <a:solidFill>
                  <a:srgbClr val="0071C5"/>
                </a:solidFill>
                <a:effectLst/>
                <a:uLnTx/>
                <a:uFillTx/>
                <a:latin typeface="Intel Clear"/>
                <a:cs typeface="Times New Roman" panose="02020603050405020304" pitchFamily="18" charset="0"/>
                <a:sym typeface="Helvetica Neue"/>
              </a:rPr>
              <a:t>Users</a:t>
            </a:r>
            <a:r>
              <a:rPr kumimoji="0" lang="en-US" altLang="en-US" sz="2133" b="0" i="0" u="none" strike="noStrike" kern="0" cap="none" spc="0" normalizeH="0" baseline="0" noProof="0" dirty="0">
                <a:ln>
                  <a:noFill/>
                </a:ln>
                <a:solidFill>
                  <a:srgbClr val="FFFFFF"/>
                </a:solidFill>
                <a:effectLst/>
                <a:uLnTx/>
                <a:uFillTx/>
                <a:latin typeface="Intel Clear"/>
                <a:cs typeface="Times New Roman" panose="02020603050405020304" pitchFamily="18" charset="0"/>
                <a:sym typeface="Helvetica Neue"/>
              </a:rPr>
              <a:t> </a:t>
            </a:r>
            <a:r>
              <a:rPr kumimoji="0" lang="en-US" altLang="en-US" sz="2133" b="0" i="0" u="none" strike="noStrike" kern="0" cap="none" spc="0" normalizeH="0" baseline="0" noProof="0" dirty="0">
                <a:ln>
                  <a:noFill/>
                </a:ln>
                <a:solidFill>
                  <a:srgbClr val="8F5DA2"/>
                </a:solidFill>
                <a:effectLst/>
                <a:uLnTx/>
                <a:uFillTx/>
                <a:latin typeface="Intel Clear"/>
                <a:cs typeface="Times New Roman" panose="02020603050405020304" pitchFamily="18" charset="0"/>
                <a:sym typeface="Helvetica Neue"/>
              </a:rPr>
              <a:t>should </a:t>
            </a:r>
            <a:r>
              <a:rPr kumimoji="0" lang="en-US" altLang="en-US" sz="2133" b="0" i="0" u="none" strike="noStrike" kern="0" cap="none" spc="0" normalizeH="0" baseline="0" noProof="0" dirty="0">
                <a:ln>
                  <a:noFill/>
                </a:ln>
                <a:solidFill>
                  <a:srgbClr val="0071C5"/>
                </a:solidFill>
                <a:effectLst/>
                <a:uLnTx/>
                <a:uFillTx/>
                <a:latin typeface="Intel Clear"/>
                <a:cs typeface="Times New Roman" panose="02020603050405020304" pitchFamily="18" charset="0"/>
                <a:sym typeface="Helvetica Neue"/>
              </a:rPr>
              <a:t>be able to start using the </a:t>
            </a:r>
            <a:r>
              <a:rPr kumimoji="0" lang="en-US" altLang="en-US" sz="2133" b="0" i="0" u="none" strike="noStrike" kern="0" cap="none" spc="0" normalizeH="0" baseline="0" noProof="0" dirty="0">
                <a:ln>
                  <a:noFill/>
                </a:ln>
                <a:solidFill>
                  <a:srgbClr val="8F5DA2"/>
                </a:solidFill>
                <a:effectLst/>
                <a:uLnTx/>
                <a:uFillTx/>
                <a:latin typeface="Intel Clear"/>
                <a:cs typeface="Times New Roman" panose="02020603050405020304" pitchFamily="18" charset="0"/>
                <a:sym typeface="Helvetica Neue"/>
              </a:rPr>
              <a:t>application</a:t>
            </a:r>
            <a:r>
              <a:rPr kumimoji="0" lang="en-US" altLang="en-US" sz="2133" b="0" i="0" u="none" strike="noStrike" kern="0" cap="none" spc="0" normalizeH="0" baseline="0" noProof="0" dirty="0">
                <a:ln>
                  <a:noFill/>
                </a:ln>
                <a:solidFill>
                  <a:srgbClr val="FFFFFF"/>
                </a:solidFill>
                <a:effectLst/>
                <a:uLnTx/>
                <a:uFillTx/>
                <a:latin typeface="Intel Clear"/>
                <a:cs typeface="Times New Roman" panose="02020603050405020304" pitchFamily="18" charset="0"/>
                <a:sym typeface="Helvetica Neue"/>
              </a:rPr>
              <a:t> </a:t>
            </a:r>
            <a:r>
              <a:rPr kumimoji="0" lang="en-US" altLang="en-US" sz="2133" b="0" i="0" u="none" strike="noStrike" kern="0" cap="none" spc="0" normalizeH="0" baseline="0" noProof="0" dirty="0">
                <a:ln>
                  <a:noFill/>
                </a:ln>
                <a:solidFill>
                  <a:srgbClr val="8F5DA2"/>
                </a:solidFill>
                <a:effectLst/>
                <a:uLnTx/>
                <a:uFillTx/>
                <a:latin typeface="Intel Clear"/>
                <a:cs typeface="Times New Roman" panose="02020603050405020304" pitchFamily="18" charset="0"/>
                <a:sym typeface="Helvetica Neue"/>
              </a:rPr>
              <a:t>immediately </a:t>
            </a:r>
            <a:r>
              <a:rPr kumimoji="0" lang="en-US" altLang="en-US" sz="2133" b="0" i="0" u="none" strike="noStrike" kern="0" cap="none" spc="0" normalizeH="0" baseline="0" noProof="0" dirty="0">
                <a:ln>
                  <a:noFill/>
                </a:ln>
                <a:solidFill>
                  <a:srgbClr val="0071C5"/>
                </a:solidFill>
                <a:effectLst/>
                <a:uLnTx/>
                <a:uFillTx/>
                <a:latin typeface="Intel Clear"/>
                <a:cs typeface="Times New Roman" panose="02020603050405020304" pitchFamily="18" charset="0"/>
                <a:sym typeface="Helvetica Neue"/>
              </a:rPr>
              <a:t>after installation. Users</a:t>
            </a:r>
            <a:r>
              <a:rPr kumimoji="0" lang="en-US" altLang="en-US" sz="2133" b="0" i="0" u="none" strike="noStrike" kern="0" cap="none" spc="0" normalizeH="0" baseline="0" noProof="0" dirty="0">
                <a:ln>
                  <a:noFill/>
                </a:ln>
                <a:solidFill>
                  <a:srgbClr val="FFFFFF"/>
                </a:solidFill>
                <a:effectLst/>
                <a:uLnTx/>
                <a:uFillTx/>
                <a:latin typeface="Intel Clear"/>
                <a:cs typeface="Times New Roman" panose="02020603050405020304" pitchFamily="18" charset="0"/>
                <a:sym typeface="Helvetica Neue"/>
              </a:rPr>
              <a:t> </a:t>
            </a:r>
            <a:r>
              <a:rPr kumimoji="0" lang="en-US" altLang="en-US" sz="2133" b="0" i="0" u="none" strike="noStrike" kern="0" cap="none" spc="0" normalizeH="0" baseline="0" noProof="0" dirty="0">
                <a:ln>
                  <a:noFill/>
                </a:ln>
                <a:solidFill>
                  <a:srgbClr val="8F5DA2"/>
                </a:solidFill>
                <a:effectLst/>
                <a:uLnTx/>
                <a:uFillTx/>
                <a:latin typeface="Intel Clear"/>
                <a:cs typeface="Times New Roman" panose="02020603050405020304" pitchFamily="18" charset="0"/>
                <a:sym typeface="Helvetica Neue"/>
              </a:rPr>
              <a:t>should </a:t>
            </a:r>
            <a:r>
              <a:rPr kumimoji="0" lang="en-US" altLang="en-US" sz="2133" b="0" i="0" u="none" strike="noStrike" kern="0" cap="none" spc="0" normalizeH="0" baseline="0" noProof="0" dirty="0">
                <a:ln>
                  <a:noFill/>
                </a:ln>
                <a:solidFill>
                  <a:srgbClr val="0071C5"/>
                </a:solidFill>
                <a:effectLst/>
                <a:uLnTx/>
                <a:uFillTx/>
                <a:latin typeface="Intel Clear"/>
                <a:cs typeface="Times New Roman" panose="02020603050405020304" pitchFamily="18" charset="0"/>
                <a:sym typeface="Helvetica Neue"/>
              </a:rPr>
              <a:t>be able to </a:t>
            </a:r>
            <a:r>
              <a:rPr kumimoji="0" lang="en-US" altLang="en-US" sz="2133" b="0" i="0" u="none" strike="noStrike" kern="0" cap="none" spc="0" normalizeH="0" baseline="0" noProof="0" dirty="0">
                <a:ln>
                  <a:noFill/>
                </a:ln>
                <a:solidFill>
                  <a:srgbClr val="8F5DA2"/>
                </a:solidFill>
                <a:effectLst/>
                <a:uLnTx/>
                <a:uFillTx/>
                <a:latin typeface="Intel Clear"/>
                <a:cs typeface="Times New Roman" panose="02020603050405020304" pitchFamily="18" charset="0"/>
                <a:sym typeface="Helvetica Neue"/>
              </a:rPr>
              <a:t>satisfactorily </a:t>
            </a:r>
            <a:r>
              <a:rPr kumimoji="0" lang="en-US" altLang="en-US" sz="2133" b="0" i="0" u="none" strike="noStrike" kern="0" cap="none" spc="0" normalizeH="0" baseline="0" noProof="0" dirty="0">
                <a:ln>
                  <a:noFill/>
                </a:ln>
                <a:solidFill>
                  <a:srgbClr val="0071C5"/>
                </a:solidFill>
                <a:effectLst/>
                <a:uLnTx/>
                <a:uFillTx/>
                <a:latin typeface="Intel Clear"/>
                <a:cs typeface="Times New Roman" panose="02020603050405020304" pitchFamily="18" charset="0"/>
                <a:sym typeface="Helvetica Neue"/>
              </a:rPr>
              <a:t>use the device with </a:t>
            </a:r>
            <a:r>
              <a:rPr kumimoji="0" lang="en-US" altLang="en-US" sz="2133" b="0" i="0" u="none" strike="noStrike" kern="0" cap="none" spc="0" normalizeH="0" baseline="0" noProof="0" dirty="0">
                <a:ln>
                  <a:noFill/>
                </a:ln>
                <a:solidFill>
                  <a:srgbClr val="8F5DA2"/>
                </a:solidFill>
                <a:effectLst/>
                <a:uLnTx/>
                <a:uFillTx/>
                <a:latin typeface="Intel Clear"/>
                <a:cs typeface="Times New Roman" panose="02020603050405020304" pitchFamily="18" charset="0"/>
                <a:sym typeface="Helvetica Neue"/>
              </a:rPr>
              <a:t>little </a:t>
            </a:r>
            <a:r>
              <a:rPr kumimoji="0" lang="en-US" altLang="en-US" sz="2133" b="0" i="0" u="none" strike="noStrike" kern="0" cap="none" spc="0" normalizeH="0" baseline="0" noProof="0" dirty="0">
                <a:ln>
                  <a:noFill/>
                </a:ln>
                <a:solidFill>
                  <a:srgbClr val="0071C5"/>
                </a:solidFill>
                <a:effectLst/>
                <a:uLnTx/>
                <a:uFillTx/>
                <a:latin typeface="Intel Clear"/>
                <a:cs typeface="Times New Roman" panose="02020603050405020304" pitchFamily="18" charset="0"/>
                <a:sym typeface="Helvetica Neue"/>
              </a:rPr>
              <a:t>instruction.</a:t>
            </a:r>
          </a:p>
          <a:p>
            <a:pPr marL="0" marR="0" lvl="0" indent="0" algn="l" defTabSz="1219169" rtl="0" eaLnBrk="1" fontAlgn="auto" latinLnBrk="0" hangingPunct="0">
              <a:lnSpc>
                <a:spcPct val="90000"/>
              </a:lnSpc>
              <a:spcBef>
                <a:spcPct val="50000"/>
              </a:spcBef>
              <a:spcAft>
                <a:spcPts val="0"/>
              </a:spcAft>
              <a:buClrTx/>
              <a:buSzTx/>
              <a:buFontTx/>
              <a:buNone/>
              <a:tabLst/>
              <a:defRPr/>
            </a:pPr>
            <a:r>
              <a:rPr kumimoji="0" lang="en-US" altLang="en-US" sz="2133" b="0" i="0" u="none" strike="noStrike" kern="0" cap="none" spc="0" normalizeH="0" baseline="0" noProof="0" dirty="0">
                <a:ln>
                  <a:noFill/>
                </a:ln>
                <a:solidFill>
                  <a:srgbClr val="8F5DA2"/>
                </a:solidFill>
                <a:effectLst/>
                <a:uLnTx/>
                <a:uFillTx/>
                <a:latin typeface="Intel Clear"/>
                <a:cs typeface="Times New Roman" panose="02020603050405020304" pitchFamily="18" charset="0"/>
                <a:sym typeface="Helvetica Neue"/>
              </a:rPr>
              <a:t>Friendly </a:t>
            </a:r>
            <a:r>
              <a:rPr kumimoji="0" lang="en-US" altLang="en-US" sz="2133" b="0" i="0" u="none" strike="noStrike" kern="0" cap="none" spc="0" normalizeH="0" baseline="0" noProof="0" dirty="0">
                <a:ln>
                  <a:noFill/>
                </a:ln>
                <a:solidFill>
                  <a:srgbClr val="0071C5"/>
                </a:solidFill>
                <a:effectLst/>
                <a:uLnTx/>
                <a:uFillTx/>
                <a:latin typeface="Intel Clear"/>
                <a:cs typeface="Times New Roman" panose="02020603050405020304" pitchFamily="18" charset="0"/>
                <a:sym typeface="Helvetica Neue"/>
              </a:rPr>
              <a:t>means being </a:t>
            </a:r>
            <a:r>
              <a:rPr kumimoji="0" lang="en-US" altLang="en-US" sz="2133" b="0" i="0" u="none" strike="noStrike" kern="0" cap="none" spc="0" normalizeH="0" baseline="0" noProof="0" dirty="0">
                <a:ln>
                  <a:noFill/>
                </a:ln>
                <a:solidFill>
                  <a:srgbClr val="8F5DA2"/>
                </a:solidFill>
                <a:effectLst/>
                <a:uLnTx/>
                <a:uFillTx/>
                <a:latin typeface="Intel Clear"/>
                <a:cs typeface="Times New Roman" panose="02020603050405020304" pitchFamily="18" charset="0"/>
                <a:sym typeface="Helvetica Neue"/>
              </a:rPr>
              <a:t>engaging</a:t>
            </a:r>
            <a:r>
              <a:rPr kumimoji="0" lang="en-US" altLang="en-US" sz="2133" b="0" i="0" u="none" strike="noStrike" kern="0" cap="none" spc="0" normalizeH="0" baseline="0" noProof="0" dirty="0">
                <a:ln>
                  <a:noFill/>
                </a:ln>
                <a:solidFill>
                  <a:srgbClr val="FFFFFF"/>
                </a:solidFill>
                <a:effectLst/>
                <a:uLnTx/>
                <a:uFillTx/>
                <a:latin typeface="Intel Clear"/>
                <a:cs typeface="Times New Roman" panose="02020603050405020304" pitchFamily="18" charset="0"/>
                <a:sym typeface="Helvetica Neue"/>
              </a:rPr>
              <a:t>, </a:t>
            </a:r>
            <a:r>
              <a:rPr kumimoji="0" lang="en-US" altLang="en-US" sz="2133" b="0" i="0" u="none" strike="noStrike" kern="0" cap="none" spc="0" normalizeH="0" baseline="0" noProof="0" dirty="0">
                <a:ln>
                  <a:noFill/>
                </a:ln>
                <a:solidFill>
                  <a:srgbClr val="8F5DA2"/>
                </a:solidFill>
                <a:effectLst/>
                <a:uLnTx/>
                <a:uFillTx/>
                <a:latin typeface="Intel Clear"/>
                <a:cs typeface="Times New Roman" panose="02020603050405020304" pitchFamily="18" charset="0"/>
                <a:sym typeface="Helvetica Neue"/>
              </a:rPr>
              <a:t>encouraging</a:t>
            </a:r>
            <a:r>
              <a:rPr kumimoji="0" lang="en-US" altLang="en-US" sz="2133" b="0" i="0" u="none" strike="noStrike" kern="0" cap="none" spc="0" normalizeH="0" baseline="0" noProof="0" dirty="0">
                <a:ln>
                  <a:noFill/>
                </a:ln>
                <a:solidFill>
                  <a:srgbClr val="0071C5"/>
                </a:solidFill>
                <a:effectLst/>
                <a:uLnTx/>
                <a:uFillTx/>
                <a:latin typeface="Intel Clear"/>
                <a:cs typeface="Times New Roman" panose="02020603050405020304" pitchFamily="18" charset="0"/>
                <a:sym typeface="Helvetica Neue"/>
              </a:rPr>
              <a:t>, and </a:t>
            </a:r>
            <a:r>
              <a:rPr kumimoji="0" lang="en-US" altLang="en-US" sz="2133" b="0" i="0" u="none" strike="noStrike" kern="0" cap="none" spc="0" normalizeH="0" baseline="0" noProof="0" dirty="0">
                <a:ln>
                  <a:noFill/>
                </a:ln>
                <a:solidFill>
                  <a:srgbClr val="8F5DA2"/>
                </a:solidFill>
                <a:effectLst/>
                <a:uLnTx/>
                <a:uFillTx/>
                <a:latin typeface="Intel Clear"/>
                <a:cs typeface="Times New Roman" panose="02020603050405020304" pitchFamily="18" charset="0"/>
                <a:sym typeface="Helvetica Neue"/>
              </a:rPr>
              <a:t>supportive </a:t>
            </a:r>
            <a:r>
              <a:rPr kumimoji="0" lang="en-US" altLang="en-US" sz="2133" b="0" i="0" u="none" strike="noStrike" kern="0" cap="none" spc="0" normalizeH="0" baseline="0" noProof="0" dirty="0">
                <a:ln>
                  <a:noFill/>
                </a:ln>
                <a:solidFill>
                  <a:srgbClr val="0071C5"/>
                </a:solidFill>
                <a:effectLst/>
                <a:uLnTx/>
                <a:uFillTx/>
                <a:latin typeface="Intel Clear"/>
                <a:cs typeface="Times New Roman" panose="02020603050405020304" pitchFamily="18" charset="0"/>
                <a:sym typeface="Helvetica Neue"/>
              </a:rPr>
              <a:t>in use. Users must feel </a:t>
            </a:r>
            <a:r>
              <a:rPr kumimoji="0" lang="en-US" altLang="en-US" sz="2133" b="0" i="0" u="none" strike="noStrike" kern="0" cap="none" spc="0" normalizeH="0" baseline="0" noProof="0" dirty="0">
                <a:ln>
                  <a:noFill/>
                </a:ln>
                <a:solidFill>
                  <a:srgbClr val="8F5DA2"/>
                </a:solidFill>
                <a:effectLst/>
                <a:uLnTx/>
                <a:uFillTx/>
                <a:latin typeface="Intel Clear"/>
                <a:cs typeface="Times New Roman" panose="02020603050405020304" pitchFamily="18" charset="0"/>
                <a:sym typeface="Helvetica Neue"/>
              </a:rPr>
              <a:t>comfortable </a:t>
            </a:r>
            <a:r>
              <a:rPr kumimoji="0" lang="en-US" altLang="en-US" sz="2133" b="0" i="0" u="none" strike="noStrike" kern="0" cap="none" spc="0" normalizeH="0" baseline="0" noProof="0" dirty="0">
                <a:ln>
                  <a:noFill/>
                </a:ln>
                <a:solidFill>
                  <a:srgbClr val="0071C5"/>
                </a:solidFill>
                <a:effectLst/>
                <a:uLnTx/>
                <a:uFillTx/>
                <a:latin typeface="Intel Clear"/>
                <a:cs typeface="Times New Roman" panose="02020603050405020304" pitchFamily="18" charset="0"/>
                <a:sym typeface="Helvetica Neue"/>
              </a:rPr>
              <a:t>with the </a:t>
            </a:r>
            <a:r>
              <a:rPr kumimoji="0" lang="en-US" altLang="en-US" sz="2133" b="0" i="0" u="none" strike="noStrike" kern="0" cap="none" spc="0" normalizeH="0" baseline="0" noProof="0" dirty="0">
                <a:ln>
                  <a:noFill/>
                </a:ln>
                <a:solidFill>
                  <a:srgbClr val="8F5DA2"/>
                </a:solidFill>
                <a:effectLst/>
                <a:uLnTx/>
                <a:uFillTx/>
                <a:latin typeface="Intel Clear"/>
                <a:cs typeface="Times New Roman" panose="02020603050405020304" pitchFamily="18" charset="0"/>
                <a:sym typeface="Helvetica Neue"/>
              </a:rPr>
              <a:t>client </a:t>
            </a:r>
            <a:r>
              <a:rPr kumimoji="0" lang="en-US" altLang="en-US" sz="2133" b="0" i="0" u="none" strike="noStrike" kern="0" cap="none" spc="0" normalizeH="0" baseline="0" noProof="0" dirty="0">
                <a:ln>
                  <a:noFill/>
                </a:ln>
                <a:solidFill>
                  <a:srgbClr val="0071C5"/>
                </a:solidFill>
                <a:effectLst/>
                <a:uLnTx/>
                <a:uFillTx/>
                <a:latin typeface="Intel Clear"/>
                <a:cs typeface="Times New Roman" panose="02020603050405020304" pitchFamily="18" charset="0"/>
                <a:sym typeface="Helvetica Neue"/>
              </a:rPr>
              <a:t>and must not be given</a:t>
            </a:r>
            <a:r>
              <a:rPr kumimoji="0" lang="en-US" altLang="en-US" sz="2133" b="0" i="0" u="none" strike="noStrike" kern="0" cap="none" spc="0" normalizeH="0" baseline="0" noProof="0" dirty="0">
                <a:ln>
                  <a:noFill/>
                </a:ln>
                <a:solidFill>
                  <a:srgbClr val="FFFFFF"/>
                </a:solidFill>
                <a:effectLst/>
                <a:uLnTx/>
                <a:uFillTx/>
                <a:latin typeface="Intel Clear"/>
                <a:cs typeface="Times New Roman" panose="02020603050405020304" pitchFamily="18" charset="0"/>
                <a:sym typeface="Helvetica Neue"/>
              </a:rPr>
              <a:t> </a:t>
            </a:r>
            <a:r>
              <a:rPr kumimoji="0" lang="en-US" altLang="en-US" sz="2133" b="0" i="0" u="none" strike="noStrike" kern="0" cap="none" spc="0" normalizeH="0" baseline="0" noProof="0" dirty="0">
                <a:ln>
                  <a:noFill/>
                </a:ln>
                <a:solidFill>
                  <a:srgbClr val="8F5DA2"/>
                </a:solidFill>
                <a:effectLst/>
                <a:uLnTx/>
                <a:uFillTx/>
                <a:latin typeface="Intel Clear"/>
                <a:cs typeface="Times New Roman" panose="02020603050405020304" pitchFamily="18" charset="0"/>
                <a:sym typeface="Helvetica Neue"/>
              </a:rPr>
              <a:t>reason to worry </a:t>
            </a:r>
            <a:r>
              <a:rPr kumimoji="0" lang="en-US" altLang="en-US" sz="2133" b="0" i="0" u="none" strike="noStrike" kern="0" cap="none" spc="0" normalizeH="0" baseline="0" noProof="0" dirty="0">
                <a:ln>
                  <a:noFill/>
                </a:ln>
                <a:solidFill>
                  <a:srgbClr val="0071C5"/>
                </a:solidFill>
                <a:effectLst/>
                <a:uLnTx/>
                <a:uFillTx/>
                <a:latin typeface="Intel Clear"/>
                <a:cs typeface="Times New Roman" panose="02020603050405020304" pitchFamily="18" charset="0"/>
                <a:sym typeface="Helvetica Neue"/>
              </a:rPr>
              <a:t>about</a:t>
            </a:r>
            <a:r>
              <a:rPr kumimoji="0" lang="en-US" altLang="en-US" sz="2133" b="0" i="0" u="none" strike="noStrike" kern="0" cap="none" spc="0" normalizeH="0" baseline="0" noProof="0" dirty="0">
                <a:ln>
                  <a:noFill/>
                </a:ln>
                <a:solidFill>
                  <a:srgbClr val="FFFFFF"/>
                </a:solidFill>
                <a:effectLst/>
                <a:uLnTx/>
                <a:uFillTx/>
                <a:latin typeface="Intel Clear"/>
                <a:cs typeface="Times New Roman" panose="02020603050405020304" pitchFamily="18" charset="0"/>
                <a:sym typeface="Helvetica Neue"/>
              </a:rPr>
              <a:t> </a:t>
            </a:r>
            <a:r>
              <a:rPr kumimoji="0" lang="en-US" altLang="en-US" sz="2133" b="0" i="0" u="none" strike="noStrike" kern="0" cap="none" spc="0" normalizeH="0" baseline="0" noProof="0" dirty="0">
                <a:ln>
                  <a:noFill/>
                </a:ln>
                <a:solidFill>
                  <a:srgbClr val="8F5DA2"/>
                </a:solidFill>
                <a:effectLst/>
                <a:uLnTx/>
                <a:uFillTx/>
                <a:latin typeface="Intel Clear"/>
                <a:cs typeface="Times New Roman" panose="02020603050405020304" pitchFamily="18" charset="0"/>
                <a:sym typeface="Helvetica Neue"/>
              </a:rPr>
              <a:t>accidentally </a:t>
            </a:r>
            <a:r>
              <a:rPr kumimoji="0" lang="en-US" altLang="en-US" sz="2133" b="0" i="0" u="none" strike="noStrike" kern="0" cap="none" spc="0" normalizeH="0" baseline="0" noProof="0" dirty="0">
                <a:ln>
                  <a:noFill/>
                </a:ln>
                <a:solidFill>
                  <a:srgbClr val="0071C5"/>
                </a:solidFill>
                <a:effectLst/>
                <a:uLnTx/>
                <a:uFillTx/>
                <a:latin typeface="Intel Clear"/>
                <a:cs typeface="Times New Roman" panose="02020603050405020304" pitchFamily="18" charset="0"/>
                <a:sym typeface="Helvetica Neue"/>
              </a:rPr>
              <a:t>initiating a</a:t>
            </a:r>
            <a:r>
              <a:rPr kumimoji="0" lang="en-US" altLang="en-US" sz="2133" b="0" i="0" u="none" strike="noStrike" kern="0" cap="none" spc="0" normalizeH="0" baseline="0" noProof="0" dirty="0">
                <a:ln>
                  <a:noFill/>
                </a:ln>
                <a:solidFill>
                  <a:srgbClr val="FFFFFF"/>
                </a:solidFill>
                <a:effectLst/>
                <a:uLnTx/>
                <a:uFillTx/>
                <a:latin typeface="Intel Clear"/>
                <a:cs typeface="Times New Roman" panose="02020603050405020304" pitchFamily="18" charset="0"/>
                <a:sym typeface="Helvetica Neue"/>
              </a:rPr>
              <a:t> </a:t>
            </a:r>
            <a:r>
              <a:rPr kumimoji="0" lang="en-US" altLang="en-US" sz="2133" b="0" i="0" u="none" strike="noStrike" kern="0" cap="none" spc="0" normalizeH="0" baseline="0" noProof="0" dirty="0">
                <a:ln>
                  <a:noFill/>
                </a:ln>
                <a:solidFill>
                  <a:srgbClr val="8F5DA2"/>
                </a:solidFill>
                <a:effectLst/>
                <a:uLnTx/>
                <a:uFillTx/>
                <a:latin typeface="Intel Clear"/>
                <a:cs typeface="Times New Roman" panose="02020603050405020304" pitchFamily="18" charset="0"/>
                <a:sym typeface="Helvetica Neue"/>
              </a:rPr>
              <a:t>destructive event</a:t>
            </a:r>
            <a:r>
              <a:rPr kumimoji="0" lang="en-US" altLang="en-US" sz="2133" b="0" i="0" u="none" strike="noStrike" kern="0" cap="none" spc="0" normalizeH="0" baseline="0" noProof="0" dirty="0">
                <a:ln>
                  <a:noFill/>
                </a:ln>
                <a:solidFill>
                  <a:srgbClr val="0071C5"/>
                </a:solidFill>
                <a:effectLst/>
                <a:uLnTx/>
                <a:uFillTx/>
                <a:latin typeface="Intel Clear"/>
                <a:cs typeface="Times New Roman" panose="02020603050405020304" pitchFamily="18" charset="0"/>
                <a:sym typeface="Helvetica Neue"/>
              </a:rPr>
              <a:t>, getting </a:t>
            </a:r>
            <a:r>
              <a:rPr kumimoji="0" lang="en-US" altLang="en-US" sz="2133" b="0" i="0" u="none" strike="noStrike" kern="0" cap="none" spc="0" normalizeH="0" baseline="0" noProof="0" dirty="0">
                <a:ln>
                  <a:noFill/>
                </a:ln>
                <a:solidFill>
                  <a:srgbClr val="8F5DA2"/>
                </a:solidFill>
                <a:effectLst/>
                <a:uLnTx/>
                <a:uFillTx/>
                <a:latin typeface="Intel Clear"/>
                <a:cs typeface="Times New Roman" panose="02020603050405020304" pitchFamily="18" charset="0"/>
                <a:sym typeface="Helvetica Neue"/>
              </a:rPr>
              <a:t>locked </a:t>
            </a:r>
            <a:r>
              <a:rPr kumimoji="0" lang="en-US" altLang="en-US" sz="2133" b="0" i="0" u="none" strike="noStrike" kern="0" cap="none" spc="0" normalizeH="0" baseline="0" noProof="0" dirty="0">
                <a:ln>
                  <a:noFill/>
                </a:ln>
                <a:solidFill>
                  <a:srgbClr val="0071C5"/>
                </a:solidFill>
                <a:effectLst/>
                <a:uLnTx/>
                <a:uFillTx/>
                <a:latin typeface="Intel Clear"/>
                <a:cs typeface="Times New Roman" panose="02020603050405020304" pitchFamily="18" charset="0"/>
                <a:sym typeface="Helvetica Neue"/>
              </a:rPr>
              <a:t>into</a:t>
            </a:r>
            <a:r>
              <a:rPr kumimoji="0" lang="en-US" altLang="en-US" sz="2133" b="0" i="0" u="none" strike="noStrike" kern="0" cap="none" spc="0" normalizeH="0" baseline="0" noProof="0" dirty="0">
                <a:ln>
                  <a:noFill/>
                </a:ln>
                <a:solidFill>
                  <a:srgbClr val="FFFFFF"/>
                </a:solidFill>
                <a:effectLst/>
                <a:uLnTx/>
                <a:uFillTx/>
                <a:latin typeface="Intel Clear"/>
                <a:cs typeface="Times New Roman" panose="02020603050405020304" pitchFamily="18" charset="0"/>
                <a:sym typeface="Helvetica Neue"/>
              </a:rPr>
              <a:t> </a:t>
            </a:r>
            <a:r>
              <a:rPr kumimoji="0" lang="en-US" altLang="en-US" sz="2133" b="0" i="0" u="none" strike="noStrike" kern="0" cap="none" spc="0" normalizeH="0" baseline="0" noProof="0" dirty="0">
                <a:ln>
                  <a:noFill/>
                </a:ln>
                <a:solidFill>
                  <a:srgbClr val="8F5DA2"/>
                </a:solidFill>
                <a:effectLst/>
                <a:uLnTx/>
                <a:uFillTx/>
                <a:latin typeface="Intel Clear"/>
                <a:cs typeface="Times New Roman" panose="02020603050405020304" pitchFamily="18" charset="0"/>
                <a:sym typeface="Helvetica Neue"/>
              </a:rPr>
              <a:t>some procedure</a:t>
            </a:r>
            <a:r>
              <a:rPr kumimoji="0" lang="en-US" altLang="en-US" sz="2133" b="0" i="0" u="none" strike="noStrike" kern="0" cap="none" spc="0" normalizeH="0" baseline="0" noProof="0" dirty="0">
                <a:ln>
                  <a:noFill/>
                </a:ln>
                <a:solidFill>
                  <a:srgbClr val="0071C5"/>
                </a:solidFill>
                <a:effectLst/>
                <a:uLnTx/>
                <a:uFillTx/>
                <a:latin typeface="Intel Clear"/>
                <a:cs typeface="Times New Roman" panose="02020603050405020304" pitchFamily="18" charset="0"/>
                <a:sym typeface="Helvetica Neue"/>
              </a:rPr>
              <a:t>, or making an </a:t>
            </a:r>
            <a:r>
              <a:rPr kumimoji="0" lang="en-US" altLang="en-US" sz="2133" b="0" i="0" u="none" strike="noStrike" kern="0" cap="none" spc="0" normalizeH="0" baseline="0" noProof="0" dirty="0">
                <a:ln>
                  <a:noFill/>
                </a:ln>
                <a:solidFill>
                  <a:srgbClr val="8F5DA2"/>
                </a:solidFill>
                <a:effectLst/>
                <a:uLnTx/>
                <a:uFillTx/>
                <a:latin typeface="Intel Clear"/>
                <a:cs typeface="Times New Roman" panose="02020603050405020304" pitchFamily="18" charset="0"/>
                <a:sym typeface="Helvetica Neue"/>
              </a:rPr>
              <a:t>error</a:t>
            </a:r>
            <a:r>
              <a:rPr kumimoji="0" lang="en-US" altLang="en-US" sz="2133" b="0" i="0" u="none" strike="noStrike" kern="0" cap="none" spc="0" normalizeH="0" baseline="0" noProof="0" dirty="0">
                <a:ln>
                  <a:noFill/>
                </a:ln>
                <a:solidFill>
                  <a:srgbClr val="FFFFFF"/>
                </a:solidFill>
                <a:effectLst/>
                <a:uLnTx/>
                <a:uFillTx/>
                <a:latin typeface="Intel Clear"/>
                <a:cs typeface="Times New Roman" panose="02020603050405020304" pitchFamily="18" charset="0"/>
                <a:sym typeface="Helvetica Neue"/>
              </a:rPr>
              <a:t>. </a:t>
            </a:r>
            <a:r>
              <a:rPr kumimoji="0" lang="en-US" altLang="en-US" sz="2133" b="0" i="0" u="none" strike="noStrike" kern="0" cap="none" spc="0" normalizeH="0" baseline="0" noProof="0" dirty="0">
                <a:ln>
                  <a:noFill/>
                </a:ln>
                <a:solidFill>
                  <a:srgbClr val="0071C5"/>
                </a:solidFill>
                <a:effectLst/>
                <a:uLnTx/>
                <a:uFillTx/>
                <a:latin typeface="Intel Clear"/>
                <a:cs typeface="Times New Roman" panose="02020603050405020304" pitchFamily="18" charset="0"/>
                <a:sym typeface="Helvetica Neue"/>
              </a:rPr>
              <a:t>Feedback for </a:t>
            </a:r>
            <a:r>
              <a:rPr kumimoji="0" lang="en-US" altLang="en-US" sz="2133" b="0" i="0" u="none" strike="noStrike" kern="0" cap="none" spc="0" normalizeH="0" baseline="0" noProof="0" dirty="0">
                <a:ln>
                  <a:noFill/>
                </a:ln>
                <a:solidFill>
                  <a:srgbClr val="8F5DA2"/>
                </a:solidFill>
                <a:effectLst/>
                <a:uLnTx/>
                <a:uFillTx/>
                <a:latin typeface="Intel Clear"/>
                <a:cs typeface="Times New Roman" panose="02020603050405020304" pitchFamily="18" charset="0"/>
                <a:sym typeface="Helvetica Neue"/>
              </a:rPr>
              <a:t>interactions should </a:t>
            </a:r>
            <a:r>
              <a:rPr kumimoji="0" lang="en-US" altLang="en-US" sz="2133" b="0" i="0" u="none" strike="noStrike" kern="0" cap="none" spc="0" normalizeH="0" baseline="0" noProof="0" dirty="0">
                <a:ln>
                  <a:noFill/>
                </a:ln>
                <a:solidFill>
                  <a:srgbClr val="0071C5"/>
                </a:solidFill>
                <a:effectLst/>
                <a:uLnTx/>
                <a:uFillTx/>
                <a:latin typeface="Intel Clear"/>
                <a:cs typeface="Times New Roman" panose="02020603050405020304" pitchFamily="18" charset="0"/>
                <a:sym typeface="Helvetica Neue"/>
              </a:rPr>
              <a:t>be</a:t>
            </a:r>
            <a:r>
              <a:rPr kumimoji="0" lang="en-US" altLang="en-US" sz="2133" b="0" i="0" u="none" strike="noStrike" kern="0" cap="none" spc="0" normalizeH="0" baseline="0" noProof="0" dirty="0">
                <a:ln>
                  <a:noFill/>
                </a:ln>
                <a:solidFill>
                  <a:srgbClr val="FFFFFF"/>
                </a:solidFill>
                <a:effectLst/>
                <a:uLnTx/>
                <a:uFillTx/>
                <a:latin typeface="Intel Clear"/>
                <a:cs typeface="Times New Roman" panose="02020603050405020304" pitchFamily="18" charset="0"/>
                <a:sym typeface="Helvetica Neue"/>
              </a:rPr>
              <a:t> </a:t>
            </a:r>
            <a:r>
              <a:rPr kumimoji="0" lang="en-US" altLang="en-US" sz="2133" b="0" i="0" u="none" strike="noStrike" kern="0" cap="none" spc="0" normalizeH="0" baseline="0" noProof="0" dirty="0">
                <a:ln>
                  <a:noFill/>
                </a:ln>
                <a:solidFill>
                  <a:srgbClr val="8F5DA2"/>
                </a:solidFill>
                <a:effectLst/>
                <a:uLnTx/>
                <a:uFillTx/>
                <a:latin typeface="Intel Clear"/>
                <a:cs typeface="Times New Roman" panose="02020603050405020304" pitchFamily="18" charset="0"/>
                <a:sym typeface="Helvetica Neue"/>
              </a:rPr>
              <a:t>immediate</a:t>
            </a:r>
            <a:r>
              <a:rPr kumimoji="0" lang="en-US" altLang="en-US" sz="2133" b="0" i="0" u="none" strike="noStrike" kern="0" cap="none" spc="0" normalizeH="0" baseline="0" noProof="0" dirty="0">
                <a:ln>
                  <a:noFill/>
                </a:ln>
                <a:solidFill>
                  <a:srgbClr val="0071C5"/>
                </a:solidFill>
                <a:effectLst/>
                <a:uLnTx/>
                <a:uFillTx/>
                <a:latin typeface="Intel Clear"/>
                <a:cs typeface="Times New Roman" panose="02020603050405020304" pitchFamily="18" charset="0"/>
                <a:sym typeface="Helvetica Neue"/>
              </a:rPr>
              <a:t>,</a:t>
            </a:r>
            <a:r>
              <a:rPr kumimoji="0" lang="en-US" altLang="en-US" sz="2133" b="0" i="0" u="none" strike="noStrike" kern="0" cap="none" spc="0" normalizeH="0" baseline="0" noProof="0" dirty="0">
                <a:ln>
                  <a:noFill/>
                </a:ln>
                <a:solidFill>
                  <a:srgbClr val="FFFFFF"/>
                </a:solidFill>
                <a:effectLst/>
                <a:uLnTx/>
                <a:uFillTx/>
                <a:latin typeface="Intel Clear"/>
                <a:cs typeface="Times New Roman" panose="02020603050405020304" pitchFamily="18" charset="0"/>
                <a:sym typeface="Helvetica Neue"/>
              </a:rPr>
              <a:t> </a:t>
            </a:r>
            <a:r>
              <a:rPr kumimoji="0" lang="en-US" altLang="en-US" sz="2133" b="0" i="0" u="none" strike="noStrike" kern="0" cap="none" spc="0" normalizeH="0" baseline="0" noProof="0" dirty="0">
                <a:ln>
                  <a:noFill/>
                </a:ln>
                <a:solidFill>
                  <a:srgbClr val="8F5DA2"/>
                </a:solidFill>
                <a:effectLst/>
                <a:uLnTx/>
                <a:uFillTx/>
                <a:latin typeface="Intel Clear"/>
                <a:cs typeface="Times New Roman" panose="02020603050405020304" pitchFamily="18" charset="0"/>
                <a:sym typeface="Helvetica Neue"/>
              </a:rPr>
              <a:t>obvious</a:t>
            </a:r>
            <a:r>
              <a:rPr kumimoji="0" lang="en-US" altLang="en-US" sz="2133" b="0" i="0" u="none" strike="noStrike" kern="0" cap="none" spc="0" normalizeH="0" baseline="0" noProof="0" dirty="0">
                <a:ln>
                  <a:noFill/>
                </a:ln>
                <a:solidFill>
                  <a:srgbClr val="0071C5"/>
                </a:solidFill>
                <a:effectLst/>
                <a:uLnTx/>
                <a:uFillTx/>
                <a:latin typeface="Intel Clear"/>
                <a:cs typeface="Times New Roman" panose="02020603050405020304" pitchFamily="18" charset="0"/>
                <a:sym typeface="Helvetica Neue"/>
              </a:rPr>
              <a:t>, and </a:t>
            </a:r>
            <a:r>
              <a:rPr kumimoji="0" lang="en-US" altLang="en-US" sz="2133" b="0" i="0" u="none" strike="noStrike" kern="0" cap="none" spc="0" normalizeH="0" baseline="0" noProof="0" dirty="0">
                <a:ln>
                  <a:noFill/>
                </a:ln>
                <a:solidFill>
                  <a:srgbClr val="8F5DA2"/>
                </a:solidFill>
                <a:effectLst/>
                <a:uLnTx/>
                <a:uFillTx/>
                <a:latin typeface="Intel Clear"/>
                <a:cs typeface="Times New Roman" panose="02020603050405020304" pitchFamily="18" charset="0"/>
                <a:sym typeface="Helvetica Neue"/>
              </a:rPr>
              <a:t>appropriate</a:t>
            </a:r>
            <a:r>
              <a:rPr kumimoji="0" lang="en-US" altLang="en-US" sz="2133" b="0" i="0" u="none" strike="noStrike" kern="0" cap="none" spc="0" normalizeH="0" baseline="0" noProof="0" dirty="0">
                <a:ln>
                  <a:noFill/>
                </a:ln>
                <a:solidFill>
                  <a:srgbClr val="0071C5"/>
                </a:solidFill>
                <a:effectLst/>
                <a:uLnTx/>
                <a:uFillTx/>
                <a:latin typeface="Intel Clear"/>
                <a:cs typeface="Times New Roman" panose="02020603050405020304" pitchFamily="18" charset="0"/>
                <a:sym typeface="Helvetica Neue"/>
              </a:rPr>
              <a:t>.”</a:t>
            </a:r>
            <a:endParaRPr kumimoji="0" lang="en-US" altLang="en-US" sz="2133" b="0" i="0" u="none" strike="noStrike" kern="0" cap="none" spc="0" normalizeH="0" baseline="0" noProof="0" dirty="0">
              <a:ln>
                <a:noFill/>
              </a:ln>
              <a:solidFill>
                <a:srgbClr val="0071C5"/>
              </a:solidFill>
              <a:effectLst/>
              <a:uLnTx/>
              <a:uFillTx/>
              <a:latin typeface="Intel Clear"/>
              <a:sym typeface="Helvetica Neue"/>
            </a:endParaRPr>
          </a:p>
        </p:txBody>
      </p:sp>
      <p:sp>
        <p:nvSpPr>
          <p:cNvPr id="6" name="Text Box 4"/>
          <p:cNvSpPr txBox="1">
            <a:spLocks noChangeArrowheads="1"/>
          </p:cNvSpPr>
          <p:nvPr/>
        </p:nvSpPr>
        <p:spPr bwMode="auto">
          <a:xfrm>
            <a:off x="607483" y="1195287"/>
            <a:ext cx="10839451" cy="4557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marL="0" marR="0" lvl="0" indent="0" algn="l" defTabSz="1219169" rtl="0" eaLnBrk="1" fontAlgn="auto" latinLnBrk="0" hangingPunct="0">
              <a:lnSpc>
                <a:spcPct val="90000"/>
              </a:lnSpc>
              <a:spcBef>
                <a:spcPct val="50000"/>
              </a:spcBef>
              <a:spcAft>
                <a:spcPts val="0"/>
              </a:spcAft>
              <a:buClrTx/>
              <a:buSzTx/>
              <a:buFontTx/>
              <a:buNone/>
              <a:tabLst/>
              <a:defRPr/>
            </a:pPr>
            <a:r>
              <a:rPr kumimoji="0" lang="en-US" altLang="en-US" sz="2133" b="0" i="0" u="none" strike="noStrike" kern="0" cap="none" spc="0" normalizeH="0" baseline="0" noProof="0" dirty="0">
                <a:ln>
                  <a:noFill/>
                </a:ln>
                <a:solidFill>
                  <a:srgbClr val="FFFFFF"/>
                </a:solidFill>
                <a:effectLst/>
                <a:uLnTx/>
                <a:uFillTx/>
                <a:latin typeface="Intel Clear"/>
                <a:cs typeface="Times New Roman" panose="02020603050405020304" pitchFamily="18" charset="0"/>
                <a:sym typeface="Helvetica Neue"/>
              </a:rPr>
              <a:t>“The usability objective of the Broadcast Plus client is to be usable by the intended customer at a 5’ distance. The client should be an integrated system that is both reliable and responsive. Reliability and responsiveness are more critical for this device than for PC desktop systems. Reliability should be as good as that of consumer home entertainment devices (e.g., TV or VCR) and response to user interaction should be immediate.</a:t>
            </a:r>
          </a:p>
          <a:p>
            <a:pPr marL="0" marR="0" lvl="0" indent="0" algn="l" defTabSz="1219169" rtl="0" eaLnBrk="1" fontAlgn="auto" latinLnBrk="0" hangingPunct="0">
              <a:lnSpc>
                <a:spcPct val="90000"/>
              </a:lnSpc>
              <a:spcBef>
                <a:spcPct val="50000"/>
              </a:spcBef>
              <a:spcAft>
                <a:spcPts val="0"/>
              </a:spcAft>
              <a:buClrTx/>
              <a:buSzTx/>
              <a:buFontTx/>
              <a:buNone/>
              <a:tabLst/>
              <a:defRPr/>
            </a:pPr>
            <a:r>
              <a:rPr kumimoji="0" lang="en-US" altLang="en-US" sz="2133" b="0" i="0" u="none" strike="noStrike" kern="0" cap="none" spc="0" normalizeH="0" baseline="0" noProof="0" dirty="0">
                <a:ln>
                  <a:noFill/>
                </a:ln>
                <a:solidFill>
                  <a:srgbClr val="FFFFFF"/>
                </a:solidFill>
                <a:effectLst/>
                <a:uLnTx/>
                <a:uFillTx/>
                <a:latin typeface="Intel Clear"/>
                <a:cs typeface="Times New Roman" panose="02020603050405020304" pitchFamily="18" charset="0"/>
                <a:sym typeface="Helvetica Neue"/>
              </a:rPr>
              <a:t>The applications should provide an easy-to-learn, easy-to-use, and friendly user interface, even more so than PC desktop applications. Users should be able to start using the application immediately after installation. Users should be able to satisfactorily use the device with little instruction.</a:t>
            </a:r>
          </a:p>
          <a:p>
            <a:pPr marL="0" marR="0" lvl="0" indent="0" algn="l" defTabSz="1219169" rtl="0" eaLnBrk="1" fontAlgn="auto" latinLnBrk="0" hangingPunct="0">
              <a:lnSpc>
                <a:spcPct val="90000"/>
              </a:lnSpc>
              <a:spcBef>
                <a:spcPct val="50000"/>
              </a:spcBef>
              <a:spcAft>
                <a:spcPts val="0"/>
              </a:spcAft>
              <a:buClrTx/>
              <a:buSzTx/>
              <a:buFontTx/>
              <a:buNone/>
              <a:tabLst/>
              <a:defRPr/>
            </a:pPr>
            <a:r>
              <a:rPr kumimoji="0" lang="en-US" altLang="en-US" sz="2133" b="0" i="0" u="none" strike="noStrike" kern="0" cap="none" spc="0" normalizeH="0" baseline="0" noProof="0" dirty="0">
                <a:ln>
                  <a:noFill/>
                </a:ln>
                <a:solidFill>
                  <a:srgbClr val="FFFFFF"/>
                </a:solidFill>
                <a:effectLst/>
                <a:uLnTx/>
                <a:uFillTx/>
                <a:latin typeface="Intel Clear"/>
                <a:cs typeface="Times New Roman" panose="02020603050405020304" pitchFamily="18" charset="0"/>
                <a:sym typeface="Helvetica Neue"/>
              </a:rPr>
              <a:t>Friendly means being engaging, encouraging, and supportive in use. Users must feel comfortable with the client and must not be given reason to worry about accidentally initiating a destructive event, getting locked into some procedure, or making an error. Feedback for interactions should be immediate, obvious, and appropriate.”</a:t>
            </a:r>
            <a:endParaRPr kumimoji="0" lang="en-US" altLang="en-US" sz="2133" b="0" i="0" u="none" strike="noStrike" kern="0" cap="none" spc="0" normalizeH="0" baseline="0" noProof="0" dirty="0">
              <a:ln>
                <a:noFill/>
              </a:ln>
              <a:solidFill>
                <a:srgbClr val="FFFFFF"/>
              </a:solidFill>
              <a:effectLst/>
              <a:uLnTx/>
              <a:uFillTx/>
              <a:latin typeface="Intel Clear"/>
              <a:sym typeface="Helvetica Neue"/>
            </a:endParaRPr>
          </a:p>
        </p:txBody>
      </p:sp>
    </p:spTree>
    <p:extLst>
      <p:ext uri="{BB962C8B-B14F-4D97-AF65-F5344CB8AC3E}">
        <p14:creationId xmlns:p14="http://schemas.microsoft.com/office/powerpoint/2010/main" val="2352840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C31E15-9140-4F93-837C-D4ABBADDC740}"/>
              </a:ext>
            </a:extLst>
          </p:cNvPr>
          <p:cNvSpPr>
            <a:spLocks noGrp="1"/>
          </p:cNvSpPr>
          <p:nvPr>
            <p:ph type="title"/>
          </p:nvPr>
        </p:nvSpPr>
        <p:spPr/>
        <p:txBody>
          <a:bodyPr/>
          <a:lstStyle/>
          <a:p>
            <a:r>
              <a:rPr lang="en-US" dirty="0"/>
              <a:t>End of Distance Learning Session #1                                                            </a:t>
            </a:r>
          </a:p>
        </p:txBody>
      </p:sp>
      <p:sp>
        <p:nvSpPr>
          <p:cNvPr id="3" name="Text Placeholder 2">
            <a:extLst>
              <a:ext uri="{FF2B5EF4-FFF2-40B4-BE49-F238E27FC236}">
                <a16:creationId xmlns:a16="http://schemas.microsoft.com/office/drawing/2014/main" id="{201DF1AD-927D-4205-89C3-FA6609467FCD}"/>
              </a:ext>
            </a:extLst>
          </p:cNvPr>
          <p:cNvSpPr>
            <a:spLocks noGrp="1"/>
          </p:cNvSpPr>
          <p:nvPr>
            <p:ph type="body" sz="quarter" idx="29"/>
          </p:nvPr>
        </p:nvSpPr>
        <p:spPr/>
        <p:txBody>
          <a:bodyPr/>
          <a:lstStyle/>
          <a:p>
            <a:endParaRPr lang="en-US"/>
          </a:p>
        </p:txBody>
      </p:sp>
    </p:spTree>
    <p:extLst>
      <p:ext uri="{BB962C8B-B14F-4D97-AF65-F5344CB8AC3E}">
        <p14:creationId xmlns:p14="http://schemas.microsoft.com/office/powerpoint/2010/main" val="3538956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5139A39-08BC-4F2F-94A3-F43AAEEFAEB4}"/>
              </a:ext>
            </a:extLst>
          </p:cNvPr>
          <p:cNvSpPr>
            <a:spLocks noGrp="1"/>
          </p:cNvSpPr>
          <p:nvPr>
            <p:ph type="body" sz="quarter" idx="25"/>
          </p:nvPr>
        </p:nvSpPr>
        <p:spPr/>
        <p:txBody>
          <a:bodyPr/>
          <a:lstStyle/>
          <a:p>
            <a:r>
              <a:rPr lang="en-US" dirty="0"/>
              <a:t>Systems and Requirements Engineering</a:t>
            </a:r>
          </a:p>
        </p:txBody>
      </p:sp>
      <p:sp>
        <p:nvSpPr>
          <p:cNvPr id="5" name="Title 4">
            <a:extLst>
              <a:ext uri="{FF2B5EF4-FFF2-40B4-BE49-F238E27FC236}">
                <a16:creationId xmlns:a16="http://schemas.microsoft.com/office/drawing/2014/main" id="{679F4BE2-8E4A-4003-B816-9E34781F7E88}"/>
              </a:ext>
            </a:extLst>
          </p:cNvPr>
          <p:cNvSpPr>
            <a:spLocks noGrp="1"/>
          </p:cNvSpPr>
          <p:nvPr>
            <p:ph type="title"/>
          </p:nvPr>
        </p:nvSpPr>
        <p:spPr/>
        <p:txBody>
          <a:bodyPr/>
          <a:lstStyle/>
          <a:p>
            <a:r>
              <a:rPr lang="en-US" sz="6000" dirty="0"/>
              <a:t>Requirements Specification</a:t>
            </a:r>
            <a:br>
              <a:rPr lang="en-US" sz="6000" dirty="0"/>
            </a:br>
            <a:r>
              <a:rPr lang="en-US" sz="2400" dirty="0"/>
              <a:t>Distance Learning Session #2</a:t>
            </a:r>
            <a:endParaRPr lang="en-US" sz="6000" dirty="0"/>
          </a:p>
        </p:txBody>
      </p:sp>
      <p:sp>
        <p:nvSpPr>
          <p:cNvPr id="9" name="Text Placeholder 8">
            <a:extLst>
              <a:ext uri="{FF2B5EF4-FFF2-40B4-BE49-F238E27FC236}">
                <a16:creationId xmlns:a16="http://schemas.microsoft.com/office/drawing/2014/main" id="{ABEAF9F9-E88D-44A4-A1B6-BAA2E532B65E}"/>
              </a:ext>
            </a:extLst>
          </p:cNvPr>
          <p:cNvSpPr>
            <a:spLocks noGrp="1"/>
          </p:cNvSpPr>
          <p:nvPr>
            <p:ph type="body" sz="quarter" idx="27"/>
          </p:nvPr>
        </p:nvSpPr>
        <p:spPr>
          <a:xfrm>
            <a:off x="1908348" y="4778608"/>
            <a:ext cx="10283651" cy="900297"/>
          </a:xfrm>
        </p:spPr>
        <p:txBody>
          <a:bodyPr>
            <a:normAutofit/>
          </a:bodyPr>
          <a:lstStyle/>
          <a:p>
            <a:r>
              <a:rPr lang="en-US" sz="1600" dirty="0"/>
              <a:t>Version 9.2</a:t>
            </a:r>
            <a:br>
              <a:rPr lang="en-US" sz="1600" dirty="0"/>
            </a:br>
            <a:r>
              <a:rPr lang="en-US" sz="1600" dirty="0"/>
              <a:t>October 2020</a:t>
            </a:r>
          </a:p>
          <a:p>
            <a:r>
              <a:rPr lang="en-US" sz="1600" dirty="0"/>
              <a:t>sarah.c.gregory@intel.com</a:t>
            </a:r>
          </a:p>
        </p:txBody>
      </p:sp>
    </p:spTree>
    <p:extLst>
      <p:ext uri="{BB962C8B-B14F-4D97-AF65-F5344CB8AC3E}">
        <p14:creationId xmlns:p14="http://schemas.microsoft.com/office/powerpoint/2010/main" val="1806089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607485" y="1144170"/>
            <a:ext cx="10660880" cy="507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sz="2000">
                <a:solidFill>
                  <a:schemeClr val="tx1"/>
                </a:solidFill>
                <a:latin typeface="Arial" panose="020B0604020202020204" pitchFamily="34" charset="0"/>
              </a:defRPr>
            </a:lvl1pPr>
            <a:lvl2pPr marL="914400" indent="-45720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lvl="1">
              <a:spcBef>
                <a:spcPct val="50000"/>
              </a:spcBef>
              <a:buFontTx/>
              <a:buChar char="•"/>
            </a:pPr>
            <a:r>
              <a:rPr lang="en-US" altLang="en-US" sz="2400" dirty="0">
                <a:solidFill>
                  <a:schemeClr val="tx2">
                    <a:lumMod val="60000"/>
                    <a:lumOff val="40000"/>
                  </a:schemeClr>
                </a:solidFill>
                <a:latin typeface="+mn-lt"/>
                <a:cs typeface="Intel Clear" panose="020B0604020203020204" pitchFamily="34" charset="0"/>
              </a:rPr>
              <a:t>Introduction</a:t>
            </a:r>
          </a:p>
          <a:p>
            <a:pPr lvl="1">
              <a:spcBef>
                <a:spcPct val="50000"/>
              </a:spcBef>
              <a:buFontTx/>
              <a:buChar char="•"/>
            </a:pPr>
            <a:r>
              <a:rPr lang="en-US" altLang="en-US" sz="2400" dirty="0">
                <a:solidFill>
                  <a:schemeClr val="tx2">
                    <a:lumMod val="60000"/>
                    <a:lumOff val="40000"/>
                  </a:schemeClr>
                </a:solidFill>
                <a:latin typeface="+mn-lt"/>
                <a:cs typeface="Intel Clear" panose="020B0604020203020204" pitchFamily="34" charset="0"/>
              </a:rPr>
              <a:t>Detail Level and Timing Issues</a:t>
            </a:r>
          </a:p>
          <a:p>
            <a:pPr lvl="1">
              <a:spcBef>
                <a:spcPct val="50000"/>
              </a:spcBef>
              <a:buFontTx/>
              <a:buChar char="•"/>
            </a:pPr>
            <a:r>
              <a:rPr lang="en-US" altLang="en-US" sz="2400" dirty="0">
                <a:solidFill>
                  <a:schemeClr val="tx2">
                    <a:lumMod val="60000"/>
                    <a:lumOff val="40000"/>
                  </a:schemeClr>
                </a:solidFill>
                <a:latin typeface="+mn-lt"/>
                <a:cs typeface="Intel Clear" panose="020B0604020203020204" pitchFamily="34" charset="0"/>
              </a:rPr>
              <a:t>Common Problems with Natural Language </a:t>
            </a:r>
          </a:p>
          <a:p>
            <a:pPr lvl="1">
              <a:spcBef>
                <a:spcPct val="50000"/>
              </a:spcBef>
              <a:buFontTx/>
              <a:buChar char="•"/>
            </a:pPr>
            <a:r>
              <a:rPr lang="en-US" altLang="en-US" sz="2400" dirty="0">
                <a:solidFill>
                  <a:schemeClr val="bg2">
                    <a:lumMod val="20000"/>
                    <a:lumOff val="80000"/>
                  </a:schemeClr>
                </a:solidFill>
                <a:latin typeface="+mn-lt"/>
                <a:cs typeface="Intel Clear" panose="020B0604020203020204" pitchFamily="34" charset="0"/>
              </a:rPr>
              <a:t>Specification Basics</a:t>
            </a:r>
          </a:p>
          <a:p>
            <a:pPr lvl="1">
              <a:spcBef>
                <a:spcPct val="50000"/>
              </a:spcBef>
              <a:buFontTx/>
              <a:buChar char="•"/>
            </a:pPr>
            <a:r>
              <a:rPr lang="en-US" altLang="en-US" sz="2400" dirty="0">
                <a:solidFill>
                  <a:schemeClr val="bg2">
                    <a:lumMod val="20000"/>
                    <a:lumOff val="80000"/>
                  </a:schemeClr>
                </a:solidFill>
                <a:latin typeface="+mn-lt"/>
                <a:cs typeface="Intel Clear" panose="020B0604020203020204" pitchFamily="34" charset="0"/>
              </a:rPr>
              <a:t>Specifying Functional Requirements and Constraints</a:t>
            </a:r>
          </a:p>
          <a:p>
            <a:pPr lvl="1">
              <a:spcBef>
                <a:spcPct val="50000"/>
              </a:spcBef>
              <a:buFontTx/>
              <a:buChar char="•"/>
            </a:pPr>
            <a:r>
              <a:rPr lang="en-US" altLang="en-US" sz="2400" dirty="0">
                <a:solidFill>
                  <a:schemeClr val="bg2">
                    <a:lumMod val="20000"/>
                    <a:lumOff val="80000"/>
                  </a:schemeClr>
                </a:solidFill>
                <a:latin typeface="+mn-lt"/>
                <a:cs typeface="Intel Clear" panose="020B0604020203020204" pitchFamily="34" charset="0"/>
              </a:rPr>
              <a:t>Specifying Quality and Performance Requirements</a:t>
            </a:r>
          </a:p>
          <a:p>
            <a:pPr lvl="1">
              <a:spcBef>
                <a:spcPct val="50000"/>
              </a:spcBef>
              <a:buFontTx/>
              <a:buChar char="•"/>
            </a:pPr>
            <a:r>
              <a:rPr lang="en-US" altLang="en-US" sz="2400" dirty="0">
                <a:solidFill>
                  <a:schemeClr val="tx1">
                    <a:lumMod val="65000"/>
                  </a:schemeClr>
                </a:solidFill>
                <a:latin typeface="+mn-lt"/>
                <a:cs typeface="Intel Clear" panose="020B0604020203020204" pitchFamily="34" charset="0"/>
              </a:rPr>
              <a:t>Additional Specification Techniques (TBD)</a:t>
            </a:r>
          </a:p>
          <a:p>
            <a:pPr lvl="1">
              <a:spcBef>
                <a:spcPct val="50000"/>
              </a:spcBef>
              <a:buFontTx/>
              <a:buChar char="•"/>
            </a:pPr>
            <a:r>
              <a:rPr lang="en-US" altLang="en-US" sz="2400" dirty="0">
                <a:latin typeface="+mn-lt"/>
                <a:cs typeface="Intel Clear" panose="020B0604020203020204" pitchFamily="34" charset="0"/>
              </a:rPr>
              <a:t>Requirements Quality Overview*</a:t>
            </a:r>
          </a:p>
          <a:p>
            <a:pPr lvl="1">
              <a:spcBef>
                <a:spcPct val="50000"/>
              </a:spcBef>
              <a:buFontTx/>
              <a:buChar char="•"/>
            </a:pPr>
            <a:r>
              <a:rPr lang="en-US" altLang="en-US" sz="2400" dirty="0">
                <a:latin typeface="+mn-lt"/>
                <a:cs typeface="Intel Clear" panose="020B0604020203020204" pitchFamily="34" charset="0"/>
              </a:rPr>
              <a:t>Requirements Management Overview*</a:t>
            </a:r>
          </a:p>
          <a:p>
            <a:pPr lvl="1">
              <a:spcBef>
                <a:spcPct val="50000"/>
              </a:spcBef>
              <a:buFontTx/>
              <a:buChar char="•"/>
            </a:pPr>
            <a:r>
              <a:rPr lang="en-US" altLang="en-US" sz="2400" dirty="0">
                <a:latin typeface="+mn-lt"/>
                <a:cs typeface="Intel Clear" panose="020B0604020203020204" pitchFamily="34" charset="0"/>
              </a:rPr>
              <a:t>Sources for More Information</a:t>
            </a:r>
          </a:p>
        </p:txBody>
      </p:sp>
      <p:sp>
        <p:nvSpPr>
          <p:cNvPr id="3" name="Title 2"/>
          <p:cNvSpPr>
            <a:spLocks noGrp="1"/>
          </p:cNvSpPr>
          <p:nvPr>
            <p:ph type="title"/>
          </p:nvPr>
        </p:nvSpPr>
        <p:spPr/>
        <p:txBody>
          <a:bodyPr/>
          <a:lstStyle/>
          <a:p>
            <a:r>
              <a:rPr lang="en-US" dirty="0"/>
              <a:t>Contents</a:t>
            </a:r>
          </a:p>
        </p:txBody>
      </p:sp>
    </p:spTree>
    <p:extLst>
      <p:ext uri="{BB962C8B-B14F-4D97-AF65-F5344CB8AC3E}">
        <p14:creationId xmlns:p14="http://schemas.microsoft.com/office/powerpoint/2010/main" val="3718214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a:t>
            </a:r>
          </a:p>
        </p:txBody>
      </p:sp>
      <p:sp>
        <p:nvSpPr>
          <p:cNvPr id="4" name="Slide Number Placeholder 3"/>
          <p:cNvSpPr>
            <a:spLocks noGrp="1"/>
          </p:cNvSpPr>
          <p:nvPr>
            <p:ph type="sldNum" sz="quarter" idx="12"/>
          </p:nvPr>
        </p:nvSpPr>
        <p:spPr/>
        <p:txBody>
          <a:bodyPr/>
          <a:lstStyle/>
          <a:p>
            <a:pPr>
              <a:defRPr/>
            </a:pPr>
            <a:fld id="{240314D1-756E-405D-ACC2-902F57B77ACD}" type="slidenum">
              <a:rPr lang="en-US" smtClean="0"/>
              <a:pPr>
                <a:defRPr/>
              </a:pPr>
              <a:t>39</a:t>
            </a:fld>
            <a:endParaRPr lang="en-US" dirty="0"/>
          </a:p>
        </p:txBody>
      </p:sp>
      <p:sp>
        <p:nvSpPr>
          <p:cNvPr id="5" name="Text Box 1027"/>
          <p:cNvSpPr txBox="1">
            <a:spLocks noChangeArrowheads="1"/>
          </p:cNvSpPr>
          <p:nvPr/>
        </p:nvSpPr>
        <p:spPr bwMode="auto">
          <a:xfrm>
            <a:off x="719827" y="1695258"/>
            <a:ext cx="11158984" cy="4710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68275" indent="-168275">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spcBef>
                <a:spcPct val="50000"/>
              </a:spcBef>
              <a:buFontTx/>
              <a:buChar char="•"/>
            </a:pPr>
            <a:r>
              <a:rPr lang="en-US" altLang="en-US" sz="2400" dirty="0">
                <a:latin typeface="+mn-lt"/>
                <a:cs typeface="Intel Clear" panose="020B0604020203020204" pitchFamily="34" charset="0"/>
              </a:rPr>
              <a:t>Identify the most common problems with natural language requirements</a:t>
            </a:r>
          </a:p>
          <a:p>
            <a:pPr>
              <a:spcBef>
                <a:spcPct val="50000"/>
              </a:spcBef>
              <a:buFontTx/>
              <a:buChar char="•"/>
            </a:pPr>
            <a:r>
              <a:rPr lang="en-US" altLang="en-US" sz="2400" dirty="0">
                <a:latin typeface="+mn-lt"/>
                <a:cs typeface="Intel Clear" panose="020B0604020203020204" pitchFamily="34" charset="0"/>
              </a:rPr>
              <a:t>Understand several fundamental best practices in requirements specification.</a:t>
            </a:r>
          </a:p>
          <a:p>
            <a:pPr>
              <a:spcBef>
                <a:spcPct val="50000"/>
              </a:spcBef>
              <a:buFontTx/>
              <a:buChar char="•"/>
            </a:pPr>
            <a:r>
              <a:rPr lang="en-US" altLang="en-US" sz="2400" dirty="0">
                <a:solidFill>
                  <a:schemeClr val="bg2">
                    <a:lumMod val="20000"/>
                    <a:lumOff val="80000"/>
                  </a:schemeClr>
                </a:solidFill>
                <a:latin typeface="+mn-lt"/>
                <a:cs typeface="Intel Clear" panose="020B0604020203020204" pitchFamily="34" charset="0"/>
              </a:rPr>
              <a:t>Write functional requirements and constraints using a simple syntax</a:t>
            </a:r>
          </a:p>
          <a:p>
            <a:pPr>
              <a:spcBef>
                <a:spcPct val="50000"/>
              </a:spcBef>
              <a:buFontTx/>
              <a:buChar char="•"/>
            </a:pPr>
            <a:r>
              <a:rPr lang="en-US" altLang="en-US" sz="2400" dirty="0">
                <a:solidFill>
                  <a:schemeClr val="bg2">
                    <a:lumMod val="20000"/>
                    <a:lumOff val="80000"/>
                  </a:schemeClr>
                </a:solidFill>
                <a:latin typeface="+mn-lt"/>
                <a:cs typeface="Intel Clear" panose="020B0604020203020204" pitchFamily="34" charset="0"/>
              </a:rPr>
              <a:t>Write quantified, unambiguous quality and performance requirements</a:t>
            </a:r>
          </a:p>
          <a:p>
            <a:pPr>
              <a:spcBef>
                <a:spcPct val="50000"/>
              </a:spcBef>
              <a:buFontTx/>
              <a:buChar char="•"/>
            </a:pPr>
            <a:r>
              <a:rPr lang="en-US" altLang="en-US" sz="2400" dirty="0">
                <a:solidFill>
                  <a:schemeClr val="tx1">
                    <a:lumMod val="65000"/>
                  </a:schemeClr>
                </a:solidFill>
                <a:cs typeface="Intel Clear" panose="020B0604020203020204" pitchFamily="34" charset="0"/>
              </a:rPr>
              <a:t>Describe additional techniques besides natural language that can be used to specify requirements. (TBD)</a:t>
            </a:r>
            <a:endParaRPr lang="en-US" altLang="en-US" sz="2400" dirty="0">
              <a:solidFill>
                <a:schemeClr val="tx1">
                  <a:lumMod val="65000"/>
                </a:schemeClr>
              </a:solidFill>
              <a:latin typeface="+mn-lt"/>
              <a:cs typeface="Intel Clear" panose="020B0604020203020204" pitchFamily="34" charset="0"/>
            </a:endParaRPr>
          </a:p>
          <a:p>
            <a:pPr>
              <a:spcBef>
                <a:spcPct val="50000"/>
              </a:spcBef>
              <a:buFontTx/>
              <a:buChar char="•"/>
            </a:pPr>
            <a:r>
              <a:rPr lang="en-US" altLang="en-US" sz="2400" dirty="0">
                <a:latin typeface="+mn-lt"/>
                <a:cs typeface="Intel Clear" panose="020B0604020203020204" pitchFamily="34" charset="0"/>
              </a:rPr>
              <a:t>Describe </a:t>
            </a:r>
            <a:r>
              <a:rPr lang="en-US" altLang="en-US" sz="2400" i="1" dirty="0">
                <a:latin typeface="+mn-lt"/>
                <a:cs typeface="Intel Clear" panose="020B0604020203020204" pitchFamily="34" charset="0"/>
              </a:rPr>
              <a:t>objective</a:t>
            </a:r>
            <a:r>
              <a:rPr lang="en-US" altLang="en-US" sz="2400" dirty="0">
                <a:latin typeface="+mn-lt"/>
                <a:cs typeface="Intel Clear" panose="020B0604020203020204" pitchFamily="34" charset="0"/>
              </a:rPr>
              <a:t> and </a:t>
            </a:r>
            <a:r>
              <a:rPr lang="en-US" altLang="en-US" sz="2400" i="1" dirty="0">
                <a:latin typeface="+mn-lt"/>
                <a:cs typeface="Intel Clear" panose="020B0604020203020204" pitchFamily="34" charset="0"/>
              </a:rPr>
              <a:t>subjective</a:t>
            </a:r>
            <a:r>
              <a:rPr lang="en-US" altLang="en-US" sz="2400" dirty="0">
                <a:latin typeface="+mn-lt"/>
                <a:cs typeface="Intel Clear" panose="020B0604020203020204" pitchFamily="34" charset="0"/>
              </a:rPr>
              <a:t> techniques to assess requirements quality</a:t>
            </a:r>
          </a:p>
          <a:p>
            <a:pPr>
              <a:spcBef>
                <a:spcPct val="50000"/>
              </a:spcBef>
              <a:buFontTx/>
              <a:buChar char="•"/>
            </a:pPr>
            <a:r>
              <a:rPr lang="en-US" altLang="en-US" sz="2400" dirty="0">
                <a:latin typeface="+mn-lt"/>
                <a:cs typeface="Intel Clear" panose="020B0604020203020204" pitchFamily="34" charset="0"/>
              </a:rPr>
              <a:t>Understand key concepts and capabilities needed for requirements management</a:t>
            </a:r>
          </a:p>
          <a:p>
            <a:pPr>
              <a:spcBef>
                <a:spcPct val="50000"/>
              </a:spcBef>
              <a:buFontTx/>
              <a:buChar char="•"/>
            </a:pPr>
            <a:r>
              <a:rPr lang="en-US" altLang="en-US" sz="2400" dirty="0">
                <a:latin typeface="+mn-lt"/>
                <a:cs typeface="Intel Clear" panose="020B0604020203020204" pitchFamily="34" charset="0"/>
              </a:rPr>
              <a:t>Know where to find more information on the topics presented</a:t>
            </a:r>
          </a:p>
        </p:txBody>
      </p:sp>
      <p:sp>
        <p:nvSpPr>
          <p:cNvPr id="6" name="Rectangle 1028"/>
          <p:cNvSpPr>
            <a:spLocks noChangeArrowheads="1"/>
          </p:cNvSpPr>
          <p:nvPr/>
        </p:nvSpPr>
        <p:spPr bwMode="auto">
          <a:xfrm>
            <a:off x="607484" y="1129833"/>
            <a:ext cx="8257416" cy="463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2667" dirty="0">
                <a:latin typeface="+mn-lt"/>
                <a:cs typeface="Intel Clear" panose="020B0604020203020204" pitchFamily="34" charset="0"/>
              </a:rPr>
              <a:t>Upon completing this course, you should be able to:</a:t>
            </a:r>
          </a:p>
        </p:txBody>
      </p:sp>
    </p:spTree>
    <p:extLst>
      <p:ext uri="{BB962C8B-B14F-4D97-AF65-F5344CB8AC3E}">
        <p14:creationId xmlns:p14="http://schemas.microsoft.com/office/powerpoint/2010/main" val="16499877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4"/>
          <p:cNvSpPr>
            <a:spLocks noGrp="1" noChangeArrowheads="1"/>
          </p:cNvSpPr>
          <p:nvPr>
            <p:ph type="title"/>
          </p:nvPr>
        </p:nvSpPr>
        <p:spPr/>
        <p:txBody>
          <a:bodyPr/>
          <a:lstStyle/>
          <a:p>
            <a:pPr eaLnBrk="1" hangingPunct="1"/>
            <a:r>
              <a:rPr lang="en-US" dirty="0"/>
              <a:t>Welcome! What this class is NOT:</a:t>
            </a:r>
            <a:endParaRPr lang="en-US" i="1" dirty="0"/>
          </a:p>
        </p:txBody>
      </p:sp>
      <p:sp>
        <p:nvSpPr>
          <p:cNvPr id="15366" name="AutoShape 6"/>
          <p:cNvSpPr>
            <a:spLocks noChangeArrowheads="1"/>
          </p:cNvSpPr>
          <p:nvPr/>
        </p:nvSpPr>
        <p:spPr bwMode="auto">
          <a:xfrm>
            <a:off x="259882" y="5638739"/>
            <a:ext cx="11396312" cy="409899"/>
          </a:xfrm>
          <a:prstGeom prst="roundRect">
            <a:avLst>
              <a:gd name="adj" fmla="val 16667"/>
            </a:avLst>
          </a:prstGeom>
          <a:solidFill>
            <a:schemeClr val="accent2"/>
          </a:solidFill>
          <a:ln/>
        </p:spPr>
        <p:style>
          <a:lnRef idx="0">
            <a:schemeClr val="accent6"/>
          </a:lnRef>
          <a:fillRef idx="3">
            <a:schemeClr val="accent6"/>
          </a:fillRef>
          <a:effectRef idx="3">
            <a:schemeClr val="accent6"/>
          </a:effectRef>
          <a:fontRef idx="minor">
            <a:schemeClr val="lt1"/>
          </a:fontRef>
        </p:style>
        <p:txBody>
          <a:bodyPr wrap="squar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marL="0" marR="0" lvl="0" indent="0" algn="ctr" defTabSz="1219169" rtl="0" eaLnBrk="1" fontAlgn="auto" latinLnBrk="0" hangingPunct="1">
              <a:lnSpc>
                <a:spcPct val="90000"/>
              </a:lnSpc>
              <a:spcBef>
                <a:spcPct val="50000"/>
              </a:spcBef>
              <a:spcAft>
                <a:spcPts val="0"/>
              </a:spcAft>
              <a:buClrTx/>
              <a:buSzTx/>
              <a:buFontTx/>
              <a:buNone/>
              <a:tabLst/>
              <a:defRPr/>
            </a:pPr>
            <a:r>
              <a:rPr kumimoji="0" lang="en-US" sz="2000" b="0" i="0" u="none" strike="noStrike" kern="0" cap="none" spc="0" normalizeH="0" baseline="0" noProof="0" dirty="0">
                <a:ln>
                  <a:noFill/>
                </a:ln>
                <a:solidFill>
                  <a:srgbClr val="FFFFFF"/>
                </a:solidFill>
                <a:effectLst/>
                <a:uLnTx/>
                <a:uFillTx/>
                <a:latin typeface="Intel Clear" panose="020B0604020203020204" pitchFamily="34" charset="0"/>
                <a:sym typeface="Helvetica Neue"/>
              </a:rPr>
              <a:t>A </a:t>
            </a:r>
            <a:r>
              <a:rPr kumimoji="0" lang="en-US" sz="2000" b="0" i="1" u="none" strike="noStrike" kern="0" cap="none" spc="0" normalizeH="0" baseline="0" noProof="0" dirty="0">
                <a:ln>
                  <a:noFill/>
                </a:ln>
                <a:solidFill>
                  <a:srgbClr val="FFFFFF"/>
                </a:solidFill>
                <a:effectLst/>
                <a:uLnTx/>
                <a:uFillTx/>
                <a:latin typeface="Intel Clear" panose="020B0604020203020204" pitchFamily="34" charset="0"/>
                <a:sym typeface="Helvetica Neue"/>
              </a:rPr>
              <a:t>heuristic</a:t>
            </a:r>
            <a:r>
              <a:rPr kumimoji="0" lang="en-US" sz="2000" b="0" i="0" u="none" strike="noStrike" kern="0" cap="none" spc="0" normalizeH="0" baseline="0" noProof="0" dirty="0">
                <a:ln>
                  <a:noFill/>
                </a:ln>
                <a:solidFill>
                  <a:srgbClr val="FFFFFF"/>
                </a:solidFill>
                <a:effectLst/>
                <a:uLnTx/>
                <a:uFillTx/>
                <a:latin typeface="Intel Clear" panose="020B0604020203020204" pitchFamily="34" charset="0"/>
                <a:sym typeface="Helvetica Neue"/>
              </a:rPr>
              <a:t> is anything that provides a plausible aid or direction in the solution of a problem.</a:t>
            </a:r>
          </a:p>
        </p:txBody>
      </p:sp>
      <p:graphicFrame>
        <p:nvGraphicFramePr>
          <p:cNvPr id="3" name="Table 2"/>
          <p:cNvGraphicFramePr>
            <a:graphicFrameLocks noGrp="1"/>
          </p:cNvGraphicFramePr>
          <p:nvPr>
            <p:extLst>
              <p:ext uri="{D42A27DB-BD31-4B8C-83A1-F6EECF244321}">
                <p14:modId xmlns:p14="http://schemas.microsoft.com/office/powerpoint/2010/main" val="1998609682"/>
              </p:ext>
            </p:extLst>
          </p:nvPr>
        </p:nvGraphicFramePr>
        <p:xfrm>
          <a:off x="259882" y="1287393"/>
          <a:ext cx="10524246" cy="4077026"/>
        </p:xfrm>
        <a:graphic>
          <a:graphicData uri="http://schemas.openxmlformats.org/drawingml/2006/table">
            <a:tbl>
              <a:tblPr firstRow="1" bandRow="1"/>
              <a:tblGrid>
                <a:gridCol w="686594">
                  <a:extLst>
                    <a:ext uri="{9D8B030D-6E8A-4147-A177-3AD203B41FA5}">
                      <a16:colId xmlns:a16="http://schemas.microsoft.com/office/drawing/2014/main" val="20000"/>
                    </a:ext>
                  </a:extLst>
                </a:gridCol>
                <a:gridCol w="9837652">
                  <a:extLst>
                    <a:ext uri="{9D8B030D-6E8A-4147-A177-3AD203B41FA5}">
                      <a16:colId xmlns:a16="http://schemas.microsoft.com/office/drawing/2014/main" val="20001"/>
                    </a:ext>
                  </a:extLst>
                </a:gridCol>
              </a:tblGrid>
              <a:tr h="714927">
                <a:tc>
                  <a:txBody>
                    <a:bodyPr/>
                    <a:lstStyle/>
                    <a:p>
                      <a:pPr algn="l"/>
                      <a:r>
                        <a:rPr lang="en-US" sz="2400" dirty="0">
                          <a:solidFill>
                            <a:schemeClr val="tx1"/>
                          </a:solidFill>
                          <a:latin typeface="+mn-lt"/>
                        </a:rPr>
                        <a:t>1.</a:t>
                      </a: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0" marR="0" lvl="1" indent="0" algn="l" defTabSz="914400" rtl="0" eaLnBrk="1" fontAlgn="auto" latinLnBrk="0" hangingPunct="1">
                        <a:lnSpc>
                          <a:spcPct val="100000"/>
                        </a:lnSpc>
                        <a:spcBef>
                          <a:spcPts val="600"/>
                        </a:spcBef>
                        <a:spcAft>
                          <a:spcPts val="1200"/>
                        </a:spcAft>
                        <a:buClrTx/>
                        <a:buSzTx/>
                        <a:buFontTx/>
                        <a:buNone/>
                        <a:tabLst/>
                        <a:defRPr/>
                      </a:pPr>
                      <a:r>
                        <a:rPr lang="en-US" sz="2400" u="sng" dirty="0">
                          <a:solidFill>
                            <a:schemeClr val="tx1"/>
                          </a:solidFill>
                          <a:latin typeface="+mn-lt"/>
                        </a:rPr>
                        <a:t>Tool</a:t>
                      </a:r>
                      <a:r>
                        <a:rPr lang="en-US" sz="2400" u="sng" baseline="0" dirty="0">
                          <a:solidFill>
                            <a:schemeClr val="tx1"/>
                          </a:solidFill>
                          <a:latin typeface="+mn-lt"/>
                        </a:rPr>
                        <a:t> training:</a:t>
                      </a:r>
                      <a:r>
                        <a:rPr lang="en-US" sz="2400" u="none" baseline="0" dirty="0">
                          <a:solidFill>
                            <a:schemeClr val="tx1"/>
                          </a:solidFill>
                          <a:latin typeface="+mn-lt"/>
                        </a:rPr>
                        <a:t> The training is intentionally </a:t>
                      </a:r>
                      <a:r>
                        <a:rPr lang="en-US" sz="2400" i="1" u="none" baseline="0" dirty="0">
                          <a:solidFill>
                            <a:schemeClr val="tx1"/>
                          </a:solidFill>
                          <a:latin typeface="+mn-lt"/>
                        </a:rPr>
                        <a:t>tool-agnostic</a:t>
                      </a:r>
                      <a:r>
                        <a:rPr lang="en-US" sz="2400" u="none" baseline="0" dirty="0">
                          <a:solidFill>
                            <a:schemeClr val="tx1"/>
                          </a:solidFill>
                          <a:latin typeface="+mn-lt"/>
                        </a:rPr>
                        <a:t>. The practices are relevant and beneficial regardless of any tool(s) used.</a:t>
                      </a:r>
                      <a:endParaRPr lang="en-US" sz="2400" dirty="0">
                        <a:solidFill>
                          <a:schemeClr val="tx1"/>
                        </a:solidFill>
                        <a:latin typeface="+mn-lt"/>
                      </a:endParaRP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1032673">
                <a:tc>
                  <a:txBody>
                    <a:bodyPr/>
                    <a:lstStyle/>
                    <a:p>
                      <a:pPr algn="l"/>
                      <a:r>
                        <a:rPr lang="en-US" sz="2400" dirty="0">
                          <a:solidFill>
                            <a:schemeClr val="tx1"/>
                          </a:solidFill>
                          <a:latin typeface="+mn-lt"/>
                        </a:rPr>
                        <a:t>2.</a:t>
                      </a: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l">
                        <a:spcBef>
                          <a:spcPts val="600"/>
                        </a:spcBef>
                        <a:spcAft>
                          <a:spcPts val="1200"/>
                        </a:spcAft>
                      </a:pPr>
                      <a:r>
                        <a:rPr lang="en-US" sz="2400" u="sng" dirty="0">
                          <a:solidFill>
                            <a:schemeClr val="tx1"/>
                          </a:solidFill>
                          <a:latin typeface="+mn-lt"/>
                        </a:rPr>
                        <a:t>A prescriptive “how to” job aid:</a:t>
                      </a:r>
                      <a:r>
                        <a:rPr lang="en-US" sz="2400" dirty="0">
                          <a:solidFill>
                            <a:schemeClr val="tx1"/>
                          </a:solidFill>
                          <a:latin typeface="+mn-lt"/>
                        </a:rPr>
                        <a:t> You’ll learn many good practices to add to your toolkit,</a:t>
                      </a:r>
                      <a:r>
                        <a:rPr lang="en-US" sz="2400" baseline="0" dirty="0">
                          <a:solidFill>
                            <a:schemeClr val="tx1"/>
                          </a:solidFill>
                          <a:latin typeface="+mn-lt"/>
                        </a:rPr>
                        <a:t> but you won’t be told how to be a Requirements Engineer. Task-relevant experience is </a:t>
                      </a:r>
                      <a:r>
                        <a:rPr lang="en-US" sz="2400" baseline="0" dirty="0">
                          <a:solidFill>
                            <a:srgbClr val="FF0000"/>
                          </a:solidFill>
                          <a:latin typeface="+mn-lt"/>
                        </a:rPr>
                        <a:t>required</a:t>
                      </a:r>
                      <a:r>
                        <a:rPr lang="en-US" sz="2400" baseline="0" dirty="0">
                          <a:solidFill>
                            <a:schemeClr val="tx1"/>
                          </a:solidFill>
                          <a:latin typeface="+mn-lt"/>
                        </a:rPr>
                        <a:t>.</a:t>
                      </a: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032673">
                <a:tc>
                  <a:txBody>
                    <a:bodyPr/>
                    <a:lstStyle/>
                    <a:p>
                      <a:pPr algn="l"/>
                      <a:r>
                        <a:rPr lang="en-US" sz="2400" dirty="0">
                          <a:solidFill>
                            <a:schemeClr val="tx1"/>
                          </a:solidFill>
                          <a:latin typeface="+mn-lt"/>
                        </a:rPr>
                        <a:t>3.</a:t>
                      </a: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l">
                        <a:spcBef>
                          <a:spcPts val="600"/>
                        </a:spcBef>
                        <a:spcAft>
                          <a:spcPts val="1200"/>
                        </a:spcAft>
                      </a:pPr>
                      <a:r>
                        <a:rPr lang="en-US" sz="2400" u="sng" dirty="0">
                          <a:solidFill>
                            <a:schemeClr val="tx1"/>
                          </a:solidFill>
                          <a:latin typeface="+mn-lt"/>
                        </a:rPr>
                        <a:t>A</a:t>
                      </a:r>
                      <a:r>
                        <a:rPr lang="en-US" sz="2400" u="sng" baseline="0" dirty="0">
                          <a:solidFill>
                            <a:schemeClr val="tx1"/>
                          </a:solidFill>
                          <a:latin typeface="+mn-lt"/>
                        </a:rPr>
                        <a:t> Rulebook</a:t>
                      </a:r>
                      <a:r>
                        <a:rPr lang="en-US" sz="2400" u="none" dirty="0">
                          <a:solidFill>
                            <a:schemeClr val="tx1"/>
                          </a:solidFill>
                          <a:latin typeface="+mn-lt"/>
                        </a:rPr>
                        <a:t> </a:t>
                      </a:r>
                      <a:r>
                        <a:rPr lang="en-US" sz="2400" dirty="0">
                          <a:solidFill>
                            <a:schemeClr val="tx1"/>
                          </a:solidFill>
                          <a:latin typeface="+mn-lt"/>
                        </a:rPr>
                        <a:t>for “how to do requirements” for any business unit, product,</a:t>
                      </a:r>
                      <a:r>
                        <a:rPr lang="en-US" sz="2400" baseline="0" dirty="0">
                          <a:solidFill>
                            <a:schemeClr val="tx1"/>
                          </a:solidFill>
                          <a:latin typeface="+mn-lt"/>
                        </a:rPr>
                        <a:t> project, or program – the course teaches </a:t>
                      </a:r>
                      <a:r>
                        <a:rPr lang="en-US" sz="2400" i="1" baseline="0" dirty="0">
                          <a:solidFill>
                            <a:schemeClr val="tx1"/>
                          </a:solidFill>
                          <a:latin typeface="+mn-lt"/>
                        </a:rPr>
                        <a:t>heuristics</a:t>
                      </a:r>
                      <a:r>
                        <a:rPr lang="en-US" sz="2400" baseline="0" dirty="0">
                          <a:solidFill>
                            <a:schemeClr val="tx1"/>
                          </a:solidFill>
                          <a:latin typeface="+mn-lt"/>
                        </a:rPr>
                        <a:t>.</a:t>
                      </a: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1032673">
                <a:tc>
                  <a:txBody>
                    <a:bodyPr/>
                    <a:lstStyle/>
                    <a:p>
                      <a:pPr algn="l"/>
                      <a:r>
                        <a:rPr lang="en-US" sz="2400" dirty="0">
                          <a:solidFill>
                            <a:schemeClr val="tx1"/>
                          </a:solidFill>
                          <a:latin typeface="+mn-lt"/>
                        </a:rPr>
                        <a:t>4.</a:t>
                      </a: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l">
                        <a:spcBef>
                          <a:spcPts val="600"/>
                        </a:spcBef>
                        <a:spcAft>
                          <a:spcPts val="1200"/>
                        </a:spcAft>
                      </a:pPr>
                      <a:r>
                        <a:rPr lang="en-US" sz="2400" baseline="0" dirty="0">
                          <a:solidFill>
                            <a:schemeClr val="tx1"/>
                          </a:solidFill>
                          <a:latin typeface="+mn-lt"/>
                        </a:rPr>
                        <a:t>A prep class for the IREB® CPRE™ Foundation Level certification exam. (ETA for this – Q2’2021)</a:t>
                      </a: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307303390"/>
                  </a:ext>
                </a:extLst>
              </a:tr>
            </a:tbl>
          </a:graphicData>
        </a:graphic>
      </p:graphicFrame>
      <p:sp>
        <p:nvSpPr>
          <p:cNvPr id="11" name="Footer Placeholder 3"/>
          <p:cNvSpPr>
            <a:spLocks noGrp="1"/>
          </p:cNvSpPr>
          <p:nvPr>
            <p:ph type="ftr" sz="quarter" idx="4294967295"/>
          </p:nvPr>
        </p:nvSpPr>
        <p:spPr>
          <a:xfrm>
            <a:off x="4586984" y="6133067"/>
            <a:ext cx="7425128" cy="257240"/>
          </a:xfrm>
          <a:prstGeom prst="rect">
            <a:avLst/>
          </a:prstGeom>
        </p:spPr>
        <p:txBody>
          <a:bodyPr/>
          <a:lstStyle/>
          <a:p>
            <a:pPr marL="0" marR="0" lvl="0" indent="0" algn="r" defTabSz="1219169" rtl="0" eaLnBrk="1" fontAlgn="auto" latinLnBrk="0" hangingPunct="0">
              <a:lnSpc>
                <a:spcPct val="90000"/>
              </a:lnSpc>
              <a:spcBef>
                <a:spcPts val="2250"/>
              </a:spcBef>
              <a:spcAft>
                <a:spcPts val="0"/>
              </a:spcAft>
              <a:buClrTx/>
              <a:buSzTx/>
              <a:buFontTx/>
              <a:buNone/>
              <a:tabLst/>
              <a:defRPr/>
            </a:pPr>
            <a:r>
              <a:rPr kumimoji="0" lang="en-US" sz="1333" b="0" i="0" u="none" strike="noStrike" kern="0" cap="none" spc="0" normalizeH="0" baseline="0" noProof="0" dirty="0">
                <a:ln>
                  <a:noFill/>
                </a:ln>
                <a:solidFill>
                  <a:srgbClr val="FF0000"/>
                </a:solidFill>
                <a:effectLst/>
                <a:uLnTx/>
                <a:uFillTx/>
                <a:latin typeface="Intel Clear"/>
                <a:sym typeface="Helvetica Neue"/>
              </a:rPr>
              <a:t>* For intact team training, your instructor </a:t>
            </a:r>
            <a:r>
              <a:rPr kumimoji="0" lang="en-US" sz="1333" b="1" i="1" u="none" strike="noStrike" kern="0" cap="none" spc="0" normalizeH="0" baseline="0" noProof="0" dirty="0">
                <a:ln>
                  <a:noFill/>
                </a:ln>
                <a:solidFill>
                  <a:srgbClr val="FF0000"/>
                </a:solidFill>
                <a:effectLst/>
                <a:uLnTx/>
                <a:uFillTx/>
                <a:latin typeface="Intel Clear"/>
                <a:sym typeface="Helvetica Neue"/>
              </a:rPr>
              <a:t>may</a:t>
            </a:r>
            <a:r>
              <a:rPr kumimoji="0" lang="en-US" sz="1333" b="0" i="0" u="none" strike="noStrike" kern="0" cap="none" spc="0" normalizeH="0" baseline="0" noProof="0" dirty="0">
                <a:ln>
                  <a:noFill/>
                </a:ln>
                <a:solidFill>
                  <a:srgbClr val="FF0000"/>
                </a:solidFill>
                <a:effectLst/>
                <a:uLnTx/>
                <a:uFillTx/>
                <a:latin typeface="Intel Clear"/>
                <a:sym typeface="Helvetica Neue"/>
              </a:rPr>
              <a:t> discuss the rules that your particular team or business unit has chosen to follow, but will distinguish those from general RE heuristics.</a:t>
            </a:r>
          </a:p>
        </p:txBody>
      </p:sp>
    </p:spTree>
    <p:extLst>
      <p:ext uri="{BB962C8B-B14F-4D97-AF65-F5344CB8AC3E}">
        <p14:creationId xmlns:p14="http://schemas.microsoft.com/office/powerpoint/2010/main" val="99950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C31E15-9140-4F93-837C-D4ABBADDC740}"/>
              </a:ext>
            </a:extLst>
          </p:cNvPr>
          <p:cNvSpPr>
            <a:spLocks noGrp="1"/>
          </p:cNvSpPr>
          <p:nvPr>
            <p:ph type="title"/>
          </p:nvPr>
        </p:nvSpPr>
        <p:spPr/>
        <p:txBody>
          <a:bodyPr/>
          <a:lstStyle/>
          <a:p>
            <a:r>
              <a:rPr lang="en-US" dirty="0"/>
              <a:t>Beginning Distance Learning Session #2                                                            </a:t>
            </a:r>
          </a:p>
        </p:txBody>
      </p:sp>
      <p:sp>
        <p:nvSpPr>
          <p:cNvPr id="3" name="Text Placeholder 2">
            <a:extLst>
              <a:ext uri="{FF2B5EF4-FFF2-40B4-BE49-F238E27FC236}">
                <a16:creationId xmlns:a16="http://schemas.microsoft.com/office/drawing/2014/main" id="{201DF1AD-927D-4205-89C3-FA6609467FCD}"/>
              </a:ext>
            </a:extLst>
          </p:cNvPr>
          <p:cNvSpPr>
            <a:spLocks noGrp="1"/>
          </p:cNvSpPr>
          <p:nvPr>
            <p:ph type="body" sz="quarter" idx="29"/>
          </p:nvPr>
        </p:nvSpPr>
        <p:spPr/>
        <p:txBody>
          <a:bodyPr/>
          <a:lstStyle/>
          <a:p>
            <a:endParaRPr lang="en-US"/>
          </a:p>
        </p:txBody>
      </p:sp>
    </p:spTree>
    <p:extLst>
      <p:ext uri="{BB962C8B-B14F-4D97-AF65-F5344CB8AC3E}">
        <p14:creationId xmlns:p14="http://schemas.microsoft.com/office/powerpoint/2010/main" val="1541795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567C550-8534-4752-A750-4145E9563059}"/>
              </a:ext>
            </a:extLst>
          </p:cNvPr>
          <p:cNvSpPr>
            <a:spLocks noGrp="1"/>
          </p:cNvSpPr>
          <p:nvPr>
            <p:ph type="title"/>
          </p:nvPr>
        </p:nvSpPr>
        <p:spPr/>
        <p:txBody>
          <a:bodyPr/>
          <a:lstStyle/>
          <a:p>
            <a:r>
              <a:rPr lang="en-US" dirty="0"/>
              <a:t>Specification Basics</a:t>
            </a:r>
          </a:p>
        </p:txBody>
      </p:sp>
      <p:sp>
        <p:nvSpPr>
          <p:cNvPr id="9" name="Content Placeholder 8">
            <a:extLst>
              <a:ext uri="{FF2B5EF4-FFF2-40B4-BE49-F238E27FC236}">
                <a16:creationId xmlns:a16="http://schemas.microsoft.com/office/drawing/2014/main" id="{E5293A40-AD51-4281-A953-0D5B5C5DF6B0}"/>
              </a:ext>
            </a:extLst>
          </p:cNvPr>
          <p:cNvSpPr>
            <a:spLocks noGrp="1"/>
          </p:cNvSpPr>
          <p:nvPr>
            <p:ph idx="29"/>
          </p:nvPr>
        </p:nvSpPr>
        <p:spPr/>
        <p:txBody>
          <a:bodyPr/>
          <a:lstStyle/>
          <a:p>
            <a:r>
              <a:rPr lang="en-US" dirty="0"/>
              <a:t>“Requirements 101”</a:t>
            </a:r>
          </a:p>
        </p:txBody>
      </p:sp>
    </p:spTree>
    <p:extLst>
      <p:ext uri="{BB962C8B-B14F-4D97-AF65-F5344CB8AC3E}">
        <p14:creationId xmlns:p14="http://schemas.microsoft.com/office/powerpoint/2010/main" val="749319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523134" y="1277779"/>
            <a:ext cx="11249237" cy="4008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defRPr>
            </a:lvl1pPr>
            <a:lvl2pPr marL="350838" indent="-122238">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spcBef>
                <a:spcPct val="50000"/>
              </a:spcBef>
              <a:buClr>
                <a:schemeClr val="tx1"/>
              </a:buClr>
            </a:pPr>
            <a:r>
              <a:rPr lang="en-US" altLang="en-US" sz="2400" dirty="0">
                <a:solidFill>
                  <a:schemeClr val="bg2">
                    <a:lumMod val="20000"/>
                    <a:lumOff val="80000"/>
                  </a:schemeClr>
                </a:solidFill>
                <a:latin typeface="+mn-lt"/>
              </a:rPr>
              <a:t>These basic practices have a high return on investment:</a:t>
            </a:r>
          </a:p>
          <a:p>
            <a:pPr lvl="1">
              <a:spcBef>
                <a:spcPct val="50000"/>
              </a:spcBef>
              <a:buClr>
                <a:srgbClr val="0071C5"/>
              </a:buClr>
              <a:buFontTx/>
              <a:buChar char="•"/>
            </a:pPr>
            <a:r>
              <a:rPr lang="en-US" altLang="en-US" sz="2400" b="1" dirty="0">
                <a:solidFill>
                  <a:schemeClr val="bg2">
                    <a:lumMod val="20000"/>
                    <a:lumOff val="80000"/>
                  </a:schemeClr>
                </a:solidFill>
                <a:latin typeface="+mn-lt"/>
              </a:rPr>
              <a:t>Use a template </a:t>
            </a:r>
            <a:r>
              <a:rPr lang="en-US" altLang="en-US" sz="2400" dirty="0">
                <a:latin typeface="+mn-lt"/>
              </a:rPr>
              <a:t>for requirements specification (present in RM/SE tools).</a:t>
            </a:r>
          </a:p>
          <a:p>
            <a:pPr lvl="1">
              <a:spcBef>
                <a:spcPct val="50000"/>
              </a:spcBef>
              <a:buClr>
                <a:srgbClr val="0071C5"/>
              </a:buClr>
              <a:buFontTx/>
              <a:buChar char="•"/>
            </a:pPr>
            <a:r>
              <a:rPr lang="en-US" altLang="en-US" sz="2400" dirty="0">
                <a:latin typeface="+mn-lt"/>
              </a:rPr>
              <a:t>Move from </a:t>
            </a:r>
            <a:r>
              <a:rPr lang="en-US" altLang="en-US" sz="2400" b="1" dirty="0">
                <a:solidFill>
                  <a:schemeClr val="bg2">
                    <a:lumMod val="20000"/>
                    <a:lumOff val="80000"/>
                  </a:schemeClr>
                </a:solidFill>
                <a:latin typeface="+mn-lt"/>
              </a:rPr>
              <a:t>unconstrained natural language </a:t>
            </a:r>
            <a:r>
              <a:rPr lang="en-US" altLang="en-US" sz="2400" dirty="0">
                <a:latin typeface="+mn-lt"/>
              </a:rPr>
              <a:t>to </a:t>
            </a:r>
            <a:r>
              <a:rPr lang="en-US" altLang="en-US" sz="2400" b="1" dirty="0">
                <a:solidFill>
                  <a:schemeClr val="bg2">
                    <a:lumMod val="20000"/>
                    <a:lumOff val="80000"/>
                  </a:schemeClr>
                </a:solidFill>
                <a:latin typeface="+mn-lt"/>
              </a:rPr>
              <a:t>constrained natural language</a:t>
            </a:r>
            <a:r>
              <a:rPr lang="en-US" altLang="en-US" sz="2400" dirty="0">
                <a:solidFill>
                  <a:schemeClr val="bg2">
                    <a:lumMod val="20000"/>
                    <a:lumOff val="80000"/>
                  </a:schemeClr>
                </a:solidFill>
                <a:latin typeface="+mn-lt"/>
              </a:rPr>
              <a:t> </a:t>
            </a:r>
            <a:r>
              <a:rPr lang="en-US" altLang="en-US" sz="2400" dirty="0">
                <a:latin typeface="+mn-lt"/>
              </a:rPr>
              <a:t>to reduce ambiguity and improve completeness with minimal effort.</a:t>
            </a:r>
          </a:p>
          <a:p>
            <a:pPr lvl="1">
              <a:spcBef>
                <a:spcPct val="50000"/>
              </a:spcBef>
              <a:buClr>
                <a:srgbClr val="0071C5"/>
              </a:buClr>
              <a:buFontTx/>
              <a:buChar char="•"/>
            </a:pPr>
            <a:r>
              <a:rPr lang="en-US" altLang="en-US" sz="2400" dirty="0">
                <a:latin typeface="+mn-lt"/>
              </a:rPr>
              <a:t>Do not include </a:t>
            </a:r>
            <a:r>
              <a:rPr lang="en-US" altLang="en-US" sz="2400" b="1" dirty="0">
                <a:solidFill>
                  <a:schemeClr val="bg2">
                    <a:lumMod val="20000"/>
                    <a:lumOff val="80000"/>
                  </a:schemeClr>
                </a:solidFill>
                <a:latin typeface="+mn-lt"/>
              </a:rPr>
              <a:t>design statements </a:t>
            </a:r>
            <a:r>
              <a:rPr lang="en-US" altLang="en-US" sz="2400" dirty="0">
                <a:latin typeface="+mn-lt"/>
              </a:rPr>
              <a:t>in the requirements unless they are there as intentionally-imposed constraints.</a:t>
            </a:r>
          </a:p>
          <a:p>
            <a:pPr lvl="1">
              <a:spcBef>
                <a:spcPct val="50000"/>
              </a:spcBef>
              <a:buClr>
                <a:srgbClr val="0071C5"/>
              </a:buClr>
              <a:buFontTx/>
              <a:buChar char="•"/>
            </a:pPr>
            <a:r>
              <a:rPr lang="en-US" altLang="en-US" sz="2400" b="1" dirty="0">
                <a:solidFill>
                  <a:schemeClr val="bg2">
                    <a:lumMod val="20000"/>
                    <a:lumOff val="80000"/>
                  </a:schemeClr>
                </a:solidFill>
                <a:latin typeface="+mn-lt"/>
              </a:rPr>
              <a:t>Supplement natural language </a:t>
            </a:r>
            <a:r>
              <a:rPr lang="en-US" altLang="en-US" sz="2400" dirty="0">
                <a:latin typeface="+mn-lt"/>
              </a:rPr>
              <a:t>where needed with other representations to improve comprehension and reduce ambiguity.</a:t>
            </a:r>
          </a:p>
          <a:p>
            <a:pPr lvl="1">
              <a:spcBef>
                <a:spcPct val="50000"/>
              </a:spcBef>
              <a:buClr>
                <a:srgbClr val="0071C5"/>
              </a:buClr>
              <a:buFontTx/>
              <a:buChar char="•"/>
            </a:pPr>
            <a:r>
              <a:rPr lang="en-US" altLang="en-US" sz="2400" dirty="0">
                <a:latin typeface="+mn-lt"/>
              </a:rPr>
              <a:t>Write requirements for </a:t>
            </a:r>
            <a:r>
              <a:rPr lang="en-US" altLang="en-US" sz="2400" b="1" dirty="0">
                <a:solidFill>
                  <a:schemeClr val="bg2">
                    <a:lumMod val="20000"/>
                    <a:lumOff val="80000"/>
                  </a:schemeClr>
                </a:solidFill>
                <a:latin typeface="+mn-lt"/>
              </a:rPr>
              <a:t>reuse</a:t>
            </a:r>
            <a:r>
              <a:rPr lang="en-US" altLang="en-US" sz="2400" dirty="0">
                <a:latin typeface="+mn-lt"/>
              </a:rPr>
              <a:t> to create </a:t>
            </a:r>
            <a:r>
              <a:rPr lang="en-US" altLang="en-US" sz="2400" b="1" dirty="0">
                <a:solidFill>
                  <a:schemeClr val="bg2">
                    <a:lumMod val="20000"/>
                    <a:lumOff val="80000"/>
                  </a:schemeClr>
                </a:solidFill>
                <a:latin typeface="+mn-lt"/>
              </a:rPr>
              <a:t>known-good datasets</a:t>
            </a:r>
            <a:r>
              <a:rPr lang="en-US" altLang="en-US" sz="2400" dirty="0">
                <a:latin typeface="+mn-lt"/>
              </a:rPr>
              <a:t>.</a:t>
            </a:r>
          </a:p>
        </p:txBody>
      </p:sp>
      <p:sp>
        <p:nvSpPr>
          <p:cNvPr id="3" name="Title 2"/>
          <p:cNvSpPr>
            <a:spLocks noGrp="1"/>
          </p:cNvSpPr>
          <p:nvPr>
            <p:ph type="title"/>
          </p:nvPr>
        </p:nvSpPr>
        <p:spPr/>
        <p:txBody>
          <a:bodyPr/>
          <a:lstStyle/>
          <a:p>
            <a:r>
              <a:rPr lang="en-US" altLang="en-US" dirty="0"/>
              <a:t>Specification Basics</a:t>
            </a:r>
            <a:endParaRPr lang="en-US" dirty="0"/>
          </a:p>
        </p:txBody>
      </p:sp>
    </p:spTree>
    <p:extLst>
      <p:ext uri="{BB962C8B-B14F-4D97-AF65-F5344CB8AC3E}">
        <p14:creationId xmlns:p14="http://schemas.microsoft.com/office/powerpoint/2010/main" val="882664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607484" y="1447802"/>
            <a:ext cx="10972800" cy="415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12713" indent="-112713">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spcBef>
                <a:spcPct val="50000"/>
              </a:spcBef>
              <a:buClr>
                <a:srgbClr val="0071C5"/>
              </a:buClr>
              <a:buFontTx/>
              <a:buChar char="•"/>
            </a:pPr>
            <a:r>
              <a:rPr lang="en-US" altLang="en-US" sz="2400" b="1" dirty="0">
                <a:solidFill>
                  <a:schemeClr val="bg2">
                    <a:lumMod val="20000"/>
                    <a:lumOff val="80000"/>
                  </a:schemeClr>
                </a:solidFill>
                <a:latin typeface="+mn-lt"/>
              </a:rPr>
              <a:t>Quantify qualitative requirements </a:t>
            </a:r>
            <a:r>
              <a:rPr lang="en-US" altLang="en-US" sz="2400" dirty="0">
                <a:latin typeface="+mn-lt"/>
              </a:rPr>
              <a:t>so they are verifiable.</a:t>
            </a:r>
          </a:p>
          <a:p>
            <a:pPr>
              <a:spcBef>
                <a:spcPct val="50000"/>
              </a:spcBef>
              <a:buClr>
                <a:srgbClr val="0071C5"/>
              </a:buClr>
              <a:buFontTx/>
              <a:buChar char="•"/>
            </a:pPr>
            <a:r>
              <a:rPr lang="en-US" altLang="en-US" sz="2400" b="1" dirty="0">
                <a:solidFill>
                  <a:schemeClr val="bg2">
                    <a:lumMod val="20000"/>
                    <a:lumOff val="80000"/>
                  </a:schemeClr>
                </a:solidFill>
                <a:latin typeface="+mn-lt"/>
              </a:rPr>
              <a:t>Define terms in a glossary </a:t>
            </a:r>
            <a:r>
              <a:rPr lang="en-US" altLang="en-US" sz="2400" dirty="0">
                <a:latin typeface="+mn-lt"/>
              </a:rPr>
              <a:t>with an accessible location to ensure accurate use across projects and product lines. (Use standards-based terms where applicable and available.)</a:t>
            </a:r>
          </a:p>
          <a:p>
            <a:pPr>
              <a:spcBef>
                <a:spcPct val="50000"/>
              </a:spcBef>
              <a:buClr>
                <a:srgbClr val="0071C5"/>
              </a:buClr>
              <a:buFontTx/>
              <a:buChar char="•"/>
            </a:pPr>
            <a:r>
              <a:rPr lang="en-US" altLang="en-US" sz="2400" b="1" dirty="0">
                <a:solidFill>
                  <a:schemeClr val="bg2">
                    <a:lumMod val="20000"/>
                    <a:lumOff val="80000"/>
                  </a:schemeClr>
                </a:solidFill>
                <a:latin typeface="+mn-lt"/>
              </a:rPr>
              <a:t>Validate requirements with stakeholders frequently </a:t>
            </a:r>
            <a:r>
              <a:rPr lang="en-US" altLang="en-US" sz="2400" dirty="0">
                <a:latin typeface="+mn-lt"/>
                <a:ea typeface="Intel Clear Light" panose="020B0404020203020204" pitchFamily="34" charset="0"/>
                <a:cs typeface="Intel Clear Light" panose="020B0404020203020204" pitchFamily="34" charset="0"/>
              </a:rPr>
              <a:t>as a test of understanding.</a:t>
            </a:r>
          </a:p>
          <a:p>
            <a:pPr>
              <a:spcBef>
                <a:spcPct val="50000"/>
              </a:spcBef>
              <a:buClr>
                <a:srgbClr val="0071C5"/>
              </a:buClr>
              <a:buFontTx/>
              <a:buChar char="•"/>
            </a:pPr>
            <a:r>
              <a:rPr lang="en-US" altLang="en-US" sz="2400" b="1" dirty="0">
                <a:solidFill>
                  <a:schemeClr val="bg2">
                    <a:lumMod val="20000"/>
                    <a:lumOff val="80000"/>
                  </a:schemeClr>
                </a:solidFill>
                <a:latin typeface="+mn-lt"/>
              </a:rPr>
              <a:t>Rigorously verify requirements </a:t>
            </a:r>
            <a:r>
              <a:rPr lang="en-US" altLang="en-US" sz="2400" dirty="0">
                <a:latin typeface="+mn-lt"/>
              </a:rPr>
              <a:t>to prevent defects and maximize requirements quality.</a:t>
            </a:r>
          </a:p>
          <a:p>
            <a:pPr>
              <a:spcBef>
                <a:spcPct val="50000"/>
              </a:spcBef>
              <a:buClr>
                <a:srgbClr val="0071C5"/>
              </a:buClr>
              <a:buFontTx/>
              <a:buChar char="•"/>
            </a:pPr>
            <a:r>
              <a:rPr lang="en-US" altLang="en-US" sz="2400" dirty="0">
                <a:latin typeface="+mn-lt"/>
              </a:rPr>
              <a:t> Make </a:t>
            </a:r>
            <a:r>
              <a:rPr lang="en-US" altLang="en-US" sz="2400" b="1" dirty="0">
                <a:solidFill>
                  <a:schemeClr val="bg2">
                    <a:lumMod val="20000"/>
                    <a:lumOff val="80000"/>
                  </a:schemeClr>
                </a:solidFill>
                <a:latin typeface="+mn-lt"/>
              </a:rPr>
              <a:t>reviews and approvals </a:t>
            </a:r>
            <a:r>
              <a:rPr lang="en-US" altLang="en-US" sz="2400" dirty="0">
                <a:latin typeface="+mn-lt"/>
              </a:rPr>
              <a:t>of requirements essential lifecycle milestone steps</a:t>
            </a:r>
          </a:p>
        </p:txBody>
      </p:sp>
      <p:sp>
        <p:nvSpPr>
          <p:cNvPr id="3" name="Title 2"/>
          <p:cNvSpPr>
            <a:spLocks noGrp="1"/>
          </p:cNvSpPr>
          <p:nvPr>
            <p:ph type="title"/>
          </p:nvPr>
        </p:nvSpPr>
        <p:spPr/>
        <p:txBody>
          <a:bodyPr/>
          <a:lstStyle/>
          <a:p>
            <a:r>
              <a:rPr lang="en-US" dirty="0"/>
              <a:t>Specification Basics</a:t>
            </a:r>
          </a:p>
        </p:txBody>
      </p:sp>
    </p:spTree>
    <p:extLst>
      <p:ext uri="{BB962C8B-B14F-4D97-AF65-F5344CB8AC3E}">
        <p14:creationId xmlns:p14="http://schemas.microsoft.com/office/powerpoint/2010/main" val="2555990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Using Imperatives</a:t>
            </a:r>
          </a:p>
        </p:txBody>
      </p:sp>
      <p:sp>
        <p:nvSpPr>
          <p:cNvPr id="6" name="Text Box 3"/>
          <p:cNvSpPr txBox="1">
            <a:spLocks noChangeArrowheads="1"/>
          </p:cNvSpPr>
          <p:nvPr/>
        </p:nvSpPr>
        <p:spPr bwMode="auto">
          <a:xfrm>
            <a:off x="737799" y="1430018"/>
            <a:ext cx="10556341" cy="277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defRPr>
            </a:lvl1pPr>
            <a:lvl2pPr>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spcBef>
                <a:spcPts val="600"/>
              </a:spcBef>
            </a:pPr>
            <a:r>
              <a:rPr lang="en-US" altLang="en-US" sz="2667" dirty="0">
                <a:latin typeface="+mn-lt"/>
              </a:rPr>
              <a:t>Use </a:t>
            </a:r>
            <a:r>
              <a:rPr lang="en-US" altLang="en-US" sz="2667" dirty="0">
                <a:solidFill>
                  <a:schemeClr val="bg2">
                    <a:lumMod val="20000"/>
                    <a:lumOff val="80000"/>
                  </a:schemeClr>
                </a:solidFill>
                <a:latin typeface="+mn-lt"/>
              </a:rPr>
              <a:t>Shall</a:t>
            </a:r>
            <a:r>
              <a:rPr lang="en-US" altLang="en-US" sz="2667" dirty="0">
                <a:latin typeface="+mn-lt"/>
              </a:rPr>
              <a:t> or </a:t>
            </a:r>
            <a:r>
              <a:rPr lang="en-US" altLang="en-US" sz="2667" dirty="0">
                <a:solidFill>
                  <a:schemeClr val="bg2">
                    <a:lumMod val="20000"/>
                    <a:lumOff val="80000"/>
                  </a:schemeClr>
                </a:solidFill>
                <a:latin typeface="+mn-lt"/>
              </a:rPr>
              <a:t>Must</a:t>
            </a:r>
            <a:r>
              <a:rPr lang="en-US" altLang="en-US" sz="2667" dirty="0">
                <a:latin typeface="+mn-lt"/>
              </a:rPr>
              <a:t> to indicate requirements.</a:t>
            </a:r>
          </a:p>
          <a:p>
            <a:pPr>
              <a:spcBef>
                <a:spcPts val="1800"/>
              </a:spcBef>
            </a:pPr>
            <a:r>
              <a:rPr lang="en-US" altLang="en-US" sz="2667" i="1" dirty="0">
                <a:solidFill>
                  <a:schemeClr val="bg2">
                    <a:lumMod val="20000"/>
                    <a:lumOff val="80000"/>
                  </a:schemeClr>
                </a:solidFill>
                <a:latin typeface="+mn-lt"/>
              </a:rPr>
              <a:t>Should</a:t>
            </a:r>
            <a:r>
              <a:rPr lang="en-US" altLang="en-US" sz="2667" dirty="0">
                <a:latin typeface="+mn-lt"/>
              </a:rPr>
              <a:t> and </a:t>
            </a:r>
            <a:r>
              <a:rPr lang="en-US" altLang="en-US" sz="2667" i="1" dirty="0">
                <a:solidFill>
                  <a:schemeClr val="bg2">
                    <a:lumMod val="20000"/>
                    <a:lumOff val="80000"/>
                  </a:schemeClr>
                </a:solidFill>
                <a:latin typeface="+mn-lt"/>
              </a:rPr>
              <a:t>May</a:t>
            </a:r>
            <a:r>
              <a:rPr lang="en-US" altLang="en-US" sz="2667" dirty="0">
                <a:latin typeface="+mn-lt"/>
              </a:rPr>
              <a:t> are not used for requirements, but to specify design goals or options that will not be validated.</a:t>
            </a:r>
          </a:p>
          <a:p>
            <a:pPr>
              <a:spcBef>
                <a:spcPts val="1800"/>
              </a:spcBef>
            </a:pPr>
            <a:r>
              <a:rPr lang="en-US" altLang="en-US" sz="2667" i="1" dirty="0">
                <a:solidFill>
                  <a:schemeClr val="bg2">
                    <a:lumMod val="20000"/>
                    <a:lumOff val="80000"/>
                  </a:schemeClr>
                </a:solidFill>
                <a:latin typeface="+mn-lt"/>
              </a:rPr>
              <a:t>Will</a:t>
            </a:r>
            <a:r>
              <a:rPr lang="en-US" altLang="en-US" sz="2667" dirty="0">
                <a:latin typeface="+mn-lt"/>
              </a:rPr>
              <a:t> and </a:t>
            </a:r>
            <a:r>
              <a:rPr lang="en-US" altLang="en-US" sz="2667" i="1" dirty="0">
                <a:solidFill>
                  <a:schemeClr val="bg2">
                    <a:lumMod val="20000"/>
                    <a:lumOff val="80000"/>
                  </a:schemeClr>
                </a:solidFill>
                <a:latin typeface="+mn-lt"/>
              </a:rPr>
              <a:t>Responsible for</a:t>
            </a:r>
            <a:r>
              <a:rPr lang="en-US" altLang="en-US" sz="2667" dirty="0">
                <a:solidFill>
                  <a:schemeClr val="bg2">
                    <a:lumMod val="20000"/>
                    <a:lumOff val="80000"/>
                  </a:schemeClr>
                </a:solidFill>
                <a:latin typeface="+mn-lt"/>
              </a:rPr>
              <a:t> </a:t>
            </a:r>
            <a:r>
              <a:rPr lang="en-US" altLang="en-US" sz="2667" dirty="0">
                <a:latin typeface="+mn-lt"/>
              </a:rPr>
              <a:t>are not used for requirements, but may be used to refer to external systems or subsystems for informational purposes.</a:t>
            </a:r>
            <a:endParaRPr lang="en-US" altLang="en-US" sz="2400" dirty="0">
              <a:latin typeface="+mn-lt"/>
            </a:endParaRPr>
          </a:p>
        </p:txBody>
      </p:sp>
      <p:sp>
        <p:nvSpPr>
          <p:cNvPr id="5" name="AutoShape 4">
            <a:extLst>
              <a:ext uri="{FF2B5EF4-FFF2-40B4-BE49-F238E27FC236}">
                <a16:creationId xmlns:a16="http://schemas.microsoft.com/office/drawing/2014/main" id="{9CFA8A60-C2D2-4DB1-B5A9-0D9E6EF1DF58}"/>
              </a:ext>
            </a:extLst>
          </p:cNvPr>
          <p:cNvSpPr>
            <a:spLocks noChangeArrowheads="1"/>
          </p:cNvSpPr>
          <p:nvPr/>
        </p:nvSpPr>
        <p:spPr bwMode="auto">
          <a:xfrm>
            <a:off x="374439" y="5263964"/>
            <a:ext cx="11217764" cy="757158"/>
          </a:xfrm>
          <a:prstGeom prst="roundRect">
            <a:avLst>
              <a:gd name="adj" fmla="val 16667"/>
            </a:avLst>
          </a:prstGeom>
          <a:solidFill>
            <a:schemeClr val="accent2"/>
          </a:solidFill>
          <a:ln/>
        </p:spPr>
        <p:style>
          <a:lnRef idx="0">
            <a:schemeClr val="accent6"/>
          </a:lnRef>
          <a:fillRef idx="3">
            <a:schemeClr val="accent6"/>
          </a:fillRef>
          <a:effectRef idx="3">
            <a:schemeClr val="accent6"/>
          </a:effectRef>
          <a:fontRef idx="minor">
            <a:schemeClr val="lt1"/>
          </a:fontRef>
        </p:style>
        <p:txBody>
          <a:bodyPr wrap="square">
            <a:spAutoFit/>
          </a:bodyPr>
          <a:lstStyle/>
          <a:p>
            <a:pPr algn="ctr">
              <a:spcBef>
                <a:spcPct val="50000"/>
              </a:spcBef>
            </a:pPr>
            <a:r>
              <a:rPr lang="en-US" altLang="en-US" sz="2133" dirty="0">
                <a:solidFill>
                  <a:schemeClr val="tx1"/>
                </a:solidFill>
                <a:latin typeface="Intel Clear" panose="020B0604020203020204" pitchFamily="34" charset="0"/>
                <a:cs typeface="Arial" panose="020B0604020202020204" pitchFamily="34" charset="0"/>
              </a:rPr>
              <a:t>Imperatives are an example of Constrained Natural Language. We restrict the definition of these words in order to achieve shared </a:t>
            </a:r>
            <a:r>
              <a:rPr lang="en-US" altLang="en-US" sz="2133" i="1" dirty="0">
                <a:solidFill>
                  <a:schemeClr val="tx1"/>
                </a:solidFill>
                <a:latin typeface="Intel Clear" panose="020B0604020203020204" pitchFamily="34" charset="0"/>
                <a:cs typeface="Arial" panose="020B0604020202020204" pitchFamily="34" charset="0"/>
              </a:rPr>
              <a:t>understanding</a:t>
            </a:r>
            <a:r>
              <a:rPr lang="en-US" altLang="en-US" sz="2133" dirty="0">
                <a:solidFill>
                  <a:schemeClr val="tx1"/>
                </a:solidFill>
                <a:latin typeface="Intel Clear" panose="020B0604020203020204" pitchFamily="34" charset="0"/>
                <a:cs typeface="Arial" panose="020B0604020202020204" pitchFamily="34" charset="0"/>
              </a:rPr>
              <a:t> of their meaning.</a:t>
            </a:r>
          </a:p>
        </p:txBody>
      </p:sp>
    </p:spTree>
    <p:extLst>
      <p:ext uri="{BB962C8B-B14F-4D97-AF65-F5344CB8AC3E}">
        <p14:creationId xmlns:p14="http://schemas.microsoft.com/office/powerpoint/2010/main" val="3347197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Using Imperatives</a:t>
            </a:r>
          </a:p>
        </p:txBody>
      </p:sp>
      <p:sp>
        <p:nvSpPr>
          <p:cNvPr id="7" name="Text Box 3"/>
          <p:cNvSpPr txBox="1">
            <a:spLocks noChangeArrowheads="1"/>
          </p:cNvSpPr>
          <p:nvPr/>
        </p:nvSpPr>
        <p:spPr bwMode="auto">
          <a:xfrm>
            <a:off x="607485" y="1325863"/>
            <a:ext cx="10620497" cy="3445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defRPr>
            </a:lvl1pPr>
            <a:lvl2pPr>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spcBef>
                <a:spcPts val="600"/>
              </a:spcBef>
            </a:pPr>
            <a:r>
              <a:rPr lang="en-US" altLang="en-US" sz="2400" dirty="0">
                <a:latin typeface="+mn-lt"/>
              </a:rPr>
              <a:t>Examples:</a:t>
            </a:r>
          </a:p>
          <a:p>
            <a:pPr marL="800080" lvl="1" indent="-342891">
              <a:spcBef>
                <a:spcPts val="1800"/>
              </a:spcBef>
              <a:buFont typeface="Arial" panose="020B0604020202020204" pitchFamily="34" charset="0"/>
              <a:buChar char="•"/>
            </a:pPr>
            <a:r>
              <a:rPr lang="en-US" altLang="en-US" sz="2400" dirty="0">
                <a:latin typeface="+mn-lt"/>
              </a:rPr>
              <a:t>The system </a:t>
            </a:r>
            <a:r>
              <a:rPr lang="en-US" altLang="en-US" sz="2400" dirty="0">
                <a:solidFill>
                  <a:schemeClr val="bg2">
                    <a:lumMod val="20000"/>
                    <a:lumOff val="80000"/>
                  </a:schemeClr>
                </a:solidFill>
                <a:latin typeface="+mn-lt"/>
              </a:rPr>
              <a:t>shall</a:t>
            </a:r>
            <a:r>
              <a:rPr lang="en-US" altLang="en-US" sz="2400" dirty="0">
                <a:latin typeface="+mn-lt"/>
              </a:rPr>
              <a:t> conform to  ISO 14825:2011, Intelligent transport systems - Geographic Data Files (GDF) - GDF5.0</a:t>
            </a:r>
          </a:p>
          <a:p>
            <a:pPr marL="800080" lvl="1" indent="-342891">
              <a:spcBef>
                <a:spcPts val="1800"/>
              </a:spcBef>
              <a:buFont typeface="Arial" panose="020B0604020202020204" pitchFamily="34" charset="0"/>
              <a:buChar char="•"/>
            </a:pPr>
            <a:r>
              <a:rPr lang="en-US" altLang="en-US" sz="2400" dirty="0">
                <a:latin typeface="+mn-lt"/>
              </a:rPr>
              <a:t>Design Goal: The data cache </a:t>
            </a:r>
            <a:r>
              <a:rPr lang="en-US" altLang="en-US" sz="2400" dirty="0">
                <a:solidFill>
                  <a:schemeClr val="bg2">
                    <a:lumMod val="20000"/>
                    <a:lumOff val="80000"/>
                  </a:schemeClr>
                </a:solidFill>
                <a:latin typeface="+mn-lt"/>
              </a:rPr>
              <a:t>should</a:t>
            </a:r>
            <a:r>
              <a:rPr lang="en-US" altLang="en-US" sz="2400" dirty="0">
                <a:latin typeface="+mn-lt"/>
              </a:rPr>
              <a:t> occupy as little memory as possible, and may use lossless compression to achieve this</a:t>
            </a:r>
          </a:p>
          <a:p>
            <a:pPr marL="800080" lvl="1" indent="-342891">
              <a:spcBef>
                <a:spcPts val="1800"/>
              </a:spcBef>
              <a:buFont typeface="Arial" panose="020B0604020202020204" pitchFamily="34" charset="0"/>
              <a:buChar char="•"/>
            </a:pPr>
            <a:r>
              <a:rPr lang="en-US" altLang="en-US" sz="2400" dirty="0">
                <a:latin typeface="+mn-lt"/>
              </a:rPr>
              <a:t>Note: Accurate _</a:t>
            </a:r>
            <a:r>
              <a:rPr lang="en-US" altLang="en-US" sz="2400" dirty="0" err="1">
                <a:latin typeface="+mn-lt"/>
              </a:rPr>
              <a:t>accountBalance</a:t>
            </a:r>
            <a:r>
              <a:rPr lang="en-US" altLang="en-US" sz="2400" dirty="0">
                <a:latin typeface="+mn-lt"/>
              </a:rPr>
              <a:t>_ for the user’s accounts </a:t>
            </a:r>
            <a:r>
              <a:rPr lang="en-US" altLang="en-US" sz="2400" dirty="0">
                <a:solidFill>
                  <a:schemeClr val="bg2">
                    <a:lumMod val="20000"/>
                    <a:lumOff val="80000"/>
                  </a:schemeClr>
                </a:solidFill>
                <a:latin typeface="+mn-lt"/>
              </a:rPr>
              <a:t>will</a:t>
            </a:r>
            <a:r>
              <a:rPr lang="en-US" altLang="en-US" sz="2400" dirty="0">
                <a:latin typeface="+mn-lt"/>
              </a:rPr>
              <a:t> be supplied by the _</a:t>
            </a:r>
            <a:r>
              <a:rPr lang="en-US" altLang="en-US" sz="2400" dirty="0" err="1">
                <a:latin typeface="+mn-lt"/>
              </a:rPr>
              <a:t>hostFinancialInstitution</a:t>
            </a:r>
            <a:r>
              <a:rPr lang="en-US" altLang="en-US" sz="2400" dirty="0">
                <a:latin typeface="+mn-lt"/>
              </a:rPr>
              <a:t>_ systems. The ATM is not </a:t>
            </a:r>
            <a:r>
              <a:rPr lang="en-US" altLang="en-US" sz="2400" dirty="0">
                <a:solidFill>
                  <a:schemeClr val="bg2">
                    <a:lumMod val="20000"/>
                    <a:lumOff val="80000"/>
                  </a:schemeClr>
                </a:solidFill>
                <a:latin typeface="+mn-lt"/>
              </a:rPr>
              <a:t>responsible for </a:t>
            </a:r>
            <a:r>
              <a:rPr lang="en-US" altLang="en-US" sz="2400" dirty="0">
                <a:latin typeface="+mn-lt"/>
              </a:rPr>
              <a:t>validating the reported _</a:t>
            </a:r>
            <a:r>
              <a:rPr lang="en-US" altLang="en-US" sz="2400" dirty="0" err="1">
                <a:latin typeface="+mn-lt"/>
              </a:rPr>
              <a:t>accountBalance</a:t>
            </a:r>
            <a:r>
              <a:rPr lang="en-US" altLang="en-US" sz="2400" dirty="0">
                <a:latin typeface="+mn-lt"/>
              </a:rPr>
              <a:t>_</a:t>
            </a:r>
          </a:p>
        </p:txBody>
      </p:sp>
    </p:spTree>
    <p:extLst>
      <p:ext uri="{BB962C8B-B14F-4D97-AF65-F5344CB8AC3E}">
        <p14:creationId xmlns:p14="http://schemas.microsoft.com/office/powerpoint/2010/main" val="3609880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4"/>
          <p:cNvSpPr>
            <a:spLocks noChangeArrowheads="1"/>
          </p:cNvSpPr>
          <p:nvPr/>
        </p:nvSpPr>
        <p:spPr bwMode="auto">
          <a:xfrm>
            <a:off x="1957124" y="4616504"/>
            <a:ext cx="9541880" cy="938768"/>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a:spAutoFit/>
          </a:bodyPr>
          <a:lstStyle>
            <a:lvl1pPr marL="636588" indent="-636588">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Bef>
                <a:spcPct val="50000"/>
              </a:spcBef>
            </a:pPr>
            <a:r>
              <a:rPr lang="en-US" altLang="en-US" sz="2133" dirty="0">
                <a:latin typeface="+mn-lt"/>
              </a:rPr>
              <a:t>NO</a:t>
            </a:r>
            <a:r>
              <a:rPr lang="en-US" altLang="en-US" sz="2133" b="1" dirty="0">
                <a:latin typeface="+mn-lt"/>
              </a:rPr>
              <a:t>:  </a:t>
            </a:r>
            <a:r>
              <a:rPr lang="en-US" altLang="en-US" sz="2133" dirty="0">
                <a:latin typeface="+mn-lt"/>
              </a:rPr>
              <a:t>“Users shall not be prevented from deleting data they have entered”</a:t>
            </a:r>
          </a:p>
          <a:p>
            <a:pPr eaLnBrk="1" hangingPunct="1">
              <a:spcBef>
                <a:spcPct val="50000"/>
              </a:spcBef>
            </a:pPr>
            <a:r>
              <a:rPr lang="en-US" altLang="en-US" sz="2133" dirty="0">
                <a:latin typeface="+mn-lt"/>
              </a:rPr>
              <a:t>YES</a:t>
            </a:r>
            <a:r>
              <a:rPr lang="en-US" altLang="en-US" sz="2133" b="1" dirty="0">
                <a:latin typeface="+mn-lt"/>
              </a:rPr>
              <a:t>:  </a:t>
            </a:r>
            <a:r>
              <a:rPr lang="en-US" altLang="en-US" sz="2133" dirty="0">
                <a:latin typeface="+mn-lt"/>
              </a:rPr>
              <a:t>“The system shall allow users to delete data they have entered”</a:t>
            </a:r>
          </a:p>
        </p:txBody>
      </p:sp>
      <p:sp>
        <p:nvSpPr>
          <p:cNvPr id="3" name="Title 2"/>
          <p:cNvSpPr>
            <a:spLocks noGrp="1"/>
          </p:cNvSpPr>
          <p:nvPr>
            <p:ph type="title"/>
          </p:nvPr>
        </p:nvSpPr>
        <p:spPr/>
        <p:txBody>
          <a:bodyPr/>
          <a:lstStyle/>
          <a:p>
            <a:r>
              <a:rPr lang="en-US" dirty="0"/>
              <a:t>Negative Specification</a:t>
            </a:r>
          </a:p>
        </p:txBody>
      </p:sp>
      <p:sp>
        <p:nvSpPr>
          <p:cNvPr id="4" name="Text Box 3"/>
          <p:cNvSpPr txBox="1">
            <a:spLocks noChangeArrowheads="1"/>
          </p:cNvSpPr>
          <p:nvPr/>
        </p:nvSpPr>
        <p:spPr bwMode="auto">
          <a:xfrm>
            <a:off x="607484" y="1253069"/>
            <a:ext cx="11355297" cy="2925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defRPr>
            </a:lvl1pPr>
            <a:lvl2pPr marL="636588" indent="-179388">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Bef>
                <a:spcPct val="50000"/>
              </a:spcBef>
            </a:pPr>
            <a:r>
              <a:rPr lang="en-US" altLang="en-US" sz="2667" dirty="0">
                <a:latin typeface="+mn-lt"/>
              </a:rPr>
              <a:t>It is appropriate to state what the system shall not do, but keep in mind that </a:t>
            </a:r>
            <a:r>
              <a:rPr lang="en-US" altLang="en-US" sz="2667" i="1" dirty="0">
                <a:latin typeface="+mn-lt"/>
              </a:rPr>
              <a:t>the system </a:t>
            </a:r>
            <a:r>
              <a:rPr lang="en-US" altLang="en-US" sz="2667" i="1" u="sng" dirty="0">
                <a:latin typeface="+mn-lt"/>
              </a:rPr>
              <a:t>shall not</a:t>
            </a:r>
            <a:r>
              <a:rPr lang="en-US" altLang="en-US" sz="2667" i="1" dirty="0">
                <a:latin typeface="+mn-lt"/>
              </a:rPr>
              <a:t> do much more than it </a:t>
            </a:r>
            <a:r>
              <a:rPr lang="en-US" altLang="en-US" sz="2667" i="1" u="sng" dirty="0">
                <a:latin typeface="+mn-lt"/>
              </a:rPr>
              <a:t>shall</a:t>
            </a:r>
            <a:r>
              <a:rPr lang="en-US" altLang="en-US" sz="2667" i="1" dirty="0">
                <a:latin typeface="+mn-lt"/>
              </a:rPr>
              <a:t> do.</a:t>
            </a:r>
          </a:p>
          <a:p>
            <a:pPr lvl="1" eaLnBrk="1" hangingPunct="1">
              <a:spcBef>
                <a:spcPct val="50000"/>
              </a:spcBef>
              <a:buFontTx/>
              <a:buChar char="•"/>
            </a:pPr>
            <a:r>
              <a:rPr lang="en-US" altLang="en-US" sz="2667" dirty="0">
                <a:latin typeface="+mn-lt"/>
                <a:ea typeface="Intel Clear Light" panose="020B0404020203020204" pitchFamily="34" charset="0"/>
                <a:cs typeface="Intel Clear Light" panose="020B0404020203020204" pitchFamily="34" charset="0"/>
              </a:rPr>
              <a:t>Use negative specification sparingly, for emphasis.</a:t>
            </a:r>
          </a:p>
          <a:p>
            <a:pPr lvl="1" eaLnBrk="1" hangingPunct="1">
              <a:spcBef>
                <a:spcPct val="50000"/>
              </a:spcBef>
              <a:buFontTx/>
              <a:buChar char="•"/>
            </a:pPr>
            <a:r>
              <a:rPr lang="en-US" altLang="en-US" sz="2667" dirty="0">
                <a:latin typeface="+mn-lt"/>
                <a:ea typeface="Intel Clear Light" panose="020B0404020203020204" pitchFamily="34" charset="0"/>
                <a:cs typeface="Intel Clear Light" panose="020B0404020203020204" pitchFamily="34" charset="0"/>
              </a:rPr>
              <a:t>Don’t use negative specification for requirements that could be stated in the positive.</a:t>
            </a:r>
          </a:p>
          <a:p>
            <a:pPr lvl="1" eaLnBrk="1" hangingPunct="1">
              <a:spcBef>
                <a:spcPct val="50000"/>
              </a:spcBef>
              <a:buFontTx/>
              <a:buChar char="•"/>
            </a:pPr>
            <a:r>
              <a:rPr lang="en-US" altLang="en-US" sz="2667" dirty="0">
                <a:latin typeface="+mn-lt"/>
                <a:ea typeface="Intel Clear Light" panose="020B0404020203020204" pitchFamily="34" charset="0"/>
                <a:cs typeface="Intel Clear Light" panose="020B0404020203020204" pitchFamily="34" charset="0"/>
              </a:rPr>
              <a:t>Avoid double negatives altogether.</a:t>
            </a:r>
          </a:p>
        </p:txBody>
      </p:sp>
    </p:spTree>
    <p:extLst>
      <p:ext uri="{BB962C8B-B14F-4D97-AF65-F5344CB8AC3E}">
        <p14:creationId xmlns:p14="http://schemas.microsoft.com/office/powerpoint/2010/main" val="524189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332614" y="4038600"/>
            <a:ext cx="9649637" cy="1287532"/>
          </a:xfrm>
          <a:prstGeom prst="rect">
            <a:avLst/>
          </a:prstGeom>
          <a:noFill/>
        </p:spPr>
        <p:txBody>
          <a:bodyPr wrap="square" rtlCol="0">
            <a:spAutoFit/>
          </a:bodyPr>
          <a:lstStyle/>
          <a:p>
            <a:pPr marL="457189" indent="-457189">
              <a:spcBef>
                <a:spcPts val="1200"/>
              </a:spcBef>
              <a:buAutoNum type="arabicPeriod"/>
            </a:pPr>
            <a:r>
              <a:rPr lang="en-US" sz="2133" dirty="0">
                <a:solidFill>
                  <a:schemeClr val="tx1"/>
                </a:solidFill>
              </a:rPr>
              <a:t>The system shall not support Windows* 8.</a:t>
            </a:r>
          </a:p>
          <a:p>
            <a:pPr marL="457189" indent="-457189">
              <a:spcBef>
                <a:spcPts val="1200"/>
              </a:spcBef>
              <a:buAutoNum type="arabicPeriod"/>
            </a:pPr>
            <a:r>
              <a:rPr lang="en-US" sz="2133" dirty="0">
                <a:solidFill>
                  <a:schemeClr val="tx1"/>
                </a:solidFill>
              </a:rPr>
              <a:t>There is no requirement to support Windows 8.</a:t>
            </a:r>
          </a:p>
          <a:p>
            <a:pPr marL="457189" indent="-457189">
              <a:spcBef>
                <a:spcPts val="1200"/>
              </a:spcBef>
              <a:buAutoNum type="arabicPeriod"/>
            </a:pPr>
            <a:r>
              <a:rPr lang="en-US" sz="2133" dirty="0">
                <a:solidFill>
                  <a:schemeClr val="tx1"/>
                </a:solidFill>
              </a:rPr>
              <a:t>The system shall support Windows 10, all service packs and revisions</a:t>
            </a:r>
          </a:p>
        </p:txBody>
      </p:sp>
      <p:sp>
        <p:nvSpPr>
          <p:cNvPr id="2" name="Title 1"/>
          <p:cNvSpPr>
            <a:spLocks noGrp="1"/>
          </p:cNvSpPr>
          <p:nvPr>
            <p:ph type="title"/>
          </p:nvPr>
        </p:nvSpPr>
        <p:spPr/>
        <p:txBody>
          <a:bodyPr/>
          <a:lstStyle/>
          <a:p>
            <a:r>
              <a:rPr lang="en-US" dirty="0"/>
              <a:t>Discussion – Negative vs. Non-specification</a:t>
            </a:r>
          </a:p>
        </p:txBody>
      </p:sp>
      <p:sp>
        <p:nvSpPr>
          <p:cNvPr id="6" name="AutoShape 6"/>
          <p:cNvSpPr>
            <a:spLocks noChangeArrowheads="1"/>
          </p:cNvSpPr>
          <p:nvPr/>
        </p:nvSpPr>
        <p:spPr bwMode="auto">
          <a:xfrm>
            <a:off x="607485" y="1216025"/>
            <a:ext cx="10715009" cy="2100859"/>
          </a:xfrm>
          <a:prstGeom prst="roundRect">
            <a:avLst>
              <a:gd name="adj" fmla="val 16667"/>
            </a:avLst>
          </a:prstGeom>
          <a:solidFill>
            <a:schemeClr val="accent2"/>
          </a:solidFill>
          <a:ln>
            <a:noFill/>
          </a:ln>
        </p:spPr>
        <p:txBody>
          <a:bodyPr wrap="squar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Bef>
                <a:spcPct val="50000"/>
              </a:spcBef>
            </a:pPr>
            <a:r>
              <a:rPr lang="en-US" altLang="en-US" sz="2133" dirty="0">
                <a:latin typeface="+mn-lt"/>
              </a:rPr>
              <a:t>Compare the requirements below. How would each guide the work of those that read it to implement a software installer?</a:t>
            </a:r>
          </a:p>
          <a:p>
            <a:pPr eaLnBrk="1" hangingPunct="1">
              <a:spcBef>
                <a:spcPct val="50000"/>
              </a:spcBef>
            </a:pPr>
            <a:r>
              <a:rPr lang="en-US" altLang="en-US" sz="2133" dirty="0">
                <a:latin typeface="+mn-lt"/>
              </a:rPr>
              <a:t>What similarities and differences can you find between negative specification and non-specification?</a:t>
            </a:r>
          </a:p>
          <a:p>
            <a:pPr eaLnBrk="1" hangingPunct="1">
              <a:spcBef>
                <a:spcPct val="50000"/>
              </a:spcBef>
            </a:pPr>
            <a:r>
              <a:rPr lang="en-US" altLang="en-US" sz="2133" dirty="0">
                <a:latin typeface="+mn-lt"/>
              </a:rPr>
              <a:t>Be prepared to share your insights with the class at the end of the discussion</a:t>
            </a:r>
          </a:p>
        </p:txBody>
      </p:sp>
      <p:sp>
        <p:nvSpPr>
          <p:cNvPr id="8" name="TextBox 7"/>
          <p:cNvSpPr txBox="1"/>
          <p:nvPr/>
        </p:nvSpPr>
        <p:spPr>
          <a:xfrm>
            <a:off x="1610242" y="5797250"/>
            <a:ext cx="5125121" cy="240772"/>
          </a:xfrm>
          <a:prstGeom prst="rect">
            <a:avLst/>
          </a:prstGeom>
          <a:noFill/>
        </p:spPr>
        <p:txBody>
          <a:bodyPr wrap="none" rtlCol="0">
            <a:spAutoFit/>
          </a:bodyPr>
          <a:lstStyle/>
          <a:p>
            <a:pPr>
              <a:spcBef>
                <a:spcPts val="600"/>
              </a:spcBef>
            </a:pPr>
            <a:r>
              <a:rPr lang="en-US" sz="1067" dirty="0">
                <a:solidFill>
                  <a:srgbClr val="0071C5"/>
                </a:solidFill>
              </a:rPr>
              <a:t>*Third-party brands and trademarks are the property of their respective owners.</a:t>
            </a:r>
          </a:p>
        </p:txBody>
      </p:sp>
    </p:spTree>
    <p:extLst>
      <p:ext uri="{BB962C8B-B14F-4D97-AF65-F5344CB8AC3E}">
        <p14:creationId xmlns:p14="http://schemas.microsoft.com/office/powerpoint/2010/main" val="1403926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5"/>
          <p:cNvSpPr txBox="1">
            <a:spLocks noChangeArrowheads="1"/>
          </p:cNvSpPr>
          <p:nvPr/>
        </p:nvSpPr>
        <p:spPr bwMode="auto">
          <a:xfrm>
            <a:off x="607484" y="998551"/>
            <a:ext cx="10972800" cy="4869475"/>
          </a:xfrm>
          <a:prstGeom prst="rect">
            <a:avLst/>
          </a:prstGeom>
          <a:noFill/>
          <a:ln w="9525">
            <a:noFill/>
            <a:miter lim="800000"/>
            <a:headEnd/>
            <a:tailEnd/>
          </a:ln>
          <a:effectLst/>
        </p:spPr>
        <p:txBody>
          <a:bodyPr wrap="square">
            <a:spAutoFit/>
          </a:bodyPr>
          <a:lstStyle/>
          <a:p>
            <a:pPr marL="230712" indent="-230712">
              <a:spcBef>
                <a:spcPts val="1600"/>
              </a:spcBef>
              <a:buFontTx/>
              <a:buChar char="•"/>
              <a:defRPr/>
            </a:pPr>
            <a:r>
              <a:rPr lang="en-US" sz="2133" dirty="0">
                <a:solidFill>
                  <a:schemeClr val="bg2">
                    <a:lumMod val="20000"/>
                    <a:lumOff val="80000"/>
                  </a:schemeClr>
                </a:solidFill>
                <a:cs typeface="Times New Roman" pitchFamily="18" charset="0"/>
              </a:rPr>
              <a:t>Complete</a:t>
            </a:r>
            <a:r>
              <a:rPr lang="en-US" sz="2133" dirty="0">
                <a:solidFill>
                  <a:schemeClr val="tx1"/>
                </a:solidFill>
                <a:cs typeface="Times New Roman" pitchFamily="18" charset="0"/>
              </a:rPr>
              <a:t>: </a:t>
            </a:r>
            <a:r>
              <a:rPr lang="en-US" sz="2133" dirty="0">
                <a:solidFill>
                  <a:schemeClr val="tx1"/>
                </a:solidFill>
              </a:rPr>
              <a:t>A requirement is complete when it contains sufficient detail for those that use it to guide their work </a:t>
            </a:r>
            <a:r>
              <a:rPr lang="en-US" sz="2133" dirty="0">
                <a:solidFill>
                  <a:schemeClr val="bg2">
                    <a:lumMod val="20000"/>
                    <a:lumOff val="80000"/>
                  </a:schemeClr>
                </a:solidFill>
              </a:rPr>
              <a:t>at an acceptable level of risk</a:t>
            </a:r>
            <a:r>
              <a:rPr lang="en-US" sz="2133" dirty="0">
                <a:solidFill>
                  <a:schemeClr val="tx1"/>
                </a:solidFill>
              </a:rPr>
              <a:t>.</a:t>
            </a:r>
            <a:endParaRPr lang="en-US" sz="2133" dirty="0">
              <a:solidFill>
                <a:schemeClr val="tx1"/>
              </a:solidFill>
              <a:cs typeface="Times New Roman" pitchFamily="18" charset="0"/>
            </a:endParaRPr>
          </a:p>
          <a:p>
            <a:pPr marL="230712" indent="-230712">
              <a:spcBef>
                <a:spcPts val="1600"/>
              </a:spcBef>
              <a:buFontTx/>
              <a:buChar char="•"/>
              <a:defRPr/>
            </a:pPr>
            <a:r>
              <a:rPr lang="en-US" sz="2133" dirty="0">
                <a:solidFill>
                  <a:schemeClr val="bg2">
                    <a:lumMod val="20000"/>
                    <a:lumOff val="80000"/>
                  </a:schemeClr>
                </a:solidFill>
                <a:cs typeface="Times New Roman" pitchFamily="18" charset="0"/>
              </a:rPr>
              <a:t>Correct</a:t>
            </a:r>
            <a:r>
              <a:rPr lang="en-US" sz="2133" dirty="0">
                <a:solidFill>
                  <a:schemeClr val="tx1"/>
                </a:solidFill>
                <a:cs typeface="Times New Roman" pitchFamily="18" charset="0"/>
              </a:rPr>
              <a:t>: </a:t>
            </a:r>
            <a:r>
              <a:rPr lang="en-US" sz="2133" dirty="0">
                <a:solidFill>
                  <a:schemeClr val="tx1"/>
                </a:solidFill>
              </a:rPr>
              <a:t>A requirement is correct when it is error-free.</a:t>
            </a:r>
            <a:endParaRPr lang="en-US" sz="2133" dirty="0">
              <a:solidFill>
                <a:schemeClr val="tx1"/>
              </a:solidFill>
              <a:cs typeface="Times New Roman" pitchFamily="18" charset="0"/>
            </a:endParaRPr>
          </a:p>
          <a:p>
            <a:pPr marL="230712" indent="-230712">
              <a:spcBef>
                <a:spcPts val="1600"/>
              </a:spcBef>
              <a:buFontTx/>
              <a:buChar char="•"/>
              <a:defRPr/>
            </a:pPr>
            <a:r>
              <a:rPr lang="en-US" sz="2133" dirty="0">
                <a:solidFill>
                  <a:schemeClr val="bg2">
                    <a:lumMod val="20000"/>
                    <a:lumOff val="80000"/>
                  </a:schemeClr>
                </a:solidFill>
                <a:cs typeface="Times New Roman" pitchFamily="18" charset="0"/>
              </a:rPr>
              <a:t>Concise</a:t>
            </a:r>
            <a:r>
              <a:rPr lang="en-US" sz="2133" dirty="0">
                <a:solidFill>
                  <a:schemeClr val="tx1"/>
                </a:solidFill>
                <a:cs typeface="Times New Roman" pitchFamily="18" charset="0"/>
              </a:rPr>
              <a:t>: </a:t>
            </a:r>
            <a:r>
              <a:rPr lang="en-US" sz="2133" dirty="0">
                <a:solidFill>
                  <a:schemeClr val="tx1"/>
                </a:solidFill>
              </a:rPr>
              <a:t>A requirement is concise when it contains just the necessary information, expressed in as few words as possible.</a:t>
            </a:r>
            <a:endParaRPr lang="en-US" sz="2133" dirty="0">
              <a:solidFill>
                <a:schemeClr val="tx1"/>
              </a:solidFill>
              <a:cs typeface="Times New Roman" pitchFamily="18" charset="0"/>
            </a:endParaRPr>
          </a:p>
          <a:p>
            <a:pPr marL="230712" indent="-230712">
              <a:spcBef>
                <a:spcPts val="1600"/>
              </a:spcBef>
              <a:buFontTx/>
              <a:buChar char="•"/>
              <a:defRPr/>
            </a:pPr>
            <a:r>
              <a:rPr lang="en-US" sz="2133" dirty="0">
                <a:solidFill>
                  <a:schemeClr val="bg2">
                    <a:lumMod val="20000"/>
                    <a:lumOff val="80000"/>
                  </a:schemeClr>
                </a:solidFill>
                <a:cs typeface="Times New Roman" pitchFamily="18" charset="0"/>
              </a:rPr>
              <a:t>Feasible</a:t>
            </a:r>
            <a:r>
              <a:rPr lang="en-US" sz="2133" dirty="0">
                <a:solidFill>
                  <a:schemeClr val="tx1"/>
                </a:solidFill>
                <a:cs typeface="Times New Roman" pitchFamily="18" charset="0"/>
              </a:rPr>
              <a:t>: </a:t>
            </a:r>
            <a:r>
              <a:rPr lang="en-US" sz="2133" dirty="0">
                <a:solidFill>
                  <a:schemeClr val="tx1"/>
                </a:solidFill>
              </a:rPr>
              <a:t>A requirement is feasible if there is at least one design and implementation for it.</a:t>
            </a:r>
            <a:endParaRPr lang="en-US" sz="2133" dirty="0">
              <a:solidFill>
                <a:schemeClr val="tx1"/>
              </a:solidFill>
              <a:cs typeface="Times New Roman" pitchFamily="18" charset="0"/>
            </a:endParaRPr>
          </a:p>
          <a:p>
            <a:pPr marL="230712" indent="-230712">
              <a:spcBef>
                <a:spcPts val="1600"/>
              </a:spcBef>
              <a:buFont typeface="Arial" pitchFamily="34" charset="0"/>
              <a:buChar char="•"/>
              <a:defRPr/>
            </a:pPr>
            <a:r>
              <a:rPr lang="en-US" sz="2133" dirty="0">
                <a:solidFill>
                  <a:schemeClr val="bg2">
                    <a:lumMod val="20000"/>
                    <a:lumOff val="80000"/>
                  </a:schemeClr>
                </a:solidFill>
                <a:cs typeface="Times New Roman" pitchFamily="18" charset="0"/>
              </a:rPr>
              <a:t>Necessary</a:t>
            </a:r>
            <a:r>
              <a:rPr lang="en-US" sz="2133" dirty="0">
                <a:solidFill>
                  <a:schemeClr val="tx1"/>
                </a:solidFill>
                <a:cs typeface="Times New Roman" pitchFamily="18" charset="0"/>
              </a:rPr>
              <a:t>: </a:t>
            </a:r>
            <a:r>
              <a:rPr lang="en-US" sz="2133" dirty="0">
                <a:solidFill>
                  <a:schemeClr val="tx1"/>
                </a:solidFill>
              </a:rPr>
              <a:t>A requirement is necessary when it: </a:t>
            </a:r>
          </a:p>
          <a:p>
            <a:pPr marL="840296" lvl="1" indent="-230712">
              <a:spcBef>
                <a:spcPts val="800"/>
              </a:spcBef>
              <a:buFont typeface="Arial" pitchFamily="34" charset="0"/>
              <a:buChar char="•"/>
              <a:defRPr/>
            </a:pPr>
            <a:r>
              <a:rPr lang="en-US" sz="2133" dirty="0">
                <a:solidFill>
                  <a:schemeClr val="tx1"/>
                </a:solidFill>
              </a:rPr>
              <a:t>Is included to be market competitive</a:t>
            </a:r>
          </a:p>
          <a:p>
            <a:pPr marL="840296" lvl="1" indent="-230712">
              <a:spcBef>
                <a:spcPts val="800"/>
              </a:spcBef>
              <a:buFont typeface="Arial" pitchFamily="34" charset="0"/>
              <a:buChar char="•"/>
              <a:defRPr/>
            </a:pPr>
            <a:r>
              <a:rPr lang="en-US" sz="2133" dirty="0">
                <a:solidFill>
                  <a:schemeClr val="tx1"/>
                </a:solidFill>
              </a:rPr>
              <a:t>Can be </a:t>
            </a:r>
            <a:r>
              <a:rPr lang="en-US" sz="2133" dirty="0">
                <a:solidFill>
                  <a:schemeClr val="bg2">
                    <a:lumMod val="20000"/>
                    <a:lumOff val="80000"/>
                  </a:schemeClr>
                </a:solidFill>
              </a:rPr>
              <a:t>traced</a:t>
            </a:r>
            <a:r>
              <a:rPr lang="en-US" sz="2133" dirty="0">
                <a:solidFill>
                  <a:schemeClr val="tx1"/>
                </a:solidFill>
              </a:rPr>
              <a:t> to a regulatory, stakeholder, or approved customer need</a:t>
            </a:r>
          </a:p>
          <a:p>
            <a:pPr marL="840296" lvl="1" indent="-230712">
              <a:spcBef>
                <a:spcPts val="800"/>
              </a:spcBef>
              <a:buFont typeface="Arial" pitchFamily="34" charset="0"/>
              <a:buChar char="•"/>
              <a:defRPr/>
            </a:pPr>
            <a:r>
              <a:rPr lang="en-US" sz="2133" dirty="0">
                <a:solidFill>
                  <a:schemeClr val="tx1"/>
                </a:solidFill>
              </a:rPr>
              <a:t>Establishes a new strategic differentiator or usage model</a:t>
            </a:r>
          </a:p>
          <a:p>
            <a:pPr marL="840296" lvl="1" indent="-230712">
              <a:spcBef>
                <a:spcPts val="800"/>
              </a:spcBef>
              <a:buFont typeface="Arial" pitchFamily="34" charset="0"/>
              <a:buChar char="•"/>
              <a:defRPr/>
            </a:pPr>
            <a:r>
              <a:rPr lang="en-US" sz="2133" dirty="0">
                <a:solidFill>
                  <a:schemeClr val="tx1"/>
                </a:solidFill>
              </a:rPr>
              <a:t>Is dictated by business strategy, roadmaps, or sustainability</a:t>
            </a:r>
          </a:p>
        </p:txBody>
      </p:sp>
      <p:sp>
        <p:nvSpPr>
          <p:cNvPr id="82948" name="Rectangle 4"/>
          <p:cNvSpPr>
            <a:spLocks noGrp="1" noChangeArrowheads="1"/>
          </p:cNvSpPr>
          <p:nvPr>
            <p:ph type="title"/>
          </p:nvPr>
        </p:nvSpPr>
        <p:spPr>
          <a:xfrm>
            <a:off x="607484" y="263376"/>
            <a:ext cx="10972800" cy="1158240"/>
          </a:xfrm>
        </p:spPr>
        <p:txBody>
          <a:bodyPr/>
          <a:lstStyle/>
          <a:p>
            <a:pPr eaLnBrk="1" hangingPunct="1"/>
            <a:r>
              <a:rPr lang="en-US" altLang="en-US" dirty="0"/>
              <a:t>Good Requirements Checklist (1 of 2)</a:t>
            </a:r>
          </a:p>
        </p:txBody>
      </p:sp>
    </p:spTree>
    <p:extLst>
      <p:ext uri="{BB962C8B-B14F-4D97-AF65-F5344CB8AC3E}">
        <p14:creationId xmlns:p14="http://schemas.microsoft.com/office/powerpoint/2010/main" val="2354973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5"/>
          <p:cNvSpPr txBox="1">
            <a:spLocks noChangeArrowheads="1"/>
          </p:cNvSpPr>
          <p:nvPr/>
        </p:nvSpPr>
        <p:spPr bwMode="auto">
          <a:xfrm>
            <a:off x="607484" y="1180545"/>
            <a:ext cx="10769600" cy="3868303"/>
          </a:xfrm>
          <a:prstGeom prst="rect">
            <a:avLst/>
          </a:prstGeom>
          <a:noFill/>
          <a:ln w="9525">
            <a:noFill/>
            <a:miter lim="800000"/>
            <a:headEnd/>
            <a:tailEnd/>
          </a:ln>
          <a:effectLst/>
        </p:spPr>
        <p:txBody>
          <a:bodyPr>
            <a:spAutoFit/>
          </a:bodyPr>
          <a:lstStyle/>
          <a:p>
            <a:pPr marL="230712" indent="-230712">
              <a:spcBef>
                <a:spcPts val="1600"/>
              </a:spcBef>
              <a:buFontTx/>
              <a:buChar char="•"/>
              <a:defRPr/>
            </a:pPr>
            <a:r>
              <a:rPr lang="en-US" sz="2133" dirty="0">
                <a:solidFill>
                  <a:schemeClr val="bg2">
                    <a:lumMod val="20000"/>
                    <a:lumOff val="80000"/>
                  </a:schemeClr>
                </a:solidFill>
                <a:cs typeface="Times New Roman" pitchFamily="18" charset="0"/>
              </a:rPr>
              <a:t>Prioritized</a:t>
            </a:r>
            <a:r>
              <a:rPr lang="en-US" sz="2133" dirty="0">
                <a:solidFill>
                  <a:schemeClr val="tx1"/>
                </a:solidFill>
                <a:cs typeface="Times New Roman" pitchFamily="18" charset="0"/>
              </a:rPr>
              <a:t>: </a:t>
            </a:r>
            <a:r>
              <a:rPr lang="en-US" sz="2133" dirty="0">
                <a:solidFill>
                  <a:schemeClr val="tx1"/>
                </a:solidFill>
              </a:rPr>
              <a:t>A requirement is prioritized when it is ranked or ordered according to its importance.</a:t>
            </a:r>
            <a:endParaRPr lang="en-US" sz="2133" dirty="0">
              <a:solidFill>
                <a:schemeClr val="tx1"/>
              </a:solidFill>
              <a:cs typeface="Times New Roman" pitchFamily="18" charset="0"/>
            </a:endParaRPr>
          </a:p>
          <a:p>
            <a:pPr marL="230712" indent="-230712">
              <a:spcBef>
                <a:spcPts val="1600"/>
              </a:spcBef>
              <a:buFontTx/>
              <a:buChar char="•"/>
              <a:defRPr/>
            </a:pPr>
            <a:r>
              <a:rPr lang="en-US" sz="2133" dirty="0">
                <a:solidFill>
                  <a:schemeClr val="bg2">
                    <a:lumMod val="20000"/>
                    <a:lumOff val="80000"/>
                  </a:schemeClr>
                </a:solidFill>
                <a:cs typeface="Times New Roman" pitchFamily="18" charset="0"/>
              </a:rPr>
              <a:t>Unambiguous</a:t>
            </a:r>
            <a:r>
              <a:rPr lang="en-US" sz="2133" dirty="0">
                <a:solidFill>
                  <a:schemeClr val="tx1"/>
                </a:solidFill>
                <a:cs typeface="Times New Roman" pitchFamily="18" charset="0"/>
              </a:rPr>
              <a:t>: </a:t>
            </a:r>
            <a:r>
              <a:rPr lang="en-US" sz="2133" dirty="0">
                <a:solidFill>
                  <a:schemeClr val="tx1"/>
                </a:solidFill>
              </a:rPr>
              <a:t>A requirement is unambiguous when it possesses a single interpretation.</a:t>
            </a:r>
            <a:endParaRPr lang="en-US" sz="2133" dirty="0">
              <a:solidFill>
                <a:schemeClr val="tx1"/>
              </a:solidFill>
              <a:cs typeface="Times New Roman" pitchFamily="18" charset="0"/>
            </a:endParaRPr>
          </a:p>
          <a:p>
            <a:pPr marL="230712" indent="-230712">
              <a:spcBef>
                <a:spcPts val="1600"/>
              </a:spcBef>
              <a:buFontTx/>
              <a:buChar char="•"/>
              <a:defRPr/>
            </a:pPr>
            <a:r>
              <a:rPr lang="en-US" sz="2133" dirty="0">
                <a:solidFill>
                  <a:schemeClr val="bg2">
                    <a:lumMod val="20000"/>
                    <a:lumOff val="80000"/>
                  </a:schemeClr>
                </a:solidFill>
                <a:cs typeface="Times New Roman" pitchFamily="18" charset="0"/>
              </a:rPr>
              <a:t>Verifiable</a:t>
            </a:r>
            <a:r>
              <a:rPr lang="en-US" sz="2133" dirty="0">
                <a:solidFill>
                  <a:schemeClr val="tx1"/>
                </a:solidFill>
                <a:cs typeface="Times New Roman" pitchFamily="18" charset="0"/>
              </a:rPr>
              <a:t>: </a:t>
            </a:r>
            <a:r>
              <a:rPr lang="en-US" sz="2133" dirty="0">
                <a:solidFill>
                  <a:schemeClr val="tx1"/>
                </a:solidFill>
              </a:rPr>
              <a:t>A requirement is verifiable if it can be proved that the requirement was correctly implemented.</a:t>
            </a:r>
            <a:endParaRPr lang="en-US" sz="2133" dirty="0">
              <a:solidFill>
                <a:schemeClr val="tx1"/>
              </a:solidFill>
              <a:cs typeface="Times New Roman" pitchFamily="18" charset="0"/>
            </a:endParaRPr>
          </a:p>
          <a:p>
            <a:pPr marL="230712" indent="-230712">
              <a:spcBef>
                <a:spcPts val="1600"/>
              </a:spcBef>
              <a:buFontTx/>
              <a:buChar char="•"/>
              <a:defRPr/>
            </a:pPr>
            <a:r>
              <a:rPr lang="en-US" sz="2133" dirty="0">
                <a:solidFill>
                  <a:schemeClr val="bg2">
                    <a:lumMod val="20000"/>
                    <a:lumOff val="80000"/>
                  </a:schemeClr>
                </a:solidFill>
                <a:cs typeface="Times New Roman" pitchFamily="18" charset="0"/>
              </a:rPr>
              <a:t>Consistent</a:t>
            </a:r>
            <a:r>
              <a:rPr lang="en-US" sz="2133" dirty="0">
                <a:solidFill>
                  <a:schemeClr val="tx1"/>
                </a:solidFill>
                <a:cs typeface="Times New Roman" pitchFamily="18" charset="0"/>
              </a:rPr>
              <a:t>: </a:t>
            </a:r>
            <a:r>
              <a:rPr lang="en-US" sz="2133" dirty="0">
                <a:solidFill>
                  <a:schemeClr val="tx1"/>
                </a:solidFill>
              </a:rPr>
              <a:t>A requirement is consistent when it does not conflict with any other requirements at any level.</a:t>
            </a:r>
            <a:endParaRPr lang="en-US" sz="2133" dirty="0">
              <a:solidFill>
                <a:schemeClr val="tx1"/>
              </a:solidFill>
              <a:cs typeface="Times New Roman" pitchFamily="18" charset="0"/>
            </a:endParaRPr>
          </a:p>
          <a:p>
            <a:pPr marL="230712" indent="-230712">
              <a:spcBef>
                <a:spcPts val="1600"/>
              </a:spcBef>
              <a:buFont typeface="Arial" pitchFamily="34" charset="0"/>
              <a:buChar char="•"/>
              <a:defRPr/>
            </a:pPr>
            <a:r>
              <a:rPr lang="en-US" sz="2133" dirty="0">
                <a:solidFill>
                  <a:schemeClr val="bg2">
                    <a:lumMod val="20000"/>
                    <a:lumOff val="80000"/>
                  </a:schemeClr>
                </a:solidFill>
                <a:cs typeface="Times New Roman" pitchFamily="18" charset="0"/>
              </a:rPr>
              <a:t>Traceable</a:t>
            </a:r>
            <a:r>
              <a:rPr lang="en-US" sz="2133" dirty="0">
                <a:solidFill>
                  <a:schemeClr val="tx1"/>
                </a:solidFill>
                <a:cs typeface="Times New Roman" pitchFamily="18" charset="0"/>
              </a:rPr>
              <a:t>: </a:t>
            </a:r>
            <a:r>
              <a:rPr lang="en-US" sz="2133" dirty="0">
                <a:solidFill>
                  <a:schemeClr val="tx1"/>
                </a:solidFill>
              </a:rPr>
              <a:t>A requirement is traceable if it is uniquely and persistently labeled with an individual ID.</a:t>
            </a:r>
          </a:p>
        </p:txBody>
      </p:sp>
      <p:sp>
        <p:nvSpPr>
          <p:cNvPr id="82948" name="Rectangle 4"/>
          <p:cNvSpPr>
            <a:spLocks noGrp="1" noChangeArrowheads="1"/>
          </p:cNvSpPr>
          <p:nvPr>
            <p:ph type="title"/>
          </p:nvPr>
        </p:nvSpPr>
        <p:spPr>
          <a:xfrm>
            <a:off x="607484" y="221632"/>
            <a:ext cx="10972800" cy="1158240"/>
          </a:xfrm>
        </p:spPr>
        <p:txBody>
          <a:bodyPr/>
          <a:lstStyle/>
          <a:p>
            <a:pPr eaLnBrk="1" hangingPunct="1"/>
            <a:r>
              <a:rPr lang="en-US" altLang="en-US" dirty="0"/>
              <a:t>Good Requirements Checklist (2 of 2)</a:t>
            </a:r>
          </a:p>
        </p:txBody>
      </p:sp>
    </p:spTree>
    <p:extLst>
      <p:ext uri="{BB962C8B-B14F-4D97-AF65-F5344CB8AC3E}">
        <p14:creationId xmlns:p14="http://schemas.microsoft.com/office/powerpoint/2010/main" val="1210611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607485" y="1144170"/>
            <a:ext cx="10660880" cy="507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sz="2000">
                <a:solidFill>
                  <a:schemeClr val="tx1"/>
                </a:solidFill>
                <a:latin typeface="Arial" panose="020B0604020202020204" pitchFamily="34" charset="0"/>
              </a:defRPr>
            </a:lvl1pPr>
            <a:lvl2pPr marL="914400" indent="-45720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marL="914400" marR="0" lvl="1" indent="-457200" algn="l" defTabSz="1219169" rtl="0" eaLnBrk="1" fontAlgn="auto" latinLnBrk="0" hangingPunct="0">
              <a:lnSpc>
                <a:spcPct val="90000"/>
              </a:lnSpc>
              <a:spcBef>
                <a:spcPct val="50000"/>
              </a:spcBef>
              <a:spcAft>
                <a:spcPts val="0"/>
              </a:spcAft>
              <a:buClrTx/>
              <a:buSzTx/>
              <a:buFontTx/>
              <a:buChar char="•"/>
              <a:tabLst/>
              <a:defRPr/>
            </a:pPr>
            <a:r>
              <a:rPr kumimoji="0" lang="en-US" altLang="en-US" sz="2400" b="0" i="0" u="none" strike="noStrike" kern="0" cap="none" spc="0" normalizeH="0" baseline="0" noProof="0" dirty="0">
                <a:ln>
                  <a:noFill/>
                </a:ln>
                <a:effectLst/>
                <a:uLnTx/>
                <a:uFillTx/>
                <a:latin typeface="Intel Clear"/>
                <a:cs typeface="Intel Clear" panose="020B0604020203020204" pitchFamily="34" charset="0"/>
                <a:sym typeface="Helvetica Neue"/>
              </a:rPr>
              <a:t>Introduction</a:t>
            </a:r>
          </a:p>
          <a:p>
            <a:pPr marL="914400" marR="0" lvl="1" indent="-457200" algn="l" defTabSz="1219169" rtl="0" eaLnBrk="1" fontAlgn="auto" latinLnBrk="0" hangingPunct="0">
              <a:lnSpc>
                <a:spcPct val="90000"/>
              </a:lnSpc>
              <a:spcBef>
                <a:spcPct val="50000"/>
              </a:spcBef>
              <a:spcAft>
                <a:spcPts val="0"/>
              </a:spcAft>
              <a:buClrTx/>
              <a:buSzTx/>
              <a:buFontTx/>
              <a:buChar char="•"/>
              <a:tabLst/>
              <a:defRPr/>
            </a:pPr>
            <a:r>
              <a:rPr kumimoji="0" lang="en-US" altLang="en-US" sz="2400" b="0" i="0" u="none" strike="noStrike" kern="0" cap="none" spc="0" normalizeH="0" baseline="0" noProof="0" dirty="0">
                <a:ln>
                  <a:noFill/>
                </a:ln>
                <a:effectLst/>
                <a:uLnTx/>
                <a:uFillTx/>
                <a:latin typeface="Intel Clear"/>
                <a:cs typeface="Intel Clear" panose="020B0604020203020204" pitchFamily="34" charset="0"/>
                <a:sym typeface="Helvetica Neue"/>
              </a:rPr>
              <a:t>Detail Level and Timing Issues</a:t>
            </a:r>
          </a:p>
          <a:p>
            <a:pPr marL="914400" marR="0" lvl="1" indent="-457200" algn="l" defTabSz="1219169" rtl="0" eaLnBrk="1" fontAlgn="auto" latinLnBrk="0" hangingPunct="0">
              <a:lnSpc>
                <a:spcPct val="90000"/>
              </a:lnSpc>
              <a:spcBef>
                <a:spcPct val="50000"/>
              </a:spcBef>
              <a:spcAft>
                <a:spcPts val="0"/>
              </a:spcAft>
              <a:buClrTx/>
              <a:buSzTx/>
              <a:buFontTx/>
              <a:buChar char="•"/>
              <a:tabLst/>
              <a:defRPr/>
            </a:pPr>
            <a:r>
              <a:rPr kumimoji="0" lang="en-US" altLang="en-US" sz="2400" b="0" i="0" u="none" strike="noStrike" kern="0" cap="none" spc="0" normalizeH="0" baseline="0" noProof="0" dirty="0">
                <a:ln>
                  <a:noFill/>
                </a:ln>
                <a:effectLst/>
                <a:uLnTx/>
                <a:uFillTx/>
                <a:latin typeface="Intel Clear"/>
                <a:cs typeface="Intel Clear" panose="020B0604020203020204" pitchFamily="34" charset="0"/>
                <a:sym typeface="Helvetica Neue"/>
              </a:rPr>
              <a:t>Common Problems with Natural Language </a:t>
            </a:r>
          </a:p>
          <a:p>
            <a:pPr marL="914400" marR="0" lvl="1" indent="-457200" algn="l" defTabSz="1219169" rtl="0" eaLnBrk="1" fontAlgn="auto" latinLnBrk="0" hangingPunct="0">
              <a:lnSpc>
                <a:spcPct val="90000"/>
              </a:lnSpc>
              <a:spcBef>
                <a:spcPct val="50000"/>
              </a:spcBef>
              <a:spcAft>
                <a:spcPts val="0"/>
              </a:spcAft>
              <a:buClrTx/>
              <a:buSzTx/>
              <a:buFontTx/>
              <a:buChar char="•"/>
              <a:tabLst/>
              <a:defRPr/>
            </a:pPr>
            <a:r>
              <a:rPr kumimoji="0" lang="en-US" altLang="en-US" sz="2400" b="0" i="0" u="none" strike="noStrike" kern="0" cap="none" spc="0" normalizeH="0" baseline="0" noProof="0" dirty="0">
                <a:ln>
                  <a:noFill/>
                </a:ln>
                <a:solidFill>
                  <a:srgbClr val="FFFFFF"/>
                </a:solidFill>
                <a:effectLst/>
                <a:uLnTx/>
                <a:uFillTx/>
                <a:latin typeface="Intel Clear"/>
                <a:cs typeface="Intel Clear" panose="020B0604020203020204" pitchFamily="34" charset="0"/>
                <a:sym typeface="Helvetica Neue"/>
              </a:rPr>
              <a:t>Specification Basics</a:t>
            </a:r>
          </a:p>
          <a:p>
            <a:pPr marL="914400" marR="0" lvl="1" indent="-457200" algn="l" defTabSz="1219169" rtl="0" eaLnBrk="1" fontAlgn="auto" latinLnBrk="0" hangingPunct="0">
              <a:lnSpc>
                <a:spcPct val="90000"/>
              </a:lnSpc>
              <a:spcBef>
                <a:spcPct val="50000"/>
              </a:spcBef>
              <a:spcAft>
                <a:spcPts val="0"/>
              </a:spcAft>
              <a:buClrTx/>
              <a:buSzTx/>
              <a:buFontTx/>
              <a:buChar char="•"/>
              <a:tabLst/>
              <a:defRPr/>
            </a:pPr>
            <a:r>
              <a:rPr kumimoji="0" lang="en-US" altLang="en-US" sz="2400" b="0" i="0" u="none" strike="noStrike" kern="0" cap="none" spc="0" normalizeH="0" baseline="0" noProof="0" dirty="0">
                <a:ln>
                  <a:noFill/>
                </a:ln>
                <a:solidFill>
                  <a:srgbClr val="FFFFFF"/>
                </a:solidFill>
                <a:effectLst/>
                <a:uLnTx/>
                <a:uFillTx/>
                <a:latin typeface="Intel Clear"/>
                <a:cs typeface="Intel Clear" panose="020B0604020203020204" pitchFamily="34" charset="0"/>
                <a:sym typeface="Helvetica Neue"/>
              </a:rPr>
              <a:t>Specifying Functional Requirements and Constraints</a:t>
            </a:r>
          </a:p>
          <a:p>
            <a:pPr marL="914400" marR="0" lvl="1" indent="-457200" algn="l" defTabSz="1219169" rtl="0" eaLnBrk="1" fontAlgn="auto" latinLnBrk="0" hangingPunct="0">
              <a:lnSpc>
                <a:spcPct val="90000"/>
              </a:lnSpc>
              <a:spcBef>
                <a:spcPct val="50000"/>
              </a:spcBef>
              <a:spcAft>
                <a:spcPts val="0"/>
              </a:spcAft>
              <a:buClrTx/>
              <a:buSzTx/>
              <a:buFontTx/>
              <a:buChar char="•"/>
              <a:tabLst/>
              <a:defRPr/>
            </a:pPr>
            <a:r>
              <a:rPr kumimoji="0" lang="en-US" altLang="en-US" sz="2400" b="0" i="0" u="none" strike="noStrike" kern="0" cap="none" spc="0" normalizeH="0" baseline="0" noProof="0" dirty="0">
                <a:ln>
                  <a:noFill/>
                </a:ln>
                <a:solidFill>
                  <a:srgbClr val="FFFFFF"/>
                </a:solidFill>
                <a:effectLst/>
                <a:uLnTx/>
                <a:uFillTx/>
                <a:latin typeface="Intel Clear"/>
                <a:cs typeface="Intel Clear" panose="020B0604020203020204" pitchFamily="34" charset="0"/>
                <a:sym typeface="Helvetica Neue"/>
              </a:rPr>
              <a:t>Specifying Quality and Performance Requirements</a:t>
            </a:r>
          </a:p>
          <a:p>
            <a:pPr marL="914400" marR="0" lvl="1" indent="-457200" algn="l" defTabSz="1219169" rtl="0" eaLnBrk="1" fontAlgn="auto" latinLnBrk="0" hangingPunct="0">
              <a:lnSpc>
                <a:spcPct val="90000"/>
              </a:lnSpc>
              <a:spcBef>
                <a:spcPct val="50000"/>
              </a:spcBef>
              <a:spcAft>
                <a:spcPts val="0"/>
              </a:spcAft>
              <a:buClrTx/>
              <a:buSzTx/>
              <a:buFontTx/>
              <a:buChar char="•"/>
              <a:tabLst/>
              <a:defRPr/>
            </a:pPr>
            <a:r>
              <a:rPr kumimoji="0" lang="en-US" altLang="en-US" sz="2400" b="0" i="0" u="none" strike="noStrike" kern="0" cap="none" spc="0" normalizeH="0" baseline="0" noProof="0" dirty="0">
                <a:ln>
                  <a:noFill/>
                </a:ln>
                <a:solidFill>
                  <a:srgbClr val="FFFFFF"/>
                </a:solidFill>
                <a:effectLst/>
                <a:uLnTx/>
                <a:uFillTx/>
                <a:latin typeface="Intel Clear"/>
                <a:cs typeface="Intel Clear" panose="020B0604020203020204" pitchFamily="34" charset="0"/>
                <a:sym typeface="Helvetica Neue"/>
              </a:rPr>
              <a:t>Additional Specification Techniques</a:t>
            </a:r>
          </a:p>
          <a:p>
            <a:pPr marL="914400" marR="0" lvl="1" indent="-457200" algn="l" defTabSz="1219169" rtl="0" eaLnBrk="1" fontAlgn="auto" latinLnBrk="0" hangingPunct="0">
              <a:lnSpc>
                <a:spcPct val="90000"/>
              </a:lnSpc>
              <a:spcBef>
                <a:spcPct val="50000"/>
              </a:spcBef>
              <a:spcAft>
                <a:spcPts val="0"/>
              </a:spcAft>
              <a:buClrTx/>
              <a:buSzTx/>
              <a:buFontTx/>
              <a:buChar char="•"/>
              <a:tabLst/>
              <a:defRPr/>
            </a:pPr>
            <a:r>
              <a:rPr kumimoji="0" lang="en-US" altLang="en-US" sz="2400" b="0" i="0" u="none" strike="noStrike" kern="0" cap="none" spc="0" normalizeH="0" baseline="0" noProof="0" dirty="0">
                <a:ln>
                  <a:noFill/>
                </a:ln>
                <a:solidFill>
                  <a:srgbClr val="FFFFFF"/>
                </a:solidFill>
                <a:effectLst/>
                <a:uLnTx/>
                <a:uFillTx/>
                <a:latin typeface="Intel Clear"/>
                <a:cs typeface="Intel Clear" panose="020B0604020203020204" pitchFamily="34" charset="0"/>
                <a:sym typeface="Helvetica Neue"/>
              </a:rPr>
              <a:t>Requirements Quality Overview</a:t>
            </a:r>
          </a:p>
          <a:p>
            <a:pPr marL="914400" marR="0" lvl="1" indent="-457200" algn="l" defTabSz="1219169" rtl="0" eaLnBrk="1" fontAlgn="auto" latinLnBrk="0" hangingPunct="0">
              <a:lnSpc>
                <a:spcPct val="90000"/>
              </a:lnSpc>
              <a:spcBef>
                <a:spcPct val="50000"/>
              </a:spcBef>
              <a:spcAft>
                <a:spcPts val="0"/>
              </a:spcAft>
              <a:buClrTx/>
              <a:buSzTx/>
              <a:buFontTx/>
              <a:buChar char="•"/>
              <a:tabLst/>
              <a:defRPr/>
            </a:pPr>
            <a:r>
              <a:rPr kumimoji="0" lang="en-US" altLang="en-US" sz="2400" b="0" i="0" u="none" strike="noStrike" kern="0" cap="none" spc="0" normalizeH="0" baseline="0" noProof="0" dirty="0">
                <a:ln>
                  <a:noFill/>
                </a:ln>
                <a:solidFill>
                  <a:srgbClr val="FFFFFF"/>
                </a:solidFill>
                <a:effectLst/>
                <a:uLnTx/>
                <a:uFillTx/>
                <a:latin typeface="Intel Clear"/>
                <a:cs typeface="Intel Clear" panose="020B0604020203020204" pitchFamily="34" charset="0"/>
                <a:sym typeface="Helvetica Neue"/>
              </a:rPr>
              <a:t>Requirements Management Overview</a:t>
            </a:r>
          </a:p>
          <a:p>
            <a:pPr marL="914400" marR="0" lvl="1" indent="-457200" algn="l" defTabSz="1219169" rtl="0" eaLnBrk="1" fontAlgn="auto" latinLnBrk="0" hangingPunct="0">
              <a:lnSpc>
                <a:spcPct val="90000"/>
              </a:lnSpc>
              <a:spcBef>
                <a:spcPct val="50000"/>
              </a:spcBef>
              <a:spcAft>
                <a:spcPts val="0"/>
              </a:spcAft>
              <a:buClrTx/>
              <a:buSzTx/>
              <a:buFontTx/>
              <a:buChar char="•"/>
              <a:tabLst/>
              <a:defRPr/>
            </a:pPr>
            <a:r>
              <a:rPr kumimoji="0" lang="en-US" altLang="en-US" sz="2400" b="0" i="0" u="none" strike="noStrike" kern="0" cap="none" spc="0" normalizeH="0" baseline="0" noProof="0" dirty="0">
                <a:ln>
                  <a:noFill/>
                </a:ln>
                <a:solidFill>
                  <a:srgbClr val="FFFFFF"/>
                </a:solidFill>
                <a:effectLst/>
                <a:uLnTx/>
                <a:uFillTx/>
                <a:latin typeface="Intel Clear"/>
                <a:cs typeface="Intel Clear" panose="020B0604020203020204" pitchFamily="34" charset="0"/>
                <a:sym typeface="Helvetica Neue"/>
              </a:rPr>
              <a:t>Sources for More Information</a:t>
            </a:r>
          </a:p>
        </p:txBody>
      </p:sp>
      <p:sp>
        <p:nvSpPr>
          <p:cNvPr id="3" name="Title 2"/>
          <p:cNvSpPr>
            <a:spLocks noGrp="1"/>
          </p:cNvSpPr>
          <p:nvPr>
            <p:ph type="title"/>
          </p:nvPr>
        </p:nvSpPr>
        <p:spPr/>
        <p:txBody>
          <a:bodyPr/>
          <a:lstStyle/>
          <a:p>
            <a:r>
              <a:rPr lang="en-US" dirty="0"/>
              <a:t>Contents</a:t>
            </a:r>
          </a:p>
        </p:txBody>
      </p:sp>
    </p:spTree>
    <p:extLst>
      <p:ext uri="{BB962C8B-B14F-4D97-AF65-F5344CB8AC3E}">
        <p14:creationId xmlns:p14="http://schemas.microsoft.com/office/powerpoint/2010/main" val="1561446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7484" y="1209310"/>
            <a:ext cx="11284713" cy="5345053"/>
          </a:xfrm>
          <a:prstGeom prst="rect">
            <a:avLst/>
          </a:prstGeom>
        </p:spPr>
        <p:txBody>
          <a:bodyPr wrap="square">
            <a:spAutoFit/>
          </a:bodyPr>
          <a:lstStyle/>
          <a:p>
            <a:pPr>
              <a:spcBef>
                <a:spcPts val="1600"/>
              </a:spcBef>
            </a:pPr>
            <a:r>
              <a:rPr lang="en-US" sz="2400" dirty="0">
                <a:solidFill>
                  <a:schemeClr val="bg2">
                    <a:lumMod val="20000"/>
                    <a:lumOff val="80000"/>
                  </a:schemeClr>
                </a:solidFill>
                <a:ea typeface="Intel Clear Light" panose="020B0404020203020204" pitchFamily="34" charset="0"/>
                <a:cs typeface="Intel Clear Light" panose="020B0404020203020204" pitchFamily="34" charset="0"/>
              </a:rPr>
              <a:t>NLP tools </a:t>
            </a:r>
            <a:r>
              <a:rPr lang="en-US" sz="2400" dirty="0">
                <a:solidFill>
                  <a:schemeClr val="tx1"/>
                </a:solidFill>
                <a:ea typeface="Intel Clear Light" panose="020B0404020203020204" pitchFamily="34" charset="0"/>
                <a:cs typeface="Intel Clear Light" panose="020B0404020203020204" pitchFamily="34" charset="0"/>
              </a:rPr>
              <a:t>are in the Intel environment and are accessible to authors and reviewers of requirements to help with quality improvements.</a:t>
            </a:r>
          </a:p>
          <a:p>
            <a:pPr>
              <a:spcBef>
                <a:spcPts val="1600"/>
              </a:spcBef>
            </a:pPr>
            <a:r>
              <a:rPr lang="en-US" sz="2400" dirty="0">
                <a:solidFill>
                  <a:schemeClr val="tx1"/>
                </a:solidFill>
                <a:ea typeface="Intel Clear Light" panose="020B0404020203020204" pitchFamily="34" charset="0"/>
                <a:cs typeface="Intel Clear Light" panose="020B0404020203020204" pitchFamily="34" charset="0"/>
              </a:rPr>
              <a:t>Used</a:t>
            </a:r>
            <a:r>
              <a:rPr lang="en-US" sz="2400" dirty="0">
                <a:solidFill>
                  <a:srgbClr val="009FDF"/>
                </a:solidFill>
                <a:ea typeface="Intel Clear Light" panose="020B0404020203020204" pitchFamily="34" charset="0"/>
                <a:cs typeface="Intel Clear Light" panose="020B0404020203020204" pitchFamily="34" charset="0"/>
              </a:rPr>
              <a:t> </a:t>
            </a:r>
            <a:r>
              <a:rPr lang="en-US" sz="2400" dirty="0">
                <a:solidFill>
                  <a:schemeClr val="bg2">
                    <a:lumMod val="20000"/>
                    <a:lumOff val="80000"/>
                  </a:schemeClr>
                </a:solidFill>
                <a:ea typeface="Intel Clear Light" panose="020B0404020203020204" pitchFamily="34" charset="0"/>
                <a:cs typeface="Intel Clear Light" panose="020B0404020203020204" pitchFamily="34" charset="0"/>
              </a:rPr>
              <a:t>early</a:t>
            </a:r>
            <a:r>
              <a:rPr lang="en-US" sz="2400" dirty="0">
                <a:solidFill>
                  <a:srgbClr val="009FDF"/>
                </a:solidFill>
                <a:ea typeface="Intel Clear Light" panose="020B0404020203020204" pitchFamily="34" charset="0"/>
                <a:cs typeface="Intel Clear Light" panose="020B0404020203020204" pitchFamily="34" charset="0"/>
              </a:rPr>
              <a:t> </a:t>
            </a:r>
            <a:r>
              <a:rPr lang="en-US" sz="2400" dirty="0">
                <a:solidFill>
                  <a:schemeClr val="tx1"/>
                </a:solidFill>
                <a:ea typeface="Intel Clear Light" panose="020B0404020203020204" pitchFamily="34" charset="0"/>
                <a:cs typeface="Intel Clear Light" panose="020B0404020203020204" pitchFamily="34" charset="0"/>
              </a:rPr>
              <a:t>in requirement authoring, these tools can provide an author with areas where their requirements skills can be improved.</a:t>
            </a:r>
          </a:p>
          <a:p>
            <a:pPr>
              <a:spcBef>
                <a:spcPts val="1600"/>
              </a:spcBef>
            </a:pPr>
            <a:r>
              <a:rPr lang="en-US" sz="2400" dirty="0">
                <a:solidFill>
                  <a:schemeClr val="tx1"/>
                </a:solidFill>
                <a:ea typeface="Intel Clear Light" panose="020B0404020203020204" pitchFamily="34" charset="0"/>
                <a:cs typeface="Intel Clear Light" panose="020B0404020203020204" pitchFamily="34" charset="0"/>
              </a:rPr>
              <a:t>Used</a:t>
            </a:r>
            <a:r>
              <a:rPr lang="en-US" sz="2400" dirty="0">
                <a:solidFill>
                  <a:srgbClr val="009FDF"/>
                </a:solidFill>
                <a:ea typeface="Intel Clear Light" panose="020B0404020203020204" pitchFamily="34" charset="0"/>
                <a:cs typeface="Intel Clear Light" panose="020B0404020203020204" pitchFamily="34" charset="0"/>
              </a:rPr>
              <a:t> </a:t>
            </a:r>
            <a:r>
              <a:rPr lang="en-US" sz="2400" dirty="0">
                <a:solidFill>
                  <a:schemeClr val="bg2">
                    <a:lumMod val="20000"/>
                    <a:lumOff val="80000"/>
                  </a:schemeClr>
                </a:solidFill>
                <a:ea typeface="Intel Clear Light" panose="020B0404020203020204" pitchFamily="34" charset="0"/>
                <a:cs typeface="Intel Clear Light" panose="020B0404020203020204" pitchFamily="34" charset="0"/>
              </a:rPr>
              <a:t>during</a:t>
            </a:r>
            <a:r>
              <a:rPr lang="en-US" sz="2400" dirty="0">
                <a:solidFill>
                  <a:srgbClr val="009FDF"/>
                </a:solidFill>
                <a:ea typeface="Intel Clear Light" panose="020B0404020203020204" pitchFamily="34" charset="0"/>
                <a:cs typeface="Intel Clear Light" panose="020B0404020203020204" pitchFamily="34" charset="0"/>
              </a:rPr>
              <a:t> </a:t>
            </a:r>
            <a:r>
              <a:rPr lang="en-US" sz="2400" dirty="0">
                <a:solidFill>
                  <a:schemeClr val="tx1"/>
                </a:solidFill>
                <a:ea typeface="Intel Clear Light" panose="020B0404020203020204" pitchFamily="34" charset="0"/>
                <a:cs typeface="Intel Clear Light" panose="020B0404020203020204" pitchFamily="34" charset="0"/>
              </a:rPr>
              <a:t>the requirements creation process, these tools can provide early indicators of requirements written by untrained authors, which thus may contain many defects.</a:t>
            </a:r>
          </a:p>
          <a:p>
            <a:pPr>
              <a:spcBef>
                <a:spcPts val="1600"/>
              </a:spcBef>
            </a:pPr>
            <a:r>
              <a:rPr lang="en-US" sz="2400" dirty="0">
                <a:solidFill>
                  <a:schemeClr val="tx1"/>
                </a:solidFill>
                <a:ea typeface="Intel Clear Light" panose="020B0404020203020204" pitchFamily="34" charset="0"/>
                <a:cs typeface="Intel Clear Light" panose="020B0404020203020204" pitchFamily="34" charset="0"/>
              </a:rPr>
              <a:t>Used</a:t>
            </a:r>
            <a:r>
              <a:rPr lang="en-US" sz="2400" dirty="0">
                <a:solidFill>
                  <a:srgbClr val="009FDF"/>
                </a:solidFill>
                <a:ea typeface="Intel Clear Light" panose="020B0404020203020204" pitchFamily="34" charset="0"/>
                <a:cs typeface="Intel Clear Light" panose="020B0404020203020204" pitchFamily="34" charset="0"/>
              </a:rPr>
              <a:t> </a:t>
            </a:r>
            <a:r>
              <a:rPr lang="en-US" sz="2400" dirty="0">
                <a:solidFill>
                  <a:schemeClr val="bg2">
                    <a:lumMod val="20000"/>
                    <a:lumOff val="80000"/>
                  </a:schemeClr>
                </a:solidFill>
                <a:ea typeface="Intel Clear Light" panose="020B0404020203020204" pitchFamily="34" charset="0"/>
                <a:cs typeface="Intel Clear Light" panose="020B0404020203020204" pitchFamily="34" charset="0"/>
              </a:rPr>
              <a:t>prior to peer reviews or inspections</a:t>
            </a:r>
            <a:r>
              <a:rPr lang="en-US" sz="2400" dirty="0">
                <a:solidFill>
                  <a:schemeClr val="tx1"/>
                </a:solidFill>
                <a:ea typeface="Intel Clear Light" panose="020B0404020203020204" pitchFamily="34" charset="0"/>
                <a:cs typeface="Intel Clear Light" panose="020B0404020203020204" pitchFamily="34" charset="0"/>
              </a:rPr>
              <a:t>, these tools can determine whether the requirements are of sufficient quality to spend person hours on detailed analysis. </a:t>
            </a:r>
          </a:p>
          <a:p>
            <a:pPr>
              <a:spcBef>
                <a:spcPts val="1600"/>
              </a:spcBef>
            </a:pPr>
            <a:r>
              <a:rPr lang="en-US" sz="2400" dirty="0">
                <a:solidFill>
                  <a:schemeClr val="tx1"/>
                </a:solidFill>
                <a:ea typeface="Intel Clear Light" panose="020B0404020203020204" pitchFamily="34" charset="0"/>
                <a:cs typeface="Intel Clear Light" panose="020B0404020203020204" pitchFamily="34" charset="0"/>
              </a:rPr>
              <a:t>A separate </a:t>
            </a:r>
            <a:r>
              <a:rPr lang="en-US" sz="2400" dirty="0">
                <a:solidFill>
                  <a:schemeClr val="bg2">
                    <a:lumMod val="20000"/>
                    <a:lumOff val="80000"/>
                  </a:schemeClr>
                </a:solidFill>
                <a:ea typeface="Intel Clear Light" panose="020B0404020203020204" pitchFamily="34" charset="0"/>
                <a:cs typeface="Intel Clear Light" panose="020B0404020203020204" pitchFamily="34" charset="0"/>
              </a:rPr>
              <a:t>one-hour training and license purchase </a:t>
            </a:r>
            <a:r>
              <a:rPr lang="en-US" sz="2400" dirty="0">
                <a:solidFill>
                  <a:schemeClr val="tx1"/>
                </a:solidFill>
                <a:ea typeface="Intel Clear Light" panose="020B0404020203020204" pitchFamily="34" charset="0"/>
                <a:cs typeface="Intel Clear Light" panose="020B0404020203020204" pitchFamily="34" charset="0"/>
              </a:rPr>
              <a:t>may be required to use these tools</a:t>
            </a:r>
          </a:p>
        </p:txBody>
      </p:sp>
      <p:sp>
        <p:nvSpPr>
          <p:cNvPr id="3" name="Title 2"/>
          <p:cNvSpPr>
            <a:spLocks noGrp="1"/>
          </p:cNvSpPr>
          <p:nvPr>
            <p:ph type="title"/>
          </p:nvPr>
        </p:nvSpPr>
        <p:spPr/>
        <p:txBody>
          <a:bodyPr/>
          <a:lstStyle/>
          <a:p>
            <a:r>
              <a:rPr lang="en-US" dirty="0"/>
              <a:t>Natural Language Processing (NLP):</a:t>
            </a:r>
          </a:p>
        </p:txBody>
      </p:sp>
    </p:spTree>
    <p:extLst>
      <p:ext uri="{BB962C8B-B14F-4D97-AF65-F5344CB8AC3E}">
        <p14:creationId xmlns:p14="http://schemas.microsoft.com/office/powerpoint/2010/main" val="3725150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D8D55B-E284-4AF3-8109-65004FAA2608}"/>
              </a:ext>
            </a:extLst>
          </p:cNvPr>
          <p:cNvSpPr>
            <a:spLocks noGrp="1"/>
          </p:cNvSpPr>
          <p:nvPr>
            <p:ph type="title"/>
          </p:nvPr>
        </p:nvSpPr>
        <p:spPr>
          <a:xfrm>
            <a:off x="571370" y="323850"/>
            <a:ext cx="11010816" cy="952499"/>
          </a:xfrm>
        </p:spPr>
        <p:txBody>
          <a:bodyPr/>
          <a:lstStyle/>
          <a:p>
            <a:r>
              <a:rPr lang="en-US" dirty="0"/>
              <a:t>Guidance for the Good Requirements Checklist</a:t>
            </a:r>
          </a:p>
        </p:txBody>
      </p:sp>
      <p:sp>
        <p:nvSpPr>
          <p:cNvPr id="4" name="Text Box 3">
            <a:extLst>
              <a:ext uri="{FF2B5EF4-FFF2-40B4-BE49-F238E27FC236}">
                <a16:creationId xmlns:a16="http://schemas.microsoft.com/office/drawing/2014/main" id="{B998F0B8-0242-496C-B2A0-895A7C0161FF}"/>
              </a:ext>
            </a:extLst>
          </p:cNvPr>
          <p:cNvSpPr txBox="1">
            <a:spLocks noChangeArrowheads="1"/>
          </p:cNvSpPr>
          <p:nvPr/>
        </p:nvSpPr>
        <p:spPr bwMode="auto">
          <a:xfrm>
            <a:off x="422552" y="1283891"/>
            <a:ext cx="11355297" cy="4608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defRPr>
            </a:lvl1pPr>
            <a:lvl2pPr marL="636588" indent="-179388">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Bef>
                <a:spcPct val="50000"/>
              </a:spcBef>
            </a:pPr>
            <a:r>
              <a:rPr lang="en-US" altLang="en-US" sz="2667" dirty="0">
                <a:latin typeface="+mn-lt"/>
              </a:rPr>
              <a:t>Remember – this course teaches </a:t>
            </a:r>
            <a:r>
              <a:rPr lang="en-US" altLang="en-US" sz="2667" i="1" dirty="0">
                <a:solidFill>
                  <a:schemeClr val="bg2">
                    <a:lumMod val="20000"/>
                    <a:lumOff val="80000"/>
                  </a:schemeClr>
                </a:solidFill>
                <a:latin typeface="+mn-lt"/>
              </a:rPr>
              <a:t>heuristics</a:t>
            </a:r>
            <a:r>
              <a:rPr lang="en-US" altLang="en-US" sz="2667" dirty="0">
                <a:latin typeface="+mn-lt"/>
              </a:rPr>
              <a:t>, not rules. </a:t>
            </a:r>
            <a:endParaRPr lang="en-US" altLang="en-US" sz="2667" i="1" dirty="0">
              <a:latin typeface="+mn-lt"/>
            </a:endParaRPr>
          </a:p>
          <a:p>
            <a:pPr lvl="1" eaLnBrk="1" hangingPunct="1">
              <a:spcBef>
                <a:spcPct val="50000"/>
              </a:spcBef>
              <a:buFontTx/>
              <a:buChar char="•"/>
            </a:pPr>
            <a:r>
              <a:rPr lang="en-US" altLang="en-US" sz="2667" dirty="0">
                <a:latin typeface="+mn-lt"/>
                <a:ea typeface="Intel Clear Light" panose="020B0404020203020204" pitchFamily="34" charset="0"/>
                <a:cs typeface="Intel Clear Light" panose="020B0404020203020204" pitchFamily="34" charset="0"/>
              </a:rPr>
              <a:t>Apply the GRC checklist </a:t>
            </a:r>
            <a:r>
              <a:rPr lang="en-US" altLang="en-US" sz="2667" i="1" dirty="0">
                <a:solidFill>
                  <a:schemeClr val="bg2">
                    <a:lumMod val="20000"/>
                    <a:lumOff val="80000"/>
                  </a:schemeClr>
                </a:solidFill>
                <a:latin typeface="+mn-lt"/>
                <a:ea typeface="Intel Clear Light" panose="020B0404020203020204" pitchFamily="34" charset="0"/>
                <a:cs typeface="Intel Clear Light" panose="020B0404020203020204" pitchFamily="34" charset="0"/>
              </a:rPr>
              <a:t>heuristics</a:t>
            </a:r>
            <a:r>
              <a:rPr lang="en-US" altLang="en-US" sz="2667" dirty="0">
                <a:latin typeface="+mn-lt"/>
                <a:ea typeface="Intel Clear Light" panose="020B0404020203020204" pitchFamily="34" charset="0"/>
                <a:cs typeface="Intel Clear Light" panose="020B0404020203020204" pitchFamily="34" charset="0"/>
              </a:rPr>
              <a:t> carefully, as learning aids, not just boxes to check.</a:t>
            </a:r>
          </a:p>
          <a:p>
            <a:pPr lvl="1" eaLnBrk="1" hangingPunct="1">
              <a:spcBef>
                <a:spcPct val="50000"/>
              </a:spcBef>
              <a:buFontTx/>
              <a:buChar char="•"/>
            </a:pPr>
            <a:r>
              <a:rPr lang="en-US" altLang="en-US" sz="2667" dirty="0">
                <a:latin typeface="+mn-lt"/>
                <a:ea typeface="Intel Clear Light" panose="020B0404020203020204" pitchFamily="34" charset="0"/>
                <a:cs typeface="Intel Clear Light" panose="020B0404020203020204" pitchFamily="34" charset="0"/>
              </a:rPr>
              <a:t>Focus on the checklist as a means of requirements </a:t>
            </a:r>
            <a:r>
              <a:rPr lang="en-US" altLang="en-US" sz="2667" dirty="0">
                <a:solidFill>
                  <a:schemeClr val="bg2">
                    <a:lumMod val="20000"/>
                    <a:lumOff val="80000"/>
                  </a:schemeClr>
                </a:solidFill>
                <a:latin typeface="+mn-lt"/>
                <a:ea typeface="Intel Clear Light" panose="020B0404020203020204" pitchFamily="34" charset="0"/>
                <a:cs typeface="Intel Clear Light" panose="020B0404020203020204" pitchFamily="34" charset="0"/>
              </a:rPr>
              <a:t>defect prevention</a:t>
            </a:r>
            <a:r>
              <a:rPr lang="en-US" altLang="en-US" sz="2667" dirty="0">
                <a:latin typeface="+mn-lt"/>
                <a:ea typeface="Intel Clear Light" panose="020B0404020203020204" pitchFamily="34" charset="0"/>
                <a:cs typeface="Intel Clear Light" panose="020B0404020203020204" pitchFamily="34" charset="0"/>
              </a:rPr>
              <a:t>, rather than just as a tool to identify and remove requirements defects. </a:t>
            </a:r>
          </a:p>
          <a:p>
            <a:pPr lvl="1" eaLnBrk="1" hangingPunct="1">
              <a:spcBef>
                <a:spcPct val="50000"/>
              </a:spcBef>
              <a:buFontTx/>
              <a:buChar char="•"/>
            </a:pPr>
            <a:r>
              <a:rPr lang="en-US" altLang="en-US" sz="2667" dirty="0">
                <a:latin typeface="+mn-lt"/>
                <a:ea typeface="Intel Clear Light" panose="020B0404020203020204" pitchFamily="34" charset="0"/>
                <a:cs typeface="Intel Clear Light" panose="020B0404020203020204" pitchFamily="34" charset="0"/>
              </a:rPr>
              <a:t>Metrics based on the checklist may be helpful, but not sufficient. </a:t>
            </a:r>
            <a:r>
              <a:rPr lang="en-US" altLang="en-US" sz="2667" dirty="0">
                <a:solidFill>
                  <a:schemeClr val="bg2">
                    <a:lumMod val="20000"/>
                    <a:lumOff val="80000"/>
                  </a:schemeClr>
                </a:solidFill>
                <a:latin typeface="+mn-lt"/>
                <a:ea typeface="Intel Clear Light" panose="020B0404020203020204" pitchFamily="34" charset="0"/>
                <a:cs typeface="Intel Clear Light" panose="020B0404020203020204" pitchFamily="34" charset="0"/>
              </a:rPr>
              <a:t>Subjective</a:t>
            </a:r>
            <a:r>
              <a:rPr lang="en-US" altLang="en-US" sz="2667" dirty="0">
                <a:latin typeface="+mn-lt"/>
                <a:ea typeface="Intel Clear Light" panose="020B0404020203020204" pitchFamily="34" charset="0"/>
                <a:cs typeface="Intel Clear Light" panose="020B0404020203020204" pitchFamily="34" charset="0"/>
              </a:rPr>
              <a:t> requirements quality assessment matters at least as much as </a:t>
            </a:r>
            <a:r>
              <a:rPr lang="en-US" altLang="en-US" sz="2667" dirty="0">
                <a:solidFill>
                  <a:schemeClr val="bg2">
                    <a:lumMod val="20000"/>
                    <a:lumOff val="80000"/>
                  </a:schemeClr>
                </a:solidFill>
                <a:latin typeface="+mn-lt"/>
                <a:ea typeface="Intel Clear Light" panose="020B0404020203020204" pitchFamily="34" charset="0"/>
                <a:cs typeface="Intel Clear Light" panose="020B0404020203020204" pitchFamily="34" charset="0"/>
              </a:rPr>
              <a:t>objective</a:t>
            </a:r>
            <a:r>
              <a:rPr lang="en-US" altLang="en-US" sz="2667" dirty="0">
                <a:latin typeface="+mn-lt"/>
                <a:ea typeface="Intel Clear Light" panose="020B0404020203020204" pitchFamily="34" charset="0"/>
                <a:cs typeface="Intel Clear Light" panose="020B0404020203020204" pitchFamily="34" charset="0"/>
              </a:rPr>
              <a:t> defect data. </a:t>
            </a:r>
          </a:p>
          <a:p>
            <a:pPr marL="457200" lvl="1" indent="0" eaLnBrk="1" hangingPunct="1">
              <a:spcBef>
                <a:spcPct val="50000"/>
              </a:spcBef>
            </a:pPr>
            <a:endParaRPr lang="en-US" altLang="en-US" sz="2667" dirty="0">
              <a:latin typeface="+mn-lt"/>
              <a:ea typeface="Intel Clear Light" panose="020B0404020203020204" pitchFamily="34" charset="0"/>
              <a:cs typeface="Intel Clear Light" panose="020B0404020203020204" pitchFamily="34" charset="0"/>
            </a:endParaRPr>
          </a:p>
        </p:txBody>
      </p:sp>
    </p:spTree>
    <p:extLst>
      <p:ext uri="{BB962C8B-B14F-4D97-AF65-F5344CB8AC3E}">
        <p14:creationId xmlns:p14="http://schemas.microsoft.com/office/powerpoint/2010/main" val="3566659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872352" y="4824387"/>
            <a:ext cx="2133600" cy="273844"/>
          </a:xfrm>
          <a:prstGeom prst="rect">
            <a:avLst/>
          </a:prstGeom>
        </p:spPr>
        <p:txBody>
          <a:bodyPr vert="horz" lIns="0" tIns="0" rIns="0" bIns="0" rtlCol="0" anchor="ctr"/>
          <a:lstStyle>
            <a:defPPr>
              <a:defRPr lang="en-US"/>
            </a:defPPr>
            <a:lvl1pPr marL="0" algn="r" defTabSz="457200" rtl="0" eaLnBrk="1" latinLnBrk="0" hangingPunct="1">
              <a:defRPr sz="800" kern="1200">
                <a:solidFill>
                  <a:schemeClr val="bg1"/>
                </a:solidFill>
                <a:latin typeface="+mn-lt"/>
                <a:ea typeface="+mn-ea"/>
                <a:cs typeface="Intel Clear"/>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E2556C5-CE8C-6547-B838-EA80C61A4AF7}" type="slidenum">
              <a:rPr lang="en-US" smtClean="0"/>
              <a:pPr/>
              <a:t>52</a:t>
            </a:fld>
            <a:endParaRPr lang="en-US" dirty="0"/>
          </a:p>
        </p:txBody>
      </p:sp>
      <p:sp>
        <p:nvSpPr>
          <p:cNvPr id="3" name="Title 2"/>
          <p:cNvSpPr>
            <a:spLocks noGrp="1"/>
          </p:cNvSpPr>
          <p:nvPr>
            <p:ph type="title"/>
          </p:nvPr>
        </p:nvSpPr>
        <p:spPr/>
        <p:txBody>
          <a:bodyPr/>
          <a:lstStyle/>
          <a:p>
            <a:r>
              <a:rPr lang="en-US" dirty="0"/>
              <a:t>Section Summary</a:t>
            </a:r>
          </a:p>
        </p:txBody>
      </p:sp>
      <p:sp>
        <p:nvSpPr>
          <p:cNvPr id="4" name="Text Box 5"/>
          <p:cNvSpPr txBox="1">
            <a:spLocks noChangeArrowheads="1"/>
          </p:cNvSpPr>
          <p:nvPr/>
        </p:nvSpPr>
        <p:spPr bwMode="auto">
          <a:xfrm>
            <a:off x="526204" y="1339427"/>
            <a:ext cx="10972800" cy="4731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lgn="ctr">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spcBef>
                <a:spcPct val="50000"/>
              </a:spcBef>
            </a:pPr>
            <a:r>
              <a:rPr lang="en-US" altLang="en-US" sz="2400" dirty="0">
                <a:latin typeface="+mn-lt"/>
                <a:ea typeface="Intel Clear Light" panose="020B0404020203020204" pitchFamily="34" charset="0"/>
                <a:cs typeface="Intel Clear Light" panose="020B0404020203020204" pitchFamily="34" charset="0"/>
              </a:rPr>
              <a:t>Several</a:t>
            </a:r>
            <a:r>
              <a:rPr lang="en-US" altLang="en-US" sz="2400" dirty="0">
                <a:solidFill>
                  <a:srgbClr val="0071C5"/>
                </a:solidFill>
                <a:latin typeface="+mn-lt"/>
                <a:ea typeface="Intel Clear Light" panose="020B0404020203020204" pitchFamily="34" charset="0"/>
                <a:cs typeface="Intel Clear Light" panose="020B0404020203020204" pitchFamily="34" charset="0"/>
              </a:rPr>
              <a:t> </a:t>
            </a:r>
            <a:r>
              <a:rPr lang="en-US" altLang="en-US" sz="2400" dirty="0">
                <a:solidFill>
                  <a:schemeClr val="bg2">
                    <a:lumMod val="20000"/>
                    <a:lumOff val="80000"/>
                  </a:schemeClr>
                </a:solidFill>
                <a:latin typeface="+mn-lt"/>
                <a:ea typeface="Intel Clear Light" panose="020B0404020203020204" pitchFamily="34" charset="0"/>
                <a:cs typeface="Intel Clear Light" panose="020B0404020203020204" pitchFamily="34" charset="0"/>
              </a:rPr>
              <a:t>basic requirements practices </a:t>
            </a:r>
            <a:r>
              <a:rPr lang="en-US" altLang="en-US" sz="2400" dirty="0">
                <a:latin typeface="+mn-lt"/>
                <a:ea typeface="Intel Clear Light" panose="020B0404020203020204" pitchFamily="34" charset="0"/>
                <a:cs typeface="Intel Clear Light" panose="020B0404020203020204" pitchFamily="34" charset="0"/>
              </a:rPr>
              <a:t>have a high return on a relatively small investment;  start using those practices soon if you are not doing so already.</a:t>
            </a:r>
          </a:p>
          <a:p>
            <a:pPr>
              <a:spcBef>
                <a:spcPct val="50000"/>
              </a:spcBef>
            </a:pPr>
            <a:r>
              <a:rPr lang="en-US" altLang="en-US" sz="2400" dirty="0">
                <a:solidFill>
                  <a:schemeClr val="bg2">
                    <a:lumMod val="20000"/>
                    <a:lumOff val="80000"/>
                  </a:schemeClr>
                </a:solidFill>
                <a:latin typeface="+mn-lt"/>
                <a:ea typeface="Intel Clear Light" panose="020B0404020203020204" pitchFamily="34" charset="0"/>
                <a:cs typeface="Intel Clear Light" panose="020B0404020203020204" pitchFamily="34" charset="0"/>
              </a:rPr>
              <a:t>Shall</a:t>
            </a:r>
            <a:r>
              <a:rPr lang="en-US" altLang="en-US" sz="2400" dirty="0">
                <a:solidFill>
                  <a:srgbClr val="002060"/>
                </a:solidFill>
                <a:latin typeface="+mn-lt"/>
                <a:ea typeface="Intel Clear Light" panose="020B0404020203020204" pitchFamily="34" charset="0"/>
                <a:cs typeface="Intel Clear Light" panose="020B0404020203020204" pitchFamily="34" charset="0"/>
              </a:rPr>
              <a:t> </a:t>
            </a:r>
            <a:r>
              <a:rPr lang="en-US" altLang="en-US" sz="2400" dirty="0">
                <a:latin typeface="+mn-lt"/>
                <a:ea typeface="Intel Clear Light" panose="020B0404020203020204" pitchFamily="34" charset="0"/>
                <a:cs typeface="Intel Clear Light" panose="020B0404020203020204" pitchFamily="34" charset="0"/>
              </a:rPr>
              <a:t>and</a:t>
            </a:r>
            <a:r>
              <a:rPr lang="en-US" altLang="en-US" sz="2400" dirty="0">
                <a:solidFill>
                  <a:srgbClr val="0071C5"/>
                </a:solidFill>
                <a:latin typeface="+mn-lt"/>
                <a:ea typeface="Intel Clear Light" panose="020B0404020203020204" pitchFamily="34" charset="0"/>
                <a:cs typeface="Intel Clear Light" panose="020B0404020203020204" pitchFamily="34" charset="0"/>
              </a:rPr>
              <a:t> </a:t>
            </a:r>
            <a:r>
              <a:rPr lang="en-US" altLang="en-US" sz="2400" dirty="0">
                <a:solidFill>
                  <a:schemeClr val="bg2">
                    <a:lumMod val="20000"/>
                    <a:lumOff val="80000"/>
                  </a:schemeClr>
                </a:solidFill>
                <a:latin typeface="+mn-lt"/>
                <a:ea typeface="Intel Clear Light" panose="020B0404020203020204" pitchFamily="34" charset="0"/>
                <a:cs typeface="Intel Clear Light" panose="020B0404020203020204" pitchFamily="34" charset="0"/>
              </a:rPr>
              <a:t>must</a:t>
            </a:r>
            <a:r>
              <a:rPr lang="en-US" altLang="en-US" sz="2400" dirty="0">
                <a:solidFill>
                  <a:srgbClr val="002060"/>
                </a:solidFill>
                <a:latin typeface="+mn-lt"/>
                <a:ea typeface="Intel Clear Light" panose="020B0404020203020204" pitchFamily="34" charset="0"/>
                <a:cs typeface="Intel Clear Light" panose="020B0404020203020204" pitchFamily="34" charset="0"/>
              </a:rPr>
              <a:t> </a:t>
            </a:r>
            <a:r>
              <a:rPr lang="en-US" altLang="en-US" sz="2400" dirty="0">
                <a:latin typeface="+mn-lt"/>
                <a:ea typeface="Intel Clear Light" panose="020B0404020203020204" pitchFamily="34" charset="0"/>
                <a:cs typeface="Intel Clear Light" panose="020B0404020203020204" pitchFamily="34" charset="0"/>
              </a:rPr>
              <a:t>are the proper imperatives for a requirement statement – don’t use </a:t>
            </a:r>
            <a:r>
              <a:rPr lang="en-US" altLang="en-US" sz="2400" i="1" dirty="0">
                <a:solidFill>
                  <a:schemeClr val="bg2">
                    <a:lumMod val="20000"/>
                    <a:lumOff val="80000"/>
                  </a:schemeClr>
                </a:solidFill>
                <a:latin typeface="+mn-lt"/>
                <a:ea typeface="Intel Clear Light" panose="020B0404020203020204" pitchFamily="34" charset="0"/>
                <a:cs typeface="Intel Clear Light" panose="020B0404020203020204" pitchFamily="34" charset="0"/>
              </a:rPr>
              <a:t>should</a:t>
            </a:r>
            <a:r>
              <a:rPr lang="en-US" altLang="en-US" sz="2400" dirty="0">
                <a:solidFill>
                  <a:srgbClr val="0071C5"/>
                </a:solidFill>
                <a:latin typeface="+mn-lt"/>
                <a:ea typeface="Intel Clear Light" panose="020B0404020203020204" pitchFamily="34" charset="0"/>
                <a:cs typeface="Intel Clear Light" panose="020B0404020203020204" pitchFamily="34" charset="0"/>
              </a:rPr>
              <a:t> </a:t>
            </a:r>
            <a:r>
              <a:rPr lang="en-US" altLang="en-US" sz="2400" dirty="0">
                <a:latin typeface="+mn-lt"/>
                <a:ea typeface="Intel Clear Light" panose="020B0404020203020204" pitchFamily="34" charset="0"/>
                <a:cs typeface="Intel Clear Light" panose="020B0404020203020204" pitchFamily="34" charset="0"/>
              </a:rPr>
              <a:t>and</a:t>
            </a:r>
            <a:r>
              <a:rPr lang="en-US" altLang="en-US" sz="2400" dirty="0">
                <a:solidFill>
                  <a:srgbClr val="0071C5"/>
                </a:solidFill>
                <a:latin typeface="+mn-lt"/>
                <a:ea typeface="Intel Clear Light" panose="020B0404020203020204" pitchFamily="34" charset="0"/>
                <a:cs typeface="Intel Clear Light" panose="020B0404020203020204" pitchFamily="34" charset="0"/>
              </a:rPr>
              <a:t> </a:t>
            </a:r>
            <a:r>
              <a:rPr lang="en-US" altLang="en-US" sz="2400" i="1" dirty="0">
                <a:solidFill>
                  <a:schemeClr val="bg2">
                    <a:lumMod val="20000"/>
                    <a:lumOff val="80000"/>
                  </a:schemeClr>
                </a:solidFill>
                <a:latin typeface="+mn-lt"/>
                <a:ea typeface="Intel Clear Light" panose="020B0404020203020204" pitchFamily="34" charset="0"/>
                <a:cs typeface="Intel Clear Light" panose="020B0404020203020204" pitchFamily="34" charset="0"/>
              </a:rPr>
              <a:t>may</a:t>
            </a:r>
            <a:r>
              <a:rPr lang="en-US" altLang="en-US" sz="2400" i="1" dirty="0">
                <a:solidFill>
                  <a:srgbClr val="0071C5"/>
                </a:solidFill>
                <a:latin typeface="+mn-lt"/>
                <a:ea typeface="Intel Clear Light" panose="020B0404020203020204" pitchFamily="34" charset="0"/>
                <a:cs typeface="Intel Clear Light" panose="020B0404020203020204" pitchFamily="34" charset="0"/>
              </a:rPr>
              <a:t>.</a:t>
            </a:r>
          </a:p>
          <a:p>
            <a:pPr marL="0" lvl="1" indent="0">
              <a:spcBef>
                <a:spcPct val="50000"/>
              </a:spcBef>
            </a:pPr>
            <a:r>
              <a:rPr lang="en-US" altLang="en-US" sz="2400" dirty="0">
                <a:latin typeface="+mn-lt"/>
                <a:ea typeface="Intel Clear Light" panose="020B0404020203020204" pitchFamily="34" charset="0"/>
                <a:cs typeface="Intel Clear Light" panose="020B0404020203020204" pitchFamily="34" charset="0"/>
              </a:rPr>
              <a:t>Use</a:t>
            </a:r>
            <a:r>
              <a:rPr lang="en-US" altLang="en-US" sz="2400" dirty="0">
                <a:solidFill>
                  <a:srgbClr val="0071C5"/>
                </a:solidFill>
                <a:latin typeface="+mn-lt"/>
                <a:ea typeface="Intel Clear Light" panose="020B0404020203020204" pitchFamily="34" charset="0"/>
                <a:cs typeface="Intel Clear Light" panose="020B0404020203020204" pitchFamily="34" charset="0"/>
              </a:rPr>
              <a:t> </a:t>
            </a:r>
            <a:r>
              <a:rPr lang="en-US" altLang="en-US" sz="2400" dirty="0">
                <a:solidFill>
                  <a:schemeClr val="bg2">
                    <a:lumMod val="20000"/>
                    <a:lumOff val="80000"/>
                  </a:schemeClr>
                </a:solidFill>
                <a:latin typeface="+mn-lt"/>
                <a:ea typeface="Intel Clear Light" panose="020B0404020203020204" pitchFamily="34" charset="0"/>
                <a:cs typeface="Intel Clear Light" panose="020B0404020203020204" pitchFamily="34" charset="0"/>
              </a:rPr>
              <a:t>negative specification </a:t>
            </a:r>
            <a:r>
              <a:rPr lang="en-US" altLang="en-US" sz="2400" dirty="0">
                <a:latin typeface="+mn-lt"/>
                <a:ea typeface="Intel Clear Light" panose="020B0404020203020204" pitchFamily="34" charset="0"/>
                <a:cs typeface="Intel Clear Light" panose="020B0404020203020204" pitchFamily="34" charset="0"/>
              </a:rPr>
              <a:t>sparingly, for emphasis.</a:t>
            </a:r>
          </a:p>
          <a:p>
            <a:pPr lvl="0">
              <a:spcBef>
                <a:spcPct val="50000"/>
              </a:spcBef>
            </a:pPr>
            <a:r>
              <a:rPr lang="en-US" altLang="en-US" sz="2400" dirty="0">
                <a:latin typeface="Intel Clear"/>
                <a:ea typeface="Intel Clear Light" panose="020B0404020203020204" pitchFamily="34" charset="0"/>
                <a:cs typeface="Intel Clear Light" panose="020B0404020203020204" pitchFamily="34" charset="0"/>
              </a:rPr>
              <a:t>There are </a:t>
            </a:r>
            <a:r>
              <a:rPr lang="en-US" altLang="en-US" sz="2400" dirty="0">
                <a:solidFill>
                  <a:schemeClr val="bg2">
                    <a:lumMod val="20000"/>
                    <a:lumOff val="80000"/>
                  </a:schemeClr>
                </a:solidFill>
                <a:latin typeface="Intel Clear"/>
                <a:ea typeface="Intel Clear Light" panose="020B0404020203020204" pitchFamily="34" charset="0"/>
                <a:cs typeface="Intel Clear Light" panose="020B0404020203020204" pitchFamily="34" charset="0"/>
              </a:rPr>
              <a:t>10 Attributes of a Good Requirement </a:t>
            </a:r>
            <a:r>
              <a:rPr lang="en-US" altLang="en-US" sz="2400" dirty="0">
                <a:latin typeface="Intel Clear"/>
                <a:ea typeface="Intel Clear Light" panose="020B0404020203020204" pitchFamily="34" charset="0"/>
                <a:cs typeface="Intel Clear Light" panose="020B0404020203020204" pitchFamily="34" charset="0"/>
              </a:rPr>
              <a:t>that must be met – for individual requirements, collections of requirements, and the overall specification(s).</a:t>
            </a:r>
          </a:p>
          <a:p>
            <a:pPr lvl="0">
              <a:spcBef>
                <a:spcPct val="50000"/>
              </a:spcBef>
            </a:pPr>
            <a:r>
              <a:rPr lang="en-US" altLang="en-US" sz="2400" dirty="0">
                <a:latin typeface="Intel Clear"/>
                <a:ea typeface="Intel Clear Light" panose="020B0404020203020204" pitchFamily="34" charset="0"/>
                <a:cs typeface="Intel Clear Light" panose="020B0404020203020204" pitchFamily="34" charset="0"/>
              </a:rPr>
              <a:t>Natural Language Processing (NLP) </a:t>
            </a:r>
            <a:r>
              <a:rPr lang="en-US" altLang="en-US" sz="2400" dirty="0">
                <a:solidFill>
                  <a:schemeClr val="bg2">
                    <a:lumMod val="20000"/>
                    <a:lumOff val="80000"/>
                  </a:schemeClr>
                </a:solidFill>
                <a:latin typeface="Intel Clear"/>
                <a:ea typeface="Intel Clear Light" panose="020B0404020203020204" pitchFamily="34" charset="0"/>
                <a:cs typeface="Intel Clear Light" panose="020B0404020203020204" pitchFamily="34" charset="0"/>
              </a:rPr>
              <a:t>requirements evaluation tools </a:t>
            </a:r>
            <a:r>
              <a:rPr lang="en-US" altLang="en-US" sz="2400" dirty="0">
                <a:latin typeface="Intel Clear"/>
                <a:ea typeface="Intel Clear Light" panose="020B0404020203020204" pitchFamily="34" charset="0"/>
                <a:cs typeface="Intel Clear Light" panose="020B0404020203020204" pitchFamily="34" charset="0"/>
              </a:rPr>
              <a:t>can potentially add value by identifying some issues, but use with caution.</a:t>
            </a:r>
          </a:p>
          <a:p>
            <a:pPr>
              <a:spcBef>
                <a:spcPct val="50000"/>
              </a:spcBef>
            </a:pPr>
            <a:endParaRPr lang="en-US" altLang="en-US" sz="2667" i="1" dirty="0">
              <a:solidFill>
                <a:srgbClr val="0071C5"/>
              </a:solidFill>
              <a:latin typeface="+mn-lt"/>
              <a:ea typeface="Intel Clear Light" panose="020B0404020203020204" pitchFamily="34" charset="0"/>
              <a:cs typeface="Intel Clear Light" panose="020B0404020203020204" pitchFamily="34" charset="0"/>
            </a:endParaRPr>
          </a:p>
        </p:txBody>
      </p:sp>
    </p:spTree>
    <p:extLst>
      <p:ext uri="{BB962C8B-B14F-4D97-AF65-F5344CB8AC3E}">
        <p14:creationId xmlns:p14="http://schemas.microsoft.com/office/powerpoint/2010/main" val="2096123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567C550-8534-4752-A750-4145E9563059}"/>
              </a:ext>
            </a:extLst>
          </p:cNvPr>
          <p:cNvSpPr>
            <a:spLocks noGrp="1"/>
          </p:cNvSpPr>
          <p:nvPr>
            <p:ph type="title"/>
          </p:nvPr>
        </p:nvSpPr>
        <p:spPr/>
        <p:txBody>
          <a:bodyPr/>
          <a:lstStyle/>
          <a:p>
            <a:r>
              <a:rPr lang="en-US" dirty="0"/>
              <a:t>Specifying Functional Requirements &amp; Design Constraints</a:t>
            </a:r>
          </a:p>
        </p:txBody>
      </p:sp>
      <p:sp>
        <p:nvSpPr>
          <p:cNvPr id="9" name="Content Placeholder 8">
            <a:extLst>
              <a:ext uri="{FF2B5EF4-FFF2-40B4-BE49-F238E27FC236}">
                <a16:creationId xmlns:a16="http://schemas.microsoft.com/office/drawing/2014/main" id="{E5293A40-AD51-4281-A953-0D5B5C5DF6B0}"/>
              </a:ext>
            </a:extLst>
          </p:cNvPr>
          <p:cNvSpPr>
            <a:spLocks noGrp="1"/>
          </p:cNvSpPr>
          <p:nvPr>
            <p:ph idx="29"/>
          </p:nvPr>
        </p:nvSpPr>
        <p:spPr>
          <a:xfrm>
            <a:off x="571500" y="3948942"/>
            <a:ext cx="11022013" cy="879912"/>
          </a:xfrm>
        </p:spPr>
        <p:txBody>
          <a:bodyPr>
            <a:normAutofit/>
          </a:bodyPr>
          <a:lstStyle/>
          <a:p>
            <a:r>
              <a:rPr lang="en-US" dirty="0"/>
              <a:t>Constrained Natural Language</a:t>
            </a:r>
            <a:br>
              <a:rPr lang="en-US" dirty="0"/>
            </a:br>
            <a:r>
              <a:rPr lang="en-US" dirty="0"/>
              <a:t>“What Shall the System Do? What Shall the System Be?”</a:t>
            </a:r>
          </a:p>
        </p:txBody>
      </p:sp>
    </p:spTree>
    <p:extLst>
      <p:ext uri="{BB962C8B-B14F-4D97-AF65-F5344CB8AC3E}">
        <p14:creationId xmlns:p14="http://schemas.microsoft.com/office/powerpoint/2010/main" val="3025471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16045" y="1439105"/>
            <a:ext cx="10761556" cy="3970318"/>
          </a:xfrm>
          <a:prstGeom prst="rect">
            <a:avLst/>
          </a:prstGeom>
          <a:noFill/>
        </p:spPr>
        <p:txBody>
          <a:bodyPr wrap="square" rtlCol="0">
            <a:spAutoFit/>
          </a:bodyPr>
          <a:lstStyle/>
          <a:p>
            <a:pPr>
              <a:spcBef>
                <a:spcPts val="600"/>
              </a:spcBef>
            </a:pPr>
            <a:r>
              <a:rPr lang="en-US" sz="2400" dirty="0">
                <a:solidFill>
                  <a:schemeClr val="tx1"/>
                </a:solidFill>
              </a:rPr>
              <a:t>Functional requirements and constraints are measured on a Boolean (yes/no) scale – they are either present or absent in the system.</a:t>
            </a:r>
          </a:p>
          <a:p>
            <a:pPr>
              <a:spcBef>
                <a:spcPts val="1800"/>
              </a:spcBef>
            </a:pPr>
            <a:r>
              <a:rPr lang="en-US" sz="2400" dirty="0">
                <a:solidFill>
                  <a:schemeClr val="tx1"/>
                </a:solidFill>
              </a:rPr>
              <a:t>Functional requirements and constraints are captured with a single imperative statement containing “shall” or “must”.  </a:t>
            </a:r>
          </a:p>
          <a:p>
            <a:pPr>
              <a:spcBef>
                <a:spcPts val="1800"/>
              </a:spcBef>
            </a:pPr>
            <a:r>
              <a:rPr lang="en-US" sz="2400" dirty="0">
                <a:solidFill>
                  <a:schemeClr val="tx1"/>
                </a:solidFill>
              </a:rPr>
              <a:t>Examples:</a:t>
            </a:r>
          </a:p>
          <a:p>
            <a:pPr lvl="1">
              <a:spcBef>
                <a:spcPts val="1800"/>
              </a:spcBef>
            </a:pPr>
            <a:r>
              <a:rPr lang="en-US" sz="2400" dirty="0">
                <a:solidFill>
                  <a:schemeClr val="bg2">
                    <a:lumMod val="20000"/>
                    <a:lumOff val="80000"/>
                  </a:schemeClr>
                </a:solidFill>
              </a:rPr>
              <a:t>The system shall permit the user to create playlists of songs.</a:t>
            </a:r>
          </a:p>
          <a:p>
            <a:pPr lvl="1">
              <a:spcBef>
                <a:spcPts val="1800"/>
              </a:spcBef>
            </a:pPr>
            <a:r>
              <a:rPr lang="en-US" sz="2400" dirty="0">
                <a:solidFill>
                  <a:schemeClr val="bg2">
                    <a:lumMod val="20000"/>
                    <a:lumOff val="80000"/>
                  </a:schemeClr>
                </a:solidFill>
              </a:rPr>
              <a:t>The system must comply with ISO 26262-1:2018 Road Vehicles – Functional Safety.</a:t>
            </a:r>
          </a:p>
        </p:txBody>
      </p:sp>
      <p:sp>
        <p:nvSpPr>
          <p:cNvPr id="2" name="Title 1"/>
          <p:cNvSpPr>
            <a:spLocks noGrp="1"/>
          </p:cNvSpPr>
          <p:nvPr>
            <p:ph type="title"/>
          </p:nvPr>
        </p:nvSpPr>
        <p:spPr/>
        <p:txBody>
          <a:bodyPr/>
          <a:lstStyle/>
          <a:p>
            <a:r>
              <a:rPr lang="en-US" dirty="0"/>
              <a:t>Functional Requirements and Constraints</a:t>
            </a:r>
          </a:p>
        </p:txBody>
      </p:sp>
    </p:spTree>
    <p:extLst>
      <p:ext uri="{BB962C8B-B14F-4D97-AF65-F5344CB8AC3E}">
        <p14:creationId xmlns:p14="http://schemas.microsoft.com/office/powerpoint/2010/main" val="1850400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8" name="Rectangle 2"/>
          <p:cNvSpPr>
            <a:spLocks noGrp="1" noChangeArrowheads="1"/>
          </p:cNvSpPr>
          <p:nvPr>
            <p:ph type="title"/>
          </p:nvPr>
        </p:nvSpPr>
        <p:spPr/>
        <p:txBody>
          <a:bodyPr/>
          <a:lstStyle/>
          <a:p>
            <a:pPr eaLnBrk="1" hangingPunct="1"/>
            <a:r>
              <a:rPr lang="en-US" altLang="en-US" dirty="0"/>
              <a:t>Easy Approach to Requirements Syntax (EARS)*</a:t>
            </a:r>
            <a:endParaRPr lang="en-US" altLang="en-US" sz="2000" dirty="0"/>
          </a:p>
        </p:txBody>
      </p:sp>
      <p:sp>
        <p:nvSpPr>
          <p:cNvPr id="72707" name="Slide Number Placeholder 4"/>
          <p:cNvSpPr>
            <a:spLocks noGrp="1"/>
          </p:cNvSpPr>
          <p:nvPr>
            <p:ph type="sldNum" sz="quarter" idx="12"/>
          </p:nvPr>
        </p:nvSpPr>
        <p:spPr>
          <a:xfrm>
            <a:off x="6872352" y="4824387"/>
            <a:ext cx="2133600" cy="273844"/>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0" tIns="0" rIns="0" bIns="0" rtlCol="0" anchor="ctr"/>
          <a:lstStyle>
            <a:defPPr>
              <a:defRPr lang="en-US"/>
            </a:defPPr>
            <a:lvl1pPr marL="0" algn="r" defTabSz="457200" rtl="0" eaLnBrk="1" latinLnBrk="0" hangingPunct="1">
              <a:defRPr sz="800" kern="1200">
                <a:solidFill>
                  <a:schemeClr val="bg1"/>
                </a:solidFill>
                <a:latin typeface="+mn-lt"/>
                <a:ea typeface="+mn-ea"/>
                <a:cs typeface="Intel Clear"/>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E2556C5-CE8C-6547-B838-EA80C61A4AF7}" type="slidenum">
              <a:rPr lang="en-US" smtClean="0"/>
              <a:pPr/>
              <a:t>55</a:t>
            </a:fld>
            <a:endParaRPr lang="en-US" altLang="en-US" sz="800" dirty="0">
              <a:solidFill>
                <a:srgbClr val="FFFFFF"/>
              </a:solidFill>
              <a:latin typeface="+mn-lt"/>
            </a:endParaRPr>
          </a:p>
        </p:txBody>
      </p:sp>
      <p:graphicFrame>
        <p:nvGraphicFramePr>
          <p:cNvPr id="987140" name="Group 4"/>
          <p:cNvGraphicFramePr>
            <a:graphicFrameLocks noGrp="1"/>
          </p:cNvGraphicFramePr>
          <p:nvPr/>
        </p:nvGraphicFramePr>
        <p:xfrm>
          <a:off x="587165" y="1070273"/>
          <a:ext cx="10587871" cy="4586013"/>
        </p:xfrm>
        <a:graphic>
          <a:graphicData uri="http://schemas.openxmlformats.org/drawingml/2006/table">
            <a:tbl>
              <a:tblPr/>
              <a:tblGrid>
                <a:gridCol w="1922356">
                  <a:extLst>
                    <a:ext uri="{9D8B030D-6E8A-4147-A177-3AD203B41FA5}">
                      <a16:colId xmlns:a16="http://schemas.microsoft.com/office/drawing/2014/main" val="20000"/>
                    </a:ext>
                  </a:extLst>
                </a:gridCol>
                <a:gridCol w="8665515">
                  <a:extLst>
                    <a:ext uri="{9D8B030D-6E8A-4147-A177-3AD203B41FA5}">
                      <a16:colId xmlns:a16="http://schemas.microsoft.com/office/drawing/2014/main" val="20001"/>
                    </a:ext>
                  </a:extLst>
                </a:gridCol>
              </a:tblGrid>
              <a:tr h="416579">
                <a:tc>
                  <a:txBody>
                    <a:bodyPr/>
                    <a:lstStyle/>
                    <a:p>
                      <a:pPr marL="0" marR="0" lvl="0" indent="0" algn="l" defTabSz="914400" rtl="0" eaLnBrk="1" fontAlgn="base" latinLnBrk="0" hangingPunct="1">
                        <a:lnSpc>
                          <a:spcPct val="100000"/>
                        </a:lnSpc>
                        <a:spcBef>
                          <a:spcPct val="60000"/>
                        </a:spcBef>
                        <a:spcAft>
                          <a:spcPct val="0"/>
                        </a:spcAft>
                        <a:buClrTx/>
                        <a:buSzTx/>
                        <a:buFontTx/>
                        <a:buNone/>
                        <a:tabLst/>
                      </a:pPr>
                      <a:r>
                        <a:rPr kumimoji="0" lang="en-US" sz="2100" b="0" i="0" u="none" strike="noStrike" cap="none" normalizeH="0" baseline="0" dirty="0">
                          <a:ln>
                            <a:noFill/>
                          </a:ln>
                          <a:solidFill>
                            <a:schemeClr val="bg1"/>
                          </a:solidFill>
                          <a:effectLst/>
                          <a:latin typeface="+mn-lt"/>
                          <a:cs typeface="Arial" pitchFamily="34" charset="0"/>
                        </a:rPr>
                        <a:t>Pattern Name</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60000"/>
                        </a:spcBef>
                        <a:spcAft>
                          <a:spcPct val="0"/>
                        </a:spcAft>
                        <a:buClrTx/>
                        <a:buSzTx/>
                        <a:buFontTx/>
                        <a:buNone/>
                        <a:tabLst/>
                      </a:pPr>
                      <a:r>
                        <a:rPr kumimoji="0" lang="en-US" sz="2100" b="0" i="0" u="none" strike="noStrike" cap="none" normalizeH="0" baseline="0" dirty="0">
                          <a:ln>
                            <a:noFill/>
                          </a:ln>
                          <a:solidFill>
                            <a:schemeClr val="bg1"/>
                          </a:solidFill>
                          <a:effectLst/>
                          <a:latin typeface="+mn-lt"/>
                          <a:cs typeface="Arial" pitchFamily="34" charset="0"/>
                        </a:rPr>
                        <a:t>Pattern</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extLst>
                  <a:ext uri="{0D108BD9-81ED-4DB2-BD59-A6C34878D82A}">
                    <a16:rowId xmlns:a16="http://schemas.microsoft.com/office/drawing/2014/main" val="10000"/>
                  </a:ext>
                </a:extLst>
              </a:tr>
              <a:tr h="460939">
                <a:tc>
                  <a:txBody>
                    <a:bodyPr/>
                    <a:lstStyle/>
                    <a:p>
                      <a:pPr marL="0" marR="0" lvl="0" indent="0" algn="l" defTabSz="914400" rtl="0" eaLnBrk="1" fontAlgn="base" latinLnBrk="0" hangingPunct="1">
                        <a:lnSpc>
                          <a:spcPct val="100000"/>
                        </a:lnSpc>
                        <a:spcBef>
                          <a:spcPct val="60000"/>
                        </a:spcBef>
                        <a:spcAft>
                          <a:spcPct val="0"/>
                        </a:spcAft>
                        <a:buClrTx/>
                        <a:buSzTx/>
                        <a:buFontTx/>
                        <a:buNone/>
                        <a:tabLst/>
                      </a:pPr>
                      <a:r>
                        <a:rPr kumimoji="0" lang="en-US" sz="2100" b="0" i="0" u="none" strike="noStrike" cap="none" normalizeH="0" baseline="0" dirty="0">
                          <a:ln>
                            <a:noFill/>
                          </a:ln>
                          <a:solidFill>
                            <a:schemeClr val="bg2">
                              <a:lumMod val="20000"/>
                              <a:lumOff val="80000"/>
                            </a:schemeClr>
                          </a:solidFill>
                          <a:effectLst/>
                          <a:latin typeface="+mn-lt"/>
                          <a:cs typeface="Arial" pitchFamily="34" charset="0"/>
                        </a:rPr>
                        <a:t>Ubiquitous</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60000"/>
                        </a:spcBef>
                        <a:spcAft>
                          <a:spcPct val="0"/>
                        </a:spcAft>
                        <a:buClrTx/>
                        <a:buSzTx/>
                        <a:buFontTx/>
                        <a:buNone/>
                        <a:tabLst/>
                      </a:pPr>
                      <a:r>
                        <a:rPr kumimoji="0" lang="en-US" sz="2100" b="0" i="0" u="none" strike="noStrike" cap="none" normalizeH="0" baseline="0" dirty="0">
                          <a:ln>
                            <a:noFill/>
                          </a:ln>
                          <a:solidFill>
                            <a:schemeClr val="tx1"/>
                          </a:solidFill>
                          <a:effectLst/>
                          <a:latin typeface="+mn-lt"/>
                          <a:cs typeface="Arial" pitchFamily="34" charset="0"/>
                        </a:rPr>
                        <a:t>The &lt;system|actor&gt; shall &lt;action&gt; &lt;object&gt;.</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41699">
                <a:tc>
                  <a:txBody>
                    <a:bodyPr/>
                    <a:lstStyle/>
                    <a:p>
                      <a:pPr marL="0" marR="0" lvl="0" indent="0" algn="l" defTabSz="914400" rtl="0" eaLnBrk="1" fontAlgn="base" latinLnBrk="0" hangingPunct="1">
                        <a:lnSpc>
                          <a:spcPct val="100000"/>
                        </a:lnSpc>
                        <a:spcBef>
                          <a:spcPct val="60000"/>
                        </a:spcBef>
                        <a:spcAft>
                          <a:spcPct val="0"/>
                        </a:spcAft>
                        <a:buClrTx/>
                        <a:buSzTx/>
                        <a:buFontTx/>
                        <a:buNone/>
                        <a:tabLst/>
                      </a:pPr>
                      <a:r>
                        <a:rPr kumimoji="0" lang="en-US" sz="2100" b="0" i="0" u="none" strike="noStrike" cap="none" normalizeH="0" baseline="0" dirty="0">
                          <a:ln>
                            <a:noFill/>
                          </a:ln>
                          <a:solidFill>
                            <a:schemeClr val="bg2">
                              <a:lumMod val="20000"/>
                              <a:lumOff val="80000"/>
                            </a:schemeClr>
                          </a:solidFill>
                          <a:effectLst/>
                          <a:latin typeface="+mn-lt"/>
                          <a:cs typeface="Arial" pitchFamily="34" charset="0"/>
                        </a:rPr>
                        <a:t>Event-Driven</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60000"/>
                        </a:spcBef>
                        <a:spcAft>
                          <a:spcPct val="0"/>
                        </a:spcAft>
                        <a:buClrTx/>
                        <a:buSzTx/>
                        <a:buFontTx/>
                        <a:buNone/>
                        <a:tabLst/>
                      </a:pPr>
                      <a:r>
                        <a:rPr kumimoji="0" lang="en-US" sz="2100" b="1" i="0" u="none" strike="noStrike" cap="none" normalizeH="0" baseline="0" dirty="0">
                          <a:ln>
                            <a:noFill/>
                          </a:ln>
                          <a:solidFill>
                            <a:srgbClr val="FF0000"/>
                          </a:solidFill>
                          <a:effectLst/>
                          <a:latin typeface="+mn-lt"/>
                          <a:cs typeface="Arial" pitchFamily="34" charset="0"/>
                        </a:rPr>
                        <a:t>When</a:t>
                      </a:r>
                      <a:r>
                        <a:rPr kumimoji="0" lang="en-US" sz="2100" b="0" i="0" u="none" strike="noStrike" cap="none" normalizeH="0" baseline="0" dirty="0">
                          <a:ln>
                            <a:noFill/>
                          </a:ln>
                          <a:solidFill>
                            <a:srgbClr val="FF0000"/>
                          </a:solidFill>
                          <a:effectLst/>
                          <a:latin typeface="+mn-lt"/>
                          <a:cs typeface="Arial" pitchFamily="34" charset="0"/>
                        </a:rPr>
                        <a:t> </a:t>
                      </a:r>
                      <a:r>
                        <a:rPr kumimoji="0" lang="en-US" sz="2100" b="0" i="0" u="none" strike="noStrike" cap="none" normalizeH="0" baseline="0" dirty="0">
                          <a:ln>
                            <a:noFill/>
                          </a:ln>
                          <a:solidFill>
                            <a:schemeClr val="tx1"/>
                          </a:solidFill>
                          <a:effectLst/>
                          <a:latin typeface="+mn-lt"/>
                          <a:cs typeface="Arial" pitchFamily="34" charset="0"/>
                        </a:rPr>
                        <a:t>&lt;trigger&gt; &lt;optional precondition&gt;, the &lt;system|actor&gt; shall &lt;action&gt; &lt;object&gt;</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41699">
                <a:tc>
                  <a:txBody>
                    <a:bodyPr/>
                    <a:lstStyle/>
                    <a:p>
                      <a:pPr marL="0" marR="0" lvl="0" indent="0" algn="l" defTabSz="914400" rtl="0" eaLnBrk="1" fontAlgn="base" latinLnBrk="0" hangingPunct="1">
                        <a:lnSpc>
                          <a:spcPct val="100000"/>
                        </a:lnSpc>
                        <a:spcBef>
                          <a:spcPct val="60000"/>
                        </a:spcBef>
                        <a:spcAft>
                          <a:spcPct val="0"/>
                        </a:spcAft>
                        <a:buClrTx/>
                        <a:buSzTx/>
                        <a:buFontTx/>
                        <a:buNone/>
                        <a:tabLst/>
                        <a:defRPr/>
                      </a:pPr>
                      <a:r>
                        <a:rPr kumimoji="0" lang="en-US" sz="2100" b="0" i="0" u="none" strike="noStrike" cap="none" normalizeH="0" baseline="0" dirty="0">
                          <a:ln>
                            <a:noFill/>
                          </a:ln>
                          <a:solidFill>
                            <a:schemeClr val="bg2">
                              <a:lumMod val="20000"/>
                              <a:lumOff val="80000"/>
                            </a:schemeClr>
                          </a:solidFill>
                          <a:effectLst/>
                          <a:latin typeface="+mn-lt"/>
                          <a:cs typeface="Arial" pitchFamily="34" charset="0"/>
                        </a:rPr>
                        <a:t>State-Driven</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60000"/>
                        </a:spcBef>
                        <a:spcAft>
                          <a:spcPct val="0"/>
                        </a:spcAft>
                        <a:buClrTx/>
                        <a:buSzTx/>
                        <a:buFontTx/>
                        <a:buNone/>
                        <a:tabLst/>
                        <a:defRPr/>
                      </a:pPr>
                      <a:r>
                        <a:rPr kumimoji="0" lang="en-US" sz="2100" b="1" i="0" u="none" strike="noStrike" kern="1200" cap="none" normalizeH="0" baseline="0" dirty="0">
                          <a:ln>
                            <a:noFill/>
                          </a:ln>
                          <a:solidFill>
                            <a:srgbClr val="FF0000"/>
                          </a:solidFill>
                          <a:effectLst/>
                          <a:latin typeface="+mn-lt"/>
                          <a:ea typeface="+mn-ea"/>
                          <a:cs typeface="Arial" pitchFamily="34" charset="0"/>
                        </a:rPr>
                        <a:t>While</a:t>
                      </a:r>
                      <a:r>
                        <a:rPr kumimoji="0" lang="en-US" sz="2100" b="0" i="0" u="none" strike="noStrike" kern="1200" cap="none" normalizeH="0" baseline="0" dirty="0">
                          <a:ln>
                            <a:noFill/>
                          </a:ln>
                          <a:solidFill>
                            <a:srgbClr val="FF0000"/>
                          </a:solidFill>
                          <a:effectLst/>
                          <a:latin typeface="+mn-lt"/>
                          <a:ea typeface="+mn-ea"/>
                          <a:cs typeface="Arial" pitchFamily="34" charset="0"/>
                        </a:rPr>
                        <a:t> </a:t>
                      </a:r>
                      <a:r>
                        <a:rPr kumimoji="0" lang="en-US" sz="2100" b="0" i="0" u="none" strike="noStrike" cap="none" normalizeH="0" baseline="0" dirty="0">
                          <a:ln>
                            <a:noFill/>
                          </a:ln>
                          <a:solidFill>
                            <a:schemeClr val="tx1"/>
                          </a:solidFill>
                          <a:effectLst/>
                          <a:latin typeface="+mn-lt"/>
                          <a:cs typeface="Arial" pitchFamily="34" charset="0"/>
                        </a:rPr>
                        <a:t>&lt;system state|actor state&gt;, the &lt;system|actor&gt; shall &lt;action&gt; &lt;object&gt;</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741699">
                <a:tc>
                  <a:txBody>
                    <a:bodyPr/>
                    <a:lstStyle/>
                    <a:p>
                      <a:pPr marL="0" marR="0" lvl="0" indent="0" algn="l" defTabSz="914400" rtl="0" eaLnBrk="1" fontAlgn="base" latinLnBrk="0" hangingPunct="1">
                        <a:lnSpc>
                          <a:spcPct val="100000"/>
                        </a:lnSpc>
                        <a:spcBef>
                          <a:spcPct val="60000"/>
                        </a:spcBef>
                        <a:spcAft>
                          <a:spcPct val="0"/>
                        </a:spcAft>
                        <a:buClrTx/>
                        <a:buSzTx/>
                        <a:buFontTx/>
                        <a:buNone/>
                        <a:tabLst/>
                        <a:defRPr/>
                      </a:pPr>
                      <a:r>
                        <a:rPr kumimoji="0" lang="en-US" sz="2100" b="0" i="0" u="none" strike="noStrike" cap="none" normalizeH="0" baseline="0" dirty="0">
                          <a:ln>
                            <a:noFill/>
                          </a:ln>
                          <a:solidFill>
                            <a:schemeClr val="bg2">
                              <a:lumMod val="20000"/>
                              <a:lumOff val="80000"/>
                            </a:schemeClr>
                          </a:solidFill>
                          <a:effectLst/>
                          <a:latin typeface="+mn-lt"/>
                          <a:cs typeface="Arial" pitchFamily="34" charset="0"/>
                        </a:rPr>
                        <a:t>Unwanted Behavior</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60000"/>
                        </a:spcBef>
                        <a:spcAft>
                          <a:spcPct val="0"/>
                        </a:spcAft>
                        <a:buClrTx/>
                        <a:buSzTx/>
                        <a:buFontTx/>
                        <a:buNone/>
                        <a:tabLst/>
                        <a:defRPr/>
                      </a:pPr>
                      <a:r>
                        <a:rPr kumimoji="0" lang="en-US" sz="2100" b="1" i="0" u="none" strike="noStrike" kern="1200" cap="none" normalizeH="0" baseline="0" dirty="0">
                          <a:ln>
                            <a:noFill/>
                          </a:ln>
                          <a:solidFill>
                            <a:srgbClr val="FF0000"/>
                          </a:solidFill>
                          <a:effectLst/>
                          <a:latin typeface="+mn-lt"/>
                          <a:ea typeface="+mn-ea"/>
                          <a:cs typeface="Arial" pitchFamily="34" charset="0"/>
                        </a:rPr>
                        <a:t>If</a:t>
                      </a:r>
                      <a:r>
                        <a:rPr kumimoji="0" lang="en-US" sz="2100" b="0" i="0" u="none" strike="noStrike" cap="none" normalizeH="0" baseline="0" dirty="0">
                          <a:ln>
                            <a:noFill/>
                          </a:ln>
                          <a:solidFill>
                            <a:srgbClr val="FF0000"/>
                          </a:solidFill>
                          <a:effectLst/>
                          <a:latin typeface="+mn-lt"/>
                          <a:cs typeface="Arial" pitchFamily="34" charset="0"/>
                        </a:rPr>
                        <a:t> </a:t>
                      </a:r>
                      <a:r>
                        <a:rPr kumimoji="0" lang="en-US" sz="2100" b="0" i="0" u="none" strike="noStrike" cap="none" normalizeH="0" baseline="0" dirty="0">
                          <a:ln>
                            <a:noFill/>
                          </a:ln>
                          <a:solidFill>
                            <a:schemeClr val="tx1"/>
                          </a:solidFill>
                          <a:effectLst/>
                          <a:latin typeface="+mn-lt"/>
                          <a:cs typeface="Arial" pitchFamily="34" charset="0"/>
                        </a:rPr>
                        <a:t>&lt;unwanted state|unwanted event&gt;, </a:t>
                      </a:r>
                      <a:r>
                        <a:rPr kumimoji="0" lang="en-US" sz="2100" b="1" i="0" u="none" strike="noStrike" kern="1200" cap="none" normalizeH="0" baseline="0" dirty="0">
                          <a:ln>
                            <a:noFill/>
                          </a:ln>
                          <a:solidFill>
                            <a:srgbClr val="FF0000"/>
                          </a:solidFill>
                          <a:effectLst/>
                          <a:latin typeface="+mn-lt"/>
                          <a:ea typeface="+mn-ea"/>
                          <a:cs typeface="Arial" pitchFamily="34" charset="0"/>
                        </a:rPr>
                        <a:t>then</a:t>
                      </a:r>
                      <a:r>
                        <a:rPr kumimoji="0" lang="en-US" sz="2100" b="0" i="0" u="none" strike="noStrike" kern="1200" cap="none" normalizeH="0" baseline="0" dirty="0">
                          <a:ln>
                            <a:noFill/>
                          </a:ln>
                          <a:solidFill>
                            <a:srgbClr val="FF0000"/>
                          </a:solidFill>
                          <a:effectLst/>
                          <a:latin typeface="+mn-lt"/>
                          <a:ea typeface="+mn-ea"/>
                          <a:cs typeface="Arial" pitchFamily="34" charset="0"/>
                        </a:rPr>
                        <a:t> </a:t>
                      </a:r>
                      <a:r>
                        <a:rPr kumimoji="0" lang="en-US" sz="2100" b="0" i="0" u="none" strike="noStrike" cap="none" normalizeH="0" baseline="0" dirty="0">
                          <a:ln>
                            <a:noFill/>
                          </a:ln>
                          <a:solidFill>
                            <a:schemeClr val="tx1"/>
                          </a:solidFill>
                          <a:effectLst/>
                          <a:latin typeface="+mn-lt"/>
                          <a:cs typeface="Arial" pitchFamily="34" charset="0"/>
                        </a:rPr>
                        <a:t>the &lt;system|actor&gt; shall &lt;action&gt; &lt;object&gt;</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741699">
                <a:tc>
                  <a:txBody>
                    <a:bodyPr/>
                    <a:lstStyle/>
                    <a:p>
                      <a:pPr marL="0" marR="0" lvl="0" indent="0" algn="l" defTabSz="914400" rtl="0" eaLnBrk="1" fontAlgn="base" latinLnBrk="0" hangingPunct="1">
                        <a:lnSpc>
                          <a:spcPct val="100000"/>
                        </a:lnSpc>
                        <a:spcBef>
                          <a:spcPct val="60000"/>
                        </a:spcBef>
                        <a:spcAft>
                          <a:spcPct val="0"/>
                        </a:spcAft>
                        <a:buClrTx/>
                        <a:buSzTx/>
                        <a:buFontTx/>
                        <a:buNone/>
                        <a:tabLst/>
                      </a:pPr>
                      <a:r>
                        <a:rPr kumimoji="0" lang="en-US" sz="2100" b="0" i="0" u="none" strike="noStrike" cap="none" normalizeH="0" baseline="0" dirty="0">
                          <a:ln>
                            <a:noFill/>
                          </a:ln>
                          <a:solidFill>
                            <a:schemeClr val="bg2">
                              <a:lumMod val="20000"/>
                              <a:lumOff val="80000"/>
                            </a:schemeClr>
                          </a:solidFill>
                          <a:effectLst/>
                          <a:latin typeface="+mn-lt"/>
                          <a:cs typeface="Arial" pitchFamily="34" charset="0"/>
                        </a:rPr>
                        <a:t>Optional Feature</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60000"/>
                        </a:spcBef>
                        <a:spcAft>
                          <a:spcPct val="0"/>
                        </a:spcAft>
                        <a:buClrTx/>
                        <a:buSzTx/>
                        <a:buFontTx/>
                        <a:buNone/>
                        <a:tabLst/>
                      </a:pPr>
                      <a:r>
                        <a:rPr kumimoji="0" lang="en-US" sz="2100" b="1" i="0" u="none" strike="noStrike" kern="1200" cap="none" normalizeH="0" baseline="0" dirty="0">
                          <a:ln>
                            <a:noFill/>
                          </a:ln>
                          <a:solidFill>
                            <a:srgbClr val="FF0000"/>
                          </a:solidFill>
                          <a:effectLst/>
                          <a:latin typeface="+mn-lt"/>
                          <a:ea typeface="+mn-ea"/>
                          <a:cs typeface="Arial" pitchFamily="34" charset="0"/>
                        </a:rPr>
                        <a:t>Where</a:t>
                      </a:r>
                      <a:r>
                        <a:rPr kumimoji="0" lang="en-US" sz="2100" b="0" i="0" u="none" strike="noStrike" kern="1200" cap="none" normalizeH="0" baseline="0" dirty="0">
                          <a:ln>
                            <a:noFill/>
                          </a:ln>
                          <a:solidFill>
                            <a:srgbClr val="FF0000"/>
                          </a:solidFill>
                          <a:effectLst/>
                          <a:latin typeface="+mn-lt"/>
                          <a:ea typeface="+mn-ea"/>
                          <a:cs typeface="Arial" pitchFamily="34" charset="0"/>
                        </a:rPr>
                        <a:t> </a:t>
                      </a:r>
                      <a:r>
                        <a:rPr kumimoji="0" lang="en-US" sz="2100" b="0" i="0" u="none" strike="noStrike" cap="none" normalizeH="0" baseline="0" dirty="0">
                          <a:ln>
                            <a:noFill/>
                          </a:ln>
                          <a:solidFill>
                            <a:schemeClr val="tx1"/>
                          </a:solidFill>
                          <a:effectLst/>
                          <a:latin typeface="+mn-lt"/>
                          <a:cs typeface="Arial" pitchFamily="34" charset="0"/>
                        </a:rPr>
                        <a:t>&lt;feature is included&gt;, the &lt;system|actor&gt; shall &lt;action&gt; &lt;object&gt;</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741699">
                <a:tc>
                  <a:txBody>
                    <a:bodyPr/>
                    <a:lstStyle/>
                    <a:p>
                      <a:pPr marL="0" marR="0" lvl="0" indent="0" algn="l" defTabSz="914400" rtl="0" eaLnBrk="1" fontAlgn="base" latinLnBrk="0" hangingPunct="1">
                        <a:lnSpc>
                          <a:spcPct val="100000"/>
                        </a:lnSpc>
                        <a:spcBef>
                          <a:spcPct val="60000"/>
                        </a:spcBef>
                        <a:spcAft>
                          <a:spcPct val="0"/>
                        </a:spcAft>
                        <a:buClrTx/>
                        <a:buSzTx/>
                        <a:buFontTx/>
                        <a:buNone/>
                        <a:tabLst/>
                      </a:pPr>
                      <a:r>
                        <a:rPr kumimoji="0" lang="en-US" sz="2100" b="0" i="0" u="none" strike="noStrike" cap="none" normalizeH="0" baseline="0" dirty="0">
                          <a:ln>
                            <a:noFill/>
                          </a:ln>
                          <a:solidFill>
                            <a:schemeClr val="bg2">
                              <a:lumMod val="20000"/>
                              <a:lumOff val="80000"/>
                            </a:schemeClr>
                          </a:solidFill>
                          <a:effectLst/>
                          <a:latin typeface="+mn-lt"/>
                          <a:cs typeface="Arial" pitchFamily="34" charset="0"/>
                        </a:rPr>
                        <a:t>Compound</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60000"/>
                        </a:spcBef>
                        <a:spcAft>
                          <a:spcPct val="0"/>
                        </a:spcAft>
                        <a:buClrTx/>
                        <a:buSzTx/>
                        <a:buFontTx/>
                        <a:buNone/>
                        <a:tabLst/>
                      </a:pPr>
                      <a:r>
                        <a:rPr kumimoji="0" lang="en-US" sz="2100" b="0" i="0" u="none" strike="noStrike" cap="none" normalizeH="0" baseline="0" dirty="0">
                          <a:ln>
                            <a:noFill/>
                          </a:ln>
                          <a:solidFill>
                            <a:schemeClr val="tx1"/>
                          </a:solidFill>
                          <a:effectLst/>
                          <a:latin typeface="+mn-lt"/>
                          <a:cs typeface="Arial" pitchFamily="34" charset="0"/>
                        </a:rPr>
                        <a:t>(combinations of the above patterns, usually “while” with “when” or “if/then”)</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8" name="Text Box 3"/>
          <p:cNvSpPr txBox="1">
            <a:spLocks noChangeArrowheads="1"/>
          </p:cNvSpPr>
          <p:nvPr/>
        </p:nvSpPr>
        <p:spPr bwMode="auto">
          <a:xfrm>
            <a:off x="179579" y="5774626"/>
            <a:ext cx="12144500" cy="499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spcBef>
                <a:spcPct val="50000"/>
              </a:spcBef>
            </a:pPr>
            <a:r>
              <a:rPr lang="en-US" altLang="en-US" sz="1467" dirty="0">
                <a:solidFill>
                  <a:schemeClr val="bg2">
                    <a:lumMod val="20000"/>
                    <a:lumOff val="80000"/>
                  </a:schemeClr>
                </a:solidFill>
                <a:latin typeface="+mn-lt"/>
              </a:rPr>
              <a:t>The </a:t>
            </a:r>
            <a:r>
              <a:rPr lang="en-US" altLang="en-US" sz="1467" i="1" dirty="0">
                <a:solidFill>
                  <a:schemeClr val="bg2">
                    <a:lumMod val="20000"/>
                    <a:lumOff val="80000"/>
                  </a:schemeClr>
                </a:solidFill>
                <a:latin typeface="+mn-lt"/>
              </a:rPr>
              <a:t>Easy Approach to Requirements Syntax</a:t>
            </a:r>
            <a:r>
              <a:rPr lang="en-US" altLang="en-US" sz="1467" dirty="0">
                <a:solidFill>
                  <a:schemeClr val="bg2">
                    <a:lumMod val="20000"/>
                    <a:lumOff val="80000"/>
                  </a:schemeClr>
                </a:solidFill>
                <a:latin typeface="+mn-lt"/>
              </a:rPr>
              <a:t> (EARS) consists of a set of patterns for specific types of functional requirements and constraints. </a:t>
            </a:r>
            <a:r>
              <a:rPr lang="en-US" sz="1467" dirty="0">
                <a:solidFill>
                  <a:schemeClr val="bg2">
                    <a:lumMod val="20000"/>
                    <a:lumOff val="80000"/>
                  </a:schemeClr>
                </a:solidFill>
                <a:latin typeface="+mn-lt"/>
              </a:rPr>
              <a:t>The EARS syntax is used with kind permission of Alistair Mavin and Phil Wilkerson,  and the RE Methods Group of Rolls Royce, PLC. </a:t>
            </a:r>
            <a:endParaRPr lang="en-US" altLang="en-US" sz="1467" dirty="0">
              <a:solidFill>
                <a:schemeClr val="bg2">
                  <a:lumMod val="20000"/>
                  <a:lumOff val="80000"/>
                </a:schemeClr>
              </a:solidFill>
              <a:latin typeface="+mn-lt"/>
            </a:endParaRPr>
          </a:p>
        </p:txBody>
      </p:sp>
    </p:spTree>
    <p:extLst>
      <p:ext uri="{BB962C8B-B14F-4D97-AF65-F5344CB8AC3E}">
        <p14:creationId xmlns:p14="http://schemas.microsoft.com/office/powerpoint/2010/main" val="897002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3"/>
          <p:cNvSpPr txBox="1">
            <a:spLocks noChangeArrowheads="1"/>
          </p:cNvSpPr>
          <p:nvPr/>
        </p:nvSpPr>
        <p:spPr bwMode="auto">
          <a:xfrm>
            <a:off x="533731" y="1329963"/>
            <a:ext cx="11400452" cy="4673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lgn="ctr">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spcBef>
                <a:spcPts val="1800"/>
              </a:spcBef>
            </a:pPr>
            <a:r>
              <a:rPr lang="en-US" altLang="en-US" sz="2400" dirty="0">
                <a:latin typeface="+mn-lt"/>
              </a:rPr>
              <a:t>The user interface shall conform to Intel branding guidelines.</a:t>
            </a:r>
          </a:p>
          <a:p>
            <a:pPr>
              <a:spcBef>
                <a:spcPts val="1800"/>
              </a:spcBef>
            </a:pPr>
            <a:r>
              <a:rPr lang="en-US" altLang="en-US" sz="2400" b="1" dirty="0">
                <a:solidFill>
                  <a:srgbClr val="FF0000"/>
                </a:solidFill>
                <a:latin typeface="+mn-lt"/>
              </a:rPr>
              <a:t>When</a:t>
            </a:r>
            <a:r>
              <a:rPr lang="en-US" altLang="en-US" sz="2400" dirty="0">
                <a:latin typeface="+mn-lt"/>
              </a:rPr>
              <a:t> a user commands installation of an _application_ that accesses _</a:t>
            </a:r>
            <a:r>
              <a:rPr lang="en-US" altLang="en-US" sz="2400" dirty="0" err="1">
                <a:latin typeface="+mn-lt"/>
              </a:rPr>
              <a:t>communicationsFunctions</a:t>
            </a:r>
            <a:r>
              <a:rPr lang="en-US" altLang="en-US" sz="2400" dirty="0">
                <a:latin typeface="+mn-lt"/>
              </a:rPr>
              <a:t>_, the system shall prompt the user to acknowledge the access and agree before continuing installation.</a:t>
            </a:r>
          </a:p>
          <a:p>
            <a:pPr>
              <a:spcBef>
                <a:spcPts val="1800"/>
              </a:spcBef>
            </a:pPr>
            <a:r>
              <a:rPr lang="en-US" altLang="en-US" sz="2400" b="1" dirty="0">
                <a:solidFill>
                  <a:srgbClr val="FF0000"/>
                </a:solidFill>
                <a:latin typeface="+mn-lt"/>
              </a:rPr>
              <a:t>While</a:t>
            </a:r>
            <a:r>
              <a:rPr lang="en-US" altLang="en-US" sz="2400" dirty="0">
                <a:latin typeface="+mn-lt"/>
              </a:rPr>
              <a:t> the _</a:t>
            </a:r>
            <a:r>
              <a:rPr lang="en-US" altLang="en-US" sz="2400" dirty="0" err="1">
                <a:latin typeface="+mn-lt"/>
              </a:rPr>
              <a:t>phoneFunction</a:t>
            </a:r>
            <a:r>
              <a:rPr lang="en-US" altLang="en-US" sz="2400" dirty="0">
                <a:latin typeface="+mn-lt"/>
              </a:rPr>
              <a:t>_ is active and _</a:t>
            </a:r>
            <a:r>
              <a:rPr lang="en-US" altLang="en-US" sz="2400" dirty="0" err="1">
                <a:latin typeface="+mn-lt"/>
              </a:rPr>
              <a:t>speakerMode</a:t>
            </a:r>
            <a:r>
              <a:rPr lang="en-US" altLang="en-US" sz="2400" dirty="0">
                <a:latin typeface="+mn-lt"/>
              </a:rPr>
              <a:t>_ is off, </a:t>
            </a:r>
            <a:r>
              <a:rPr lang="en-US" altLang="en-US" sz="2400" b="1" dirty="0">
                <a:solidFill>
                  <a:srgbClr val="FF0000"/>
                </a:solidFill>
                <a:latin typeface="+mn-lt"/>
              </a:rPr>
              <a:t>when</a:t>
            </a:r>
            <a:r>
              <a:rPr lang="en-US" altLang="en-US" sz="2400" dirty="0">
                <a:latin typeface="+mn-lt"/>
              </a:rPr>
              <a:t> the system detects the user’s face in _proximity_ to the display, the system shall turn off the display and deactivate the display’s touch sensitivity.</a:t>
            </a:r>
          </a:p>
          <a:p>
            <a:pPr>
              <a:spcBef>
                <a:spcPts val="1800"/>
              </a:spcBef>
            </a:pPr>
            <a:r>
              <a:rPr lang="en-US" altLang="en-US" sz="2400" b="1" dirty="0">
                <a:solidFill>
                  <a:srgbClr val="FF0000"/>
                </a:solidFill>
                <a:latin typeface="+mn-lt"/>
              </a:rPr>
              <a:t>While</a:t>
            </a:r>
            <a:r>
              <a:rPr lang="en-US" altLang="en-US" sz="2400" dirty="0">
                <a:latin typeface="+mn-lt"/>
              </a:rPr>
              <a:t> in _standby_, </a:t>
            </a:r>
            <a:r>
              <a:rPr lang="en-US" altLang="en-US" sz="2400" b="1" dirty="0">
                <a:solidFill>
                  <a:srgbClr val="FF0000"/>
                </a:solidFill>
                <a:latin typeface="+mn-lt"/>
              </a:rPr>
              <a:t>if</a:t>
            </a:r>
            <a:r>
              <a:rPr lang="en-US" altLang="en-US" sz="2400" dirty="0">
                <a:latin typeface="+mn-lt"/>
              </a:rPr>
              <a:t> the battery capacity falls below _</a:t>
            </a:r>
            <a:r>
              <a:rPr lang="en-US" altLang="en-US" sz="2400" dirty="0" err="1">
                <a:latin typeface="+mn-lt"/>
              </a:rPr>
              <a:t>lowBatteryThreshold</a:t>
            </a:r>
            <a:r>
              <a:rPr lang="en-US" altLang="en-US" sz="2400" dirty="0">
                <a:latin typeface="+mn-lt"/>
              </a:rPr>
              <a:t>_ remaining, </a:t>
            </a:r>
            <a:r>
              <a:rPr lang="en-US" altLang="en-US" sz="2400" b="1" dirty="0">
                <a:solidFill>
                  <a:srgbClr val="FF0000"/>
                </a:solidFill>
                <a:latin typeface="+mn-lt"/>
              </a:rPr>
              <a:t>then</a:t>
            </a:r>
            <a:r>
              <a:rPr lang="en-US" altLang="en-US" sz="2400" dirty="0">
                <a:latin typeface="+mn-lt"/>
              </a:rPr>
              <a:t> the system shall change the _</a:t>
            </a:r>
            <a:r>
              <a:rPr lang="en-US" altLang="en-US" sz="2400" dirty="0" err="1">
                <a:latin typeface="+mn-lt"/>
              </a:rPr>
              <a:t>systemLED</a:t>
            </a:r>
            <a:r>
              <a:rPr lang="en-US" altLang="en-US" sz="2400" dirty="0">
                <a:latin typeface="+mn-lt"/>
              </a:rPr>
              <a:t>_ to flashing red.</a:t>
            </a:r>
          </a:p>
          <a:p>
            <a:pPr>
              <a:spcBef>
                <a:spcPts val="1800"/>
              </a:spcBef>
            </a:pPr>
            <a:r>
              <a:rPr lang="en-US" altLang="en-US" sz="2400" b="1" dirty="0">
                <a:solidFill>
                  <a:srgbClr val="FF0000"/>
                </a:solidFill>
                <a:latin typeface="+mn-lt"/>
              </a:rPr>
              <a:t>Where</a:t>
            </a:r>
            <a:r>
              <a:rPr lang="en-US" altLang="en-US" sz="2400" dirty="0">
                <a:solidFill>
                  <a:schemeClr val="tx2"/>
                </a:solidFill>
                <a:latin typeface="+mn-lt"/>
              </a:rPr>
              <a:t> </a:t>
            </a:r>
            <a:r>
              <a:rPr lang="en-US" altLang="en-US" sz="2400" dirty="0">
                <a:latin typeface="+mn-lt"/>
              </a:rPr>
              <a:t>the system contains two SIM cards, the system shall allow the user to assign a default network to each contact in the address book.</a:t>
            </a:r>
          </a:p>
        </p:txBody>
      </p:sp>
      <p:sp>
        <p:nvSpPr>
          <p:cNvPr id="2" name="Title 1"/>
          <p:cNvSpPr>
            <a:spLocks noGrp="1"/>
          </p:cNvSpPr>
          <p:nvPr>
            <p:ph type="title"/>
          </p:nvPr>
        </p:nvSpPr>
        <p:spPr/>
        <p:txBody>
          <a:bodyPr/>
          <a:lstStyle/>
          <a:p>
            <a:r>
              <a:rPr lang="en-US" altLang="en-US" dirty="0"/>
              <a:t>Examples of EARS Syntax</a:t>
            </a:r>
            <a:endParaRPr lang="en-US" dirty="0"/>
          </a:p>
        </p:txBody>
      </p:sp>
    </p:spTree>
    <p:extLst>
      <p:ext uri="{BB962C8B-B14F-4D97-AF65-F5344CB8AC3E}">
        <p14:creationId xmlns:p14="http://schemas.microsoft.com/office/powerpoint/2010/main" val="3973678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4" name="Rectangle 4"/>
          <p:cNvSpPr>
            <a:spLocks noGrp="1" noChangeArrowheads="1"/>
          </p:cNvSpPr>
          <p:nvPr>
            <p:ph type="title"/>
          </p:nvPr>
        </p:nvSpPr>
        <p:spPr/>
        <p:txBody>
          <a:bodyPr/>
          <a:lstStyle/>
          <a:p>
            <a:pPr eaLnBrk="1" hangingPunct="1"/>
            <a:r>
              <a:rPr lang="en-US" altLang="en-US" dirty="0"/>
              <a:t>About Ubiquitous Requirements</a:t>
            </a:r>
          </a:p>
        </p:txBody>
      </p:sp>
      <p:sp>
        <p:nvSpPr>
          <p:cNvPr id="76805" name="Text Box 5"/>
          <p:cNvSpPr txBox="1">
            <a:spLocks noChangeArrowheads="1"/>
          </p:cNvSpPr>
          <p:nvPr/>
        </p:nvSpPr>
        <p:spPr bwMode="auto">
          <a:xfrm>
            <a:off x="548534" y="1486781"/>
            <a:ext cx="11117156" cy="3676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lgn="ctr">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defRPr>
            </a:lvl1pPr>
            <a:lvl2pPr marL="688975" indent="-231775">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spcBef>
                <a:spcPct val="50000"/>
              </a:spcBef>
            </a:pPr>
            <a:r>
              <a:rPr lang="en-US" altLang="en-US" sz="2400" dirty="0">
                <a:solidFill>
                  <a:schemeClr val="bg2">
                    <a:lumMod val="20000"/>
                    <a:lumOff val="80000"/>
                  </a:schemeClr>
                </a:solidFill>
                <a:latin typeface="+mn-lt"/>
              </a:rPr>
              <a:t>Question ubiquitous requirements: </a:t>
            </a:r>
            <a:r>
              <a:rPr lang="en-US" altLang="en-US" sz="2400" dirty="0">
                <a:latin typeface="+mn-lt"/>
              </a:rPr>
              <a:t>Things that seem universal are often subject to unstated triggers or preconditions</a:t>
            </a:r>
          </a:p>
          <a:p>
            <a:pPr>
              <a:spcBef>
                <a:spcPct val="50000"/>
              </a:spcBef>
            </a:pPr>
            <a:r>
              <a:rPr lang="en-US" altLang="en-US" sz="2400" dirty="0">
                <a:latin typeface="+mn-lt"/>
              </a:rPr>
              <a:t>Most legitimate ubiquitous requirements state a fundamental property of the system</a:t>
            </a:r>
          </a:p>
          <a:p>
            <a:pPr lvl="1">
              <a:spcBef>
                <a:spcPct val="50000"/>
              </a:spcBef>
              <a:buFontTx/>
              <a:buChar char="•"/>
            </a:pPr>
            <a:r>
              <a:rPr lang="en-US" altLang="en-US" sz="2400" dirty="0">
                <a:latin typeface="+mn-lt"/>
              </a:rPr>
              <a:t>The system shall meet RoHS standards</a:t>
            </a:r>
          </a:p>
          <a:p>
            <a:pPr lvl="1">
              <a:spcBef>
                <a:spcPct val="50000"/>
              </a:spcBef>
              <a:buFontTx/>
              <a:buChar char="•"/>
            </a:pPr>
            <a:r>
              <a:rPr lang="en-US" altLang="en-US" sz="2400" dirty="0">
                <a:latin typeface="+mn-lt"/>
              </a:rPr>
              <a:t>The system case shall be available in both matte and gloss finishes</a:t>
            </a:r>
          </a:p>
          <a:p>
            <a:pPr>
              <a:spcBef>
                <a:spcPct val="50000"/>
              </a:spcBef>
            </a:pPr>
            <a:r>
              <a:rPr lang="en-US" altLang="en-US" sz="2400" dirty="0">
                <a:latin typeface="+mn-lt"/>
              </a:rPr>
              <a:t>System functions that appear ubiquitous are often not</a:t>
            </a:r>
          </a:p>
          <a:p>
            <a:pPr lvl="1">
              <a:spcBef>
                <a:spcPct val="50000"/>
              </a:spcBef>
              <a:buFontTx/>
              <a:buChar char="•"/>
            </a:pPr>
            <a:r>
              <a:rPr lang="en-US" altLang="en-US" sz="2400" dirty="0">
                <a:latin typeface="+mn-lt"/>
              </a:rPr>
              <a:t>The system shall warn the user of a low battery</a:t>
            </a:r>
          </a:p>
        </p:txBody>
      </p:sp>
    </p:spTree>
    <p:extLst>
      <p:ext uri="{BB962C8B-B14F-4D97-AF65-F5344CB8AC3E}">
        <p14:creationId xmlns:p14="http://schemas.microsoft.com/office/powerpoint/2010/main" val="882712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370" y="181088"/>
            <a:ext cx="11010816" cy="952499"/>
          </a:xfrm>
        </p:spPr>
        <p:txBody>
          <a:bodyPr/>
          <a:lstStyle/>
          <a:p>
            <a:r>
              <a:rPr lang="en-US" dirty="0"/>
              <a:t>Requirements </a:t>
            </a:r>
            <a:r>
              <a:rPr lang="en-US" i="1" dirty="0"/>
              <a:t>Completeness</a:t>
            </a:r>
          </a:p>
        </p:txBody>
      </p:sp>
      <p:sp>
        <p:nvSpPr>
          <p:cNvPr id="5" name="TextBox 4"/>
          <p:cNvSpPr txBox="1"/>
          <p:nvPr/>
        </p:nvSpPr>
        <p:spPr>
          <a:xfrm>
            <a:off x="518275" y="1161465"/>
            <a:ext cx="10761556" cy="4031873"/>
          </a:xfrm>
          <a:prstGeom prst="rect">
            <a:avLst/>
          </a:prstGeom>
          <a:noFill/>
        </p:spPr>
        <p:txBody>
          <a:bodyPr wrap="square" rtlCol="0">
            <a:spAutoFit/>
          </a:bodyPr>
          <a:lstStyle/>
          <a:p>
            <a:pPr>
              <a:spcBef>
                <a:spcPts val="800"/>
              </a:spcBef>
              <a:spcAft>
                <a:spcPts val="800"/>
              </a:spcAft>
            </a:pPr>
            <a:r>
              <a:rPr lang="en-US" sz="2400" dirty="0">
                <a:solidFill>
                  <a:schemeClr val="tx1"/>
                </a:solidFill>
              </a:rPr>
              <a:t>It takes much more than a single imperative sentence to satisfy all 10 </a:t>
            </a:r>
            <a:r>
              <a:rPr lang="en-US" sz="2400" dirty="0">
                <a:solidFill>
                  <a:schemeClr val="bg2">
                    <a:lumMod val="20000"/>
                    <a:lumOff val="80000"/>
                  </a:schemeClr>
                </a:solidFill>
              </a:rPr>
              <a:t>Attributes of a Good Requirement </a:t>
            </a:r>
            <a:r>
              <a:rPr lang="en-US" sz="2400" dirty="0">
                <a:solidFill>
                  <a:schemeClr val="tx1"/>
                </a:solidFill>
              </a:rPr>
              <a:t>for a single statement.</a:t>
            </a:r>
          </a:p>
          <a:p>
            <a:pPr>
              <a:spcBef>
                <a:spcPts val="800"/>
              </a:spcBef>
              <a:spcAft>
                <a:spcPts val="800"/>
              </a:spcAft>
            </a:pPr>
            <a:r>
              <a:rPr lang="en-US" sz="2400" dirty="0">
                <a:solidFill>
                  <a:schemeClr val="tx1"/>
                </a:solidFill>
              </a:rPr>
              <a:t>Other evidence can be provided through structural data model elements, or textual adds to the specification of the statement or collection of requirements. </a:t>
            </a:r>
          </a:p>
          <a:p>
            <a:pPr lvl="1">
              <a:spcBef>
                <a:spcPts val="800"/>
              </a:spcBef>
              <a:spcAft>
                <a:spcPts val="800"/>
              </a:spcAft>
            </a:pPr>
            <a:r>
              <a:rPr lang="en-US" sz="2400" dirty="0">
                <a:solidFill>
                  <a:schemeClr val="tx1"/>
                </a:solidFill>
              </a:rPr>
              <a:t>For example, a defined link from a requirement to an approved higher-level statement that it Satisfies is presumptive evidence of Necessity.</a:t>
            </a:r>
          </a:p>
          <a:p>
            <a:pPr lvl="1">
              <a:spcBef>
                <a:spcPts val="800"/>
              </a:spcBef>
              <a:spcAft>
                <a:spcPts val="800"/>
              </a:spcAft>
            </a:pPr>
            <a:r>
              <a:rPr lang="en-US" sz="2400" dirty="0">
                <a:solidFill>
                  <a:schemeClr val="tx1"/>
                </a:solidFill>
              </a:rPr>
              <a:t>Necessity can also be demonstrated by a “Rationale” attribute (“field”) attached to a requirement.</a:t>
            </a:r>
          </a:p>
        </p:txBody>
      </p:sp>
      <p:sp>
        <p:nvSpPr>
          <p:cNvPr id="6" name="AutoShape 4"/>
          <p:cNvSpPr>
            <a:spLocks noChangeArrowheads="1"/>
          </p:cNvSpPr>
          <p:nvPr/>
        </p:nvSpPr>
        <p:spPr bwMode="auto">
          <a:xfrm>
            <a:off x="518275" y="5428237"/>
            <a:ext cx="11217764" cy="1083985"/>
          </a:xfrm>
          <a:prstGeom prst="roundRect">
            <a:avLst>
              <a:gd name="adj" fmla="val 16667"/>
            </a:avLst>
          </a:prstGeom>
          <a:solidFill>
            <a:schemeClr val="accent2"/>
          </a:solidFill>
          <a:ln/>
        </p:spPr>
        <p:style>
          <a:lnRef idx="0">
            <a:schemeClr val="accent6"/>
          </a:lnRef>
          <a:fillRef idx="3">
            <a:schemeClr val="accent6"/>
          </a:fillRef>
          <a:effectRef idx="3">
            <a:schemeClr val="accent6"/>
          </a:effectRef>
          <a:fontRef idx="minor">
            <a:schemeClr val="lt1"/>
          </a:fontRef>
        </p:style>
        <p:txBody>
          <a:bodyPr wrap="square">
            <a:spAutoFit/>
          </a:bodyPr>
          <a:lstStyle/>
          <a:p>
            <a:pPr algn="ctr">
              <a:spcBef>
                <a:spcPct val="50000"/>
              </a:spcBef>
            </a:pPr>
            <a:r>
              <a:rPr lang="en-US" altLang="en-US" sz="2133" dirty="0">
                <a:solidFill>
                  <a:schemeClr val="tx1"/>
                </a:solidFill>
                <a:latin typeface="Intel Clear" panose="020B0604020203020204" pitchFamily="34" charset="0"/>
                <a:cs typeface="Arial" panose="020B0604020202020204" pitchFamily="34" charset="0"/>
              </a:rPr>
              <a:t>Structural arrangements of requirements may reasonably differ under different circumstances (product type, business unit, database functionality vs. Word/Excel, etc.) but strive to </a:t>
            </a:r>
            <a:r>
              <a:rPr lang="en-US" altLang="en-US" sz="2133" i="1" dirty="0">
                <a:solidFill>
                  <a:schemeClr val="tx1"/>
                </a:solidFill>
                <a:latin typeface="Intel Clear" panose="020B0604020203020204" pitchFamily="34" charset="0"/>
                <a:cs typeface="Arial" panose="020B0604020202020204" pitchFamily="34" charset="0"/>
              </a:rPr>
              <a:t>meet the intent </a:t>
            </a:r>
            <a:r>
              <a:rPr lang="en-US" altLang="en-US" sz="2133" dirty="0">
                <a:solidFill>
                  <a:schemeClr val="tx1"/>
                </a:solidFill>
                <a:latin typeface="Intel Clear" panose="020B0604020203020204" pitchFamily="34" charset="0"/>
                <a:cs typeface="Arial" panose="020B0604020202020204" pitchFamily="34" charset="0"/>
              </a:rPr>
              <a:t>of the Good Requirements Checklist items.</a:t>
            </a:r>
          </a:p>
        </p:txBody>
      </p:sp>
    </p:spTree>
    <p:extLst>
      <p:ext uri="{BB962C8B-B14F-4D97-AF65-F5344CB8AC3E}">
        <p14:creationId xmlns:p14="http://schemas.microsoft.com/office/powerpoint/2010/main" val="1540068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607484" y="3051926"/>
          <a:ext cx="10714904" cy="2670780"/>
        </p:xfrm>
        <a:graphic>
          <a:graphicData uri="http://schemas.openxmlformats.org/drawingml/2006/table">
            <a:tbl>
              <a:tblPr firstRow="1" bandRow="1">
                <a:tableStyleId>{2D5ABB26-0587-4C30-8999-92F81FD0307C}</a:tableStyleId>
              </a:tblPr>
              <a:tblGrid>
                <a:gridCol w="2567231">
                  <a:extLst>
                    <a:ext uri="{9D8B030D-6E8A-4147-A177-3AD203B41FA5}">
                      <a16:colId xmlns:a16="http://schemas.microsoft.com/office/drawing/2014/main" val="20000"/>
                    </a:ext>
                  </a:extLst>
                </a:gridCol>
                <a:gridCol w="8147673">
                  <a:extLst>
                    <a:ext uri="{9D8B030D-6E8A-4147-A177-3AD203B41FA5}">
                      <a16:colId xmlns:a16="http://schemas.microsoft.com/office/drawing/2014/main" val="20001"/>
                    </a:ext>
                  </a:extLst>
                </a:gridCol>
              </a:tblGrid>
              <a:tr h="502817">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2400" b="0" dirty="0">
                          <a:solidFill>
                            <a:schemeClr val="bg2">
                              <a:lumMod val="20000"/>
                              <a:lumOff val="80000"/>
                            </a:schemeClr>
                          </a:solidFill>
                          <a:latin typeface="+mn-lt"/>
                        </a:rPr>
                        <a:t>Name</a:t>
                      </a:r>
                    </a:p>
                  </a:txBody>
                  <a:tcPr marT="45713" marB="4571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0" dirty="0">
                          <a:solidFill>
                            <a:schemeClr val="tx1"/>
                          </a:solidFill>
                          <a:latin typeface="+mn-lt"/>
                        </a:rPr>
                        <a:t>A short, descriptive name</a:t>
                      </a:r>
                    </a:p>
                  </a:txBody>
                  <a:tcPr marT="45713" marB="45713"/>
                </a:tc>
                <a:extLst>
                  <a:ext uri="{0D108BD9-81ED-4DB2-BD59-A6C34878D82A}">
                    <a16:rowId xmlns:a16="http://schemas.microsoft.com/office/drawing/2014/main" val="10000"/>
                  </a:ext>
                </a:extLst>
              </a:tr>
              <a:tr h="493827">
                <a:tc>
                  <a:txBody>
                    <a:bodyPr/>
                    <a:lstStyle/>
                    <a:p>
                      <a:pPr algn="r"/>
                      <a:r>
                        <a:rPr lang="en-US" sz="2400" b="0" dirty="0">
                          <a:solidFill>
                            <a:schemeClr val="bg2">
                              <a:lumMod val="20000"/>
                              <a:lumOff val="80000"/>
                            </a:schemeClr>
                          </a:solidFill>
                          <a:latin typeface="+mn-lt"/>
                        </a:rPr>
                        <a:t>Requirement</a:t>
                      </a:r>
                    </a:p>
                  </a:txBody>
                  <a:tcPr marT="45713" marB="4571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0" dirty="0">
                          <a:solidFill>
                            <a:schemeClr val="tx1"/>
                          </a:solidFill>
                          <a:latin typeface="+mn-lt"/>
                        </a:rPr>
                        <a:t>The requirement statement itself, in EARS format</a:t>
                      </a:r>
                    </a:p>
                  </a:txBody>
                  <a:tcPr marT="45713" marB="45713"/>
                </a:tc>
                <a:extLst>
                  <a:ext uri="{0D108BD9-81ED-4DB2-BD59-A6C34878D82A}">
                    <a16:rowId xmlns:a16="http://schemas.microsoft.com/office/drawing/2014/main" val="10001"/>
                  </a:ext>
                </a:extLst>
              </a:tr>
              <a:tr h="728106">
                <a:tc>
                  <a:txBody>
                    <a:bodyPr/>
                    <a:lstStyle/>
                    <a:p>
                      <a:pPr algn="r"/>
                      <a:r>
                        <a:rPr lang="en-US" sz="2400" b="0" dirty="0">
                          <a:solidFill>
                            <a:schemeClr val="bg2">
                              <a:lumMod val="20000"/>
                              <a:lumOff val="80000"/>
                            </a:schemeClr>
                          </a:solidFill>
                          <a:latin typeface="+mn-lt"/>
                        </a:rPr>
                        <a:t>Intel Classification</a:t>
                      </a:r>
                    </a:p>
                  </a:txBody>
                  <a:tcPr marT="45713" marB="4571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0" dirty="0">
                          <a:solidFill>
                            <a:schemeClr val="tx1"/>
                          </a:solidFill>
                          <a:latin typeface="+mn-lt"/>
                        </a:rPr>
                        <a:t>Classification of the requirement according to Intel information security guidelines (Intel Confidential / Intel Top Secret)</a:t>
                      </a:r>
                    </a:p>
                  </a:txBody>
                  <a:tcPr marT="45713" marB="45713"/>
                </a:tc>
                <a:extLst>
                  <a:ext uri="{0D108BD9-81ED-4DB2-BD59-A6C34878D82A}">
                    <a16:rowId xmlns:a16="http://schemas.microsoft.com/office/drawing/2014/main" val="10004"/>
                  </a:ext>
                </a:extLst>
              </a:tr>
              <a:tr h="485430">
                <a:tc>
                  <a:txBody>
                    <a:bodyPr/>
                    <a:lstStyle/>
                    <a:p>
                      <a:pPr algn="r"/>
                      <a:r>
                        <a:rPr lang="en-US" sz="2400" b="0" dirty="0">
                          <a:solidFill>
                            <a:schemeClr val="bg2">
                              <a:lumMod val="20000"/>
                              <a:lumOff val="80000"/>
                            </a:schemeClr>
                          </a:solidFill>
                          <a:latin typeface="+mn-lt"/>
                        </a:rPr>
                        <a:t>Notes</a:t>
                      </a:r>
                    </a:p>
                  </a:txBody>
                  <a:tcPr marT="45713" marB="4571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0" dirty="0">
                          <a:solidFill>
                            <a:schemeClr val="tx1"/>
                          </a:solidFill>
                          <a:latin typeface="+mn-lt"/>
                        </a:rPr>
                        <a:t>Any explanatory or informational comments</a:t>
                      </a:r>
                    </a:p>
                  </a:txBody>
                  <a:tcPr marT="45713" marB="45713"/>
                </a:tc>
                <a:extLst>
                  <a:ext uri="{0D108BD9-81ED-4DB2-BD59-A6C34878D82A}">
                    <a16:rowId xmlns:a16="http://schemas.microsoft.com/office/drawing/2014/main" val="10006"/>
                  </a:ext>
                </a:extLst>
              </a:tr>
            </a:tbl>
          </a:graphicData>
        </a:graphic>
      </p:graphicFrame>
      <p:sp>
        <p:nvSpPr>
          <p:cNvPr id="91138" name="Rectangle 2"/>
          <p:cNvSpPr>
            <a:spLocks noGrp="1" noChangeArrowheads="1"/>
          </p:cNvSpPr>
          <p:nvPr>
            <p:ph type="title"/>
          </p:nvPr>
        </p:nvSpPr>
        <p:spPr/>
        <p:txBody>
          <a:bodyPr/>
          <a:lstStyle/>
          <a:p>
            <a:pPr eaLnBrk="1" hangingPunct="1"/>
            <a:r>
              <a:rPr lang="en-US" altLang="en-US" dirty="0"/>
              <a:t>Essential Requirements Information</a:t>
            </a:r>
          </a:p>
        </p:txBody>
      </p:sp>
      <p:sp>
        <p:nvSpPr>
          <p:cNvPr id="7" name="Text Box 3">
            <a:extLst>
              <a:ext uri="{FF2B5EF4-FFF2-40B4-BE49-F238E27FC236}">
                <a16:creationId xmlns:a16="http://schemas.microsoft.com/office/drawing/2014/main" id="{E4C1A473-1FDB-4D63-A978-4FC406E3E1E3}"/>
              </a:ext>
            </a:extLst>
          </p:cNvPr>
          <p:cNvSpPr txBox="1">
            <a:spLocks noChangeArrowheads="1"/>
          </p:cNvSpPr>
          <p:nvPr/>
        </p:nvSpPr>
        <p:spPr bwMode="auto">
          <a:xfrm>
            <a:off x="607484" y="1253069"/>
            <a:ext cx="11355297" cy="1407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defRPr>
            </a:lvl1pPr>
            <a:lvl2pPr marL="636588" indent="-179388">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Bef>
                <a:spcPct val="50000"/>
              </a:spcBef>
            </a:pPr>
            <a:r>
              <a:rPr lang="en-US" altLang="en-US" sz="2667" dirty="0">
                <a:latin typeface="+mn-lt"/>
              </a:rPr>
              <a:t>Every requirement needs to include key </a:t>
            </a:r>
            <a:r>
              <a:rPr lang="en-US" altLang="en-US" sz="2667" dirty="0" err="1">
                <a:latin typeface="+mn-lt"/>
              </a:rPr>
              <a:t>infomation</a:t>
            </a:r>
            <a:endParaRPr lang="en-US" altLang="en-US" sz="2667" i="1" dirty="0">
              <a:latin typeface="+mn-lt"/>
            </a:endParaRPr>
          </a:p>
          <a:p>
            <a:pPr indent="-179388" hangingPunct="1">
              <a:spcBef>
                <a:spcPct val="50000"/>
              </a:spcBef>
            </a:pPr>
            <a:r>
              <a:rPr lang="en-US" altLang="en-US" sz="2667" dirty="0">
                <a:latin typeface="+mn-lt"/>
                <a:ea typeface="Intel Clear Light" panose="020B0404020203020204" pitchFamily="34" charset="0"/>
                <a:cs typeface="Intel Clear Light" panose="020B0404020203020204" pitchFamily="34" charset="0"/>
              </a:rPr>
              <a:t>The items below represent the </a:t>
            </a:r>
            <a:r>
              <a:rPr lang="en-US" altLang="en-US" sz="2667" dirty="0">
                <a:solidFill>
                  <a:schemeClr val="bg2">
                    <a:lumMod val="20000"/>
                    <a:lumOff val="80000"/>
                  </a:schemeClr>
                </a:solidFill>
                <a:latin typeface="+mn-lt"/>
                <a:ea typeface="Intel Clear Light" panose="020B0404020203020204" pitchFamily="34" charset="0"/>
                <a:cs typeface="Intel Clear Light" panose="020B0404020203020204" pitchFamily="34" charset="0"/>
              </a:rPr>
              <a:t>minimum</a:t>
            </a:r>
            <a:r>
              <a:rPr lang="en-US" altLang="en-US" sz="2667" dirty="0">
                <a:latin typeface="+mn-lt"/>
                <a:ea typeface="Intel Clear Light" panose="020B0404020203020204" pitchFamily="34" charset="0"/>
                <a:cs typeface="Intel Clear Light" panose="020B0404020203020204" pitchFamily="34" charset="0"/>
              </a:rPr>
              <a:t> list of attributes (“fields”) for</a:t>
            </a:r>
            <a:br>
              <a:rPr lang="en-US" altLang="en-US" sz="2667" dirty="0">
                <a:latin typeface="+mn-lt"/>
                <a:ea typeface="Intel Clear Light" panose="020B0404020203020204" pitchFamily="34" charset="0"/>
                <a:cs typeface="Intel Clear Light" panose="020B0404020203020204" pitchFamily="34" charset="0"/>
              </a:rPr>
            </a:br>
            <a:r>
              <a:rPr lang="en-US" altLang="en-US" sz="2667" dirty="0">
                <a:latin typeface="+mn-lt"/>
                <a:ea typeface="Intel Clear Light" panose="020B0404020203020204" pitchFamily="34" charset="0"/>
                <a:cs typeface="Intel Clear Light" panose="020B0404020203020204" pitchFamily="34" charset="0"/>
              </a:rPr>
              <a:t>any individual requirement statement:</a:t>
            </a:r>
          </a:p>
        </p:txBody>
      </p:sp>
    </p:spTree>
    <p:extLst>
      <p:ext uri="{BB962C8B-B14F-4D97-AF65-F5344CB8AC3E}">
        <p14:creationId xmlns:p14="http://schemas.microsoft.com/office/powerpoint/2010/main" val="3438922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a:t>
            </a:r>
          </a:p>
        </p:txBody>
      </p:sp>
      <p:sp>
        <p:nvSpPr>
          <p:cNvPr id="4" name="Slide Number Placeholder 3"/>
          <p:cNvSpPr>
            <a:spLocks noGrp="1"/>
          </p:cNvSpPr>
          <p:nvPr>
            <p:ph type="sldNum" sz="quarter" idx="12"/>
          </p:nvPr>
        </p:nvSpPr>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fld id="{240314D1-756E-405D-ACC2-902F57B77ACD}" type="slidenum">
              <a:rPr kumimoji="0" lang="en-US" sz="2400" b="0" i="0" u="none" strike="noStrike" kern="0" cap="none" spc="0" normalizeH="0" baseline="0" noProof="0" smtClean="0">
                <a:ln>
                  <a:noFill/>
                </a:ln>
                <a:solidFill>
                  <a:srgbClr val="000000"/>
                </a:solidFill>
                <a:effectLst/>
                <a:uLnTx/>
                <a:uFillTx/>
                <a:latin typeface="Intel Clear"/>
                <a:sym typeface="Helvetica Neue"/>
              </a:rPr>
              <a:pPr marL="0" marR="0" lvl="0" indent="0" algn="l" defTabSz="1219169" rtl="0" eaLnBrk="1" fontAlgn="auto" latinLnBrk="0" hangingPunct="0">
                <a:lnSpc>
                  <a:spcPct val="90000"/>
                </a:lnSpc>
                <a:spcBef>
                  <a:spcPts val="2250"/>
                </a:spcBef>
                <a:spcAft>
                  <a:spcPts val="0"/>
                </a:spcAft>
                <a:buClrTx/>
                <a:buSzTx/>
                <a:buFontTx/>
                <a:buNone/>
                <a:tabLst/>
                <a:defRPr/>
              </a:pPr>
              <a:t>6</a:t>
            </a:fld>
            <a:endParaRPr kumimoji="0" lang="en-US" sz="2400" b="0" i="0" u="none" strike="noStrike" kern="0" cap="none" spc="0" normalizeH="0" baseline="0" noProof="0" dirty="0">
              <a:ln>
                <a:noFill/>
              </a:ln>
              <a:solidFill>
                <a:srgbClr val="000000"/>
              </a:solidFill>
              <a:effectLst/>
              <a:uLnTx/>
              <a:uFillTx/>
              <a:latin typeface="Intel Clear"/>
              <a:sym typeface="Helvetica Neue"/>
            </a:endParaRPr>
          </a:p>
        </p:txBody>
      </p:sp>
      <p:sp>
        <p:nvSpPr>
          <p:cNvPr id="5" name="Text Box 1027"/>
          <p:cNvSpPr txBox="1">
            <a:spLocks noChangeArrowheads="1"/>
          </p:cNvSpPr>
          <p:nvPr/>
        </p:nvSpPr>
        <p:spPr bwMode="auto">
          <a:xfrm>
            <a:off x="532099" y="1828485"/>
            <a:ext cx="11158984" cy="4377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68275" indent="-168275">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marL="168275" marR="0" lvl="0" indent="-168275" algn="l" defTabSz="1219169" rtl="0" eaLnBrk="1" fontAlgn="auto" latinLnBrk="0" hangingPunct="0">
              <a:lnSpc>
                <a:spcPct val="90000"/>
              </a:lnSpc>
              <a:spcBef>
                <a:spcPct val="50000"/>
              </a:spcBef>
              <a:spcAft>
                <a:spcPts val="0"/>
              </a:spcAft>
              <a:buClrTx/>
              <a:buSzTx/>
              <a:buFontTx/>
              <a:buChar char="•"/>
              <a:tabLst/>
              <a:defRPr/>
            </a:pPr>
            <a:r>
              <a:rPr kumimoji="0" lang="en-US" altLang="en-US" sz="2400" b="0" i="0" u="none" strike="noStrike" kern="0" cap="none" spc="0" normalizeH="0" baseline="0" noProof="0" dirty="0">
                <a:ln>
                  <a:noFill/>
                </a:ln>
                <a:solidFill>
                  <a:srgbClr val="FFFFFF"/>
                </a:solidFill>
                <a:effectLst/>
                <a:uLnTx/>
                <a:uFillTx/>
                <a:latin typeface="Intel Clear"/>
                <a:cs typeface="Intel Clear" panose="020B0604020203020204" pitchFamily="34" charset="0"/>
                <a:sym typeface="Helvetica Neue"/>
              </a:rPr>
              <a:t>Identify the most common problems with natural language requirements</a:t>
            </a:r>
          </a:p>
          <a:p>
            <a:pPr marL="168275" marR="0" lvl="0" indent="-168275" algn="l" defTabSz="1219169" rtl="0" eaLnBrk="1" fontAlgn="auto" latinLnBrk="0" hangingPunct="0">
              <a:lnSpc>
                <a:spcPct val="90000"/>
              </a:lnSpc>
              <a:spcBef>
                <a:spcPct val="50000"/>
              </a:spcBef>
              <a:spcAft>
                <a:spcPts val="0"/>
              </a:spcAft>
              <a:buClrTx/>
              <a:buSzTx/>
              <a:buFontTx/>
              <a:buChar char="•"/>
              <a:tabLst/>
              <a:defRPr/>
            </a:pPr>
            <a:r>
              <a:rPr kumimoji="0" lang="en-US" altLang="en-US" sz="2400" b="0" i="0" u="none" strike="noStrike" kern="0" cap="none" spc="0" normalizeH="0" baseline="0" noProof="0" dirty="0">
                <a:ln>
                  <a:noFill/>
                </a:ln>
                <a:solidFill>
                  <a:srgbClr val="FFFFFF"/>
                </a:solidFill>
                <a:effectLst/>
                <a:uLnTx/>
                <a:uFillTx/>
                <a:latin typeface="Intel Clear"/>
                <a:cs typeface="Intel Clear" panose="020B0604020203020204" pitchFamily="34" charset="0"/>
                <a:sym typeface="Helvetica Neue"/>
              </a:rPr>
              <a:t>Understand several fundamental best practices in requirements specification.</a:t>
            </a:r>
          </a:p>
          <a:p>
            <a:pPr marL="168275" marR="0" lvl="0" indent="-168275" algn="l" defTabSz="1219169" rtl="0" eaLnBrk="1" fontAlgn="auto" latinLnBrk="0" hangingPunct="0">
              <a:lnSpc>
                <a:spcPct val="90000"/>
              </a:lnSpc>
              <a:spcBef>
                <a:spcPct val="50000"/>
              </a:spcBef>
              <a:spcAft>
                <a:spcPts val="0"/>
              </a:spcAft>
              <a:buClrTx/>
              <a:buSzTx/>
              <a:buFontTx/>
              <a:buChar char="•"/>
              <a:tabLst/>
              <a:defRPr/>
            </a:pPr>
            <a:r>
              <a:rPr kumimoji="0" lang="en-US" altLang="en-US" sz="2400" b="0" i="0" u="none" strike="noStrike" kern="0" cap="none" spc="0" normalizeH="0" baseline="0" noProof="0" dirty="0">
                <a:ln>
                  <a:noFill/>
                </a:ln>
                <a:solidFill>
                  <a:srgbClr val="FFFFFF"/>
                </a:solidFill>
                <a:effectLst/>
                <a:uLnTx/>
                <a:uFillTx/>
                <a:latin typeface="Intel Clear"/>
                <a:cs typeface="Intel Clear" panose="020B0604020203020204" pitchFamily="34" charset="0"/>
                <a:sym typeface="Helvetica Neue"/>
              </a:rPr>
              <a:t>Write functional requirements and constraints using a simple syntax</a:t>
            </a:r>
          </a:p>
          <a:p>
            <a:pPr marL="168275" marR="0" lvl="0" indent="-168275" algn="l" defTabSz="1219169" rtl="0" eaLnBrk="1" fontAlgn="auto" latinLnBrk="0" hangingPunct="0">
              <a:lnSpc>
                <a:spcPct val="90000"/>
              </a:lnSpc>
              <a:spcBef>
                <a:spcPct val="50000"/>
              </a:spcBef>
              <a:spcAft>
                <a:spcPts val="0"/>
              </a:spcAft>
              <a:buClrTx/>
              <a:buSzTx/>
              <a:buFontTx/>
              <a:buChar char="•"/>
              <a:tabLst/>
              <a:defRPr/>
            </a:pPr>
            <a:r>
              <a:rPr kumimoji="0" lang="en-US" altLang="en-US" sz="2400" b="0" i="0" u="none" strike="noStrike" kern="0" cap="none" spc="0" normalizeH="0" baseline="0" noProof="0" dirty="0">
                <a:ln>
                  <a:noFill/>
                </a:ln>
                <a:solidFill>
                  <a:srgbClr val="FFFFFF"/>
                </a:solidFill>
                <a:effectLst/>
                <a:uLnTx/>
                <a:uFillTx/>
                <a:latin typeface="Intel Clear"/>
                <a:cs typeface="Intel Clear" panose="020B0604020203020204" pitchFamily="34" charset="0"/>
                <a:sym typeface="Helvetica Neue"/>
              </a:rPr>
              <a:t>Write quantified, unambiguous quality and performance requirements</a:t>
            </a:r>
          </a:p>
          <a:p>
            <a:pPr marL="168275" marR="0" lvl="0" indent="-168275" algn="l" defTabSz="1219169" rtl="0" eaLnBrk="1" fontAlgn="auto" latinLnBrk="0" hangingPunct="0">
              <a:lnSpc>
                <a:spcPct val="90000"/>
              </a:lnSpc>
              <a:spcBef>
                <a:spcPct val="50000"/>
              </a:spcBef>
              <a:spcAft>
                <a:spcPts val="0"/>
              </a:spcAft>
              <a:buClrTx/>
              <a:buSzTx/>
              <a:buFontTx/>
              <a:buChar char="•"/>
              <a:tabLst/>
              <a:defRPr/>
            </a:pPr>
            <a:r>
              <a:rPr kumimoji="0" lang="en-US" altLang="en-US" sz="2400" b="0" i="0" u="none" strike="noStrike" kern="0" cap="none" spc="0" normalizeH="0" baseline="0" noProof="0" dirty="0">
                <a:ln>
                  <a:noFill/>
                </a:ln>
                <a:solidFill>
                  <a:srgbClr val="FFFFFF"/>
                </a:solidFill>
                <a:effectLst/>
                <a:uLnTx/>
                <a:uFillTx/>
                <a:latin typeface="Arial" panose="020B0604020202020204" pitchFamily="34" charset="0"/>
                <a:cs typeface="Intel Clear" panose="020B0604020203020204" pitchFamily="34" charset="0"/>
                <a:sym typeface="Helvetica Neue"/>
              </a:rPr>
              <a:t>Describe additional techniques besides natural language that can be used to specify requirements.</a:t>
            </a:r>
            <a:endParaRPr kumimoji="0" lang="en-US" altLang="en-US" sz="2400" b="0" i="0" u="none" strike="noStrike" kern="0" cap="none" spc="0" normalizeH="0" baseline="0" noProof="0" dirty="0">
              <a:ln>
                <a:noFill/>
              </a:ln>
              <a:solidFill>
                <a:srgbClr val="FFFFFF"/>
              </a:solidFill>
              <a:effectLst/>
              <a:uLnTx/>
              <a:uFillTx/>
              <a:latin typeface="Intel Clear"/>
              <a:cs typeface="Intel Clear" panose="020B0604020203020204" pitchFamily="34" charset="0"/>
              <a:sym typeface="Helvetica Neue"/>
            </a:endParaRPr>
          </a:p>
          <a:p>
            <a:pPr marL="168275" marR="0" lvl="0" indent="-168275" algn="l" defTabSz="1219169" rtl="0" eaLnBrk="1" fontAlgn="auto" latinLnBrk="0" hangingPunct="0">
              <a:lnSpc>
                <a:spcPct val="90000"/>
              </a:lnSpc>
              <a:spcBef>
                <a:spcPct val="50000"/>
              </a:spcBef>
              <a:spcAft>
                <a:spcPts val="0"/>
              </a:spcAft>
              <a:buClrTx/>
              <a:buSzTx/>
              <a:buFontTx/>
              <a:buChar char="•"/>
              <a:tabLst/>
              <a:defRPr/>
            </a:pPr>
            <a:r>
              <a:rPr kumimoji="0" lang="en-US" altLang="en-US" sz="2400" b="0" i="0" u="none" strike="noStrike" kern="0" cap="none" spc="0" normalizeH="0" baseline="0" noProof="0" dirty="0">
                <a:ln>
                  <a:noFill/>
                </a:ln>
                <a:solidFill>
                  <a:srgbClr val="FFFFFF"/>
                </a:solidFill>
                <a:effectLst/>
                <a:uLnTx/>
                <a:uFillTx/>
                <a:latin typeface="Intel Clear"/>
                <a:cs typeface="Intel Clear" panose="020B0604020203020204" pitchFamily="34" charset="0"/>
                <a:sym typeface="Helvetica Neue"/>
              </a:rPr>
              <a:t>Describe </a:t>
            </a:r>
            <a:r>
              <a:rPr kumimoji="0" lang="en-US" altLang="en-US" sz="2400" b="0" i="1" u="none" strike="noStrike" kern="0" cap="none" spc="0" normalizeH="0" baseline="0" noProof="0" dirty="0">
                <a:ln>
                  <a:noFill/>
                </a:ln>
                <a:solidFill>
                  <a:srgbClr val="FFFFFF"/>
                </a:solidFill>
                <a:effectLst/>
                <a:uLnTx/>
                <a:uFillTx/>
                <a:latin typeface="Intel Clear"/>
                <a:cs typeface="Intel Clear" panose="020B0604020203020204" pitchFamily="34" charset="0"/>
                <a:sym typeface="Helvetica Neue"/>
              </a:rPr>
              <a:t>objective</a:t>
            </a:r>
            <a:r>
              <a:rPr kumimoji="0" lang="en-US" altLang="en-US" sz="2400" b="0" i="0" u="none" strike="noStrike" kern="0" cap="none" spc="0" normalizeH="0" baseline="0" noProof="0" dirty="0">
                <a:ln>
                  <a:noFill/>
                </a:ln>
                <a:solidFill>
                  <a:srgbClr val="FFFFFF"/>
                </a:solidFill>
                <a:effectLst/>
                <a:uLnTx/>
                <a:uFillTx/>
                <a:latin typeface="Intel Clear"/>
                <a:cs typeface="Intel Clear" panose="020B0604020203020204" pitchFamily="34" charset="0"/>
                <a:sym typeface="Helvetica Neue"/>
              </a:rPr>
              <a:t> and </a:t>
            </a:r>
            <a:r>
              <a:rPr kumimoji="0" lang="en-US" altLang="en-US" sz="2400" b="0" i="1" u="none" strike="noStrike" kern="0" cap="none" spc="0" normalizeH="0" baseline="0" noProof="0" dirty="0">
                <a:ln>
                  <a:noFill/>
                </a:ln>
                <a:solidFill>
                  <a:srgbClr val="FFFFFF"/>
                </a:solidFill>
                <a:effectLst/>
                <a:uLnTx/>
                <a:uFillTx/>
                <a:latin typeface="Intel Clear"/>
                <a:cs typeface="Intel Clear" panose="020B0604020203020204" pitchFamily="34" charset="0"/>
                <a:sym typeface="Helvetica Neue"/>
              </a:rPr>
              <a:t>subjective</a:t>
            </a:r>
            <a:r>
              <a:rPr kumimoji="0" lang="en-US" altLang="en-US" sz="2400" b="0" i="0" u="none" strike="noStrike" kern="0" cap="none" spc="0" normalizeH="0" baseline="0" noProof="0" dirty="0">
                <a:ln>
                  <a:noFill/>
                </a:ln>
                <a:solidFill>
                  <a:srgbClr val="FFFFFF"/>
                </a:solidFill>
                <a:effectLst/>
                <a:uLnTx/>
                <a:uFillTx/>
                <a:latin typeface="Intel Clear"/>
                <a:cs typeface="Intel Clear" panose="020B0604020203020204" pitchFamily="34" charset="0"/>
                <a:sym typeface="Helvetica Neue"/>
              </a:rPr>
              <a:t> techniques to assess requirements quality</a:t>
            </a:r>
          </a:p>
          <a:p>
            <a:pPr marL="168275" marR="0" lvl="0" indent="-168275" algn="l" defTabSz="1219169" rtl="0" eaLnBrk="1" fontAlgn="auto" latinLnBrk="0" hangingPunct="0">
              <a:lnSpc>
                <a:spcPct val="90000"/>
              </a:lnSpc>
              <a:spcBef>
                <a:spcPct val="50000"/>
              </a:spcBef>
              <a:spcAft>
                <a:spcPts val="0"/>
              </a:spcAft>
              <a:buClrTx/>
              <a:buSzTx/>
              <a:buFontTx/>
              <a:buChar char="•"/>
              <a:tabLst/>
              <a:defRPr/>
            </a:pPr>
            <a:r>
              <a:rPr lang="en-US" altLang="en-US" sz="2400" kern="0" dirty="0">
                <a:solidFill>
                  <a:srgbClr val="FFFFFF"/>
                </a:solidFill>
                <a:latin typeface="Intel Clear"/>
                <a:cs typeface="Intel Clear" panose="020B0604020203020204" pitchFamily="34" charset="0"/>
                <a:sym typeface="Helvetica Neue"/>
              </a:rPr>
              <a:t>Describe key practices in Requirements Management, and how they’re enabled</a:t>
            </a:r>
            <a:endParaRPr kumimoji="0" lang="en-US" altLang="en-US" sz="2400" b="0" i="0" u="none" strike="noStrike" kern="0" cap="none" spc="0" normalizeH="0" baseline="0" noProof="0" dirty="0">
              <a:ln>
                <a:noFill/>
              </a:ln>
              <a:solidFill>
                <a:srgbClr val="FFFFFF"/>
              </a:solidFill>
              <a:effectLst/>
              <a:uLnTx/>
              <a:uFillTx/>
              <a:latin typeface="Intel Clear"/>
              <a:cs typeface="Intel Clear" panose="020B0604020203020204" pitchFamily="34" charset="0"/>
              <a:sym typeface="Helvetica Neue"/>
            </a:endParaRPr>
          </a:p>
          <a:p>
            <a:pPr marL="168275" marR="0" lvl="0" indent="-168275" algn="l" defTabSz="1219169" rtl="0" eaLnBrk="1" fontAlgn="auto" latinLnBrk="0" hangingPunct="0">
              <a:lnSpc>
                <a:spcPct val="90000"/>
              </a:lnSpc>
              <a:spcBef>
                <a:spcPct val="50000"/>
              </a:spcBef>
              <a:spcAft>
                <a:spcPts val="0"/>
              </a:spcAft>
              <a:buClrTx/>
              <a:buSzTx/>
              <a:buFontTx/>
              <a:buChar char="•"/>
              <a:tabLst/>
              <a:defRPr/>
            </a:pPr>
            <a:r>
              <a:rPr kumimoji="0" lang="en-US" altLang="en-US" sz="2400" b="0" i="0" u="none" strike="noStrike" kern="0" cap="none" spc="0" normalizeH="0" baseline="0" noProof="0" dirty="0">
                <a:ln>
                  <a:noFill/>
                </a:ln>
                <a:solidFill>
                  <a:srgbClr val="FFFFFF"/>
                </a:solidFill>
                <a:effectLst/>
                <a:uLnTx/>
                <a:uFillTx/>
                <a:latin typeface="Intel Clear"/>
                <a:cs typeface="Intel Clear" panose="020B0604020203020204" pitchFamily="34" charset="0"/>
                <a:sym typeface="Helvetica Neue"/>
              </a:rPr>
              <a:t>Know where to find more information on the topics presented</a:t>
            </a:r>
          </a:p>
        </p:txBody>
      </p:sp>
      <p:sp>
        <p:nvSpPr>
          <p:cNvPr id="6" name="Rectangle 1028"/>
          <p:cNvSpPr>
            <a:spLocks noChangeArrowheads="1"/>
          </p:cNvSpPr>
          <p:nvPr/>
        </p:nvSpPr>
        <p:spPr bwMode="auto">
          <a:xfrm>
            <a:off x="607484" y="1129833"/>
            <a:ext cx="8257416" cy="463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marL="0" marR="0" lvl="0" indent="0" algn="l" defTabSz="1219169" rtl="0" eaLnBrk="1" fontAlgn="auto" latinLnBrk="0" hangingPunct="0">
              <a:lnSpc>
                <a:spcPct val="90000"/>
              </a:lnSpc>
              <a:spcBef>
                <a:spcPts val="2250"/>
              </a:spcBef>
              <a:spcAft>
                <a:spcPts val="0"/>
              </a:spcAft>
              <a:buClrTx/>
              <a:buSzTx/>
              <a:buFontTx/>
              <a:buNone/>
              <a:tabLst/>
              <a:defRPr/>
            </a:pPr>
            <a:r>
              <a:rPr kumimoji="0" lang="en-US" altLang="en-US" sz="2667" b="0" i="0" u="none" strike="noStrike" kern="0" cap="none" spc="0" normalizeH="0" baseline="0" noProof="0" dirty="0">
                <a:ln>
                  <a:noFill/>
                </a:ln>
                <a:solidFill>
                  <a:srgbClr val="FFFFFF"/>
                </a:solidFill>
                <a:effectLst/>
                <a:uLnTx/>
                <a:uFillTx/>
                <a:latin typeface="Intel Clear"/>
                <a:cs typeface="Intel Clear" panose="020B0604020203020204" pitchFamily="34" charset="0"/>
                <a:sym typeface="Helvetica Neue"/>
              </a:rPr>
              <a:t>Upon completing this course, you should be able to:</a:t>
            </a:r>
          </a:p>
        </p:txBody>
      </p:sp>
    </p:spTree>
    <p:extLst>
      <p:ext uri="{BB962C8B-B14F-4D97-AF65-F5344CB8AC3E}">
        <p14:creationId xmlns:p14="http://schemas.microsoft.com/office/powerpoint/2010/main" val="26867450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609814" y="1435163"/>
          <a:ext cx="10714904" cy="4480491"/>
        </p:xfrm>
        <a:graphic>
          <a:graphicData uri="http://schemas.openxmlformats.org/drawingml/2006/table">
            <a:tbl>
              <a:tblPr firstRow="1" bandRow="1">
                <a:tableStyleId>{2D5ABB26-0587-4C30-8999-92F81FD0307C}</a:tableStyleId>
              </a:tblPr>
              <a:tblGrid>
                <a:gridCol w="2174483">
                  <a:extLst>
                    <a:ext uri="{9D8B030D-6E8A-4147-A177-3AD203B41FA5}">
                      <a16:colId xmlns:a16="http://schemas.microsoft.com/office/drawing/2014/main" val="20000"/>
                    </a:ext>
                  </a:extLst>
                </a:gridCol>
                <a:gridCol w="8540421">
                  <a:extLst>
                    <a:ext uri="{9D8B030D-6E8A-4147-A177-3AD203B41FA5}">
                      <a16:colId xmlns:a16="http://schemas.microsoft.com/office/drawing/2014/main" val="20001"/>
                    </a:ext>
                  </a:extLst>
                </a:gridCol>
              </a:tblGrid>
              <a:tr h="568312">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2400" b="0" dirty="0">
                          <a:solidFill>
                            <a:schemeClr val="bg2">
                              <a:lumMod val="20000"/>
                              <a:lumOff val="80000"/>
                            </a:schemeClr>
                          </a:solidFill>
                          <a:latin typeface="+mn-lt"/>
                        </a:rPr>
                        <a:t>Complete</a:t>
                      </a:r>
                    </a:p>
                  </a:txBody>
                  <a:tcPr marT="45713" marB="4571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0" dirty="0">
                          <a:solidFill>
                            <a:schemeClr val="tx1"/>
                          </a:solidFill>
                          <a:latin typeface="+mn-lt"/>
                        </a:rPr>
                        <a:t>All attributes (“fields”) are complete; review by Consumer(s) indicates that sufficient information is present</a:t>
                      </a:r>
                    </a:p>
                  </a:txBody>
                  <a:tcPr marT="45713" marB="45713"/>
                </a:tc>
                <a:extLst>
                  <a:ext uri="{0D108BD9-81ED-4DB2-BD59-A6C34878D82A}">
                    <a16:rowId xmlns:a16="http://schemas.microsoft.com/office/drawing/2014/main" val="10000"/>
                  </a:ext>
                </a:extLst>
              </a:tr>
              <a:tr h="558151">
                <a:tc>
                  <a:txBody>
                    <a:bodyPr/>
                    <a:lstStyle/>
                    <a:p>
                      <a:pPr algn="r"/>
                      <a:r>
                        <a:rPr lang="en-US" sz="2400" b="0" dirty="0">
                          <a:solidFill>
                            <a:schemeClr val="bg2">
                              <a:lumMod val="20000"/>
                              <a:lumOff val="80000"/>
                            </a:schemeClr>
                          </a:solidFill>
                          <a:latin typeface="+mn-lt"/>
                        </a:rPr>
                        <a:t>Correct</a:t>
                      </a:r>
                    </a:p>
                  </a:txBody>
                  <a:tcPr marT="45713" marB="4571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0" dirty="0">
                          <a:solidFill>
                            <a:schemeClr val="tx1"/>
                          </a:solidFill>
                          <a:latin typeface="+mn-lt"/>
                        </a:rPr>
                        <a:t>Technical accuracy; Producer of source content reviews and indicates correctness.</a:t>
                      </a:r>
                    </a:p>
                  </a:txBody>
                  <a:tcPr marT="45713" marB="45713"/>
                </a:tc>
                <a:extLst>
                  <a:ext uri="{0D108BD9-81ED-4DB2-BD59-A6C34878D82A}">
                    <a16:rowId xmlns:a16="http://schemas.microsoft.com/office/drawing/2014/main" val="10001"/>
                  </a:ext>
                </a:extLst>
              </a:tr>
              <a:tr h="822947">
                <a:tc>
                  <a:txBody>
                    <a:bodyPr/>
                    <a:lstStyle/>
                    <a:p>
                      <a:pPr algn="r"/>
                      <a:r>
                        <a:rPr lang="en-US" sz="2400" b="0" dirty="0">
                          <a:solidFill>
                            <a:schemeClr val="bg2">
                              <a:lumMod val="20000"/>
                              <a:lumOff val="80000"/>
                            </a:schemeClr>
                          </a:solidFill>
                          <a:latin typeface="+mn-lt"/>
                        </a:rPr>
                        <a:t>Concise</a:t>
                      </a:r>
                    </a:p>
                  </a:txBody>
                  <a:tcPr marT="45713" marB="4571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0" dirty="0">
                          <a:solidFill>
                            <a:schemeClr val="tx1"/>
                          </a:solidFill>
                          <a:latin typeface="+mn-lt"/>
                        </a:rPr>
                        <a:t>Requirement contains only one independent idea, defined and tested as a whole</a:t>
                      </a:r>
                    </a:p>
                  </a:txBody>
                  <a:tcPr marT="45713" marB="45713"/>
                </a:tc>
                <a:extLst>
                  <a:ext uri="{0D108BD9-81ED-4DB2-BD59-A6C34878D82A}">
                    <a16:rowId xmlns:a16="http://schemas.microsoft.com/office/drawing/2014/main" val="10002"/>
                  </a:ext>
                </a:extLst>
              </a:tr>
              <a:tr h="558151">
                <a:tc>
                  <a:txBody>
                    <a:bodyPr/>
                    <a:lstStyle/>
                    <a:p>
                      <a:pPr algn="r"/>
                      <a:r>
                        <a:rPr lang="en-US" sz="2400" b="0" dirty="0">
                          <a:solidFill>
                            <a:schemeClr val="bg2">
                              <a:lumMod val="20000"/>
                              <a:lumOff val="80000"/>
                            </a:schemeClr>
                          </a:solidFill>
                          <a:latin typeface="+mn-lt"/>
                        </a:rPr>
                        <a:t>Feasible</a:t>
                      </a:r>
                    </a:p>
                  </a:txBody>
                  <a:tcPr marT="45713" marB="4571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0" dirty="0">
                          <a:solidFill>
                            <a:schemeClr val="tx1"/>
                          </a:solidFill>
                          <a:latin typeface="+mn-lt"/>
                        </a:rPr>
                        <a:t>Review and Approval indicates requirement can be completed on the project with available time and resource</a:t>
                      </a:r>
                    </a:p>
                  </a:txBody>
                  <a:tcPr marT="45713" marB="45713"/>
                </a:tc>
                <a:extLst>
                  <a:ext uri="{0D108BD9-81ED-4DB2-BD59-A6C34878D82A}">
                    <a16:rowId xmlns:a16="http://schemas.microsoft.com/office/drawing/2014/main" val="10003"/>
                  </a:ext>
                </a:extLst>
              </a:tr>
              <a:tr h="822947">
                <a:tc>
                  <a:txBody>
                    <a:bodyPr/>
                    <a:lstStyle/>
                    <a:p>
                      <a:pPr algn="r"/>
                      <a:r>
                        <a:rPr lang="en-US" sz="2400" b="0" dirty="0">
                          <a:solidFill>
                            <a:schemeClr val="bg2">
                              <a:lumMod val="20000"/>
                              <a:lumOff val="80000"/>
                            </a:schemeClr>
                          </a:solidFill>
                          <a:latin typeface="+mn-lt"/>
                        </a:rPr>
                        <a:t>Necessary</a:t>
                      </a:r>
                    </a:p>
                  </a:txBody>
                  <a:tcPr marT="45713" marB="4571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0" dirty="0">
                          <a:solidFill>
                            <a:schemeClr val="tx1"/>
                          </a:solidFill>
                          <a:latin typeface="+mn-lt"/>
                        </a:rPr>
                        <a:t>Traceability to the content that requirement Satisfies – or – </a:t>
                      </a:r>
                    </a:p>
                    <a:p>
                      <a:pPr marL="0" marR="0" indent="0" algn="l" defTabSz="914400" rtl="0" eaLnBrk="1" fontAlgn="auto" latinLnBrk="0" hangingPunct="1">
                        <a:lnSpc>
                          <a:spcPct val="100000"/>
                        </a:lnSpc>
                        <a:spcBef>
                          <a:spcPts val="0"/>
                        </a:spcBef>
                        <a:spcAft>
                          <a:spcPts val="0"/>
                        </a:spcAft>
                        <a:buClrTx/>
                        <a:buSzTx/>
                        <a:buFontTx/>
                        <a:buNone/>
                        <a:tabLst/>
                        <a:defRPr/>
                      </a:pPr>
                      <a:r>
                        <a:rPr lang="en-US" sz="2400" b="0" dirty="0">
                          <a:solidFill>
                            <a:schemeClr val="tx1"/>
                          </a:solidFill>
                          <a:latin typeface="+mn-lt"/>
                        </a:rPr>
                        <a:t>Statement of necessity (“Rationale” or “Motivation”) in an attribute or field.</a:t>
                      </a:r>
                    </a:p>
                  </a:txBody>
                  <a:tcPr marT="45713" marB="45713"/>
                </a:tc>
                <a:extLst>
                  <a:ext uri="{0D108BD9-81ED-4DB2-BD59-A6C34878D82A}">
                    <a16:rowId xmlns:a16="http://schemas.microsoft.com/office/drawing/2014/main" val="10004"/>
                  </a:ext>
                </a:extLst>
              </a:tr>
            </a:tbl>
          </a:graphicData>
        </a:graphic>
      </p:graphicFrame>
      <p:sp>
        <p:nvSpPr>
          <p:cNvPr id="91138" name="Rectangle 2"/>
          <p:cNvSpPr>
            <a:spLocks noGrp="1" noChangeArrowheads="1"/>
          </p:cNvSpPr>
          <p:nvPr>
            <p:ph type="title"/>
          </p:nvPr>
        </p:nvSpPr>
        <p:spPr/>
        <p:txBody>
          <a:bodyPr/>
          <a:lstStyle/>
          <a:p>
            <a:pPr eaLnBrk="1" hangingPunct="1"/>
            <a:r>
              <a:rPr lang="en-US" altLang="en-US" dirty="0"/>
              <a:t>How to Demonstrate “Goodness”</a:t>
            </a:r>
          </a:p>
        </p:txBody>
      </p:sp>
    </p:spTree>
    <p:extLst>
      <p:ext uri="{BB962C8B-B14F-4D97-AF65-F5344CB8AC3E}">
        <p14:creationId xmlns:p14="http://schemas.microsoft.com/office/powerpoint/2010/main" val="3322109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507584045"/>
              </p:ext>
            </p:extLst>
          </p:nvPr>
        </p:nvGraphicFramePr>
        <p:xfrm>
          <a:off x="376161" y="1291325"/>
          <a:ext cx="10714904" cy="4480491"/>
        </p:xfrm>
        <a:graphic>
          <a:graphicData uri="http://schemas.openxmlformats.org/drawingml/2006/table">
            <a:tbl>
              <a:tblPr firstRow="1" bandRow="1">
                <a:tableStyleId>{2D5ABB26-0587-4C30-8999-92F81FD0307C}</a:tableStyleId>
              </a:tblPr>
              <a:tblGrid>
                <a:gridCol w="2702859">
                  <a:extLst>
                    <a:ext uri="{9D8B030D-6E8A-4147-A177-3AD203B41FA5}">
                      <a16:colId xmlns:a16="http://schemas.microsoft.com/office/drawing/2014/main" val="20000"/>
                    </a:ext>
                  </a:extLst>
                </a:gridCol>
                <a:gridCol w="8012045">
                  <a:extLst>
                    <a:ext uri="{9D8B030D-6E8A-4147-A177-3AD203B41FA5}">
                      <a16:colId xmlns:a16="http://schemas.microsoft.com/office/drawing/2014/main" val="20001"/>
                    </a:ext>
                  </a:extLst>
                </a:gridCol>
              </a:tblGrid>
              <a:tr h="568312">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2400" b="0" dirty="0">
                          <a:solidFill>
                            <a:schemeClr val="bg2">
                              <a:lumMod val="20000"/>
                              <a:lumOff val="80000"/>
                            </a:schemeClr>
                          </a:solidFill>
                          <a:latin typeface="+mn-lt"/>
                        </a:rPr>
                        <a:t>Prioritized</a:t>
                      </a:r>
                    </a:p>
                  </a:txBody>
                  <a:tcPr marT="45713" marB="4571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0" dirty="0">
                          <a:solidFill>
                            <a:schemeClr val="tx1"/>
                          </a:solidFill>
                          <a:latin typeface="+mn-lt"/>
                        </a:rPr>
                        <a:t>Inclusion in a baselined dataset  - OR - </a:t>
                      </a:r>
                    </a:p>
                    <a:p>
                      <a:pPr marL="0" marR="0" indent="0" algn="l" defTabSz="914400" rtl="0" eaLnBrk="1" fontAlgn="auto" latinLnBrk="0" hangingPunct="1">
                        <a:lnSpc>
                          <a:spcPct val="100000"/>
                        </a:lnSpc>
                        <a:spcBef>
                          <a:spcPts val="0"/>
                        </a:spcBef>
                        <a:spcAft>
                          <a:spcPts val="0"/>
                        </a:spcAft>
                        <a:buClrTx/>
                        <a:buSzTx/>
                        <a:buFontTx/>
                        <a:buNone/>
                        <a:tabLst/>
                        <a:defRPr/>
                      </a:pPr>
                      <a:r>
                        <a:rPr lang="en-US" sz="2400" b="0" dirty="0">
                          <a:solidFill>
                            <a:schemeClr val="tx1"/>
                          </a:solidFill>
                          <a:latin typeface="+mn-lt"/>
                        </a:rPr>
                        <a:t>Attribute or Field with “Priority” defined</a:t>
                      </a:r>
                    </a:p>
                  </a:txBody>
                  <a:tcPr marT="45713" marB="45713"/>
                </a:tc>
                <a:extLst>
                  <a:ext uri="{0D108BD9-81ED-4DB2-BD59-A6C34878D82A}">
                    <a16:rowId xmlns:a16="http://schemas.microsoft.com/office/drawing/2014/main" val="10000"/>
                  </a:ext>
                </a:extLst>
              </a:tr>
              <a:tr h="558151">
                <a:tc>
                  <a:txBody>
                    <a:bodyPr/>
                    <a:lstStyle/>
                    <a:p>
                      <a:pPr algn="r"/>
                      <a:r>
                        <a:rPr lang="en-US" sz="2400" b="0" dirty="0">
                          <a:solidFill>
                            <a:schemeClr val="bg2">
                              <a:lumMod val="20000"/>
                              <a:lumOff val="80000"/>
                            </a:schemeClr>
                          </a:solidFill>
                          <a:latin typeface="+mn-lt"/>
                        </a:rPr>
                        <a:t>Unambiguous</a:t>
                      </a:r>
                    </a:p>
                  </a:txBody>
                  <a:tcPr marT="45713" marB="4571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0" dirty="0">
                          <a:solidFill>
                            <a:schemeClr val="tx1"/>
                          </a:solidFill>
                          <a:latin typeface="+mn-lt"/>
                        </a:rPr>
                        <a:t>Cross-functional review or inspection indicates objective lack of ambiguity, agreement on content of requirement </a:t>
                      </a:r>
                    </a:p>
                  </a:txBody>
                  <a:tcPr marT="45713" marB="45713"/>
                </a:tc>
                <a:extLst>
                  <a:ext uri="{0D108BD9-81ED-4DB2-BD59-A6C34878D82A}">
                    <a16:rowId xmlns:a16="http://schemas.microsoft.com/office/drawing/2014/main" val="10001"/>
                  </a:ext>
                </a:extLst>
              </a:tr>
              <a:tr h="822947">
                <a:tc>
                  <a:txBody>
                    <a:bodyPr/>
                    <a:lstStyle/>
                    <a:p>
                      <a:pPr algn="r"/>
                      <a:r>
                        <a:rPr lang="en-US" sz="2400" b="0" dirty="0">
                          <a:solidFill>
                            <a:schemeClr val="bg2">
                              <a:lumMod val="20000"/>
                              <a:lumOff val="80000"/>
                            </a:schemeClr>
                          </a:solidFill>
                          <a:latin typeface="+mn-lt"/>
                        </a:rPr>
                        <a:t>Verifiable</a:t>
                      </a:r>
                    </a:p>
                  </a:txBody>
                  <a:tcPr marT="45713" marB="4571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0" dirty="0">
                          <a:solidFill>
                            <a:schemeClr val="tx1"/>
                          </a:solidFill>
                          <a:latin typeface="+mn-lt"/>
                        </a:rPr>
                        <a:t>Unambiguous; Test team member of cross-functional team approves requirement as testable as written</a:t>
                      </a:r>
                    </a:p>
                  </a:txBody>
                  <a:tcPr marT="45713" marB="45713"/>
                </a:tc>
                <a:extLst>
                  <a:ext uri="{0D108BD9-81ED-4DB2-BD59-A6C34878D82A}">
                    <a16:rowId xmlns:a16="http://schemas.microsoft.com/office/drawing/2014/main" val="10002"/>
                  </a:ext>
                </a:extLst>
              </a:tr>
              <a:tr h="558151">
                <a:tc>
                  <a:txBody>
                    <a:bodyPr/>
                    <a:lstStyle/>
                    <a:p>
                      <a:pPr algn="r"/>
                      <a:r>
                        <a:rPr lang="en-US" sz="2400" b="0" dirty="0">
                          <a:solidFill>
                            <a:schemeClr val="bg2">
                              <a:lumMod val="20000"/>
                              <a:lumOff val="80000"/>
                            </a:schemeClr>
                          </a:solidFill>
                          <a:latin typeface="+mn-lt"/>
                        </a:rPr>
                        <a:t>Consistent</a:t>
                      </a:r>
                    </a:p>
                  </a:txBody>
                  <a:tcPr marT="45713" marB="4571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0" dirty="0">
                          <a:solidFill>
                            <a:schemeClr val="tx1"/>
                          </a:solidFill>
                          <a:latin typeface="+mn-lt"/>
                        </a:rPr>
                        <a:t>Traceability and review or inspection identifies no conflicting requirements or gaps</a:t>
                      </a:r>
                    </a:p>
                  </a:txBody>
                  <a:tcPr marT="45713" marB="45713"/>
                </a:tc>
                <a:extLst>
                  <a:ext uri="{0D108BD9-81ED-4DB2-BD59-A6C34878D82A}">
                    <a16:rowId xmlns:a16="http://schemas.microsoft.com/office/drawing/2014/main" val="10003"/>
                  </a:ext>
                </a:extLst>
              </a:tr>
              <a:tr h="822947">
                <a:tc>
                  <a:txBody>
                    <a:bodyPr/>
                    <a:lstStyle/>
                    <a:p>
                      <a:pPr algn="r"/>
                      <a:r>
                        <a:rPr lang="en-US" sz="2400" b="0" dirty="0">
                          <a:solidFill>
                            <a:schemeClr val="bg2">
                              <a:lumMod val="20000"/>
                              <a:lumOff val="80000"/>
                            </a:schemeClr>
                          </a:solidFill>
                          <a:latin typeface="+mn-lt"/>
                        </a:rPr>
                        <a:t>Traceable</a:t>
                      </a:r>
                    </a:p>
                  </a:txBody>
                  <a:tcPr marT="45713" marB="4571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0" dirty="0">
                          <a:solidFill>
                            <a:schemeClr val="tx1"/>
                          </a:solidFill>
                          <a:latin typeface="+mn-lt"/>
                        </a:rPr>
                        <a:t>Unique and persistent ID; bidirectional traceability enabled for content prior to its relevant lifecycle milestone</a:t>
                      </a:r>
                    </a:p>
                  </a:txBody>
                  <a:tcPr marT="45713" marB="45713"/>
                </a:tc>
                <a:extLst>
                  <a:ext uri="{0D108BD9-81ED-4DB2-BD59-A6C34878D82A}">
                    <a16:rowId xmlns:a16="http://schemas.microsoft.com/office/drawing/2014/main" val="10004"/>
                  </a:ext>
                </a:extLst>
              </a:tr>
            </a:tbl>
          </a:graphicData>
        </a:graphic>
      </p:graphicFrame>
      <p:sp>
        <p:nvSpPr>
          <p:cNvPr id="91138" name="Rectangle 2"/>
          <p:cNvSpPr>
            <a:spLocks noGrp="1" noChangeArrowheads="1"/>
          </p:cNvSpPr>
          <p:nvPr>
            <p:ph type="title"/>
          </p:nvPr>
        </p:nvSpPr>
        <p:spPr/>
        <p:txBody>
          <a:bodyPr/>
          <a:lstStyle/>
          <a:p>
            <a:pPr eaLnBrk="1" hangingPunct="1"/>
            <a:r>
              <a:rPr lang="en-US" altLang="en-US" dirty="0"/>
              <a:t>How to Demonstrate “Goodness”</a:t>
            </a:r>
          </a:p>
        </p:txBody>
      </p:sp>
    </p:spTree>
    <p:extLst>
      <p:ext uri="{BB962C8B-B14F-4D97-AF65-F5344CB8AC3E}">
        <p14:creationId xmlns:p14="http://schemas.microsoft.com/office/powerpoint/2010/main" val="2422824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1"/>
          <p:cNvSpPr>
            <a:spLocks noGrp="1"/>
          </p:cNvSpPr>
          <p:nvPr>
            <p:ph type="title"/>
          </p:nvPr>
        </p:nvSpPr>
        <p:spPr/>
        <p:txBody>
          <a:bodyPr/>
          <a:lstStyle/>
          <a:p>
            <a:r>
              <a:rPr lang="en-US" altLang="en-US" dirty="0"/>
              <a:t>“Housekeeping” details for Any Requirement</a:t>
            </a:r>
            <a:br>
              <a:rPr lang="en-US" altLang="en-US" i="1" dirty="0"/>
            </a:br>
            <a:endParaRPr lang="en-US" altLang="en-US" sz="4800" dirty="0"/>
          </a:p>
        </p:txBody>
      </p:sp>
      <p:sp>
        <p:nvSpPr>
          <p:cNvPr id="93188" name="Slide Number Placeholder 3"/>
          <p:cNvSpPr>
            <a:spLocks noGrp="1"/>
          </p:cNvSpPr>
          <p:nvPr>
            <p:ph type="sldNum" sz="quarter" idx="12"/>
          </p:nvPr>
        </p:nvSpPr>
        <p:spPr>
          <a:xfrm>
            <a:off x="6872352" y="4824387"/>
            <a:ext cx="2133600" cy="273844"/>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0" tIns="0" rIns="0" bIns="0" rtlCol="0" anchor="ctr"/>
          <a:lstStyle>
            <a:defPPr>
              <a:defRPr lang="en-US"/>
            </a:defPPr>
            <a:lvl1pPr marL="0" algn="r" defTabSz="457200" rtl="0" eaLnBrk="1" latinLnBrk="0" hangingPunct="1">
              <a:defRPr sz="800" kern="1200">
                <a:solidFill>
                  <a:schemeClr val="bg1"/>
                </a:solidFill>
                <a:latin typeface="+mn-lt"/>
                <a:ea typeface="+mn-ea"/>
                <a:cs typeface="Intel Clear"/>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E2556C5-CE8C-6547-B838-EA80C61A4AF7}" type="slidenum">
              <a:rPr lang="en-US" smtClean="0"/>
              <a:pPr/>
              <a:t>62</a:t>
            </a:fld>
            <a:endParaRPr lang="en-US" altLang="en-US" sz="800" dirty="0">
              <a:solidFill>
                <a:srgbClr val="FFFFFF"/>
              </a:solidFill>
              <a:latin typeface="+mn-lt"/>
            </a:endParaRPr>
          </a:p>
        </p:txBody>
      </p:sp>
      <p:graphicFrame>
        <p:nvGraphicFramePr>
          <p:cNvPr id="9" name="Table 8"/>
          <p:cNvGraphicFramePr>
            <a:graphicFrameLocks noGrp="1"/>
          </p:cNvGraphicFramePr>
          <p:nvPr/>
        </p:nvGraphicFramePr>
        <p:xfrm>
          <a:off x="505885" y="1434613"/>
          <a:ext cx="11400452" cy="4506403"/>
        </p:xfrm>
        <a:graphic>
          <a:graphicData uri="http://schemas.openxmlformats.org/drawingml/2006/table">
            <a:tbl>
              <a:tblPr firstRow="1" bandRow="1">
                <a:tableStyleId>{2D5ABB26-0587-4C30-8999-92F81FD0307C}</a:tableStyleId>
              </a:tblPr>
              <a:tblGrid>
                <a:gridCol w="2567669">
                  <a:extLst>
                    <a:ext uri="{9D8B030D-6E8A-4147-A177-3AD203B41FA5}">
                      <a16:colId xmlns:a16="http://schemas.microsoft.com/office/drawing/2014/main" val="20000"/>
                    </a:ext>
                  </a:extLst>
                </a:gridCol>
                <a:gridCol w="8832783">
                  <a:extLst>
                    <a:ext uri="{9D8B030D-6E8A-4147-A177-3AD203B41FA5}">
                      <a16:colId xmlns:a16="http://schemas.microsoft.com/office/drawing/2014/main" val="20001"/>
                    </a:ext>
                  </a:extLst>
                </a:gridCol>
              </a:tblGrid>
              <a:tr h="518673">
                <a:tc>
                  <a:txBody>
                    <a:bodyPr/>
                    <a:lstStyle/>
                    <a:p>
                      <a:r>
                        <a:rPr lang="en-US" sz="2400" b="0" dirty="0">
                          <a:solidFill>
                            <a:schemeClr val="tx1"/>
                          </a:solidFill>
                          <a:latin typeface="+mn-lt"/>
                        </a:rPr>
                        <a:t>Created By</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0" dirty="0">
                          <a:solidFill>
                            <a:schemeClr val="tx1"/>
                          </a:solidFill>
                          <a:latin typeface="+mn-lt"/>
                        </a:rPr>
                        <a:t>The person who first authored or entered the requirement</a:t>
                      </a:r>
                    </a:p>
                  </a:txBody>
                  <a:tcPr/>
                </a:tc>
                <a:extLst>
                  <a:ext uri="{0D108BD9-81ED-4DB2-BD59-A6C34878D82A}">
                    <a16:rowId xmlns:a16="http://schemas.microsoft.com/office/drawing/2014/main" val="668479394"/>
                  </a:ext>
                </a:extLst>
              </a:tr>
              <a:tr h="518673">
                <a:tc>
                  <a:txBody>
                    <a:bodyPr/>
                    <a:lstStyle/>
                    <a:p>
                      <a:r>
                        <a:rPr lang="en-US" sz="2400" b="0" dirty="0">
                          <a:solidFill>
                            <a:schemeClr val="tx1"/>
                          </a:solidFill>
                          <a:latin typeface="+mn-lt"/>
                        </a:rPr>
                        <a:t>Creation Date</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0" dirty="0">
                          <a:solidFill>
                            <a:schemeClr val="tx1"/>
                          </a:solidFill>
                          <a:latin typeface="+mn-lt"/>
                        </a:rPr>
                        <a:t>The date the</a:t>
                      </a:r>
                      <a:r>
                        <a:rPr lang="en-US" sz="2400" b="0" baseline="0" dirty="0">
                          <a:solidFill>
                            <a:schemeClr val="tx1"/>
                          </a:solidFill>
                          <a:latin typeface="+mn-lt"/>
                        </a:rPr>
                        <a:t> requirement was first authored or entered</a:t>
                      </a:r>
                      <a:endParaRPr lang="en-US" sz="2400" b="0" dirty="0">
                        <a:solidFill>
                          <a:schemeClr val="tx1"/>
                        </a:solidFill>
                        <a:latin typeface="+mn-lt"/>
                      </a:endParaRPr>
                    </a:p>
                  </a:txBody>
                  <a:tcPr/>
                </a:tc>
                <a:extLst>
                  <a:ext uri="{0D108BD9-81ED-4DB2-BD59-A6C34878D82A}">
                    <a16:rowId xmlns:a16="http://schemas.microsoft.com/office/drawing/2014/main" val="10001"/>
                  </a:ext>
                </a:extLst>
              </a:tr>
              <a:tr h="533391">
                <a:tc>
                  <a:txBody>
                    <a:bodyPr/>
                    <a:lstStyle/>
                    <a:p>
                      <a:r>
                        <a:rPr lang="en-US" sz="2400" b="0" dirty="0">
                          <a:solidFill>
                            <a:schemeClr val="tx1"/>
                          </a:solidFill>
                          <a:latin typeface="+mn-lt"/>
                        </a:rPr>
                        <a:t>Modified By</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0" dirty="0">
                          <a:solidFill>
                            <a:schemeClr val="tx1"/>
                          </a:solidFill>
                          <a:latin typeface="+mn-lt"/>
                        </a:rPr>
                        <a:t>The person</a:t>
                      </a:r>
                      <a:r>
                        <a:rPr lang="en-US" sz="2400" b="0" baseline="0" dirty="0">
                          <a:solidFill>
                            <a:schemeClr val="tx1"/>
                          </a:solidFill>
                          <a:latin typeface="+mn-lt"/>
                        </a:rPr>
                        <a:t> who modified this requirement</a:t>
                      </a:r>
                      <a:endParaRPr lang="en-US" sz="2400" b="0" dirty="0">
                        <a:solidFill>
                          <a:schemeClr val="tx1"/>
                        </a:solidFill>
                        <a:latin typeface="+mn-lt"/>
                      </a:endParaRPr>
                    </a:p>
                  </a:txBody>
                  <a:tcPr/>
                </a:tc>
                <a:extLst>
                  <a:ext uri="{0D108BD9-81ED-4DB2-BD59-A6C34878D82A}">
                    <a16:rowId xmlns:a16="http://schemas.microsoft.com/office/drawing/2014/main" val="10003"/>
                  </a:ext>
                </a:extLst>
              </a:tr>
              <a:tr h="533391">
                <a:tc>
                  <a:txBody>
                    <a:bodyPr/>
                    <a:lstStyle/>
                    <a:p>
                      <a:r>
                        <a:rPr lang="en-US" sz="2400" b="0" dirty="0">
                          <a:solidFill>
                            <a:schemeClr val="tx1"/>
                          </a:solidFill>
                          <a:latin typeface="+mn-lt"/>
                        </a:rPr>
                        <a:t>Modified Date</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0" dirty="0">
                          <a:solidFill>
                            <a:schemeClr val="tx1"/>
                          </a:solidFill>
                          <a:latin typeface="+mn-lt"/>
                        </a:rPr>
                        <a:t>The date the requirement was modified</a:t>
                      </a:r>
                    </a:p>
                  </a:txBody>
                  <a:tcPr/>
                </a:tc>
                <a:extLst>
                  <a:ext uri="{0D108BD9-81ED-4DB2-BD59-A6C34878D82A}">
                    <a16:rowId xmlns:a16="http://schemas.microsoft.com/office/drawing/2014/main" val="10004"/>
                  </a:ext>
                </a:extLst>
              </a:tr>
              <a:tr h="763176">
                <a:tc>
                  <a:txBody>
                    <a:bodyPr/>
                    <a:lstStyle/>
                    <a:p>
                      <a:r>
                        <a:rPr lang="en-US" sz="2400" b="0" dirty="0">
                          <a:solidFill>
                            <a:schemeClr val="tx1"/>
                          </a:solidFill>
                          <a:latin typeface="+mn-lt"/>
                        </a:rPr>
                        <a:t>ID</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0" dirty="0">
                          <a:solidFill>
                            <a:schemeClr val="tx1"/>
                          </a:solidFill>
                          <a:latin typeface="+mn-lt"/>
                        </a:rPr>
                        <a:t>A unique, persistent identifier for the requirement</a:t>
                      </a:r>
                    </a:p>
                  </a:txBody>
                  <a:tcPr/>
                </a:tc>
                <a:extLst>
                  <a:ext uri="{0D108BD9-81ED-4DB2-BD59-A6C34878D82A}">
                    <a16:rowId xmlns:a16="http://schemas.microsoft.com/office/drawing/2014/main" val="10005"/>
                  </a:ext>
                </a:extLst>
              </a:tr>
              <a:tr h="480859">
                <a:tc gridSpan="2">
                  <a:txBody>
                    <a:bodyPr/>
                    <a:lstStyle/>
                    <a:p>
                      <a:pPr algn="ctr"/>
                      <a:r>
                        <a:rPr lang="en-US" sz="2400" b="0" dirty="0">
                          <a:solidFill>
                            <a:schemeClr val="bg2">
                              <a:lumMod val="20000"/>
                              <a:lumOff val="80000"/>
                            </a:schemeClr>
                          </a:solidFill>
                          <a:latin typeface="+mn-lt"/>
                        </a:rPr>
                        <a:t>And</a:t>
                      </a:r>
                      <a:r>
                        <a:rPr lang="en-US" sz="2400" b="0" baseline="0" dirty="0">
                          <a:solidFill>
                            <a:schemeClr val="bg2">
                              <a:lumMod val="20000"/>
                              <a:lumOff val="80000"/>
                            </a:schemeClr>
                          </a:solidFill>
                          <a:latin typeface="+mn-lt"/>
                        </a:rPr>
                        <a:t> some useful non-keyword devices:</a:t>
                      </a:r>
                      <a:endParaRPr lang="en-US" sz="2400" b="0" dirty="0">
                        <a:solidFill>
                          <a:schemeClr val="bg2">
                            <a:lumMod val="20000"/>
                            <a:lumOff val="80000"/>
                          </a:schemeClr>
                        </a:solidFill>
                        <a:latin typeface="+mn-lt"/>
                      </a:endParaRPr>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1"/>
                        </a:solidFill>
                      </a:endParaRPr>
                    </a:p>
                  </a:txBody>
                  <a:tcPr/>
                </a:tc>
                <a:extLst>
                  <a:ext uri="{0D108BD9-81ED-4DB2-BD59-A6C34878D82A}">
                    <a16:rowId xmlns:a16="http://schemas.microsoft.com/office/drawing/2014/main" val="10006"/>
                  </a:ext>
                </a:extLst>
              </a:tr>
              <a:tr h="701040">
                <a:tc>
                  <a:txBody>
                    <a:bodyPr/>
                    <a:lstStyle/>
                    <a:p>
                      <a:pPr algn="ctr"/>
                      <a:r>
                        <a:rPr lang="en-US" sz="2400" b="0" i="0" dirty="0">
                          <a:solidFill>
                            <a:schemeClr val="tx1"/>
                          </a:solidFill>
                          <a:latin typeface="+mn-lt"/>
                        </a:rPr>
                        <a:t>&lt;</a:t>
                      </a:r>
                      <a:r>
                        <a:rPr lang="en-US" sz="2400" b="0" i="0" baseline="0" dirty="0">
                          <a:solidFill>
                            <a:schemeClr val="tx1"/>
                          </a:solidFill>
                          <a:latin typeface="+mn-lt"/>
                        </a:rPr>
                        <a:t> &gt;</a:t>
                      </a:r>
                      <a:endParaRPr lang="en-US" sz="2400" b="0" i="0" dirty="0">
                        <a:solidFill>
                          <a:schemeClr val="tx1"/>
                        </a:solidFill>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0" dirty="0">
                          <a:solidFill>
                            <a:schemeClr val="tx1"/>
                          </a:solidFill>
                          <a:latin typeface="+mn-lt"/>
                        </a:rPr>
                        <a:t>“Fuzzy brackets” used to mark terms requiring</a:t>
                      </a:r>
                      <a:r>
                        <a:rPr lang="en-US" sz="2400" b="0" baseline="0" dirty="0">
                          <a:solidFill>
                            <a:schemeClr val="tx1"/>
                          </a:solidFill>
                          <a:latin typeface="+mn-lt"/>
                        </a:rPr>
                        <a:t> </a:t>
                      </a:r>
                      <a:r>
                        <a:rPr lang="en-US" sz="2400" b="0" dirty="0">
                          <a:solidFill>
                            <a:schemeClr val="tx1"/>
                          </a:solidFill>
                          <a:latin typeface="+mn-lt"/>
                        </a:rPr>
                        <a:t>more details</a:t>
                      </a:r>
                    </a:p>
                  </a:txBody>
                  <a:tcPr/>
                </a:tc>
                <a:extLst>
                  <a:ext uri="{0D108BD9-81ED-4DB2-BD59-A6C34878D82A}">
                    <a16:rowId xmlns:a16="http://schemas.microsoft.com/office/drawing/2014/main" val="10007"/>
                  </a:ext>
                </a:extLst>
              </a:tr>
              <a:tr h="457200">
                <a:tc>
                  <a:txBody>
                    <a:bodyPr/>
                    <a:lstStyle/>
                    <a:p>
                      <a:pPr algn="ctr"/>
                      <a:r>
                        <a:rPr lang="en-US" sz="2400" b="0" dirty="0">
                          <a:solidFill>
                            <a:schemeClr val="tx1"/>
                          </a:solidFill>
                          <a:latin typeface="+mn-lt"/>
                        </a:rPr>
                        <a:t>_</a:t>
                      </a:r>
                      <a:r>
                        <a:rPr lang="en-US" sz="2400" b="0" dirty="0" err="1">
                          <a:solidFill>
                            <a:schemeClr val="tx1"/>
                          </a:solidFill>
                          <a:latin typeface="+mn-lt"/>
                        </a:rPr>
                        <a:t>abcde</a:t>
                      </a:r>
                      <a:r>
                        <a:rPr lang="en-US" sz="2400" b="0" dirty="0">
                          <a:solidFill>
                            <a:schemeClr val="tx1"/>
                          </a:solidFill>
                          <a:latin typeface="+mn-lt"/>
                        </a:rPr>
                        <a:t>_</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0" dirty="0">
                          <a:solidFill>
                            <a:schemeClr val="tx1"/>
                          </a:solidFill>
                          <a:latin typeface="+mn-lt"/>
                        </a:rPr>
                        <a:t>Dual</a:t>
                      </a:r>
                      <a:r>
                        <a:rPr lang="en-US" sz="2400" b="0" baseline="0" dirty="0">
                          <a:solidFill>
                            <a:schemeClr val="tx1"/>
                          </a:solidFill>
                          <a:latin typeface="+mn-lt"/>
                        </a:rPr>
                        <a:t> u</a:t>
                      </a:r>
                      <a:r>
                        <a:rPr lang="en-US" sz="2400" b="0" dirty="0">
                          <a:solidFill>
                            <a:schemeClr val="tx1"/>
                          </a:solidFill>
                          <a:latin typeface="+mn-lt"/>
                        </a:rPr>
                        <a:t>nderscores</a:t>
                      </a:r>
                      <a:r>
                        <a:rPr lang="en-US" sz="2400" b="0" baseline="0" dirty="0">
                          <a:solidFill>
                            <a:schemeClr val="tx1"/>
                          </a:solidFill>
                          <a:latin typeface="+mn-lt"/>
                        </a:rPr>
                        <a:t> to denote use of a _</a:t>
                      </a:r>
                      <a:r>
                        <a:rPr lang="en-US" sz="2400" b="0" baseline="0" dirty="0" err="1">
                          <a:solidFill>
                            <a:schemeClr val="tx1"/>
                          </a:solidFill>
                          <a:latin typeface="+mn-lt"/>
                        </a:rPr>
                        <a:t>definedTerm</a:t>
                      </a:r>
                      <a:r>
                        <a:rPr lang="en-US" sz="2400" b="0" baseline="0" dirty="0">
                          <a:solidFill>
                            <a:schemeClr val="tx1"/>
                          </a:solidFill>
                          <a:latin typeface="+mn-lt"/>
                        </a:rPr>
                        <a:t>_</a:t>
                      </a:r>
                      <a:endParaRPr lang="en-US" sz="2400" b="0" dirty="0">
                        <a:solidFill>
                          <a:schemeClr val="tx1"/>
                        </a:solidFill>
                        <a:latin typeface="+mn-lt"/>
                      </a:endParaRPr>
                    </a:p>
                  </a:txBody>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795031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011216680"/>
              </p:ext>
            </p:extLst>
          </p:nvPr>
        </p:nvGraphicFramePr>
        <p:xfrm>
          <a:off x="388395" y="2824525"/>
          <a:ext cx="11355297" cy="3602759"/>
        </p:xfrm>
        <a:graphic>
          <a:graphicData uri="http://schemas.openxmlformats.org/drawingml/2006/table">
            <a:tbl>
              <a:tblPr firstRow="1" bandRow="1">
                <a:tableStyleId>{2D5ABB26-0587-4C30-8999-92F81FD0307C}</a:tableStyleId>
              </a:tblPr>
              <a:tblGrid>
                <a:gridCol w="2438713">
                  <a:extLst>
                    <a:ext uri="{9D8B030D-6E8A-4147-A177-3AD203B41FA5}">
                      <a16:colId xmlns:a16="http://schemas.microsoft.com/office/drawing/2014/main" val="20000"/>
                    </a:ext>
                  </a:extLst>
                </a:gridCol>
                <a:gridCol w="8916584">
                  <a:extLst>
                    <a:ext uri="{9D8B030D-6E8A-4147-A177-3AD203B41FA5}">
                      <a16:colId xmlns:a16="http://schemas.microsoft.com/office/drawing/2014/main" val="20001"/>
                    </a:ext>
                  </a:extLst>
                </a:gridCol>
              </a:tblGrid>
              <a:tr h="502817">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2400" b="0" dirty="0">
                          <a:solidFill>
                            <a:schemeClr val="bg2">
                              <a:lumMod val="20000"/>
                              <a:lumOff val="80000"/>
                            </a:schemeClr>
                          </a:solidFill>
                          <a:latin typeface="+mn-lt"/>
                        </a:rPr>
                        <a:t>Metadata</a:t>
                      </a:r>
                    </a:p>
                  </a:txBody>
                  <a:tcPr marT="45713" marB="4571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0" dirty="0">
                          <a:solidFill>
                            <a:srgbClr val="00B050"/>
                          </a:solidFill>
                          <a:latin typeface="+mn-lt"/>
                        </a:rPr>
                        <a:t>Pro</a:t>
                      </a:r>
                      <a:r>
                        <a:rPr lang="en-US" sz="2400" b="0" dirty="0">
                          <a:solidFill>
                            <a:schemeClr val="tx1"/>
                          </a:solidFill>
                          <a:latin typeface="+mn-lt"/>
                        </a:rPr>
                        <a:t>: Fields are intuitive, reflect standard office application use. They’re easy to adapt, add, remove, and customize.</a:t>
                      </a:r>
                    </a:p>
                    <a:p>
                      <a:pPr marL="0" marR="0" indent="0" algn="l" defTabSz="914400" rtl="0" eaLnBrk="1" fontAlgn="auto" latinLnBrk="0" hangingPunct="1">
                        <a:lnSpc>
                          <a:spcPct val="100000"/>
                        </a:lnSpc>
                        <a:spcBef>
                          <a:spcPts val="0"/>
                        </a:spcBef>
                        <a:spcAft>
                          <a:spcPts val="0"/>
                        </a:spcAft>
                        <a:buClrTx/>
                        <a:buSzTx/>
                        <a:buFontTx/>
                        <a:buNone/>
                        <a:tabLst/>
                        <a:defRPr/>
                      </a:pPr>
                      <a:r>
                        <a:rPr lang="en-US" sz="2400" b="0" dirty="0">
                          <a:solidFill>
                            <a:srgbClr val="FF0000"/>
                          </a:solidFill>
                          <a:latin typeface="+mn-lt"/>
                        </a:rPr>
                        <a:t>Con</a:t>
                      </a:r>
                      <a:r>
                        <a:rPr lang="en-US" sz="2400" b="0" dirty="0">
                          <a:solidFill>
                            <a:schemeClr val="tx1"/>
                          </a:solidFill>
                          <a:latin typeface="+mn-lt"/>
                        </a:rPr>
                        <a:t>: Rarely, if ever, used completely and correctly. Significant contributor to poor data integrity.</a:t>
                      </a:r>
                    </a:p>
                  </a:txBody>
                  <a:tcPr marT="45713" marB="45713"/>
                </a:tc>
                <a:extLst>
                  <a:ext uri="{0D108BD9-81ED-4DB2-BD59-A6C34878D82A}">
                    <a16:rowId xmlns:a16="http://schemas.microsoft.com/office/drawing/2014/main" val="10000"/>
                  </a:ext>
                </a:extLst>
              </a:tr>
              <a:tr h="493827">
                <a:tc>
                  <a:txBody>
                    <a:bodyPr/>
                    <a:lstStyle/>
                    <a:p>
                      <a:pPr algn="r"/>
                      <a:endParaRPr lang="en-US" sz="2400" b="0" dirty="0">
                        <a:solidFill>
                          <a:schemeClr val="bg2">
                            <a:lumMod val="20000"/>
                            <a:lumOff val="80000"/>
                          </a:schemeClr>
                        </a:solidFill>
                        <a:latin typeface="+mn-lt"/>
                      </a:endParaRPr>
                    </a:p>
                  </a:txBody>
                  <a:tcPr marT="45713" marB="4571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400" b="0" dirty="0">
                        <a:solidFill>
                          <a:schemeClr val="tx1"/>
                        </a:solidFill>
                        <a:latin typeface="+mn-lt"/>
                      </a:endParaRPr>
                    </a:p>
                  </a:txBody>
                  <a:tcPr marT="45713" marB="45713"/>
                </a:tc>
                <a:extLst>
                  <a:ext uri="{0D108BD9-81ED-4DB2-BD59-A6C34878D82A}">
                    <a16:rowId xmlns:a16="http://schemas.microsoft.com/office/drawing/2014/main" val="10001"/>
                  </a:ext>
                </a:extLst>
              </a:tr>
              <a:tr h="728106">
                <a:tc>
                  <a:txBody>
                    <a:bodyPr/>
                    <a:lstStyle/>
                    <a:p>
                      <a:pPr algn="r"/>
                      <a:r>
                        <a:rPr lang="en-US" sz="2400" b="0" dirty="0">
                          <a:solidFill>
                            <a:schemeClr val="bg2">
                              <a:lumMod val="20000"/>
                              <a:lumOff val="80000"/>
                            </a:schemeClr>
                          </a:solidFill>
                          <a:latin typeface="+mn-lt"/>
                        </a:rPr>
                        <a:t>Structural Arrangement (Configuration)</a:t>
                      </a:r>
                    </a:p>
                  </a:txBody>
                  <a:tcPr marT="45713" marB="4571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0" dirty="0">
                          <a:solidFill>
                            <a:srgbClr val="00B050"/>
                          </a:solidFill>
                          <a:latin typeface="+mn-lt"/>
                        </a:rPr>
                        <a:t>Pro</a:t>
                      </a:r>
                      <a:r>
                        <a:rPr lang="en-US" sz="2400" b="0" dirty="0">
                          <a:solidFill>
                            <a:schemeClr val="tx1"/>
                          </a:solidFill>
                          <a:latin typeface="+mn-lt"/>
                        </a:rPr>
                        <a:t>: Configuration Management of requirements supports reuse, product line engineering, dataset integrity, context delivery.</a:t>
                      </a:r>
                    </a:p>
                    <a:p>
                      <a:pPr marL="0" marR="0" indent="0" algn="l" defTabSz="914400" rtl="0" eaLnBrk="1" fontAlgn="auto" latinLnBrk="0" hangingPunct="1">
                        <a:lnSpc>
                          <a:spcPct val="100000"/>
                        </a:lnSpc>
                        <a:spcBef>
                          <a:spcPts val="0"/>
                        </a:spcBef>
                        <a:spcAft>
                          <a:spcPts val="0"/>
                        </a:spcAft>
                        <a:buClrTx/>
                        <a:buSzTx/>
                        <a:buFontTx/>
                        <a:buNone/>
                        <a:tabLst/>
                        <a:defRPr/>
                      </a:pPr>
                      <a:r>
                        <a:rPr lang="en-US" sz="2400" b="0" dirty="0">
                          <a:solidFill>
                            <a:srgbClr val="FF0000"/>
                          </a:solidFill>
                          <a:latin typeface="+mn-lt"/>
                        </a:rPr>
                        <a:t>Con</a:t>
                      </a:r>
                      <a:r>
                        <a:rPr lang="en-US" sz="2400" b="0" dirty="0">
                          <a:solidFill>
                            <a:schemeClr val="tx1"/>
                          </a:solidFill>
                          <a:latin typeface="+mn-lt"/>
                        </a:rPr>
                        <a:t>: Requires RM-specific tool capabilities, user learning.</a:t>
                      </a:r>
                    </a:p>
                  </a:txBody>
                  <a:tcPr marT="45713" marB="45713"/>
                </a:tc>
                <a:extLst>
                  <a:ext uri="{0D108BD9-81ED-4DB2-BD59-A6C34878D82A}">
                    <a16:rowId xmlns:a16="http://schemas.microsoft.com/office/drawing/2014/main" val="10004"/>
                  </a:ext>
                </a:extLst>
              </a:tr>
            </a:tbl>
          </a:graphicData>
        </a:graphic>
      </p:graphicFrame>
      <p:sp>
        <p:nvSpPr>
          <p:cNvPr id="91138" name="Rectangle 2"/>
          <p:cNvSpPr>
            <a:spLocks noGrp="1" noChangeArrowheads="1"/>
          </p:cNvSpPr>
          <p:nvPr>
            <p:ph type="title"/>
          </p:nvPr>
        </p:nvSpPr>
        <p:spPr/>
        <p:txBody>
          <a:bodyPr/>
          <a:lstStyle/>
          <a:p>
            <a:pPr eaLnBrk="1" hangingPunct="1"/>
            <a:r>
              <a:rPr lang="en-US" altLang="en-US" dirty="0"/>
              <a:t>Completeness through Context, or Metadata?</a:t>
            </a:r>
          </a:p>
        </p:txBody>
      </p:sp>
      <p:sp>
        <p:nvSpPr>
          <p:cNvPr id="7" name="Text Box 3">
            <a:extLst>
              <a:ext uri="{FF2B5EF4-FFF2-40B4-BE49-F238E27FC236}">
                <a16:creationId xmlns:a16="http://schemas.microsoft.com/office/drawing/2014/main" id="{E4C1A473-1FDB-4D63-A978-4FC406E3E1E3}"/>
              </a:ext>
            </a:extLst>
          </p:cNvPr>
          <p:cNvSpPr txBox="1">
            <a:spLocks noChangeArrowheads="1"/>
          </p:cNvSpPr>
          <p:nvPr/>
        </p:nvSpPr>
        <p:spPr bwMode="auto">
          <a:xfrm>
            <a:off x="390512" y="1253069"/>
            <a:ext cx="11355297" cy="1571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defRPr>
            </a:lvl1pPr>
            <a:lvl2pPr marL="636588" indent="-179388">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Bef>
                <a:spcPct val="50000"/>
              </a:spcBef>
            </a:pPr>
            <a:r>
              <a:rPr lang="en-US" altLang="en-US" sz="2667" dirty="0">
                <a:latin typeface="+mn-lt"/>
              </a:rPr>
              <a:t>How to best specify information for a requirement or set of requirements? Is it better to use fields or other per-requirement attributes, or to arrange content structurally in a database or series of documents?</a:t>
            </a:r>
            <a:endParaRPr lang="en-US" altLang="en-US" sz="2667" i="1" dirty="0">
              <a:latin typeface="+mn-lt"/>
            </a:endParaRPr>
          </a:p>
        </p:txBody>
      </p:sp>
    </p:spTree>
    <p:extLst>
      <p:ext uri="{BB962C8B-B14F-4D97-AF65-F5344CB8AC3E}">
        <p14:creationId xmlns:p14="http://schemas.microsoft.com/office/powerpoint/2010/main" val="2287006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4" name="Rectangle 4"/>
          <p:cNvSpPr>
            <a:spLocks noGrp="1" noChangeArrowheads="1"/>
          </p:cNvSpPr>
          <p:nvPr>
            <p:ph type="title"/>
          </p:nvPr>
        </p:nvSpPr>
        <p:spPr/>
        <p:txBody>
          <a:bodyPr/>
          <a:lstStyle/>
          <a:p>
            <a:r>
              <a:rPr lang="en-US" altLang="en-US" dirty="0"/>
              <a:t>Example (textual): Invoice Creation</a:t>
            </a:r>
          </a:p>
        </p:txBody>
      </p:sp>
      <p:sp>
        <p:nvSpPr>
          <p:cNvPr id="76803" name="Slide Number Placeholder 4"/>
          <p:cNvSpPr>
            <a:spLocks noGrp="1"/>
          </p:cNvSpPr>
          <p:nvPr>
            <p:ph type="sldNum" sz="quarter" idx="12"/>
          </p:nvPr>
        </p:nvSpPr>
        <p:spPr>
          <a:xfrm>
            <a:off x="6872352" y="4824387"/>
            <a:ext cx="2133600" cy="273844"/>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0" tIns="0" rIns="0" bIns="0" rtlCol="0" anchor="ctr"/>
          <a:lstStyle>
            <a:defPPr>
              <a:defRPr lang="en-US"/>
            </a:defPPr>
            <a:lvl1pPr marL="0" algn="r" defTabSz="457200" rtl="0" eaLnBrk="1" latinLnBrk="0" hangingPunct="1">
              <a:defRPr sz="800" kern="1200">
                <a:solidFill>
                  <a:schemeClr val="bg1"/>
                </a:solidFill>
                <a:latin typeface="+mn-lt"/>
                <a:ea typeface="+mn-ea"/>
                <a:cs typeface="Intel Clear"/>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E2556C5-CE8C-6547-B838-EA80C61A4AF7}" type="slidenum">
              <a:rPr lang="en-US" smtClean="0"/>
              <a:pPr/>
              <a:t>64</a:t>
            </a:fld>
            <a:endParaRPr lang="en-US" altLang="en-US" sz="800" dirty="0">
              <a:solidFill>
                <a:srgbClr val="FFFFFF"/>
              </a:solidFill>
              <a:latin typeface="+mn-lt"/>
            </a:endParaRPr>
          </a:p>
        </p:txBody>
      </p:sp>
      <p:sp>
        <p:nvSpPr>
          <p:cNvPr id="6" name="Text Box 5"/>
          <p:cNvSpPr txBox="1">
            <a:spLocks noChangeArrowheads="1"/>
          </p:cNvSpPr>
          <p:nvPr/>
        </p:nvSpPr>
        <p:spPr bwMode="auto">
          <a:xfrm>
            <a:off x="509666" y="1523262"/>
            <a:ext cx="10952813" cy="4574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3838" indent="-223838">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spcBef>
                <a:spcPts val="1200"/>
              </a:spcBef>
            </a:pPr>
            <a:r>
              <a:rPr lang="en-US" altLang="en-US" sz="2133" dirty="0">
                <a:latin typeface="+mn-lt"/>
              </a:rPr>
              <a:t>Name: </a:t>
            </a:r>
            <a:r>
              <a:rPr lang="en-US" altLang="en-US" sz="2133" dirty="0" err="1">
                <a:latin typeface="+mn-lt"/>
              </a:rPr>
              <a:t>InvoiceCreation</a:t>
            </a:r>
            <a:endParaRPr lang="en-US" altLang="en-US" sz="2133" dirty="0">
              <a:latin typeface="+mn-lt"/>
            </a:endParaRPr>
          </a:p>
          <a:p>
            <a:pPr>
              <a:spcBef>
                <a:spcPts val="1200"/>
              </a:spcBef>
            </a:pPr>
            <a:r>
              <a:rPr lang="en-US" altLang="en-US" sz="2133" dirty="0">
                <a:latin typeface="+mn-lt"/>
              </a:rPr>
              <a:t>Requirement: When an _order_ is shipped and _</a:t>
            </a:r>
            <a:r>
              <a:rPr lang="en-US" altLang="en-US" sz="2133" dirty="0" err="1">
                <a:latin typeface="+mn-lt"/>
              </a:rPr>
              <a:t>orderTerms</a:t>
            </a:r>
            <a:r>
              <a:rPr lang="en-US" altLang="en-US" sz="2133" dirty="0">
                <a:latin typeface="+mn-lt"/>
              </a:rPr>
              <a:t>_ are “Credit”, the system shall create an _invoice_.</a:t>
            </a:r>
          </a:p>
          <a:p>
            <a:pPr>
              <a:spcBef>
                <a:spcPts val="1200"/>
              </a:spcBef>
            </a:pPr>
            <a:r>
              <a:rPr lang="en-US" altLang="en-US" sz="2133" dirty="0">
                <a:latin typeface="+mn-lt"/>
              </a:rPr>
              <a:t>Rationale: Task automation decreases error rate, reduces effort per order. Meets corporate business principle for accounts receivable.</a:t>
            </a:r>
          </a:p>
          <a:p>
            <a:pPr>
              <a:spcBef>
                <a:spcPts val="1200"/>
              </a:spcBef>
            </a:pPr>
            <a:r>
              <a:rPr lang="en-US" altLang="en-US" sz="2133" dirty="0">
                <a:latin typeface="+mn-lt"/>
              </a:rPr>
              <a:t>Priority: High. </a:t>
            </a:r>
          </a:p>
          <a:p>
            <a:pPr>
              <a:spcBef>
                <a:spcPts val="1200"/>
              </a:spcBef>
            </a:pPr>
            <a:r>
              <a:rPr lang="en-US" altLang="en-US" sz="2133" dirty="0">
                <a:latin typeface="+mn-lt"/>
              </a:rPr>
              <a:t>Status: Committed</a:t>
            </a:r>
          </a:p>
          <a:p>
            <a:pPr>
              <a:spcBef>
                <a:spcPts val="1200"/>
              </a:spcBef>
            </a:pPr>
            <a:r>
              <a:rPr lang="en-US" altLang="en-US" sz="2133" dirty="0">
                <a:latin typeface="+mn-lt"/>
              </a:rPr>
              <a:t>Contact: Hugh P. Essen</a:t>
            </a:r>
          </a:p>
          <a:p>
            <a:pPr>
              <a:spcBef>
                <a:spcPts val="1200"/>
              </a:spcBef>
            </a:pPr>
            <a:r>
              <a:rPr lang="en-US" altLang="en-US" sz="2133" dirty="0">
                <a:latin typeface="+mn-lt"/>
              </a:rPr>
              <a:t>Source: I. Send, Shipping</a:t>
            </a:r>
          </a:p>
          <a:p>
            <a:pPr>
              <a:spcBef>
                <a:spcPts val="1200"/>
              </a:spcBef>
            </a:pPr>
            <a:r>
              <a:rPr lang="en-US" altLang="en-US" sz="2133" dirty="0">
                <a:latin typeface="+mn-lt"/>
              </a:rPr>
              <a:t>Created by: Julie English </a:t>
            </a:r>
          </a:p>
          <a:p>
            <a:pPr>
              <a:spcBef>
                <a:spcPts val="1200"/>
              </a:spcBef>
            </a:pPr>
            <a:r>
              <a:rPr lang="en-US" altLang="en-US" sz="2133" dirty="0">
                <a:latin typeface="+mn-lt"/>
              </a:rPr>
              <a:t>Version: 1.1, Modified Date: 20 Oct 20</a:t>
            </a:r>
          </a:p>
        </p:txBody>
      </p:sp>
    </p:spTree>
    <p:extLst>
      <p:ext uri="{BB962C8B-B14F-4D97-AF65-F5344CB8AC3E}">
        <p14:creationId xmlns:p14="http://schemas.microsoft.com/office/powerpoint/2010/main" val="1432586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03" name="Rectangle 7"/>
          <p:cNvSpPr>
            <a:spLocks noGrp="1" noChangeArrowheads="1"/>
          </p:cNvSpPr>
          <p:nvPr>
            <p:ph type="title"/>
          </p:nvPr>
        </p:nvSpPr>
        <p:spPr/>
        <p:txBody>
          <a:bodyPr/>
          <a:lstStyle/>
          <a:p>
            <a:pPr eaLnBrk="1" hangingPunct="1"/>
            <a:r>
              <a:rPr lang="en-US" altLang="en-US" dirty="0"/>
              <a:t>Exercise 2</a:t>
            </a:r>
            <a:br>
              <a:rPr lang="en-US" altLang="en-US" dirty="0"/>
            </a:br>
            <a:r>
              <a:rPr lang="en-US" altLang="en-US" sz="2133" dirty="0"/>
              <a:t>Writing Functional Requirements and Constraints</a:t>
            </a:r>
          </a:p>
        </p:txBody>
      </p:sp>
      <p:sp>
        <p:nvSpPr>
          <p:cNvPr id="80899" name="Slide Number Placeholder 4"/>
          <p:cNvSpPr>
            <a:spLocks noGrp="1"/>
          </p:cNvSpPr>
          <p:nvPr>
            <p:ph type="sldNum" sz="quarter" idx="12"/>
          </p:nvPr>
        </p:nvSpPr>
        <p:spPr>
          <a:xfrm>
            <a:off x="6872352" y="4824387"/>
            <a:ext cx="2133600" cy="273844"/>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0" tIns="0" rIns="0" bIns="0" rtlCol="0" anchor="ctr"/>
          <a:lstStyle>
            <a:defPPr>
              <a:defRPr lang="en-US"/>
            </a:defPPr>
            <a:lvl1pPr marL="0" algn="r" defTabSz="457200" rtl="0" eaLnBrk="1" latinLnBrk="0" hangingPunct="1">
              <a:defRPr sz="800" kern="1200">
                <a:solidFill>
                  <a:schemeClr val="bg1"/>
                </a:solidFill>
                <a:latin typeface="+mn-lt"/>
                <a:ea typeface="+mn-ea"/>
                <a:cs typeface="Intel Clear"/>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E2556C5-CE8C-6547-B838-EA80C61A4AF7}" type="slidenum">
              <a:rPr lang="en-US" smtClean="0"/>
              <a:pPr/>
              <a:t>65</a:t>
            </a:fld>
            <a:endParaRPr lang="en-US" altLang="en-US" sz="800" dirty="0">
              <a:solidFill>
                <a:srgbClr val="FFFFFF"/>
              </a:solidFill>
              <a:latin typeface="+mn-lt"/>
            </a:endParaRPr>
          </a:p>
        </p:txBody>
      </p:sp>
      <p:sp>
        <p:nvSpPr>
          <p:cNvPr id="80900" name="Rectangle 2"/>
          <p:cNvSpPr>
            <a:spLocks noChangeArrowheads="1"/>
          </p:cNvSpPr>
          <p:nvPr/>
        </p:nvSpPr>
        <p:spPr bwMode="auto">
          <a:xfrm>
            <a:off x="690880" y="1779991"/>
            <a:ext cx="10312400" cy="1919249"/>
          </a:xfrm>
          <a:prstGeom prst="roundRect">
            <a:avLst/>
          </a:prstGeom>
          <a:solidFill>
            <a:schemeClr val="hlink"/>
          </a:solidFill>
          <a:ln>
            <a:noFill/>
          </a:ln>
          <a:extLst>
            <a:ext uri="{91240B29-F687-4F45-9708-019B960494DF}">
              <a14:hiddenLine xmlns:a14="http://schemas.microsoft.com/office/drawing/2010/main" w="12700" algn="ctr">
                <a:solidFill>
                  <a:srgbClr val="000000"/>
                </a:solidFill>
                <a:round/>
                <a:headEnd/>
                <a:tailEnd/>
              </a14:hiddenLine>
            </a:ext>
          </a:extLst>
        </p:spPr>
        <p:txBody>
          <a:bodyPr wrap="square">
            <a:spAutoFit/>
          </a:bodyPr>
          <a:lstStyle/>
          <a:p>
            <a:pPr eaLnBrk="1" hangingPunct="1">
              <a:spcBef>
                <a:spcPct val="50000"/>
              </a:spcBef>
            </a:pPr>
            <a:r>
              <a:rPr lang="en-US" altLang="en-US" sz="2133" b="1" dirty="0">
                <a:solidFill>
                  <a:schemeClr val="bg2">
                    <a:lumMod val="20000"/>
                    <a:lumOff val="80000"/>
                  </a:schemeClr>
                </a:solidFill>
              </a:rPr>
              <a:t>Instructions:</a:t>
            </a:r>
          </a:p>
          <a:p>
            <a:pPr eaLnBrk="1" hangingPunct="1">
              <a:spcBef>
                <a:spcPct val="50000"/>
              </a:spcBef>
            </a:pPr>
            <a:r>
              <a:rPr lang="en-US" altLang="en-US" sz="2133" dirty="0">
                <a:solidFill>
                  <a:schemeClr val="tx1"/>
                </a:solidFill>
              </a:rPr>
              <a:t>Choose one of the two items below – OR an item of your choice! - and write 5-10 functional requirements and constraints that it must satisfy using Constrained Natural Language (including each EARS pattern). Feel free to collaborate on this with your peers! </a:t>
            </a:r>
          </a:p>
        </p:txBody>
      </p:sp>
      <p:sp>
        <p:nvSpPr>
          <p:cNvPr id="80901" name="Text Box 5"/>
          <p:cNvSpPr txBox="1">
            <a:spLocks noChangeArrowheads="1"/>
          </p:cNvSpPr>
          <p:nvPr/>
        </p:nvSpPr>
        <p:spPr bwMode="auto">
          <a:xfrm>
            <a:off x="2230120" y="5718984"/>
            <a:ext cx="1981200" cy="352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Bef>
                <a:spcPct val="50000"/>
              </a:spcBef>
            </a:pPr>
            <a:r>
              <a:rPr lang="en-US" altLang="en-US" sz="1867" dirty="0">
                <a:solidFill>
                  <a:schemeClr val="bg2">
                    <a:lumMod val="20000"/>
                    <a:lumOff val="80000"/>
                  </a:schemeClr>
                </a:solidFill>
                <a:latin typeface="+mn-lt"/>
              </a:rPr>
              <a:t>Smart phone</a:t>
            </a:r>
          </a:p>
        </p:txBody>
      </p:sp>
      <p:pic>
        <p:nvPicPr>
          <p:cNvPr id="80905" name="Picture 9" descr="MP910216413[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7485" y="4864222"/>
            <a:ext cx="1790700" cy="156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5"/>
          <p:cNvSpPr txBox="1">
            <a:spLocks noChangeArrowheads="1"/>
          </p:cNvSpPr>
          <p:nvPr/>
        </p:nvSpPr>
        <p:spPr bwMode="auto">
          <a:xfrm>
            <a:off x="9650171" y="5718983"/>
            <a:ext cx="944341" cy="352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Bef>
                <a:spcPct val="50000"/>
              </a:spcBef>
            </a:pPr>
            <a:r>
              <a:rPr lang="en-US" altLang="en-US" sz="1867" dirty="0">
                <a:solidFill>
                  <a:schemeClr val="bg2">
                    <a:lumMod val="20000"/>
                    <a:lumOff val="80000"/>
                  </a:schemeClr>
                </a:solidFill>
                <a:latin typeface="+mn-lt"/>
              </a:rPr>
              <a:t>Drone</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24676" y="4776600"/>
            <a:ext cx="3197915" cy="1552915"/>
          </a:xfrm>
          <a:prstGeom prst="rect">
            <a:avLst/>
          </a:prstGeom>
        </p:spPr>
      </p:pic>
    </p:spTree>
    <p:extLst>
      <p:ext uri="{BB962C8B-B14F-4D97-AF65-F5344CB8AC3E}">
        <p14:creationId xmlns:p14="http://schemas.microsoft.com/office/powerpoint/2010/main" val="774918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9" name="Text Box 5"/>
          <p:cNvSpPr txBox="1">
            <a:spLocks noChangeArrowheads="1"/>
          </p:cNvSpPr>
          <p:nvPr/>
        </p:nvSpPr>
        <p:spPr bwMode="auto">
          <a:xfrm>
            <a:off x="523134" y="1183642"/>
            <a:ext cx="11167957" cy="397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lgn="ctr">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spcBef>
                <a:spcPct val="50000"/>
              </a:spcBef>
            </a:pPr>
            <a:r>
              <a:rPr lang="en-US" altLang="en-US" sz="2400" dirty="0">
                <a:solidFill>
                  <a:schemeClr val="bg2">
                    <a:lumMod val="20000"/>
                    <a:lumOff val="80000"/>
                  </a:schemeClr>
                </a:solidFill>
                <a:latin typeface="+mn-lt"/>
              </a:rPr>
              <a:t>Functional requirements and constraints </a:t>
            </a:r>
            <a:r>
              <a:rPr lang="en-US" altLang="en-US" sz="2400" dirty="0">
                <a:latin typeface="+mn-lt"/>
              </a:rPr>
              <a:t>are measured on a yes/no (Boolean) basis.</a:t>
            </a:r>
          </a:p>
          <a:p>
            <a:pPr>
              <a:spcBef>
                <a:spcPct val="50000"/>
              </a:spcBef>
            </a:pPr>
            <a:r>
              <a:rPr lang="en-US" altLang="en-US" sz="2400" dirty="0">
                <a:solidFill>
                  <a:schemeClr val="bg2">
                    <a:lumMod val="20000"/>
                    <a:lumOff val="80000"/>
                  </a:schemeClr>
                </a:solidFill>
                <a:latin typeface="+mn-lt"/>
              </a:rPr>
              <a:t>EARS</a:t>
            </a:r>
            <a:r>
              <a:rPr lang="en-US" altLang="en-US" sz="2400" dirty="0">
                <a:solidFill>
                  <a:srgbClr val="002060"/>
                </a:solidFill>
                <a:latin typeface="+mn-lt"/>
              </a:rPr>
              <a:t> </a:t>
            </a:r>
            <a:r>
              <a:rPr lang="en-US" altLang="en-US" sz="2400" dirty="0">
                <a:latin typeface="+mn-lt"/>
              </a:rPr>
              <a:t>is strongly recommended as the default method for capturing natural language functional </a:t>
            </a:r>
            <a:r>
              <a:rPr lang="en-US" altLang="en-US" sz="2400" dirty="0" err="1">
                <a:latin typeface="+mn-lt"/>
              </a:rPr>
              <a:t>requirements,and</a:t>
            </a:r>
            <a:r>
              <a:rPr lang="en-US" altLang="en-US" sz="2400" dirty="0">
                <a:latin typeface="+mn-lt"/>
              </a:rPr>
              <a:t> constraints.</a:t>
            </a:r>
          </a:p>
          <a:p>
            <a:pPr>
              <a:spcBef>
                <a:spcPct val="50000"/>
              </a:spcBef>
            </a:pPr>
            <a:r>
              <a:rPr lang="en-US" altLang="en-US" sz="2400" dirty="0">
                <a:latin typeface="+mn-lt"/>
              </a:rPr>
              <a:t>Question </a:t>
            </a:r>
            <a:r>
              <a:rPr lang="en-US" altLang="en-US" sz="2400" dirty="0">
                <a:solidFill>
                  <a:schemeClr val="bg2">
                    <a:lumMod val="20000"/>
                    <a:lumOff val="80000"/>
                  </a:schemeClr>
                </a:solidFill>
                <a:latin typeface="+mn-lt"/>
              </a:rPr>
              <a:t>ubiquitous</a:t>
            </a:r>
            <a:r>
              <a:rPr lang="en-US" altLang="en-US" sz="2400" dirty="0">
                <a:latin typeface="+mn-lt"/>
              </a:rPr>
              <a:t> (universally stated) requirements; many have latent triggers or conditions.</a:t>
            </a:r>
          </a:p>
          <a:p>
            <a:pPr>
              <a:spcBef>
                <a:spcPct val="50000"/>
              </a:spcBef>
            </a:pPr>
            <a:r>
              <a:rPr lang="en-US" altLang="en-US" sz="2400" dirty="0">
                <a:solidFill>
                  <a:schemeClr val="bg2">
                    <a:lumMod val="20000"/>
                    <a:lumOff val="80000"/>
                  </a:schemeClr>
                </a:solidFill>
                <a:latin typeface="+mn-lt"/>
              </a:rPr>
              <a:t>Traceability, structural arrangement of requirements, and if needed, additional fields </a:t>
            </a:r>
            <a:r>
              <a:rPr lang="en-US" altLang="en-US" sz="2400" dirty="0">
                <a:latin typeface="+mn-lt"/>
              </a:rPr>
              <a:t>help ensure requirements satisfy the 10 Attributes of a Good Requirement. Use the best practice for the tool you are using, and for objectives you intend to enable (reuse, product line definition, etc.)</a:t>
            </a:r>
          </a:p>
        </p:txBody>
      </p:sp>
      <p:sp>
        <p:nvSpPr>
          <p:cNvPr id="82948" name="Rectangle 4"/>
          <p:cNvSpPr>
            <a:spLocks noGrp="1" noChangeArrowheads="1"/>
          </p:cNvSpPr>
          <p:nvPr>
            <p:ph type="title"/>
          </p:nvPr>
        </p:nvSpPr>
        <p:spPr/>
        <p:txBody>
          <a:bodyPr/>
          <a:lstStyle/>
          <a:p>
            <a:pPr eaLnBrk="1" hangingPunct="1"/>
            <a:r>
              <a:rPr lang="en-US" altLang="en-US" dirty="0"/>
              <a:t>Section Summary</a:t>
            </a:r>
          </a:p>
        </p:txBody>
      </p:sp>
    </p:spTree>
    <p:extLst>
      <p:ext uri="{BB962C8B-B14F-4D97-AF65-F5344CB8AC3E}">
        <p14:creationId xmlns:p14="http://schemas.microsoft.com/office/powerpoint/2010/main" val="3638851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567C550-8534-4752-A750-4145E9563059}"/>
              </a:ext>
            </a:extLst>
          </p:cNvPr>
          <p:cNvSpPr>
            <a:spLocks noGrp="1"/>
          </p:cNvSpPr>
          <p:nvPr>
            <p:ph type="title"/>
          </p:nvPr>
        </p:nvSpPr>
        <p:spPr/>
        <p:txBody>
          <a:bodyPr/>
          <a:lstStyle/>
          <a:p>
            <a:r>
              <a:rPr lang="en-US" dirty="0"/>
              <a:t>Specifying Quality Requirements</a:t>
            </a:r>
          </a:p>
        </p:txBody>
      </p:sp>
      <p:sp>
        <p:nvSpPr>
          <p:cNvPr id="9" name="Content Placeholder 8">
            <a:extLst>
              <a:ext uri="{FF2B5EF4-FFF2-40B4-BE49-F238E27FC236}">
                <a16:creationId xmlns:a16="http://schemas.microsoft.com/office/drawing/2014/main" id="{E5293A40-AD51-4281-A953-0D5B5C5DF6B0}"/>
              </a:ext>
            </a:extLst>
          </p:cNvPr>
          <p:cNvSpPr>
            <a:spLocks noGrp="1"/>
          </p:cNvSpPr>
          <p:nvPr>
            <p:ph idx="29"/>
          </p:nvPr>
        </p:nvSpPr>
        <p:spPr/>
        <p:txBody>
          <a:bodyPr/>
          <a:lstStyle/>
          <a:p>
            <a:r>
              <a:rPr lang="en-US" dirty="0"/>
              <a:t>“How Well Does the System Do What It Shall Do?”</a:t>
            </a:r>
          </a:p>
        </p:txBody>
      </p:sp>
    </p:spTree>
    <p:extLst>
      <p:ext uri="{BB962C8B-B14F-4D97-AF65-F5344CB8AC3E}">
        <p14:creationId xmlns:p14="http://schemas.microsoft.com/office/powerpoint/2010/main" val="1028929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18479" y="1553028"/>
            <a:ext cx="10950045" cy="4119076"/>
          </a:xfrm>
          <a:prstGeom prst="rect">
            <a:avLst/>
          </a:prstGeom>
          <a:noFill/>
        </p:spPr>
        <p:txBody>
          <a:bodyPr wrap="square" rtlCol="0">
            <a:spAutoFit/>
          </a:bodyPr>
          <a:lstStyle/>
          <a:p>
            <a:pPr>
              <a:spcAft>
                <a:spcPts val="1333"/>
              </a:spcAft>
            </a:pPr>
            <a:r>
              <a:rPr lang="en-US" sz="2400" dirty="0">
                <a:solidFill>
                  <a:schemeClr val="bg2">
                    <a:lumMod val="20000"/>
                    <a:lumOff val="80000"/>
                  </a:schemeClr>
                </a:solidFill>
              </a:rPr>
              <a:t>Quality and Performance Requirements </a:t>
            </a:r>
            <a:r>
              <a:rPr lang="en-US" sz="2400" dirty="0">
                <a:solidFill>
                  <a:schemeClr val="tx1"/>
                </a:solidFill>
              </a:rPr>
              <a:t>(IREB: “Quality Requirements”) are measured on some interval, such as more versus less, or better versus worse.</a:t>
            </a:r>
          </a:p>
          <a:p>
            <a:pPr>
              <a:spcAft>
                <a:spcPts val="1333"/>
              </a:spcAft>
            </a:pPr>
            <a:r>
              <a:rPr lang="en-US" sz="2400" dirty="0">
                <a:solidFill>
                  <a:schemeClr val="tx1"/>
                </a:solidFill>
              </a:rPr>
              <a:t>Because they are not measured on a yes/no basis like functional requirements and constraints, Quality Requirements are specified a little differently. The single imperative statement is supplemented by several keyword statements as shown on the next slide.</a:t>
            </a:r>
          </a:p>
          <a:p>
            <a:pPr>
              <a:spcAft>
                <a:spcPts val="1333"/>
              </a:spcAft>
            </a:pPr>
            <a:r>
              <a:rPr lang="en-US" sz="2400" dirty="0">
                <a:solidFill>
                  <a:schemeClr val="tx1"/>
                </a:solidFill>
              </a:rPr>
              <a:t>You can think of these new keywords as a more granular way to specify the requirement itself – functional requirements and constraints are simpler than quality requirements, and need only the imperative in the Requirement keyword.</a:t>
            </a:r>
          </a:p>
        </p:txBody>
      </p:sp>
      <p:sp>
        <p:nvSpPr>
          <p:cNvPr id="2" name="Title 1"/>
          <p:cNvSpPr>
            <a:spLocks noGrp="1"/>
          </p:cNvSpPr>
          <p:nvPr>
            <p:ph type="title"/>
          </p:nvPr>
        </p:nvSpPr>
        <p:spPr/>
        <p:txBody>
          <a:bodyPr/>
          <a:lstStyle/>
          <a:p>
            <a:r>
              <a:rPr lang="en-US" dirty="0"/>
              <a:t>About Quality Requirements</a:t>
            </a:r>
          </a:p>
        </p:txBody>
      </p:sp>
    </p:spTree>
    <p:extLst>
      <p:ext uri="{BB962C8B-B14F-4D97-AF65-F5344CB8AC3E}">
        <p14:creationId xmlns:p14="http://schemas.microsoft.com/office/powerpoint/2010/main" val="482157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83783" y="1500231"/>
          <a:ext cx="10714904" cy="4326821"/>
        </p:xfrm>
        <a:graphic>
          <a:graphicData uri="http://schemas.openxmlformats.org/drawingml/2006/table">
            <a:tbl>
              <a:tblPr firstRow="1" bandRow="1">
                <a:tableStyleId>{2D5ABB26-0587-4C30-8999-92F81FD0307C}</a:tableStyleId>
              </a:tblPr>
              <a:tblGrid>
                <a:gridCol w="2702859">
                  <a:extLst>
                    <a:ext uri="{9D8B030D-6E8A-4147-A177-3AD203B41FA5}">
                      <a16:colId xmlns:a16="http://schemas.microsoft.com/office/drawing/2014/main" val="20000"/>
                    </a:ext>
                  </a:extLst>
                </a:gridCol>
                <a:gridCol w="8012045">
                  <a:extLst>
                    <a:ext uri="{9D8B030D-6E8A-4147-A177-3AD203B41FA5}">
                      <a16:colId xmlns:a16="http://schemas.microsoft.com/office/drawing/2014/main" val="20001"/>
                    </a:ext>
                  </a:extLst>
                </a:gridCol>
              </a:tblGrid>
              <a:tr h="568312">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2400" b="0" dirty="0">
                          <a:solidFill>
                            <a:schemeClr val="bg2">
                              <a:lumMod val="20000"/>
                              <a:lumOff val="80000"/>
                            </a:schemeClr>
                          </a:solidFill>
                          <a:latin typeface="+mn-lt"/>
                        </a:rPr>
                        <a:t>Scale</a:t>
                      </a:r>
                    </a:p>
                  </a:txBody>
                  <a:tcPr marT="45713" marB="4571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0" dirty="0">
                          <a:solidFill>
                            <a:schemeClr val="tx1"/>
                          </a:solidFill>
                          <a:latin typeface="+mn-lt"/>
                        </a:rPr>
                        <a:t>The scale of measure used to quantify the requirement</a:t>
                      </a:r>
                    </a:p>
                  </a:txBody>
                  <a:tcPr marT="45713" marB="45713"/>
                </a:tc>
                <a:extLst>
                  <a:ext uri="{0D108BD9-81ED-4DB2-BD59-A6C34878D82A}">
                    <a16:rowId xmlns:a16="http://schemas.microsoft.com/office/drawing/2014/main" val="10000"/>
                  </a:ext>
                </a:extLst>
              </a:tr>
              <a:tr h="558151">
                <a:tc>
                  <a:txBody>
                    <a:bodyPr/>
                    <a:lstStyle/>
                    <a:p>
                      <a:pPr algn="r"/>
                      <a:r>
                        <a:rPr lang="en-US" sz="2400" b="0" dirty="0">
                          <a:solidFill>
                            <a:schemeClr val="bg2">
                              <a:lumMod val="20000"/>
                              <a:lumOff val="80000"/>
                            </a:schemeClr>
                          </a:solidFill>
                          <a:latin typeface="+mn-lt"/>
                        </a:rPr>
                        <a:t>Meter</a:t>
                      </a:r>
                    </a:p>
                  </a:txBody>
                  <a:tcPr marT="45713" marB="4571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0" dirty="0">
                          <a:solidFill>
                            <a:schemeClr val="tx1"/>
                          </a:solidFill>
                          <a:latin typeface="+mn-lt"/>
                        </a:rPr>
                        <a:t>The process, device, or benchmark used to establish location on a Scale</a:t>
                      </a:r>
                    </a:p>
                  </a:txBody>
                  <a:tcPr marT="45713" marB="45713"/>
                </a:tc>
                <a:extLst>
                  <a:ext uri="{0D108BD9-81ED-4DB2-BD59-A6C34878D82A}">
                    <a16:rowId xmlns:a16="http://schemas.microsoft.com/office/drawing/2014/main" val="10001"/>
                  </a:ext>
                </a:extLst>
              </a:tr>
              <a:tr h="822947">
                <a:tc>
                  <a:txBody>
                    <a:bodyPr/>
                    <a:lstStyle/>
                    <a:p>
                      <a:pPr algn="r"/>
                      <a:r>
                        <a:rPr lang="en-US" sz="2400" b="0" dirty="0">
                          <a:solidFill>
                            <a:schemeClr val="bg2">
                              <a:lumMod val="20000"/>
                              <a:lumOff val="80000"/>
                            </a:schemeClr>
                          </a:solidFill>
                          <a:latin typeface="+mn-lt"/>
                        </a:rPr>
                        <a:t>Minimum</a:t>
                      </a:r>
                    </a:p>
                  </a:txBody>
                  <a:tcPr marT="45713" marB="4571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0" dirty="0">
                          <a:solidFill>
                            <a:schemeClr val="tx1"/>
                          </a:solidFill>
                          <a:latin typeface="+mn-lt"/>
                        </a:rPr>
                        <a:t>The minimum level of quality or performance that is permitted to avoid failure; worst-possible result that is still allowed</a:t>
                      </a:r>
                    </a:p>
                  </a:txBody>
                  <a:tcPr marT="45713" marB="45713"/>
                </a:tc>
                <a:extLst>
                  <a:ext uri="{0D108BD9-81ED-4DB2-BD59-A6C34878D82A}">
                    <a16:rowId xmlns:a16="http://schemas.microsoft.com/office/drawing/2014/main" val="10002"/>
                  </a:ext>
                </a:extLst>
              </a:tr>
              <a:tr h="558151">
                <a:tc>
                  <a:txBody>
                    <a:bodyPr/>
                    <a:lstStyle/>
                    <a:p>
                      <a:pPr algn="r"/>
                      <a:r>
                        <a:rPr lang="en-US" sz="2400" b="0" dirty="0">
                          <a:solidFill>
                            <a:schemeClr val="bg2">
                              <a:lumMod val="20000"/>
                              <a:lumOff val="80000"/>
                            </a:schemeClr>
                          </a:solidFill>
                          <a:latin typeface="+mn-lt"/>
                        </a:rPr>
                        <a:t>Target</a:t>
                      </a:r>
                    </a:p>
                  </a:txBody>
                  <a:tcPr marT="45713" marB="4571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0" dirty="0">
                          <a:solidFill>
                            <a:schemeClr val="tx1"/>
                          </a:solidFill>
                          <a:latin typeface="+mn-lt"/>
                        </a:rPr>
                        <a:t>The level at which good success can be claimed</a:t>
                      </a:r>
                    </a:p>
                  </a:txBody>
                  <a:tcPr marT="45713" marB="45713"/>
                </a:tc>
                <a:extLst>
                  <a:ext uri="{0D108BD9-81ED-4DB2-BD59-A6C34878D82A}">
                    <a16:rowId xmlns:a16="http://schemas.microsoft.com/office/drawing/2014/main" val="10003"/>
                  </a:ext>
                </a:extLst>
              </a:tr>
              <a:tr h="822947">
                <a:tc>
                  <a:txBody>
                    <a:bodyPr/>
                    <a:lstStyle/>
                    <a:p>
                      <a:pPr algn="r"/>
                      <a:r>
                        <a:rPr lang="en-US" sz="2400" b="0" dirty="0">
                          <a:solidFill>
                            <a:schemeClr val="bg2">
                              <a:lumMod val="20000"/>
                              <a:lumOff val="80000"/>
                            </a:schemeClr>
                          </a:solidFill>
                          <a:latin typeface="+mn-lt"/>
                        </a:rPr>
                        <a:t>Maximum</a:t>
                      </a:r>
                    </a:p>
                  </a:txBody>
                  <a:tcPr marT="45713" marB="4571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0" dirty="0">
                          <a:solidFill>
                            <a:schemeClr val="tx1"/>
                          </a:solidFill>
                          <a:latin typeface="+mn-lt"/>
                        </a:rPr>
                        <a:t>Upper limit of a stretch goal if everything goes perfectly; should not be exceeded. (Allocate resources elsewhere if trend is better than Maximum)</a:t>
                      </a:r>
                    </a:p>
                  </a:txBody>
                  <a:tcPr marT="45713" marB="45713"/>
                </a:tc>
                <a:extLst>
                  <a:ext uri="{0D108BD9-81ED-4DB2-BD59-A6C34878D82A}">
                    <a16:rowId xmlns:a16="http://schemas.microsoft.com/office/drawing/2014/main" val="10004"/>
                  </a:ext>
                </a:extLst>
              </a:tr>
            </a:tbl>
          </a:graphicData>
        </a:graphic>
      </p:graphicFrame>
      <p:sp>
        <p:nvSpPr>
          <p:cNvPr id="91138" name="Rectangle 2"/>
          <p:cNvSpPr>
            <a:spLocks noGrp="1" noChangeArrowheads="1"/>
          </p:cNvSpPr>
          <p:nvPr>
            <p:ph type="title"/>
          </p:nvPr>
        </p:nvSpPr>
        <p:spPr/>
        <p:txBody>
          <a:bodyPr/>
          <a:lstStyle/>
          <a:p>
            <a:pPr eaLnBrk="1" hangingPunct="1"/>
            <a:r>
              <a:rPr lang="en-US" altLang="en-US" dirty="0"/>
              <a:t>Additional attributes of Quality Requirements</a:t>
            </a:r>
          </a:p>
        </p:txBody>
      </p:sp>
    </p:spTree>
    <p:extLst>
      <p:ext uri="{BB962C8B-B14F-4D97-AF65-F5344CB8AC3E}">
        <p14:creationId xmlns:p14="http://schemas.microsoft.com/office/powerpoint/2010/main" val="1044872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567C550-8534-4752-A750-4145E9563059}"/>
              </a:ext>
            </a:extLst>
          </p:cNvPr>
          <p:cNvSpPr>
            <a:spLocks noGrp="1"/>
          </p:cNvSpPr>
          <p:nvPr>
            <p:ph type="title"/>
          </p:nvPr>
        </p:nvSpPr>
        <p:spPr/>
        <p:txBody>
          <a:bodyPr/>
          <a:lstStyle/>
          <a:p>
            <a:r>
              <a:rPr lang="en-US" dirty="0"/>
              <a:t>Introduction</a:t>
            </a:r>
          </a:p>
        </p:txBody>
      </p:sp>
      <p:sp>
        <p:nvSpPr>
          <p:cNvPr id="9" name="Content Placeholder 8">
            <a:extLst>
              <a:ext uri="{FF2B5EF4-FFF2-40B4-BE49-F238E27FC236}">
                <a16:creationId xmlns:a16="http://schemas.microsoft.com/office/drawing/2014/main" id="{E5293A40-AD51-4281-A953-0D5B5C5DF6B0}"/>
              </a:ext>
            </a:extLst>
          </p:cNvPr>
          <p:cNvSpPr>
            <a:spLocks noGrp="1"/>
          </p:cNvSpPr>
          <p:nvPr>
            <p:ph idx="29"/>
          </p:nvPr>
        </p:nvSpPr>
        <p:spPr/>
        <p:txBody>
          <a:bodyPr/>
          <a:lstStyle/>
          <a:p>
            <a:r>
              <a:rPr lang="en-US" dirty="0"/>
              <a:t>Requirements Engineering – an Engineering Discipline</a:t>
            </a:r>
          </a:p>
        </p:txBody>
      </p:sp>
    </p:spTree>
    <p:extLst>
      <p:ext uri="{BB962C8B-B14F-4D97-AF65-F5344CB8AC3E}">
        <p14:creationId xmlns:p14="http://schemas.microsoft.com/office/powerpoint/2010/main" val="3615015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1028"/>
          <p:cNvSpPr txBox="1">
            <a:spLocks noChangeArrowheads="1"/>
          </p:cNvSpPr>
          <p:nvPr/>
        </p:nvSpPr>
        <p:spPr bwMode="auto">
          <a:xfrm>
            <a:off x="531421" y="800162"/>
            <a:ext cx="11310808" cy="5075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3838" indent="-223838">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spcBef>
                <a:spcPts val="600"/>
              </a:spcBef>
            </a:pPr>
            <a:r>
              <a:rPr lang="en-US" altLang="en-US" sz="2133" dirty="0">
                <a:latin typeface="+mn-lt"/>
              </a:rPr>
              <a:t>Name: Learnable </a:t>
            </a:r>
          </a:p>
          <a:p>
            <a:pPr>
              <a:spcBef>
                <a:spcPts val="600"/>
              </a:spcBef>
            </a:pPr>
            <a:r>
              <a:rPr lang="en-US" altLang="en-US" sz="2133" dirty="0">
                <a:latin typeface="+mn-lt"/>
              </a:rPr>
              <a:t>Requirement: The system shall be easy to learn</a:t>
            </a:r>
            <a:endParaRPr lang="en-US" altLang="en-US" sz="2133" dirty="0">
              <a:latin typeface="+mn-lt"/>
              <a:sym typeface="Symbol" panose="05050102010706020507" pitchFamily="18" charset="2"/>
            </a:endParaRPr>
          </a:p>
          <a:p>
            <a:pPr>
              <a:spcBef>
                <a:spcPts val="600"/>
              </a:spcBef>
            </a:pPr>
            <a:r>
              <a:rPr lang="en-US" altLang="en-US" sz="2133" dirty="0">
                <a:latin typeface="+mn-lt"/>
                <a:sym typeface="Symbol" panose="05050102010706020507" pitchFamily="18" charset="2"/>
              </a:rPr>
              <a:t>Rationale: Learnability issues are among the top 3 complaints from users, and upcoming hiring makes system learnability critical.</a:t>
            </a:r>
            <a:endParaRPr lang="en-US" altLang="en-US" sz="2133" dirty="0">
              <a:latin typeface="+mn-lt"/>
            </a:endParaRPr>
          </a:p>
          <a:p>
            <a:pPr>
              <a:spcBef>
                <a:spcPts val="600"/>
              </a:spcBef>
            </a:pPr>
            <a:r>
              <a:rPr lang="en-US" altLang="en-US" sz="2133" dirty="0">
                <a:latin typeface="+mn-lt"/>
              </a:rPr>
              <a:t>Priority: High</a:t>
            </a:r>
          </a:p>
          <a:p>
            <a:pPr>
              <a:spcBef>
                <a:spcPts val="600"/>
              </a:spcBef>
            </a:pPr>
            <a:r>
              <a:rPr lang="en-US" altLang="en-US" sz="2133" dirty="0">
                <a:latin typeface="+mn-lt"/>
              </a:rPr>
              <a:t>Scale: Average time required for a _novice_ to complete a 1-item order using only the online help system for assistance.</a:t>
            </a:r>
          </a:p>
          <a:p>
            <a:pPr>
              <a:spcBef>
                <a:spcPts val="600"/>
              </a:spcBef>
            </a:pPr>
            <a:r>
              <a:rPr lang="en-US" altLang="en-US" sz="2133" dirty="0">
                <a:latin typeface="+mn-lt"/>
              </a:rPr>
              <a:t>Meter: Measurements obtained on 100 _novices_ during user interface testing.</a:t>
            </a:r>
          </a:p>
          <a:p>
            <a:pPr>
              <a:spcBef>
                <a:spcPts val="600"/>
              </a:spcBef>
            </a:pPr>
            <a:r>
              <a:rPr lang="en-US" altLang="en-US" sz="2133" dirty="0">
                <a:latin typeface="+mn-lt"/>
              </a:rPr>
              <a:t>Minimum: No more than 7 minutes</a:t>
            </a:r>
          </a:p>
          <a:p>
            <a:pPr>
              <a:spcBef>
                <a:spcPts val="600"/>
              </a:spcBef>
            </a:pPr>
            <a:r>
              <a:rPr lang="en-US" altLang="en-US" sz="2133" dirty="0">
                <a:latin typeface="+mn-lt"/>
              </a:rPr>
              <a:t>Target: No more than 5 minutes</a:t>
            </a:r>
          </a:p>
          <a:p>
            <a:pPr>
              <a:spcBef>
                <a:spcPts val="600"/>
              </a:spcBef>
            </a:pPr>
            <a:r>
              <a:rPr lang="en-US" altLang="en-US" sz="2133" dirty="0">
                <a:latin typeface="+mn-lt"/>
              </a:rPr>
              <a:t>Contact: B. </a:t>
            </a:r>
            <a:r>
              <a:rPr lang="en-US" altLang="en-US" sz="2133" dirty="0" err="1">
                <a:latin typeface="+mn-lt"/>
              </a:rPr>
              <a:t>Bedderson</a:t>
            </a:r>
            <a:endParaRPr lang="en-US" altLang="en-US" sz="2133" dirty="0">
              <a:latin typeface="+mn-lt"/>
            </a:endParaRPr>
          </a:p>
          <a:p>
            <a:pPr>
              <a:spcBef>
                <a:spcPts val="600"/>
              </a:spcBef>
            </a:pPr>
            <a:r>
              <a:rPr lang="en-US" altLang="en-US" sz="2133" dirty="0">
                <a:latin typeface="+mn-lt"/>
                <a:sym typeface="Symbol" panose="05050102010706020507" pitchFamily="18" charset="2"/>
              </a:rPr>
              <a:t>Source: Flo </a:t>
            </a:r>
            <a:r>
              <a:rPr lang="en-US" altLang="en-US" sz="2133" dirty="0" err="1">
                <a:latin typeface="+mn-lt"/>
                <a:sym typeface="Symbol" panose="05050102010706020507" pitchFamily="18" charset="2"/>
              </a:rPr>
              <a:t>Larner</a:t>
            </a:r>
            <a:endParaRPr lang="en-US" altLang="en-US" sz="2133" dirty="0">
              <a:latin typeface="+mn-lt"/>
              <a:sym typeface="Symbol" panose="05050102010706020507" pitchFamily="18" charset="2"/>
            </a:endParaRPr>
          </a:p>
          <a:p>
            <a:pPr>
              <a:spcBef>
                <a:spcPts val="600"/>
              </a:spcBef>
            </a:pPr>
            <a:r>
              <a:rPr lang="en-US" altLang="en-US" sz="2133" dirty="0">
                <a:latin typeface="+mn-lt"/>
                <a:sym typeface="Symbol" panose="05050102010706020507" pitchFamily="18" charset="2"/>
              </a:rPr>
              <a:t>Defined: _novice: A person with less than 6 months of web application use.</a:t>
            </a:r>
          </a:p>
          <a:p>
            <a:pPr>
              <a:spcBef>
                <a:spcPts val="600"/>
              </a:spcBef>
            </a:pPr>
            <a:r>
              <a:rPr lang="en-US" altLang="en-US" sz="2133" dirty="0">
                <a:latin typeface="+mn-lt"/>
                <a:sym typeface="Symbol" panose="05050102010706020507" pitchFamily="18" charset="2"/>
              </a:rPr>
              <a:t>Created By: Julie English, Version: 1.1, Modified Date: 20 Oct 2018</a:t>
            </a:r>
          </a:p>
        </p:txBody>
      </p:sp>
      <p:sp>
        <p:nvSpPr>
          <p:cNvPr id="101380" name="Rectangle 1026"/>
          <p:cNvSpPr>
            <a:spLocks noGrp="1" noChangeArrowheads="1"/>
          </p:cNvSpPr>
          <p:nvPr>
            <p:ph type="title"/>
          </p:nvPr>
        </p:nvSpPr>
        <p:spPr>
          <a:xfrm>
            <a:off x="607484" y="121991"/>
            <a:ext cx="10972800" cy="1158240"/>
          </a:xfrm>
        </p:spPr>
        <p:txBody>
          <a:bodyPr/>
          <a:lstStyle/>
          <a:p>
            <a:pPr eaLnBrk="1" hangingPunct="1"/>
            <a:r>
              <a:rPr lang="en-US" altLang="en-US" dirty="0"/>
              <a:t>Example Quality Requirement (textual)</a:t>
            </a:r>
          </a:p>
        </p:txBody>
      </p:sp>
    </p:spTree>
    <p:extLst>
      <p:ext uri="{BB962C8B-B14F-4D97-AF65-F5344CB8AC3E}">
        <p14:creationId xmlns:p14="http://schemas.microsoft.com/office/powerpoint/2010/main" val="724942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7" name="Slide Number Placeholder 4"/>
          <p:cNvSpPr>
            <a:spLocks noGrp="1"/>
          </p:cNvSpPr>
          <p:nvPr>
            <p:ph type="sldNum" sz="quarter" idx="12"/>
          </p:nvPr>
        </p:nvSpPr>
        <p:spPr>
          <a:xfrm>
            <a:off x="6872352" y="4824387"/>
            <a:ext cx="2133600" cy="273844"/>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0" tIns="0" rIns="0" bIns="0" rtlCol="0" anchor="ctr"/>
          <a:lstStyle>
            <a:defPPr>
              <a:defRPr lang="en-US"/>
            </a:defPPr>
            <a:lvl1pPr marL="0" algn="r" defTabSz="457200" rtl="0" eaLnBrk="1" latinLnBrk="0" hangingPunct="1">
              <a:defRPr sz="800" kern="1200">
                <a:solidFill>
                  <a:schemeClr val="bg1"/>
                </a:solidFill>
                <a:latin typeface="+mn-lt"/>
                <a:ea typeface="+mn-ea"/>
                <a:cs typeface="Intel Clear"/>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E2556C5-CE8C-6547-B838-EA80C61A4AF7}" type="slidenum">
              <a:rPr lang="en-US" smtClean="0"/>
              <a:pPr/>
              <a:t>71</a:t>
            </a:fld>
            <a:endParaRPr lang="en-US" altLang="en-US" sz="800" dirty="0">
              <a:solidFill>
                <a:srgbClr val="FFFFFF"/>
              </a:solidFill>
              <a:latin typeface="+mn-lt"/>
            </a:endParaRPr>
          </a:p>
        </p:txBody>
      </p:sp>
      <p:sp>
        <p:nvSpPr>
          <p:cNvPr id="103429" name="Text Box 3"/>
          <p:cNvSpPr txBox="1">
            <a:spLocks noChangeArrowheads="1"/>
          </p:cNvSpPr>
          <p:nvPr/>
        </p:nvSpPr>
        <p:spPr bwMode="auto">
          <a:xfrm>
            <a:off x="495723" y="1619850"/>
            <a:ext cx="10294196" cy="1700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defRPr>
            </a:lvl1pPr>
            <a:lvl2pPr marL="690563" indent="-45720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spcBef>
                <a:spcPct val="50000"/>
              </a:spcBef>
            </a:pPr>
            <a:r>
              <a:rPr lang="en-US" altLang="en-US" sz="2400" dirty="0">
                <a:latin typeface="+mn-lt"/>
              </a:rPr>
              <a:t>There are three types of scales:</a:t>
            </a:r>
          </a:p>
          <a:p>
            <a:pPr lvl="1">
              <a:spcBef>
                <a:spcPct val="25000"/>
              </a:spcBef>
              <a:buFont typeface="Verdana" panose="020B0604030504040204" pitchFamily="34" charset="0"/>
              <a:buAutoNum type="arabicPeriod"/>
            </a:pPr>
            <a:r>
              <a:rPr lang="en-US" altLang="en-US" sz="2400" dirty="0">
                <a:solidFill>
                  <a:schemeClr val="bg2">
                    <a:lumMod val="20000"/>
                    <a:lumOff val="80000"/>
                  </a:schemeClr>
                </a:solidFill>
                <a:latin typeface="+mn-lt"/>
              </a:rPr>
              <a:t>Natural</a:t>
            </a:r>
            <a:r>
              <a:rPr lang="en-US" altLang="en-US" sz="2400" dirty="0">
                <a:latin typeface="+mn-lt"/>
              </a:rPr>
              <a:t>: Scales with obvious association to the measured quality</a:t>
            </a:r>
          </a:p>
          <a:p>
            <a:pPr lvl="1">
              <a:spcBef>
                <a:spcPct val="25000"/>
              </a:spcBef>
              <a:buFont typeface="Verdana" panose="020B0604030504040204" pitchFamily="34" charset="0"/>
              <a:buAutoNum type="arabicPeriod"/>
            </a:pPr>
            <a:r>
              <a:rPr lang="en-US" altLang="en-US" sz="2400" dirty="0">
                <a:solidFill>
                  <a:schemeClr val="bg2">
                    <a:lumMod val="20000"/>
                    <a:lumOff val="80000"/>
                  </a:schemeClr>
                </a:solidFill>
                <a:latin typeface="+mn-lt"/>
              </a:rPr>
              <a:t>Constructed</a:t>
            </a:r>
            <a:r>
              <a:rPr lang="en-US" altLang="en-US" sz="2400" dirty="0">
                <a:latin typeface="+mn-lt"/>
              </a:rPr>
              <a:t>: A scale built to directly measure a quality </a:t>
            </a:r>
          </a:p>
          <a:p>
            <a:pPr lvl="1">
              <a:spcBef>
                <a:spcPct val="25000"/>
              </a:spcBef>
              <a:buFont typeface="Verdana" panose="020B0604030504040204" pitchFamily="34" charset="0"/>
              <a:buAutoNum type="arabicPeriod"/>
            </a:pPr>
            <a:r>
              <a:rPr lang="en-US" altLang="en-US" sz="2400" dirty="0">
                <a:solidFill>
                  <a:schemeClr val="bg2">
                    <a:lumMod val="20000"/>
                    <a:lumOff val="80000"/>
                  </a:schemeClr>
                </a:solidFill>
                <a:latin typeface="+mn-lt"/>
              </a:rPr>
              <a:t>Proxy</a:t>
            </a:r>
            <a:r>
              <a:rPr lang="en-US" altLang="en-US" sz="2400" dirty="0">
                <a:latin typeface="+mn-lt"/>
              </a:rPr>
              <a:t>: An indirect measure of a quality</a:t>
            </a:r>
          </a:p>
        </p:txBody>
      </p:sp>
      <p:graphicFrame>
        <p:nvGraphicFramePr>
          <p:cNvPr id="975876" name="Group 4"/>
          <p:cNvGraphicFramePr>
            <a:graphicFrameLocks noGrp="1"/>
          </p:cNvGraphicFramePr>
          <p:nvPr/>
        </p:nvGraphicFramePr>
        <p:xfrm>
          <a:off x="1295782" y="4195479"/>
          <a:ext cx="9622662" cy="2085341"/>
        </p:xfrm>
        <a:graphic>
          <a:graphicData uri="http://schemas.openxmlformats.org/drawingml/2006/table">
            <a:tbl>
              <a:tblPr>
                <a:tableStyleId>{2D5ABB26-0587-4C30-8999-92F81FD0307C}</a:tableStyleId>
              </a:tblPr>
              <a:tblGrid>
                <a:gridCol w="2061091">
                  <a:extLst>
                    <a:ext uri="{9D8B030D-6E8A-4147-A177-3AD203B41FA5}">
                      <a16:colId xmlns:a16="http://schemas.microsoft.com/office/drawing/2014/main" val="20000"/>
                    </a:ext>
                  </a:extLst>
                </a:gridCol>
                <a:gridCol w="7561571">
                  <a:extLst>
                    <a:ext uri="{9D8B030D-6E8A-4147-A177-3AD203B41FA5}">
                      <a16:colId xmlns:a16="http://schemas.microsoft.com/office/drawing/2014/main" val="20001"/>
                    </a:ext>
                  </a:extLst>
                </a:gridCol>
              </a:tblGrid>
              <a:tr h="642689">
                <a:tc>
                  <a:txBody>
                    <a:bodyPr/>
                    <a:lstStyle/>
                    <a:p>
                      <a:pPr marL="0" marR="0" lvl="0" indent="0" algn="l" defTabSz="914400" rtl="0" eaLnBrk="1" fontAlgn="base" latinLnBrk="0" hangingPunct="1">
                        <a:lnSpc>
                          <a:spcPct val="100000"/>
                        </a:lnSpc>
                        <a:spcBef>
                          <a:spcPct val="60000"/>
                        </a:spcBef>
                        <a:spcAft>
                          <a:spcPct val="0"/>
                        </a:spcAft>
                        <a:buClrTx/>
                        <a:buSzTx/>
                        <a:buFontTx/>
                        <a:buNone/>
                        <a:tabLst/>
                      </a:pPr>
                      <a:r>
                        <a:rPr kumimoji="0" lang="en-US" sz="2100" u="none" strike="noStrike" cap="none" normalizeH="0" baseline="0" dirty="0">
                          <a:ln>
                            <a:noFill/>
                          </a:ln>
                          <a:solidFill>
                            <a:schemeClr val="bg2">
                              <a:lumMod val="20000"/>
                              <a:lumOff val="80000"/>
                            </a:schemeClr>
                          </a:solidFill>
                          <a:effectLst/>
                          <a:latin typeface="+mn-lt"/>
                        </a:rPr>
                        <a:t>Natural</a:t>
                      </a:r>
                      <a:endParaRPr kumimoji="0" lang="en-US" sz="2100" b="0" i="0" u="none" strike="noStrike" cap="none" normalizeH="0" baseline="0" dirty="0">
                        <a:ln>
                          <a:noFill/>
                        </a:ln>
                        <a:solidFill>
                          <a:schemeClr val="bg2">
                            <a:lumMod val="20000"/>
                            <a:lumOff val="80000"/>
                          </a:schemeClr>
                        </a:solidFill>
                        <a:effectLst/>
                        <a:latin typeface="+mn-lt"/>
                        <a:cs typeface="Arial" pitchFamily="34" charset="0"/>
                      </a:endParaRPr>
                    </a:p>
                  </a:txBody>
                  <a:tcPr marT="45703" marB="45703" horzOverflow="overflow"/>
                </a:tc>
                <a:tc>
                  <a:txBody>
                    <a:bodyPr/>
                    <a:lstStyle/>
                    <a:p>
                      <a:pPr marL="0" marR="0" lvl="0" indent="0" algn="l" defTabSz="914400" rtl="0" eaLnBrk="1" fontAlgn="base" latinLnBrk="0" hangingPunct="1">
                        <a:lnSpc>
                          <a:spcPct val="100000"/>
                        </a:lnSpc>
                        <a:spcBef>
                          <a:spcPct val="60000"/>
                        </a:spcBef>
                        <a:spcAft>
                          <a:spcPct val="0"/>
                        </a:spcAft>
                        <a:buClrTx/>
                        <a:buSzTx/>
                        <a:buFontTx/>
                        <a:buNone/>
                        <a:tabLst/>
                      </a:pPr>
                      <a:r>
                        <a:rPr kumimoji="0" lang="en-US" sz="2100" u="none" strike="noStrike" cap="none" normalizeH="0" baseline="0" dirty="0">
                          <a:ln>
                            <a:noFill/>
                          </a:ln>
                          <a:solidFill>
                            <a:schemeClr val="tx1"/>
                          </a:solidFill>
                          <a:effectLst/>
                          <a:latin typeface="+mn-lt"/>
                        </a:rPr>
                        <a:t>Temperature measured in degrees Celsius</a:t>
                      </a:r>
                      <a:endParaRPr kumimoji="0" lang="en-US" sz="2100" b="0" i="0" u="none" strike="noStrike" cap="none" normalizeH="0" baseline="0" dirty="0">
                        <a:ln>
                          <a:noFill/>
                        </a:ln>
                        <a:solidFill>
                          <a:schemeClr val="tx1"/>
                        </a:solidFill>
                        <a:effectLst/>
                        <a:latin typeface="+mn-lt"/>
                        <a:cs typeface="Arial" pitchFamily="34" charset="0"/>
                      </a:endParaRPr>
                    </a:p>
                  </a:txBody>
                  <a:tcPr marT="45703" marB="45703" horzOverflow="overflow"/>
                </a:tc>
                <a:extLst>
                  <a:ext uri="{0D108BD9-81ED-4DB2-BD59-A6C34878D82A}">
                    <a16:rowId xmlns:a16="http://schemas.microsoft.com/office/drawing/2014/main" val="10000"/>
                  </a:ext>
                </a:extLst>
              </a:tr>
              <a:tr h="701007">
                <a:tc>
                  <a:txBody>
                    <a:bodyPr/>
                    <a:lstStyle/>
                    <a:p>
                      <a:pPr marL="0" marR="0" lvl="0" indent="0" algn="l" defTabSz="914400" rtl="0" eaLnBrk="1" fontAlgn="base" latinLnBrk="0" hangingPunct="1">
                        <a:lnSpc>
                          <a:spcPct val="100000"/>
                        </a:lnSpc>
                        <a:spcBef>
                          <a:spcPct val="60000"/>
                        </a:spcBef>
                        <a:spcAft>
                          <a:spcPct val="0"/>
                        </a:spcAft>
                        <a:buClrTx/>
                        <a:buSzTx/>
                        <a:buFontTx/>
                        <a:buNone/>
                        <a:tabLst/>
                      </a:pPr>
                      <a:r>
                        <a:rPr kumimoji="0" lang="en-US" sz="2100" u="none" strike="noStrike" cap="none" normalizeH="0" baseline="0" dirty="0">
                          <a:ln>
                            <a:noFill/>
                          </a:ln>
                          <a:solidFill>
                            <a:schemeClr val="bg2">
                              <a:lumMod val="20000"/>
                              <a:lumOff val="80000"/>
                            </a:schemeClr>
                          </a:solidFill>
                          <a:effectLst/>
                          <a:latin typeface="+mn-lt"/>
                        </a:rPr>
                        <a:t>Constructed</a:t>
                      </a:r>
                      <a:endParaRPr kumimoji="0" lang="en-US" sz="2100" b="0" i="0" u="none" strike="noStrike" cap="none" normalizeH="0" baseline="0" dirty="0">
                        <a:ln>
                          <a:noFill/>
                        </a:ln>
                        <a:solidFill>
                          <a:schemeClr val="bg2">
                            <a:lumMod val="20000"/>
                            <a:lumOff val="80000"/>
                          </a:schemeClr>
                        </a:solidFill>
                        <a:effectLst/>
                        <a:latin typeface="+mn-lt"/>
                        <a:cs typeface="Arial" pitchFamily="34" charset="0"/>
                      </a:endParaRPr>
                    </a:p>
                  </a:txBody>
                  <a:tcPr marT="45703" marB="45703" horzOverflow="overflow"/>
                </a:tc>
                <a:tc>
                  <a:txBody>
                    <a:bodyPr/>
                    <a:lstStyle/>
                    <a:p>
                      <a:pPr marL="0" marR="0" lvl="0" indent="0" algn="l" defTabSz="914400" rtl="0" eaLnBrk="1" fontAlgn="base" latinLnBrk="0" hangingPunct="1">
                        <a:lnSpc>
                          <a:spcPct val="100000"/>
                        </a:lnSpc>
                        <a:spcBef>
                          <a:spcPct val="60000"/>
                        </a:spcBef>
                        <a:spcAft>
                          <a:spcPct val="0"/>
                        </a:spcAft>
                        <a:buClrTx/>
                        <a:buSzTx/>
                        <a:buFontTx/>
                        <a:buNone/>
                        <a:tabLst/>
                      </a:pPr>
                      <a:r>
                        <a:rPr kumimoji="0" lang="en-US" sz="2100" u="none" strike="noStrike" cap="none" normalizeH="0" baseline="0" dirty="0">
                          <a:ln>
                            <a:noFill/>
                          </a:ln>
                          <a:solidFill>
                            <a:schemeClr val="tx1"/>
                          </a:solidFill>
                          <a:effectLst/>
                          <a:latin typeface="+mn-lt"/>
                        </a:rPr>
                        <a:t>A 7-point scale created to measure environmental impact</a:t>
                      </a:r>
                      <a:endParaRPr kumimoji="0" lang="en-US" sz="2100" b="0" i="0" u="none" strike="noStrike" cap="none" normalizeH="0" baseline="0" dirty="0">
                        <a:ln>
                          <a:noFill/>
                        </a:ln>
                        <a:solidFill>
                          <a:schemeClr val="tx1"/>
                        </a:solidFill>
                        <a:effectLst/>
                        <a:latin typeface="+mn-lt"/>
                        <a:cs typeface="Arial" pitchFamily="34" charset="0"/>
                      </a:endParaRPr>
                    </a:p>
                  </a:txBody>
                  <a:tcPr marT="45703" marB="45703" horzOverflow="overflow"/>
                </a:tc>
                <a:extLst>
                  <a:ext uri="{0D108BD9-81ED-4DB2-BD59-A6C34878D82A}">
                    <a16:rowId xmlns:a16="http://schemas.microsoft.com/office/drawing/2014/main" val="10001"/>
                  </a:ext>
                </a:extLst>
              </a:tr>
              <a:tr h="741645">
                <a:tc>
                  <a:txBody>
                    <a:bodyPr/>
                    <a:lstStyle/>
                    <a:p>
                      <a:pPr marL="0" marR="0" lvl="0" indent="0" algn="l" defTabSz="914400" rtl="0" eaLnBrk="1" fontAlgn="base" latinLnBrk="0" hangingPunct="1">
                        <a:lnSpc>
                          <a:spcPct val="100000"/>
                        </a:lnSpc>
                        <a:spcBef>
                          <a:spcPct val="60000"/>
                        </a:spcBef>
                        <a:spcAft>
                          <a:spcPct val="0"/>
                        </a:spcAft>
                        <a:buClrTx/>
                        <a:buSzTx/>
                        <a:buFontTx/>
                        <a:buNone/>
                        <a:tabLst/>
                      </a:pPr>
                      <a:r>
                        <a:rPr kumimoji="0" lang="en-US" sz="2100" u="none" strike="noStrike" cap="none" normalizeH="0" baseline="0" dirty="0">
                          <a:ln>
                            <a:noFill/>
                          </a:ln>
                          <a:solidFill>
                            <a:schemeClr val="bg2">
                              <a:lumMod val="20000"/>
                              <a:lumOff val="80000"/>
                            </a:schemeClr>
                          </a:solidFill>
                          <a:effectLst/>
                          <a:latin typeface="+mn-lt"/>
                        </a:rPr>
                        <a:t>Proxy</a:t>
                      </a:r>
                      <a:endParaRPr kumimoji="0" lang="en-US" sz="2100" b="0" i="0" u="none" strike="noStrike" cap="none" normalizeH="0" baseline="0" dirty="0">
                        <a:ln>
                          <a:noFill/>
                        </a:ln>
                        <a:solidFill>
                          <a:schemeClr val="bg2">
                            <a:lumMod val="20000"/>
                            <a:lumOff val="80000"/>
                          </a:schemeClr>
                        </a:solidFill>
                        <a:effectLst/>
                        <a:latin typeface="+mn-lt"/>
                        <a:cs typeface="Arial" pitchFamily="34" charset="0"/>
                      </a:endParaRPr>
                    </a:p>
                  </a:txBody>
                  <a:tcPr marT="45703" marB="45703" horzOverflow="overflow"/>
                </a:tc>
                <a:tc>
                  <a:txBody>
                    <a:bodyPr/>
                    <a:lstStyle/>
                    <a:p>
                      <a:pPr marL="0" marR="0" lvl="0" indent="0" algn="l" defTabSz="914400" rtl="0" eaLnBrk="1" fontAlgn="base" latinLnBrk="0" hangingPunct="1">
                        <a:lnSpc>
                          <a:spcPct val="100000"/>
                        </a:lnSpc>
                        <a:spcBef>
                          <a:spcPct val="60000"/>
                        </a:spcBef>
                        <a:spcAft>
                          <a:spcPct val="0"/>
                        </a:spcAft>
                        <a:buClrTx/>
                        <a:buSzTx/>
                        <a:buFontTx/>
                        <a:buNone/>
                        <a:tabLst/>
                      </a:pPr>
                      <a:r>
                        <a:rPr kumimoji="0" lang="en-US" sz="2100" u="none" strike="noStrike" cap="none" normalizeH="0" baseline="0" dirty="0">
                          <a:ln>
                            <a:noFill/>
                          </a:ln>
                          <a:solidFill>
                            <a:schemeClr val="tx1"/>
                          </a:solidFill>
                          <a:effectLst/>
                          <a:latin typeface="+mn-lt"/>
                        </a:rPr>
                        <a:t>An in-field MTTF goal measured using pre-release reliability test results</a:t>
                      </a:r>
                      <a:endParaRPr kumimoji="0" lang="en-US" sz="2100" b="0" i="0" u="none" strike="noStrike" cap="none" normalizeH="0" baseline="0" dirty="0">
                        <a:ln>
                          <a:noFill/>
                        </a:ln>
                        <a:solidFill>
                          <a:schemeClr val="tx1"/>
                        </a:solidFill>
                        <a:effectLst/>
                        <a:latin typeface="+mn-lt"/>
                        <a:cs typeface="Arial" pitchFamily="34" charset="0"/>
                      </a:endParaRPr>
                    </a:p>
                  </a:txBody>
                  <a:tcPr marT="45703" marB="45703" horzOverflow="overflow"/>
                </a:tc>
                <a:extLst>
                  <a:ext uri="{0D108BD9-81ED-4DB2-BD59-A6C34878D82A}">
                    <a16:rowId xmlns:a16="http://schemas.microsoft.com/office/drawing/2014/main" val="10002"/>
                  </a:ext>
                </a:extLst>
              </a:tr>
            </a:tbl>
          </a:graphicData>
        </a:graphic>
      </p:graphicFrame>
      <p:sp>
        <p:nvSpPr>
          <p:cNvPr id="103437" name="Text Box 18"/>
          <p:cNvSpPr txBox="1">
            <a:spLocks noChangeArrowheads="1"/>
          </p:cNvSpPr>
          <p:nvPr/>
        </p:nvSpPr>
        <p:spPr bwMode="auto">
          <a:xfrm>
            <a:off x="899160" y="3647034"/>
            <a:ext cx="1676400" cy="388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Bef>
                <a:spcPct val="50000"/>
              </a:spcBef>
            </a:pPr>
            <a:r>
              <a:rPr lang="en-US" altLang="en-US" sz="2133" dirty="0">
                <a:solidFill>
                  <a:schemeClr val="bg2">
                    <a:lumMod val="20000"/>
                    <a:lumOff val="80000"/>
                  </a:schemeClr>
                </a:solidFill>
                <a:latin typeface="+mn-lt"/>
              </a:rPr>
              <a:t>Examples:</a:t>
            </a:r>
          </a:p>
        </p:txBody>
      </p:sp>
      <p:sp>
        <p:nvSpPr>
          <p:cNvPr id="2" name="Title 1"/>
          <p:cNvSpPr>
            <a:spLocks noGrp="1"/>
          </p:cNvSpPr>
          <p:nvPr>
            <p:ph type="title"/>
          </p:nvPr>
        </p:nvSpPr>
        <p:spPr/>
        <p:txBody>
          <a:bodyPr/>
          <a:lstStyle/>
          <a:p>
            <a:r>
              <a:rPr lang="en-US" dirty="0"/>
              <a:t>Finding Scales for Quality Requirements</a:t>
            </a:r>
          </a:p>
        </p:txBody>
      </p:sp>
    </p:spTree>
    <p:extLst>
      <p:ext uri="{BB962C8B-B14F-4D97-AF65-F5344CB8AC3E}">
        <p14:creationId xmlns:p14="http://schemas.microsoft.com/office/powerpoint/2010/main" val="1543599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Box 3"/>
          <p:cNvSpPr txBox="1">
            <a:spLocks noChangeArrowheads="1"/>
          </p:cNvSpPr>
          <p:nvPr/>
        </p:nvSpPr>
        <p:spPr bwMode="auto">
          <a:xfrm>
            <a:off x="495723" y="1216989"/>
            <a:ext cx="10294196" cy="406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defRPr>
            </a:lvl1pPr>
            <a:lvl2pPr marL="690563" indent="-45720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spcBef>
                <a:spcPct val="50000"/>
              </a:spcBef>
            </a:pPr>
            <a:r>
              <a:rPr lang="en-US" altLang="en-US" sz="2400" dirty="0">
                <a:latin typeface="Intel Clear" panose="020B0604020203020204" pitchFamily="34" charset="0"/>
                <a:ea typeface="Intel Clear" panose="020B0604020203020204" pitchFamily="34" charset="0"/>
                <a:cs typeface="Intel Clear" panose="020B0604020203020204" pitchFamily="34" charset="0"/>
              </a:rPr>
              <a:t>First, study the scale carefully. If no meter comes to mind:</a:t>
            </a:r>
          </a:p>
          <a:p>
            <a:pPr marL="1301718" lvl="1" indent="-380990">
              <a:spcBef>
                <a:spcPct val="25000"/>
              </a:spcBef>
              <a:buFont typeface="Arial" panose="020B0604020202020204" pitchFamily="34" charset="0"/>
              <a:buChar char="•"/>
            </a:pPr>
            <a:r>
              <a:rPr lang="en-US" altLang="en-US" sz="2400" dirty="0">
                <a:latin typeface="Intel Clear" panose="020B0604020203020204" pitchFamily="34" charset="0"/>
                <a:ea typeface="Intel Clear" panose="020B0604020203020204" pitchFamily="34" charset="0"/>
                <a:cs typeface="Intel Clear" panose="020B0604020203020204" pitchFamily="34" charset="0"/>
              </a:rPr>
              <a:t>Look at references and handbooks for examples for ideas</a:t>
            </a:r>
          </a:p>
          <a:p>
            <a:pPr marL="1301718" lvl="1" indent="-380990">
              <a:spcBef>
                <a:spcPct val="25000"/>
              </a:spcBef>
              <a:buFont typeface="Arial" panose="020B0604020202020204" pitchFamily="34" charset="0"/>
              <a:buChar char="•"/>
            </a:pPr>
            <a:r>
              <a:rPr lang="en-US" altLang="en-US" sz="2400" dirty="0">
                <a:latin typeface="Intel Clear" panose="020B0604020203020204" pitchFamily="34" charset="0"/>
                <a:ea typeface="Intel Clear" panose="020B0604020203020204" pitchFamily="34" charset="0"/>
                <a:cs typeface="Intel Clear" panose="020B0604020203020204" pitchFamily="34" charset="0"/>
              </a:rPr>
              <a:t>Ask others for their experience with similar methods</a:t>
            </a:r>
          </a:p>
          <a:p>
            <a:pPr marL="1301718" lvl="1" indent="-380990">
              <a:spcBef>
                <a:spcPct val="25000"/>
              </a:spcBef>
              <a:buFont typeface="Arial" panose="020B0604020202020204" pitchFamily="34" charset="0"/>
              <a:buChar char="•"/>
            </a:pPr>
            <a:r>
              <a:rPr lang="en-US" altLang="en-US" sz="2400" dirty="0">
                <a:latin typeface="Intel Clear" panose="020B0604020203020204" pitchFamily="34" charset="0"/>
                <a:ea typeface="Intel Clear" panose="020B0604020203020204" pitchFamily="34" charset="0"/>
                <a:cs typeface="Intel Clear" panose="020B0604020203020204" pitchFamily="34" charset="0"/>
              </a:rPr>
              <a:t>Look for examples within test procedures</a:t>
            </a:r>
          </a:p>
          <a:p>
            <a:pPr>
              <a:spcBef>
                <a:spcPct val="25000"/>
              </a:spcBef>
            </a:pPr>
            <a:r>
              <a:rPr lang="en-US" altLang="en-US" sz="2400" dirty="0">
                <a:latin typeface="Intel Clear" panose="020B0604020203020204" pitchFamily="34" charset="0"/>
                <a:ea typeface="Intel Clear" panose="020B0604020203020204" pitchFamily="34" charset="0"/>
                <a:cs typeface="Intel Clear" panose="020B0604020203020204" pitchFamily="34" charset="0"/>
              </a:rPr>
              <a:t>Once you have a candidate, check to see that:</a:t>
            </a:r>
          </a:p>
          <a:p>
            <a:pPr marL="1301718" lvl="1" indent="-380990">
              <a:spcBef>
                <a:spcPct val="25000"/>
              </a:spcBef>
              <a:buFont typeface="Arial" panose="020B0604020202020204" pitchFamily="34" charset="0"/>
              <a:buChar char="•"/>
            </a:pPr>
            <a:r>
              <a:rPr lang="en-US" altLang="en-US" sz="2400" dirty="0">
                <a:latin typeface="Intel Clear" panose="020B0604020203020204" pitchFamily="34" charset="0"/>
                <a:ea typeface="Intel Clear" panose="020B0604020203020204" pitchFamily="34" charset="0"/>
                <a:cs typeface="Intel Clear" panose="020B0604020203020204" pitchFamily="34" charset="0"/>
              </a:rPr>
              <a:t>The meter is adequate in the eyes of all stakeholders</a:t>
            </a:r>
          </a:p>
          <a:p>
            <a:pPr marL="1301718" lvl="1" indent="-380990">
              <a:spcBef>
                <a:spcPct val="25000"/>
              </a:spcBef>
              <a:buFont typeface="Arial" panose="020B0604020202020204" pitchFamily="34" charset="0"/>
              <a:buChar char="•"/>
            </a:pPr>
            <a:r>
              <a:rPr lang="en-US" altLang="en-US" sz="2400" dirty="0">
                <a:latin typeface="Intel Clear" panose="020B0604020203020204" pitchFamily="34" charset="0"/>
                <a:ea typeface="Intel Clear" panose="020B0604020203020204" pitchFamily="34" charset="0"/>
                <a:cs typeface="Intel Clear" panose="020B0604020203020204" pitchFamily="34" charset="0"/>
              </a:rPr>
              <a:t>There is no less-costly meter available that can do the same job (or better)</a:t>
            </a:r>
          </a:p>
          <a:p>
            <a:pPr marL="1301718" lvl="1" indent="-380990">
              <a:spcBef>
                <a:spcPct val="25000"/>
              </a:spcBef>
              <a:buFont typeface="Arial" panose="020B0604020202020204" pitchFamily="34" charset="0"/>
              <a:buChar char="•"/>
            </a:pPr>
            <a:r>
              <a:rPr lang="en-US" altLang="en-US" sz="2400" dirty="0">
                <a:latin typeface="Intel Clear" panose="020B0604020203020204" pitchFamily="34" charset="0"/>
                <a:ea typeface="Intel Clear" panose="020B0604020203020204" pitchFamily="34" charset="0"/>
                <a:cs typeface="Intel Clear" panose="020B0604020203020204" pitchFamily="34" charset="0"/>
              </a:rPr>
              <a:t>The meter can be employed </a:t>
            </a:r>
            <a:r>
              <a:rPr lang="en-US" altLang="en-US" sz="2400" i="1" dirty="0">
                <a:latin typeface="Intel Clear" panose="020B0604020203020204" pitchFamily="34" charset="0"/>
                <a:ea typeface="Intel Clear" panose="020B0604020203020204" pitchFamily="34" charset="0"/>
                <a:cs typeface="Intel Clear" panose="020B0604020203020204" pitchFamily="34" charset="0"/>
              </a:rPr>
              <a:t>before</a:t>
            </a:r>
            <a:r>
              <a:rPr lang="en-US" altLang="en-US" sz="2400" dirty="0">
                <a:latin typeface="Intel Clear" panose="020B0604020203020204" pitchFamily="34" charset="0"/>
                <a:ea typeface="Intel Clear" panose="020B0604020203020204" pitchFamily="34" charset="0"/>
                <a:cs typeface="Intel Clear" panose="020B0604020203020204" pitchFamily="34" charset="0"/>
              </a:rPr>
              <a:t> product release or completion of the deliverable</a:t>
            </a:r>
          </a:p>
        </p:txBody>
      </p:sp>
      <p:sp>
        <p:nvSpPr>
          <p:cNvPr id="184324" name="Rectangle 2"/>
          <p:cNvSpPr>
            <a:spLocks noGrp="1" noChangeArrowheads="1"/>
          </p:cNvSpPr>
          <p:nvPr>
            <p:ph type="title"/>
          </p:nvPr>
        </p:nvSpPr>
        <p:spPr/>
        <p:txBody>
          <a:bodyPr/>
          <a:lstStyle/>
          <a:p>
            <a:pPr eaLnBrk="1" hangingPunct="1"/>
            <a:r>
              <a:rPr lang="en-US" altLang="en-US" dirty="0"/>
              <a:t>Finding Meters</a:t>
            </a:r>
          </a:p>
        </p:txBody>
      </p:sp>
      <p:sp>
        <p:nvSpPr>
          <p:cNvPr id="184329" name="AutoShape 4"/>
          <p:cNvSpPr>
            <a:spLocks noChangeArrowheads="1"/>
          </p:cNvSpPr>
          <p:nvPr/>
        </p:nvSpPr>
        <p:spPr bwMode="auto">
          <a:xfrm>
            <a:off x="2209801" y="5584214"/>
            <a:ext cx="7610475" cy="654931"/>
          </a:xfrm>
          <a:prstGeom prst="roundRect">
            <a:avLst>
              <a:gd name="adj" fmla="val 16667"/>
            </a:avLst>
          </a:prstGeom>
          <a:ln/>
        </p:spPr>
        <p:style>
          <a:lnRef idx="0">
            <a:schemeClr val="accent2"/>
          </a:lnRef>
          <a:fillRef idx="3">
            <a:schemeClr val="accent2"/>
          </a:fillRef>
          <a:effectRef idx="3">
            <a:schemeClr val="accent2"/>
          </a:effectRef>
          <a:fontRef idx="minor">
            <a:schemeClr val="lt1"/>
          </a:fontRef>
        </p:style>
        <p:txBody>
          <a:bodyPr wrap="square">
            <a:spAutoFit/>
          </a:bodyPr>
          <a:lstStyle/>
          <a:p>
            <a:pPr algn="ctr">
              <a:spcBef>
                <a:spcPct val="50000"/>
              </a:spcBef>
            </a:pPr>
            <a:r>
              <a:rPr lang="en-US" altLang="en-US" sz="1800" dirty="0">
                <a:solidFill>
                  <a:schemeClr val="tx1"/>
                </a:solidFill>
                <a:latin typeface="Intel Clear" panose="020B0604020203020204" pitchFamily="34" charset="0"/>
                <a:cs typeface="Arial" panose="020B0604020202020204" pitchFamily="34" charset="0"/>
              </a:rPr>
              <a:t>Remember: Scale = scale of measure, </a:t>
            </a:r>
            <a:br>
              <a:rPr lang="en-US" altLang="en-US" sz="1800" dirty="0">
                <a:solidFill>
                  <a:schemeClr val="tx1"/>
                </a:solidFill>
                <a:latin typeface="Intel Clear" panose="020B0604020203020204" pitchFamily="34" charset="0"/>
                <a:cs typeface="Arial" panose="020B0604020202020204" pitchFamily="34" charset="0"/>
              </a:rPr>
            </a:br>
            <a:r>
              <a:rPr lang="en-US" altLang="en-US" sz="1800" dirty="0">
                <a:solidFill>
                  <a:schemeClr val="tx1"/>
                </a:solidFill>
                <a:latin typeface="Intel Clear" panose="020B0604020203020204" pitchFamily="34" charset="0"/>
                <a:cs typeface="Arial" panose="020B0604020202020204" pitchFamily="34" charset="0"/>
              </a:rPr>
              <a:t>Meter = Device or process to measure position on the Scale</a:t>
            </a:r>
          </a:p>
        </p:txBody>
      </p:sp>
    </p:spTree>
    <p:extLst>
      <p:ext uri="{BB962C8B-B14F-4D97-AF65-F5344CB8AC3E}">
        <p14:creationId xmlns:p14="http://schemas.microsoft.com/office/powerpoint/2010/main" val="2957180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3"/>
          <p:cNvSpPr txBox="1">
            <a:spLocks noChangeArrowheads="1"/>
          </p:cNvSpPr>
          <p:nvPr/>
        </p:nvSpPr>
        <p:spPr bwMode="auto">
          <a:xfrm>
            <a:off x="527042" y="1185069"/>
            <a:ext cx="11325180" cy="4947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spcBef>
                <a:spcPts val="600"/>
              </a:spcBef>
            </a:pPr>
            <a:r>
              <a:rPr lang="en-US" altLang="en-US" sz="2400" dirty="0">
                <a:latin typeface="+mn-lt"/>
              </a:rPr>
              <a:t>ID: </a:t>
            </a:r>
            <a:r>
              <a:rPr lang="en-US" altLang="en-US" sz="2400" b="1" dirty="0">
                <a:solidFill>
                  <a:schemeClr val="bg2">
                    <a:lumMod val="20000"/>
                    <a:lumOff val="80000"/>
                  </a:schemeClr>
                </a:solidFill>
                <a:latin typeface="+mn-lt"/>
              </a:rPr>
              <a:t>Environmental Noise</a:t>
            </a:r>
          </a:p>
          <a:p>
            <a:pPr>
              <a:spcBef>
                <a:spcPts val="600"/>
              </a:spcBef>
            </a:pPr>
            <a:r>
              <a:rPr lang="en-US" altLang="en-US" sz="2400" dirty="0">
                <a:latin typeface="+mn-lt"/>
              </a:rPr>
              <a:t>Scale: </a:t>
            </a:r>
            <a:r>
              <a:rPr lang="en-US" altLang="en-US" sz="2400" dirty="0" err="1">
                <a:latin typeface="+mn-lt"/>
              </a:rPr>
              <a:t>dBA</a:t>
            </a:r>
            <a:r>
              <a:rPr lang="en-US" altLang="en-US" sz="2400" dirty="0">
                <a:latin typeface="+mn-lt"/>
              </a:rPr>
              <a:t> at 1 meter</a:t>
            </a:r>
          </a:p>
          <a:p>
            <a:pPr marL="736582" indent="-736582">
              <a:spcBef>
                <a:spcPts val="600"/>
              </a:spcBef>
            </a:pPr>
            <a:r>
              <a:rPr lang="en-US" altLang="en-US" sz="2400" dirty="0">
                <a:latin typeface="+mn-lt"/>
              </a:rPr>
              <a:t>Meter: Lab measurements performed according to a &lt;standard environmental test process&gt;</a:t>
            </a:r>
          </a:p>
          <a:p>
            <a:pPr>
              <a:spcBef>
                <a:spcPts val="1800"/>
              </a:spcBef>
            </a:pPr>
            <a:r>
              <a:rPr lang="en-US" altLang="en-US" sz="2400" dirty="0">
                <a:latin typeface="+mn-lt"/>
              </a:rPr>
              <a:t>ID: </a:t>
            </a:r>
            <a:r>
              <a:rPr lang="en-US" altLang="en-US" sz="2400" b="1" dirty="0">
                <a:solidFill>
                  <a:schemeClr val="bg2">
                    <a:lumMod val="20000"/>
                    <a:lumOff val="80000"/>
                  </a:schemeClr>
                </a:solidFill>
                <a:latin typeface="+mn-lt"/>
              </a:rPr>
              <a:t>Software Security </a:t>
            </a:r>
          </a:p>
          <a:p>
            <a:pPr>
              <a:spcBef>
                <a:spcPts val="600"/>
              </a:spcBef>
            </a:pPr>
            <a:r>
              <a:rPr lang="en-US" altLang="en-US" sz="2400" dirty="0">
                <a:latin typeface="+mn-lt"/>
              </a:rPr>
              <a:t>Scale: System resilience under attack</a:t>
            </a:r>
          </a:p>
          <a:p>
            <a:pPr>
              <a:spcBef>
                <a:spcPts val="600"/>
              </a:spcBef>
            </a:pPr>
            <a:r>
              <a:rPr lang="en-US" altLang="en-US" sz="2400" dirty="0">
                <a:latin typeface="+mn-lt"/>
              </a:rPr>
              <a:t>Meter: Time that a system remains accessible via a remote administrator while experiencing a DDoS attack</a:t>
            </a:r>
          </a:p>
          <a:p>
            <a:pPr>
              <a:spcBef>
                <a:spcPts val="600"/>
              </a:spcBef>
            </a:pPr>
            <a:endParaRPr lang="en-US" altLang="en-US" sz="133" dirty="0">
              <a:latin typeface="+mn-lt"/>
            </a:endParaRPr>
          </a:p>
          <a:p>
            <a:pPr>
              <a:spcBef>
                <a:spcPts val="600"/>
              </a:spcBef>
            </a:pPr>
            <a:r>
              <a:rPr lang="en-US" altLang="en-US" sz="2400" dirty="0">
                <a:latin typeface="+mn-lt"/>
              </a:rPr>
              <a:t>ID: </a:t>
            </a:r>
            <a:r>
              <a:rPr lang="en-US" altLang="en-US" sz="2400" b="1" dirty="0">
                <a:solidFill>
                  <a:schemeClr val="bg2">
                    <a:lumMod val="20000"/>
                    <a:lumOff val="80000"/>
                  </a:schemeClr>
                </a:solidFill>
                <a:latin typeface="+mn-lt"/>
              </a:rPr>
              <a:t>System Reliability </a:t>
            </a:r>
          </a:p>
          <a:p>
            <a:pPr marL="736582" indent="-736582">
              <a:spcBef>
                <a:spcPts val="600"/>
              </a:spcBef>
            </a:pPr>
            <a:r>
              <a:rPr lang="en-US" altLang="en-US" sz="2400" dirty="0">
                <a:latin typeface="+mn-lt"/>
              </a:rPr>
              <a:t>Scale: The time at which 10% of the systems have experienced a &lt;failure&gt; </a:t>
            </a:r>
          </a:p>
          <a:p>
            <a:pPr marL="804843" indent="-804843">
              <a:spcBef>
                <a:spcPts val="600"/>
              </a:spcBef>
            </a:pPr>
            <a:r>
              <a:rPr lang="en-US" altLang="en-US" sz="2400" dirty="0">
                <a:latin typeface="+mn-lt"/>
              </a:rPr>
              <a:t>Meter: Highly-Accelerated System Test (HAST) performed on a sample from early production</a:t>
            </a:r>
          </a:p>
        </p:txBody>
      </p:sp>
      <p:sp>
        <p:nvSpPr>
          <p:cNvPr id="186372" name="Rectangle 2"/>
          <p:cNvSpPr>
            <a:spLocks noGrp="1" noChangeArrowheads="1"/>
          </p:cNvSpPr>
          <p:nvPr>
            <p:ph type="title"/>
          </p:nvPr>
        </p:nvSpPr>
        <p:spPr/>
        <p:txBody>
          <a:bodyPr/>
          <a:lstStyle/>
          <a:p>
            <a:r>
              <a:rPr lang="en-US" altLang="en-US" dirty="0"/>
              <a:t>Examples of Scales and Meters</a:t>
            </a:r>
          </a:p>
        </p:txBody>
      </p:sp>
    </p:spTree>
    <p:extLst>
      <p:ext uri="{BB962C8B-B14F-4D97-AF65-F5344CB8AC3E}">
        <p14:creationId xmlns:p14="http://schemas.microsoft.com/office/powerpoint/2010/main" val="1231996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5" name="Slide Number Placeholder 4"/>
          <p:cNvSpPr>
            <a:spLocks noGrp="1"/>
          </p:cNvSpPr>
          <p:nvPr>
            <p:ph type="sldNum" sz="quarter" idx="12"/>
          </p:nvPr>
        </p:nvSpPr>
        <p:spPr>
          <a:xfrm>
            <a:off x="6872352" y="4824387"/>
            <a:ext cx="2133600" cy="273844"/>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0" tIns="0" rIns="0" bIns="0" rtlCol="0" anchor="ctr"/>
          <a:lstStyle>
            <a:defPPr>
              <a:defRPr lang="en-US"/>
            </a:defPPr>
            <a:lvl1pPr marL="0" algn="r" defTabSz="457200" rtl="0" eaLnBrk="1" latinLnBrk="0" hangingPunct="1">
              <a:defRPr sz="800" kern="1200">
                <a:solidFill>
                  <a:schemeClr val="bg1"/>
                </a:solidFill>
                <a:latin typeface="+mn-lt"/>
                <a:ea typeface="+mn-ea"/>
                <a:cs typeface="Intel Clear"/>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E2556C5-CE8C-6547-B838-EA80C61A4AF7}" type="slidenum">
              <a:rPr lang="en-US" smtClean="0"/>
              <a:pPr/>
              <a:t>74</a:t>
            </a:fld>
            <a:endParaRPr lang="en-US" altLang="en-US" sz="800" dirty="0">
              <a:solidFill>
                <a:srgbClr val="FFFFFF"/>
              </a:solidFill>
              <a:latin typeface="+mn-lt"/>
            </a:endParaRPr>
          </a:p>
        </p:txBody>
      </p:sp>
      <p:sp>
        <p:nvSpPr>
          <p:cNvPr id="105477" name="AutoShape 4"/>
          <p:cNvSpPr>
            <a:spLocks noChangeArrowheads="1"/>
          </p:cNvSpPr>
          <p:nvPr/>
        </p:nvSpPr>
        <p:spPr bwMode="auto">
          <a:xfrm>
            <a:off x="1126578" y="1870581"/>
            <a:ext cx="9541423" cy="1725011"/>
          </a:xfrm>
          <a:prstGeom prst="roundRect">
            <a:avLst>
              <a:gd name="adj" fmla="val 16667"/>
            </a:avLst>
          </a:prstGeom>
          <a:solidFill>
            <a:schemeClr val="hlink"/>
          </a:solidFill>
          <a:ln>
            <a:noFill/>
          </a:ln>
          <a:extLst>
            <a:ext uri="{91240B29-F687-4F45-9708-019B960494DF}">
              <a14:hiddenLine xmlns:a14="http://schemas.microsoft.com/office/drawing/2010/main" w="12700" algn="ctr">
                <a:solidFill>
                  <a:srgbClr val="000000"/>
                </a:solidFill>
                <a:round/>
                <a:headEnd/>
                <a:tailEnd/>
              </a14:hiddenLine>
            </a:ext>
          </a:extLst>
        </p:spPr>
        <p:txBody>
          <a:bodyPr wrap="square">
            <a:spAutoFit/>
          </a:bodyPr>
          <a:lstStyle/>
          <a:p>
            <a:pPr eaLnBrk="1" hangingPunct="1">
              <a:spcBef>
                <a:spcPct val="50000"/>
              </a:spcBef>
            </a:pPr>
            <a:r>
              <a:rPr lang="en-US" altLang="en-US" sz="2133" dirty="0">
                <a:solidFill>
                  <a:schemeClr val="tx1"/>
                </a:solidFill>
              </a:rPr>
              <a:t>Revisit the requirements you wrote in Exercise 2.</a:t>
            </a:r>
          </a:p>
          <a:p>
            <a:pPr marL="914377" lvl="1" indent="-457189">
              <a:spcBef>
                <a:spcPts val="600"/>
              </a:spcBef>
              <a:buFont typeface="+mj-lt"/>
              <a:buAutoNum type="arabicPeriod"/>
            </a:pPr>
            <a:r>
              <a:rPr lang="en-US" altLang="en-US" sz="2133" dirty="0">
                <a:solidFill>
                  <a:schemeClr val="tx1"/>
                </a:solidFill>
              </a:rPr>
              <a:t>Identify at least two quality requirements that can be derived from the functional requirements previously written by your group.</a:t>
            </a:r>
          </a:p>
          <a:p>
            <a:pPr marL="914377" lvl="1" indent="-457189">
              <a:spcBef>
                <a:spcPts val="600"/>
              </a:spcBef>
              <a:buFont typeface="+mj-lt"/>
              <a:buAutoNum type="arabicPeriod"/>
            </a:pPr>
            <a:r>
              <a:rPr lang="en-US" altLang="en-US" sz="2133" dirty="0">
                <a:solidFill>
                  <a:schemeClr val="tx1"/>
                </a:solidFill>
              </a:rPr>
              <a:t>Specify these requirements, using the template on the next slide.</a:t>
            </a:r>
          </a:p>
        </p:txBody>
      </p:sp>
      <p:sp>
        <p:nvSpPr>
          <p:cNvPr id="7" name="Rectangle 7"/>
          <p:cNvSpPr>
            <a:spLocks noGrp="1" noChangeArrowheads="1"/>
          </p:cNvSpPr>
          <p:nvPr>
            <p:ph type="title"/>
          </p:nvPr>
        </p:nvSpPr>
        <p:spPr>
          <a:xfrm>
            <a:off x="607484" y="411797"/>
            <a:ext cx="10972800" cy="1158240"/>
          </a:xfrm>
        </p:spPr>
        <p:txBody>
          <a:bodyPr/>
          <a:lstStyle/>
          <a:p>
            <a:pPr eaLnBrk="1" hangingPunct="1"/>
            <a:r>
              <a:rPr lang="en-US" altLang="en-US" dirty="0"/>
              <a:t>Exercise:  Quality Requirements</a:t>
            </a:r>
            <a:br>
              <a:rPr lang="en-US" altLang="en-US" dirty="0"/>
            </a:br>
            <a:endParaRPr lang="en-US" altLang="en-US" sz="2133" dirty="0"/>
          </a:p>
        </p:txBody>
      </p:sp>
      <p:sp>
        <p:nvSpPr>
          <p:cNvPr id="8" name="Text Box 5"/>
          <p:cNvSpPr txBox="1">
            <a:spLocks noChangeArrowheads="1"/>
          </p:cNvSpPr>
          <p:nvPr/>
        </p:nvSpPr>
        <p:spPr bwMode="auto">
          <a:xfrm>
            <a:off x="2230120" y="5718984"/>
            <a:ext cx="1981200" cy="352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Bef>
                <a:spcPct val="50000"/>
              </a:spcBef>
            </a:pPr>
            <a:r>
              <a:rPr lang="en-US" altLang="en-US" sz="1867" dirty="0">
                <a:solidFill>
                  <a:schemeClr val="bg2">
                    <a:lumMod val="20000"/>
                    <a:lumOff val="80000"/>
                  </a:schemeClr>
                </a:solidFill>
                <a:latin typeface="+mn-lt"/>
              </a:rPr>
              <a:t>Smart</a:t>
            </a:r>
            <a:r>
              <a:rPr lang="en-US" altLang="en-US" sz="1867" dirty="0">
                <a:solidFill>
                  <a:srgbClr val="0071C5"/>
                </a:solidFill>
                <a:latin typeface="+mn-lt"/>
              </a:rPr>
              <a:t> </a:t>
            </a:r>
            <a:r>
              <a:rPr lang="en-US" altLang="en-US" sz="1867" dirty="0">
                <a:solidFill>
                  <a:schemeClr val="bg2">
                    <a:lumMod val="20000"/>
                    <a:lumOff val="80000"/>
                  </a:schemeClr>
                </a:solidFill>
                <a:latin typeface="+mn-lt"/>
              </a:rPr>
              <a:t>phone</a:t>
            </a:r>
          </a:p>
        </p:txBody>
      </p:sp>
      <p:pic>
        <p:nvPicPr>
          <p:cNvPr id="9" name="Picture 9" descr="MP910216413[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7485" y="4864222"/>
            <a:ext cx="1790700" cy="156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5"/>
          <p:cNvSpPr txBox="1">
            <a:spLocks noChangeArrowheads="1"/>
          </p:cNvSpPr>
          <p:nvPr/>
        </p:nvSpPr>
        <p:spPr bwMode="auto">
          <a:xfrm>
            <a:off x="9650171" y="5718983"/>
            <a:ext cx="944341" cy="352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Bef>
                <a:spcPct val="50000"/>
              </a:spcBef>
            </a:pPr>
            <a:r>
              <a:rPr lang="en-US" altLang="en-US" sz="1867" dirty="0">
                <a:solidFill>
                  <a:schemeClr val="bg2">
                    <a:lumMod val="20000"/>
                    <a:lumOff val="80000"/>
                  </a:schemeClr>
                </a:solidFill>
                <a:latin typeface="+mn-lt"/>
              </a:rPr>
              <a:t>Drone</a:t>
            </a:r>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24530" y="4864221"/>
            <a:ext cx="3025009" cy="1468952"/>
          </a:xfrm>
          <a:prstGeom prst="rect">
            <a:avLst/>
          </a:prstGeom>
        </p:spPr>
      </p:pic>
    </p:spTree>
    <p:extLst>
      <p:ext uri="{BB962C8B-B14F-4D97-AF65-F5344CB8AC3E}">
        <p14:creationId xmlns:p14="http://schemas.microsoft.com/office/powerpoint/2010/main" val="3638870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872352" y="4824387"/>
            <a:ext cx="2133600" cy="273844"/>
          </a:xfrm>
          <a:prstGeom prst="rect">
            <a:avLst/>
          </a:prstGeom>
        </p:spPr>
        <p:txBody>
          <a:bodyPr vert="horz" lIns="0" tIns="0" rIns="0" bIns="0" rtlCol="0" anchor="ctr"/>
          <a:lstStyle>
            <a:defPPr>
              <a:defRPr lang="en-US"/>
            </a:defPPr>
            <a:lvl1pPr marL="0" algn="r" defTabSz="457200" rtl="0" eaLnBrk="1" latinLnBrk="0" hangingPunct="1">
              <a:defRPr sz="800" kern="1200">
                <a:solidFill>
                  <a:schemeClr val="bg1"/>
                </a:solidFill>
                <a:latin typeface="+mn-lt"/>
                <a:ea typeface="+mn-ea"/>
                <a:cs typeface="Intel Clear"/>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E2556C5-CE8C-6547-B838-EA80C61A4AF7}" type="slidenum">
              <a:rPr lang="en-US" smtClean="0"/>
              <a:pPr/>
              <a:t>75</a:t>
            </a:fld>
            <a:endParaRPr lang="en-US" dirty="0"/>
          </a:p>
        </p:txBody>
      </p:sp>
      <p:sp>
        <p:nvSpPr>
          <p:cNvPr id="3" name="Title 2"/>
          <p:cNvSpPr>
            <a:spLocks noGrp="1"/>
          </p:cNvSpPr>
          <p:nvPr>
            <p:ph type="title"/>
          </p:nvPr>
        </p:nvSpPr>
        <p:spPr/>
        <p:txBody>
          <a:bodyPr/>
          <a:lstStyle/>
          <a:p>
            <a:r>
              <a:rPr lang="en-US" dirty="0"/>
              <a:t>Requirement (primary text)</a:t>
            </a:r>
            <a:br>
              <a:rPr lang="en-US" dirty="0"/>
            </a:br>
            <a:r>
              <a:rPr lang="en-US" dirty="0"/>
              <a:t>Rationale</a:t>
            </a:r>
            <a:br>
              <a:rPr lang="en-US" dirty="0"/>
            </a:br>
            <a:r>
              <a:rPr lang="en-US" dirty="0"/>
              <a:t>Scale</a:t>
            </a:r>
            <a:br>
              <a:rPr lang="en-US" dirty="0"/>
            </a:br>
            <a:r>
              <a:rPr lang="en-US" dirty="0"/>
              <a:t>Meter</a:t>
            </a:r>
            <a:br>
              <a:rPr lang="en-US" dirty="0"/>
            </a:br>
            <a:r>
              <a:rPr lang="en-US" dirty="0"/>
              <a:t>Minimum</a:t>
            </a:r>
            <a:br>
              <a:rPr lang="en-US" dirty="0"/>
            </a:br>
            <a:r>
              <a:rPr lang="en-US" dirty="0"/>
              <a:t>Target</a:t>
            </a:r>
            <a:br>
              <a:rPr lang="en-US" dirty="0"/>
            </a:br>
            <a:r>
              <a:rPr lang="en-US" dirty="0"/>
              <a:t>Maximum</a:t>
            </a:r>
            <a:br>
              <a:rPr lang="en-US" dirty="0"/>
            </a:br>
            <a:endParaRPr lang="en-US" dirty="0"/>
          </a:p>
        </p:txBody>
      </p:sp>
    </p:spTree>
    <p:extLst>
      <p:ext uri="{BB962C8B-B14F-4D97-AF65-F5344CB8AC3E}">
        <p14:creationId xmlns:p14="http://schemas.microsoft.com/office/powerpoint/2010/main" val="1302925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8" name="Rectangle 4"/>
          <p:cNvSpPr>
            <a:spLocks noGrp="1" noChangeArrowheads="1"/>
          </p:cNvSpPr>
          <p:nvPr>
            <p:ph type="title"/>
          </p:nvPr>
        </p:nvSpPr>
        <p:spPr/>
        <p:txBody>
          <a:bodyPr/>
          <a:lstStyle/>
          <a:p>
            <a:pPr eaLnBrk="1" hangingPunct="1"/>
            <a:r>
              <a:rPr lang="en-US" altLang="en-US" dirty="0"/>
              <a:t>Section Summary</a:t>
            </a:r>
          </a:p>
        </p:txBody>
      </p:sp>
      <p:sp>
        <p:nvSpPr>
          <p:cNvPr id="82949" name="Text Box 5"/>
          <p:cNvSpPr txBox="1">
            <a:spLocks noChangeArrowheads="1"/>
          </p:cNvSpPr>
          <p:nvPr/>
        </p:nvSpPr>
        <p:spPr bwMode="auto">
          <a:xfrm>
            <a:off x="607483" y="1415954"/>
            <a:ext cx="10812356" cy="21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lgn="ctr">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spcBef>
                <a:spcPct val="50000"/>
              </a:spcBef>
            </a:pPr>
            <a:r>
              <a:rPr lang="en-US" altLang="en-US" sz="2667" dirty="0">
                <a:latin typeface="+mn-lt"/>
              </a:rPr>
              <a:t>Quality and performance requirements are measured on some  </a:t>
            </a:r>
            <a:r>
              <a:rPr lang="en-US" altLang="en-US" sz="2667" dirty="0">
                <a:solidFill>
                  <a:schemeClr val="bg2">
                    <a:lumMod val="20000"/>
                    <a:lumOff val="80000"/>
                  </a:schemeClr>
                </a:solidFill>
                <a:latin typeface="+mn-lt"/>
              </a:rPr>
              <a:t>interval</a:t>
            </a:r>
            <a:r>
              <a:rPr lang="en-US" altLang="en-US" sz="2667" dirty="0">
                <a:solidFill>
                  <a:schemeClr val="tx2">
                    <a:lumMod val="75000"/>
                  </a:schemeClr>
                </a:solidFill>
                <a:latin typeface="+mn-lt"/>
              </a:rPr>
              <a:t> </a:t>
            </a:r>
            <a:r>
              <a:rPr lang="en-US" altLang="en-US" sz="2667" dirty="0">
                <a:latin typeface="+mn-lt"/>
              </a:rPr>
              <a:t>rather than a yes/no basis, so they need additional keywords and data to be measurable and unambiguous.</a:t>
            </a:r>
          </a:p>
          <a:p>
            <a:pPr>
              <a:spcBef>
                <a:spcPct val="50000"/>
              </a:spcBef>
            </a:pPr>
            <a:r>
              <a:rPr lang="en-US" altLang="en-US" sz="2667" dirty="0">
                <a:latin typeface="+mn-lt"/>
              </a:rPr>
              <a:t>Capture quality and performance requirements using the </a:t>
            </a:r>
            <a:r>
              <a:rPr lang="en-US" altLang="en-US" sz="2667" dirty="0">
                <a:solidFill>
                  <a:schemeClr val="bg2">
                    <a:lumMod val="20000"/>
                    <a:lumOff val="80000"/>
                  </a:schemeClr>
                </a:solidFill>
                <a:latin typeface="+mn-lt"/>
              </a:rPr>
              <a:t>Scale, Meter, Minimum, Target, Maximum</a:t>
            </a:r>
            <a:r>
              <a:rPr lang="en-US" altLang="en-US" sz="2667" dirty="0">
                <a:solidFill>
                  <a:srgbClr val="0071C5"/>
                </a:solidFill>
                <a:latin typeface="+mn-lt"/>
              </a:rPr>
              <a:t> </a:t>
            </a:r>
            <a:r>
              <a:rPr lang="en-US" altLang="en-US" sz="2667" dirty="0">
                <a:latin typeface="+mn-lt"/>
              </a:rPr>
              <a:t>keywords</a:t>
            </a:r>
            <a:r>
              <a:rPr lang="en-US" altLang="en-US" sz="2667" dirty="0">
                <a:solidFill>
                  <a:srgbClr val="0071C5"/>
                </a:solidFill>
                <a:latin typeface="+mn-lt"/>
              </a:rPr>
              <a:t>.</a:t>
            </a:r>
          </a:p>
        </p:txBody>
      </p:sp>
    </p:spTree>
    <p:extLst>
      <p:ext uri="{BB962C8B-B14F-4D97-AF65-F5344CB8AC3E}">
        <p14:creationId xmlns:p14="http://schemas.microsoft.com/office/powerpoint/2010/main" val="1101892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920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C31E15-9140-4F93-837C-D4ABBADDC740}"/>
              </a:ext>
            </a:extLst>
          </p:cNvPr>
          <p:cNvSpPr>
            <a:spLocks noGrp="1"/>
          </p:cNvSpPr>
          <p:nvPr>
            <p:ph type="title"/>
          </p:nvPr>
        </p:nvSpPr>
        <p:spPr/>
        <p:txBody>
          <a:bodyPr/>
          <a:lstStyle/>
          <a:p>
            <a:r>
              <a:rPr lang="en-US" dirty="0"/>
              <a:t>Beginning Distance Learning Session #3                                                            </a:t>
            </a:r>
          </a:p>
        </p:txBody>
      </p:sp>
      <p:sp>
        <p:nvSpPr>
          <p:cNvPr id="3" name="Text Placeholder 2">
            <a:extLst>
              <a:ext uri="{FF2B5EF4-FFF2-40B4-BE49-F238E27FC236}">
                <a16:creationId xmlns:a16="http://schemas.microsoft.com/office/drawing/2014/main" id="{201DF1AD-927D-4205-89C3-FA6609467FCD}"/>
              </a:ext>
            </a:extLst>
          </p:cNvPr>
          <p:cNvSpPr>
            <a:spLocks noGrp="1"/>
          </p:cNvSpPr>
          <p:nvPr>
            <p:ph type="body" sz="quarter" idx="29"/>
          </p:nvPr>
        </p:nvSpPr>
        <p:spPr/>
        <p:txBody>
          <a:bodyPr/>
          <a:lstStyle/>
          <a:p>
            <a:endParaRPr lang="en-US"/>
          </a:p>
        </p:txBody>
      </p:sp>
    </p:spTree>
    <p:extLst>
      <p:ext uri="{BB962C8B-B14F-4D97-AF65-F5344CB8AC3E}">
        <p14:creationId xmlns:p14="http://schemas.microsoft.com/office/powerpoint/2010/main" val="2664090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5139A39-08BC-4F2F-94A3-F43AAEEFAEB4}"/>
              </a:ext>
            </a:extLst>
          </p:cNvPr>
          <p:cNvSpPr>
            <a:spLocks noGrp="1"/>
          </p:cNvSpPr>
          <p:nvPr>
            <p:ph type="body" sz="quarter" idx="25"/>
          </p:nvPr>
        </p:nvSpPr>
        <p:spPr/>
        <p:txBody>
          <a:bodyPr/>
          <a:lstStyle/>
          <a:p>
            <a:r>
              <a:rPr lang="en-US" dirty="0"/>
              <a:t>Systems and Requirements Engineering</a:t>
            </a:r>
          </a:p>
        </p:txBody>
      </p:sp>
      <p:sp>
        <p:nvSpPr>
          <p:cNvPr id="5" name="Title 4">
            <a:extLst>
              <a:ext uri="{FF2B5EF4-FFF2-40B4-BE49-F238E27FC236}">
                <a16:creationId xmlns:a16="http://schemas.microsoft.com/office/drawing/2014/main" id="{679F4BE2-8E4A-4003-B816-9E34781F7E88}"/>
              </a:ext>
            </a:extLst>
          </p:cNvPr>
          <p:cNvSpPr>
            <a:spLocks noGrp="1"/>
          </p:cNvSpPr>
          <p:nvPr>
            <p:ph type="title"/>
          </p:nvPr>
        </p:nvSpPr>
        <p:spPr/>
        <p:txBody>
          <a:bodyPr/>
          <a:lstStyle/>
          <a:p>
            <a:r>
              <a:rPr lang="en-US" sz="6000" dirty="0"/>
              <a:t>Requirements Specification</a:t>
            </a:r>
            <a:br>
              <a:rPr lang="en-US" sz="6000" dirty="0"/>
            </a:br>
            <a:r>
              <a:rPr lang="en-US" sz="2400" dirty="0"/>
              <a:t>Distance Learning Session #3 (Verification Overview)</a:t>
            </a:r>
            <a:endParaRPr lang="en-US" sz="6000" dirty="0"/>
          </a:p>
        </p:txBody>
      </p:sp>
      <p:sp>
        <p:nvSpPr>
          <p:cNvPr id="9" name="Text Placeholder 8">
            <a:extLst>
              <a:ext uri="{FF2B5EF4-FFF2-40B4-BE49-F238E27FC236}">
                <a16:creationId xmlns:a16="http://schemas.microsoft.com/office/drawing/2014/main" id="{ABEAF9F9-E88D-44A4-A1B6-BAA2E532B65E}"/>
              </a:ext>
            </a:extLst>
          </p:cNvPr>
          <p:cNvSpPr>
            <a:spLocks noGrp="1"/>
          </p:cNvSpPr>
          <p:nvPr>
            <p:ph type="body" sz="quarter" idx="27"/>
          </p:nvPr>
        </p:nvSpPr>
        <p:spPr>
          <a:xfrm>
            <a:off x="1908348" y="4778608"/>
            <a:ext cx="10283651" cy="900297"/>
          </a:xfrm>
        </p:spPr>
        <p:txBody>
          <a:bodyPr>
            <a:normAutofit/>
          </a:bodyPr>
          <a:lstStyle/>
          <a:p>
            <a:r>
              <a:rPr lang="en-US" sz="1600" dirty="0"/>
              <a:t>Version 9.2</a:t>
            </a:r>
            <a:br>
              <a:rPr lang="en-US" sz="1600" dirty="0"/>
            </a:br>
            <a:r>
              <a:rPr lang="en-US" sz="1600" dirty="0"/>
              <a:t>October 2020</a:t>
            </a:r>
          </a:p>
          <a:p>
            <a:r>
              <a:rPr lang="en-US" sz="1600" dirty="0"/>
              <a:t>sarah.c.gregory@intel.com</a:t>
            </a:r>
          </a:p>
        </p:txBody>
      </p:sp>
    </p:spTree>
    <p:extLst>
      <p:ext uri="{BB962C8B-B14F-4D97-AF65-F5344CB8AC3E}">
        <p14:creationId xmlns:p14="http://schemas.microsoft.com/office/powerpoint/2010/main" val="2506887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44FA3C0C-5DDF-410E-89BA-F1A6C1A97029}"/>
              </a:ext>
            </a:extLst>
          </p:cNvPr>
          <p:cNvSpPr/>
          <p:nvPr/>
        </p:nvSpPr>
        <p:spPr>
          <a:xfrm>
            <a:off x="1040130" y="688071"/>
            <a:ext cx="9749790" cy="5577840"/>
          </a:xfrm>
          <a:prstGeom prst="ellipse">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15364" name="Rectangle 4"/>
          <p:cNvSpPr>
            <a:spLocks noGrp="1" noChangeArrowheads="1"/>
          </p:cNvSpPr>
          <p:nvPr>
            <p:ph type="title"/>
          </p:nvPr>
        </p:nvSpPr>
        <p:spPr>
          <a:xfrm>
            <a:off x="409616" y="268234"/>
            <a:ext cx="11010816" cy="952499"/>
          </a:xfrm>
        </p:spPr>
        <p:txBody>
          <a:bodyPr/>
          <a:lstStyle/>
          <a:p>
            <a:pPr eaLnBrk="1" hangingPunct="1"/>
            <a:r>
              <a:rPr lang="en-US" dirty="0"/>
              <a:t>Coming to Terms</a:t>
            </a:r>
          </a:p>
        </p:txBody>
      </p:sp>
      <p:sp>
        <p:nvSpPr>
          <p:cNvPr id="2" name="Slide Number Placeholder 1"/>
          <p:cNvSpPr>
            <a:spLocks noGrp="1"/>
          </p:cNvSpPr>
          <p:nvPr>
            <p:ph type="sldNum" sz="quarter" idx="12"/>
          </p:nvPr>
        </p:nvSpPr>
        <p:spPr>
          <a:xfrm>
            <a:off x="6872352" y="4824387"/>
            <a:ext cx="2133600" cy="273844"/>
          </a:xfrm>
          <a:prstGeom prst="rect">
            <a:avLst/>
          </a:prstGeom>
        </p:spPr>
        <p:txBody>
          <a:bodyPr vert="horz" lIns="0" tIns="0" rIns="0" bIns="0" rtlCol="0" anchor="ctr"/>
          <a:lstStyle>
            <a:defPPr>
              <a:defRPr lang="en-US"/>
            </a:defPPr>
            <a:lvl1pPr marL="0" algn="r" defTabSz="457200" rtl="0" eaLnBrk="1" latinLnBrk="0" hangingPunct="1">
              <a:defRPr sz="800" kern="1200">
                <a:solidFill>
                  <a:schemeClr val="bg1"/>
                </a:solidFill>
                <a:latin typeface="+mn-lt"/>
                <a:ea typeface="+mn-ea"/>
                <a:cs typeface="Intel Clear"/>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90000"/>
              </a:lnSpc>
              <a:spcBef>
                <a:spcPts val="2250"/>
              </a:spcBef>
              <a:spcAft>
                <a:spcPts val="0"/>
              </a:spcAft>
              <a:buClrTx/>
              <a:buSzTx/>
              <a:buFontTx/>
              <a:buNone/>
              <a:tabLst/>
              <a:defRPr/>
            </a:pPr>
            <a:fld id="{EE2556C5-CE8C-6547-B838-EA80C61A4AF7}" type="slidenum">
              <a:rPr kumimoji="0" lang="en-US" sz="800" b="0" i="0" u="none" strike="noStrike" kern="1200" cap="none" spc="0" normalizeH="0" baseline="0" noProof="0" smtClean="0">
                <a:ln>
                  <a:noFill/>
                </a:ln>
                <a:solidFill>
                  <a:srgbClr val="000000"/>
                </a:solidFill>
                <a:effectLst/>
                <a:uLnTx/>
                <a:uFillTx/>
                <a:latin typeface="Intel Clear"/>
                <a:cs typeface="Intel Clear"/>
                <a:sym typeface="Helvetica Neue"/>
              </a:rPr>
              <a:pPr marL="0" marR="0" lvl="0" indent="0" algn="r" defTabSz="457200" rtl="0" eaLnBrk="1" fontAlgn="auto" latinLnBrk="0" hangingPunct="1">
                <a:lnSpc>
                  <a:spcPct val="90000"/>
                </a:lnSpc>
                <a:spcBef>
                  <a:spcPts val="2250"/>
                </a:spcBef>
                <a:spcAft>
                  <a:spcPts val="0"/>
                </a:spcAft>
                <a:buClrTx/>
                <a:buSzTx/>
                <a:buFontTx/>
                <a:buNone/>
                <a:tabLst/>
                <a:defRPr/>
              </a:pPr>
              <a:t>8</a:t>
            </a:fld>
            <a:endParaRPr kumimoji="0" lang="en-US" sz="800" b="0" i="0" u="none" strike="noStrike" kern="1200" cap="none" spc="0" normalizeH="0" baseline="0" noProof="0" dirty="0">
              <a:ln>
                <a:noFill/>
              </a:ln>
              <a:solidFill>
                <a:srgbClr val="000000"/>
              </a:solidFill>
              <a:effectLst/>
              <a:uLnTx/>
              <a:uFillTx/>
              <a:latin typeface="Intel Clear"/>
              <a:cs typeface="Intel Clear"/>
              <a:sym typeface="Helvetica Neue"/>
            </a:endParaRPr>
          </a:p>
        </p:txBody>
      </p:sp>
      <p:sp>
        <p:nvSpPr>
          <p:cNvPr id="15365" name="Text Box 5"/>
          <p:cNvSpPr txBox="1">
            <a:spLocks noChangeArrowheads="1"/>
          </p:cNvSpPr>
          <p:nvPr/>
        </p:nvSpPr>
        <p:spPr bwMode="auto">
          <a:xfrm>
            <a:off x="4240447" y="905957"/>
            <a:ext cx="3558647" cy="463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sz="2000">
                <a:solidFill>
                  <a:schemeClr val="tx1"/>
                </a:solidFill>
                <a:latin typeface="Arial" panose="020B0604020202020204" pitchFamily="34" charset="0"/>
              </a:defRPr>
            </a:lvl1pPr>
            <a:lvl2pPr marL="800100" indent="-34290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marL="342900" marR="0" lvl="0" indent="-342900" algn="l" defTabSz="1219169" rtl="0" eaLnBrk="1" fontAlgn="auto" latinLnBrk="0" hangingPunct="1">
              <a:lnSpc>
                <a:spcPct val="90000"/>
              </a:lnSpc>
              <a:spcBef>
                <a:spcPct val="50000"/>
              </a:spcBef>
              <a:spcAft>
                <a:spcPts val="0"/>
              </a:spcAft>
              <a:buClrTx/>
              <a:buSzTx/>
              <a:buFontTx/>
              <a:buNone/>
              <a:tabLst/>
              <a:defRPr/>
            </a:pPr>
            <a:r>
              <a:rPr kumimoji="0" lang="en-US" sz="2667" b="1" i="0" u="none" strike="noStrike" kern="0" cap="none" spc="0" normalizeH="0" baseline="0" noProof="0" dirty="0">
                <a:ln>
                  <a:noFill/>
                </a:ln>
                <a:solidFill>
                  <a:srgbClr val="004A86">
                    <a:lumMod val="20000"/>
                    <a:lumOff val="80000"/>
                  </a:srgbClr>
                </a:solidFill>
                <a:effectLst/>
                <a:uLnTx/>
                <a:uFillTx/>
                <a:latin typeface="Intel Clear"/>
                <a:ea typeface="Intel Clear Light" panose="020B0404020203020204" pitchFamily="34" charset="0"/>
                <a:cs typeface="Intel Clear Light" panose="020B0404020203020204" pitchFamily="34" charset="0"/>
                <a:sym typeface="Helvetica Neue"/>
              </a:rPr>
              <a:t>Systems Engineering</a:t>
            </a:r>
            <a:endParaRPr kumimoji="0" lang="en-US" sz="2667" b="0" i="0" u="none" strike="noStrike" kern="0" cap="none" spc="0" normalizeH="0" baseline="0" noProof="0" dirty="0">
              <a:ln>
                <a:noFill/>
              </a:ln>
              <a:solidFill>
                <a:srgbClr val="FFFFFF"/>
              </a:solidFill>
              <a:effectLst/>
              <a:uLnTx/>
              <a:uFillTx/>
              <a:latin typeface="Intel Clear"/>
              <a:ea typeface="Intel Clear Light" panose="020B0404020203020204" pitchFamily="34" charset="0"/>
              <a:cs typeface="Intel Clear Light" panose="020B0404020203020204" pitchFamily="34" charset="0"/>
              <a:sym typeface="Helvetica Neue"/>
            </a:endParaRPr>
          </a:p>
        </p:txBody>
      </p:sp>
      <p:sp>
        <p:nvSpPr>
          <p:cNvPr id="8" name="Oval 7">
            <a:extLst>
              <a:ext uri="{FF2B5EF4-FFF2-40B4-BE49-F238E27FC236}">
                <a16:creationId xmlns:a16="http://schemas.microsoft.com/office/drawing/2014/main" id="{CA0FA73B-25B7-4BFE-81AD-8894786FC9FD}"/>
              </a:ext>
            </a:extLst>
          </p:cNvPr>
          <p:cNvSpPr/>
          <p:nvPr/>
        </p:nvSpPr>
        <p:spPr>
          <a:xfrm>
            <a:off x="2213609" y="1526415"/>
            <a:ext cx="7406640" cy="4754880"/>
          </a:xfrm>
          <a:prstGeom prst="ellipse">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9" name="Text Box 5">
            <a:extLst>
              <a:ext uri="{FF2B5EF4-FFF2-40B4-BE49-F238E27FC236}">
                <a16:creationId xmlns:a16="http://schemas.microsoft.com/office/drawing/2014/main" id="{115E8E09-F511-4A87-A0E7-DFDF933AC1AF}"/>
              </a:ext>
            </a:extLst>
          </p:cNvPr>
          <p:cNvSpPr txBox="1">
            <a:spLocks noChangeArrowheads="1"/>
          </p:cNvSpPr>
          <p:nvPr/>
        </p:nvSpPr>
        <p:spPr bwMode="auto">
          <a:xfrm>
            <a:off x="4240447" y="1790270"/>
            <a:ext cx="3558647" cy="370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sz="2000">
                <a:solidFill>
                  <a:schemeClr val="tx1"/>
                </a:solidFill>
                <a:latin typeface="Arial" panose="020B0604020202020204" pitchFamily="34" charset="0"/>
              </a:defRPr>
            </a:lvl1pPr>
            <a:lvl2pPr marL="800100" indent="-34290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marL="342900" marR="0" lvl="0" indent="-342900" algn="l" defTabSz="1219169" rtl="0" eaLnBrk="1" fontAlgn="auto" latinLnBrk="0" hangingPunct="1">
              <a:lnSpc>
                <a:spcPct val="90000"/>
              </a:lnSpc>
              <a:spcBef>
                <a:spcPct val="50000"/>
              </a:spcBef>
              <a:spcAft>
                <a:spcPts val="0"/>
              </a:spcAft>
              <a:buClrTx/>
              <a:buSzTx/>
              <a:buFontTx/>
              <a:buNone/>
              <a:tabLst/>
              <a:defRPr/>
            </a:pPr>
            <a:r>
              <a:rPr kumimoji="0" lang="en-US" sz="2000" b="1" i="0" u="none" strike="noStrike" kern="0" cap="none" spc="0" normalizeH="0" baseline="0" noProof="0" dirty="0">
                <a:ln>
                  <a:noFill/>
                </a:ln>
                <a:solidFill>
                  <a:srgbClr val="0068B5"/>
                </a:solidFill>
                <a:effectLst/>
                <a:uLnTx/>
                <a:uFillTx/>
                <a:latin typeface="Intel Clear"/>
                <a:ea typeface="Intel Clear Light" panose="020B0404020203020204" pitchFamily="34" charset="0"/>
                <a:cs typeface="Intel Clear Light" panose="020B0404020203020204" pitchFamily="34" charset="0"/>
                <a:sym typeface="Helvetica Neue"/>
              </a:rPr>
              <a:t>Requirements Engineering</a:t>
            </a:r>
            <a:endParaRPr kumimoji="0" lang="en-US" sz="2000" b="0" i="0" u="none" strike="noStrike" kern="0" cap="none" spc="0" normalizeH="0" baseline="0" noProof="0" dirty="0">
              <a:ln>
                <a:noFill/>
              </a:ln>
              <a:solidFill>
                <a:srgbClr val="0068B5"/>
              </a:solidFill>
              <a:effectLst/>
              <a:uLnTx/>
              <a:uFillTx/>
              <a:latin typeface="Intel Clear"/>
              <a:ea typeface="Intel Clear Light" panose="020B0404020203020204" pitchFamily="34" charset="0"/>
              <a:cs typeface="Intel Clear Light" panose="020B0404020203020204" pitchFamily="34" charset="0"/>
              <a:sym typeface="Helvetica Neue"/>
            </a:endParaRPr>
          </a:p>
        </p:txBody>
      </p:sp>
      <p:sp>
        <p:nvSpPr>
          <p:cNvPr id="14" name="Oval 13">
            <a:extLst>
              <a:ext uri="{FF2B5EF4-FFF2-40B4-BE49-F238E27FC236}">
                <a16:creationId xmlns:a16="http://schemas.microsoft.com/office/drawing/2014/main" id="{5B67EC67-9071-4DB6-B7B1-A5DEC714D661}"/>
              </a:ext>
            </a:extLst>
          </p:cNvPr>
          <p:cNvSpPr/>
          <p:nvPr/>
        </p:nvSpPr>
        <p:spPr>
          <a:xfrm>
            <a:off x="3189018" y="2255996"/>
            <a:ext cx="5589270" cy="4023360"/>
          </a:xfrm>
          <a:prstGeom prst="ellipse">
            <a:avLst/>
          </a:prstGeom>
          <a:solidFill>
            <a:schemeClr val="accent2">
              <a:lumMod val="40000"/>
              <a:lumOff val="6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dirty="0">
              <a:ln>
                <a:noFill/>
              </a:ln>
              <a:solidFill>
                <a:srgbClr val="FFFFFF"/>
              </a:solidFill>
              <a:effectLst/>
              <a:uLnTx/>
              <a:uFillTx/>
              <a:latin typeface="Helvetica Neue Medium"/>
              <a:ea typeface="Helvetica Neue Medium"/>
              <a:cs typeface="Helvetica Neue Medium"/>
              <a:sym typeface="Helvetica Neue Medium"/>
            </a:endParaRPr>
          </a:p>
        </p:txBody>
      </p:sp>
      <p:grpSp>
        <p:nvGrpSpPr>
          <p:cNvPr id="15363" name="Group 15362">
            <a:extLst>
              <a:ext uri="{FF2B5EF4-FFF2-40B4-BE49-F238E27FC236}">
                <a16:creationId xmlns:a16="http://schemas.microsoft.com/office/drawing/2014/main" id="{DB794D76-65C2-498D-AE94-BBFE2AE66AD6}"/>
              </a:ext>
            </a:extLst>
          </p:cNvPr>
          <p:cNvGrpSpPr/>
          <p:nvPr/>
        </p:nvGrpSpPr>
        <p:grpSpPr>
          <a:xfrm>
            <a:off x="3271398" y="1137591"/>
            <a:ext cx="5399904" cy="6142393"/>
            <a:chOff x="3271398" y="1137591"/>
            <a:chExt cx="5399904" cy="6142393"/>
          </a:xfrm>
        </p:grpSpPr>
        <p:sp>
          <p:nvSpPr>
            <p:cNvPr id="15" name="Freeform: Shape 14">
              <a:extLst>
                <a:ext uri="{FF2B5EF4-FFF2-40B4-BE49-F238E27FC236}">
                  <a16:creationId xmlns:a16="http://schemas.microsoft.com/office/drawing/2014/main" id="{98EB0D46-4BD8-4685-AE88-DC9F9F4642B0}"/>
                </a:ext>
              </a:extLst>
            </p:cNvPr>
            <p:cNvSpPr/>
            <p:nvPr/>
          </p:nvSpPr>
          <p:spPr>
            <a:xfrm>
              <a:off x="6500660" y="2337595"/>
              <a:ext cx="1381629" cy="1381629"/>
            </a:xfrm>
            <a:custGeom>
              <a:avLst/>
              <a:gdLst>
                <a:gd name="connsiteX0" fmla="*/ 0 w 1381629"/>
                <a:gd name="connsiteY0" fmla="*/ 0 h 1381629"/>
                <a:gd name="connsiteX1" fmla="*/ 1381629 w 1381629"/>
                <a:gd name="connsiteY1" fmla="*/ 0 h 1381629"/>
                <a:gd name="connsiteX2" fmla="*/ 1381629 w 1381629"/>
                <a:gd name="connsiteY2" fmla="*/ 1381629 h 1381629"/>
                <a:gd name="connsiteX3" fmla="*/ 0 w 1381629"/>
                <a:gd name="connsiteY3" fmla="*/ 1381629 h 1381629"/>
                <a:gd name="connsiteX4" fmla="*/ 0 w 1381629"/>
                <a:gd name="connsiteY4" fmla="*/ 0 h 13816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1629" h="1381629">
                  <a:moveTo>
                    <a:pt x="0" y="0"/>
                  </a:moveTo>
                  <a:lnTo>
                    <a:pt x="1381629" y="0"/>
                  </a:lnTo>
                  <a:lnTo>
                    <a:pt x="1381629" y="1381629"/>
                  </a:lnTo>
                  <a:lnTo>
                    <a:pt x="0" y="1381629"/>
                  </a:lnTo>
                  <a:lnTo>
                    <a:pt x="0" y="0"/>
                  </a:lnTo>
                  <a:close/>
                </a:path>
              </a:pathLst>
            </a:custGeom>
            <a:scene3d>
              <a:camera prst="perspectiveRelaxedModerately" zoom="92000"/>
              <a:lightRig rig="balanced" dir="t">
                <a:rot lat="0" lon="0" rev="12700000"/>
              </a:lightRig>
            </a:scene3d>
          </p:spPr>
          <p:style>
            <a:lnRef idx="0">
              <a:schemeClr val="dk1">
                <a:alpha val="0"/>
                <a:hueOff val="0"/>
                <a:satOff val="0"/>
                <a:lumOff val="0"/>
                <a:alphaOff val="0"/>
              </a:schemeClr>
            </a:lnRef>
            <a:fillRef idx="1">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5400" tIns="25400" rIns="25400" bIns="25400" numCol="1" spcCol="1270" anchor="ctr" anchorCtr="0">
              <a:noAutofit/>
            </a:bodyPr>
            <a:lstStyle/>
            <a:p>
              <a:pPr marL="0" marR="0" lvl="0" indent="0" algn="ctr" defTabSz="889000" rtl="0" eaLnBrk="1" fontAlgn="auto" latinLnBrk="0" hangingPunct="1">
                <a:lnSpc>
                  <a:spcPct val="90000"/>
                </a:lnSpc>
                <a:spcBef>
                  <a:spcPct val="0"/>
                </a:spcBef>
                <a:spcAft>
                  <a:spcPct val="35000"/>
                </a:spcAft>
                <a:buClrTx/>
                <a:buSzTx/>
                <a:buFontTx/>
                <a:buNone/>
                <a:tabLst/>
                <a:defRPr/>
              </a:pPr>
              <a:r>
                <a:rPr kumimoji="0" lang="en-US" sz="2000" b="0" i="0" u="none" strike="noStrike" kern="1200" cap="none" spc="0" normalizeH="0" baseline="0" noProof="0" dirty="0">
                  <a:ln>
                    <a:noFill/>
                  </a:ln>
                  <a:solidFill>
                    <a:srgbClr val="FFFFFF">
                      <a:hueOff val="0"/>
                      <a:satOff val="0"/>
                      <a:lumOff val="0"/>
                      <a:alphaOff val="0"/>
                    </a:srgbClr>
                  </a:solidFill>
                  <a:effectLst/>
                  <a:uLnTx/>
                  <a:uFillTx/>
                  <a:latin typeface="Intel Clear"/>
                  <a:sym typeface="Helvetica Neue"/>
                </a:rPr>
                <a:t>Elicitation</a:t>
              </a:r>
            </a:p>
          </p:txBody>
        </p:sp>
        <p:sp>
          <p:nvSpPr>
            <p:cNvPr id="21" name="Arrow: Circular 20">
              <a:extLst>
                <a:ext uri="{FF2B5EF4-FFF2-40B4-BE49-F238E27FC236}">
                  <a16:creationId xmlns:a16="http://schemas.microsoft.com/office/drawing/2014/main" id="{836A0F3E-B1B3-420F-A059-6CD56E04AC0E}"/>
                </a:ext>
              </a:extLst>
            </p:cNvPr>
            <p:cNvSpPr/>
            <p:nvPr/>
          </p:nvSpPr>
          <p:spPr>
            <a:xfrm>
              <a:off x="3271398" y="1589702"/>
              <a:ext cx="5029200" cy="5029200"/>
            </a:xfrm>
            <a:prstGeom prst="circularArrow">
              <a:avLst>
                <a:gd name="adj1" fmla="val 6907"/>
                <a:gd name="adj2" fmla="val 465738"/>
                <a:gd name="adj3" fmla="val 547791"/>
                <a:gd name="adj4" fmla="val 20586471"/>
                <a:gd name="adj5" fmla="val 8058"/>
              </a:avLst>
            </a:prstGeom>
            <a:scene3d>
              <a:camera prst="perspectiveRelaxedModerately" zoom="92000"/>
              <a:lightRig rig="balanced" dir="t">
                <a:rot lat="0" lon="0" rev="12700000"/>
              </a:lightRig>
            </a:scene3d>
            <a:sp3d prstMaterial="plastic">
              <a:bevelT w="50800" h="50800"/>
              <a:bevelB w="50800" h="50800"/>
            </a:sp3d>
          </p:spPr>
          <p:style>
            <a:lnRef idx="0">
              <a:schemeClr val="lt1">
                <a:hueOff val="0"/>
                <a:satOff val="0"/>
                <a:lumOff val="0"/>
                <a:alphaOff val="0"/>
              </a:schemeClr>
            </a:lnRef>
            <a:fillRef idx="1">
              <a:schemeClr val="accent4">
                <a:hueOff val="0"/>
                <a:satOff val="0"/>
                <a:lumOff val="0"/>
                <a:alphaOff val="0"/>
              </a:schemeClr>
            </a:fillRef>
            <a:effectRef idx="2">
              <a:schemeClr val="accent4">
                <a:hueOff val="0"/>
                <a:satOff val="0"/>
                <a:lumOff val="0"/>
                <a:alphaOff val="0"/>
              </a:schemeClr>
            </a:effectRef>
            <a:fontRef idx="minor">
              <a:schemeClr val="lt1"/>
            </a:fontRef>
          </p:style>
        </p:sp>
        <p:sp>
          <p:nvSpPr>
            <p:cNvPr id="22" name="Freeform: Shape 21">
              <a:extLst>
                <a:ext uri="{FF2B5EF4-FFF2-40B4-BE49-F238E27FC236}">
                  <a16:creationId xmlns:a16="http://schemas.microsoft.com/office/drawing/2014/main" id="{AE14FCC2-155B-4E31-A435-4D71F7A23EBD}"/>
                </a:ext>
              </a:extLst>
            </p:cNvPr>
            <p:cNvSpPr/>
            <p:nvPr/>
          </p:nvSpPr>
          <p:spPr>
            <a:xfrm>
              <a:off x="6500660" y="4362271"/>
              <a:ext cx="1381629" cy="1381629"/>
            </a:xfrm>
            <a:custGeom>
              <a:avLst/>
              <a:gdLst>
                <a:gd name="connsiteX0" fmla="*/ 0 w 1381629"/>
                <a:gd name="connsiteY0" fmla="*/ 0 h 1381629"/>
                <a:gd name="connsiteX1" fmla="*/ 1381629 w 1381629"/>
                <a:gd name="connsiteY1" fmla="*/ 0 h 1381629"/>
                <a:gd name="connsiteX2" fmla="*/ 1381629 w 1381629"/>
                <a:gd name="connsiteY2" fmla="*/ 1381629 h 1381629"/>
                <a:gd name="connsiteX3" fmla="*/ 0 w 1381629"/>
                <a:gd name="connsiteY3" fmla="*/ 1381629 h 1381629"/>
                <a:gd name="connsiteX4" fmla="*/ 0 w 1381629"/>
                <a:gd name="connsiteY4" fmla="*/ 0 h 13816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1629" h="1381629">
                  <a:moveTo>
                    <a:pt x="0" y="0"/>
                  </a:moveTo>
                  <a:lnTo>
                    <a:pt x="1381629" y="0"/>
                  </a:lnTo>
                  <a:lnTo>
                    <a:pt x="1381629" y="1381629"/>
                  </a:lnTo>
                  <a:lnTo>
                    <a:pt x="0" y="1381629"/>
                  </a:lnTo>
                  <a:lnTo>
                    <a:pt x="0" y="0"/>
                  </a:lnTo>
                  <a:close/>
                </a:path>
              </a:pathLst>
            </a:custGeom>
            <a:scene3d>
              <a:camera prst="perspectiveRelaxedModerately" zoom="92000"/>
              <a:lightRig rig="balanced" dir="t">
                <a:rot lat="0" lon="0" rev="12700000"/>
              </a:lightRig>
            </a:scene3d>
          </p:spPr>
          <p:style>
            <a:lnRef idx="0">
              <a:schemeClr val="dk1">
                <a:alpha val="0"/>
                <a:hueOff val="0"/>
                <a:satOff val="0"/>
                <a:lumOff val="0"/>
                <a:alphaOff val="0"/>
              </a:schemeClr>
            </a:lnRef>
            <a:fillRef idx="1">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5400" tIns="25400" rIns="25400" bIns="25400" numCol="1" spcCol="1270" anchor="ctr" anchorCtr="0">
              <a:noAutofit/>
            </a:bodyPr>
            <a:lstStyle/>
            <a:p>
              <a:pPr marL="0" marR="0" lvl="0" indent="0" algn="ctr" defTabSz="889000" rtl="0" eaLnBrk="1" fontAlgn="auto" latinLnBrk="0" hangingPunct="1">
                <a:lnSpc>
                  <a:spcPct val="90000"/>
                </a:lnSpc>
                <a:spcBef>
                  <a:spcPct val="0"/>
                </a:spcBef>
                <a:spcAft>
                  <a:spcPct val="35000"/>
                </a:spcAft>
                <a:buClrTx/>
                <a:buSzTx/>
                <a:buFontTx/>
                <a:buNone/>
                <a:tabLst/>
                <a:defRPr/>
              </a:pPr>
              <a:r>
                <a:rPr kumimoji="0" lang="en-US" sz="2000" b="0" i="0" u="none" strike="noStrike" kern="1200" cap="none" spc="0" normalizeH="0" baseline="0" noProof="0" dirty="0">
                  <a:ln>
                    <a:noFill/>
                  </a:ln>
                  <a:solidFill>
                    <a:srgbClr val="FFFFFF">
                      <a:hueOff val="0"/>
                      <a:satOff val="0"/>
                      <a:lumOff val="0"/>
                      <a:alphaOff val="0"/>
                    </a:srgbClr>
                  </a:solidFill>
                  <a:effectLst/>
                  <a:uLnTx/>
                  <a:uFillTx/>
                  <a:latin typeface="Intel Clear"/>
                  <a:sym typeface="Helvetica Neue"/>
                </a:rPr>
                <a:t>Analysis &amp; Validation</a:t>
              </a:r>
            </a:p>
          </p:txBody>
        </p:sp>
        <p:sp>
          <p:nvSpPr>
            <p:cNvPr id="23" name="Arrow: Circular 22">
              <a:extLst>
                <a:ext uri="{FF2B5EF4-FFF2-40B4-BE49-F238E27FC236}">
                  <a16:creationId xmlns:a16="http://schemas.microsoft.com/office/drawing/2014/main" id="{26886FB7-01A5-425E-9275-8F88756AABE2}"/>
                </a:ext>
              </a:extLst>
            </p:cNvPr>
            <p:cNvSpPr/>
            <p:nvPr/>
          </p:nvSpPr>
          <p:spPr>
            <a:xfrm>
              <a:off x="3320262" y="1137591"/>
              <a:ext cx="5029200" cy="5029200"/>
            </a:xfrm>
            <a:prstGeom prst="circularArrow">
              <a:avLst>
                <a:gd name="adj1" fmla="val 6907"/>
                <a:gd name="adj2" fmla="val 465738"/>
                <a:gd name="adj3" fmla="val 5947791"/>
                <a:gd name="adj4" fmla="val 4386471"/>
                <a:gd name="adj5" fmla="val 8058"/>
              </a:avLst>
            </a:prstGeom>
            <a:scene3d>
              <a:camera prst="perspectiveRelaxedModerately" zoom="92000"/>
              <a:lightRig rig="balanced" dir="t">
                <a:rot lat="0" lon="0" rev="12700000"/>
              </a:lightRig>
            </a:scene3d>
            <a:sp3d prstMaterial="plastic">
              <a:bevelT w="50800" h="50800"/>
              <a:bevelB w="50800" h="50800"/>
            </a:sp3d>
          </p:spPr>
          <p:style>
            <a:lnRef idx="0">
              <a:schemeClr val="lt1">
                <a:hueOff val="0"/>
                <a:satOff val="0"/>
                <a:lumOff val="0"/>
                <a:alphaOff val="0"/>
              </a:schemeClr>
            </a:lnRef>
            <a:fillRef idx="1">
              <a:schemeClr val="accent4">
                <a:hueOff val="5264859"/>
                <a:satOff val="-13973"/>
                <a:lumOff val="-654"/>
                <a:alphaOff val="0"/>
              </a:schemeClr>
            </a:fillRef>
            <a:effectRef idx="2">
              <a:schemeClr val="accent4">
                <a:hueOff val="5264859"/>
                <a:satOff val="-13973"/>
                <a:lumOff val="-654"/>
                <a:alphaOff val="0"/>
              </a:schemeClr>
            </a:effectRef>
            <a:fontRef idx="minor">
              <a:schemeClr val="lt1"/>
            </a:fontRef>
          </p:style>
        </p:sp>
        <p:sp>
          <p:nvSpPr>
            <p:cNvPr id="24" name="Freeform: Shape 23">
              <a:extLst>
                <a:ext uri="{FF2B5EF4-FFF2-40B4-BE49-F238E27FC236}">
                  <a16:creationId xmlns:a16="http://schemas.microsoft.com/office/drawing/2014/main" id="{EB62989B-7152-4079-8605-07A21652D358}"/>
                </a:ext>
              </a:extLst>
            </p:cNvPr>
            <p:cNvSpPr/>
            <p:nvPr/>
          </p:nvSpPr>
          <p:spPr>
            <a:xfrm>
              <a:off x="3943256" y="4358383"/>
              <a:ext cx="1734954" cy="1442785"/>
            </a:xfrm>
            <a:custGeom>
              <a:avLst/>
              <a:gdLst>
                <a:gd name="connsiteX0" fmla="*/ 0 w 1381629"/>
                <a:gd name="connsiteY0" fmla="*/ 0 h 1381629"/>
                <a:gd name="connsiteX1" fmla="*/ 1381629 w 1381629"/>
                <a:gd name="connsiteY1" fmla="*/ 0 h 1381629"/>
                <a:gd name="connsiteX2" fmla="*/ 1381629 w 1381629"/>
                <a:gd name="connsiteY2" fmla="*/ 1381629 h 1381629"/>
                <a:gd name="connsiteX3" fmla="*/ 0 w 1381629"/>
                <a:gd name="connsiteY3" fmla="*/ 1381629 h 1381629"/>
                <a:gd name="connsiteX4" fmla="*/ 0 w 1381629"/>
                <a:gd name="connsiteY4" fmla="*/ 0 h 13816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1629" h="1381629">
                  <a:moveTo>
                    <a:pt x="0" y="0"/>
                  </a:moveTo>
                  <a:lnTo>
                    <a:pt x="1381629" y="0"/>
                  </a:lnTo>
                  <a:lnTo>
                    <a:pt x="1381629" y="1381629"/>
                  </a:lnTo>
                  <a:lnTo>
                    <a:pt x="0" y="1381629"/>
                  </a:lnTo>
                  <a:lnTo>
                    <a:pt x="0" y="0"/>
                  </a:lnTo>
                  <a:close/>
                </a:path>
              </a:pathLst>
            </a:custGeom>
            <a:scene3d>
              <a:camera prst="perspectiveRelaxedModerately" zoom="92000"/>
              <a:lightRig rig="balanced" dir="t">
                <a:rot lat="0" lon="0" rev="12700000"/>
              </a:lightRig>
            </a:scene3d>
          </p:spPr>
          <p:style>
            <a:lnRef idx="0">
              <a:schemeClr val="dk1">
                <a:alpha val="0"/>
                <a:hueOff val="0"/>
                <a:satOff val="0"/>
                <a:lumOff val="0"/>
                <a:alphaOff val="0"/>
              </a:schemeClr>
            </a:lnRef>
            <a:fillRef idx="1">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5400" tIns="25400" rIns="25400" bIns="25400" numCol="1" spcCol="1270" anchor="ctr" anchorCtr="0">
              <a:noAutofit/>
            </a:bodyPr>
            <a:lstStyle/>
            <a:p>
              <a:pPr marL="0" marR="0" lvl="0" indent="0" algn="ctr" defTabSz="889000" rtl="0" eaLnBrk="1" fontAlgn="auto" latinLnBrk="0" hangingPunct="1">
                <a:lnSpc>
                  <a:spcPct val="90000"/>
                </a:lnSpc>
                <a:spcBef>
                  <a:spcPct val="0"/>
                </a:spcBef>
                <a:spcAft>
                  <a:spcPct val="35000"/>
                </a:spcAft>
                <a:buClrTx/>
                <a:buSzTx/>
                <a:buFontTx/>
                <a:buNone/>
                <a:tabLst/>
                <a:defRPr/>
              </a:pPr>
              <a:r>
                <a:rPr kumimoji="0" lang="en-US" sz="2000" b="1" i="0" u="none" strike="noStrike" kern="1200" cap="none" spc="0" normalizeH="0" baseline="0" noProof="0" dirty="0">
                  <a:ln>
                    <a:noFill/>
                  </a:ln>
                  <a:solidFill>
                    <a:srgbClr val="FFFFFF">
                      <a:hueOff val="0"/>
                      <a:satOff val="0"/>
                      <a:lumOff val="0"/>
                      <a:alphaOff val="0"/>
                    </a:srgbClr>
                  </a:solidFill>
                  <a:effectLst>
                    <a:glow rad="228600">
                      <a:srgbClr val="F6CB4B">
                        <a:satMod val="175000"/>
                        <a:alpha val="40000"/>
                      </a:srgbClr>
                    </a:glow>
                  </a:effectLst>
                  <a:uLnTx/>
                  <a:uFillTx/>
                  <a:latin typeface="Intel Clear"/>
                  <a:sym typeface="Helvetica Neue"/>
                </a:rPr>
                <a:t>Specification</a:t>
              </a:r>
            </a:p>
          </p:txBody>
        </p:sp>
        <p:sp>
          <p:nvSpPr>
            <p:cNvPr id="25" name="Arrow: Circular 24">
              <a:extLst>
                <a:ext uri="{FF2B5EF4-FFF2-40B4-BE49-F238E27FC236}">
                  <a16:creationId xmlns:a16="http://schemas.microsoft.com/office/drawing/2014/main" id="{95B2C1BB-778B-4458-A292-37EA1658708D}"/>
                </a:ext>
              </a:extLst>
            </p:cNvPr>
            <p:cNvSpPr/>
            <p:nvPr/>
          </p:nvSpPr>
          <p:spPr>
            <a:xfrm>
              <a:off x="3642102" y="1515557"/>
              <a:ext cx="5029200" cy="5029200"/>
            </a:xfrm>
            <a:prstGeom prst="circularArrow">
              <a:avLst>
                <a:gd name="adj1" fmla="val 6907"/>
                <a:gd name="adj2" fmla="val 465738"/>
                <a:gd name="adj3" fmla="val 11347791"/>
                <a:gd name="adj4" fmla="val 9786471"/>
                <a:gd name="adj5" fmla="val 8058"/>
              </a:avLst>
            </a:prstGeom>
            <a:scene3d>
              <a:camera prst="perspectiveRelaxedModerately" zoom="92000"/>
              <a:lightRig rig="balanced" dir="t">
                <a:rot lat="0" lon="0" rev="12700000"/>
              </a:lightRig>
            </a:scene3d>
            <a:sp3d prstMaterial="plastic">
              <a:bevelT w="50800" h="50800"/>
              <a:bevelB w="50800" h="50800"/>
            </a:sp3d>
          </p:spPr>
          <p:style>
            <a:lnRef idx="0">
              <a:schemeClr val="lt1">
                <a:hueOff val="0"/>
                <a:satOff val="0"/>
                <a:lumOff val="0"/>
                <a:alphaOff val="0"/>
              </a:schemeClr>
            </a:lnRef>
            <a:fillRef idx="1">
              <a:schemeClr val="accent4">
                <a:hueOff val="10529717"/>
                <a:satOff val="-27947"/>
                <a:lumOff val="-1307"/>
                <a:alphaOff val="0"/>
              </a:schemeClr>
            </a:fillRef>
            <a:effectRef idx="2">
              <a:schemeClr val="accent4">
                <a:hueOff val="10529717"/>
                <a:satOff val="-27947"/>
                <a:lumOff val="-1307"/>
                <a:alphaOff val="0"/>
              </a:schemeClr>
            </a:effectRef>
            <a:fontRef idx="minor">
              <a:schemeClr val="lt1"/>
            </a:fontRef>
          </p:style>
        </p:sp>
        <p:sp>
          <p:nvSpPr>
            <p:cNvPr id="26" name="Freeform: Shape 25">
              <a:extLst>
                <a:ext uri="{FF2B5EF4-FFF2-40B4-BE49-F238E27FC236}">
                  <a16:creationId xmlns:a16="http://schemas.microsoft.com/office/drawing/2014/main" id="{8FB9BA95-FA44-4854-9A30-231C2022EFDF}"/>
                </a:ext>
              </a:extLst>
            </p:cNvPr>
            <p:cNvSpPr/>
            <p:nvPr/>
          </p:nvSpPr>
          <p:spPr>
            <a:xfrm>
              <a:off x="4155219" y="2337595"/>
              <a:ext cx="1381629" cy="1381629"/>
            </a:xfrm>
            <a:custGeom>
              <a:avLst/>
              <a:gdLst>
                <a:gd name="connsiteX0" fmla="*/ 0 w 1381629"/>
                <a:gd name="connsiteY0" fmla="*/ 0 h 1381629"/>
                <a:gd name="connsiteX1" fmla="*/ 1381629 w 1381629"/>
                <a:gd name="connsiteY1" fmla="*/ 0 h 1381629"/>
                <a:gd name="connsiteX2" fmla="*/ 1381629 w 1381629"/>
                <a:gd name="connsiteY2" fmla="*/ 1381629 h 1381629"/>
                <a:gd name="connsiteX3" fmla="*/ 0 w 1381629"/>
                <a:gd name="connsiteY3" fmla="*/ 1381629 h 1381629"/>
                <a:gd name="connsiteX4" fmla="*/ 0 w 1381629"/>
                <a:gd name="connsiteY4" fmla="*/ 0 h 13816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1629" h="1381629">
                  <a:moveTo>
                    <a:pt x="0" y="0"/>
                  </a:moveTo>
                  <a:lnTo>
                    <a:pt x="1381629" y="0"/>
                  </a:lnTo>
                  <a:lnTo>
                    <a:pt x="1381629" y="1381629"/>
                  </a:lnTo>
                  <a:lnTo>
                    <a:pt x="0" y="1381629"/>
                  </a:lnTo>
                  <a:lnTo>
                    <a:pt x="0" y="0"/>
                  </a:lnTo>
                  <a:close/>
                </a:path>
              </a:pathLst>
            </a:custGeom>
            <a:scene3d>
              <a:camera prst="perspectiveRelaxedModerately" zoom="92000"/>
              <a:lightRig rig="balanced" dir="t">
                <a:rot lat="0" lon="0" rev="12700000"/>
              </a:lightRig>
            </a:scene3d>
          </p:spPr>
          <p:style>
            <a:lnRef idx="0">
              <a:schemeClr val="dk1">
                <a:alpha val="0"/>
                <a:hueOff val="0"/>
                <a:satOff val="0"/>
                <a:lumOff val="0"/>
                <a:alphaOff val="0"/>
              </a:schemeClr>
            </a:lnRef>
            <a:fillRef idx="1">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5400" tIns="25400" rIns="25400" bIns="25400" numCol="1" spcCol="1270" anchor="ctr" anchorCtr="0">
              <a:noAutofit/>
            </a:bodyPr>
            <a:lstStyle/>
            <a:p>
              <a:pPr marL="0" marR="0" lvl="0" indent="0" algn="ctr" defTabSz="889000" rtl="0" eaLnBrk="1" fontAlgn="auto" latinLnBrk="0" hangingPunct="1">
                <a:lnSpc>
                  <a:spcPct val="90000"/>
                </a:lnSpc>
                <a:spcBef>
                  <a:spcPct val="0"/>
                </a:spcBef>
                <a:spcAft>
                  <a:spcPct val="35000"/>
                </a:spcAft>
                <a:buClrTx/>
                <a:buSzTx/>
                <a:buFontTx/>
                <a:buNone/>
                <a:tabLst/>
                <a:defRPr/>
              </a:pPr>
              <a:r>
                <a:rPr kumimoji="0" lang="en-US" sz="2000" b="0" i="0" u="none" strike="noStrike" kern="1200" cap="none" spc="0" normalizeH="0" baseline="0" noProof="0" dirty="0">
                  <a:ln>
                    <a:noFill/>
                  </a:ln>
                  <a:solidFill>
                    <a:srgbClr val="FFFFFF">
                      <a:hueOff val="0"/>
                      <a:satOff val="0"/>
                      <a:lumOff val="0"/>
                      <a:alphaOff val="0"/>
                    </a:srgbClr>
                  </a:solidFill>
                  <a:effectLst/>
                  <a:uLnTx/>
                  <a:uFillTx/>
                  <a:latin typeface="Intel Clear"/>
                  <a:sym typeface="Helvetica Neue"/>
                </a:rPr>
                <a:t>Verification</a:t>
              </a:r>
            </a:p>
          </p:txBody>
        </p:sp>
        <p:sp>
          <p:nvSpPr>
            <p:cNvPr id="27" name="Arrow: Circular 26">
              <a:extLst>
                <a:ext uri="{FF2B5EF4-FFF2-40B4-BE49-F238E27FC236}">
                  <a16:creationId xmlns:a16="http://schemas.microsoft.com/office/drawing/2014/main" id="{083CEB62-DD06-4323-A0A1-596E6833FA85}"/>
                </a:ext>
              </a:extLst>
            </p:cNvPr>
            <p:cNvSpPr/>
            <p:nvPr/>
          </p:nvSpPr>
          <p:spPr>
            <a:xfrm>
              <a:off x="3493818" y="2250784"/>
              <a:ext cx="5029200" cy="5029200"/>
            </a:xfrm>
            <a:prstGeom prst="circularArrow">
              <a:avLst>
                <a:gd name="adj1" fmla="val 6907"/>
                <a:gd name="adj2" fmla="val 465738"/>
                <a:gd name="adj3" fmla="val 16747791"/>
                <a:gd name="adj4" fmla="val 15186471"/>
                <a:gd name="adj5" fmla="val 8058"/>
              </a:avLst>
            </a:prstGeom>
            <a:scene3d>
              <a:camera prst="perspectiveRelaxedModerately" zoom="92000"/>
              <a:lightRig rig="balanced" dir="t">
                <a:rot lat="0" lon="0" rev="12700000"/>
              </a:lightRig>
            </a:scene3d>
            <a:sp3d prstMaterial="plastic">
              <a:bevelT w="50800" h="50800"/>
              <a:bevelB w="50800" h="50800"/>
            </a:sp3d>
          </p:spPr>
          <p:style>
            <a:lnRef idx="0">
              <a:schemeClr val="lt1">
                <a:hueOff val="0"/>
                <a:satOff val="0"/>
                <a:lumOff val="0"/>
                <a:alphaOff val="0"/>
              </a:schemeClr>
            </a:lnRef>
            <a:fillRef idx="1">
              <a:schemeClr val="accent4">
                <a:hueOff val="15794575"/>
                <a:satOff val="-41920"/>
                <a:lumOff val="-1961"/>
                <a:alphaOff val="0"/>
              </a:schemeClr>
            </a:fillRef>
            <a:effectRef idx="2">
              <a:schemeClr val="accent4">
                <a:hueOff val="15794575"/>
                <a:satOff val="-41920"/>
                <a:lumOff val="-1961"/>
                <a:alphaOff val="0"/>
              </a:schemeClr>
            </a:effectRef>
            <a:fontRef idx="minor">
              <a:schemeClr val="lt1"/>
            </a:fontRef>
          </p:style>
        </p:sp>
      </p:grpSp>
      <p:sp>
        <p:nvSpPr>
          <p:cNvPr id="31" name="Text Box 5">
            <a:extLst>
              <a:ext uri="{FF2B5EF4-FFF2-40B4-BE49-F238E27FC236}">
                <a16:creationId xmlns:a16="http://schemas.microsoft.com/office/drawing/2014/main" id="{2B859CDF-C5E0-4A87-8B79-71449D3B4962}"/>
              </a:ext>
            </a:extLst>
          </p:cNvPr>
          <p:cNvSpPr txBox="1">
            <a:spLocks noChangeArrowheads="1"/>
          </p:cNvSpPr>
          <p:nvPr/>
        </p:nvSpPr>
        <p:spPr bwMode="auto">
          <a:xfrm>
            <a:off x="4869320" y="3440631"/>
            <a:ext cx="2177018" cy="1237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sz="2000">
                <a:solidFill>
                  <a:schemeClr val="tx1"/>
                </a:solidFill>
                <a:latin typeface="Arial" panose="020B0604020202020204" pitchFamily="34" charset="0"/>
              </a:defRPr>
            </a:lvl1pPr>
            <a:lvl2pPr marL="800100" indent="-34290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marL="0" marR="0" lvl="0" indent="0" algn="ctr" defTabSz="1219169" rtl="0" eaLnBrk="1" fontAlgn="auto" latinLnBrk="0" hangingPunct="1">
              <a:lnSpc>
                <a:spcPct val="90000"/>
              </a:lnSpc>
              <a:spcBef>
                <a:spcPct val="50000"/>
              </a:spcBef>
              <a:spcAft>
                <a:spcPts val="0"/>
              </a:spcAft>
              <a:buClrTx/>
              <a:buSzTx/>
              <a:buFontTx/>
              <a:buNone/>
              <a:tabLst/>
              <a:defRPr/>
            </a:pPr>
            <a:r>
              <a:rPr kumimoji="0" lang="en-US" sz="2000" b="1" i="0" u="none" strike="noStrike" kern="0" cap="none" spc="0" normalizeH="0" baseline="0" noProof="0" dirty="0">
                <a:ln>
                  <a:noFill/>
                </a:ln>
                <a:solidFill>
                  <a:srgbClr val="0068B5"/>
                </a:solidFill>
                <a:effectLst/>
                <a:uLnTx/>
                <a:uFillTx/>
                <a:latin typeface="Intel Clear"/>
                <a:ea typeface="Intel Clear Light" panose="020B0404020203020204" pitchFamily="34" charset="0"/>
                <a:cs typeface="Intel Clear Light" panose="020B0404020203020204" pitchFamily="34" charset="0"/>
                <a:sym typeface="Helvetica Neue"/>
              </a:rPr>
              <a:t>Requirements Management</a:t>
            </a:r>
          </a:p>
          <a:p>
            <a:pPr marL="0" marR="0" lvl="0" indent="0" algn="ctr" defTabSz="1219169" rtl="0" eaLnBrk="1" fontAlgn="auto" latinLnBrk="0" hangingPunct="1">
              <a:lnSpc>
                <a:spcPct val="90000"/>
              </a:lnSpc>
              <a:spcBef>
                <a:spcPct val="50000"/>
              </a:spcBef>
              <a:spcAft>
                <a:spcPts val="0"/>
              </a:spcAft>
              <a:buClrTx/>
              <a:buSzTx/>
              <a:buFontTx/>
              <a:buNone/>
              <a:tabLst/>
              <a:defRPr/>
            </a:pPr>
            <a:r>
              <a:rPr kumimoji="0" lang="en-US" sz="1200" b="0" i="0" u="none" strike="noStrike" kern="0" cap="none" spc="0" normalizeH="0" baseline="0" noProof="0" dirty="0">
                <a:ln>
                  <a:noFill/>
                </a:ln>
                <a:solidFill>
                  <a:srgbClr val="0068B5"/>
                </a:solidFill>
                <a:effectLst/>
                <a:uLnTx/>
                <a:uFillTx/>
                <a:latin typeface="Intel Clear"/>
                <a:ea typeface="Intel Clear Light" panose="020B0404020203020204" pitchFamily="34" charset="0"/>
                <a:cs typeface="Intel Clear Light" panose="020B0404020203020204" pitchFamily="34" charset="0"/>
                <a:sym typeface="Helvetica Neue"/>
              </a:rPr>
              <a:t>- Maintaining the integrity and accuracy of the requirements</a:t>
            </a:r>
          </a:p>
        </p:txBody>
      </p:sp>
      <p:grpSp>
        <p:nvGrpSpPr>
          <p:cNvPr id="15362" name="Group 15361">
            <a:extLst>
              <a:ext uri="{FF2B5EF4-FFF2-40B4-BE49-F238E27FC236}">
                <a16:creationId xmlns:a16="http://schemas.microsoft.com/office/drawing/2014/main" id="{9EDA5149-AB3D-4C25-95EF-CD3D3DA6B3E6}"/>
              </a:ext>
            </a:extLst>
          </p:cNvPr>
          <p:cNvGrpSpPr/>
          <p:nvPr/>
        </p:nvGrpSpPr>
        <p:grpSpPr>
          <a:xfrm>
            <a:off x="8981401" y="1047773"/>
            <a:ext cx="2406864" cy="1270152"/>
            <a:chOff x="8981401" y="1047773"/>
            <a:chExt cx="2406864" cy="1270152"/>
          </a:xfrm>
        </p:grpSpPr>
        <p:sp>
          <p:nvSpPr>
            <p:cNvPr id="29" name="Speech Bubble: Oval 28">
              <a:extLst>
                <a:ext uri="{FF2B5EF4-FFF2-40B4-BE49-F238E27FC236}">
                  <a16:creationId xmlns:a16="http://schemas.microsoft.com/office/drawing/2014/main" id="{D84596D5-35B8-4FC6-A49F-0227FD74EDF1}"/>
                </a:ext>
              </a:extLst>
            </p:cNvPr>
            <p:cNvSpPr/>
            <p:nvPr/>
          </p:nvSpPr>
          <p:spPr>
            <a:xfrm>
              <a:off x="8981401" y="1047773"/>
              <a:ext cx="2406864" cy="1270152"/>
            </a:xfrm>
            <a:prstGeom prst="wedgeEllipseCallout">
              <a:avLst>
                <a:gd name="adj1" fmla="val -98661"/>
                <a:gd name="adj2" fmla="val 99954"/>
              </a:avLst>
            </a:prstGeom>
            <a:solidFill>
              <a:schemeClr val="tx1">
                <a:alpha val="8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15360" name="TextBox 15359">
              <a:extLst>
                <a:ext uri="{FF2B5EF4-FFF2-40B4-BE49-F238E27FC236}">
                  <a16:creationId xmlns:a16="http://schemas.microsoft.com/office/drawing/2014/main" id="{2EC7EDAF-1F0E-49AA-8D09-1123C82B1221}"/>
                </a:ext>
              </a:extLst>
            </p:cNvPr>
            <p:cNvSpPr txBox="1"/>
            <p:nvPr/>
          </p:nvSpPr>
          <p:spPr>
            <a:xfrm>
              <a:off x="9469709" y="1271238"/>
              <a:ext cx="1708667" cy="73866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marL="0" marR="0" lvl="0" indent="0" algn="l" defTabSz="2438338" rtl="0" eaLnBrk="1" fontAlgn="auto" latinLnBrk="0" hangingPunct="0">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525252"/>
                  </a:solidFill>
                  <a:effectLst/>
                  <a:uLnTx/>
                  <a:uFillTx/>
                  <a:latin typeface="Intel Clear"/>
                  <a:ea typeface="+mn-ea"/>
                  <a:cs typeface="+mn-cs"/>
                  <a:sym typeface="Helvetica Neue"/>
                </a:rPr>
                <a:t>Gathering Requirements from Stakeholders</a:t>
              </a:r>
            </a:p>
          </p:txBody>
        </p:sp>
      </p:grpSp>
      <p:grpSp>
        <p:nvGrpSpPr>
          <p:cNvPr id="38" name="Group 37">
            <a:extLst>
              <a:ext uri="{FF2B5EF4-FFF2-40B4-BE49-F238E27FC236}">
                <a16:creationId xmlns:a16="http://schemas.microsoft.com/office/drawing/2014/main" id="{1D448B75-0489-4F68-A143-C57734BB2DD0}"/>
              </a:ext>
            </a:extLst>
          </p:cNvPr>
          <p:cNvGrpSpPr/>
          <p:nvPr/>
        </p:nvGrpSpPr>
        <p:grpSpPr>
          <a:xfrm>
            <a:off x="8972456" y="5149771"/>
            <a:ext cx="2406864" cy="1270152"/>
            <a:chOff x="8981401" y="1047773"/>
            <a:chExt cx="2406864" cy="1270152"/>
          </a:xfrm>
        </p:grpSpPr>
        <p:sp>
          <p:nvSpPr>
            <p:cNvPr id="39" name="Speech Bubble: Oval 38">
              <a:extLst>
                <a:ext uri="{FF2B5EF4-FFF2-40B4-BE49-F238E27FC236}">
                  <a16:creationId xmlns:a16="http://schemas.microsoft.com/office/drawing/2014/main" id="{6A66D9A3-8398-45C9-92A8-9FBB198A195D}"/>
                </a:ext>
              </a:extLst>
            </p:cNvPr>
            <p:cNvSpPr/>
            <p:nvPr/>
          </p:nvSpPr>
          <p:spPr>
            <a:xfrm>
              <a:off x="8981401" y="1047773"/>
              <a:ext cx="2406864" cy="1270152"/>
            </a:xfrm>
            <a:prstGeom prst="wedgeEllipseCallout">
              <a:avLst>
                <a:gd name="adj1" fmla="val -96607"/>
                <a:gd name="adj2" fmla="val -60567"/>
              </a:avLst>
            </a:prstGeom>
            <a:solidFill>
              <a:schemeClr val="tx1">
                <a:alpha val="8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40" name="TextBox 39">
              <a:extLst>
                <a:ext uri="{FF2B5EF4-FFF2-40B4-BE49-F238E27FC236}">
                  <a16:creationId xmlns:a16="http://schemas.microsoft.com/office/drawing/2014/main" id="{05016DB7-E40F-4B27-8E8B-8FE8F6149607}"/>
                </a:ext>
              </a:extLst>
            </p:cNvPr>
            <p:cNvSpPr txBox="1"/>
            <p:nvPr/>
          </p:nvSpPr>
          <p:spPr>
            <a:xfrm>
              <a:off x="9402380" y="1209461"/>
              <a:ext cx="1968587" cy="98488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marL="0" marR="0" lvl="0" indent="0" algn="l" defTabSz="2438338" rtl="0" eaLnBrk="1" fontAlgn="auto" latinLnBrk="0" hangingPunct="0">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525252"/>
                  </a:solidFill>
                  <a:effectLst/>
                  <a:uLnTx/>
                  <a:uFillTx/>
                  <a:latin typeface="Intel Clear"/>
                  <a:ea typeface="+mn-ea"/>
                  <a:cs typeface="+mn-cs"/>
                  <a:sym typeface="Helvetica Neue"/>
                </a:rPr>
                <a:t>Assessing, negotiating and ensuring correctness of requirements</a:t>
              </a:r>
            </a:p>
          </p:txBody>
        </p:sp>
      </p:grpSp>
      <p:grpSp>
        <p:nvGrpSpPr>
          <p:cNvPr id="43" name="Group 42">
            <a:extLst>
              <a:ext uri="{FF2B5EF4-FFF2-40B4-BE49-F238E27FC236}">
                <a16:creationId xmlns:a16="http://schemas.microsoft.com/office/drawing/2014/main" id="{7BFDFEA8-EB77-42AA-8BE7-18C6714BA44B}"/>
              </a:ext>
            </a:extLst>
          </p:cNvPr>
          <p:cNvGrpSpPr/>
          <p:nvPr/>
        </p:nvGrpSpPr>
        <p:grpSpPr>
          <a:xfrm>
            <a:off x="460974" y="5164563"/>
            <a:ext cx="2406864" cy="1270152"/>
            <a:chOff x="8981401" y="1047773"/>
            <a:chExt cx="2406864" cy="1270152"/>
          </a:xfrm>
        </p:grpSpPr>
        <p:sp>
          <p:nvSpPr>
            <p:cNvPr id="44" name="Speech Bubble: Oval 43">
              <a:extLst>
                <a:ext uri="{FF2B5EF4-FFF2-40B4-BE49-F238E27FC236}">
                  <a16:creationId xmlns:a16="http://schemas.microsoft.com/office/drawing/2014/main" id="{28A6FADE-61FB-4402-AC1B-EE8E6A6B2FF7}"/>
                </a:ext>
              </a:extLst>
            </p:cNvPr>
            <p:cNvSpPr/>
            <p:nvPr/>
          </p:nvSpPr>
          <p:spPr>
            <a:xfrm>
              <a:off x="8981401" y="1047773"/>
              <a:ext cx="2406864" cy="1270152"/>
            </a:xfrm>
            <a:prstGeom prst="wedgeEllipseCallout">
              <a:avLst>
                <a:gd name="adj1" fmla="val 96943"/>
                <a:gd name="adj2" fmla="val -59594"/>
              </a:avLst>
            </a:prstGeom>
            <a:solidFill>
              <a:schemeClr val="tx1">
                <a:alpha val="8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45" name="TextBox 44">
              <a:extLst>
                <a:ext uri="{FF2B5EF4-FFF2-40B4-BE49-F238E27FC236}">
                  <a16:creationId xmlns:a16="http://schemas.microsoft.com/office/drawing/2014/main" id="{FF8CDB28-5537-4012-9425-F854FF2F5F85}"/>
                </a:ext>
              </a:extLst>
            </p:cNvPr>
            <p:cNvSpPr txBox="1"/>
            <p:nvPr/>
          </p:nvSpPr>
          <p:spPr>
            <a:xfrm>
              <a:off x="9352917" y="1487167"/>
              <a:ext cx="1968587" cy="49244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marL="0" marR="0" lvl="0" indent="0" algn="l" defTabSz="2438338" rtl="0" eaLnBrk="1" fontAlgn="auto" latinLnBrk="0" hangingPunct="0">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525252"/>
                  </a:solidFill>
                  <a:effectLst/>
                  <a:uLnTx/>
                  <a:uFillTx/>
                  <a:latin typeface="Intel Clear"/>
                  <a:ea typeface="+mn-ea"/>
                  <a:cs typeface="+mn-cs"/>
                  <a:sym typeface="Helvetica Neue"/>
                </a:rPr>
                <a:t>Creating the written requirements</a:t>
              </a:r>
            </a:p>
          </p:txBody>
        </p:sp>
      </p:grpSp>
      <p:grpSp>
        <p:nvGrpSpPr>
          <p:cNvPr id="46" name="Group 45">
            <a:extLst>
              <a:ext uri="{FF2B5EF4-FFF2-40B4-BE49-F238E27FC236}">
                <a16:creationId xmlns:a16="http://schemas.microsoft.com/office/drawing/2014/main" id="{5CB0D2EC-86A0-4D9F-B6DE-374301903C96}"/>
              </a:ext>
            </a:extLst>
          </p:cNvPr>
          <p:cNvGrpSpPr/>
          <p:nvPr/>
        </p:nvGrpSpPr>
        <p:grpSpPr>
          <a:xfrm>
            <a:off x="538000" y="1086982"/>
            <a:ext cx="2497269" cy="1270152"/>
            <a:chOff x="8981401" y="1047773"/>
            <a:chExt cx="2497269" cy="1270152"/>
          </a:xfrm>
        </p:grpSpPr>
        <p:sp>
          <p:nvSpPr>
            <p:cNvPr id="47" name="Speech Bubble: Oval 46">
              <a:extLst>
                <a:ext uri="{FF2B5EF4-FFF2-40B4-BE49-F238E27FC236}">
                  <a16:creationId xmlns:a16="http://schemas.microsoft.com/office/drawing/2014/main" id="{18ED4123-D721-41D7-9CC9-F5DFFA5C4959}"/>
                </a:ext>
              </a:extLst>
            </p:cNvPr>
            <p:cNvSpPr/>
            <p:nvPr/>
          </p:nvSpPr>
          <p:spPr>
            <a:xfrm>
              <a:off x="8981401" y="1047773"/>
              <a:ext cx="2406864" cy="1270152"/>
            </a:xfrm>
            <a:prstGeom prst="wedgeEllipseCallout">
              <a:avLst>
                <a:gd name="adj1" fmla="val 101820"/>
                <a:gd name="adj2" fmla="val 99468"/>
              </a:avLst>
            </a:prstGeom>
            <a:solidFill>
              <a:schemeClr val="tx1">
                <a:alpha val="8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48" name="TextBox 47">
              <a:extLst>
                <a:ext uri="{FF2B5EF4-FFF2-40B4-BE49-F238E27FC236}">
                  <a16:creationId xmlns:a16="http://schemas.microsoft.com/office/drawing/2014/main" id="{8B39A447-1381-49B5-9C99-3CE5B5AA87FB}"/>
                </a:ext>
              </a:extLst>
            </p:cNvPr>
            <p:cNvSpPr txBox="1"/>
            <p:nvPr/>
          </p:nvSpPr>
          <p:spPr>
            <a:xfrm>
              <a:off x="9510083" y="1285777"/>
              <a:ext cx="1968587" cy="73866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marL="0" marR="0" lvl="0" indent="0" algn="l" defTabSz="2438338" rtl="0" eaLnBrk="1" fontAlgn="auto" latinLnBrk="0" hangingPunct="0">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525252"/>
                  </a:solidFill>
                  <a:effectLst/>
                  <a:uLnTx/>
                  <a:uFillTx/>
                  <a:latin typeface="Intel Clear"/>
                  <a:ea typeface="+mn-ea"/>
                  <a:cs typeface="+mn-cs"/>
                  <a:sym typeface="Helvetica Neue"/>
                </a:rPr>
                <a:t>Assessing requirements for quality</a:t>
              </a:r>
            </a:p>
          </p:txBody>
        </p:sp>
      </p:grpSp>
    </p:spTree>
    <p:extLst>
      <p:ext uri="{BB962C8B-B14F-4D97-AF65-F5344CB8AC3E}">
        <p14:creationId xmlns:p14="http://schemas.microsoft.com/office/powerpoint/2010/main" val="3082524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36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36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4" grpId="0" animBg="1"/>
      <p:bldP spid="31"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Contents</a:t>
            </a:r>
          </a:p>
        </p:txBody>
      </p:sp>
      <p:sp>
        <p:nvSpPr>
          <p:cNvPr id="3" name="TextBox 2"/>
          <p:cNvSpPr txBox="1"/>
          <p:nvPr/>
        </p:nvSpPr>
        <p:spPr>
          <a:xfrm>
            <a:off x="1108083" y="1523999"/>
            <a:ext cx="9182230" cy="2123658"/>
          </a:xfrm>
          <a:prstGeom prst="rect">
            <a:avLst/>
          </a:prstGeom>
          <a:noFill/>
        </p:spPr>
        <p:txBody>
          <a:bodyPr wrap="square" rtlCol="0">
            <a:spAutoFit/>
          </a:bodyPr>
          <a:lstStyle/>
          <a:p>
            <a:pPr marL="285744" indent="-285744">
              <a:spcBef>
                <a:spcPts val="1200"/>
              </a:spcBef>
              <a:buFont typeface="Arial" pitchFamily="34" charset="0"/>
              <a:buChar char="•"/>
            </a:pPr>
            <a:r>
              <a:rPr lang="en-US" sz="2800" dirty="0">
                <a:latin typeface="+mj-lt"/>
              </a:rPr>
              <a:t>The Cost of Quality</a:t>
            </a:r>
          </a:p>
          <a:p>
            <a:pPr marL="285744" indent="-285744">
              <a:spcBef>
                <a:spcPts val="1200"/>
              </a:spcBef>
              <a:buFont typeface="Arial" pitchFamily="34" charset="0"/>
              <a:buChar char="•"/>
            </a:pPr>
            <a:r>
              <a:rPr lang="en-US" sz="2800" dirty="0">
                <a:latin typeface="+mj-lt"/>
              </a:rPr>
              <a:t>Objective Requirements Quality (“Good Requirements”)</a:t>
            </a:r>
          </a:p>
          <a:p>
            <a:pPr marL="285744" indent="-285744">
              <a:spcBef>
                <a:spcPts val="1200"/>
              </a:spcBef>
              <a:buFont typeface="Arial" pitchFamily="34" charset="0"/>
              <a:buChar char="•"/>
            </a:pPr>
            <a:r>
              <a:rPr lang="en-US" sz="2800" dirty="0">
                <a:latin typeface="+mj-lt"/>
              </a:rPr>
              <a:t>Subjective Requirements Quality (Producer/Consumer Quality </a:t>
            </a:r>
            <a:r>
              <a:rPr lang="en-US" sz="2800" dirty="0" err="1">
                <a:latin typeface="+mj-lt"/>
              </a:rPr>
              <a:t>eXchange</a:t>
            </a:r>
            <a:r>
              <a:rPr lang="en-US" sz="2800" dirty="0">
                <a:latin typeface="+mj-lt"/>
              </a:rPr>
              <a:t> - PCQX)</a:t>
            </a:r>
          </a:p>
        </p:txBody>
      </p:sp>
      <p:sp>
        <p:nvSpPr>
          <p:cNvPr id="6" name="AutoShape 36">
            <a:extLst>
              <a:ext uri="{FF2B5EF4-FFF2-40B4-BE49-F238E27FC236}">
                <a16:creationId xmlns:a16="http://schemas.microsoft.com/office/drawing/2014/main" id="{9814D968-4F8C-4BD9-B788-DE6447B48DDB}"/>
              </a:ext>
            </a:extLst>
          </p:cNvPr>
          <p:cNvSpPr>
            <a:spLocks noChangeArrowheads="1"/>
          </p:cNvSpPr>
          <p:nvPr/>
        </p:nvSpPr>
        <p:spPr bwMode="auto">
          <a:xfrm>
            <a:off x="487015" y="5244546"/>
            <a:ext cx="11161643" cy="783193"/>
          </a:xfrm>
          <a:prstGeom prst="roundRect">
            <a:avLst>
              <a:gd name="adj" fmla="val 16667"/>
            </a:avLst>
          </a:prstGeom>
          <a:solidFill>
            <a:schemeClr val="bg2">
              <a:lumMod val="60000"/>
              <a:lumOff val="40000"/>
            </a:schemeClr>
          </a:solidFill>
          <a:ln>
            <a:noFill/>
          </a:ln>
        </p:spPr>
        <p:txBody>
          <a:bodyPr wrap="square">
            <a:spAutoFit/>
          </a:bodyPr>
          <a:lstStyle>
            <a:lvl1pPr algn="ctr">
              <a:defRPr sz="2400">
                <a:solidFill>
                  <a:schemeClr val="tx1"/>
                </a:solidFill>
                <a:latin typeface="Verdana" panose="020B0604030504040204" pitchFamily="34" charset="0"/>
              </a:defRPr>
            </a:lvl1pPr>
            <a:lvl2pPr marL="742950" indent="-285750" algn="ctr">
              <a:defRPr sz="2400">
                <a:solidFill>
                  <a:schemeClr val="tx1"/>
                </a:solidFill>
                <a:latin typeface="Verdana" panose="020B0604030504040204" pitchFamily="34" charset="0"/>
              </a:defRPr>
            </a:lvl2pPr>
            <a:lvl3pPr marL="1143000" indent="-228600" algn="ctr">
              <a:defRPr sz="2400">
                <a:solidFill>
                  <a:schemeClr val="tx1"/>
                </a:solidFill>
                <a:latin typeface="Verdana" panose="020B0604030504040204" pitchFamily="34" charset="0"/>
              </a:defRPr>
            </a:lvl3pPr>
            <a:lvl4pPr marL="1600200" indent="-228600" algn="ctr">
              <a:defRPr sz="2400">
                <a:solidFill>
                  <a:schemeClr val="tx1"/>
                </a:solidFill>
                <a:latin typeface="Verdana" panose="020B0604030504040204" pitchFamily="34" charset="0"/>
              </a:defRPr>
            </a:lvl4pPr>
            <a:lvl5pPr marL="2057400" indent="-228600" algn="ctr">
              <a:defRPr sz="2400">
                <a:solidFill>
                  <a:schemeClr val="tx1"/>
                </a:solidFill>
                <a:latin typeface="Verdana" panose="020B0604030504040204" pitchFamily="34" charset="0"/>
              </a:defRPr>
            </a:lvl5pPr>
            <a:lvl6pPr marL="2514600" indent="-228600" algn="ctr" eaLnBrk="0" fontAlgn="base" hangingPunct="0">
              <a:spcBef>
                <a:spcPct val="0"/>
              </a:spcBef>
              <a:spcAft>
                <a:spcPct val="0"/>
              </a:spcAft>
              <a:defRPr sz="2400">
                <a:solidFill>
                  <a:schemeClr val="tx1"/>
                </a:solidFill>
                <a:latin typeface="Verdana" panose="020B0604030504040204" pitchFamily="34" charset="0"/>
              </a:defRPr>
            </a:lvl6pPr>
            <a:lvl7pPr marL="2971800" indent="-228600" algn="ctr" eaLnBrk="0" fontAlgn="base" hangingPunct="0">
              <a:spcBef>
                <a:spcPct val="0"/>
              </a:spcBef>
              <a:spcAft>
                <a:spcPct val="0"/>
              </a:spcAft>
              <a:defRPr sz="2400">
                <a:solidFill>
                  <a:schemeClr val="tx1"/>
                </a:solidFill>
                <a:latin typeface="Verdana" panose="020B0604030504040204" pitchFamily="34" charset="0"/>
              </a:defRPr>
            </a:lvl7pPr>
            <a:lvl8pPr marL="3429000" indent="-228600" algn="ctr" eaLnBrk="0" fontAlgn="base" hangingPunct="0">
              <a:spcBef>
                <a:spcPct val="0"/>
              </a:spcBef>
              <a:spcAft>
                <a:spcPct val="0"/>
              </a:spcAft>
              <a:defRPr sz="2400">
                <a:solidFill>
                  <a:schemeClr val="tx1"/>
                </a:solidFill>
                <a:latin typeface="Verdana" panose="020B0604030504040204" pitchFamily="34" charset="0"/>
              </a:defRPr>
            </a:lvl8pPr>
            <a:lvl9pPr marL="3886200" indent="-228600" algn="ctr" eaLnBrk="0" fontAlgn="base" hangingPunct="0">
              <a:spcBef>
                <a:spcPct val="0"/>
              </a:spcBef>
              <a:spcAft>
                <a:spcPct val="0"/>
              </a:spcAft>
              <a:defRPr sz="2400">
                <a:solidFill>
                  <a:schemeClr val="tx1"/>
                </a:solidFill>
                <a:latin typeface="Verdana" panose="020B0604030504040204" pitchFamily="34" charset="0"/>
              </a:defRPr>
            </a:lvl9pPr>
          </a:lstStyle>
          <a:p>
            <a:pPr eaLnBrk="1" hangingPunct="1">
              <a:spcBef>
                <a:spcPct val="50000"/>
              </a:spcBef>
            </a:pPr>
            <a:r>
              <a:rPr lang="en-US" sz="2000" dirty="0">
                <a:latin typeface="Intel Clear Light" panose="020B0404020203020204" pitchFamily="34" charset="0"/>
              </a:rPr>
              <a:t>This is a VERY HIGH LEVEL overview of Requirements Verification. (full-day class)</a:t>
            </a:r>
            <a:br>
              <a:rPr lang="en-US" sz="2000" dirty="0">
                <a:latin typeface="Intel Clear Light" panose="020B0404020203020204" pitchFamily="34" charset="0"/>
              </a:rPr>
            </a:br>
            <a:r>
              <a:rPr lang="en-US" sz="2000" dirty="0">
                <a:latin typeface="Intel Clear Light" panose="020B0404020203020204" pitchFamily="34" charset="0"/>
              </a:rPr>
              <a:t>Training and experience are needed to be able to successfully verify requirements. </a:t>
            </a:r>
          </a:p>
        </p:txBody>
      </p:sp>
    </p:spTree>
    <p:extLst>
      <p:ext uri="{BB962C8B-B14F-4D97-AF65-F5344CB8AC3E}">
        <p14:creationId xmlns:p14="http://schemas.microsoft.com/office/powerpoint/2010/main" val="2749566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a:t>
            </a:r>
          </a:p>
        </p:txBody>
      </p:sp>
      <p:sp>
        <p:nvSpPr>
          <p:cNvPr id="3" name="TextBox 2"/>
          <p:cNvSpPr txBox="1"/>
          <p:nvPr/>
        </p:nvSpPr>
        <p:spPr>
          <a:xfrm>
            <a:off x="1461052" y="1523999"/>
            <a:ext cx="9581322" cy="2708434"/>
          </a:xfrm>
          <a:prstGeom prst="rect">
            <a:avLst/>
          </a:prstGeom>
          <a:noFill/>
        </p:spPr>
        <p:txBody>
          <a:bodyPr wrap="square" rtlCol="0">
            <a:spAutoFit/>
          </a:bodyPr>
          <a:lstStyle/>
          <a:p>
            <a:pPr>
              <a:spcBef>
                <a:spcPts val="1200"/>
              </a:spcBef>
            </a:pPr>
            <a:r>
              <a:rPr lang="en-US" sz="2800" dirty="0">
                <a:latin typeface="+mj-lt"/>
              </a:rPr>
              <a:t>After completing this session, you should be able to:</a:t>
            </a:r>
          </a:p>
          <a:p>
            <a:pPr marL="285744" indent="-285744">
              <a:spcBef>
                <a:spcPts val="1200"/>
              </a:spcBef>
              <a:buFont typeface="Arial" pitchFamily="34" charset="0"/>
              <a:buChar char="•"/>
            </a:pPr>
            <a:r>
              <a:rPr lang="en-US" sz="2800" dirty="0">
                <a:latin typeface="+mj-lt"/>
              </a:rPr>
              <a:t>Understand the Cost of Quality </a:t>
            </a:r>
          </a:p>
          <a:p>
            <a:pPr marL="285744" indent="-285744">
              <a:spcBef>
                <a:spcPts val="1200"/>
              </a:spcBef>
              <a:buFont typeface="Arial" pitchFamily="34" charset="0"/>
              <a:buChar char="•"/>
            </a:pPr>
            <a:r>
              <a:rPr lang="en-US" sz="2800" dirty="0">
                <a:latin typeface="+mj-lt"/>
              </a:rPr>
              <a:t>Use a checklist to assess </a:t>
            </a:r>
            <a:r>
              <a:rPr lang="en-US" sz="2800" dirty="0">
                <a:solidFill>
                  <a:schemeClr val="bg2">
                    <a:lumMod val="20000"/>
                    <a:lumOff val="80000"/>
                  </a:schemeClr>
                </a:solidFill>
                <a:latin typeface="+mj-lt"/>
              </a:rPr>
              <a:t>objective</a:t>
            </a:r>
            <a:r>
              <a:rPr lang="en-US" sz="2800" dirty="0">
                <a:latin typeface="+mj-lt"/>
              </a:rPr>
              <a:t> requirements quality</a:t>
            </a:r>
          </a:p>
          <a:p>
            <a:pPr marL="285744" indent="-285744">
              <a:spcBef>
                <a:spcPts val="1200"/>
              </a:spcBef>
              <a:buFont typeface="Arial" pitchFamily="34" charset="0"/>
              <a:buChar char="•"/>
            </a:pPr>
            <a:r>
              <a:rPr lang="en-US" sz="2800" dirty="0">
                <a:latin typeface="+mj-lt"/>
              </a:rPr>
              <a:t>Describe how requirements producers and consumers ensure </a:t>
            </a:r>
            <a:r>
              <a:rPr lang="en-US" sz="2800" dirty="0">
                <a:solidFill>
                  <a:schemeClr val="bg2">
                    <a:lumMod val="20000"/>
                    <a:lumOff val="80000"/>
                  </a:schemeClr>
                </a:solidFill>
                <a:latin typeface="+mj-lt"/>
              </a:rPr>
              <a:t>subjective</a:t>
            </a:r>
            <a:r>
              <a:rPr lang="en-US" sz="2800" dirty="0">
                <a:latin typeface="+mj-lt"/>
              </a:rPr>
              <a:t> requirements quality</a:t>
            </a:r>
          </a:p>
        </p:txBody>
      </p:sp>
    </p:spTree>
    <p:extLst>
      <p:ext uri="{BB962C8B-B14F-4D97-AF65-F5344CB8AC3E}">
        <p14:creationId xmlns:p14="http://schemas.microsoft.com/office/powerpoint/2010/main" val="1903587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 to Consider</a:t>
            </a:r>
          </a:p>
        </p:txBody>
      </p:sp>
      <p:sp>
        <p:nvSpPr>
          <p:cNvPr id="4" name="Slide Number Placeholder 3"/>
          <p:cNvSpPr>
            <a:spLocks noGrp="1"/>
          </p:cNvSpPr>
          <p:nvPr>
            <p:ph type="sldNum" sz="quarter" idx="12"/>
          </p:nvPr>
        </p:nvSpPr>
        <p:spPr>
          <a:xfrm>
            <a:off x="6872352" y="4824387"/>
            <a:ext cx="2133600" cy="273844"/>
          </a:xfrm>
          <a:prstGeom prst="rect">
            <a:avLst/>
          </a:prstGeom>
        </p:spPr>
        <p:txBody>
          <a:bodyPr vert="horz" lIns="0" tIns="0" rIns="0" bIns="0" rtlCol="0" anchor="ctr"/>
          <a:lstStyle>
            <a:defPPr>
              <a:defRPr lang="en-US"/>
            </a:defPPr>
            <a:lvl1pPr marL="0" algn="r" defTabSz="457200" rtl="0" eaLnBrk="1" latinLnBrk="0" hangingPunct="1">
              <a:defRPr sz="800" kern="1200">
                <a:solidFill>
                  <a:schemeClr val="bg1"/>
                </a:solidFill>
                <a:latin typeface="+mn-lt"/>
                <a:ea typeface="+mn-ea"/>
                <a:cs typeface="Intel Clear"/>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E2556C5-CE8C-6547-B838-EA80C61A4AF7}" type="slidenum">
              <a:rPr lang="en-US" smtClean="0"/>
              <a:pPr/>
              <a:t>82</a:t>
            </a:fld>
            <a:endParaRPr lang="en-US"/>
          </a:p>
        </p:txBody>
      </p:sp>
      <p:sp>
        <p:nvSpPr>
          <p:cNvPr id="5" name="AutoShape 3"/>
          <p:cNvSpPr txBox="1">
            <a:spLocks noChangeArrowheads="1"/>
          </p:cNvSpPr>
          <p:nvPr/>
        </p:nvSpPr>
        <p:spPr bwMode="auto">
          <a:xfrm>
            <a:off x="824948" y="1442217"/>
            <a:ext cx="10177670" cy="4658297"/>
          </a:xfrm>
          <a:prstGeom prst="roundRect">
            <a:avLst>
              <a:gd name="adj" fmla="val 16667"/>
            </a:avLst>
          </a:prstGeom>
          <a:solidFill>
            <a:schemeClr val="hlink"/>
          </a:solidFill>
          <a:ln w="9525">
            <a:noFill/>
            <a:miter lim="800000"/>
            <a:headEnd/>
            <a:tailEnd/>
          </a:ln>
          <a:effectLst/>
        </p:spPr>
        <p:txBody>
          <a:bodyPr vert="horz" wrap="square" lIns="0" tIns="0" rIns="0" bIns="0" numCol="1" anchor="t" anchorCtr="0" compatLnSpc="1">
            <a:prstTxWarp prst="textNoShape">
              <a:avLst/>
            </a:prstTxWarp>
            <a:spAutoFit/>
          </a:bodyPr>
          <a:lstStyle>
            <a:lvl1pPr algn="l" rtl="0" eaLnBrk="1" fontAlgn="base" hangingPunct="1">
              <a:spcBef>
                <a:spcPct val="60000"/>
              </a:spcBef>
              <a:spcAft>
                <a:spcPct val="0"/>
              </a:spcAft>
              <a:defRPr>
                <a:solidFill>
                  <a:schemeClr val="tx1"/>
                </a:solidFill>
                <a:latin typeface="+mn-lt"/>
                <a:ea typeface="+mn-ea"/>
                <a:cs typeface="+mn-cs"/>
              </a:defRPr>
            </a:lvl1pPr>
            <a:lvl2pPr marL="246063" indent="-244475" algn="l" rtl="0" eaLnBrk="1" fontAlgn="base" hangingPunct="1">
              <a:spcBef>
                <a:spcPct val="40000"/>
              </a:spcBef>
              <a:spcAft>
                <a:spcPct val="0"/>
              </a:spcAft>
              <a:buSzPct val="125000"/>
              <a:buFont typeface="Times" pitchFamily="18" charset="0"/>
              <a:buChar char="•"/>
              <a:defRPr>
                <a:solidFill>
                  <a:schemeClr val="tx1"/>
                </a:solidFill>
                <a:latin typeface="+mn-lt"/>
              </a:defRPr>
            </a:lvl2pPr>
            <a:lvl3pPr marL="571500" indent="-323850" algn="l" rtl="0" eaLnBrk="1" fontAlgn="base" hangingPunct="1">
              <a:spcBef>
                <a:spcPct val="20000"/>
              </a:spcBef>
              <a:spcAft>
                <a:spcPct val="0"/>
              </a:spcAft>
              <a:buChar char="–"/>
              <a:defRPr sz="1600">
                <a:solidFill>
                  <a:schemeClr val="tx1"/>
                </a:solidFill>
                <a:latin typeface="+mn-lt"/>
              </a:defRPr>
            </a:lvl3pPr>
            <a:lvl4pPr marL="725488" indent="-152400" algn="l" rtl="0" eaLnBrk="1" fontAlgn="base" hangingPunct="1">
              <a:spcBef>
                <a:spcPct val="20000"/>
              </a:spcBef>
              <a:spcAft>
                <a:spcPct val="0"/>
              </a:spcAft>
              <a:buFont typeface="Times" pitchFamily="18" charset="0"/>
              <a:buChar char="•"/>
              <a:defRPr sz="1600">
                <a:solidFill>
                  <a:schemeClr val="tx1"/>
                </a:solidFill>
                <a:latin typeface="+mn-lt"/>
              </a:defRPr>
            </a:lvl4pPr>
            <a:lvl5pPr marL="1136650" indent="-409575" algn="l" rtl="0" eaLnBrk="1" fontAlgn="base" hangingPunct="1">
              <a:spcBef>
                <a:spcPct val="20000"/>
              </a:spcBef>
              <a:spcAft>
                <a:spcPct val="0"/>
              </a:spcAft>
              <a:buChar char="–"/>
              <a:defRPr sz="1600">
                <a:solidFill>
                  <a:schemeClr val="tx1"/>
                </a:solidFill>
                <a:latin typeface="+mn-lt"/>
              </a:defRPr>
            </a:lvl5pPr>
            <a:lvl6pPr marL="1593850" indent="-409575" algn="l" rtl="0" eaLnBrk="1" fontAlgn="base" hangingPunct="1">
              <a:spcBef>
                <a:spcPct val="20000"/>
              </a:spcBef>
              <a:spcAft>
                <a:spcPct val="0"/>
              </a:spcAft>
              <a:buChar char="–"/>
              <a:defRPr sz="1600">
                <a:solidFill>
                  <a:schemeClr val="tx1"/>
                </a:solidFill>
                <a:latin typeface="+mn-lt"/>
              </a:defRPr>
            </a:lvl6pPr>
            <a:lvl7pPr marL="2051050" indent="-409575" algn="l" rtl="0" eaLnBrk="1" fontAlgn="base" hangingPunct="1">
              <a:spcBef>
                <a:spcPct val="20000"/>
              </a:spcBef>
              <a:spcAft>
                <a:spcPct val="0"/>
              </a:spcAft>
              <a:buChar char="–"/>
              <a:defRPr sz="1600">
                <a:solidFill>
                  <a:schemeClr val="tx1"/>
                </a:solidFill>
                <a:latin typeface="+mn-lt"/>
              </a:defRPr>
            </a:lvl7pPr>
            <a:lvl8pPr marL="2508250" indent="-409575" algn="l" rtl="0" eaLnBrk="1" fontAlgn="base" hangingPunct="1">
              <a:spcBef>
                <a:spcPct val="20000"/>
              </a:spcBef>
              <a:spcAft>
                <a:spcPct val="0"/>
              </a:spcAft>
              <a:buChar char="–"/>
              <a:defRPr sz="1600">
                <a:solidFill>
                  <a:schemeClr val="tx1"/>
                </a:solidFill>
                <a:latin typeface="+mn-lt"/>
              </a:defRPr>
            </a:lvl8pPr>
            <a:lvl9pPr marL="2965450" indent="-409575" algn="l" rtl="0" eaLnBrk="1" fontAlgn="base" hangingPunct="1">
              <a:spcBef>
                <a:spcPct val="20000"/>
              </a:spcBef>
              <a:spcAft>
                <a:spcPct val="0"/>
              </a:spcAft>
              <a:buChar char="–"/>
              <a:defRPr sz="1600">
                <a:solidFill>
                  <a:schemeClr val="tx1"/>
                </a:solidFill>
                <a:latin typeface="+mn-lt"/>
              </a:defRPr>
            </a:lvl9pPr>
          </a:lstStyle>
          <a:p>
            <a:pPr marL="628635" indent="-457189">
              <a:buAutoNum type="arabicPeriod"/>
            </a:pPr>
            <a:r>
              <a:rPr lang="en-US" sz="2400" kern="0" dirty="0">
                <a:latin typeface="Intel Clear Light" panose="020B0404020203020204" pitchFamily="34" charset="0"/>
              </a:rPr>
              <a:t>What types of specification does your team or group use today (requirements, stories, use cases, architecture specs, etc.)?</a:t>
            </a:r>
          </a:p>
          <a:p>
            <a:pPr marL="628635" indent="-457189">
              <a:buAutoNum type="arabicPeriod"/>
            </a:pPr>
            <a:r>
              <a:rPr lang="en-US" sz="2400" kern="0" dirty="0">
                <a:latin typeface="Intel Clear Light" panose="020B0404020203020204" pitchFamily="34" charset="0"/>
              </a:rPr>
              <a:t>How is this information captured, stored, and related?</a:t>
            </a:r>
          </a:p>
          <a:p>
            <a:pPr marL="628635" indent="-457189">
              <a:buAutoNum type="arabicPeriod"/>
            </a:pPr>
            <a:r>
              <a:rPr lang="en-US" sz="2400" kern="0" dirty="0">
                <a:latin typeface="Intel Clear Light" panose="020B0404020203020204" pitchFamily="34" charset="0"/>
              </a:rPr>
              <a:t>What forms of review is used on the information? What is the purpose of those reviews? Who decides if the information is “good enough” to become the plan of record?</a:t>
            </a:r>
          </a:p>
          <a:p>
            <a:pPr marL="628635" indent="-457189">
              <a:buAutoNum type="arabicPeriod"/>
            </a:pPr>
            <a:r>
              <a:rPr lang="en-US" sz="2400" kern="0" dirty="0">
                <a:latin typeface="Intel Clear Light" panose="020B0404020203020204" pitchFamily="34" charset="0"/>
              </a:rPr>
              <a:t>What is the most significant challenge you face in reviewing requirements and other product definitional data?</a:t>
            </a:r>
          </a:p>
          <a:p>
            <a:pPr marL="628635" indent="-457189">
              <a:buAutoNum type="arabicPeriod"/>
            </a:pPr>
            <a:r>
              <a:rPr lang="en-US" sz="2400" kern="0" dirty="0">
                <a:latin typeface="Intel Clear Light" panose="020B0404020203020204" pitchFamily="34" charset="0"/>
              </a:rPr>
              <a:t>What was the quality level of your last program’s requirements?</a:t>
            </a:r>
          </a:p>
        </p:txBody>
      </p:sp>
    </p:spTree>
    <p:extLst>
      <p:ext uri="{BB962C8B-B14F-4D97-AF65-F5344CB8AC3E}">
        <p14:creationId xmlns:p14="http://schemas.microsoft.com/office/powerpoint/2010/main" val="4085003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8" name="Rectangle 4"/>
          <p:cNvSpPr>
            <a:spLocks noGrp="1" noChangeArrowheads="1"/>
          </p:cNvSpPr>
          <p:nvPr>
            <p:ph type="title"/>
          </p:nvPr>
        </p:nvSpPr>
        <p:spPr/>
        <p:txBody>
          <a:bodyPr/>
          <a:lstStyle/>
          <a:p>
            <a:pPr eaLnBrk="1" hangingPunct="1"/>
            <a:r>
              <a:rPr lang="en-US" dirty="0"/>
              <a:t>Assessing Requirements Quality</a:t>
            </a:r>
          </a:p>
        </p:txBody>
      </p:sp>
      <p:sp>
        <p:nvSpPr>
          <p:cNvPr id="88069" name="Text Box 5"/>
          <p:cNvSpPr txBox="1">
            <a:spLocks noChangeArrowheads="1"/>
          </p:cNvSpPr>
          <p:nvPr/>
        </p:nvSpPr>
        <p:spPr bwMode="auto">
          <a:xfrm>
            <a:off x="609814" y="1258957"/>
            <a:ext cx="10661161"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defRPr sz="2400">
                <a:solidFill>
                  <a:schemeClr val="tx1"/>
                </a:solidFill>
                <a:latin typeface="Verdana" panose="020B0604030504040204" pitchFamily="34" charset="0"/>
              </a:defRPr>
            </a:lvl1pPr>
            <a:lvl2pPr marL="465138" indent="-182563" algn="ctr">
              <a:defRPr sz="2400">
                <a:solidFill>
                  <a:schemeClr val="tx1"/>
                </a:solidFill>
                <a:latin typeface="Verdana" panose="020B0604030504040204" pitchFamily="34" charset="0"/>
              </a:defRPr>
            </a:lvl2pPr>
            <a:lvl3pPr marL="1143000" indent="-228600" algn="ctr">
              <a:defRPr sz="2400">
                <a:solidFill>
                  <a:schemeClr val="tx1"/>
                </a:solidFill>
                <a:latin typeface="Verdana" panose="020B0604030504040204" pitchFamily="34" charset="0"/>
              </a:defRPr>
            </a:lvl3pPr>
            <a:lvl4pPr marL="1600200" indent="-228600" algn="ctr">
              <a:defRPr sz="2400">
                <a:solidFill>
                  <a:schemeClr val="tx1"/>
                </a:solidFill>
                <a:latin typeface="Verdana" panose="020B0604030504040204" pitchFamily="34" charset="0"/>
              </a:defRPr>
            </a:lvl4pPr>
            <a:lvl5pPr marL="2057400" indent="-228600" algn="ctr">
              <a:defRPr sz="2400">
                <a:solidFill>
                  <a:schemeClr val="tx1"/>
                </a:solidFill>
                <a:latin typeface="Verdana" panose="020B0604030504040204" pitchFamily="34" charset="0"/>
              </a:defRPr>
            </a:lvl5pPr>
            <a:lvl6pPr marL="2514600" indent="-228600" algn="ctr" eaLnBrk="0" fontAlgn="base" hangingPunct="0">
              <a:spcBef>
                <a:spcPct val="0"/>
              </a:spcBef>
              <a:spcAft>
                <a:spcPct val="0"/>
              </a:spcAft>
              <a:defRPr sz="2400">
                <a:solidFill>
                  <a:schemeClr val="tx1"/>
                </a:solidFill>
                <a:latin typeface="Verdana" panose="020B0604030504040204" pitchFamily="34" charset="0"/>
              </a:defRPr>
            </a:lvl6pPr>
            <a:lvl7pPr marL="2971800" indent="-228600" algn="ctr" eaLnBrk="0" fontAlgn="base" hangingPunct="0">
              <a:spcBef>
                <a:spcPct val="0"/>
              </a:spcBef>
              <a:spcAft>
                <a:spcPct val="0"/>
              </a:spcAft>
              <a:defRPr sz="2400">
                <a:solidFill>
                  <a:schemeClr val="tx1"/>
                </a:solidFill>
                <a:latin typeface="Verdana" panose="020B0604030504040204" pitchFamily="34" charset="0"/>
              </a:defRPr>
            </a:lvl7pPr>
            <a:lvl8pPr marL="3429000" indent="-228600" algn="ctr" eaLnBrk="0" fontAlgn="base" hangingPunct="0">
              <a:spcBef>
                <a:spcPct val="0"/>
              </a:spcBef>
              <a:spcAft>
                <a:spcPct val="0"/>
              </a:spcAft>
              <a:defRPr sz="2400">
                <a:solidFill>
                  <a:schemeClr val="tx1"/>
                </a:solidFill>
                <a:latin typeface="Verdana" panose="020B0604030504040204" pitchFamily="34" charset="0"/>
              </a:defRPr>
            </a:lvl8pPr>
            <a:lvl9pPr marL="3886200" indent="-228600" algn="ctr" eaLnBrk="0" fontAlgn="base" hangingPunct="0">
              <a:spcBef>
                <a:spcPct val="0"/>
              </a:spcBef>
              <a:spcAft>
                <a:spcPct val="0"/>
              </a:spcAft>
              <a:defRPr sz="2400">
                <a:solidFill>
                  <a:schemeClr val="tx1"/>
                </a:solidFill>
                <a:latin typeface="Verdana" panose="020B0604030504040204" pitchFamily="34" charset="0"/>
              </a:defRPr>
            </a:lvl9pPr>
          </a:lstStyle>
          <a:p>
            <a:pPr algn="l" eaLnBrk="1" hangingPunct="1">
              <a:spcBef>
                <a:spcPct val="50000"/>
              </a:spcBef>
            </a:pPr>
            <a:r>
              <a:rPr lang="en-US" sz="2800" dirty="0">
                <a:solidFill>
                  <a:schemeClr val="bg2">
                    <a:lumMod val="20000"/>
                    <a:lumOff val="80000"/>
                  </a:schemeClr>
                </a:solidFill>
                <a:latin typeface="Intel Clear Light" panose="020B0404020203020204" pitchFamily="34" charset="0"/>
              </a:rPr>
              <a:t>Most teams </a:t>
            </a:r>
            <a:r>
              <a:rPr lang="en-US" sz="2800" i="1" dirty="0">
                <a:latin typeface="Intel Clear Light" panose="020B0404020203020204" pitchFamily="34" charset="0"/>
              </a:rPr>
              <a:t>do not </a:t>
            </a:r>
            <a:r>
              <a:rPr lang="en-US" sz="2800" dirty="0">
                <a:solidFill>
                  <a:schemeClr val="bg2">
                    <a:lumMod val="20000"/>
                    <a:lumOff val="80000"/>
                  </a:schemeClr>
                </a:solidFill>
                <a:latin typeface="Intel Clear Light" panose="020B0404020203020204" pitchFamily="34" charset="0"/>
              </a:rPr>
              <a:t>systematically assess the quality of their requirements deliverables</a:t>
            </a:r>
            <a:endParaRPr lang="en-US" sz="2800" i="1" dirty="0">
              <a:solidFill>
                <a:schemeClr val="bg2">
                  <a:lumMod val="20000"/>
                  <a:lumOff val="80000"/>
                </a:schemeClr>
              </a:solidFill>
              <a:latin typeface="Intel Clear Light" panose="020B0404020203020204" pitchFamily="34" charset="0"/>
            </a:endParaRPr>
          </a:p>
          <a:p>
            <a:pPr lvl="1" algn="l">
              <a:spcBef>
                <a:spcPts val="1200"/>
              </a:spcBef>
              <a:buFontTx/>
              <a:buChar char="•"/>
            </a:pPr>
            <a:r>
              <a:rPr lang="en-US" dirty="0">
                <a:latin typeface="Intel Clear Light" panose="020B0404020203020204" pitchFamily="34" charset="0"/>
              </a:rPr>
              <a:t>Requirements practice maturity is rarely sufficiently mature to understand the practices needed to evaluate requirements quality</a:t>
            </a:r>
          </a:p>
          <a:p>
            <a:pPr lvl="1" algn="l">
              <a:spcBef>
                <a:spcPts val="1200"/>
              </a:spcBef>
              <a:buFontTx/>
              <a:buChar char="•"/>
            </a:pPr>
            <a:r>
              <a:rPr lang="en-US" dirty="0">
                <a:latin typeface="Intel Clear Light" panose="020B0404020203020204" pitchFamily="34" charset="0"/>
              </a:rPr>
              <a:t>Requirements quality assessments take time, and require both cultural and behavioral changes for individuals, teams, and business units</a:t>
            </a:r>
          </a:p>
          <a:p>
            <a:pPr lvl="1" algn="l">
              <a:spcBef>
                <a:spcPts val="1200"/>
              </a:spcBef>
              <a:buFontTx/>
              <a:buChar char="•"/>
            </a:pPr>
            <a:r>
              <a:rPr lang="en-US" dirty="0">
                <a:latin typeface="Intel Clear Light" panose="020B0404020203020204" pitchFamily="34" charset="0"/>
              </a:rPr>
              <a:t>Failure to systematically perform Requirements (and Systems) Engineering activities leads to a hidden pile of work that shifts rightward across the product lifecycle.</a:t>
            </a:r>
          </a:p>
          <a:p>
            <a:pPr lvl="1" algn="l">
              <a:spcBef>
                <a:spcPts val="1200"/>
              </a:spcBef>
              <a:buFontTx/>
              <a:buChar char="•"/>
            </a:pPr>
            <a:r>
              <a:rPr lang="en-US" dirty="0">
                <a:latin typeface="Intel Clear Light" panose="020B0404020203020204" pitchFamily="34" charset="0"/>
              </a:rPr>
              <a:t>No bright line rule exists to define “how much” Requirements Verification is needed to ensure product quality, and how to evaluate cost versus benefit of this work. Analyze risk vs. benefit carefully.</a:t>
            </a:r>
          </a:p>
        </p:txBody>
      </p:sp>
    </p:spTree>
    <p:extLst>
      <p:ext uri="{BB962C8B-B14F-4D97-AF65-F5344CB8AC3E}">
        <p14:creationId xmlns:p14="http://schemas.microsoft.com/office/powerpoint/2010/main" val="2218296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Rectangle 4"/>
          <p:cNvSpPr>
            <a:spLocks noGrp="1" noChangeArrowheads="1"/>
          </p:cNvSpPr>
          <p:nvPr>
            <p:ph type="title"/>
          </p:nvPr>
        </p:nvSpPr>
        <p:spPr/>
        <p:txBody>
          <a:bodyPr/>
          <a:lstStyle/>
          <a:p>
            <a:pPr eaLnBrk="1" hangingPunct="1"/>
            <a:r>
              <a:rPr lang="en-US"/>
              <a:t>The Cost of Quality</a:t>
            </a:r>
          </a:p>
        </p:txBody>
      </p:sp>
      <p:sp>
        <p:nvSpPr>
          <p:cNvPr id="39941" name="Text Box 32"/>
          <p:cNvSpPr txBox="1">
            <a:spLocks noChangeArrowheads="1"/>
          </p:cNvSpPr>
          <p:nvPr/>
        </p:nvSpPr>
        <p:spPr bwMode="auto">
          <a:xfrm>
            <a:off x="1222515" y="2590800"/>
            <a:ext cx="4552122" cy="2308324"/>
          </a:xfrm>
          <a:prstGeom prst="rect">
            <a:avLst/>
          </a:prstGeom>
          <a:noFill/>
          <a:ln w="38100">
            <a:solidFill>
              <a:schemeClr val="bg2">
                <a:lumMod val="20000"/>
                <a:lumOff val="80000"/>
              </a:schemeClr>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gn="ctr">
              <a:defRPr sz="2400">
                <a:solidFill>
                  <a:schemeClr val="tx1"/>
                </a:solidFill>
                <a:latin typeface="Verdana" panose="020B0604030504040204" pitchFamily="34" charset="0"/>
              </a:defRPr>
            </a:lvl1pPr>
            <a:lvl2pPr marL="631825" indent="-174625" algn="ctr">
              <a:defRPr sz="2400">
                <a:solidFill>
                  <a:schemeClr val="tx1"/>
                </a:solidFill>
                <a:latin typeface="Verdana" panose="020B0604030504040204" pitchFamily="34" charset="0"/>
              </a:defRPr>
            </a:lvl2pPr>
            <a:lvl3pPr marL="1143000" indent="-228600" algn="ctr">
              <a:defRPr sz="2400">
                <a:solidFill>
                  <a:schemeClr val="tx1"/>
                </a:solidFill>
                <a:latin typeface="Verdana" panose="020B0604030504040204" pitchFamily="34" charset="0"/>
              </a:defRPr>
            </a:lvl3pPr>
            <a:lvl4pPr marL="1600200" indent="-228600" algn="ctr">
              <a:defRPr sz="2400">
                <a:solidFill>
                  <a:schemeClr val="tx1"/>
                </a:solidFill>
                <a:latin typeface="Verdana" panose="020B0604030504040204" pitchFamily="34" charset="0"/>
              </a:defRPr>
            </a:lvl4pPr>
            <a:lvl5pPr marL="2057400" indent="-228600" algn="ctr">
              <a:defRPr sz="2400">
                <a:solidFill>
                  <a:schemeClr val="tx1"/>
                </a:solidFill>
                <a:latin typeface="Verdana" panose="020B0604030504040204" pitchFamily="34" charset="0"/>
              </a:defRPr>
            </a:lvl5pPr>
            <a:lvl6pPr marL="2514600" indent="-228600" algn="ctr" eaLnBrk="0" fontAlgn="base" hangingPunct="0">
              <a:spcBef>
                <a:spcPct val="0"/>
              </a:spcBef>
              <a:spcAft>
                <a:spcPct val="0"/>
              </a:spcAft>
              <a:defRPr sz="2400">
                <a:solidFill>
                  <a:schemeClr val="tx1"/>
                </a:solidFill>
                <a:latin typeface="Verdana" panose="020B0604030504040204" pitchFamily="34" charset="0"/>
              </a:defRPr>
            </a:lvl6pPr>
            <a:lvl7pPr marL="2971800" indent="-228600" algn="ctr" eaLnBrk="0" fontAlgn="base" hangingPunct="0">
              <a:spcBef>
                <a:spcPct val="0"/>
              </a:spcBef>
              <a:spcAft>
                <a:spcPct val="0"/>
              </a:spcAft>
              <a:defRPr sz="2400">
                <a:solidFill>
                  <a:schemeClr val="tx1"/>
                </a:solidFill>
                <a:latin typeface="Verdana" panose="020B0604030504040204" pitchFamily="34" charset="0"/>
              </a:defRPr>
            </a:lvl7pPr>
            <a:lvl8pPr marL="3429000" indent="-228600" algn="ctr" eaLnBrk="0" fontAlgn="base" hangingPunct="0">
              <a:spcBef>
                <a:spcPct val="0"/>
              </a:spcBef>
              <a:spcAft>
                <a:spcPct val="0"/>
              </a:spcAft>
              <a:defRPr sz="2400">
                <a:solidFill>
                  <a:schemeClr val="tx1"/>
                </a:solidFill>
                <a:latin typeface="Verdana" panose="020B0604030504040204" pitchFamily="34" charset="0"/>
              </a:defRPr>
            </a:lvl8pPr>
            <a:lvl9pPr marL="3886200" indent="-228600" algn="ctr" eaLnBrk="0" fontAlgn="base" hangingPunct="0">
              <a:spcBef>
                <a:spcPct val="0"/>
              </a:spcBef>
              <a:spcAft>
                <a:spcPct val="0"/>
              </a:spcAft>
              <a:defRPr sz="2400">
                <a:solidFill>
                  <a:schemeClr val="tx1"/>
                </a:solidFill>
                <a:latin typeface="Verdana" panose="020B0604030504040204" pitchFamily="34" charset="0"/>
              </a:defRPr>
            </a:lvl9pPr>
          </a:lstStyle>
          <a:p>
            <a:pPr eaLnBrk="1" hangingPunct="1">
              <a:spcBef>
                <a:spcPct val="50000"/>
              </a:spcBef>
            </a:pPr>
            <a:r>
              <a:rPr lang="en-US" dirty="0">
                <a:latin typeface="+mj-lt"/>
              </a:rPr>
              <a:t>Cost of Conformance</a:t>
            </a:r>
          </a:p>
          <a:p>
            <a:pPr lvl="1" algn="l" eaLnBrk="1" hangingPunct="1">
              <a:spcBef>
                <a:spcPct val="25000"/>
              </a:spcBef>
              <a:buFontTx/>
              <a:buChar char="•"/>
            </a:pPr>
            <a:r>
              <a:rPr lang="en-US" dirty="0">
                <a:latin typeface="+mj-lt"/>
              </a:rPr>
              <a:t>Reviews</a:t>
            </a:r>
          </a:p>
          <a:p>
            <a:pPr lvl="1" algn="l" eaLnBrk="1" hangingPunct="1">
              <a:spcBef>
                <a:spcPct val="25000"/>
              </a:spcBef>
              <a:buFontTx/>
              <a:buChar char="•"/>
            </a:pPr>
            <a:r>
              <a:rPr lang="en-US" dirty="0">
                <a:latin typeface="+mj-lt"/>
              </a:rPr>
              <a:t>Inspections</a:t>
            </a:r>
          </a:p>
          <a:p>
            <a:pPr lvl="1" algn="l" eaLnBrk="1" hangingPunct="1">
              <a:spcBef>
                <a:spcPct val="25000"/>
              </a:spcBef>
              <a:buFontTx/>
              <a:buChar char="•"/>
            </a:pPr>
            <a:r>
              <a:rPr lang="en-US" dirty="0">
                <a:latin typeface="+mj-lt"/>
              </a:rPr>
              <a:t>Training</a:t>
            </a:r>
          </a:p>
          <a:p>
            <a:pPr lvl="1" algn="l" eaLnBrk="1" hangingPunct="1">
              <a:spcBef>
                <a:spcPct val="25000"/>
              </a:spcBef>
              <a:buFontTx/>
              <a:buChar char="•"/>
            </a:pPr>
            <a:r>
              <a:rPr lang="en-US" dirty="0">
                <a:latin typeface="+mj-lt"/>
              </a:rPr>
              <a:t>Testing</a:t>
            </a:r>
          </a:p>
        </p:txBody>
      </p:sp>
      <p:sp>
        <p:nvSpPr>
          <p:cNvPr id="39942" name="Text Box 33"/>
          <p:cNvSpPr txBox="1">
            <a:spLocks noChangeArrowheads="1"/>
          </p:cNvSpPr>
          <p:nvPr/>
        </p:nvSpPr>
        <p:spPr bwMode="auto">
          <a:xfrm>
            <a:off x="5741505" y="2590801"/>
            <a:ext cx="4552122" cy="2308324"/>
          </a:xfrm>
          <a:prstGeom prst="rect">
            <a:avLst/>
          </a:prstGeom>
          <a:noFill/>
          <a:ln w="38100">
            <a:solidFill>
              <a:schemeClr val="bg2">
                <a:lumMod val="20000"/>
                <a:lumOff val="80000"/>
              </a:schemeClr>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gn="ctr">
              <a:defRPr sz="2400">
                <a:solidFill>
                  <a:schemeClr val="tx1"/>
                </a:solidFill>
                <a:latin typeface="Verdana" panose="020B0604030504040204" pitchFamily="34" charset="0"/>
              </a:defRPr>
            </a:lvl1pPr>
            <a:lvl2pPr marL="631825" indent="-174625" algn="ctr">
              <a:defRPr sz="2400">
                <a:solidFill>
                  <a:schemeClr val="tx1"/>
                </a:solidFill>
                <a:latin typeface="Verdana" panose="020B0604030504040204" pitchFamily="34" charset="0"/>
              </a:defRPr>
            </a:lvl2pPr>
            <a:lvl3pPr marL="1143000" indent="-228600" algn="ctr">
              <a:defRPr sz="2400">
                <a:solidFill>
                  <a:schemeClr val="tx1"/>
                </a:solidFill>
                <a:latin typeface="Verdana" panose="020B0604030504040204" pitchFamily="34" charset="0"/>
              </a:defRPr>
            </a:lvl3pPr>
            <a:lvl4pPr marL="1600200" indent="-228600" algn="ctr">
              <a:defRPr sz="2400">
                <a:solidFill>
                  <a:schemeClr val="tx1"/>
                </a:solidFill>
                <a:latin typeface="Verdana" panose="020B0604030504040204" pitchFamily="34" charset="0"/>
              </a:defRPr>
            </a:lvl4pPr>
            <a:lvl5pPr marL="2057400" indent="-228600" algn="ctr">
              <a:defRPr sz="2400">
                <a:solidFill>
                  <a:schemeClr val="tx1"/>
                </a:solidFill>
                <a:latin typeface="Verdana" panose="020B0604030504040204" pitchFamily="34" charset="0"/>
              </a:defRPr>
            </a:lvl5pPr>
            <a:lvl6pPr marL="2514600" indent="-228600" algn="ctr" eaLnBrk="0" fontAlgn="base" hangingPunct="0">
              <a:spcBef>
                <a:spcPct val="0"/>
              </a:spcBef>
              <a:spcAft>
                <a:spcPct val="0"/>
              </a:spcAft>
              <a:defRPr sz="2400">
                <a:solidFill>
                  <a:schemeClr val="tx1"/>
                </a:solidFill>
                <a:latin typeface="Verdana" panose="020B0604030504040204" pitchFamily="34" charset="0"/>
              </a:defRPr>
            </a:lvl6pPr>
            <a:lvl7pPr marL="2971800" indent="-228600" algn="ctr" eaLnBrk="0" fontAlgn="base" hangingPunct="0">
              <a:spcBef>
                <a:spcPct val="0"/>
              </a:spcBef>
              <a:spcAft>
                <a:spcPct val="0"/>
              </a:spcAft>
              <a:defRPr sz="2400">
                <a:solidFill>
                  <a:schemeClr val="tx1"/>
                </a:solidFill>
                <a:latin typeface="Verdana" panose="020B0604030504040204" pitchFamily="34" charset="0"/>
              </a:defRPr>
            </a:lvl7pPr>
            <a:lvl8pPr marL="3429000" indent="-228600" algn="ctr" eaLnBrk="0" fontAlgn="base" hangingPunct="0">
              <a:spcBef>
                <a:spcPct val="0"/>
              </a:spcBef>
              <a:spcAft>
                <a:spcPct val="0"/>
              </a:spcAft>
              <a:defRPr sz="2400">
                <a:solidFill>
                  <a:schemeClr val="tx1"/>
                </a:solidFill>
                <a:latin typeface="Verdana" panose="020B0604030504040204" pitchFamily="34" charset="0"/>
              </a:defRPr>
            </a:lvl8pPr>
            <a:lvl9pPr marL="3886200" indent="-228600" algn="ctr" eaLnBrk="0" fontAlgn="base" hangingPunct="0">
              <a:spcBef>
                <a:spcPct val="0"/>
              </a:spcBef>
              <a:spcAft>
                <a:spcPct val="0"/>
              </a:spcAft>
              <a:defRPr sz="2400">
                <a:solidFill>
                  <a:schemeClr val="tx1"/>
                </a:solidFill>
                <a:latin typeface="Verdana" panose="020B0604030504040204" pitchFamily="34" charset="0"/>
              </a:defRPr>
            </a:lvl9pPr>
          </a:lstStyle>
          <a:p>
            <a:pPr eaLnBrk="1" hangingPunct="1">
              <a:spcBef>
                <a:spcPct val="50000"/>
              </a:spcBef>
            </a:pPr>
            <a:r>
              <a:rPr lang="en-US" dirty="0">
                <a:latin typeface="+mj-lt"/>
              </a:rPr>
              <a:t>Cost of Non-Conformance</a:t>
            </a:r>
          </a:p>
          <a:p>
            <a:pPr lvl="1" algn="l" eaLnBrk="1" hangingPunct="1">
              <a:spcBef>
                <a:spcPct val="25000"/>
              </a:spcBef>
              <a:buFontTx/>
              <a:buChar char="•"/>
            </a:pPr>
            <a:r>
              <a:rPr lang="en-US" dirty="0">
                <a:latin typeface="+mj-lt"/>
              </a:rPr>
              <a:t>Rework and Delays</a:t>
            </a:r>
          </a:p>
          <a:p>
            <a:pPr lvl="1" algn="l" eaLnBrk="1" hangingPunct="1">
              <a:spcBef>
                <a:spcPct val="25000"/>
              </a:spcBef>
              <a:buFontTx/>
              <a:buChar char="•"/>
            </a:pPr>
            <a:r>
              <a:rPr lang="en-US" dirty="0">
                <a:latin typeface="+mj-lt"/>
              </a:rPr>
              <a:t>Customer support</a:t>
            </a:r>
          </a:p>
          <a:p>
            <a:pPr lvl="1" algn="l" eaLnBrk="1" hangingPunct="1">
              <a:spcBef>
                <a:spcPct val="25000"/>
              </a:spcBef>
              <a:buFontTx/>
              <a:buChar char="•"/>
            </a:pPr>
            <a:r>
              <a:rPr lang="en-US" dirty="0">
                <a:latin typeface="+mj-lt"/>
              </a:rPr>
              <a:t>Product updates</a:t>
            </a:r>
          </a:p>
          <a:p>
            <a:pPr lvl="1" algn="l" eaLnBrk="1" hangingPunct="1">
              <a:spcBef>
                <a:spcPct val="25000"/>
              </a:spcBef>
              <a:buFontTx/>
              <a:buChar char="•"/>
            </a:pPr>
            <a:r>
              <a:rPr lang="en-US" dirty="0">
                <a:latin typeface="+mj-lt"/>
              </a:rPr>
              <a:t>Recalls </a:t>
            </a:r>
          </a:p>
        </p:txBody>
      </p:sp>
      <p:sp>
        <p:nvSpPr>
          <p:cNvPr id="39943" name="Text Box 34"/>
          <p:cNvSpPr txBox="1">
            <a:spLocks noChangeArrowheads="1"/>
          </p:cNvSpPr>
          <p:nvPr/>
        </p:nvSpPr>
        <p:spPr bwMode="auto">
          <a:xfrm>
            <a:off x="769724" y="1184870"/>
            <a:ext cx="957138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defRPr sz="2400">
                <a:solidFill>
                  <a:schemeClr val="tx1"/>
                </a:solidFill>
                <a:latin typeface="Verdana" panose="020B0604030504040204" pitchFamily="34" charset="0"/>
              </a:defRPr>
            </a:lvl1pPr>
            <a:lvl2pPr marL="742950" indent="-285750" algn="ctr">
              <a:defRPr sz="2400">
                <a:solidFill>
                  <a:schemeClr val="tx1"/>
                </a:solidFill>
                <a:latin typeface="Verdana" panose="020B0604030504040204" pitchFamily="34" charset="0"/>
              </a:defRPr>
            </a:lvl2pPr>
            <a:lvl3pPr marL="1143000" indent="-228600" algn="ctr">
              <a:defRPr sz="2400">
                <a:solidFill>
                  <a:schemeClr val="tx1"/>
                </a:solidFill>
                <a:latin typeface="Verdana" panose="020B0604030504040204" pitchFamily="34" charset="0"/>
              </a:defRPr>
            </a:lvl3pPr>
            <a:lvl4pPr marL="1600200" indent="-228600" algn="ctr">
              <a:defRPr sz="2400">
                <a:solidFill>
                  <a:schemeClr val="tx1"/>
                </a:solidFill>
                <a:latin typeface="Verdana" panose="020B0604030504040204" pitchFamily="34" charset="0"/>
              </a:defRPr>
            </a:lvl4pPr>
            <a:lvl5pPr marL="2057400" indent="-228600" algn="ctr">
              <a:defRPr sz="2400">
                <a:solidFill>
                  <a:schemeClr val="tx1"/>
                </a:solidFill>
                <a:latin typeface="Verdana" panose="020B0604030504040204" pitchFamily="34" charset="0"/>
              </a:defRPr>
            </a:lvl5pPr>
            <a:lvl6pPr marL="2514600" indent="-228600" algn="ctr" eaLnBrk="0" fontAlgn="base" hangingPunct="0">
              <a:spcBef>
                <a:spcPct val="0"/>
              </a:spcBef>
              <a:spcAft>
                <a:spcPct val="0"/>
              </a:spcAft>
              <a:defRPr sz="2400">
                <a:solidFill>
                  <a:schemeClr val="tx1"/>
                </a:solidFill>
                <a:latin typeface="Verdana" panose="020B0604030504040204" pitchFamily="34" charset="0"/>
              </a:defRPr>
            </a:lvl6pPr>
            <a:lvl7pPr marL="2971800" indent="-228600" algn="ctr" eaLnBrk="0" fontAlgn="base" hangingPunct="0">
              <a:spcBef>
                <a:spcPct val="0"/>
              </a:spcBef>
              <a:spcAft>
                <a:spcPct val="0"/>
              </a:spcAft>
              <a:defRPr sz="2400">
                <a:solidFill>
                  <a:schemeClr val="tx1"/>
                </a:solidFill>
                <a:latin typeface="Verdana" panose="020B0604030504040204" pitchFamily="34" charset="0"/>
              </a:defRPr>
            </a:lvl7pPr>
            <a:lvl8pPr marL="3429000" indent="-228600" algn="ctr" eaLnBrk="0" fontAlgn="base" hangingPunct="0">
              <a:spcBef>
                <a:spcPct val="0"/>
              </a:spcBef>
              <a:spcAft>
                <a:spcPct val="0"/>
              </a:spcAft>
              <a:defRPr sz="2400">
                <a:solidFill>
                  <a:schemeClr val="tx1"/>
                </a:solidFill>
                <a:latin typeface="Verdana" panose="020B0604030504040204" pitchFamily="34" charset="0"/>
              </a:defRPr>
            </a:lvl8pPr>
            <a:lvl9pPr marL="3886200" indent="-228600" algn="ctr" eaLnBrk="0" fontAlgn="base" hangingPunct="0">
              <a:spcBef>
                <a:spcPct val="0"/>
              </a:spcBef>
              <a:spcAft>
                <a:spcPct val="0"/>
              </a:spcAft>
              <a:defRPr sz="2400">
                <a:solidFill>
                  <a:schemeClr val="tx1"/>
                </a:solidFill>
                <a:latin typeface="Verdana" panose="020B0604030504040204" pitchFamily="34" charset="0"/>
              </a:defRPr>
            </a:lvl9pPr>
          </a:lstStyle>
          <a:p>
            <a:pPr algn="l" eaLnBrk="1" hangingPunct="1">
              <a:spcBef>
                <a:spcPct val="50000"/>
              </a:spcBef>
            </a:pPr>
            <a:r>
              <a:rPr lang="en-US" sz="2800" dirty="0">
                <a:latin typeface="+mj-lt"/>
              </a:rPr>
              <a:t>The cost of quality is often divided into two categories: </a:t>
            </a:r>
            <a:br>
              <a:rPr lang="en-US" sz="2800" dirty="0">
                <a:latin typeface="+mj-lt"/>
              </a:rPr>
            </a:br>
            <a:r>
              <a:rPr lang="en-US" sz="2800" i="1" dirty="0">
                <a:solidFill>
                  <a:schemeClr val="bg2">
                    <a:lumMod val="20000"/>
                    <a:lumOff val="80000"/>
                  </a:schemeClr>
                </a:solidFill>
                <a:latin typeface="+mj-lt"/>
              </a:rPr>
              <a:t>Conformance</a:t>
            </a:r>
            <a:r>
              <a:rPr lang="en-US" sz="2800" dirty="0">
                <a:latin typeface="+mj-lt"/>
              </a:rPr>
              <a:t> and </a:t>
            </a:r>
            <a:r>
              <a:rPr lang="en-US" sz="2800" i="1" dirty="0">
                <a:solidFill>
                  <a:schemeClr val="bg2">
                    <a:lumMod val="20000"/>
                    <a:lumOff val="80000"/>
                  </a:schemeClr>
                </a:solidFill>
                <a:latin typeface="+mj-lt"/>
              </a:rPr>
              <a:t>Non-Conformance</a:t>
            </a:r>
          </a:p>
        </p:txBody>
      </p:sp>
      <p:sp>
        <p:nvSpPr>
          <p:cNvPr id="39944" name="AutoShape 36"/>
          <p:cNvSpPr>
            <a:spLocks noChangeArrowheads="1"/>
          </p:cNvSpPr>
          <p:nvPr/>
        </p:nvSpPr>
        <p:spPr bwMode="auto">
          <a:xfrm>
            <a:off x="487015" y="5244546"/>
            <a:ext cx="11161643" cy="442674"/>
          </a:xfrm>
          <a:prstGeom prst="roundRect">
            <a:avLst>
              <a:gd name="adj" fmla="val 16667"/>
            </a:avLst>
          </a:prstGeom>
          <a:solidFill>
            <a:schemeClr val="bg2">
              <a:lumMod val="60000"/>
              <a:lumOff val="40000"/>
            </a:schemeClr>
          </a:solidFill>
          <a:ln>
            <a:noFill/>
          </a:ln>
        </p:spPr>
        <p:txBody>
          <a:bodyPr wrap="square">
            <a:spAutoFit/>
          </a:bodyPr>
          <a:lstStyle>
            <a:lvl1pPr algn="ctr">
              <a:defRPr sz="2400">
                <a:solidFill>
                  <a:schemeClr val="tx1"/>
                </a:solidFill>
                <a:latin typeface="Verdana" panose="020B0604030504040204" pitchFamily="34" charset="0"/>
              </a:defRPr>
            </a:lvl1pPr>
            <a:lvl2pPr marL="742950" indent="-285750" algn="ctr">
              <a:defRPr sz="2400">
                <a:solidFill>
                  <a:schemeClr val="tx1"/>
                </a:solidFill>
                <a:latin typeface="Verdana" panose="020B0604030504040204" pitchFamily="34" charset="0"/>
              </a:defRPr>
            </a:lvl2pPr>
            <a:lvl3pPr marL="1143000" indent="-228600" algn="ctr">
              <a:defRPr sz="2400">
                <a:solidFill>
                  <a:schemeClr val="tx1"/>
                </a:solidFill>
                <a:latin typeface="Verdana" panose="020B0604030504040204" pitchFamily="34" charset="0"/>
              </a:defRPr>
            </a:lvl3pPr>
            <a:lvl4pPr marL="1600200" indent="-228600" algn="ctr">
              <a:defRPr sz="2400">
                <a:solidFill>
                  <a:schemeClr val="tx1"/>
                </a:solidFill>
                <a:latin typeface="Verdana" panose="020B0604030504040204" pitchFamily="34" charset="0"/>
              </a:defRPr>
            </a:lvl4pPr>
            <a:lvl5pPr marL="2057400" indent="-228600" algn="ctr">
              <a:defRPr sz="2400">
                <a:solidFill>
                  <a:schemeClr val="tx1"/>
                </a:solidFill>
                <a:latin typeface="Verdana" panose="020B0604030504040204" pitchFamily="34" charset="0"/>
              </a:defRPr>
            </a:lvl5pPr>
            <a:lvl6pPr marL="2514600" indent="-228600" algn="ctr" eaLnBrk="0" fontAlgn="base" hangingPunct="0">
              <a:spcBef>
                <a:spcPct val="0"/>
              </a:spcBef>
              <a:spcAft>
                <a:spcPct val="0"/>
              </a:spcAft>
              <a:defRPr sz="2400">
                <a:solidFill>
                  <a:schemeClr val="tx1"/>
                </a:solidFill>
                <a:latin typeface="Verdana" panose="020B0604030504040204" pitchFamily="34" charset="0"/>
              </a:defRPr>
            </a:lvl6pPr>
            <a:lvl7pPr marL="2971800" indent="-228600" algn="ctr" eaLnBrk="0" fontAlgn="base" hangingPunct="0">
              <a:spcBef>
                <a:spcPct val="0"/>
              </a:spcBef>
              <a:spcAft>
                <a:spcPct val="0"/>
              </a:spcAft>
              <a:defRPr sz="2400">
                <a:solidFill>
                  <a:schemeClr val="tx1"/>
                </a:solidFill>
                <a:latin typeface="Verdana" panose="020B0604030504040204" pitchFamily="34" charset="0"/>
              </a:defRPr>
            </a:lvl7pPr>
            <a:lvl8pPr marL="3429000" indent="-228600" algn="ctr" eaLnBrk="0" fontAlgn="base" hangingPunct="0">
              <a:spcBef>
                <a:spcPct val="0"/>
              </a:spcBef>
              <a:spcAft>
                <a:spcPct val="0"/>
              </a:spcAft>
              <a:defRPr sz="2400">
                <a:solidFill>
                  <a:schemeClr val="tx1"/>
                </a:solidFill>
                <a:latin typeface="Verdana" panose="020B0604030504040204" pitchFamily="34" charset="0"/>
              </a:defRPr>
            </a:lvl8pPr>
            <a:lvl9pPr marL="3886200" indent="-228600" algn="ctr" eaLnBrk="0" fontAlgn="base" hangingPunct="0">
              <a:spcBef>
                <a:spcPct val="0"/>
              </a:spcBef>
              <a:spcAft>
                <a:spcPct val="0"/>
              </a:spcAft>
              <a:defRPr sz="2400">
                <a:solidFill>
                  <a:schemeClr val="tx1"/>
                </a:solidFill>
                <a:latin typeface="Verdana" panose="020B0604030504040204" pitchFamily="34" charset="0"/>
              </a:defRPr>
            </a:lvl9pPr>
          </a:lstStyle>
          <a:p>
            <a:pPr algn="l" eaLnBrk="1" hangingPunct="1">
              <a:spcBef>
                <a:spcPct val="50000"/>
              </a:spcBef>
            </a:pPr>
            <a:r>
              <a:rPr lang="en-US" sz="2000" dirty="0">
                <a:latin typeface="Intel Clear Light" panose="020B0404020203020204" pitchFamily="34" charset="0"/>
              </a:rPr>
              <a:t>Spending in these areas tends to be inversely related, but what’s the most efficient balance?</a:t>
            </a:r>
          </a:p>
        </p:txBody>
      </p:sp>
      <p:sp>
        <p:nvSpPr>
          <p:cNvPr id="3" name="Slide Number Placeholder 2"/>
          <p:cNvSpPr>
            <a:spLocks noGrp="1"/>
          </p:cNvSpPr>
          <p:nvPr>
            <p:ph type="sldNum" sz="quarter" idx="12"/>
          </p:nvPr>
        </p:nvSpPr>
        <p:spPr>
          <a:xfrm>
            <a:off x="6872352" y="4824387"/>
            <a:ext cx="2133600" cy="273844"/>
          </a:xfrm>
          <a:prstGeom prst="rect">
            <a:avLst/>
          </a:prstGeom>
        </p:spPr>
        <p:txBody>
          <a:bodyPr vert="horz" lIns="0" tIns="0" rIns="0" bIns="0" rtlCol="0" anchor="ctr"/>
          <a:lstStyle>
            <a:defPPr>
              <a:defRPr lang="en-US"/>
            </a:defPPr>
            <a:lvl1pPr marL="0" algn="r" defTabSz="457200" rtl="0" eaLnBrk="1" latinLnBrk="0" hangingPunct="1">
              <a:defRPr sz="800" kern="1200">
                <a:solidFill>
                  <a:schemeClr val="bg1"/>
                </a:solidFill>
                <a:latin typeface="+mn-lt"/>
                <a:ea typeface="+mn-ea"/>
                <a:cs typeface="Intel Clear"/>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E2556C5-CE8C-6547-B838-EA80C61A4AF7}" type="slidenum">
              <a:rPr lang="en-US" smtClean="0"/>
              <a:pPr/>
              <a:t>84</a:t>
            </a:fld>
            <a:endParaRPr lang="en-US"/>
          </a:p>
        </p:txBody>
      </p:sp>
    </p:spTree>
    <p:extLst>
      <p:ext uri="{BB962C8B-B14F-4D97-AF65-F5344CB8AC3E}">
        <p14:creationId xmlns:p14="http://schemas.microsoft.com/office/powerpoint/2010/main" val="2194984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4" name="Picture 5"/>
          <p:cNvPicPr>
            <a:picLocks noChangeAspect="1" noChangeArrowheads="1"/>
          </p:cNvPicPr>
          <p:nvPr/>
        </p:nvPicPr>
        <p:blipFill>
          <a:blip r:embed="rId3">
            <a:duotone>
              <a:prstClr val="black"/>
              <a:schemeClr val="accent6">
                <a:tint val="45000"/>
                <a:satMod val="400000"/>
              </a:schemeClr>
            </a:duotone>
            <a:extLst>
              <a:ext uri="{BEBA8EAE-BF5A-486C-A8C5-ECC9F3942E4B}">
                <a14:imgProps xmlns:a14="http://schemas.microsoft.com/office/drawing/2010/main">
                  <a14:imgLayer r:embed="rId4">
                    <a14:imgEffect>
                      <a14:sharpenSoften amount="50000"/>
                    </a14:imgEffect>
                    <a14:imgEffect>
                      <a14:saturation sat="220000"/>
                    </a14:imgEffect>
                  </a14:imgLayer>
                </a14:imgProps>
              </a:ext>
              <a:ext uri="{28A0092B-C50C-407E-A947-70E740481C1C}">
                <a14:useLocalDpi xmlns:a14="http://schemas.microsoft.com/office/drawing/2010/main" val="0"/>
              </a:ext>
            </a:extLst>
          </a:blip>
          <a:srcRect/>
          <a:stretch>
            <a:fillRect/>
          </a:stretch>
        </p:blipFill>
        <p:spPr bwMode="auto">
          <a:xfrm>
            <a:off x="1519237" y="1142999"/>
            <a:ext cx="4500563" cy="3363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5" name="Rectangle 4"/>
          <p:cNvSpPr>
            <a:spLocks noGrp="1" noChangeArrowheads="1"/>
          </p:cNvSpPr>
          <p:nvPr>
            <p:ph type="title"/>
          </p:nvPr>
        </p:nvSpPr>
        <p:spPr/>
        <p:txBody>
          <a:bodyPr/>
          <a:lstStyle/>
          <a:p>
            <a:pPr eaLnBrk="1" hangingPunct="1"/>
            <a:r>
              <a:rPr lang="en-US" dirty="0"/>
              <a:t>The Cost of Quality | </a:t>
            </a:r>
            <a:r>
              <a:rPr lang="en-US" sz="2400" dirty="0">
                <a:latin typeface="Neo Sans Intel Light" panose="020B0303020202020204" pitchFamily="34" charset="0"/>
              </a:rPr>
              <a:t>What </a:t>
            </a:r>
            <a:r>
              <a:rPr lang="en-US" sz="2400" dirty="0">
                <a:latin typeface="+mj-lt"/>
              </a:rPr>
              <a:t>Raytheon</a:t>
            </a:r>
            <a:r>
              <a:rPr lang="en-US" sz="2400" baseline="30000" dirty="0">
                <a:latin typeface="Neo Sans Intel Light" panose="020B0303020202020204" pitchFamily="34" charset="0"/>
              </a:rPr>
              <a:t>*</a:t>
            </a:r>
            <a:r>
              <a:rPr lang="en-US" sz="2400" dirty="0">
                <a:latin typeface="Neo Sans Intel Light" panose="020B0303020202020204" pitchFamily="34" charset="0"/>
              </a:rPr>
              <a:t> Achieved</a:t>
            </a:r>
            <a:endParaRPr lang="en-US" dirty="0">
              <a:latin typeface="Neo Sans Intel Light" panose="020B0303020202020204" pitchFamily="34" charset="0"/>
            </a:endParaRPr>
          </a:p>
        </p:txBody>
      </p:sp>
      <p:sp>
        <p:nvSpPr>
          <p:cNvPr id="40966" name="Text Box 12"/>
          <p:cNvSpPr txBox="1">
            <a:spLocks noChangeArrowheads="1"/>
          </p:cNvSpPr>
          <p:nvPr/>
        </p:nvSpPr>
        <p:spPr bwMode="auto">
          <a:xfrm>
            <a:off x="1524000" y="6232525"/>
            <a:ext cx="45720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2400">
                <a:solidFill>
                  <a:schemeClr val="tx1"/>
                </a:solidFill>
                <a:latin typeface="Verdana" panose="020B0604030504040204" pitchFamily="34" charset="0"/>
              </a:defRPr>
            </a:lvl1pPr>
            <a:lvl2pPr marL="742950" indent="-285750" algn="ctr">
              <a:defRPr sz="2400">
                <a:solidFill>
                  <a:schemeClr val="tx1"/>
                </a:solidFill>
                <a:latin typeface="Verdana" panose="020B0604030504040204" pitchFamily="34" charset="0"/>
              </a:defRPr>
            </a:lvl2pPr>
            <a:lvl3pPr marL="1143000" indent="-228600" algn="ctr">
              <a:defRPr sz="2400">
                <a:solidFill>
                  <a:schemeClr val="tx1"/>
                </a:solidFill>
                <a:latin typeface="Verdana" panose="020B0604030504040204" pitchFamily="34" charset="0"/>
              </a:defRPr>
            </a:lvl3pPr>
            <a:lvl4pPr marL="1600200" indent="-228600" algn="ctr">
              <a:defRPr sz="2400">
                <a:solidFill>
                  <a:schemeClr val="tx1"/>
                </a:solidFill>
                <a:latin typeface="Verdana" panose="020B0604030504040204" pitchFamily="34" charset="0"/>
              </a:defRPr>
            </a:lvl4pPr>
            <a:lvl5pPr marL="2057400" indent="-228600" algn="ctr">
              <a:defRPr sz="2400">
                <a:solidFill>
                  <a:schemeClr val="tx1"/>
                </a:solidFill>
                <a:latin typeface="Verdana" panose="020B0604030504040204" pitchFamily="34" charset="0"/>
              </a:defRPr>
            </a:lvl5pPr>
            <a:lvl6pPr marL="2514600" indent="-228600" algn="ctr" eaLnBrk="0" fontAlgn="base" hangingPunct="0">
              <a:spcBef>
                <a:spcPct val="0"/>
              </a:spcBef>
              <a:spcAft>
                <a:spcPct val="0"/>
              </a:spcAft>
              <a:defRPr sz="2400">
                <a:solidFill>
                  <a:schemeClr val="tx1"/>
                </a:solidFill>
                <a:latin typeface="Verdana" panose="020B0604030504040204" pitchFamily="34" charset="0"/>
              </a:defRPr>
            </a:lvl6pPr>
            <a:lvl7pPr marL="2971800" indent="-228600" algn="ctr" eaLnBrk="0" fontAlgn="base" hangingPunct="0">
              <a:spcBef>
                <a:spcPct val="0"/>
              </a:spcBef>
              <a:spcAft>
                <a:spcPct val="0"/>
              </a:spcAft>
              <a:defRPr sz="2400">
                <a:solidFill>
                  <a:schemeClr val="tx1"/>
                </a:solidFill>
                <a:latin typeface="Verdana" panose="020B0604030504040204" pitchFamily="34" charset="0"/>
              </a:defRPr>
            </a:lvl7pPr>
            <a:lvl8pPr marL="3429000" indent="-228600" algn="ctr" eaLnBrk="0" fontAlgn="base" hangingPunct="0">
              <a:spcBef>
                <a:spcPct val="0"/>
              </a:spcBef>
              <a:spcAft>
                <a:spcPct val="0"/>
              </a:spcAft>
              <a:defRPr sz="2400">
                <a:solidFill>
                  <a:schemeClr val="tx1"/>
                </a:solidFill>
                <a:latin typeface="Verdana" panose="020B0604030504040204" pitchFamily="34" charset="0"/>
              </a:defRPr>
            </a:lvl8pPr>
            <a:lvl9pPr marL="3886200" indent="-228600" algn="ctr" eaLnBrk="0" fontAlgn="base" hangingPunct="0">
              <a:spcBef>
                <a:spcPct val="0"/>
              </a:spcBef>
              <a:spcAft>
                <a:spcPct val="0"/>
              </a:spcAft>
              <a:defRPr sz="2400">
                <a:solidFill>
                  <a:schemeClr val="tx1"/>
                </a:solidFill>
                <a:latin typeface="Verdana" panose="020B0604030504040204" pitchFamily="34" charset="0"/>
              </a:defRPr>
            </a:lvl9pPr>
          </a:lstStyle>
          <a:p>
            <a:pPr algn="l" eaLnBrk="1" hangingPunct="1">
              <a:spcBef>
                <a:spcPct val="50000"/>
              </a:spcBef>
            </a:pPr>
            <a:r>
              <a:rPr lang="en-US" sz="1000" dirty="0">
                <a:latin typeface="Intel Clear Light" panose="020B0404020203020204" pitchFamily="34" charset="0"/>
              </a:rPr>
              <a:t>*Third-party brands and names are property of their respective owners</a:t>
            </a:r>
          </a:p>
        </p:txBody>
      </p:sp>
      <p:sp>
        <p:nvSpPr>
          <p:cNvPr id="40967" name="Text Box 13"/>
          <p:cNvSpPr txBox="1">
            <a:spLocks noChangeArrowheads="1"/>
          </p:cNvSpPr>
          <p:nvPr/>
        </p:nvSpPr>
        <p:spPr bwMode="auto">
          <a:xfrm>
            <a:off x="6250261" y="1172817"/>
            <a:ext cx="4500563"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defRPr sz="2400">
                <a:solidFill>
                  <a:schemeClr val="tx1"/>
                </a:solidFill>
                <a:latin typeface="Verdana" panose="020B0604030504040204" pitchFamily="34" charset="0"/>
              </a:defRPr>
            </a:lvl1pPr>
            <a:lvl2pPr marL="631825" indent="-174625" algn="ctr">
              <a:defRPr sz="2400">
                <a:solidFill>
                  <a:schemeClr val="tx1"/>
                </a:solidFill>
                <a:latin typeface="Verdana" panose="020B0604030504040204" pitchFamily="34" charset="0"/>
              </a:defRPr>
            </a:lvl2pPr>
            <a:lvl3pPr marL="1143000" indent="-228600" algn="ctr">
              <a:defRPr sz="2400">
                <a:solidFill>
                  <a:schemeClr val="tx1"/>
                </a:solidFill>
                <a:latin typeface="Verdana" panose="020B0604030504040204" pitchFamily="34" charset="0"/>
              </a:defRPr>
            </a:lvl3pPr>
            <a:lvl4pPr marL="1600200" indent="-228600" algn="ctr">
              <a:defRPr sz="2400">
                <a:solidFill>
                  <a:schemeClr val="tx1"/>
                </a:solidFill>
                <a:latin typeface="Verdana" panose="020B0604030504040204" pitchFamily="34" charset="0"/>
              </a:defRPr>
            </a:lvl4pPr>
            <a:lvl5pPr marL="2057400" indent="-228600" algn="ctr">
              <a:defRPr sz="2400">
                <a:solidFill>
                  <a:schemeClr val="tx1"/>
                </a:solidFill>
                <a:latin typeface="Verdana" panose="020B0604030504040204" pitchFamily="34" charset="0"/>
              </a:defRPr>
            </a:lvl5pPr>
            <a:lvl6pPr marL="2514600" indent="-228600" algn="ctr" eaLnBrk="0" fontAlgn="base" hangingPunct="0">
              <a:spcBef>
                <a:spcPct val="0"/>
              </a:spcBef>
              <a:spcAft>
                <a:spcPct val="0"/>
              </a:spcAft>
              <a:defRPr sz="2400">
                <a:solidFill>
                  <a:schemeClr val="tx1"/>
                </a:solidFill>
                <a:latin typeface="Verdana" panose="020B0604030504040204" pitchFamily="34" charset="0"/>
              </a:defRPr>
            </a:lvl6pPr>
            <a:lvl7pPr marL="2971800" indent="-228600" algn="ctr" eaLnBrk="0" fontAlgn="base" hangingPunct="0">
              <a:spcBef>
                <a:spcPct val="0"/>
              </a:spcBef>
              <a:spcAft>
                <a:spcPct val="0"/>
              </a:spcAft>
              <a:defRPr sz="2400">
                <a:solidFill>
                  <a:schemeClr val="tx1"/>
                </a:solidFill>
                <a:latin typeface="Verdana" panose="020B0604030504040204" pitchFamily="34" charset="0"/>
              </a:defRPr>
            </a:lvl7pPr>
            <a:lvl8pPr marL="3429000" indent="-228600" algn="ctr" eaLnBrk="0" fontAlgn="base" hangingPunct="0">
              <a:spcBef>
                <a:spcPct val="0"/>
              </a:spcBef>
              <a:spcAft>
                <a:spcPct val="0"/>
              </a:spcAft>
              <a:defRPr sz="2400">
                <a:solidFill>
                  <a:schemeClr val="tx1"/>
                </a:solidFill>
                <a:latin typeface="Verdana" panose="020B0604030504040204" pitchFamily="34" charset="0"/>
              </a:defRPr>
            </a:lvl8pPr>
            <a:lvl9pPr marL="3886200" indent="-228600" algn="ctr" eaLnBrk="0" fontAlgn="base" hangingPunct="0">
              <a:spcBef>
                <a:spcPct val="0"/>
              </a:spcBef>
              <a:spcAft>
                <a:spcPct val="0"/>
              </a:spcAft>
              <a:defRPr sz="2400">
                <a:solidFill>
                  <a:schemeClr val="tx1"/>
                </a:solidFill>
                <a:latin typeface="Verdana" panose="020B0604030504040204" pitchFamily="34" charset="0"/>
              </a:defRPr>
            </a:lvl9pPr>
          </a:lstStyle>
          <a:p>
            <a:pPr algn="l" eaLnBrk="1" hangingPunct="1">
              <a:spcBef>
                <a:spcPct val="50000"/>
              </a:spcBef>
            </a:pPr>
            <a:r>
              <a:rPr lang="en-US" sz="2000" dirty="0">
                <a:latin typeface="Intel Clear Light" panose="020B0404020203020204" pitchFamily="34" charset="0"/>
              </a:rPr>
              <a:t>Over a seven-year program:</a:t>
            </a:r>
          </a:p>
          <a:p>
            <a:pPr marL="228594" indent="-228594" algn="l">
              <a:spcBef>
                <a:spcPct val="25000"/>
              </a:spcBef>
              <a:buFontTx/>
              <a:buChar char="•"/>
            </a:pPr>
            <a:r>
              <a:rPr lang="en-US" sz="2000" dirty="0">
                <a:latin typeface="Intel Clear Light" panose="020B0404020203020204" pitchFamily="34" charset="0"/>
              </a:rPr>
              <a:t>Rework dropped from 41% to under 10% of budget</a:t>
            </a:r>
          </a:p>
          <a:p>
            <a:pPr marL="228594" indent="-228594" algn="l">
              <a:spcBef>
                <a:spcPct val="25000"/>
              </a:spcBef>
              <a:buFontTx/>
              <a:buChar char="•"/>
            </a:pPr>
            <a:r>
              <a:rPr lang="en-US" sz="2000" dirty="0">
                <a:latin typeface="Intel Clear Light" panose="020B0404020203020204" pitchFamily="34" charset="0"/>
              </a:rPr>
              <a:t>Productivity increased by a factor of 2.8</a:t>
            </a:r>
          </a:p>
          <a:p>
            <a:pPr marL="228594" indent="-228594" algn="l">
              <a:spcBef>
                <a:spcPct val="25000"/>
              </a:spcBef>
              <a:buFontTx/>
              <a:buChar char="•"/>
            </a:pPr>
            <a:r>
              <a:rPr lang="en-US" sz="2000" dirty="0">
                <a:latin typeface="Intel Clear Light" panose="020B0404020203020204" pitchFamily="34" charset="0"/>
              </a:rPr>
              <a:t>Budget/schedule variance reduced to +/- 3%</a:t>
            </a:r>
          </a:p>
          <a:p>
            <a:pPr marL="228594" indent="-228594" algn="l">
              <a:spcBef>
                <a:spcPct val="25000"/>
              </a:spcBef>
              <a:buFontTx/>
              <a:buChar char="•"/>
            </a:pPr>
            <a:r>
              <a:rPr lang="en-US" sz="2000" dirty="0">
                <a:latin typeface="Intel Clear Light" panose="020B0404020203020204" pitchFamily="34" charset="0"/>
              </a:rPr>
              <a:t>Total cost of quality reduced from 61% to under 30%</a:t>
            </a:r>
          </a:p>
        </p:txBody>
      </p:sp>
      <p:sp>
        <p:nvSpPr>
          <p:cNvPr id="40968" name="AutoShape 14"/>
          <p:cNvSpPr>
            <a:spLocks noChangeArrowheads="1"/>
          </p:cNvSpPr>
          <p:nvPr/>
        </p:nvSpPr>
        <p:spPr bwMode="auto">
          <a:xfrm>
            <a:off x="921024" y="4925461"/>
            <a:ext cx="9829800" cy="1169551"/>
          </a:xfrm>
          <a:prstGeom prst="rect">
            <a:avLst/>
          </a:prstGeom>
          <a:solidFill>
            <a:schemeClr val="bg2">
              <a:lumMod val="60000"/>
              <a:lumOff val="40000"/>
            </a:schemeClr>
          </a:solidFill>
          <a:ln/>
        </p:spPr>
        <p:style>
          <a:lnRef idx="0">
            <a:schemeClr val="accent6"/>
          </a:lnRef>
          <a:fillRef idx="3">
            <a:schemeClr val="accent6"/>
          </a:fillRef>
          <a:effectRef idx="3">
            <a:schemeClr val="accent6"/>
          </a:effectRef>
          <a:fontRef idx="minor">
            <a:schemeClr val="lt1"/>
          </a:fontRef>
        </p:style>
        <p:txBody>
          <a:bodyPr wrap="square">
            <a:spAutoFit/>
          </a:bodyPr>
          <a:lstStyle>
            <a:lvl1pPr algn="ctr">
              <a:defRPr sz="2400">
                <a:solidFill>
                  <a:schemeClr val="tx1"/>
                </a:solidFill>
                <a:latin typeface="Verdana" panose="020B0604030504040204" pitchFamily="34" charset="0"/>
              </a:defRPr>
            </a:lvl1pPr>
            <a:lvl2pPr algn="ctr">
              <a:defRPr sz="2400">
                <a:solidFill>
                  <a:schemeClr val="tx1"/>
                </a:solidFill>
                <a:latin typeface="Verdana" panose="020B0604030504040204" pitchFamily="34" charset="0"/>
              </a:defRPr>
            </a:lvl2pPr>
            <a:lvl3pPr marL="1143000" indent="-228600" algn="ctr">
              <a:defRPr sz="2400">
                <a:solidFill>
                  <a:schemeClr val="tx1"/>
                </a:solidFill>
                <a:latin typeface="Verdana" panose="020B0604030504040204" pitchFamily="34" charset="0"/>
              </a:defRPr>
            </a:lvl3pPr>
            <a:lvl4pPr marL="1600200" indent="-228600" algn="ctr">
              <a:defRPr sz="2400">
                <a:solidFill>
                  <a:schemeClr val="tx1"/>
                </a:solidFill>
                <a:latin typeface="Verdana" panose="020B0604030504040204" pitchFamily="34" charset="0"/>
              </a:defRPr>
            </a:lvl4pPr>
            <a:lvl5pPr marL="2057400" indent="-228600" algn="ctr">
              <a:defRPr sz="2400">
                <a:solidFill>
                  <a:schemeClr val="tx1"/>
                </a:solidFill>
                <a:latin typeface="Verdana" panose="020B0604030504040204" pitchFamily="34" charset="0"/>
              </a:defRPr>
            </a:lvl5pPr>
            <a:lvl6pPr marL="2514600" indent="-228600" algn="ctr" eaLnBrk="0" fontAlgn="base" hangingPunct="0">
              <a:spcBef>
                <a:spcPct val="0"/>
              </a:spcBef>
              <a:spcAft>
                <a:spcPct val="0"/>
              </a:spcAft>
              <a:defRPr sz="2400">
                <a:solidFill>
                  <a:schemeClr val="tx1"/>
                </a:solidFill>
                <a:latin typeface="Verdana" panose="020B0604030504040204" pitchFamily="34" charset="0"/>
              </a:defRPr>
            </a:lvl6pPr>
            <a:lvl7pPr marL="2971800" indent="-228600" algn="ctr" eaLnBrk="0" fontAlgn="base" hangingPunct="0">
              <a:spcBef>
                <a:spcPct val="0"/>
              </a:spcBef>
              <a:spcAft>
                <a:spcPct val="0"/>
              </a:spcAft>
              <a:defRPr sz="2400">
                <a:solidFill>
                  <a:schemeClr val="tx1"/>
                </a:solidFill>
                <a:latin typeface="Verdana" panose="020B0604030504040204" pitchFamily="34" charset="0"/>
              </a:defRPr>
            </a:lvl7pPr>
            <a:lvl8pPr marL="3429000" indent="-228600" algn="ctr" eaLnBrk="0" fontAlgn="base" hangingPunct="0">
              <a:spcBef>
                <a:spcPct val="0"/>
              </a:spcBef>
              <a:spcAft>
                <a:spcPct val="0"/>
              </a:spcAft>
              <a:defRPr sz="2400">
                <a:solidFill>
                  <a:schemeClr val="tx1"/>
                </a:solidFill>
                <a:latin typeface="Verdana" panose="020B0604030504040204" pitchFamily="34" charset="0"/>
              </a:defRPr>
            </a:lvl8pPr>
            <a:lvl9pPr marL="3886200" indent="-228600" algn="ctr" eaLnBrk="0" fontAlgn="base" hangingPunct="0">
              <a:spcBef>
                <a:spcPct val="0"/>
              </a:spcBef>
              <a:spcAft>
                <a:spcPct val="0"/>
              </a:spcAft>
              <a:defRPr sz="2400">
                <a:solidFill>
                  <a:schemeClr val="tx1"/>
                </a:solidFill>
                <a:latin typeface="Verdana" panose="020B0604030504040204" pitchFamily="34" charset="0"/>
              </a:defRPr>
            </a:lvl9pPr>
          </a:lstStyle>
          <a:p>
            <a:pPr algn="l" eaLnBrk="1" hangingPunct="1">
              <a:spcBef>
                <a:spcPct val="50000"/>
              </a:spcBef>
            </a:pPr>
            <a:r>
              <a:rPr lang="en-US" sz="2000" dirty="0">
                <a:latin typeface="Intel Clear" panose="020B0604020203020204" pitchFamily="34" charset="0"/>
              </a:rPr>
              <a:t>Lessons:</a:t>
            </a:r>
          </a:p>
          <a:p>
            <a:pPr marL="228594" indent="-228594" algn="l">
              <a:spcBef>
                <a:spcPct val="25000"/>
              </a:spcBef>
              <a:buFontTx/>
              <a:buChar char="•"/>
            </a:pPr>
            <a:r>
              <a:rPr lang="en-US" sz="2000" dirty="0">
                <a:latin typeface="Intel Clear" panose="020B0604020203020204" pitchFamily="34" charset="0"/>
              </a:rPr>
              <a:t>Large-scale improvement is possible, </a:t>
            </a:r>
            <a:r>
              <a:rPr lang="en-US" sz="2000" i="1" dirty="0">
                <a:latin typeface="Intel Clear" panose="020B0604020203020204" pitchFamily="34" charset="0"/>
              </a:rPr>
              <a:t>but it takes time</a:t>
            </a:r>
          </a:p>
          <a:p>
            <a:pPr marL="228594" indent="-228594" algn="l">
              <a:spcBef>
                <a:spcPct val="25000"/>
              </a:spcBef>
              <a:buFontTx/>
              <a:buChar char="•"/>
            </a:pPr>
            <a:r>
              <a:rPr lang="en-US" sz="2000" dirty="0">
                <a:latin typeface="Intel Clear" panose="020B0604020203020204" pitchFamily="34" charset="0"/>
              </a:rPr>
              <a:t>Even so, early improvement is significant (~50% reduction in 2 years)</a:t>
            </a:r>
          </a:p>
        </p:txBody>
      </p:sp>
      <p:sp>
        <p:nvSpPr>
          <p:cNvPr id="3" name="Slide Number Placeholder 2"/>
          <p:cNvSpPr>
            <a:spLocks noGrp="1"/>
          </p:cNvSpPr>
          <p:nvPr>
            <p:ph type="sldNum" sz="quarter" idx="12"/>
          </p:nvPr>
        </p:nvSpPr>
        <p:spPr>
          <a:xfrm>
            <a:off x="6872352" y="4824387"/>
            <a:ext cx="2133600" cy="273844"/>
          </a:xfrm>
          <a:prstGeom prst="rect">
            <a:avLst/>
          </a:prstGeom>
        </p:spPr>
        <p:txBody>
          <a:bodyPr vert="horz" lIns="0" tIns="0" rIns="0" bIns="0" rtlCol="0" anchor="ctr"/>
          <a:lstStyle>
            <a:defPPr>
              <a:defRPr lang="en-US"/>
            </a:defPPr>
            <a:lvl1pPr marL="0" algn="r" defTabSz="457200" rtl="0" eaLnBrk="1" latinLnBrk="0" hangingPunct="1">
              <a:defRPr sz="800" kern="1200">
                <a:solidFill>
                  <a:schemeClr val="bg1"/>
                </a:solidFill>
                <a:latin typeface="+mn-lt"/>
                <a:ea typeface="+mn-ea"/>
                <a:cs typeface="Intel Clear"/>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E2556C5-CE8C-6547-B838-EA80C61A4AF7}" type="slidenum">
              <a:rPr lang="en-US" smtClean="0"/>
              <a:pPr/>
              <a:t>85</a:t>
            </a:fld>
            <a:endParaRPr lang="en-US"/>
          </a:p>
        </p:txBody>
      </p:sp>
      <p:sp>
        <p:nvSpPr>
          <p:cNvPr id="4" name="Oval 3"/>
          <p:cNvSpPr/>
          <p:nvPr/>
        </p:nvSpPr>
        <p:spPr bwMode="auto">
          <a:xfrm>
            <a:off x="5440017" y="2756451"/>
            <a:ext cx="533400" cy="1219200"/>
          </a:xfrm>
          <a:prstGeom prst="ellipse">
            <a:avLst/>
          </a:prstGeom>
          <a:noFill/>
          <a:ln w="508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defTabSz="914377" eaLnBrk="0" fontAlgn="base" hangingPunct="0">
              <a:spcBef>
                <a:spcPct val="0"/>
              </a:spcBef>
              <a:spcAft>
                <a:spcPct val="0"/>
              </a:spcAft>
            </a:pPr>
            <a:endParaRPr lang="en-US" sz="2400">
              <a:latin typeface="Neo Sans Intel" pitchFamily="34" charset="0"/>
            </a:endParaRPr>
          </a:p>
        </p:txBody>
      </p:sp>
    </p:spTree>
    <p:extLst>
      <p:ext uri="{BB962C8B-B14F-4D97-AF65-F5344CB8AC3E}">
        <p14:creationId xmlns:p14="http://schemas.microsoft.com/office/powerpoint/2010/main" val="926965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8" name="Rectangle 4"/>
          <p:cNvSpPr>
            <a:spLocks noGrp="1" noChangeArrowheads="1"/>
          </p:cNvSpPr>
          <p:nvPr>
            <p:ph type="title"/>
          </p:nvPr>
        </p:nvSpPr>
        <p:spPr/>
        <p:txBody>
          <a:bodyPr/>
          <a:lstStyle/>
          <a:p>
            <a:pPr eaLnBrk="1" hangingPunct="1"/>
            <a:r>
              <a:rPr lang="en-US" dirty="0"/>
              <a:t>Requirements Review Challenges</a:t>
            </a:r>
          </a:p>
        </p:txBody>
      </p:sp>
      <p:sp>
        <p:nvSpPr>
          <p:cNvPr id="88069" name="Text Box 5"/>
          <p:cNvSpPr txBox="1">
            <a:spLocks noChangeArrowheads="1"/>
          </p:cNvSpPr>
          <p:nvPr/>
        </p:nvSpPr>
        <p:spPr bwMode="auto">
          <a:xfrm>
            <a:off x="609814" y="1219201"/>
            <a:ext cx="10661161" cy="4616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defRPr sz="2400">
                <a:solidFill>
                  <a:schemeClr val="tx1"/>
                </a:solidFill>
                <a:latin typeface="Verdana" panose="020B0604030504040204" pitchFamily="34" charset="0"/>
              </a:defRPr>
            </a:lvl1pPr>
            <a:lvl2pPr marL="465138" indent="-182563" algn="ctr">
              <a:defRPr sz="2400">
                <a:solidFill>
                  <a:schemeClr val="tx1"/>
                </a:solidFill>
                <a:latin typeface="Verdana" panose="020B0604030504040204" pitchFamily="34" charset="0"/>
              </a:defRPr>
            </a:lvl2pPr>
            <a:lvl3pPr marL="1143000" indent="-228600" algn="ctr">
              <a:defRPr sz="2400">
                <a:solidFill>
                  <a:schemeClr val="tx1"/>
                </a:solidFill>
                <a:latin typeface="Verdana" panose="020B0604030504040204" pitchFamily="34" charset="0"/>
              </a:defRPr>
            </a:lvl3pPr>
            <a:lvl4pPr marL="1600200" indent="-228600" algn="ctr">
              <a:defRPr sz="2400">
                <a:solidFill>
                  <a:schemeClr val="tx1"/>
                </a:solidFill>
                <a:latin typeface="Verdana" panose="020B0604030504040204" pitchFamily="34" charset="0"/>
              </a:defRPr>
            </a:lvl4pPr>
            <a:lvl5pPr marL="2057400" indent="-228600" algn="ctr">
              <a:defRPr sz="2400">
                <a:solidFill>
                  <a:schemeClr val="tx1"/>
                </a:solidFill>
                <a:latin typeface="Verdana" panose="020B0604030504040204" pitchFamily="34" charset="0"/>
              </a:defRPr>
            </a:lvl5pPr>
            <a:lvl6pPr marL="2514600" indent="-228600" algn="ctr" eaLnBrk="0" fontAlgn="base" hangingPunct="0">
              <a:spcBef>
                <a:spcPct val="0"/>
              </a:spcBef>
              <a:spcAft>
                <a:spcPct val="0"/>
              </a:spcAft>
              <a:defRPr sz="2400">
                <a:solidFill>
                  <a:schemeClr val="tx1"/>
                </a:solidFill>
                <a:latin typeface="Verdana" panose="020B0604030504040204" pitchFamily="34" charset="0"/>
              </a:defRPr>
            </a:lvl6pPr>
            <a:lvl7pPr marL="2971800" indent="-228600" algn="ctr" eaLnBrk="0" fontAlgn="base" hangingPunct="0">
              <a:spcBef>
                <a:spcPct val="0"/>
              </a:spcBef>
              <a:spcAft>
                <a:spcPct val="0"/>
              </a:spcAft>
              <a:defRPr sz="2400">
                <a:solidFill>
                  <a:schemeClr val="tx1"/>
                </a:solidFill>
                <a:latin typeface="Verdana" panose="020B0604030504040204" pitchFamily="34" charset="0"/>
              </a:defRPr>
            </a:lvl7pPr>
            <a:lvl8pPr marL="3429000" indent="-228600" algn="ctr" eaLnBrk="0" fontAlgn="base" hangingPunct="0">
              <a:spcBef>
                <a:spcPct val="0"/>
              </a:spcBef>
              <a:spcAft>
                <a:spcPct val="0"/>
              </a:spcAft>
              <a:defRPr sz="2400">
                <a:solidFill>
                  <a:schemeClr val="tx1"/>
                </a:solidFill>
                <a:latin typeface="Verdana" panose="020B0604030504040204" pitchFamily="34" charset="0"/>
              </a:defRPr>
            </a:lvl8pPr>
            <a:lvl9pPr marL="3886200" indent="-228600" algn="ctr" eaLnBrk="0" fontAlgn="base" hangingPunct="0">
              <a:spcBef>
                <a:spcPct val="0"/>
              </a:spcBef>
              <a:spcAft>
                <a:spcPct val="0"/>
              </a:spcAft>
              <a:defRPr sz="2400">
                <a:solidFill>
                  <a:schemeClr val="tx1"/>
                </a:solidFill>
                <a:latin typeface="Verdana" panose="020B0604030504040204" pitchFamily="34" charset="0"/>
              </a:defRPr>
            </a:lvl9pPr>
          </a:lstStyle>
          <a:p>
            <a:pPr algn="l" eaLnBrk="1" hangingPunct="1">
              <a:spcBef>
                <a:spcPct val="50000"/>
              </a:spcBef>
            </a:pPr>
            <a:r>
              <a:rPr lang="en-US" sz="2800" dirty="0">
                <a:solidFill>
                  <a:schemeClr val="bg2">
                    <a:lumMod val="20000"/>
                    <a:lumOff val="80000"/>
                  </a:schemeClr>
                </a:solidFill>
                <a:latin typeface="Intel Clear Light" panose="020B0404020203020204" pitchFamily="34" charset="0"/>
              </a:rPr>
              <a:t>Requirements reviews are often challenging because:</a:t>
            </a:r>
          </a:p>
          <a:p>
            <a:pPr lvl="1" algn="l">
              <a:spcBef>
                <a:spcPts val="1200"/>
              </a:spcBef>
              <a:buFontTx/>
              <a:buChar char="•"/>
            </a:pPr>
            <a:r>
              <a:rPr lang="en-US" dirty="0">
                <a:latin typeface="Intel Clear Light" panose="020B0404020203020204" pitchFamily="34" charset="0"/>
              </a:rPr>
              <a:t>Many authors are unable to separate themselves from their work product</a:t>
            </a:r>
          </a:p>
          <a:p>
            <a:pPr lvl="1" algn="l">
              <a:spcBef>
                <a:spcPts val="1200"/>
              </a:spcBef>
              <a:buFontTx/>
              <a:buChar char="•"/>
            </a:pPr>
            <a:r>
              <a:rPr lang="en-US" dirty="0">
                <a:latin typeface="Intel Clear Light" panose="020B0404020203020204" pitchFamily="34" charset="0"/>
              </a:rPr>
              <a:t>Monolithic documents create confusion about who needs to review what content, and which feedback matters</a:t>
            </a:r>
          </a:p>
          <a:p>
            <a:pPr lvl="1" algn="l">
              <a:spcBef>
                <a:spcPts val="1200"/>
              </a:spcBef>
              <a:buFontTx/>
              <a:buChar char="•"/>
            </a:pPr>
            <a:r>
              <a:rPr lang="en-US" dirty="0">
                <a:latin typeface="Intel Clear Light" panose="020B0404020203020204" pitchFamily="34" charset="0"/>
              </a:rPr>
              <a:t>Potential reviewers are often unable to dedicate the time needed to do the review correctly	</a:t>
            </a:r>
          </a:p>
          <a:p>
            <a:pPr lvl="1" algn="l">
              <a:spcBef>
                <a:spcPts val="1200"/>
              </a:spcBef>
              <a:buFontTx/>
              <a:buChar char="•"/>
            </a:pPr>
            <a:r>
              <a:rPr lang="en-US" dirty="0">
                <a:latin typeface="Intel Clear Light" panose="020B0404020203020204" pitchFamily="34" charset="0"/>
              </a:rPr>
              <a:t>Reviews are often a step scheduled just before a milestone, with time and resource limitations, and no prescribed method or process</a:t>
            </a:r>
          </a:p>
          <a:p>
            <a:pPr lvl="1" algn="l">
              <a:spcBef>
                <a:spcPts val="1200"/>
              </a:spcBef>
              <a:buFontTx/>
              <a:buChar char="•"/>
            </a:pPr>
            <a:r>
              <a:rPr lang="en-US" dirty="0">
                <a:latin typeface="Intel Clear Light" panose="020B0404020203020204" pitchFamily="34" charset="0"/>
              </a:rPr>
              <a:t>Many reviews are conducted via email with limited participation and follow-up, and no record of comments, changes, and final content.	</a:t>
            </a:r>
          </a:p>
        </p:txBody>
      </p:sp>
      <p:sp>
        <p:nvSpPr>
          <p:cNvPr id="4" name="AutoShape 36">
            <a:extLst>
              <a:ext uri="{FF2B5EF4-FFF2-40B4-BE49-F238E27FC236}">
                <a16:creationId xmlns:a16="http://schemas.microsoft.com/office/drawing/2014/main" id="{811120AC-0FC1-4B52-B11F-3DD081CBC384}"/>
              </a:ext>
            </a:extLst>
          </p:cNvPr>
          <p:cNvSpPr>
            <a:spLocks noChangeArrowheads="1"/>
          </p:cNvSpPr>
          <p:nvPr/>
        </p:nvSpPr>
        <p:spPr bwMode="auto">
          <a:xfrm>
            <a:off x="397564" y="5870707"/>
            <a:ext cx="11161643" cy="442674"/>
          </a:xfrm>
          <a:prstGeom prst="roundRect">
            <a:avLst>
              <a:gd name="adj" fmla="val 16667"/>
            </a:avLst>
          </a:prstGeom>
          <a:solidFill>
            <a:schemeClr val="bg2">
              <a:lumMod val="60000"/>
              <a:lumOff val="40000"/>
            </a:schemeClr>
          </a:solidFill>
          <a:ln>
            <a:noFill/>
          </a:ln>
        </p:spPr>
        <p:txBody>
          <a:bodyPr wrap="square">
            <a:spAutoFit/>
          </a:bodyPr>
          <a:lstStyle>
            <a:lvl1pPr algn="ctr">
              <a:defRPr sz="2400">
                <a:solidFill>
                  <a:schemeClr val="tx1"/>
                </a:solidFill>
                <a:latin typeface="Verdana" panose="020B0604030504040204" pitchFamily="34" charset="0"/>
              </a:defRPr>
            </a:lvl1pPr>
            <a:lvl2pPr marL="742950" indent="-285750" algn="ctr">
              <a:defRPr sz="2400">
                <a:solidFill>
                  <a:schemeClr val="tx1"/>
                </a:solidFill>
                <a:latin typeface="Verdana" panose="020B0604030504040204" pitchFamily="34" charset="0"/>
              </a:defRPr>
            </a:lvl2pPr>
            <a:lvl3pPr marL="1143000" indent="-228600" algn="ctr">
              <a:defRPr sz="2400">
                <a:solidFill>
                  <a:schemeClr val="tx1"/>
                </a:solidFill>
                <a:latin typeface="Verdana" panose="020B0604030504040204" pitchFamily="34" charset="0"/>
              </a:defRPr>
            </a:lvl3pPr>
            <a:lvl4pPr marL="1600200" indent="-228600" algn="ctr">
              <a:defRPr sz="2400">
                <a:solidFill>
                  <a:schemeClr val="tx1"/>
                </a:solidFill>
                <a:latin typeface="Verdana" panose="020B0604030504040204" pitchFamily="34" charset="0"/>
              </a:defRPr>
            </a:lvl4pPr>
            <a:lvl5pPr marL="2057400" indent="-228600" algn="ctr">
              <a:defRPr sz="2400">
                <a:solidFill>
                  <a:schemeClr val="tx1"/>
                </a:solidFill>
                <a:latin typeface="Verdana" panose="020B0604030504040204" pitchFamily="34" charset="0"/>
              </a:defRPr>
            </a:lvl5pPr>
            <a:lvl6pPr marL="2514600" indent="-228600" algn="ctr" eaLnBrk="0" fontAlgn="base" hangingPunct="0">
              <a:spcBef>
                <a:spcPct val="0"/>
              </a:spcBef>
              <a:spcAft>
                <a:spcPct val="0"/>
              </a:spcAft>
              <a:defRPr sz="2400">
                <a:solidFill>
                  <a:schemeClr val="tx1"/>
                </a:solidFill>
                <a:latin typeface="Verdana" panose="020B0604030504040204" pitchFamily="34" charset="0"/>
              </a:defRPr>
            </a:lvl6pPr>
            <a:lvl7pPr marL="2971800" indent="-228600" algn="ctr" eaLnBrk="0" fontAlgn="base" hangingPunct="0">
              <a:spcBef>
                <a:spcPct val="0"/>
              </a:spcBef>
              <a:spcAft>
                <a:spcPct val="0"/>
              </a:spcAft>
              <a:defRPr sz="2400">
                <a:solidFill>
                  <a:schemeClr val="tx1"/>
                </a:solidFill>
                <a:latin typeface="Verdana" panose="020B0604030504040204" pitchFamily="34" charset="0"/>
              </a:defRPr>
            </a:lvl7pPr>
            <a:lvl8pPr marL="3429000" indent="-228600" algn="ctr" eaLnBrk="0" fontAlgn="base" hangingPunct="0">
              <a:spcBef>
                <a:spcPct val="0"/>
              </a:spcBef>
              <a:spcAft>
                <a:spcPct val="0"/>
              </a:spcAft>
              <a:defRPr sz="2400">
                <a:solidFill>
                  <a:schemeClr val="tx1"/>
                </a:solidFill>
                <a:latin typeface="Verdana" panose="020B0604030504040204" pitchFamily="34" charset="0"/>
              </a:defRPr>
            </a:lvl8pPr>
            <a:lvl9pPr marL="3886200" indent="-228600" algn="ctr" eaLnBrk="0" fontAlgn="base" hangingPunct="0">
              <a:spcBef>
                <a:spcPct val="0"/>
              </a:spcBef>
              <a:spcAft>
                <a:spcPct val="0"/>
              </a:spcAft>
              <a:defRPr sz="2400">
                <a:solidFill>
                  <a:schemeClr val="tx1"/>
                </a:solidFill>
                <a:latin typeface="Verdana" panose="020B0604030504040204" pitchFamily="34" charset="0"/>
              </a:defRPr>
            </a:lvl9pPr>
          </a:lstStyle>
          <a:p>
            <a:pPr algn="l" eaLnBrk="1" hangingPunct="1">
              <a:spcBef>
                <a:spcPct val="50000"/>
              </a:spcBef>
            </a:pPr>
            <a:r>
              <a:rPr lang="en-US" sz="2000" b="1" dirty="0">
                <a:latin typeface="Intel Clear Light" panose="020B0404020203020204" pitchFamily="34" charset="0"/>
              </a:rPr>
              <a:t>Requirements Verification </a:t>
            </a:r>
            <a:r>
              <a:rPr lang="en-US" sz="2000" dirty="0">
                <a:latin typeface="Intel Clear Light" panose="020B0404020203020204" pitchFamily="34" charset="0"/>
              </a:rPr>
              <a:t>– a separate RE activity. Additional training is available </a:t>
            </a:r>
            <a:r>
              <a:rPr lang="en-US" sz="2000" i="1" dirty="0">
                <a:latin typeface="Intel Clear Light" panose="020B0404020203020204" pitchFamily="34" charset="0"/>
              </a:rPr>
              <a:t>and necessary.</a:t>
            </a:r>
          </a:p>
        </p:txBody>
      </p:sp>
    </p:spTree>
    <p:extLst>
      <p:ext uri="{BB962C8B-B14F-4D97-AF65-F5344CB8AC3E}">
        <p14:creationId xmlns:p14="http://schemas.microsoft.com/office/powerpoint/2010/main" val="3190833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D20600-E696-4DD8-8C2C-68A002BEB9F6}"/>
              </a:ext>
            </a:extLst>
          </p:cNvPr>
          <p:cNvSpPr>
            <a:spLocks noGrp="1"/>
          </p:cNvSpPr>
          <p:nvPr>
            <p:ph type="title"/>
          </p:nvPr>
        </p:nvSpPr>
        <p:spPr/>
        <p:txBody>
          <a:bodyPr/>
          <a:lstStyle/>
          <a:p>
            <a:r>
              <a:rPr lang="en-US" dirty="0"/>
              <a:t>Objective Requirements Quality Assessment</a:t>
            </a:r>
          </a:p>
        </p:txBody>
      </p:sp>
      <p:sp>
        <p:nvSpPr>
          <p:cNvPr id="3" name="Text Box 5">
            <a:extLst>
              <a:ext uri="{FF2B5EF4-FFF2-40B4-BE49-F238E27FC236}">
                <a16:creationId xmlns:a16="http://schemas.microsoft.com/office/drawing/2014/main" id="{AE8A10D4-212D-4F3E-8065-0574483584AC}"/>
              </a:ext>
            </a:extLst>
          </p:cNvPr>
          <p:cNvSpPr txBox="1">
            <a:spLocks noChangeArrowheads="1"/>
          </p:cNvSpPr>
          <p:nvPr/>
        </p:nvSpPr>
        <p:spPr bwMode="auto">
          <a:xfrm>
            <a:off x="188842" y="1169506"/>
            <a:ext cx="11181523" cy="550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defRPr sz="2400">
                <a:solidFill>
                  <a:schemeClr val="tx1"/>
                </a:solidFill>
                <a:latin typeface="Verdana" panose="020B0604030504040204" pitchFamily="34" charset="0"/>
              </a:defRPr>
            </a:lvl1pPr>
            <a:lvl2pPr marL="465138" indent="-182563" algn="ctr">
              <a:defRPr sz="2400">
                <a:solidFill>
                  <a:schemeClr val="tx1"/>
                </a:solidFill>
                <a:latin typeface="Verdana" panose="020B0604030504040204" pitchFamily="34" charset="0"/>
              </a:defRPr>
            </a:lvl2pPr>
            <a:lvl3pPr marL="1143000" indent="-228600" algn="ctr">
              <a:defRPr sz="2400">
                <a:solidFill>
                  <a:schemeClr val="tx1"/>
                </a:solidFill>
                <a:latin typeface="Verdana" panose="020B0604030504040204" pitchFamily="34" charset="0"/>
              </a:defRPr>
            </a:lvl3pPr>
            <a:lvl4pPr marL="1600200" indent="-228600" algn="ctr">
              <a:defRPr sz="2400">
                <a:solidFill>
                  <a:schemeClr val="tx1"/>
                </a:solidFill>
                <a:latin typeface="Verdana" panose="020B0604030504040204" pitchFamily="34" charset="0"/>
              </a:defRPr>
            </a:lvl4pPr>
            <a:lvl5pPr marL="2057400" indent="-228600" algn="ctr">
              <a:defRPr sz="2400">
                <a:solidFill>
                  <a:schemeClr val="tx1"/>
                </a:solidFill>
                <a:latin typeface="Verdana" panose="020B0604030504040204" pitchFamily="34" charset="0"/>
              </a:defRPr>
            </a:lvl5pPr>
            <a:lvl6pPr marL="2514600" indent="-228600" algn="ctr" eaLnBrk="0" fontAlgn="base" hangingPunct="0">
              <a:spcBef>
                <a:spcPct val="0"/>
              </a:spcBef>
              <a:spcAft>
                <a:spcPct val="0"/>
              </a:spcAft>
              <a:defRPr sz="2400">
                <a:solidFill>
                  <a:schemeClr val="tx1"/>
                </a:solidFill>
                <a:latin typeface="Verdana" panose="020B0604030504040204" pitchFamily="34" charset="0"/>
              </a:defRPr>
            </a:lvl6pPr>
            <a:lvl7pPr marL="2971800" indent="-228600" algn="ctr" eaLnBrk="0" fontAlgn="base" hangingPunct="0">
              <a:spcBef>
                <a:spcPct val="0"/>
              </a:spcBef>
              <a:spcAft>
                <a:spcPct val="0"/>
              </a:spcAft>
              <a:defRPr sz="2400">
                <a:solidFill>
                  <a:schemeClr val="tx1"/>
                </a:solidFill>
                <a:latin typeface="Verdana" panose="020B0604030504040204" pitchFamily="34" charset="0"/>
              </a:defRPr>
            </a:lvl7pPr>
            <a:lvl8pPr marL="3429000" indent="-228600" algn="ctr" eaLnBrk="0" fontAlgn="base" hangingPunct="0">
              <a:spcBef>
                <a:spcPct val="0"/>
              </a:spcBef>
              <a:spcAft>
                <a:spcPct val="0"/>
              </a:spcAft>
              <a:defRPr sz="2400">
                <a:solidFill>
                  <a:schemeClr val="tx1"/>
                </a:solidFill>
                <a:latin typeface="Verdana" panose="020B0604030504040204" pitchFamily="34" charset="0"/>
              </a:defRPr>
            </a:lvl8pPr>
            <a:lvl9pPr marL="3886200" indent="-228600" algn="ctr" eaLnBrk="0" fontAlgn="base" hangingPunct="0">
              <a:spcBef>
                <a:spcPct val="0"/>
              </a:spcBef>
              <a:spcAft>
                <a:spcPct val="0"/>
              </a:spcAft>
              <a:defRPr sz="2400">
                <a:solidFill>
                  <a:schemeClr val="tx1"/>
                </a:solidFill>
                <a:latin typeface="Verdana" panose="020B0604030504040204" pitchFamily="34" charset="0"/>
              </a:defRPr>
            </a:lvl9pPr>
          </a:lstStyle>
          <a:p>
            <a:pPr algn="l" eaLnBrk="1" hangingPunct="1">
              <a:spcBef>
                <a:spcPct val="50000"/>
              </a:spcBef>
            </a:pPr>
            <a:r>
              <a:rPr lang="en-US" sz="2800" dirty="0">
                <a:solidFill>
                  <a:schemeClr val="bg2">
                    <a:lumMod val="20000"/>
                    <a:lumOff val="80000"/>
                  </a:schemeClr>
                </a:solidFill>
                <a:latin typeface="Intel Clear Light" panose="020B0404020203020204" pitchFamily="34" charset="0"/>
              </a:rPr>
              <a:t>Shared criteria build a shared understanding of “goodness”</a:t>
            </a:r>
          </a:p>
          <a:p>
            <a:pPr lvl="1" algn="l">
              <a:spcBef>
                <a:spcPts val="1200"/>
              </a:spcBef>
              <a:buFontTx/>
              <a:buChar char="•"/>
            </a:pPr>
            <a:r>
              <a:rPr lang="en-US" dirty="0">
                <a:latin typeface="Intel Clear Light" panose="020B0404020203020204" pitchFamily="34" charset="0"/>
              </a:rPr>
              <a:t>The Good Requirements Checklist provides a objective guidelines for authors and reviewers to follow</a:t>
            </a:r>
          </a:p>
          <a:p>
            <a:pPr lvl="2" algn="l">
              <a:spcBef>
                <a:spcPts val="1200"/>
              </a:spcBef>
              <a:buFontTx/>
              <a:buChar char="•"/>
            </a:pPr>
            <a:r>
              <a:rPr lang="en-US" dirty="0">
                <a:latin typeface="Intel Clear Light" panose="020B0404020203020204" pitchFamily="34" charset="0"/>
              </a:rPr>
              <a:t>Defect Prevention: Authors write requirements with the principles in mind</a:t>
            </a:r>
          </a:p>
          <a:p>
            <a:pPr lvl="2" algn="l">
              <a:spcBef>
                <a:spcPts val="1200"/>
              </a:spcBef>
              <a:buFontTx/>
              <a:buChar char="•"/>
            </a:pPr>
            <a:r>
              <a:rPr lang="en-US" dirty="0">
                <a:latin typeface="Intel Clear Light" panose="020B0404020203020204" pitchFamily="34" charset="0"/>
              </a:rPr>
              <a:t>Defect Removal: Reviewers use the checklist to identify rule violations</a:t>
            </a:r>
          </a:p>
          <a:p>
            <a:pPr lvl="1" algn="l">
              <a:spcBef>
                <a:spcPts val="1200"/>
              </a:spcBef>
              <a:buFontTx/>
              <a:buChar char="•"/>
            </a:pPr>
            <a:r>
              <a:rPr lang="en-US" dirty="0">
                <a:latin typeface="Intel Clear Light" panose="020B0404020203020204" pitchFamily="34" charset="0"/>
              </a:rPr>
              <a:t>Techniques such as formal inspection, or Specification Quality Control (SQC) add more rigor and discipline to quality assessment (</a:t>
            </a:r>
            <a:r>
              <a:rPr lang="en-US" dirty="0" err="1">
                <a:latin typeface="Intel Clear Light" panose="020B0404020203020204" pitchFamily="34" charset="0"/>
              </a:rPr>
              <a:t>Gilb</a:t>
            </a:r>
            <a:r>
              <a:rPr lang="en-US" dirty="0">
                <a:latin typeface="Intel Clear Light" panose="020B0404020203020204" pitchFamily="34" charset="0"/>
              </a:rPr>
              <a:t>, 2006.)</a:t>
            </a:r>
          </a:p>
          <a:p>
            <a:pPr lvl="1" algn="l">
              <a:spcBef>
                <a:spcPts val="1200"/>
              </a:spcBef>
              <a:buFontTx/>
              <a:buChar char="•"/>
            </a:pPr>
            <a:r>
              <a:rPr lang="en-US" dirty="0">
                <a:latin typeface="Intel Clear Light" panose="020B0404020203020204" pitchFamily="34" charset="0"/>
              </a:rPr>
              <a:t>Metrics can track a team or organization’s requirements maturity and continuous improvement</a:t>
            </a:r>
          </a:p>
          <a:p>
            <a:pPr lvl="1" algn="l">
              <a:spcBef>
                <a:spcPts val="1200"/>
              </a:spcBef>
              <a:buFontTx/>
              <a:buChar char="•"/>
            </a:pPr>
            <a:r>
              <a:rPr lang="en-US" dirty="0">
                <a:solidFill>
                  <a:srgbClr val="FF0000"/>
                </a:solidFill>
                <a:latin typeface="Intel Clear Light" panose="020B0404020203020204" pitchFamily="34" charset="0"/>
              </a:rPr>
              <a:t>Warning</a:t>
            </a:r>
            <a:r>
              <a:rPr lang="en-US" dirty="0">
                <a:latin typeface="Intel Clear Light" panose="020B0404020203020204" pitchFamily="34" charset="0"/>
              </a:rPr>
              <a:t>: A perfectly-crafted requirement may nevertheless be incorrect, inaccurate, or otherwise not appropriate for a specification</a:t>
            </a:r>
          </a:p>
        </p:txBody>
      </p:sp>
    </p:spTree>
    <p:extLst>
      <p:ext uri="{BB962C8B-B14F-4D97-AF65-F5344CB8AC3E}">
        <p14:creationId xmlns:p14="http://schemas.microsoft.com/office/powerpoint/2010/main" val="4078157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2"/>
          <p:cNvSpPr>
            <a:spLocks noGrp="1" noChangeArrowheads="1"/>
          </p:cNvSpPr>
          <p:nvPr>
            <p:ph type="title"/>
          </p:nvPr>
        </p:nvSpPr>
        <p:spPr/>
        <p:txBody>
          <a:bodyPr/>
          <a:lstStyle/>
          <a:p>
            <a:pPr eaLnBrk="1" hangingPunct="1"/>
            <a:r>
              <a:rPr lang="en-US" dirty="0"/>
              <a:t>What’s Wrong With My Requirements?</a:t>
            </a:r>
          </a:p>
        </p:txBody>
      </p:sp>
      <p:sp>
        <p:nvSpPr>
          <p:cNvPr id="29701" name="Text Box 3"/>
          <p:cNvSpPr txBox="1">
            <a:spLocks noChangeArrowheads="1"/>
          </p:cNvSpPr>
          <p:nvPr/>
        </p:nvSpPr>
        <p:spPr bwMode="auto">
          <a:xfrm>
            <a:off x="1138688" y="1858998"/>
            <a:ext cx="869111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Verdana" pitchFamily="34" charset="0"/>
              </a:defRPr>
            </a:lvl1pPr>
            <a:lvl2pPr marL="742950" indent="-285750">
              <a:defRPr sz="2400">
                <a:solidFill>
                  <a:schemeClr val="tx1"/>
                </a:solidFill>
                <a:latin typeface="Verdana" pitchFamily="34" charset="0"/>
              </a:defRPr>
            </a:lvl2pPr>
            <a:lvl3pPr marL="1143000" indent="-228600">
              <a:defRPr sz="2400">
                <a:solidFill>
                  <a:schemeClr val="tx1"/>
                </a:solidFill>
                <a:latin typeface="Verdana" pitchFamily="34" charset="0"/>
              </a:defRPr>
            </a:lvl3pPr>
            <a:lvl4pPr marL="1600200" indent="-228600">
              <a:defRPr sz="2400">
                <a:solidFill>
                  <a:schemeClr val="tx1"/>
                </a:solidFill>
                <a:latin typeface="Verdana" pitchFamily="34" charset="0"/>
              </a:defRPr>
            </a:lvl4pPr>
            <a:lvl5pPr marL="2057400" indent="-228600">
              <a:defRPr sz="2400">
                <a:solidFill>
                  <a:schemeClr val="tx1"/>
                </a:solidFill>
                <a:latin typeface="Verdana" pitchFamily="34" charset="0"/>
              </a:defRPr>
            </a:lvl5pPr>
            <a:lvl6pPr marL="2514600" indent="-228600" algn="ctr" eaLnBrk="0" fontAlgn="base" hangingPunct="0">
              <a:spcBef>
                <a:spcPct val="0"/>
              </a:spcBef>
              <a:spcAft>
                <a:spcPct val="0"/>
              </a:spcAft>
              <a:defRPr sz="2400">
                <a:solidFill>
                  <a:schemeClr val="tx1"/>
                </a:solidFill>
                <a:latin typeface="Verdana" pitchFamily="34" charset="0"/>
              </a:defRPr>
            </a:lvl6pPr>
            <a:lvl7pPr marL="2971800" indent="-228600" algn="ctr" eaLnBrk="0" fontAlgn="base" hangingPunct="0">
              <a:spcBef>
                <a:spcPct val="0"/>
              </a:spcBef>
              <a:spcAft>
                <a:spcPct val="0"/>
              </a:spcAft>
              <a:defRPr sz="2400">
                <a:solidFill>
                  <a:schemeClr val="tx1"/>
                </a:solidFill>
                <a:latin typeface="Verdana" pitchFamily="34" charset="0"/>
              </a:defRPr>
            </a:lvl7pPr>
            <a:lvl8pPr marL="3429000" indent="-228600" algn="ctr" eaLnBrk="0" fontAlgn="base" hangingPunct="0">
              <a:spcBef>
                <a:spcPct val="0"/>
              </a:spcBef>
              <a:spcAft>
                <a:spcPct val="0"/>
              </a:spcAft>
              <a:defRPr sz="2400">
                <a:solidFill>
                  <a:schemeClr val="tx1"/>
                </a:solidFill>
                <a:latin typeface="Verdana" pitchFamily="34" charset="0"/>
              </a:defRPr>
            </a:lvl8pPr>
            <a:lvl9pPr marL="3886200" indent="-228600" algn="ctr" eaLnBrk="0" fontAlgn="base" hangingPunct="0">
              <a:spcBef>
                <a:spcPct val="0"/>
              </a:spcBef>
              <a:spcAft>
                <a:spcPct val="0"/>
              </a:spcAft>
              <a:defRPr sz="2400">
                <a:solidFill>
                  <a:schemeClr val="tx1"/>
                </a:solidFill>
                <a:latin typeface="Verdana" pitchFamily="34" charset="0"/>
              </a:defRPr>
            </a:lvl9pPr>
          </a:lstStyle>
          <a:p>
            <a:pPr algn="l" eaLnBrk="1" hangingPunct="1">
              <a:spcBef>
                <a:spcPct val="50000"/>
              </a:spcBef>
            </a:pPr>
            <a:r>
              <a:rPr lang="en-US" sz="2000" dirty="0">
                <a:latin typeface="Intel Clear" panose="020B0604020203020204" pitchFamily="34" charset="0"/>
              </a:rPr>
              <a:t>System/Heat sink fans must maintain adequate airflow for CPU and system cooling while providing the quietest operation possible.</a:t>
            </a:r>
          </a:p>
        </p:txBody>
      </p:sp>
      <p:sp>
        <p:nvSpPr>
          <p:cNvPr id="29702" name="Text Box 4"/>
          <p:cNvSpPr txBox="1">
            <a:spLocks noChangeArrowheads="1"/>
          </p:cNvSpPr>
          <p:nvPr/>
        </p:nvSpPr>
        <p:spPr bwMode="auto">
          <a:xfrm>
            <a:off x="6019800" y="2837343"/>
            <a:ext cx="3429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pitchFamily="34" charset="0"/>
              </a:defRPr>
            </a:lvl1pPr>
            <a:lvl2pPr marL="742950" indent="-285750">
              <a:defRPr sz="2400">
                <a:solidFill>
                  <a:schemeClr val="tx1"/>
                </a:solidFill>
                <a:latin typeface="Verdana" pitchFamily="34" charset="0"/>
              </a:defRPr>
            </a:lvl2pPr>
            <a:lvl3pPr marL="1143000" indent="-228600">
              <a:defRPr sz="2400">
                <a:solidFill>
                  <a:schemeClr val="tx1"/>
                </a:solidFill>
                <a:latin typeface="Verdana" pitchFamily="34" charset="0"/>
              </a:defRPr>
            </a:lvl3pPr>
            <a:lvl4pPr marL="1600200" indent="-228600">
              <a:defRPr sz="2400">
                <a:solidFill>
                  <a:schemeClr val="tx1"/>
                </a:solidFill>
                <a:latin typeface="Verdana" pitchFamily="34" charset="0"/>
              </a:defRPr>
            </a:lvl4pPr>
            <a:lvl5pPr marL="2057400" indent="-228600">
              <a:defRPr sz="2400">
                <a:solidFill>
                  <a:schemeClr val="tx1"/>
                </a:solidFill>
                <a:latin typeface="Verdana" pitchFamily="34" charset="0"/>
              </a:defRPr>
            </a:lvl5pPr>
            <a:lvl6pPr marL="2514600" indent="-228600" algn="ctr" eaLnBrk="0" fontAlgn="base" hangingPunct="0">
              <a:spcBef>
                <a:spcPct val="0"/>
              </a:spcBef>
              <a:spcAft>
                <a:spcPct val="0"/>
              </a:spcAft>
              <a:defRPr sz="2400">
                <a:solidFill>
                  <a:schemeClr val="tx1"/>
                </a:solidFill>
                <a:latin typeface="Verdana" pitchFamily="34" charset="0"/>
              </a:defRPr>
            </a:lvl6pPr>
            <a:lvl7pPr marL="2971800" indent="-228600" algn="ctr" eaLnBrk="0" fontAlgn="base" hangingPunct="0">
              <a:spcBef>
                <a:spcPct val="0"/>
              </a:spcBef>
              <a:spcAft>
                <a:spcPct val="0"/>
              </a:spcAft>
              <a:defRPr sz="2400">
                <a:solidFill>
                  <a:schemeClr val="tx1"/>
                </a:solidFill>
                <a:latin typeface="Verdana" pitchFamily="34" charset="0"/>
              </a:defRPr>
            </a:lvl7pPr>
            <a:lvl8pPr marL="3429000" indent="-228600" algn="ctr" eaLnBrk="0" fontAlgn="base" hangingPunct="0">
              <a:spcBef>
                <a:spcPct val="0"/>
              </a:spcBef>
              <a:spcAft>
                <a:spcPct val="0"/>
              </a:spcAft>
              <a:defRPr sz="2400">
                <a:solidFill>
                  <a:schemeClr val="tx1"/>
                </a:solidFill>
                <a:latin typeface="Verdana" pitchFamily="34" charset="0"/>
              </a:defRPr>
            </a:lvl8pPr>
            <a:lvl9pPr marL="3886200" indent="-228600" algn="ctr" eaLnBrk="0" fontAlgn="base" hangingPunct="0">
              <a:spcBef>
                <a:spcPct val="0"/>
              </a:spcBef>
              <a:spcAft>
                <a:spcPct val="0"/>
              </a:spcAft>
              <a:defRPr sz="2400">
                <a:solidFill>
                  <a:schemeClr val="tx1"/>
                </a:solidFill>
                <a:latin typeface="Verdana" pitchFamily="34" charset="0"/>
              </a:defRPr>
            </a:lvl9pPr>
          </a:lstStyle>
          <a:p>
            <a:pPr algn="l">
              <a:spcBef>
                <a:spcPct val="50000"/>
              </a:spcBef>
            </a:pPr>
            <a:r>
              <a:rPr lang="en-US" sz="2000" i="1" dirty="0">
                <a:solidFill>
                  <a:srgbClr val="FF0000"/>
                </a:solidFill>
                <a:latin typeface="Intel Clear" panose="020B0604020203020204" pitchFamily="34" charset="0"/>
              </a:rPr>
              <a:t>See anything wrong?...</a:t>
            </a:r>
          </a:p>
        </p:txBody>
      </p:sp>
    </p:spTree>
    <p:extLst>
      <p:ext uri="{BB962C8B-B14F-4D97-AF65-F5344CB8AC3E}">
        <p14:creationId xmlns:p14="http://schemas.microsoft.com/office/powerpoint/2010/main" val="804502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Rectangle 2"/>
          <p:cNvSpPr>
            <a:spLocks noGrp="1" noChangeArrowheads="1"/>
          </p:cNvSpPr>
          <p:nvPr>
            <p:ph type="title"/>
          </p:nvPr>
        </p:nvSpPr>
        <p:spPr/>
        <p:txBody>
          <a:bodyPr/>
          <a:lstStyle/>
          <a:p>
            <a:pPr eaLnBrk="1" hangingPunct="1"/>
            <a:r>
              <a:rPr lang="en-US" dirty="0"/>
              <a:t>A Lot is Wrong, Actually…</a:t>
            </a:r>
          </a:p>
        </p:txBody>
      </p:sp>
      <p:sp>
        <p:nvSpPr>
          <p:cNvPr id="30725" name="Text Box 3"/>
          <p:cNvSpPr txBox="1">
            <a:spLocks noChangeArrowheads="1"/>
          </p:cNvSpPr>
          <p:nvPr/>
        </p:nvSpPr>
        <p:spPr bwMode="auto">
          <a:xfrm>
            <a:off x="3581400" y="2438401"/>
            <a:ext cx="6477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pitchFamily="34" charset="0"/>
              </a:defRPr>
            </a:lvl1pPr>
            <a:lvl2pPr marL="742950" indent="-285750">
              <a:defRPr sz="2400">
                <a:solidFill>
                  <a:schemeClr val="tx1"/>
                </a:solidFill>
                <a:latin typeface="Verdana" pitchFamily="34" charset="0"/>
              </a:defRPr>
            </a:lvl2pPr>
            <a:lvl3pPr marL="1143000" indent="-228600">
              <a:defRPr sz="2400">
                <a:solidFill>
                  <a:schemeClr val="tx1"/>
                </a:solidFill>
                <a:latin typeface="Verdana" pitchFamily="34" charset="0"/>
              </a:defRPr>
            </a:lvl3pPr>
            <a:lvl4pPr marL="1600200" indent="-228600">
              <a:defRPr sz="2400">
                <a:solidFill>
                  <a:schemeClr val="tx1"/>
                </a:solidFill>
                <a:latin typeface="Verdana" pitchFamily="34" charset="0"/>
              </a:defRPr>
            </a:lvl4pPr>
            <a:lvl5pPr marL="2057400" indent="-228600">
              <a:defRPr sz="2400">
                <a:solidFill>
                  <a:schemeClr val="tx1"/>
                </a:solidFill>
                <a:latin typeface="Verdana" pitchFamily="34" charset="0"/>
              </a:defRPr>
            </a:lvl5pPr>
            <a:lvl6pPr marL="2514600" indent="-228600" algn="ctr" eaLnBrk="0" fontAlgn="base" hangingPunct="0">
              <a:spcBef>
                <a:spcPct val="0"/>
              </a:spcBef>
              <a:spcAft>
                <a:spcPct val="0"/>
              </a:spcAft>
              <a:defRPr sz="2400">
                <a:solidFill>
                  <a:schemeClr val="tx1"/>
                </a:solidFill>
                <a:latin typeface="Verdana" pitchFamily="34" charset="0"/>
              </a:defRPr>
            </a:lvl6pPr>
            <a:lvl7pPr marL="2971800" indent="-228600" algn="ctr" eaLnBrk="0" fontAlgn="base" hangingPunct="0">
              <a:spcBef>
                <a:spcPct val="0"/>
              </a:spcBef>
              <a:spcAft>
                <a:spcPct val="0"/>
              </a:spcAft>
              <a:defRPr sz="2400">
                <a:solidFill>
                  <a:schemeClr val="tx1"/>
                </a:solidFill>
                <a:latin typeface="Verdana" pitchFamily="34" charset="0"/>
              </a:defRPr>
            </a:lvl7pPr>
            <a:lvl8pPr marL="3429000" indent="-228600" algn="ctr" eaLnBrk="0" fontAlgn="base" hangingPunct="0">
              <a:spcBef>
                <a:spcPct val="0"/>
              </a:spcBef>
              <a:spcAft>
                <a:spcPct val="0"/>
              </a:spcAft>
              <a:defRPr sz="2400">
                <a:solidFill>
                  <a:schemeClr val="tx1"/>
                </a:solidFill>
                <a:latin typeface="Verdana" pitchFamily="34" charset="0"/>
              </a:defRPr>
            </a:lvl8pPr>
            <a:lvl9pPr marL="3886200" indent="-228600" algn="ctr" eaLnBrk="0" fontAlgn="base" hangingPunct="0">
              <a:spcBef>
                <a:spcPct val="0"/>
              </a:spcBef>
              <a:spcAft>
                <a:spcPct val="0"/>
              </a:spcAft>
              <a:defRPr sz="2400">
                <a:solidFill>
                  <a:schemeClr val="tx1"/>
                </a:solidFill>
                <a:latin typeface="Verdana" pitchFamily="34" charset="0"/>
              </a:defRPr>
            </a:lvl9pPr>
          </a:lstStyle>
          <a:p>
            <a:pPr algn="l" eaLnBrk="1" hangingPunct="1">
              <a:spcBef>
                <a:spcPct val="50000"/>
              </a:spcBef>
            </a:pPr>
            <a:r>
              <a:rPr lang="en-US" sz="2000" dirty="0">
                <a:latin typeface="Intel Clear" panose="020B0604020203020204" pitchFamily="34" charset="0"/>
              </a:rPr>
              <a:t>System</a:t>
            </a:r>
            <a:r>
              <a:rPr lang="en-US" sz="2000" dirty="0">
                <a:solidFill>
                  <a:schemeClr val="bg2">
                    <a:lumMod val="20000"/>
                    <a:lumOff val="80000"/>
                  </a:schemeClr>
                </a:solidFill>
                <a:latin typeface="Intel Clear" panose="020B0604020203020204" pitchFamily="34" charset="0"/>
              </a:rPr>
              <a:t>/Heat sink fans </a:t>
            </a:r>
            <a:r>
              <a:rPr lang="en-US" sz="2000" dirty="0">
                <a:latin typeface="Intel Clear" panose="020B0604020203020204" pitchFamily="34" charset="0"/>
              </a:rPr>
              <a:t>must maintain </a:t>
            </a:r>
            <a:r>
              <a:rPr lang="en-US" sz="2000" dirty="0">
                <a:solidFill>
                  <a:schemeClr val="bg2">
                    <a:lumMod val="20000"/>
                    <a:lumOff val="80000"/>
                  </a:schemeClr>
                </a:solidFill>
                <a:latin typeface="Intel Clear" panose="020B0604020203020204" pitchFamily="34" charset="0"/>
              </a:rPr>
              <a:t>adequate airflow </a:t>
            </a:r>
            <a:r>
              <a:rPr lang="en-US" sz="2000" dirty="0">
                <a:latin typeface="Intel Clear" panose="020B0604020203020204" pitchFamily="34" charset="0"/>
              </a:rPr>
              <a:t>for CPU </a:t>
            </a:r>
            <a:r>
              <a:rPr lang="en-US" sz="2000" dirty="0">
                <a:solidFill>
                  <a:schemeClr val="bg2">
                    <a:lumMod val="20000"/>
                    <a:lumOff val="80000"/>
                  </a:schemeClr>
                </a:solidFill>
                <a:latin typeface="Intel Clear" panose="020B0604020203020204" pitchFamily="34" charset="0"/>
              </a:rPr>
              <a:t>and</a:t>
            </a:r>
            <a:r>
              <a:rPr lang="en-US" sz="2000" dirty="0">
                <a:latin typeface="Intel Clear" panose="020B0604020203020204" pitchFamily="34" charset="0"/>
              </a:rPr>
              <a:t> system cooling </a:t>
            </a:r>
            <a:r>
              <a:rPr lang="en-US" sz="2000" dirty="0">
                <a:solidFill>
                  <a:schemeClr val="bg2">
                    <a:lumMod val="20000"/>
                    <a:lumOff val="80000"/>
                  </a:schemeClr>
                </a:solidFill>
                <a:latin typeface="Intel Clear" panose="020B0604020203020204" pitchFamily="34" charset="0"/>
              </a:rPr>
              <a:t>while</a:t>
            </a:r>
            <a:r>
              <a:rPr lang="en-US" sz="2000" dirty="0">
                <a:latin typeface="Intel Clear" panose="020B0604020203020204" pitchFamily="34" charset="0"/>
              </a:rPr>
              <a:t> providing the</a:t>
            </a:r>
            <a:r>
              <a:rPr lang="en-US" sz="2000" dirty="0">
                <a:solidFill>
                  <a:schemeClr val="bg2">
                    <a:lumMod val="20000"/>
                    <a:lumOff val="80000"/>
                  </a:schemeClr>
                </a:solidFill>
                <a:latin typeface="Intel Clear" panose="020B0604020203020204" pitchFamily="34" charset="0"/>
              </a:rPr>
              <a:t> quietest operation possible.</a:t>
            </a:r>
          </a:p>
        </p:txBody>
      </p:sp>
      <p:sp>
        <p:nvSpPr>
          <p:cNvPr id="30726" name="AutoShape 4"/>
          <p:cNvSpPr>
            <a:spLocks/>
          </p:cNvSpPr>
          <p:nvPr/>
        </p:nvSpPr>
        <p:spPr bwMode="auto">
          <a:xfrm>
            <a:off x="4876800" y="1295400"/>
            <a:ext cx="1371600" cy="381000"/>
          </a:xfrm>
          <a:prstGeom prst="callout3">
            <a:avLst>
              <a:gd name="adj1" fmla="val 30000"/>
              <a:gd name="adj2" fmla="val -5556"/>
              <a:gd name="adj3" fmla="val 30000"/>
              <a:gd name="adj4" fmla="val -27315"/>
              <a:gd name="adj5" fmla="val 164583"/>
              <a:gd name="adj6" fmla="val -27315"/>
              <a:gd name="adj7" fmla="val 299583"/>
              <a:gd name="adj8" fmla="val 43519"/>
            </a:avLst>
          </a:prstGeom>
          <a:solidFill>
            <a:schemeClr val="accent6"/>
          </a:solidFill>
          <a:ln w="9525">
            <a:solidFill>
              <a:schemeClr val="tx1">
                <a:lumMod val="95000"/>
              </a:schemeClr>
            </a:solidFill>
            <a:miter lim="800000"/>
            <a:headEnd/>
            <a:tailEnd type="triangle" w="med" len="med"/>
          </a:ln>
        </p:spPr>
        <p:txBody>
          <a:bodyPr/>
          <a:lstStyle/>
          <a:p>
            <a:pPr eaLnBrk="1" hangingPunct="1"/>
            <a:r>
              <a:rPr lang="en-US" dirty="0">
                <a:latin typeface="Intel Clear" panose="020B0604020203020204" pitchFamily="34" charset="0"/>
              </a:rPr>
              <a:t>Design</a:t>
            </a:r>
          </a:p>
        </p:txBody>
      </p:sp>
      <p:sp>
        <p:nvSpPr>
          <p:cNvPr id="30727" name="AutoShape 5"/>
          <p:cNvSpPr>
            <a:spLocks/>
          </p:cNvSpPr>
          <p:nvPr/>
        </p:nvSpPr>
        <p:spPr bwMode="auto">
          <a:xfrm>
            <a:off x="6819900" y="1109663"/>
            <a:ext cx="1600200" cy="685800"/>
          </a:xfrm>
          <a:prstGeom prst="callout3">
            <a:avLst>
              <a:gd name="adj1" fmla="val 16667"/>
              <a:gd name="adj2" fmla="val -4764"/>
              <a:gd name="adj3" fmla="val 16667"/>
              <a:gd name="adj4" fmla="val -23412"/>
              <a:gd name="adj5" fmla="val 134491"/>
              <a:gd name="adj6" fmla="val -23412"/>
              <a:gd name="adj7" fmla="val 248453"/>
              <a:gd name="adj8" fmla="val -22992"/>
            </a:avLst>
          </a:prstGeom>
          <a:solidFill>
            <a:schemeClr val="accent6"/>
          </a:solidFill>
          <a:ln w="9525">
            <a:solidFill>
              <a:schemeClr val="tx1">
                <a:lumMod val="95000"/>
              </a:schemeClr>
            </a:solidFill>
            <a:miter lim="800000"/>
            <a:headEnd/>
            <a:tailEnd type="triangle" w="med" len="med"/>
          </a:ln>
        </p:spPr>
        <p:txBody>
          <a:bodyPr/>
          <a:lstStyle/>
          <a:p>
            <a:pPr eaLnBrk="1" hangingPunct="1"/>
            <a:r>
              <a:rPr lang="en-US" dirty="0">
                <a:latin typeface="Intel Clear" panose="020B0604020203020204" pitchFamily="34" charset="0"/>
              </a:rPr>
              <a:t>Multiple requirements</a:t>
            </a:r>
          </a:p>
        </p:txBody>
      </p:sp>
      <p:sp>
        <p:nvSpPr>
          <p:cNvPr id="30728" name="AutoShape 6"/>
          <p:cNvSpPr>
            <a:spLocks/>
          </p:cNvSpPr>
          <p:nvPr/>
        </p:nvSpPr>
        <p:spPr bwMode="auto">
          <a:xfrm>
            <a:off x="4572000" y="4267200"/>
            <a:ext cx="1676400" cy="609600"/>
          </a:xfrm>
          <a:prstGeom prst="callout3">
            <a:avLst>
              <a:gd name="adj1" fmla="val -10937"/>
              <a:gd name="adj2" fmla="val 42859"/>
              <a:gd name="adj3" fmla="val -84375"/>
              <a:gd name="adj4" fmla="val 41864"/>
              <a:gd name="adj5" fmla="val -83856"/>
              <a:gd name="adj6" fmla="val 20436"/>
              <a:gd name="adj7" fmla="val -197163"/>
              <a:gd name="adj8" fmla="val 1517"/>
            </a:avLst>
          </a:prstGeom>
          <a:solidFill>
            <a:schemeClr val="accent6"/>
          </a:solidFill>
          <a:ln w="9525">
            <a:solidFill>
              <a:schemeClr val="tx1"/>
            </a:solidFill>
            <a:miter lim="800000"/>
            <a:headEnd/>
            <a:tailEnd type="triangle" w="med" len="med"/>
          </a:ln>
        </p:spPr>
        <p:txBody>
          <a:bodyPr/>
          <a:lstStyle/>
          <a:p>
            <a:r>
              <a:rPr lang="en-US" dirty="0">
                <a:latin typeface="Intel Clear" panose="020B0604020203020204" pitchFamily="34" charset="0"/>
              </a:rPr>
              <a:t>Multiple requirements</a:t>
            </a:r>
          </a:p>
        </p:txBody>
      </p:sp>
      <p:sp>
        <p:nvSpPr>
          <p:cNvPr id="30729" name="AutoShape 7"/>
          <p:cNvSpPr>
            <a:spLocks/>
          </p:cNvSpPr>
          <p:nvPr/>
        </p:nvSpPr>
        <p:spPr bwMode="auto">
          <a:xfrm>
            <a:off x="7086600" y="3897312"/>
            <a:ext cx="914400" cy="685800"/>
          </a:xfrm>
          <a:prstGeom prst="callout3">
            <a:avLst>
              <a:gd name="adj1" fmla="val 16667"/>
              <a:gd name="adj2" fmla="val 108333"/>
              <a:gd name="adj3" fmla="val 16667"/>
              <a:gd name="adj4" fmla="val 117884"/>
              <a:gd name="adj5" fmla="val -41898"/>
              <a:gd name="adj6" fmla="val 117884"/>
              <a:gd name="adj7" fmla="val -165317"/>
              <a:gd name="adj8" fmla="val 152989"/>
            </a:avLst>
          </a:prstGeom>
          <a:solidFill>
            <a:schemeClr val="accent6"/>
          </a:solidFill>
          <a:ln w="9525">
            <a:solidFill>
              <a:schemeClr val="tx1"/>
            </a:solidFill>
            <a:miter lim="800000"/>
            <a:headEnd/>
            <a:tailEnd type="triangle" w="med" len="med"/>
          </a:ln>
        </p:spPr>
        <p:txBody>
          <a:bodyPr/>
          <a:lstStyle/>
          <a:p>
            <a:pPr eaLnBrk="1" hangingPunct="1"/>
            <a:r>
              <a:rPr lang="en-US" dirty="0">
                <a:latin typeface="Intel Clear" panose="020B0604020203020204" pitchFamily="34" charset="0"/>
              </a:rPr>
              <a:t>Weak words</a:t>
            </a:r>
          </a:p>
        </p:txBody>
      </p:sp>
      <p:sp>
        <p:nvSpPr>
          <p:cNvPr id="30730" name="AutoShape 8"/>
          <p:cNvSpPr>
            <a:spLocks/>
          </p:cNvSpPr>
          <p:nvPr/>
        </p:nvSpPr>
        <p:spPr bwMode="auto">
          <a:xfrm>
            <a:off x="2362200" y="4267200"/>
            <a:ext cx="1600200" cy="685800"/>
          </a:xfrm>
          <a:prstGeom prst="callout3">
            <a:avLst>
              <a:gd name="adj1" fmla="val 16667"/>
              <a:gd name="adj2" fmla="val 104764"/>
              <a:gd name="adj3" fmla="val 16667"/>
              <a:gd name="adj4" fmla="val 129565"/>
              <a:gd name="adj5" fmla="val -77778"/>
              <a:gd name="adj6" fmla="val 129565"/>
              <a:gd name="adj7" fmla="val -117361"/>
              <a:gd name="adj8" fmla="val 114782"/>
            </a:avLst>
          </a:prstGeom>
          <a:solidFill>
            <a:schemeClr val="accent6"/>
          </a:solidFill>
          <a:ln w="9525">
            <a:solidFill>
              <a:schemeClr val="tx1"/>
            </a:solidFill>
            <a:miter lim="800000"/>
            <a:headEnd/>
            <a:tailEnd type="triangle" w="med" len="med"/>
          </a:ln>
        </p:spPr>
        <p:txBody>
          <a:bodyPr/>
          <a:lstStyle/>
          <a:p>
            <a:r>
              <a:rPr lang="en-US" dirty="0">
                <a:latin typeface="Intel Clear" panose="020B0604020203020204" pitchFamily="34" charset="0"/>
              </a:rPr>
              <a:t>Under-specification</a:t>
            </a:r>
          </a:p>
        </p:txBody>
      </p:sp>
      <p:sp>
        <p:nvSpPr>
          <p:cNvPr id="30731" name="Text Box 9"/>
          <p:cNvSpPr txBox="1">
            <a:spLocks noChangeArrowheads="1"/>
          </p:cNvSpPr>
          <p:nvPr/>
        </p:nvSpPr>
        <p:spPr bwMode="auto">
          <a:xfrm>
            <a:off x="2362200" y="5157789"/>
            <a:ext cx="2736574" cy="369886"/>
          </a:xfrm>
          <a:prstGeom prst="rect">
            <a:avLst/>
          </a:prstGeom>
          <a:solidFill>
            <a:schemeClr val="accent6"/>
          </a:solidFill>
          <a:ln>
            <a:noFill/>
          </a:ln>
        </p:spPr>
        <p:txBody>
          <a:bodyPr wrap="square">
            <a:spAutoFit/>
          </a:bodyPr>
          <a:lstStyle>
            <a:lvl1pPr marL="165100" indent="-165100">
              <a:defRPr sz="2400">
                <a:solidFill>
                  <a:schemeClr val="tx1"/>
                </a:solidFill>
                <a:latin typeface="Verdana" pitchFamily="34" charset="0"/>
              </a:defRPr>
            </a:lvl1pPr>
            <a:lvl2pPr marL="742950" indent="-285750">
              <a:defRPr sz="2400">
                <a:solidFill>
                  <a:schemeClr val="tx1"/>
                </a:solidFill>
                <a:latin typeface="Verdana" pitchFamily="34" charset="0"/>
              </a:defRPr>
            </a:lvl2pPr>
            <a:lvl3pPr marL="1143000" indent="-228600">
              <a:defRPr sz="2400">
                <a:solidFill>
                  <a:schemeClr val="tx1"/>
                </a:solidFill>
                <a:latin typeface="Verdana" pitchFamily="34" charset="0"/>
              </a:defRPr>
            </a:lvl3pPr>
            <a:lvl4pPr marL="1600200" indent="-228600">
              <a:defRPr sz="2400">
                <a:solidFill>
                  <a:schemeClr val="tx1"/>
                </a:solidFill>
                <a:latin typeface="Verdana" pitchFamily="34" charset="0"/>
              </a:defRPr>
            </a:lvl4pPr>
            <a:lvl5pPr marL="2057400" indent="-228600">
              <a:defRPr sz="2400">
                <a:solidFill>
                  <a:schemeClr val="tx1"/>
                </a:solidFill>
                <a:latin typeface="Verdana" pitchFamily="34" charset="0"/>
              </a:defRPr>
            </a:lvl5pPr>
            <a:lvl6pPr marL="2514600" indent="-228600" algn="ctr" eaLnBrk="0" fontAlgn="base" hangingPunct="0">
              <a:spcBef>
                <a:spcPct val="0"/>
              </a:spcBef>
              <a:spcAft>
                <a:spcPct val="0"/>
              </a:spcAft>
              <a:defRPr sz="2400">
                <a:solidFill>
                  <a:schemeClr val="tx1"/>
                </a:solidFill>
                <a:latin typeface="Verdana" pitchFamily="34" charset="0"/>
              </a:defRPr>
            </a:lvl6pPr>
            <a:lvl7pPr marL="2971800" indent="-228600" algn="ctr" eaLnBrk="0" fontAlgn="base" hangingPunct="0">
              <a:spcBef>
                <a:spcPct val="0"/>
              </a:spcBef>
              <a:spcAft>
                <a:spcPct val="0"/>
              </a:spcAft>
              <a:defRPr sz="2400">
                <a:solidFill>
                  <a:schemeClr val="tx1"/>
                </a:solidFill>
                <a:latin typeface="Verdana" pitchFamily="34" charset="0"/>
              </a:defRPr>
            </a:lvl7pPr>
            <a:lvl8pPr marL="3429000" indent="-228600" algn="ctr" eaLnBrk="0" fontAlgn="base" hangingPunct="0">
              <a:spcBef>
                <a:spcPct val="0"/>
              </a:spcBef>
              <a:spcAft>
                <a:spcPct val="0"/>
              </a:spcAft>
              <a:defRPr sz="2400">
                <a:solidFill>
                  <a:schemeClr val="tx1"/>
                </a:solidFill>
                <a:latin typeface="Verdana" pitchFamily="34" charset="0"/>
              </a:defRPr>
            </a:lvl8pPr>
            <a:lvl9pPr marL="3886200" indent="-228600" algn="ctr" eaLnBrk="0" fontAlgn="base" hangingPunct="0">
              <a:spcBef>
                <a:spcPct val="0"/>
              </a:spcBef>
              <a:spcAft>
                <a:spcPct val="0"/>
              </a:spcAft>
              <a:defRPr sz="2400">
                <a:solidFill>
                  <a:schemeClr val="tx1"/>
                </a:solidFill>
                <a:latin typeface="Verdana" pitchFamily="34" charset="0"/>
              </a:defRPr>
            </a:lvl9pPr>
          </a:lstStyle>
          <a:p>
            <a:pPr marL="0" indent="0" algn="l" eaLnBrk="1" hangingPunct="1">
              <a:spcBef>
                <a:spcPct val="25000"/>
              </a:spcBef>
            </a:pPr>
            <a:r>
              <a:rPr lang="en-US" sz="1800" dirty="0">
                <a:latin typeface="Intel Clear" panose="020B0604020203020204" pitchFamily="34" charset="0"/>
              </a:rPr>
              <a:t>Not verifiable as written</a:t>
            </a:r>
          </a:p>
        </p:txBody>
      </p:sp>
      <p:sp>
        <p:nvSpPr>
          <p:cNvPr id="30733" name="AutoShape 12"/>
          <p:cNvSpPr>
            <a:spLocks/>
          </p:cNvSpPr>
          <p:nvPr/>
        </p:nvSpPr>
        <p:spPr bwMode="auto">
          <a:xfrm>
            <a:off x="2286000" y="3352800"/>
            <a:ext cx="1219200" cy="685800"/>
          </a:xfrm>
          <a:prstGeom prst="callout3">
            <a:avLst>
              <a:gd name="adj1" fmla="val 16667"/>
              <a:gd name="adj2" fmla="val -6250"/>
              <a:gd name="adj3" fmla="val 16667"/>
              <a:gd name="adj4" fmla="val -36847"/>
              <a:gd name="adj5" fmla="val -40046"/>
              <a:gd name="adj6" fmla="val -36847"/>
              <a:gd name="adj7" fmla="val -87963"/>
              <a:gd name="adj8" fmla="val 60157"/>
            </a:avLst>
          </a:prstGeom>
          <a:solidFill>
            <a:schemeClr val="accent6"/>
          </a:solidFill>
          <a:ln w="9525">
            <a:solidFill>
              <a:schemeClr val="tx1">
                <a:lumMod val="95000"/>
              </a:schemeClr>
            </a:solidFill>
            <a:miter lim="800000"/>
            <a:headEnd/>
            <a:tailEnd type="triangle" w="med" len="med"/>
          </a:ln>
        </p:spPr>
        <p:txBody>
          <a:bodyPr/>
          <a:lstStyle/>
          <a:p>
            <a:r>
              <a:rPr lang="en-US" dirty="0">
                <a:latin typeface="Intel Clear" panose="020B0604020203020204" pitchFamily="34" charset="0"/>
              </a:rPr>
              <a:t>Not traceable</a:t>
            </a:r>
          </a:p>
        </p:txBody>
      </p:sp>
      <p:sp>
        <p:nvSpPr>
          <p:cNvPr id="30734" name="Oval 13"/>
          <p:cNvSpPr>
            <a:spLocks noChangeArrowheads="1"/>
          </p:cNvSpPr>
          <p:nvPr/>
        </p:nvSpPr>
        <p:spPr bwMode="auto">
          <a:xfrm>
            <a:off x="3048000" y="2362200"/>
            <a:ext cx="533400" cy="685800"/>
          </a:xfrm>
          <a:prstGeom prst="ellipse">
            <a:avLst/>
          </a:prstGeom>
          <a:solidFill>
            <a:schemeClr val="bg1"/>
          </a:solidFill>
          <a:ln w="9525">
            <a:solidFill>
              <a:schemeClr val="bg2"/>
            </a:solidFill>
            <a:round/>
            <a:headEnd/>
            <a:tailEnd/>
          </a:ln>
        </p:spPr>
        <p:txBody>
          <a:bodyPr wrap="none" anchor="ctr"/>
          <a:lstStyle/>
          <a:p>
            <a:pPr eaLnBrk="1" hangingPunct="1"/>
            <a:endParaRPr lang="en-US">
              <a:solidFill>
                <a:schemeClr val="bg1"/>
              </a:solidFill>
              <a:latin typeface="Intel Clear" panose="020B0604020203020204" pitchFamily="34" charset="0"/>
            </a:endParaRPr>
          </a:p>
        </p:txBody>
      </p:sp>
      <p:sp>
        <p:nvSpPr>
          <p:cNvPr id="30735" name="AutoShape 14"/>
          <p:cNvSpPr>
            <a:spLocks/>
          </p:cNvSpPr>
          <p:nvPr/>
        </p:nvSpPr>
        <p:spPr bwMode="auto">
          <a:xfrm>
            <a:off x="2514600" y="1295400"/>
            <a:ext cx="1371600" cy="381000"/>
          </a:xfrm>
          <a:prstGeom prst="callout3">
            <a:avLst>
              <a:gd name="adj1" fmla="val 30000"/>
              <a:gd name="adj2" fmla="val -5556"/>
              <a:gd name="adj3" fmla="val 30000"/>
              <a:gd name="adj4" fmla="val -27315"/>
              <a:gd name="adj5" fmla="val 177083"/>
              <a:gd name="adj6" fmla="val -27315"/>
              <a:gd name="adj7" fmla="val 324583"/>
              <a:gd name="adj8" fmla="val 143866"/>
            </a:avLst>
          </a:prstGeom>
          <a:solidFill>
            <a:schemeClr val="accent6"/>
          </a:solidFill>
          <a:ln w="9525">
            <a:solidFill>
              <a:schemeClr val="tx1">
                <a:lumMod val="95000"/>
              </a:schemeClr>
            </a:solidFill>
            <a:miter lim="800000"/>
            <a:headEnd/>
            <a:tailEnd type="triangle" w="med" len="med"/>
          </a:ln>
        </p:spPr>
        <p:txBody>
          <a:bodyPr/>
          <a:lstStyle/>
          <a:p>
            <a:pPr eaLnBrk="1" hangingPunct="1"/>
            <a:r>
              <a:rPr lang="en-US">
                <a:latin typeface="Intel Clear" panose="020B0604020203020204" pitchFamily="34" charset="0"/>
              </a:rPr>
              <a:t>And, or?</a:t>
            </a:r>
          </a:p>
        </p:txBody>
      </p:sp>
      <p:sp>
        <p:nvSpPr>
          <p:cNvPr id="30736" name="AutoShape 4"/>
          <p:cNvSpPr>
            <a:spLocks/>
          </p:cNvSpPr>
          <p:nvPr/>
        </p:nvSpPr>
        <p:spPr bwMode="auto">
          <a:xfrm>
            <a:off x="9118600" y="1262063"/>
            <a:ext cx="1371600" cy="381000"/>
          </a:xfrm>
          <a:prstGeom prst="callout3">
            <a:avLst>
              <a:gd name="adj1" fmla="val 30000"/>
              <a:gd name="adj2" fmla="val -5556"/>
              <a:gd name="adj3" fmla="val 30000"/>
              <a:gd name="adj4" fmla="val -27315"/>
              <a:gd name="adj5" fmla="val 168394"/>
              <a:gd name="adj6" fmla="val -27315"/>
              <a:gd name="adj7" fmla="val 317584"/>
              <a:gd name="adj8" fmla="val -7262"/>
            </a:avLst>
          </a:prstGeom>
          <a:solidFill>
            <a:schemeClr val="accent6"/>
          </a:solidFill>
          <a:ln w="9525">
            <a:solidFill>
              <a:schemeClr val="tx1"/>
            </a:solidFill>
            <a:miter lim="800000"/>
            <a:headEnd/>
            <a:tailEnd type="triangle" w="med" len="med"/>
          </a:ln>
        </p:spPr>
        <p:txBody>
          <a:bodyPr/>
          <a:lstStyle/>
          <a:p>
            <a:pPr eaLnBrk="1" hangingPunct="1"/>
            <a:r>
              <a:rPr lang="en-US">
                <a:latin typeface="Intel Clear" panose="020B0604020203020204" pitchFamily="34" charset="0"/>
              </a:rPr>
              <a:t>Design</a:t>
            </a:r>
          </a:p>
        </p:txBody>
      </p:sp>
      <p:sp>
        <p:nvSpPr>
          <p:cNvPr id="17" name="Line 10"/>
          <p:cNvSpPr>
            <a:spLocks noChangeShapeType="1"/>
          </p:cNvSpPr>
          <p:nvPr/>
        </p:nvSpPr>
        <p:spPr bwMode="auto">
          <a:xfrm flipH="1" flipV="1">
            <a:off x="5715001" y="3303590"/>
            <a:ext cx="2438399" cy="312735"/>
          </a:xfrm>
          <a:prstGeom prst="line">
            <a:avLst/>
          </a:prstGeom>
          <a:noFill/>
          <a:ln w="12700">
            <a:solidFill>
              <a:schemeClr val="bg2"/>
            </a:solidFill>
            <a:round/>
            <a:headEnd/>
            <a:tailEnd type="triangle" w="med" len="med"/>
          </a:ln>
          <a:extLst>
            <a:ext uri="{909E8E84-426E-40DD-AFC4-6F175D3DCCD1}">
              <a14:hiddenFill xmlns:a14="http://schemas.microsoft.com/office/drawing/2010/main">
                <a:noFill/>
              </a14:hiddenFill>
            </a:ext>
          </a:extLst>
        </p:spPr>
        <p:txBody>
          <a:bodyPr/>
          <a:lstStyle/>
          <a:p>
            <a:endParaRPr lang="en-US">
              <a:latin typeface="Intel Clear" panose="020B0604020203020204" pitchFamily="34" charset="0"/>
            </a:endParaRPr>
          </a:p>
        </p:txBody>
      </p:sp>
    </p:spTree>
    <p:extLst>
      <p:ext uri="{BB962C8B-B14F-4D97-AF65-F5344CB8AC3E}">
        <p14:creationId xmlns:p14="http://schemas.microsoft.com/office/powerpoint/2010/main" val="685934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789272" y="2014988"/>
          <a:ext cx="10395284" cy="4419600"/>
        </p:xfrm>
        <a:graphic>
          <a:graphicData uri="http://schemas.openxmlformats.org/drawingml/2006/table">
            <a:tbl>
              <a:tblPr firstRow="1" bandRow="1"/>
              <a:tblGrid>
                <a:gridCol w="678181">
                  <a:extLst>
                    <a:ext uri="{9D8B030D-6E8A-4147-A177-3AD203B41FA5}">
                      <a16:colId xmlns:a16="http://schemas.microsoft.com/office/drawing/2014/main" val="20000"/>
                    </a:ext>
                  </a:extLst>
                </a:gridCol>
                <a:gridCol w="9717103">
                  <a:extLst>
                    <a:ext uri="{9D8B030D-6E8A-4147-A177-3AD203B41FA5}">
                      <a16:colId xmlns:a16="http://schemas.microsoft.com/office/drawing/2014/main" val="20001"/>
                    </a:ext>
                  </a:extLst>
                </a:gridCol>
              </a:tblGrid>
              <a:tr h="611757">
                <a:tc>
                  <a:txBody>
                    <a:bodyPr/>
                    <a:lstStyle/>
                    <a:p>
                      <a:pPr algn="l"/>
                      <a:r>
                        <a:rPr lang="en-US" sz="2400" dirty="0">
                          <a:solidFill>
                            <a:schemeClr val="tx1"/>
                          </a:solidFill>
                          <a:latin typeface="+mn-lt"/>
                        </a:rPr>
                        <a:t>1.</a:t>
                      </a: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0" marR="0" lvl="1" indent="0" algn="l" defTabSz="914400" rtl="0" eaLnBrk="1" fontAlgn="auto" latinLnBrk="0" hangingPunct="1">
                        <a:lnSpc>
                          <a:spcPct val="100000"/>
                        </a:lnSpc>
                        <a:spcBef>
                          <a:spcPts val="600"/>
                        </a:spcBef>
                        <a:spcAft>
                          <a:spcPts val="1200"/>
                        </a:spcAft>
                        <a:buClrTx/>
                        <a:buSzTx/>
                        <a:buFontTx/>
                        <a:buNone/>
                        <a:tabLst/>
                        <a:defRPr/>
                      </a:pPr>
                      <a:r>
                        <a:rPr lang="en-US" sz="2400" u="none" dirty="0">
                          <a:solidFill>
                            <a:schemeClr val="bg2">
                              <a:lumMod val="20000"/>
                              <a:lumOff val="80000"/>
                            </a:schemeClr>
                          </a:solidFill>
                          <a:latin typeface="+mn-lt"/>
                        </a:rPr>
                        <a:t>Functional Requirement</a:t>
                      </a:r>
                      <a:r>
                        <a:rPr lang="en-US" sz="2400" u="none" dirty="0">
                          <a:solidFill>
                            <a:schemeClr val="tx1"/>
                          </a:solidFill>
                          <a:latin typeface="+mn-lt"/>
                        </a:rPr>
                        <a:t>: A result or behavior that shall be provided by a function of a system, including requirements for data or the interaction of a system with its context.</a:t>
                      </a:r>
                      <a:br>
                        <a:rPr lang="en-US" sz="2400" u="none" dirty="0">
                          <a:solidFill>
                            <a:schemeClr val="tx1"/>
                          </a:solidFill>
                          <a:latin typeface="+mn-lt"/>
                        </a:rPr>
                      </a:br>
                      <a:r>
                        <a:rPr lang="en-US" sz="2400" u="none" dirty="0">
                          <a:solidFill>
                            <a:schemeClr val="tx1"/>
                          </a:solidFill>
                          <a:latin typeface="+mn-lt"/>
                        </a:rPr>
                        <a:t> (“What the system must do”)</a:t>
                      </a: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1086073">
                <a:tc>
                  <a:txBody>
                    <a:bodyPr/>
                    <a:lstStyle/>
                    <a:p>
                      <a:pPr algn="l"/>
                      <a:r>
                        <a:rPr lang="en-US" sz="2400" dirty="0">
                          <a:solidFill>
                            <a:schemeClr val="tx1"/>
                          </a:solidFill>
                          <a:latin typeface="+mn-lt"/>
                        </a:rPr>
                        <a:t>2.</a:t>
                      </a: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l">
                        <a:spcBef>
                          <a:spcPts val="600"/>
                        </a:spcBef>
                        <a:spcAft>
                          <a:spcPts val="1200"/>
                        </a:spcAft>
                      </a:pPr>
                      <a:r>
                        <a:rPr lang="en-US" sz="2400" baseline="0" dirty="0">
                          <a:solidFill>
                            <a:schemeClr val="bg2">
                              <a:lumMod val="20000"/>
                              <a:lumOff val="80000"/>
                            </a:schemeClr>
                          </a:solidFill>
                          <a:latin typeface="+mn-lt"/>
                        </a:rPr>
                        <a:t>Quality Requirement</a:t>
                      </a:r>
                      <a:r>
                        <a:rPr lang="en-US" sz="2400" baseline="0" dirty="0">
                          <a:solidFill>
                            <a:schemeClr val="tx1"/>
                          </a:solidFill>
                          <a:latin typeface="+mn-lt"/>
                        </a:rPr>
                        <a:t>: A statement of a quality concern such as performance, availability, security, reliability, and usability, not covered by Functional Requirements. (“How well the system does what it does”</a:t>
                      </a:r>
                      <a:r>
                        <a:rPr lang="en-US" sz="2400" kern="1200" dirty="0">
                          <a:solidFill>
                            <a:schemeClr val="tx1"/>
                          </a:solidFill>
                          <a:latin typeface="+mn-lt"/>
                          <a:ea typeface="+mn-ea"/>
                          <a:cs typeface="+mn-cs"/>
                        </a:rPr>
                        <a:t>)</a:t>
                      </a:r>
                      <a:endParaRPr lang="en-US" sz="2400" dirty="0">
                        <a:solidFill>
                          <a:schemeClr val="tx1"/>
                        </a:solidFill>
                        <a:latin typeface="+mn-lt"/>
                      </a:endParaRP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310640">
                <a:tc>
                  <a:txBody>
                    <a:bodyPr/>
                    <a:lstStyle/>
                    <a:p>
                      <a:pPr algn="l"/>
                      <a:r>
                        <a:rPr lang="en-US" sz="2400" dirty="0">
                          <a:solidFill>
                            <a:schemeClr val="tx1"/>
                          </a:solidFill>
                          <a:latin typeface="+mn-lt"/>
                        </a:rPr>
                        <a:t>3.</a:t>
                      </a: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l">
                        <a:spcBef>
                          <a:spcPts val="600"/>
                        </a:spcBef>
                        <a:spcAft>
                          <a:spcPts val="1200"/>
                        </a:spcAft>
                      </a:pPr>
                      <a:r>
                        <a:rPr lang="en-US" sz="2400" dirty="0">
                          <a:solidFill>
                            <a:schemeClr val="bg2">
                              <a:lumMod val="20000"/>
                              <a:lumOff val="80000"/>
                            </a:schemeClr>
                          </a:solidFill>
                          <a:latin typeface="+mn-lt"/>
                        </a:rPr>
                        <a:t>Design Constraint</a:t>
                      </a:r>
                      <a:r>
                        <a:rPr lang="en-US" sz="2400" dirty="0">
                          <a:solidFill>
                            <a:schemeClr val="tx1"/>
                          </a:solidFill>
                          <a:latin typeface="+mn-lt"/>
                        </a:rPr>
                        <a:t>: A statement that </a:t>
                      </a:r>
                      <a:r>
                        <a:rPr lang="en-US" sz="2400" u="none" dirty="0">
                          <a:solidFill>
                            <a:schemeClr val="tx1"/>
                          </a:solidFill>
                          <a:latin typeface="+mn-lt"/>
                        </a:rPr>
                        <a:t>limits the solution space </a:t>
                      </a:r>
                      <a:r>
                        <a:rPr lang="en-US" sz="2400" dirty="0">
                          <a:solidFill>
                            <a:schemeClr val="tx1"/>
                          </a:solidFill>
                          <a:latin typeface="+mn-lt"/>
                        </a:rPr>
                        <a:t>beyond</a:t>
                      </a:r>
                      <a:r>
                        <a:rPr lang="en-US" sz="2400" baseline="0" dirty="0">
                          <a:solidFill>
                            <a:schemeClr val="tx1"/>
                          </a:solidFill>
                          <a:latin typeface="+mn-lt"/>
                        </a:rPr>
                        <a:t> what is necessary for meeting given functional, quality, and performance requirements (“What the system must be”)</a:t>
                      </a:r>
                      <a:endParaRPr lang="en-US" sz="2400" dirty="0">
                        <a:solidFill>
                          <a:schemeClr val="tx1"/>
                        </a:solidFill>
                        <a:latin typeface="+mn-lt"/>
                      </a:endParaRP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bl>
          </a:graphicData>
        </a:graphic>
      </p:graphicFrame>
      <p:sp>
        <p:nvSpPr>
          <p:cNvPr id="15364" name="Rectangle 4"/>
          <p:cNvSpPr>
            <a:spLocks noGrp="1" noChangeArrowheads="1"/>
          </p:cNvSpPr>
          <p:nvPr>
            <p:ph type="title"/>
          </p:nvPr>
        </p:nvSpPr>
        <p:spPr/>
        <p:txBody>
          <a:bodyPr/>
          <a:lstStyle/>
          <a:p>
            <a:pPr eaLnBrk="1" hangingPunct="1"/>
            <a:r>
              <a:rPr lang="en-US" dirty="0"/>
              <a:t>What is a Requirement?</a:t>
            </a:r>
          </a:p>
        </p:txBody>
      </p:sp>
      <p:sp>
        <p:nvSpPr>
          <p:cNvPr id="15365" name="Text Box 5"/>
          <p:cNvSpPr txBox="1">
            <a:spLocks noChangeArrowheads="1"/>
          </p:cNvSpPr>
          <p:nvPr/>
        </p:nvSpPr>
        <p:spPr bwMode="auto">
          <a:xfrm>
            <a:off x="1169637" y="1324444"/>
            <a:ext cx="7543800" cy="463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000">
                <a:solidFill>
                  <a:schemeClr val="tx1"/>
                </a:solidFill>
                <a:latin typeface="Arial" panose="020B0604020202020204" pitchFamily="34" charset="0"/>
              </a:defRPr>
            </a:lvl1pPr>
            <a:lvl2pPr marL="800100" indent="-34290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marL="342900" marR="0" lvl="0" indent="-342900" algn="l" defTabSz="1219169" rtl="0" eaLnBrk="1" fontAlgn="auto" latinLnBrk="0" hangingPunct="1">
              <a:lnSpc>
                <a:spcPct val="90000"/>
              </a:lnSpc>
              <a:spcBef>
                <a:spcPct val="50000"/>
              </a:spcBef>
              <a:spcAft>
                <a:spcPts val="0"/>
              </a:spcAft>
              <a:buClrTx/>
              <a:buSzTx/>
              <a:buFontTx/>
              <a:buNone/>
              <a:tabLst/>
              <a:defRPr/>
            </a:pPr>
            <a:r>
              <a:rPr kumimoji="0" lang="en-US" sz="2667" b="0" i="0" u="none" strike="noStrike" kern="0" cap="none" spc="0" normalizeH="0" baseline="0" noProof="0" dirty="0">
                <a:ln>
                  <a:noFill/>
                </a:ln>
                <a:solidFill>
                  <a:srgbClr val="FFFFFF"/>
                </a:solidFill>
                <a:effectLst/>
                <a:uLnTx/>
                <a:uFillTx/>
                <a:latin typeface="Intel Clear"/>
                <a:ea typeface="Intel Clear Light" panose="020B0404020203020204" pitchFamily="34" charset="0"/>
                <a:cs typeface="Intel Clear Light" panose="020B0404020203020204" pitchFamily="34" charset="0"/>
                <a:sym typeface="Helvetica Neue"/>
              </a:rPr>
              <a:t>A</a:t>
            </a:r>
            <a:r>
              <a:rPr kumimoji="0" lang="en-US" sz="2667" b="0" i="0" u="none" strike="noStrike" kern="0" cap="none" spc="0" normalizeH="0" baseline="0" noProof="0" dirty="0">
                <a:ln>
                  <a:noFill/>
                </a:ln>
                <a:solidFill>
                  <a:srgbClr val="0071C5"/>
                </a:solidFill>
                <a:effectLst/>
                <a:uLnTx/>
                <a:uFillTx/>
                <a:latin typeface="Intel Clear"/>
                <a:ea typeface="Intel Clear Light" panose="020B0404020203020204" pitchFamily="34" charset="0"/>
                <a:cs typeface="Intel Clear Light" panose="020B0404020203020204" pitchFamily="34" charset="0"/>
                <a:sym typeface="Helvetica Neue"/>
              </a:rPr>
              <a:t> </a:t>
            </a:r>
            <a:r>
              <a:rPr kumimoji="0" lang="en-US" sz="2667" b="1" i="0" u="none" strike="noStrike" kern="0" cap="none" spc="0" normalizeH="0" baseline="0" noProof="0" dirty="0">
                <a:ln>
                  <a:noFill/>
                </a:ln>
                <a:solidFill>
                  <a:srgbClr val="004A86">
                    <a:lumMod val="20000"/>
                    <a:lumOff val="80000"/>
                  </a:srgbClr>
                </a:solidFill>
                <a:effectLst/>
                <a:uLnTx/>
                <a:uFillTx/>
                <a:latin typeface="Intel Clear"/>
                <a:ea typeface="Intel Clear Light" panose="020B0404020203020204" pitchFamily="34" charset="0"/>
                <a:cs typeface="Intel Clear Light" panose="020B0404020203020204" pitchFamily="34" charset="0"/>
                <a:sym typeface="Helvetica Neue"/>
              </a:rPr>
              <a:t>requirement</a:t>
            </a:r>
            <a:r>
              <a:rPr kumimoji="0" lang="en-US" sz="2667" b="0" i="0" u="none" strike="noStrike" kern="0" cap="none" spc="0" normalizeH="0" baseline="0" noProof="0" dirty="0">
                <a:ln>
                  <a:noFill/>
                </a:ln>
                <a:solidFill>
                  <a:srgbClr val="FFFFFF"/>
                </a:solidFill>
                <a:effectLst/>
                <a:uLnTx/>
                <a:uFillTx/>
                <a:latin typeface="Intel Clear"/>
                <a:ea typeface="Intel Clear Light" panose="020B0404020203020204" pitchFamily="34" charset="0"/>
                <a:cs typeface="Intel Clear Light" panose="020B0404020203020204" pitchFamily="34" charset="0"/>
                <a:sym typeface="Helvetica Neue"/>
              </a:rPr>
              <a:t> is one of the following:</a:t>
            </a:r>
          </a:p>
        </p:txBody>
      </p:sp>
      <p:sp>
        <p:nvSpPr>
          <p:cNvPr id="4" name="TextBox 3">
            <a:extLst>
              <a:ext uri="{FF2B5EF4-FFF2-40B4-BE49-F238E27FC236}">
                <a16:creationId xmlns:a16="http://schemas.microsoft.com/office/drawing/2014/main" id="{0C1F69EF-AA56-4436-B436-4240BB4C1093}"/>
              </a:ext>
            </a:extLst>
          </p:cNvPr>
          <p:cNvSpPr txBox="1"/>
          <p:nvPr/>
        </p:nvSpPr>
        <p:spPr>
          <a:xfrm>
            <a:off x="5766262" y="6448565"/>
            <a:ext cx="3909060"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marL="0" marR="0" lvl="0" indent="0" algn="l" defTabSz="2438338" rtl="0" eaLnBrk="1" fontAlgn="auto" latinLnBrk="0" hangingPunct="0">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FF0000"/>
                </a:solidFill>
                <a:effectLst/>
                <a:uLnTx/>
                <a:uFillTx/>
                <a:latin typeface="Intel Clear"/>
                <a:sym typeface="Helvetica Neue"/>
              </a:rPr>
              <a:t>Source: International Requirements Engineering Board (IREB) – CPRE Foundation Level Syllabus</a:t>
            </a:r>
            <a:endParaRPr kumimoji="0" lang="en-US" sz="1200" b="0" i="0" u="none" strike="noStrike" kern="0" cap="none" spc="0" normalizeH="0" baseline="0" noProof="0" dirty="0">
              <a:ln>
                <a:noFill/>
              </a:ln>
              <a:solidFill>
                <a:srgbClr val="FF0000"/>
              </a:solidFill>
              <a:effectLst/>
              <a:uLnTx/>
              <a:uFillTx/>
              <a:latin typeface="Intel Clear"/>
              <a:ea typeface="+mn-ea"/>
              <a:cs typeface="+mn-cs"/>
              <a:sym typeface="Helvetica Neue"/>
            </a:endParaRPr>
          </a:p>
        </p:txBody>
      </p:sp>
    </p:spTree>
    <p:extLst>
      <p:ext uri="{BB962C8B-B14F-4D97-AF65-F5344CB8AC3E}">
        <p14:creationId xmlns:p14="http://schemas.microsoft.com/office/powerpoint/2010/main" val="556418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Rectangle 2"/>
          <p:cNvSpPr>
            <a:spLocks noGrp="1" noChangeArrowheads="1"/>
          </p:cNvSpPr>
          <p:nvPr>
            <p:ph type="title"/>
          </p:nvPr>
        </p:nvSpPr>
        <p:spPr>
          <a:xfrm>
            <a:off x="571370" y="402537"/>
            <a:ext cx="11010816" cy="952499"/>
          </a:xfrm>
        </p:spPr>
        <p:txBody>
          <a:bodyPr/>
          <a:lstStyle/>
          <a:p>
            <a:r>
              <a:rPr lang="en-US" dirty="0"/>
              <a:t>Objective Requirements Quality Criteria</a:t>
            </a:r>
          </a:p>
        </p:txBody>
      </p:sp>
      <p:sp>
        <p:nvSpPr>
          <p:cNvPr id="35845" name="Line 7"/>
          <p:cNvSpPr>
            <a:spLocks noChangeShapeType="1"/>
          </p:cNvSpPr>
          <p:nvPr/>
        </p:nvSpPr>
        <p:spPr bwMode="auto">
          <a:xfrm>
            <a:off x="4862513" y="1600200"/>
            <a:ext cx="0" cy="19812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Text Box 5"/>
          <p:cNvSpPr txBox="1">
            <a:spLocks noChangeArrowheads="1"/>
          </p:cNvSpPr>
          <p:nvPr/>
        </p:nvSpPr>
        <p:spPr bwMode="auto">
          <a:xfrm>
            <a:off x="362778" y="1136375"/>
            <a:ext cx="5580822" cy="4862870"/>
          </a:xfrm>
          <a:prstGeom prst="rect">
            <a:avLst/>
          </a:prstGeom>
          <a:noFill/>
          <a:ln w="9525">
            <a:noFill/>
            <a:miter lim="800000"/>
            <a:headEnd/>
            <a:tailEnd/>
          </a:ln>
          <a:effectLst/>
        </p:spPr>
        <p:txBody>
          <a:bodyPr wrap="square">
            <a:spAutoFit/>
          </a:bodyPr>
          <a:lstStyle/>
          <a:p>
            <a:pPr marL="342891" indent="-342891">
              <a:spcBef>
                <a:spcPts val="1800"/>
              </a:spcBef>
              <a:buFont typeface="Arial" panose="020B0604020202020204" pitchFamily="34" charset="0"/>
              <a:buChar char="•"/>
              <a:defRPr/>
            </a:pPr>
            <a:r>
              <a:rPr lang="en-US" sz="1600" dirty="0">
                <a:solidFill>
                  <a:schemeClr val="bg2">
                    <a:lumMod val="20000"/>
                    <a:lumOff val="80000"/>
                  </a:schemeClr>
                </a:solidFill>
                <a:latin typeface="Intel Clear Light" panose="020B0404020203020204" pitchFamily="34" charset="0"/>
                <a:cs typeface="Times New Roman" pitchFamily="18" charset="0"/>
              </a:rPr>
              <a:t>Complete</a:t>
            </a:r>
            <a:r>
              <a:rPr lang="en-US" sz="1600" b="1" dirty="0">
                <a:latin typeface="Intel Clear Light" panose="020B0404020203020204" pitchFamily="34" charset="0"/>
                <a:cs typeface="Times New Roman" pitchFamily="18" charset="0"/>
              </a:rPr>
              <a:t>: </a:t>
            </a:r>
            <a:r>
              <a:rPr lang="en-US" sz="1600" dirty="0">
                <a:latin typeface="Intel Clear Light" panose="020B0404020203020204" pitchFamily="34" charset="0"/>
              </a:rPr>
              <a:t>A requirement is complete when it contains sufficient detail for those that use it to guide their work</a:t>
            </a:r>
            <a:endParaRPr lang="en-US" sz="1600" b="1" dirty="0">
              <a:latin typeface="Intel Clear Light" panose="020B0404020203020204" pitchFamily="34" charset="0"/>
              <a:cs typeface="Times New Roman" pitchFamily="18" charset="0"/>
            </a:endParaRPr>
          </a:p>
          <a:p>
            <a:pPr marL="342891" indent="-342891">
              <a:spcBef>
                <a:spcPts val="1800"/>
              </a:spcBef>
              <a:buFont typeface="Arial" panose="020B0604020202020204" pitchFamily="34" charset="0"/>
              <a:buChar char="•"/>
              <a:defRPr/>
            </a:pPr>
            <a:r>
              <a:rPr lang="en-US" sz="1600" dirty="0">
                <a:solidFill>
                  <a:schemeClr val="bg2">
                    <a:lumMod val="20000"/>
                    <a:lumOff val="80000"/>
                  </a:schemeClr>
                </a:solidFill>
                <a:latin typeface="Intel Clear Light" panose="020B0404020203020204" pitchFamily="34" charset="0"/>
                <a:cs typeface="Times New Roman" pitchFamily="18" charset="0"/>
              </a:rPr>
              <a:t>Correct</a:t>
            </a:r>
            <a:r>
              <a:rPr lang="en-US" sz="1600" b="1" dirty="0">
                <a:latin typeface="Intel Clear Light" panose="020B0404020203020204" pitchFamily="34" charset="0"/>
                <a:cs typeface="Times New Roman" pitchFamily="18" charset="0"/>
              </a:rPr>
              <a:t>: </a:t>
            </a:r>
            <a:r>
              <a:rPr lang="en-US" sz="1600" dirty="0">
                <a:latin typeface="Intel Clear Light" panose="020B0404020203020204" pitchFamily="34" charset="0"/>
              </a:rPr>
              <a:t>A requirement is correct when it is error-free</a:t>
            </a:r>
            <a:endParaRPr lang="en-US" sz="1600" b="1" dirty="0">
              <a:latin typeface="Intel Clear Light" panose="020B0404020203020204" pitchFamily="34" charset="0"/>
              <a:cs typeface="Times New Roman" pitchFamily="18" charset="0"/>
            </a:endParaRPr>
          </a:p>
          <a:p>
            <a:pPr marL="342891" indent="-342891">
              <a:spcBef>
                <a:spcPts val="1800"/>
              </a:spcBef>
              <a:buFont typeface="Arial" panose="020B0604020202020204" pitchFamily="34" charset="0"/>
              <a:buChar char="•"/>
              <a:defRPr/>
            </a:pPr>
            <a:r>
              <a:rPr lang="en-US" sz="1600" dirty="0">
                <a:solidFill>
                  <a:schemeClr val="bg2">
                    <a:lumMod val="20000"/>
                    <a:lumOff val="80000"/>
                  </a:schemeClr>
                </a:solidFill>
                <a:latin typeface="Intel Clear Light" panose="020B0404020203020204" pitchFamily="34" charset="0"/>
                <a:cs typeface="Times New Roman" pitchFamily="18" charset="0"/>
              </a:rPr>
              <a:t>Concise</a:t>
            </a:r>
            <a:r>
              <a:rPr lang="en-US" sz="1600" b="1" dirty="0">
                <a:latin typeface="Intel Clear Light" panose="020B0404020203020204" pitchFamily="34" charset="0"/>
                <a:cs typeface="Times New Roman" pitchFamily="18" charset="0"/>
              </a:rPr>
              <a:t>: </a:t>
            </a:r>
            <a:r>
              <a:rPr lang="en-US" sz="1600" dirty="0">
                <a:latin typeface="Intel Clear Light" panose="020B0404020203020204" pitchFamily="34" charset="0"/>
              </a:rPr>
              <a:t>A requirement is concise when it contains just the necessary information, expressed in as few words as possible</a:t>
            </a:r>
            <a:endParaRPr lang="en-US" sz="1600" b="1" dirty="0">
              <a:latin typeface="Intel Clear Light" panose="020B0404020203020204" pitchFamily="34" charset="0"/>
              <a:cs typeface="Times New Roman" pitchFamily="18" charset="0"/>
            </a:endParaRPr>
          </a:p>
          <a:p>
            <a:pPr marL="342891" indent="-342891">
              <a:spcBef>
                <a:spcPts val="1800"/>
              </a:spcBef>
              <a:buFont typeface="Arial" panose="020B0604020202020204" pitchFamily="34" charset="0"/>
              <a:buChar char="•"/>
              <a:defRPr/>
            </a:pPr>
            <a:r>
              <a:rPr lang="en-US" sz="1600" dirty="0">
                <a:solidFill>
                  <a:schemeClr val="bg2">
                    <a:lumMod val="20000"/>
                    <a:lumOff val="80000"/>
                  </a:schemeClr>
                </a:solidFill>
                <a:latin typeface="Intel Clear Light" panose="020B0404020203020204" pitchFamily="34" charset="0"/>
                <a:cs typeface="Times New Roman" pitchFamily="18" charset="0"/>
              </a:rPr>
              <a:t>Feasible</a:t>
            </a:r>
            <a:r>
              <a:rPr lang="en-US" sz="1600" b="1" dirty="0">
                <a:latin typeface="Intel Clear Light" panose="020B0404020203020204" pitchFamily="34" charset="0"/>
                <a:cs typeface="Times New Roman" pitchFamily="18" charset="0"/>
              </a:rPr>
              <a:t>: </a:t>
            </a:r>
            <a:r>
              <a:rPr lang="en-US" sz="1600" dirty="0">
                <a:latin typeface="Intel Clear Light" panose="020B0404020203020204" pitchFamily="34" charset="0"/>
              </a:rPr>
              <a:t>A requirement is feasible if there is at least one design and implementation for it</a:t>
            </a:r>
            <a:endParaRPr lang="en-US" sz="1600" b="1" dirty="0">
              <a:latin typeface="Intel Clear Light" panose="020B0404020203020204" pitchFamily="34" charset="0"/>
              <a:cs typeface="Times New Roman" pitchFamily="18" charset="0"/>
            </a:endParaRPr>
          </a:p>
          <a:p>
            <a:pPr marL="342891" indent="-342891">
              <a:spcBef>
                <a:spcPts val="1800"/>
              </a:spcBef>
              <a:buFont typeface="Arial" panose="020B0604020202020204" pitchFamily="34" charset="0"/>
              <a:buChar char="•"/>
              <a:defRPr/>
            </a:pPr>
            <a:r>
              <a:rPr lang="en-US" sz="1600" dirty="0">
                <a:solidFill>
                  <a:schemeClr val="bg2">
                    <a:lumMod val="20000"/>
                    <a:lumOff val="80000"/>
                  </a:schemeClr>
                </a:solidFill>
                <a:latin typeface="Intel Clear Light" panose="020B0404020203020204" pitchFamily="34" charset="0"/>
                <a:cs typeface="Times New Roman" pitchFamily="18" charset="0"/>
              </a:rPr>
              <a:t>Necessary</a:t>
            </a:r>
            <a:r>
              <a:rPr lang="en-US" sz="1600" b="1" dirty="0">
                <a:latin typeface="Intel Clear Light" panose="020B0404020203020204" pitchFamily="34" charset="0"/>
                <a:cs typeface="Times New Roman" pitchFamily="18" charset="0"/>
              </a:rPr>
              <a:t>: </a:t>
            </a:r>
            <a:r>
              <a:rPr lang="en-US" sz="1600" dirty="0">
                <a:latin typeface="Intel Clear Light" panose="020B0404020203020204" pitchFamily="34" charset="0"/>
              </a:rPr>
              <a:t>A Requirement is necessary when it: </a:t>
            </a:r>
          </a:p>
          <a:p>
            <a:pPr marL="800080" lvl="1" indent="-342891">
              <a:spcBef>
                <a:spcPts val="300"/>
              </a:spcBef>
              <a:buFont typeface="Arial" panose="020B0604020202020204" pitchFamily="34" charset="0"/>
              <a:buChar char="•"/>
              <a:defRPr/>
            </a:pPr>
            <a:r>
              <a:rPr lang="en-US" sz="1600" dirty="0">
                <a:latin typeface="Intel Clear Light" panose="020B0404020203020204" pitchFamily="34" charset="0"/>
              </a:rPr>
              <a:t>Is included to be market competitive</a:t>
            </a:r>
          </a:p>
          <a:p>
            <a:pPr marL="800080" lvl="1" indent="-342891">
              <a:spcBef>
                <a:spcPts val="300"/>
              </a:spcBef>
              <a:buFont typeface="Arial" panose="020B0604020202020204" pitchFamily="34" charset="0"/>
              <a:buChar char="•"/>
              <a:defRPr/>
            </a:pPr>
            <a:r>
              <a:rPr lang="en-US" sz="1600" dirty="0">
                <a:latin typeface="Intel Clear Light" panose="020B0404020203020204" pitchFamily="34" charset="0"/>
              </a:rPr>
              <a:t>Can be traced to a stakeholder need</a:t>
            </a:r>
          </a:p>
          <a:p>
            <a:pPr marL="800080" lvl="1" indent="-342891">
              <a:spcBef>
                <a:spcPts val="300"/>
              </a:spcBef>
              <a:buFont typeface="Arial" panose="020B0604020202020204" pitchFamily="34" charset="0"/>
              <a:buChar char="•"/>
              <a:defRPr/>
            </a:pPr>
            <a:r>
              <a:rPr lang="en-US" sz="1600" dirty="0">
                <a:latin typeface="Intel Clear Light" panose="020B0404020203020204" pitchFamily="34" charset="0"/>
              </a:rPr>
              <a:t>Establishes a new product differentiator or usage model</a:t>
            </a:r>
          </a:p>
          <a:p>
            <a:pPr marL="800080" lvl="1" indent="-342891">
              <a:spcBef>
                <a:spcPts val="300"/>
              </a:spcBef>
              <a:buFont typeface="Arial" panose="020B0604020202020204" pitchFamily="34" charset="0"/>
              <a:buChar char="•"/>
              <a:defRPr/>
            </a:pPr>
            <a:r>
              <a:rPr lang="en-US" sz="1600" dirty="0">
                <a:latin typeface="Intel Clear Light" panose="020B0404020203020204" pitchFamily="34" charset="0"/>
              </a:rPr>
              <a:t>Is dictated by business strategy, roadmaps, or sustainability</a:t>
            </a:r>
          </a:p>
        </p:txBody>
      </p:sp>
      <p:sp>
        <p:nvSpPr>
          <p:cNvPr id="7" name="Text Box 5">
            <a:extLst>
              <a:ext uri="{FF2B5EF4-FFF2-40B4-BE49-F238E27FC236}">
                <a16:creationId xmlns:a16="http://schemas.microsoft.com/office/drawing/2014/main" id="{134A5AE0-BDBD-4BBF-8A76-AE333B9E99F9}"/>
              </a:ext>
            </a:extLst>
          </p:cNvPr>
          <p:cNvSpPr txBox="1">
            <a:spLocks noChangeArrowheads="1"/>
          </p:cNvSpPr>
          <p:nvPr/>
        </p:nvSpPr>
        <p:spPr bwMode="auto">
          <a:xfrm>
            <a:off x="6040714" y="1136375"/>
            <a:ext cx="4484825" cy="4708981"/>
          </a:xfrm>
          <a:prstGeom prst="rect">
            <a:avLst/>
          </a:prstGeom>
          <a:noFill/>
          <a:ln w="9525">
            <a:noFill/>
            <a:miter lim="800000"/>
            <a:headEnd/>
            <a:tailEnd/>
          </a:ln>
          <a:effectLst/>
        </p:spPr>
        <p:txBody>
          <a:bodyPr wrap="square">
            <a:spAutoFit/>
          </a:bodyPr>
          <a:lstStyle/>
          <a:p>
            <a:pPr marL="285744" indent="-285744">
              <a:spcBef>
                <a:spcPts val="1800"/>
              </a:spcBef>
              <a:buFont typeface="Arial" pitchFamily="34" charset="0"/>
              <a:buChar char="•"/>
              <a:defRPr/>
            </a:pPr>
            <a:r>
              <a:rPr lang="en-US" sz="1600" dirty="0">
                <a:solidFill>
                  <a:schemeClr val="bg2">
                    <a:lumMod val="20000"/>
                    <a:lumOff val="80000"/>
                  </a:schemeClr>
                </a:solidFill>
                <a:latin typeface="Intel Clear Light" panose="020B0404020203020204" pitchFamily="34" charset="0"/>
                <a:cs typeface="Times New Roman" pitchFamily="18" charset="0"/>
              </a:rPr>
              <a:t>Prioritized</a:t>
            </a:r>
            <a:r>
              <a:rPr lang="en-US" sz="1600" dirty="0">
                <a:latin typeface="Intel Clear Light" panose="020B0404020203020204" pitchFamily="34" charset="0"/>
              </a:rPr>
              <a:t>: A requirement is prioritized when it is ranked or ordered according to its importance</a:t>
            </a:r>
          </a:p>
          <a:p>
            <a:pPr marL="285744" indent="-285744">
              <a:spcBef>
                <a:spcPts val="1800"/>
              </a:spcBef>
              <a:buFont typeface="Arial" pitchFamily="34" charset="0"/>
              <a:buChar char="•"/>
              <a:defRPr/>
            </a:pPr>
            <a:r>
              <a:rPr lang="en-US" sz="1600" dirty="0">
                <a:solidFill>
                  <a:schemeClr val="bg2">
                    <a:lumMod val="20000"/>
                    <a:lumOff val="80000"/>
                  </a:schemeClr>
                </a:solidFill>
                <a:latin typeface="Intel Clear Light" panose="020B0404020203020204" pitchFamily="34" charset="0"/>
                <a:cs typeface="Times New Roman" pitchFamily="18" charset="0"/>
              </a:rPr>
              <a:t>Unambiguous</a:t>
            </a:r>
            <a:r>
              <a:rPr lang="en-US" sz="1600" dirty="0">
                <a:latin typeface="Intel Clear Light" panose="020B0404020203020204" pitchFamily="34" charset="0"/>
              </a:rPr>
              <a:t>: A requirement is unambiguous when it possesses a single interpretation</a:t>
            </a:r>
          </a:p>
          <a:p>
            <a:pPr marL="285744" indent="-285744">
              <a:spcBef>
                <a:spcPts val="1800"/>
              </a:spcBef>
              <a:buFont typeface="Arial" pitchFamily="34" charset="0"/>
              <a:buChar char="•"/>
              <a:defRPr/>
            </a:pPr>
            <a:r>
              <a:rPr lang="en-US" sz="1600" dirty="0">
                <a:solidFill>
                  <a:schemeClr val="bg2">
                    <a:lumMod val="20000"/>
                    <a:lumOff val="80000"/>
                  </a:schemeClr>
                </a:solidFill>
                <a:latin typeface="Intel Clear Light" panose="020B0404020203020204" pitchFamily="34" charset="0"/>
                <a:cs typeface="Times New Roman" pitchFamily="18" charset="0"/>
              </a:rPr>
              <a:t>Verifiable</a:t>
            </a:r>
            <a:r>
              <a:rPr lang="en-US" sz="1600" dirty="0">
                <a:latin typeface="Intel Clear Light" panose="020B0404020203020204" pitchFamily="34" charset="0"/>
              </a:rPr>
              <a:t>: A requirement is verifiable if it can be proved that the requirement was correctly implemented</a:t>
            </a:r>
          </a:p>
          <a:p>
            <a:pPr marL="285744" indent="-285744">
              <a:spcBef>
                <a:spcPts val="1800"/>
              </a:spcBef>
              <a:buFont typeface="Arial" pitchFamily="34" charset="0"/>
              <a:buChar char="•"/>
              <a:defRPr/>
            </a:pPr>
            <a:r>
              <a:rPr lang="en-US" sz="1600" dirty="0">
                <a:solidFill>
                  <a:schemeClr val="bg2">
                    <a:lumMod val="20000"/>
                    <a:lumOff val="80000"/>
                  </a:schemeClr>
                </a:solidFill>
                <a:latin typeface="Intel Clear Light" panose="020B0404020203020204" pitchFamily="34" charset="0"/>
                <a:cs typeface="Times New Roman" pitchFamily="18" charset="0"/>
              </a:rPr>
              <a:t>Consistent</a:t>
            </a:r>
            <a:r>
              <a:rPr lang="en-US" sz="1600" dirty="0">
                <a:latin typeface="Intel Clear Light" panose="020B0404020203020204" pitchFamily="34" charset="0"/>
              </a:rPr>
              <a:t>: A requirement is consistent when it does not conflict with any other requirements at any level</a:t>
            </a:r>
          </a:p>
          <a:p>
            <a:pPr marL="285744" indent="-285744">
              <a:spcBef>
                <a:spcPts val="1800"/>
              </a:spcBef>
              <a:buFont typeface="Arial" pitchFamily="34" charset="0"/>
              <a:buChar char="•"/>
              <a:defRPr/>
            </a:pPr>
            <a:r>
              <a:rPr lang="en-US" sz="1600" dirty="0">
                <a:solidFill>
                  <a:schemeClr val="bg2">
                    <a:lumMod val="20000"/>
                    <a:lumOff val="80000"/>
                  </a:schemeClr>
                </a:solidFill>
                <a:latin typeface="Intel Clear Light" panose="020B0404020203020204" pitchFamily="34" charset="0"/>
                <a:cs typeface="Times New Roman" pitchFamily="18" charset="0"/>
              </a:rPr>
              <a:t>Traceable</a:t>
            </a:r>
            <a:r>
              <a:rPr lang="en-US" sz="1600" dirty="0">
                <a:latin typeface="Intel Clear Light" panose="020B0404020203020204" pitchFamily="34" charset="0"/>
              </a:rPr>
              <a:t>: A requirement is traceable if it is uniquely and persistently identified</a:t>
            </a:r>
          </a:p>
          <a:p>
            <a:pPr marL="112711" indent="-112711">
              <a:buFontTx/>
              <a:buChar char="•"/>
              <a:defRPr/>
            </a:pPr>
            <a:endParaRPr lang="en-US" sz="1600" b="1" dirty="0">
              <a:latin typeface="Intel Clear Light" panose="020B0404020203020204" pitchFamily="34" charset="0"/>
              <a:cs typeface="Times New Roman" pitchFamily="18" charset="0"/>
            </a:endParaRPr>
          </a:p>
        </p:txBody>
      </p:sp>
      <p:sp>
        <p:nvSpPr>
          <p:cNvPr id="8" name="AutoShape 36">
            <a:extLst>
              <a:ext uri="{FF2B5EF4-FFF2-40B4-BE49-F238E27FC236}">
                <a16:creationId xmlns:a16="http://schemas.microsoft.com/office/drawing/2014/main" id="{6B6B56AA-A6CC-4E63-8F20-2772EA85E78E}"/>
              </a:ext>
            </a:extLst>
          </p:cNvPr>
          <p:cNvSpPr>
            <a:spLocks noChangeArrowheads="1"/>
          </p:cNvSpPr>
          <p:nvPr/>
        </p:nvSpPr>
        <p:spPr bwMode="auto">
          <a:xfrm>
            <a:off x="372717" y="6044649"/>
            <a:ext cx="11161643" cy="442674"/>
          </a:xfrm>
          <a:prstGeom prst="roundRect">
            <a:avLst>
              <a:gd name="adj" fmla="val 16667"/>
            </a:avLst>
          </a:prstGeom>
          <a:solidFill>
            <a:schemeClr val="bg2">
              <a:lumMod val="60000"/>
              <a:lumOff val="40000"/>
            </a:schemeClr>
          </a:solidFill>
          <a:ln>
            <a:noFill/>
          </a:ln>
        </p:spPr>
        <p:txBody>
          <a:bodyPr wrap="square">
            <a:spAutoFit/>
          </a:bodyPr>
          <a:lstStyle>
            <a:lvl1pPr algn="ctr">
              <a:defRPr sz="2400">
                <a:solidFill>
                  <a:schemeClr val="tx1"/>
                </a:solidFill>
                <a:latin typeface="Verdana" panose="020B0604030504040204" pitchFamily="34" charset="0"/>
              </a:defRPr>
            </a:lvl1pPr>
            <a:lvl2pPr marL="742950" indent="-285750" algn="ctr">
              <a:defRPr sz="2400">
                <a:solidFill>
                  <a:schemeClr val="tx1"/>
                </a:solidFill>
                <a:latin typeface="Verdana" panose="020B0604030504040204" pitchFamily="34" charset="0"/>
              </a:defRPr>
            </a:lvl2pPr>
            <a:lvl3pPr marL="1143000" indent="-228600" algn="ctr">
              <a:defRPr sz="2400">
                <a:solidFill>
                  <a:schemeClr val="tx1"/>
                </a:solidFill>
                <a:latin typeface="Verdana" panose="020B0604030504040204" pitchFamily="34" charset="0"/>
              </a:defRPr>
            </a:lvl3pPr>
            <a:lvl4pPr marL="1600200" indent="-228600" algn="ctr">
              <a:defRPr sz="2400">
                <a:solidFill>
                  <a:schemeClr val="tx1"/>
                </a:solidFill>
                <a:latin typeface="Verdana" panose="020B0604030504040204" pitchFamily="34" charset="0"/>
              </a:defRPr>
            </a:lvl4pPr>
            <a:lvl5pPr marL="2057400" indent="-228600" algn="ctr">
              <a:defRPr sz="2400">
                <a:solidFill>
                  <a:schemeClr val="tx1"/>
                </a:solidFill>
                <a:latin typeface="Verdana" panose="020B0604030504040204" pitchFamily="34" charset="0"/>
              </a:defRPr>
            </a:lvl5pPr>
            <a:lvl6pPr marL="2514600" indent="-228600" algn="ctr" eaLnBrk="0" fontAlgn="base" hangingPunct="0">
              <a:spcBef>
                <a:spcPct val="0"/>
              </a:spcBef>
              <a:spcAft>
                <a:spcPct val="0"/>
              </a:spcAft>
              <a:defRPr sz="2400">
                <a:solidFill>
                  <a:schemeClr val="tx1"/>
                </a:solidFill>
                <a:latin typeface="Verdana" panose="020B0604030504040204" pitchFamily="34" charset="0"/>
              </a:defRPr>
            </a:lvl6pPr>
            <a:lvl7pPr marL="2971800" indent="-228600" algn="ctr" eaLnBrk="0" fontAlgn="base" hangingPunct="0">
              <a:spcBef>
                <a:spcPct val="0"/>
              </a:spcBef>
              <a:spcAft>
                <a:spcPct val="0"/>
              </a:spcAft>
              <a:defRPr sz="2400">
                <a:solidFill>
                  <a:schemeClr val="tx1"/>
                </a:solidFill>
                <a:latin typeface="Verdana" panose="020B0604030504040204" pitchFamily="34" charset="0"/>
              </a:defRPr>
            </a:lvl7pPr>
            <a:lvl8pPr marL="3429000" indent="-228600" algn="ctr" eaLnBrk="0" fontAlgn="base" hangingPunct="0">
              <a:spcBef>
                <a:spcPct val="0"/>
              </a:spcBef>
              <a:spcAft>
                <a:spcPct val="0"/>
              </a:spcAft>
              <a:defRPr sz="2400">
                <a:solidFill>
                  <a:schemeClr val="tx1"/>
                </a:solidFill>
                <a:latin typeface="Verdana" panose="020B0604030504040204" pitchFamily="34" charset="0"/>
              </a:defRPr>
            </a:lvl8pPr>
            <a:lvl9pPr marL="3886200" indent="-228600" algn="ctr" eaLnBrk="0" fontAlgn="base" hangingPunct="0">
              <a:spcBef>
                <a:spcPct val="0"/>
              </a:spcBef>
              <a:spcAft>
                <a:spcPct val="0"/>
              </a:spcAft>
              <a:defRPr sz="2400">
                <a:solidFill>
                  <a:schemeClr val="tx1"/>
                </a:solidFill>
                <a:latin typeface="Verdana" panose="020B0604030504040204" pitchFamily="34" charset="0"/>
              </a:defRPr>
            </a:lvl9pPr>
          </a:lstStyle>
          <a:p>
            <a:pPr algn="l" eaLnBrk="1" hangingPunct="1">
              <a:spcBef>
                <a:spcPct val="50000"/>
              </a:spcBef>
            </a:pPr>
            <a:r>
              <a:rPr lang="en-US" sz="2000" b="1" dirty="0">
                <a:latin typeface="Intel Clear Light" panose="020B0404020203020204" pitchFamily="34" charset="0"/>
              </a:rPr>
              <a:t>Basic Practice: </a:t>
            </a:r>
            <a:r>
              <a:rPr lang="en-US" sz="2000" dirty="0">
                <a:latin typeface="Intel Clear Light" panose="020B0404020203020204" pitchFamily="34" charset="0"/>
              </a:rPr>
              <a:t>Count rules that are violated. </a:t>
            </a:r>
            <a:r>
              <a:rPr lang="en-US" sz="2000" b="1" dirty="0">
                <a:latin typeface="Intel Clear Light" panose="020B0404020203020204" pitchFamily="34" charset="0"/>
              </a:rPr>
              <a:t>Intermediate Practice: </a:t>
            </a:r>
            <a:r>
              <a:rPr lang="en-US" sz="2000" dirty="0">
                <a:latin typeface="Intel Clear Light" panose="020B0404020203020204" pitchFamily="34" charset="0"/>
              </a:rPr>
              <a:t>Count every individual issue.</a:t>
            </a:r>
          </a:p>
        </p:txBody>
      </p:sp>
    </p:spTree>
    <p:extLst>
      <p:ext uri="{BB962C8B-B14F-4D97-AF65-F5344CB8AC3E}">
        <p14:creationId xmlns:p14="http://schemas.microsoft.com/office/powerpoint/2010/main" val="782886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D20600-E696-4DD8-8C2C-68A002BEB9F6}"/>
              </a:ext>
            </a:extLst>
          </p:cNvPr>
          <p:cNvSpPr>
            <a:spLocks noGrp="1"/>
          </p:cNvSpPr>
          <p:nvPr>
            <p:ph type="title"/>
          </p:nvPr>
        </p:nvSpPr>
        <p:spPr/>
        <p:txBody>
          <a:bodyPr/>
          <a:lstStyle/>
          <a:p>
            <a:r>
              <a:rPr lang="en-US" dirty="0"/>
              <a:t>Subjective Requirements Quality </a:t>
            </a:r>
          </a:p>
        </p:txBody>
      </p:sp>
      <p:sp>
        <p:nvSpPr>
          <p:cNvPr id="3" name="Text Box 5">
            <a:extLst>
              <a:ext uri="{FF2B5EF4-FFF2-40B4-BE49-F238E27FC236}">
                <a16:creationId xmlns:a16="http://schemas.microsoft.com/office/drawing/2014/main" id="{AE8A10D4-212D-4F3E-8065-0574483584AC}"/>
              </a:ext>
            </a:extLst>
          </p:cNvPr>
          <p:cNvSpPr txBox="1">
            <a:spLocks noChangeArrowheads="1"/>
          </p:cNvSpPr>
          <p:nvPr/>
        </p:nvSpPr>
        <p:spPr bwMode="auto">
          <a:xfrm>
            <a:off x="609814" y="1219201"/>
            <a:ext cx="10661161" cy="5047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defRPr sz="2400">
                <a:solidFill>
                  <a:schemeClr val="tx1"/>
                </a:solidFill>
                <a:latin typeface="Verdana" panose="020B0604030504040204" pitchFamily="34" charset="0"/>
              </a:defRPr>
            </a:lvl1pPr>
            <a:lvl2pPr marL="465138" indent="-182563" algn="ctr">
              <a:defRPr sz="2400">
                <a:solidFill>
                  <a:schemeClr val="tx1"/>
                </a:solidFill>
                <a:latin typeface="Verdana" panose="020B0604030504040204" pitchFamily="34" charset="0"/>
              </a:defRPr>
            </a:lvl2pPr>
            <a:lvl3pPr marL="1143000" indent="-228600" algn="ctr">
              <a:defRPr sz="2400">
                <a:solidFill>
                  <a:schemeClr val="tx1"/>
                </a:solidFill>
                <a:latin typeface="Verdana" panose="020B0604030504040204" pitchFamily="34" charset="0"/>
              </a:defRPr>
            </a:lvl3pPr>
            <a:lvl4pPr marL="1600200" indent="-228600" algn="ctr">
              <a:defRPr sz="2400">
                <a:solidFill>
                  <a:schemeClr val="tx1"/>
                </a:solidFill>
                <a:latin typeface="Verdana" panose="020B0604030504040204" pitchFamily="34" charset="0"/>
              </a:defRPr>
            </a:lvl4pPr>
            <a:lvl5pPr marL="2057400" indent="-228600" algn="ctr">
              <a:defRPr sz="2400">
                <a:solidFill>
                  <a:schemeClr val="tx1"/>
                </a:solidFill>
                <a:latin typeface="Verdana" panose="020B0604030504040204" pitchFamily="34" charset="0"/>
              </a:defRPr>
            </a:lvl5pPr>
            <a:lvl6pPr marL="2514600" indent="-228600" algn="ctr" eaLnBrk="0" fontAlgn="base" hangingPunct="0">
              <a:spcBef>
                <a:spcPct val="0"/>
              </a:spcBef>
              <a:spcAft>
                <a:spcPct val="0"/>
              </a:spcAft>
              <a:defRPr sz="2400">
                <a:solidFill>
                  <a:schemeClr val="tx1"/>
                </a:solidFill>
                <a:latin typeface="Verdana" panose="020B0604030504040204" pitchFamily="34" charset="0"/>
              </a:defRPr>
            </a:lvl6pPr>
            <a:lvl7pPr marL="2971800" indent="-228600" algn="ctr" eaLnBrk="0" fontAlgn="base" hangingPunct="0">
              <a:spcBef>
                <a:spcPct val="0"/>
              </a:spcBef>
              <a:spcAft>
                <a:spcPct val="0"/>
              </a:spcAft>
              <a:defRPr sz="2400">
                <a:solidFill>
                  <a:schemeClr val="tx1"/>
                </a:solidFill>
                <a:latin typeface="Verdana" panose="020B0604030504040204" pitchFamily="34" charset="0"/>
              </a:defRPr>
            </a:lvl7pPr>
            <a:lvl8pPr marL="3429000" indent="-228600" algn="ctr" eaLnBrk="0" fontAlgn="base" hangingPunct="0">
              <a:spcBef>
                <a:spcPct val="0"/>
              </a:spcBef>
              <a:spcAft>
                <a:spcPct val="0"/>
              </a:spcAft>
              <a:defRPr sz="2400">
                <a:solidFill>
                  <a:schemeClr val="tx1"/>
                </a:solidFill>
                <a:latin typeface="Verdana" panose="020B0604030504040204" pitchFamily="34" charset="0"/>
              </a:defRPr>
            </a:lvl8pPr>
            <a:lvl9pPr marL="3886200" indent="-228600" algn="ctr" eaLnBrk="0" fontAlgn="base" hangingPunct="0">
              <a:spcBef>
                <a:spcPct val="0"/>
              </a:spcBef>
              <a:spcAft>
                <a:spcPct val="0"/>
              </a:spcAft>
              <a:defRPr sz="2400">
                <a:solidFill>
                  <a:schemeClr val="tx1"/>
                </a:solidFill>
                <a:latin typeface="Verdana" panose="020B0604030504040204" pitchFamily="34" charset="0"/>
              </a:defRPr>
            </a:lvl9pPr>
          </a:lstStyle>
          <a:p>
            <a:pPr algn="l" eaLnBrk="1" hangingPunct="1">
              <a:spcBef>
                <a:spcPct val="50000"/>
              </a:spcBef>
            </a:pPr>
            <a:r>
              <a:rPr lang="en-US" sz="2800" dirty="0">
                <a:solidFill>
                  <a:schemeClr val="bg2">
                    <a:lumMod val="20000"/>
                    <a:lumOff val="80000"/>
                  </a:schemeClr>
                </a:solidFill>
                <a:latin typeface="Intel Clear Light" panose="020B0404020203020204" pitchFamily="34" charset="0"/>
              </a:rPr>
              <a:t>Requirements </a:t>
            </a:r>
            <a:r>
              <a:rPr lang="en-US" sz="2800" b="1" dirty="0">
                <a:solidFill>
                  <a:schemeClr val="bg2">
                    <a:lumMod val="20000"/>
                    <a:lumOff val="80000"/>
                  </a:schemeClr>
                </a:solidFill>
                <a:latin typeface="Intel Clear Light" panose="020B0404020203020204" pitchFamily="34" charset="0"/>
              </a:rPr>
              <a:t>completeness</a:t>
            </a:r>
            <a:r>
              <a:rPr lang="en-US" sz="2800" dirty="0">
                <a:solidFill>
                  <a:schemeClr val="bg2">
                    <a:lumMod val="20000"/>
                    <a:lumOff val="80000"/>
                  </a:schemeClr>
                </a:solidFill>
                <a:latin typeface="Intel Clear Light" panose="020B0404020203020204" pitchFamily="34" charset="0"/>
              </a:rPr>
              <a:t> is assessed by the consumers of the work products - </a:t>
            </a:r>
            <a:r>
              <a:rPr lang="en-US" sz="2800" i="1" dirty="0">
                <a:solidFill>
                  <a:schemeClr val="bg2">
                    <a:lumMod val="20000"/>
                    <a:lumOff val="80000"/>
                  </a:schemeClr>
                </a:solidFill>
                <a:latin typeface="Intel Clear Light" panose="020B0404020203020204" pitchFamily="34" charset="0"/>
              </a:rPr>
              <a:t>not by the authors</a:t>
            </a:r>
            <a:r>
              <a:rPr lang="en-US" sz="2800" dirty="0">
                <a:solidFill>
                  <a:schemeClr val="bg2">
                    <a:lumMod val="20000"/>
                    <a:lumOff val="80000"/>
                  </a:schemeClr>
                </a:solidFill>
                <a:latin typeface="Intel Clear Light" panose="020B0404020203020204" pitchFamily="34" charset="0"/>
              </a:rPr>
              <a:t>!</a:t>
            </a:r>
          </a:p>
          <a:p>
            <a:pPr lvl="1" algn="l">
              <a:spcBef>
                <a:spcPts val="1200"/>
              </a:spcBef>
              <a:buFontTx/>
              <a:buChar char="•"/>
            </a:pPr>
            <a:r>
              <a:rPr lang="en-US" dirty="0">
                <a:latin typeface="Intel Clear Light" panose="020B0404020203020204" pitchFamily="34" charset="0"/>
              </a:rPr>
              <a:t>It is impossible to automatically or objectively determine “doneness”</a:t>
            </a:r>
          </a:p>
          <a:p>
            <a:pPr lvl="1" algn="l">
              <a:spcBef>
                <a:spcPts val="1200"/>
              </a:spcBef>
              <a:buFontTx/>
              <a:buChar char="•"/>
            </a:pPr>
            <a:r>
              <a:rPr lang="en-US" dirty="0">
                <a:latin typeface="Intel Clear Light" panose="020B0404020203020204" pitchFamily="34" charset="0"/>
              </a:rPr>
              <a:t>Requirements must be sufficient to drive work forward at an acceptable level of risk for any given project or program.</a:t>
            </a:r>
          </a:p>
          <a:p>
            <a:pPr lvl="1" algn="l">
              <a:spcBef>
                <a:spcPts val="1200"/>
              </a:spcBef>
              <a:buFontTx/>
              <a:buChar char="•"/>
            </a:pPr>
            <a:r>
              <a:rPr lang="en-US" dirty="0">
                <a:latin typeface="Intel Clear Light" panose="020B0404020203020204" pitchFamily="34" charset="0"/>
              </a:rPr>
              <a:t>Subjective requirements quality requires recognition of the interdependence between the </a:t>
            </a:r>
            <a:r>
              <a:rPr lang="en-US" dirty="0">
                <a:solidFill>
                  <a:schemeClr val="bg2">
                    <a:lumMod val="20000"/>
                    <a:lumOff val="80000"/>
                  </a:schemeClr>
                </a:solidFill>
                <a:latin typeface="Intel Clear Light" panose="020B0404020203020204" pitchFamily="34" charset="0"/>
              </a:rPr>
              <a:t>producers</a:t>
            </a:r>
            <a:r>
              <a:rPr lang="en-US" dirty="0">
                <a:latin typeface="Intel Clear Light" panose="020B0404020203020204" pitchFamily="34" charset="0"/>
              </a:rPr>
              <a:t> and the </a:t>
            </a:r>
            <a:r>
              <a:rPr lang="en-US" dirty="0">
                <a:solidFill>
                  <a:schemeClr val="bg2">
                    <a:lumMod val="20000"/>
                    <a:lumOff val="80000"/>
                  </a:schemeClr>
                </a:solidFill>
                <a:latin typeface="Intel Clear Light" panose="020B0404020203020204" pitchFamily="34" charset="0"/>
              </a:rPr>
              <a:t>consumers</a:t>
            </a:r>
            <a:r>
              <a:rPr lang="en-US" dirty="0">
                <a:latin typeface="Intel Clear Light" panose="020B0404020203020204" pitchFamily="34" charset="0"/>
              </a:rPr>
              <a:t> of data.</a:t>
            </a:r>
          </a:p>
          <a:p>
            <a:pPr lvl="1" algn="l">
              <a:spcBef>
                <a:spcPts val="1200"/>
              </a:spcBef>
              <a:buFontTx/>
              <a:buChar char="•"/>
            </a:pPr>
            <a:r>
              <a:rPr lang="en-US" dirty="0">
                <a:latin typeface="Intel Clear Light" panose="020B0404020203020204" pitchFamily="34" charset="0"/>
              </a:rPr>
              <a:t>Subjective requirements quality assessments implicate both good authoring practices and strong requirements management.</a:t>
            </a:r>
          </a:p>
          <a:p>
            <a:pPr lvl="1" algn="l">
              <a:spcBef>
                <a:spcPts val="1200"/>
              </a:spcBef>
              <a:buFontTx/>
              <a:buChar char="•"/>
            </a:pPr>
            <a:r>
              <a:rPr lang="en-US" dirty="0">
                <a:latin typeface="Intel Clear Light" panose="020B0404020203020204" pitchFamily="34" charset="0"/>
              </a:rPr>
              <a:t>Metrics can measure and guide continuous improvement efforts with subjective Verification practices as well. </a:t>
            </a:r>
          </a:p>
        </p:txBody>
      </p:sp>
    </p:spTree>
    <p:extLst>
      <p:ext uri="{BB962C8B-B14F-4D97-AF65-F5344CB8AC3E}">
        <p14:creationId xmlns:p14="http://schemas.microsoft.com/office/powerpoint/2010/main" val="2923785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EB5FC-751D-4BA0-B7B4-869FD693D76A}"/>
              </a:ext>
            </a:extLst>
          </p:cNvPr>
          <p:cNvSpPr>
            <a:spLocks noGrp="1"/>
          </p:cNvSpPr>
          <p:nvPr>
            <p:ph type="title"/>
          </p:nvPr>
        </p:nvSpPr>
        <p:spPr/>
        <p:txBody>
          <a:bodyPr/>
          <a:lstStyle/>
          <a:p>
            <a:r>
              <a:rPr lang="en-US" dirty="0"/>
              <a:t>Producer-Consumer Quality Exchange (PCQX)</a:t>
            </a:r>
          </a:p>
        </p:txBody>
      </p:sp>
      <p:grpSp>
        <p:nvGrpSpPr>
          <p:cNvPr id="35" name="Group 34">
            <a:extLst>
              <a:ext uri="{FF2B5EF4-FFF2-40B4-BE49-F238E27FC236}">
                <a16:creationId xmlns:a16="http://schemas.microsoft.com/office/drawing/2014/main" id="{DB8AF06F-7667-45A3-A589-0A86DD8B3F14}"/>
              </a:ext>
            </a:extLst>
          </p:cNvPr>
          <p:cNvGrpSpPr/>
          <p:nvPr/>
        </p:nvGrpSpPr>
        <p:grpSpPr>
          <a:xfrm>
            <a:off x="-104919" y="1510743"/>
            <a:ext cx="6634926" cy="3618363"/>
            <a:chOff x="-671448" y="1959957"/>
            <a:chExt cx="9919941" cy="5083580"/>
          </a:xfrm>
        </p:grpSpPr>
        <p:grpSp>
          <p:nvGrpSpPr>
            <p:cNvPr id="3" name="Group 2">
              <a:extLst>
                <a:ext uri="{FF2B5EF4-FFF2-40B4-BE49-F238E27FC236}">
                  <a16:creationId xmlns:a16="http://schemas.microsoft.com/office/drawing/2014/main" id="{DBF3ED07-9429-4404-B624-D1C5BEC77D04}"/>
                </a:ext>
              </a:extLst>
            </p:cNvPr>
            <p:cNvGrpSpPr/>
            <p:nvPr/>
          </p:nvGrpSpPr>
          <p:grpSpPr>
            <a:xfrm>
              <a:off x="-671448" y="1959957"/>
              <a:ext cx="6323943" cy="5083580"/>
              <a:chOff x="-95973" y="2215486"/>
              <a:chExt cx="6323943" cy="5083580"/>
            </a:xfrm>
          </p:grpSpPr>
          <p:sp>
            <p:nvSpPr>
              <p:cNvPr id="4" name="Freeform: Shape 3">
                <a:extLst>
                  <a:ext uri="{FF2B5EF4-FFF2-40B4-BE49-F238E27FC236}">
                    <a16:creationId xmlns:a16="http://schemas.microsoft.com/office/drawing/2014/main" id="{256AC604-C788-487F-AD17-77D5000C64E5}"/>
                  </a:ext>
                </a:extLst>
              </p:cNvPr>
              <p:cNvSpPr/>
              <p:nvPr/>
            </p:nvSpPr>
            <p:spPr>
              <a:xfrm>
                <a:off x="4152234" y="2560599"/>
                <a:ext cx="2075736" cy="3112392"/>
              </a:xfrm>
              <a:custGeom>
                <a:avLst/>
                <a:gdLst>
                  <a:gd name="connsiteX0" fmla="*/ 1528263 w 1720095"/>
                  <a:gd name="connsiteY0" fmla="*/ 364481 h 1854378"/>
                  <a:gd name="connsiteX1" fmla="*/ 0 w 1720095"/>
                  <a:gd name="connsiteY1" fmla="*/ 0 h 1854378"/>
                  <a:gd name="connsiteX2" fmla="*/ 748145 w 1720095"/>
                  <a:gd name="connsiteY2" fmla="*/ 1854378 h 1854378"/>
                  <a:gd name="connsiteX3" fmla="*/ 1720095 w 1720095"/>
                  <a:gd name="connsiteY3" fmla="*/ 856850 h 1854378"/>
                  <a:gd name="connsiteX4" fmla="*/ 1528263 w 1720095"/>
                  <a:gd name="connsiteY4" fmla="*/ 364481 h 1854378"/>
                  <a:gd name="connsiteX0" fmla="*/ 1777644 w 1777644"/>
                  <a:gd name="connsiteY0" fmla="*/ 89522 h 1854378"/>
                  <a:gd name="connsiteX1" fmla="*/ 0 w 1777644"/>
                  <a:gd name="connsiteY1" fmla="*/ 0 h 1854378"/>
                  <a:gd name="connsiteX2" fmla="*/ 748145 w 1777644"/>
                  <a:gd name="connsiteY2" fmla="*/ 1854378 h 1854378"/>
                  <a:gd name="connsiteX3" fmla="*/ 1720095 w 1777644"/>
                  <a:gd name="connsiteY3" fmla="*/ 856850 h 1854378"/>
                  <a:gd name="connsiteX4" fmla="*/ 1777644 w 1777644"/>
                  <a:gd name="connsiteY4" fmla="*/ 89522 h 1854378"/>
                  <a:gd name="connsiteX0" fmla="*/ 1777644 w 1835195"/>
                  <a:gd name="connsiteY0" fmla="*/ 89522 h 1854378"/>
                  <a:gd name="connsiteX1" fmla="*/ 0 w 1835195"/>
                  <a:gd name="connsiteY1" fmla="*/ 0 h 1854378"/>
                  <a:gd name="connsiteX2" fmla="*/ 748145 w 1835195"/>
                  <a:gd name="connsiteY2" fmla="*/ 1854378 h 1854378"/>
                  <a:gd name="connsiteX3" fmla="*/ 1835195 w 1835195"/>
                  <a:gd name="connsiteY3" fmla="*/ 805695 h 1854378"/>
                  <a:gd name="connsiteX4" fmla="*/ 1777644 w 1835195"/>
                  <a:gd name="connsiteY4" fmla="*/ 89522 h 1854378"/>
                  <a:gd name="connsiteX0" fmla="*/ 1489896 w 1547447"/>
                  <a:gd name="connsiteY0" fmla="*/ 1163783 h 2928639"/>
                  <a:gd name="connsiteX1" fmla="*/ 0 w 1547447"/>
                  <a:gd name="connsiteY1" fmla="*/ 0 h 2928639"/>
                  <a:gd name="connsiteX2" fmla="*/ 460397 w 1547447"/>
                  <a:gd name="connsiteY2" fmla="*/ 2928639 h 2928639"/>
                  <a:gd name="connsiteX3" fmla="*/ 1547447 w 1547447"/>
                  <a:gd name="connsiteY3" fmla="*/ 1879956 h 2928639"/>
                  <a:gd name="connsiteX4" fmla="*/ 1489896 w 1547447"/>
                  <a:gd name="connsiteY4" fmla="*/ 1163783 h 2928639"/>
                  <a:gd name="connsiteX0" fmla="*/ 1739278 w 1796829"/>
                  <a:gd name="connsiteY0" fmla="*/ 1163783 h 2877484"/>
                  <a:gd name="connsiteX1" fmla="*/ 249382 w 1796829"/>
                  <a:gd name="connsiteY1" fmla="*/ 0 h 2877484"/>
                  <a:gd name="connsiteX2" fmla="*/ 0 w 1796829"/>
                  <a:gd name="connsiteY2" fmla="*/ 2877484 h 2877484"/>
                  <a:gd name="connsiteX3" fmla="*/ 1796829 w 1796829"/>
                  <a:gd name="connsiteY3" fmla="*/ 1879956 h 2877484"/>
                  <a:gd name="connsiteX4" fmla="*/ 1739278 w 1796829"/>
                  <a:gd name="connsiteY4" fmla="*/ 1163783 h 2877484"/>
                  <a:gd name="connsiteX0" fmla="*/ 1739278 w 2570552"/>
                  <a:gd name="connsiteY0" fmla="*/ 1163783 h 2877484"/>
                  <a:gd name="connsiteX1" fmla="*/ 249382 w 2570552"/>
                  <a:gd name="connsiteY1" fmla="*/ 0 h 2877484"/>
                  <a:gd name="connsiteX2" fmla="*/ 0 w 2570552"/>
                  <a:gd name="connsiteY2" fmla="*/ 2877484 h 2877484"/>
                  <a:gd name="connsiteX3" fmla="*/ 2570552 w 2570552"/>
                  <a:gd name="connsiteY3" fmla="*/ 2071788 h 2877484"/>
                  <a:gd name="connsiteX4" fmla="*/ 1739278 w 2570552"/>
                  <a:gd name="connsiteY4" fmla="*/ 1163783 h 2877484"/>
                  <a:gd name="connsiteX0" fmla="*/ 1950294 w 2570552"/>
                  <a:gd name="connsiteY0" fmla="*/ 978345 h 2877484"/>
                  <a:gd name="connsiteX1" fmla="*/ 249382 w 2570552"/>
                  <a:gd name="connsiteY1" fmla="*/ 0 h 2877484"/>
                  <a:gd name="connsiteX2" fmla="*/ 0 w 2570552"/>
                  <a:gd name="connsiteY2" fmla="*/ 2877484 h 2877484"/>
                  <a:gd name="connsiteX3" fmla="*/ 2570552 w 2570552"/>
                  <a:gd name="connsiteY3" fmla="*/ 2071788 h 2877484"/>
                  <a:gd name="connsiteX4" fmla="*/ 1950294 w 2570552"/>
                  <a:gd name="connsiteY4" fmla="*/ 978345 h 2877484"/>
                  <a:gd name="connsiteX0" fmla="*/ 2551368 w 2570552"/>
                  <a:gd name="connsiteY0" fmla="*/ 1585814 h 2877484"/>
                  <a:gd name="connsiteX1" fmla="*/ 249382 w 2570552"/>
                  <a:gd name="connsiteY1" fmla="*/ 0 h 2877484"/>
                  <a:gd name="connsiteX2" fmla="*/ 0 w 2570552"/>
                  <a:gd name="connsiteY2" fmla="*/ 2877484 h 2877484"/>
                  <a:gd name="connsiteX3" fmla="*/ 2570552 w 2570552"/>
                  <a:gd name="connsiteY3" fmla="*/ 2071788 h 2877484"/>
                  <a:gd name="connsiteX4" fmla="*/ 2551368 w 2570552"/>
                  <a:gd name="connsiteY4" fmla="*/ 1585814 h 2877484"/>
                  <a:gd name="connsiteX0" fmla="*/ 2551368 w 2992583"/>
                  <a:gd name="connsiteY0" fmla="*/ 1585814 h 2877484"/>
                  <a:gd name="connsiteX1" fmla="*/ 249382 w 2992583"/>
                  <a:gd name="connsiteY1" fmla="*/ 0 h 2877484"/>
                  <a:gd name="connsiteX2" fmla="*/ 0 w 2992583"/>
                  <a:gd name="connsiteY2" fmla="*/ 2877484 h 2877484"/>
                  <a:gd name="connsiteX3" fmla="*/ 2992583 w 2992583"/>
                  <a:gd name="connsiteY3" fmla="*/ 2724018 h 2877484"/>
                  <a:gd name="connsiteX4" fmla="*/ 2551368 w 2992583"/>
                  <a:gd name="connsiteY4" fmla="*/ 1585814 h 2877484"/>
                  <a:gd name="connsiteX0" fmla="*/ 2551368 w 2992583"/>
                  <a:gd name="connsiteY0" fmla="*/ 1432348 h 2724018"/>
                  <a:gd name="connsiteX1" fmla="*/ 952766 w 2992583"/>
                  <a:gd name="connsiteY1" fmla="*/ 0 h 2724018"/>
                  <a:gd name="connsiteX2" fmla="*/ 0 w 2992583"/>
                  <a:gd name="connsiteY2" fmla="*/ 2724018 h 2724018"/>
                  <a:gd name="connsiteX3" fmla="*/ 2992583 w 2992583"/>
                  <a:gd name="connsiteY3" fmla="*/ 2570552 h 2724018"/>
                  <a:gd name="connsiteX4" fmla="*/ 2551368 w 2992583"/>
                  <a:gd name="connsiteY4" fmla="*/ 1432348 h 2724018"/>
                  <a:gd name="connsiteX0" fmla="*/ 2800750 w 3241965"/>
                  <a:gd name="connsiteY0" fmla="*/ 1432348 h 3184416"/>
                  <a:gd name="connsiteX1" fmla="*/ 1202148 w 3241965"/>
                  <a:gd name="connsiteY1" fmla="*/ 0 h 3184416"/>
                  <a:gd name="connsiteX2" fmla="*/ 0 w 3241965"/>
                  <a:gd name="connsiteY2" fmla="*/ 3184416 h 3184416"/>
                  <a:gd name="connsiteX3" fmla="*/ 3241965 w 3241965"/>
                  <a:gd name="connsiteY3" fmla="*/ 2570552 h 3184416"/>
                  <a:gd name="connsiteX4" fmla="*/ 2800750 w 3241965"/>
                  <a:gd name="connsiteY4" fmla="*/ 1432348 h 3184416"/>
                  <a:gd name="connsiteX0" fmla="*/ 3422755 w 3422755"/>
                  <a:gd name="connsiteY0" fmla="*/ 1682213 h 3184416"/>
                  <a:gd name="connsiteX1" fmla="*/ 1202148 w 3422755"/>
                  <a:gd name="connsiteY1" fmla="*/ 0 h 3184416"/>
                  <a:gd name="connsiteX2" fmla="*/ 0 w 3422755"/>
                  <a:gd name="connsiteY2" fmla="*/ 3184416 h 3184416"/>
                  <a:gd name="connsiteX3" fmla="*/ 3241965 w 3422755"/>
                  <a:gd name="connsiteY3" fmla="*/ 2570552 h 3184416"/>
                  <a:gd name="connsiteX4" fmla="*/ 3422755 w 3422755"/>
                  <a:gd name="connsiteY4" fmla="*/ 1682213 h 3184416"/>
                  <a:gd name="connsiteX0" fmla="*/ 3422755 w 3704481"/>
                  <a:gd name="connsiteY0" fmla="*/ 1682213 h 3184416"/>
                  <a:gd name="connsiteX1" fmla="*/ 1202148 w 3704481"/>
                  <a:gd name="connsiteY1" fmla="*/ 0 h 3184416"/>
                  <a:gd name="connsiteX2" fmla="*/ 0 w 3704481"/>
                  <a:gd name="connsiteY2" fmla="*/ 3184416 h 3184416"/>
                  <a:gd name="connsiteX3" fmla="*/ 3704481 w 3704481"/>
                  <a:gd name="connsiteY3" fmla="*/ 2219678 h 3184416"/>
                  <a:gd name="connsiteX4" fmla="*/ 3422755 w 3704481"/>
                  <a:gd name="connsiteY4" fmla="*/ 1682213 h 3184416"/>
                  <a:gd name="connsiteX0" fmla="*/ 3422755 w 3704481"/>
                  <a:gd name="connsiteY0" fmla="*/ 1602468 h 3104671"/>
                  <a:gd name="connsiteX1" fmla="*/ 2074018 w 3704481"/>
                  <a:gd name="connsiteY1" fmla="*/ 0 h 3104671"/>
                  <a:gd name="connsiteX2" fmla="*/ 0 w 3704481"/>
                  <a:gd name="connsiteY2" fmla="*/ 3104671 h 3104671"/>
                  <a:gd name="connsiteX3" fmla="*/ 3704481 w 3704481"/>
                  <a:gd name="connsiteY3" fmla="*/ 2139933 h 3104671"/>
                  <a:gd name="connsiteX4" fmla="*/ 3422755 w 3704481"/>
                  <a:gd name="connsiteY4" fmla="*/ 1602468 h 3104671"/>
                  <a:gd name="connsiteX0" fmla="*/ 2417979 w 2699705"/>
                  <a:gd name="connsiteY0" fmla="*/ 1602468 h 3024927"/>
                  <a:gd name="connsiteX1" fmla="*/ 1069242 w 2699705"/>
                  <a:gd name="connsiteY1" fmla="*/ 0 h 3024927"/>
                  <a:gd name="connsiteX2" fmla="*/ 0 w 2699705"/>
                  <a:gd name="connsiteY2" fmla="*/ 3024927 h 3024927"/>
                  <a:gd name="connsiteX3" fmla="*/ 2699705 w 2699705"/>
                  <a:gd name="connsiteY3" fmla="*/ 2139933 h 3024927"/>
                  <a:gd name="connsiteX4" fmla="*/ 2417979 w 2699705"/>
                  <a:gd name="connsiteY4" fmla="*/ 1602468 h 3024927"/>
                  <a:gd name="connsiteX0" fmla="*/ 2417979 w 2699705"/>
                  <a:gd name="connsiteY0" fmla="*/ 1101536 h 2523995"/>
                  <a:gd name="connsiteX1" fmla="*/ 623969 w 2699705"/>
                  <a:gd name="connsiteY1" fmla="*/ 0 h 2523995"/>
                  <a:gd name="connsiteX2" fmla="*/ 0 w 2699705"/>
                  <a:gd name="connsiteY2" fmla="*/ 2523995 h 2523995"/>
                  <a:gd name="connsiteX3" fmla="*/ 2699705 w 2699705"/>
                  <a:gd name="connsiteY3" fmla="*/ 1639001 h 2523995"/>
                  <a:gd name="connsiteX4" fmla="*/ 2417979 w 2699705"/>
                  <a:gd name="connsiteY4" fmla="*/ 1101536 h 2523995"/>
                  <a:gd name="connsiteX0" fmla="*/ 1794010 w 2075736"/>
                  <a:gd name="connsiteY0" fmla="*/ 1101536 h 3112392"/>
                  <a:gd name="connsiteX1" fmla="*/ 0 w 2075736"/>
                  <a:gd name="connsiteY1" fmla="*/ 0 h 3112392"/>
                  <a:gd name="connsiteX2" fmla="*/ 28038 w 2075736"/>
                  <a:gd name="connsiteY2" fmla="*/ 3112392 h 3112392"/>
                  <a:gd name="connsiteX3" fmla="*/ 2075736 w 2075736"/>
                  <a:gd name="connsiteY3" fmla="*/ 1639001 h 3112392"/>
                  <a:gd name="connsiteX4" fmla="*/ 1794010 w 2075736"/>
                  <a:gd name="connsiteY4" fmla="*/ 1101536 h 31123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5736" h="3112392">
                    <a:moveTo>
                      <a:pt x="1794010" y="1101536"/>
                    </a:moveTo>
                    <a:lnTo>
                      <a:pt x="0" y="0"/>
                    </a:lnTo>
                    <a:lnTo>
                      <a:pt x="28038" y="3112392"/>
                    </a:lnTo>
                    <a:lnTo>
                      <a:pt x="2075736" y="1639001"/>
                    </a:lnTo>
                    <a:lnTo>
                      <a:pt x="1794010" y="1101536"/>
                    </a:lnTo>
                    <a:close/>
                  </a:path>
                </a:pathLst>
              </a:custGeom>
              <a:solidFill>
                <a:schemeClr val="bg1">
                  <a:lumMod val="9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5" name="Oval 4">
                <a:extLst>
                  <a:ext uri="{FF2B5EF4-FFF2-40B4-BE49-F238E27FC236}">
                    <a16:creationId xmlns:a16="http://schemas.microsoft.com/office/drawing/2014/main" id="{C6C6DFD4-E3BF-4935-802D-2877B4D18449}"/>
                  </a:ext>
                </a:extLst>
              </p:cNvPr>
              <p:cNvSpPr/>
              <p:nvPr/>
            </p:nvSpPr>
            <p:spPr>
              <a:xfrm>
                <a:off x="802760" y="2215486"/>
                <a:ext cx="4284152" cy="3807592"/>
              </a:xfrm>
              <a:prstGeom prst="ellipse">
                <a:avLst/>
              </a:prstGeom>
              <a:solidFill>
                <a:srgbClr val="F2F2F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graphicFrame>
            <p:nvGraphicFramePr>
              <p:cNvPr id="6" name="Diagram 5">
                <a:extLst>
                  <a:ext uri="{FF2B5EF4-FFF2-40B4-BE49-F238E27FC236}">
                    <a16:creationId xmlns:a16="http://schemas.microsoft.com/office/drawing/2014/main" id="{86A3FF6F-9DED-4192-9BD4-3C658D6A4967}"/>
                  </a:ext>
                </a:extLst>
              </p:cNvPr>
              <p:cNvGraphicFramePr/>
              <p:nvPr/>
            </p:nvGraphicFramePr>
            <p:xfrm>
              <a:off x="-95973" y="2361407"/>
              <a:ext cx="5898169" cy="32809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a:extLst>
                  <a:ext uri="{FF2B5EF4-FFF2-40B4-BE49-F238E27FC236}">
                    <a16:creationId xmlns:a16="http://schemas.microsoft.com/office/drawing/2014/main" id="{B340ADD1-E192-47CF-8388-DBC1B1FE8288}"/>
                  </a:ext>
                </a:extLst>
              </p:cNvPr>
              <p:cNvSpPr txBox="1"/>
              <p:nvPr/>
            </p:nvSpPr>
            <p:spPr>
              <a:xfrm>
                <a:off x="1838071" y="6088326"/>
                <a:ext cx="2435767" cy="121074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marL="0" marR="0" indent="0" algn="ctr" defTabSz="2438338" rtl="0" fontAlgn="auto" latinLnBrk="0" hangingPunct="0">
                  <a:lnSpc>
                    <a:spcPct val="100000"/>
                  </a:lnSpc>
                  <a:spcBef>
                    <a:spcPts val="0"/>
                  </a:spcBef>
                  <a:spcAft>
                    <a:spcPts val="0"/>
                  </a:spcAft>
                  <a:buClrTx/>
                  <a:buSzTx/>
                  <a:buFontTx/>
                  <a:buNone/>
                  <a:tabLst/>
                </a:pPr>
                <a:r>
                  <a:rPr kumimoji="0" lang="en-US" sz="1400" b="1" i="0" u="none" strike="noStrike" cap="none" spc="0" normalizeH="0" baseline="0" dirty="0">
                    <a:ln>
                      <a:noFill/>
                    </a:ln>
                    <a:effectLst/>
                    <a:uFillTx/>
                    <a:latin typeface="+mn-lt"/>
                    <a:ea typeface="+mn-ea"/>
                    <a:cs typeface="+mn-cs"/>
                    <a:sym typeface="Helvetica Neue"/>
                  </a:rPr>
                  <a:t>Detailed Continuous </a:t>
                </a:r>
                <a:r>
                  <a:rPr lang="en-US" sz="1400" b="1" dirty="0">
                    <a:sym typeface="Helvetica Neue"/>
                  </a:rPr>
                  <a:t>Informal </a:t>
                </a:r>
                <a:r>
                  <a:rPr kumimoji="0" lang="en-US" sz="1400" b="1" i="0" u="none" strike="noStrike" cap="none" spc="0" normalizeH="0" baseline="0" dirty="0">
                    <a:ln>
                      <a:noFill/>
                    </a:ln>
                    <a:effectLst/>
                    <a:uFillTx/>
                    <a:latin typeface="+mn-lt"/>
                    <a:ea typeface="+mn-ea"/>
                    <a:cs typeface="+mn-cs"/>
                    <a:sym typeface="Helvetica Neue"/>
                  </a:rPr>
                  <a:t>Feedback Cycle</a:t>
                </a:r>
              </a:p>
            </p:txBody>
          </p:sp>
        </p:grpSp>
        <p:sp>
          <p:nvSpPr>
            <p:cNvPr id="8" name="Freeform: Shape 7">
              <a:extLst>
                <a:ext uri="{FF2B5EF4-FFF2-40B4-BE49-F238E27FC236}">
                  <a16:creationId xmlns:a16="http://schemas.microsoft.com/office/drawing/2014/main" id="{A06C4AA9-5D8F-4046-B2B0-8F6F2C72A5AA}"/>
                </a:ext>
              </a:extLst>
            </p:cNvPr>
            <p:cNvSpPr/>
            <p:nvPr/>
          </p:nvSpPr>
          <p:spPr>
            <a:xfrm>
              <a:off x="1755831" y="5539208"/>
              <a:ext cx="1449298" cy="724475"/>
            </a:xfrm>
            <a:custGeom>
              <a:avLst/>
              <a:gdLst>
                <a:gd name="connsiteX0" fmla="*/ 0 w 1449298"/>
                <a:gd name="connsiteY0" fmla="*/ 0 h 724475"/>
                <a:gd name="connsiteX1" fmla="*/ 1449298 w 1449298"/>
                <a:gd name="connsiteY1" fmla="*/ 0 h 724475"/>
                <a:gd name="connsiteX2" fmla="*/ 1449298 w 1449298"/>
                <a:gd name="connsiteY2" fmla="*/ 724475 h 724475"/>
                <a:gd name="connsiteX3" fmla="*/ 0 w 1449298"/>
                <a:gd name="connsiteY3" fmla="*/ 724475 h 724475"/>
                <a:gd name="connsiteX4" fmla="*/ 0 w 1449298"/>
                <a:gd name="connsiteY4" fmla="*/ 0 h 724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9298" h="724475">
                  <a:moveTo>
                    <a:pt x="0" y="0"/>
                  </a:moveTo>
                  <a:lnTo>
                    <a:pt x="1449298" y="0"/>
                  </a:lnTo>
                  <a:lnTo>
                    <a:pt x="1449298" y="724475"/>
                  </a:lnTo>
                  <a:lnTo>
                    <a:pt x="0" y="72447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6035" tIns="26035" rIns="26035" bIns="26035" numCol="1" spcCol="1270" anchor="ctr" anchorCtr="0">
              <a:noAutofit/>
            </a:bodyPr>
            <a:lstStyle/>
            <a:p>
              <a:pPr marL="0" lvl="0" indent="0" algn="ctr" defTabSz="1822450">
                <a:lnSpc>
                  <a:spcPct val="90000"/>
                </a:lnSpc>
                <a:spcBef>
                  <a:spcPct val="0"/>
                </a:spcBef>
                <a:spcAft>
                  <a:spcPct val="35000"/>
                </a:spcAft>
                <a:buNone/>
              </a:pPr>
              <a:endParaRPr lang="en-US" sz="4100" kern="1200"/>
            </a:p>
          </p:txBody>
        </p:sp>
        <p:sp>
          <p:nvSpPr>
            <p:cNvPr id="9" name="TextBox 8">
              <a:extLst>
                <a:ext uri="{FF2B5EF4-FFF2-40B4-BE49-F238E27FC236}">
                  <a16:creationId xmlns:a16="http://schemas.microsoft.com/office/drawing/2014/main" id="{12A0418E-B081-4D65-90F0-5711698A847D}"/>
                </a:ext>
              </a:extLst>
            </p:cNvPr>
            <p:cNvSpPr txBox="1"/>
            <p:nvPr/>
          </p:nvSpPr>
          <p:spPr>
            <a:xfrm>
              <a:off x="6899547" y="4722731"/>
              <a:ext cx="1686340" cy="60537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marL="0" marR="0" indent="0" algn="ctr" defTabSz="2438338" rtl="0" fontAlgn="auto" latinLnBrk="0" hangingPunct="0">
                <a:lnSpc>
                  <a:spcPct val="100000"/>
                </a:lnSpc>
                <a:spcBef>
                  <a:spcPts val="0"/>
                </a:spcBef>
                <a:spcAft>
                  <a:spcPts val="0"/>
                </a:spcAft>
                <a:buClrTx/>
                <a:buSzTx/>
                <a:buFontTx/>
                <a:buNone/>
                <a:tabLst/>
              </a:pPr>
              <a:r>
                <a:rPr lang="en-US" sz="1400" b="1" dirty="0">
                  <a:sym typeface="Helvetica Neue"/>
                </a:rPr>
                <a:t>Artifact Level PCQ</a:t>
              </a:r>
              <a:endParaRPr kumimoji="0" lang="en-US" sz="1400" b="1" i="0" u="none" strike="noStrike" cap="none" spc="0" normalizeH="0" baseline="0" dirty="0">
                <a:ln>
                  <a:noFill/>
                </a:ln>
                <a:effectLst/>
                <a:uFillTx/>
                <a:sym typeface="Helvetica Neue"/>
              </a:endParaRPr>
            </a:p>
          </p:txBody>
        </p:sp>
        <p:cxnSp>
          <p:nvCxnSpPr>
            <p:cNvPr id="10" name="Straight Connector 9">
              <a:extLst>
                <a:ext uri="{FF2B5EF4-FFF2-40B4-BE49-F238E27FC236}">
                  <a16:creationId xmlns:a16="http://schemas.microsoft.com/office/drawing/2014/main" id="{4497382D-073C-42BE-A438-8CC7AEEAE8DA}"/>
                </a:ext>
              </a:extLst>
            </p:cNvPr>
            <p:cNvCxnSpPr>
              <a:cxnSpLocks/>
            </p:cNvCxnSpPr>
            <p:nvPr/>
          </p:nvCxnSpPr>
          <p:spPr>
            <a:xfrm>
              <a:off x="5540526" y="3253606"/>
              <a:ext cx="3181551" cy="0"/>
            </a:xfrm>
            <a:prstGeom prst="line">
              <a:avLst/>
            </a:prstGeom>
            <a:noFill/>
            <a:ln w="12700" cap="flat">
              <a:solidFill>
                <a:srgbClr val="000000"/>
              </a:solidFill>
              <a:prstDash val="sysDot"/>
              <a:miter lim="400000"/>
            </a:ln>
            <a:effectLst/>
            <a:sp3d/>
          </p:spPr>
          <p:style>
            <a:lnRef idx="0">
              <a:scrgbClr r="0" g="0" b="0"/>
            </a:lnRef>
            <a:fillRef idx="0">
              <a:scrgbClr r="0" g="0" b="0"/>
            </a:fillRef>
            <a:effectRef idx="0">
              <a:scrgbClr r="0" g="0" b="0"/>
            </a:effectRef>
            <a:fontRef idx="none"/>
          </p:style>
        </p:cxnSp>
        <p:sp>
          <p:nvSpPr>
            <p:cNvPr id="11" name="Freeform: Shape 10">
              <a:extLst>
                <a:ext uri="{FF2B5EF4-FFF2-40B4-BE49-F238E27FC236}">
                  <a16:creationId xmlns:a16="http://schemas.microsoft.com/office/drawing/2014/main" id="{8580D997-62A2-4BD3-8A7E-1A3A213A4AA0}"/>
                </a:ext>
              </a:extLst>
            </p:cNvPr>
            <p:cNvSpPr/>
            <p:nvPr/>
          </p:nvSpPr>
          <p:spPr>
            <a:xfrm>
              <a:off x="5737392" y="3906269"/>
              <a:ext cx="392191" cy="231869"/>
            </a:xfrm>
            <a:custGeom>
              <a:avLst/>
              <a:gdLst>
                <a:gd name="connsiteX0" fmla="*/ 0 w 1449298"/>
                <a:gd name="connsiteY0" fmla="*/ 0 h 724475"/>
                <a:gd name="connsiteX1" fmla="*/ 1449298 w 1449298"/>
                <a:gd name="connsiteY1" fmla="*/ 0 h 724475"/>
                <a:gd name="connsiteX2" fmla="*/ 1449298 w 1449298"/>
                <a:gd name="connsiteY2" fmla="*/ 724475 h 724475"/>
                <a:gd name="connsiteX3" fmla="*/ 0 w 1449298"/>
                <a:gd name="connsiteY3" fmla="*/ 724475 h 724475"/>
                <a:gd name="connsiteX4" fmla="*/ 0 w 1449298"/>
                <a:gd name="connsiteY4" fmla="*/ 0 h 724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9298" h="724475">
                  <a:moveTo>
                    <a:pt x="0" y="0"/>
                  </a:moveTo>
                  <a:lnTo>
                    <a:pt x="1449298" y="0"/>
                  </a:lnTo>
                  <a:lnTo>
                    <a:pt x="1449298" y="724475"/>
                  </a:lnTo>
                  <a:lnTo>
                    <a:pt x="0" y="72447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endParaRPr lang="en-US" sz="1200" b="1" kern="1200" baseline="-25000" dirty="0"/>
            </a:p>
          </p:txBody>
        </p:sp>
        <p:grpSp>
          <p:nvGrpSpPr>
            <p:cNvPr id="12" name="Group 11">
              <a:extLst>
                <a:ext uri="{FF2B5EF4-FFF2-40B4-BE49-F238E27FC236}">
                  <a16:creationId xmlns:a16="http://schemas.microsoft.com/office/drawing/2014/main" id="{22A7C42E-623E-46B8-A063-A4EDBB83B294}"/>
                </a:ext>
              </a:extLst>
            </p:cNvPr>
            <p:cNvGrpSpPr/>
            <p:nvPr/>
          </p:nvGrpSpPr>
          <p:grpSpPr>
            <a:xfrm flipH="1">
              <a:off x="5705666" y="3894588"/>
              <a:ext cx="581216" cy="580238"/>
              <a:chOff x="5439622" y="2032941"/>
              <a:chExt cx="1580526" cy="1580526"/>
            </a:xfrm>
          </p:grpSpPr>
          <p:sp>
            <p:nvSpPr>
              <p:cNvPr id="13" name="Freeform: Shape 12">
                <a:extLst>
                  <a:ext uri="{FF2B5EF4-FFF2-40B4-BE49-F238E27FC236}">
                    <a16:creationId xmlns:a16="http://schemas.microsoft.com/office/drawing/2014/main" id="{79C583B9-EC5B-4025-9426-356FF4908C58}"/>
                  </a:ext>
                </a:extLst>
              </p:cNvPr>
              <p:cNvSpPr/>
              <p:nvPr/>
            </p:nvSpPr>
            <p:spPr>
              <a:xfrm>
                <a:off x="5439622" y="2032941"/>
                <a:ext cx="1580526" cy="1580526"/>
              </a:xfrm>
              <a:custGeom>
                <a:avLst/>
                <a:gdLst>
                  <a:gd name="connsiteX0" fmla="*/ 0 w 1580526"/>
                  <a:gd name="connsiteY0" fmla="*/ 790263 h 1580526"/>
                  <a:gd name="connsiteX1" fmla="*/ 790263 w 1580526"/>
                  <a:gd name="connsiteY1" fmla="*/ 0 h 1580526"/>
                  <a:gd name="connsiteX2" fmla="*/ 1580526 w 1580526"/>
                  <a:gd name="connsiteY2" fmla="*/ 790263 h 1580526"/>
                  <a:gd name="connsiteX3" fmla="*/ 790263 w 1580526"/>
                  <a:gd name="connsiteY3" fmla="*/ 1580526 h 1580526"/>
                  <a:gd name="connsiteX4" fmla="*/ 0 w 1580526"/>
                  <a:gd name="connsiteY4" fmla="*/ 790263 h 15805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0526" h="1580526">
                    <a:moveTo>
                      <a:pt x="0" y="790263"/>
                    </a:moveTo>
                    <a:cubicBezTo>
                      <a:pt x="0" y="353813"/>
                      <a:pt x="353813" y="0"/>
                      <a:pt x="790263" y="0"/>
                    </a:cubicBezTo>
                    <a:cubicBezTo>
                      <a:pt x="1226713" y="0"/>
                      <a:pt x="1580526" y="353813"/>
                      <a:pt x="1580526" y="790263"/>
                    </a:cubicBezTo>
                    <a:cubicBezTo>
                      <a:pt x="1580526" y="1226713"/>
                      <a:pt x="1226713" y="1580526"/>
                      <a:pt x="790263" y="1580526"/>
                    </a:cubicBezTo>
                    <a:cubicBezTo>
                      <a:pt x="353813" y="1580526"/>
                      <a:pt x="0" y="1226713"/>
                      <a:pt x="0" y="790263"/>
                    </a:cubicBez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1">
                  <a:shade val="80000"/>
                  <a:hueOff val="807133"/>
                  <a:satOff val="-62354"/>
                  <a:lumOff val="37670"/>
                  <a:alphaOff val="0"/>
                </a:schemeClr>
              </a:fillRef>
              <a:effectRef idx="2">
                <a:schemeClr val="accent1">
                  <a:shade val="80000"/>
                  <a:hueOff val="807133"/>
                  <a:satOff val="-62354"/>
                  <a:lumOff val="37670"/>
                  <a:alphaOff val="0"/>
                </a:schemeClr>
              </a:effectRef>
              <a:fontRef idx="minor">
                <a:schemeClr val="lt1"/>
              </a:fontRef>
            </p:style>
            <p:txBody>
              <a:bodyPr spcFirstLastPara="0" vert="horz" wrap="square" lIns="323919" tIns="487587" rIns="323919" bIns="487588" numCol="1" spcCol="1270" anchor="ctr" anchorCtr="0">
                <a:noAutofit/>
              </a:bodyPr>
              <a:lstStyle/>
              <a:p>
                <a:pPr marL="0" lvl="0" indent="0" algn="ctr" defTabSz="577850">
                  <a:lnSpc>
                    <a:spcPct val="90000"/>
                  </a:lnSpc>
                  <a:spcBef>
                    <a:spcPct val="0"/>
                  </a:spcBef>
                  <a:spcAft>
                    <a:spcPct val="35000"/>
                  </a:spcAft>
                  <a:buNone/>
                </a:pPr>
                <a:endParaRPr lang="en-US" sz="1300" kern="1200" dirty="0"/>
              </a:p>
            </p:txBody>
          </p:sp>
          <p:pic>
            <p:nvPicPr>
              <p:cNvPr id="14" name="Picture 13">
                <a:extLst>
                  <a:ext uri="{FF2B5EF4-FFF2-40B4-BE49-F238E27FC236}">
                    <a16:creationId xmlns:a16="http://schemas.microsoft.com/office/drawing/2014/main" id="{86B79C96-905C-4200-B48F-30429F800AD0}"/>
                  </a:ext>
                </a:extLst>
              </p:cNvPr>
              <p:cNvPicPr>
                <a:picLocks noChangeAspect="1"/>
              </p:cNvPicPr>
              <p:nvPr/>
            </p:nvPicPr>
            <p:blipFill>
              <a:blip r:embed="rId7"/>
              <a:stretch>
                <a:fillRect/>
              </a:stretch>
            </p:blipFill>
            <p:spPr>
              <a:xfrm flipH="1">
                <a:off x="5616365" y="2283553"/>
                <a:ext cx="1208055" cy="1125173"/>
              </a:xfrm>
              <a:prstGeom prst="rect">
                <a:avLst/>
              </a:prstGeom>
            </p:spPr>
          </p:pic>
        </p:grpSp>
        <p:cxnSp>
          <p:nvCxnSpPr>
            <p:cNvPr id="15" name="Straight Connector 14">
              <a:extLst>
                <a:ext uri="{FF2B5EF4-FFF2-40B4-BE49-F238E27FC236}">
                  <a16:creationId xmlns:a16="http://schemas.microsoft.com/office/drawing/2014/main" id="{B5EF17F5-0B61-4793-B712-7F85CA55F727}"/>
                </a:ext>
              </a:extLst>
            </p:cNvPr>
            <p:cNvCxnSpPr>
              <a:cxnSpLocks/>
              <a:stCxn id="16" idx="2"/>
            </p:cNvCxnSpPr>
            <p:nvPr/>
          </p:nvCxnSpPr>
          <p:spPr>
            <a:xfrm>
              <a:off x="5758867" y="3864154"/>
              <a:ext cx="3193080" cy="3270"/>
            </a:xfrm>
            <a:prstGeom prst="line">
              <a:avLst/>
            </a:prstGeom>
            <a:noFill/>
            <a:ln w="12700" cap="flat">
              <a:solidFill>
                <a:srgbClr val="000000"/>
              </a:solidFill>
              <a:prstDash val="sysDot"/>
              <a:miter lim="400000"/>
            </a:ln>
            <a:effectLst/>
            <a:sp3d/>
          </p:spPr>
          <p:style>
            <a:lnRef idx="0">
              <a:scrgbClr r="0" g="0" b="0"/>
            </a:lnRef>
            <a:fillRef idx="0">
              <a:scrgbClr r="0" g="0" b="0"/>
            </a:fillRef>
            <a:effectRef idx="0">
              <a:scrgbClr r="0" g="0" b="0"/>
            </a:effectRef>
            <a:fontRef idx="none"/>
          </p:style>
        </p:cxnSp>
        <p:pic>
          <p:nvPicPr>
            <p:cNvPr id="16" name="Picture 15">
              <a:extLst>
                <a:ext uri="{FF2B5EF4-FFF2-40B4-BE49-F238E27FC236}">
                  <a16:creationId xmlns:a16="http://schemas.microsoft.com/office/drawing/2014/main" id="{1EE4B99F-00EB-4E56-9DA7-EB8418FE18AF}"/>
                </a:ext>
              </a:extLst>
            </p:cNvPr>
            <p:cNvPicPr>
              <a:picLocks noChangeAspect="1"/>
            </p:cNvPicPr>
            <p:nvPr/>
          </p:nvPicPr>
          <p:blipFill>
            <a:blip r:embed="rId8"/>
            <a:stretch>
              <a:fillRect/>
            </a:stretch>
          </p:blipFill>
          <p:spPr>
            <a:xfrm>
              <a:off x="5453263" y="3252947"/>
              <a:ext cx="611207" cy="611207"/>
            </a:xfrm>
            <a:prstGeom prst="rect">
              <a:avLst/>
            </a:prstGeom>
          </p:spPr>
        </p:pic>
        <p:sp>
          <p:nvSpPr>
            <p:cNvPr id="17" name="Arrow: Circular 16">
              <a:extLst>
                <a:ext uri="{FF2B5EF4-FFF2-40B4-BE49-F238E27FC236}">
                  <a16:creationId xmlns:a16="http://schemas.microsoft.com/office/drawing/2014/main" id="{7BA59411-49F1-424A-8146-B88D87BD7B02}"/>
                </a:ext>
              </a:extLst>
            </p:cNvPr>
            <p:cNvSpPr/>
            <p:nvPr/>
          </p:nvSpPr>
          <p:spPr>
            <a:xfrm rot="11480281" flipH="1">
              <a:off x="5550076" y="3743197"/>
              <a:ext cx="899859" cy="899859"/>
            </a:xfrm>
            <a:prstGeom prst="circularArrow">
              <a:avLst>
                <a:gd name="adj1" fmla="val 10980"/>
                <a:gd name="adj2" fmla="val 1142322"/>
                <a:gd name="adj3" fmla="val 4500000"/>
                <a:gd name="adj4" fmla="val 19513671"/>
                <a:gd name="adj5" fmla="val 12500"/>
              </a:avLst>
            </a:prstGeom>
            <a:gradFill>
              <a:gsLst>
                <a:gs pos="57000">
                  <a:srgbClr val="EDF0F8"/>
                </a:gs>
                <a:gs pos="15000">
                  <a:schemeClr val="bg1"/>
                </a:gs>
                <a:gs pos="100000">
                  <a:srgbClr val="CCD7EB"/>
                </a:gs>
              </a:gsLst>
              <a:path path="circle">
                <a:fillToRect t="100000" r="100000"/>
              </a:path>
            </a:gradFill>
            <a:ln>
              <a:noFill/>
            </a:ln>
            <a:effectLst/>
            <a:scene3d>
              <a:camera prst="orthographicFront"/>
              <a:lightRig rig="chilly" dir="t"/>
            </a:scene3d>
            <a:sp3d prstMaterial="translucentPowder">
              <a:bevelT w="127000" h="25400" prst="softRound"/>
            </a:sp3d>
          </p:spPr>
        </p:sp>
        <p:cxnSp>
          <p:nvCxnSpPr>
            <p:cNvPr id="18" name="Straight Connector 17">
              <a:extLst>
                <a:ext uri="{FF2B5EF4-FFF2-40B4-BE49-F238E27FC236}">
                  <a16:creationId xmlns:a16="http://schemas.microsoft.com/office/drawing/2014/main" id="{C78DA942-D727-4531-977E-2067E7F42AA2}"/>
                </a:ext>
              </a:extLst>
            </p:cNvPr>
            <p:cNvCxnSpPr>
              <a:cxnSpLocks/>
            </p:cNvCxnSpPr>
            <p:nvPr/>
          </p:nvCxnSpPr>
          <p:spPr>
            <a:xfrm>
              <a:off x="6011382" y="4474826"/>
              <a:ext cx="3205825" cy="0"/>
            </a:xfrm>
            <a:prstGeom prst="line">
              <a:avLst/>
            </a:prstGeom>
            <a:noFill/>
            <a:ln w="12700" cap="flat">
              <a:solidFill>
                <a:srgbClr val="000000"/>
              </a:solidFill>
              <a:prstDash val="sysDot"/>
              <a:miter lim="400000"/>
            </a:ln>
            <a:effectLst/>
            <a:sp3d/>
          </p:spPr>
          <p:style>
            <a:lnRef idx="0">
              <a:scrgbClr r="0" g="0" b="0"/>
            </a:lnRef>
            <a:fillRef idx="0">
              <a:scrgbClr r="0" g="0" b="0"/>
            </a:fillRef>
            <a:effectRef idx="0">
              <a:scrgbClr r="0" g="0" b="0"/>
            </a:effectRef>
            <a:fontRef idx="none"/>
          </p:style>
        </p:cxnSp>
        <p:grpSp>
          <p:nvGrpSpPr>
            <p:cNvPr id="19" name="Group 18">
              <a:extLst>
                <a:ext uri="{FF2B5EF4-FFF2-40B4-BE49-F238E27FC236}">
                  <a16:creationId xmlns:a16="http://schemas.microsoft.com/office/drawing/2014/main" id="{A996C982-1AC3-4378-A1DC-82219EB3ADD6}"/>
                </a:ext>
              </a:extLst>
            </p:cNvPr>
            <p:cNvGrpSpPr/>
            <p:nvPr/>
          </p:nvGrpSpPr>
          <p:grpSpPr>
            <a:xfrm>
              <a:off x="5217280" y="2656567"/>
              <a:ext cx="581216" cy="580238"/>
              <a:chOff x="5439622" y="2032941"/>
              <a:chExt cx="1580526" cy="1580526"/>
            </a:xfrm>
          </p:grpSpPr>
          <p:sp>
            <p:nvSpPr>
              <p:cNvPr id="20" name="Freeform: Shape 19">
                <a:extLst>
                  <a:ext uri="{FF2B5EF4-FFF2-40B4-BE49-F238E27FC236}">
                    <a16:creationId xmlns:a16="http://schemas.microsoft.com/office/drawing/2014/main" id="{A512F065-2C3C-4F40-BFBA-92445E99BF06}"/>
                  </a:ext>
                </a:extLst>
              </p:cNvPr>
              <p:cNvSpPr/>
              <p:nvPr/>
            </p:nvSpPr>
            <p:spPr>
              <a:xfrm>
                <a:off x="5439622" y="2032941"/>
                <a:ext cx="1580526" cy="1580526"/>
              </a:xfrm>
              <a:custGeom>
                <a:avLst/>
                <a:gdLst>
                  <a:gd name="connsiteX0" fmla="*/ 0 w 1580526"/>
                  <a:gd name="connsiteY0" fmla="*/ 790263 h 1580526"/>
                  <a:gd name="connsiteX1" fmla="*/ 790263 w 1580526"/>
                  <a:gd name="connsiteY1" fmla="*/ 0 h 1580526"/>
                  <a:gd name="connsiteX2" fmla="*/ 1580526 w 1580526"/>
                  <a:gd name="connsiteY2" fmla="*/ 790263 h 1580526"/>
                  <a:gd name="connsiteX3" fmla="*/ 790263 w 1580526"/>
                  <a:gd name="connsiteY3" fmla="*/ 1580526 h 1580526"/>
                  <a:gd name="connsiteX4" fmla="*/ 0 w 1580526"/>
                  <a:gd name="connsiteY4" fmla="*/ 790263 h 15805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0526" h="1580526">
                    <a:moveTo>
                      <a:pt x="0" y="790263"/>
                    </a:moveTo>
                    <a:cubicBezTo>
                      <a:pt x="0" y="353813"/>
                      <a:pt x="353813" y="0"/>
                      <a:pt x="790263" y="0"/>
                    </a:cubicBezTo>
                    <a:cubicBezTo>
                      <a:pt x="1226713" y="0"/>
                      <a:pt x="1580526" y="353813"/>
                      <a:pt x="1580526" y="790263"/>
                    </a:cubicBezTo>
                    <a:cubicBezTo>
                      <a:pt x="1580526" y="1226713"/>
                      <a:pt x="1226713" y="1580526"/>
                      <a:pt x="790263" y="1580526"/>
                    </a:cubicBezTo>
                    <a:cubicBezTo>
                      <a:pt x="353813" y="1580526"/>
                      <a:pt x="0" y="1226713"/>
                      <a:pt x="0" y="790263"/>
                    </a:cubicBez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1">
                  <a:shade val="80000"/>
                  <a:hueOff val="807133"/>
                  <a:satOff val="-62354"/>
                  <a:lumOff val="37670"/>
                  <a:alphaOff val="0"/>
                </a:schemeClr>
              </a:fillRef>
              <a:effectRef idx="2">
                <a:schemeClr val="accent1">
                  <a:shade val="80000"/>
                  <a:hueOff val="807133"/>
                  <a:satOff val="-62354"/>
                  <a:lumOff val="37670"/>
                  <a:alphaOff val="0"/>
                </a:schemeClr>
              </a:effectRef>
              <a:fontRef idx="minor">
                <a:schemeClr val="lt1"/>
              </a:fontRef>
            </p:style>
            <p:txBody>
              <a:bodyPr spcFirstLastPara="0" vert="horz" wrap="square" lIns="323919" tIns="487587" rIns="323919" bIns="487588" numCol="1" spcCol="1270" anchor="ctr" anchorCtr="0">
                <a:noAutofit/>
              </a:bodyPr>
              <a:lstStyle/>
              <a:p>
                <a:pPr marL="0" lvl="0" indent="0" algn="ctr" defTabSz="577850">
                  <a:lnSpc>
                    <a:spcPct val="90000"/>
                  </a:lnSpc>
                  <a:spcBef>
                    <a:spcPct val="0"/>
                  </a:spcBef>
                  <a:spcAft>
                    <a:spcPct val="35000"/>
                  </a:spcAft>
                  <a:buNone/>
                </a:pPr>
                <a:endParaRPr lang="en-US" sz="1300" kern="1200" dirty="0"/>
              </a:p>
            </p:txBody>
          </p:sp>
          <p:pic>
            <p:nvPicPr>
              <p:cNvPr id="21" name="Picture 20">
                <a:extLst>
                  <a:ext uri="{FF2B5EF4-FFF2-40B4-BE49-F238E27FC236}">
                    <a16:creationId xmlns:a16="http://schemas.microsoft.com/office/drawing/2014/main" id="{90FF0F66-CE8A-4F25-89F9-F7E551645A6C}"/>
                  </a:ext>
                </a:extLst>
              </p:cNvPr>
              <p:cNvPicPr>
                <a:picLocks noChangeAspect="1"/>
              </p:cNvPicPr>
              <p:nvPr/>
            </p:nvPicPr>
            <p:blipFill>
              <a:blip r:embed="rId7"/>
              <a:stretch>
                <a:fillRect/>
              </a:stretch>
            </p:blipFill>
            <p:spPr>
              <a:xfrm>
                <a:off x="5616366" y="2283553"/>
                <a:ext cx="1208054" cy="1125172"/>
              </a:xfrm>
              <a:prstGeom prst="rect">
                <a:avLst/>
              </a:prstGeom>
            </p:spPr>
          </p:pic>
        </p:grpSp>
        <p:sp>
          <p:nvSpPr>
            <p:cNvPr id="22" name="Shape 21">
              <a:extLst>
                <a:ext uri="{FF2B5EF4-FFF2-40B4-BE49-F238E27FC236}">
                  <a16:creationId xmlns:a16="http://schemas.microsoft.com/office/drawing/2014/main" id="{2DE785A5-B266-4397-BC7E-7E91127C4937}"/>
                </a:ext>
              </a:extLst>
            </p:cNvPr>
            <p:cNvSpPr/>
            <p:nvPr/>
          </p:nvSpPr>
          <p:spPr>
            <a:xfrm rot="10074594" flipV="1">
              <a:off x="5295526" y="3093260"/>
              <a:ext cx="927979" cy="927980"/>
            </a:xfrm>
            <a:prstGeom prst="leftCircularArrow">
              <a:avLst>
                <a:gd name="adj1" fmla="val 10980"/>
                <a:gd name="adj2" fmla="val 1142322"/>
                <a:gd name="adj3" fmla="val 6300000"/>
                <a:gd name="adj4" fmla="val 15030249"/>
                <a:gd name="adj5" fmla="val 12500"/>
              </a:avLst>
            </a:prstGeom>
            <a:solidFill>
              <a:srgbClr val="0068B5">
                <a:hueOff val="0"/>
                <a:satOff val="0"/>
                <a:lumOff val="0"/>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p:spPr>
        </p:sp>
        <p:sp>
          <p:nvSpPr>
            <p:cNvPr id="23" name="Arrow: Circular 22">
              <a:extLst>
                <a:ext uri="{FF2B5EF4-FFF2-40B4-BE49-F238E27FC236}">
                  <a16:creationId xmlns:a16="http://schemas.microsoft.com/office/drawing/2014/main" id="{0BFB7014-B29D-40F0-9E0B-4866E8F0DA0B}"/>
                </a:ext>
              </a:extLst>
            </p:cNvPr>
            <p:cNvSpPr/>
            <p:nvPr/>
          </p:nvSpPr>
          <p:spPr>
            <a:xfrm rot="20465146" flipH="1">
              <a:off x="5050774" y="2500524"/>
              <a:ext cx="899859" cy="899859"/>
            </a:xfrm>
            <a:prstGeom prst="circularArrow">
              <a:avLst>
                <a:gd name="adj1" fmla="val 10980"/>
                <a:gd name="adj2" fmla="val 1142322"/>
                <a:gd name="adj3" fmla="val 4500000"/>
                <a:gd name="adj4" fmla="val 9034169"/>
                <a:gd name="adj5" fmla="val 12500"/>
              </a:avLst>
            </a:prstGeom>
            <a:gradFill>
              <a:gsLst>
                <a:gs pos="57000">
                  <a:srgbClr val="EDF0F8">
                    <a:lumMod val="0"/>
                    <a:lumOff val="100000"/>
                  </a:srgbClr>
                </a:gs>
                <a:gs pos="15000">
                  <a:schemeClr val="bg1"/>
                </a:gs>
                <a:gs pos="100000">
                  <a:srgbClr val="CCD7EB"/>
                </a:gs>
              </a:gsLst>
              <a:path path="circle">
                <a:fillToRect t="100000" r="100000"/>
              </a:path>
            </a:gradFill>
            <a:ln>
              <a:noFill/>
            </a:ln>
            <a:effectLst/>
            <a:scene3d>
              <a:camera prst="orthographicFront"/>
              <a:lightRig rig="chilly" dir="t"/>
            </a:scene3d>
            <a:sp3d prstMaterial="translucentPowder">
              <a:bevelT w="127000" h="25400" prst="softRound"/>
            </a:sp3d>
          </p:spPr>
        </p:sp>
        <p:pic>
          <p:nvPicPr>
            <p:cNvPr id="24" name="Picture 23">
              <a:extLst>
                <a:ext uri="{FF2B5EF4-FFF2-40B4-BE49-F238E27FC236}">
                  <a16:creationId xmlns:a16="http://schemas.microsoft.com/office/drawing/2014/main" id="{A410F428-B388-401C-A519-4A4BFCD06B19}"/>
                </a:ext>
              </a:extLst>
            </p:cNvPr>
            <p:cNvPicPr>
              <a:picLocks noChangeAspect="1"/>
            </p:cNvPicPr>
            <p:nvPr/>
          </p:nvPicPr>
          <p:blipFill>
            <a:blip r:embed="rId9"/>
            <a:stretch>
              <a:fillRect/>
            </a:stretch>
          </p:blipFill>
          <p:spPr>
            <a:xfrm>
              <a:off x="4967332" y="2417765"/>
              <a:ext cx="444855" cy="430953"/>
            </a:xfrm>
            <a:prstGeom prst="rect">
              <a:avLst/>
            </a:prstGeom>
          </p:spPr>
        </p:pic>
        <p:grpSp>
          <p:nvGrpSpPr>
            <p:cNvPr id="25" name="Group 24">
              <a:extLst>
                <a:ext uri="{FF2B5EF4-FFF2-40B4-BE49-F238E27FC236}">
                  <a16:creationId xmlns:a16="http://schemas.microsoft.com/office/drawing/2014/main" id="{8C90422D-4EBE-4199-8BC5-4E1CCE8B0C80}"/>
                </a:ext>
              </a:extLst>
            </p:cNvPr>
            <p:cNvGrpSpPr/>
            <p:nvPr/>
          </p:nvGrpSpPr>
          <p:grpSpPr>
            <a:xfrm>
              <a:off x="5251223" y="3095527"/>
              <a:ext cx="966647" cy="927980"/>
              <a:chOff x="5251223" y="3095527"/>
              <a:chExt cx="966647" cy="927980"/>
            </a:xfrm>
          </p:grpSpPr>
          <p:sp>
            <p:nvSpPr>
              <p:cNvPr id="26" name="Shape 25">
                <a:extLst>
                  <a:ext uri="{FF2B5EF4-FFF2-40B4-BE49-F238E27FC236}">
                    <a16:creationId xmlns:a16="http://schemas.microsoft.com/office/drawing/2014/main" id="{474EC0C1-15FE-44D5-B431-08EB2B5FE4DC}"/>
                  </a:ext>
                </a:extLst>
              </p:cNvPr>
              <p:cNvSpPr/>
              <p:nvPr/>
            </p:nvSpPr>
            <p:spPr>
              <a:xfrm rot="18349141" flipV="1">
                <a:off x="5289891" y="3095527"/>
                <a:ext cx="927980" cy="927979"/>
              </a:xfrm>
              <a:prstGeom prst="leftCircularArrow">
                <a:avLst>
                  <a:gd name="adj1" fmla="val 10980"/>
                  <a:gd name="adj2" fmla="val 1142322"/>
                  <a:gd name="adj3" fmla="val 6300000"/>
                  <a:gd name="adj4" fmla="val 12162681"/>
                  <a:gd name="adj5" fmla="val 12500"/>
                </a:avLst>
              </a:prstGeom>
              <a:solidFill>
                <a:srgbClr val="0068B5">
                  <a:hueOff val="0"/>
                  <a:satOff val="0"/>
                  <a:lumOff val="0"/>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p:spPr>
          </p:sp>
          <p:pic>
            <p:nvPicPr>
              <p:cNvPr id="27" name="Picture 26">
                <a:extLst>
                  <a:ext uri="{FF2B5EF4-FFF2-40B4-BE49-F238E27FC236}">
                    <a16:creationId xmlns:a16="http://schemas.microsoft.com/office/drawing/2014/main" id="{27618ABE-B48B-4E4C-A0DA-B69168288FD4}"/>
                  </a:ext>
                </a:extLst>
              </p:cNvPr>
              <p:cNvPicPr>
                <a:picLocks noChangeAspect="1"/>
              </p:cNvPicPr>
              <p:nvPr/>
            </p:nvPicPr>
            <p:blipFill>
              <a:blip r:embed="rId10"/>
              <a:stretch>
                <a:fillRect/>
              </a:stretch>
            </p:blipFill>
            <p:spPr>
              <a:xfrm>
                <a:off x="5251223" y="3405097"/>
                <a:ext cx="386841" cy="380749"/>
              </a:xfrm>
              <a:prstGeom prst="rect">
                <a:avLst/>
              </a:prstGeom>
            </p:spPr>
          </p:pic>
        </p:grpSp>
        <p:pic>
          <p:nvPicPr>
            <p:cNvPr id="28" name="Picture 27">
              <a:extLst>
                <a:ext uri="{FF2B5EF4-FFF2-40B4-BE49-F238E27FC236}">
                  <a16:creationId xmlns:a16="http://schemas.microsoft.com/office/drawing/2014/main" id="{12DB7138-4E6F-4053-BD5A-30D92C472E0D}"/>
                </a:ext>
              </a:extLst>
            </p:cNvPr>
            <p:cNvPicPr>
              <a:picLocks noChangeAspect="1"/>
            </p:cNvPicPr>
            <p:nvPr/>
          </p:nvPicPr>
          <p:blipFill>
            <a:blip r:embed="rId11"/>
            <a:stretch>
              <a:fillRect/>
            </a:stretch>
          </p:blipFill>
          <p:spPr>
            <a:xfrm>
              <a:off x="5853838" y="3432501"/>
              <a:ext cx="393325" cy="381034"/>
            </a:xfrm>
            <a:prstGeom prst="rect">
              <a:avLst/>
            </a:prstGeom>
          </p:spPr>
        </p:pic>
        <p:grpSp>
          <p:nvGrpSpPr>
            <p:cNvPr id="29" name="Group 28">
              <a:extLst>
                <a:ext uri="{FF2B5EF4-FFF2-40B4-BE49-F238E27FC236}">
                  <a16:creationId xmlns:a16="http://schemas.microsoft.com/office/drawing/2014/main" id="{DF43117F-6CD1-473F-BDA1-8625988C036B}"/>
                </a:ext>
              </a:extLst>
            </p:cNvPr>
            <p:cNvGrpSpPr/>
            <p:nvPr/>
          </p:nvGrpSpPr>
          <p:grpSpPr>
            <a:xfrm>
              <a:off x="5451523" y="3731614"/>
              <a:ext cx="986840" cy="899859"/>
              <a:chOff x="5451523" y="3731614"/>
              <a:chExt cx="986840" cy="899859"/>
            </a:xfrm>
          </p:grpSpPr>
          <p:sp>
            <p:nvSpPr>
              <p:cNvPr id="30" name="Arrow: Circular 29">
                <a:extLst>
                  <a:ext uri="{FF2B5EF4-FFF2-40B4-BE49-F238E27FC236}">
                    <a16:creationId xmlns:a16="http://schemas.microsoft.com/office/drawing/2014/main" id="{E7D44239-03CF-46FC-B7F1-77429168436C}"/>
                  </a:ext>
                </a:extLst>
              </p:cNvPr>
              <p:cNvSpPr/>
              <p:nvPr/>
            </p:nvSpPr>
            <p:spPr>
              <a:xfrm rot="711998" flipH="1">
                <a:off x="5538504" y="3731614"/>
                <a:ext cx="899859" cy="899859"/>
              </a:xfrm>
              <a:prstGeom prst="circularArrow">
                <a:avLst>
                  <a:gd name="adj1" fmla="val 10980"/>
                  <a:gd name="adj2" fmla="val 1142322"/>
                  <a:gd name="adj3" fmla="val 4500000"/>
                  <a:gd name="adj4" fmla="val 19075719"/>
                  <a:gd name="adj5" fmla="val 12500"/>
                </a:avLst>
              </a:prstGeom>
              <a:gradFill>
                <a:gsLst>
                  <a:gs pos="57000">
                    <a:srgbClr val="EDF0F8"/>
                  </a:gs>
                  <a:gs pos="15000">
                    <a:schemeClr val="bg1"/>
                  </a:gs>
                  <a:gs pos="100000">
                    <a:srgbClr val="CCD7EB"/>
                  </a:gs>
                </a:gsLst>
                <a:path path="circle">
                  <a:fillToRect t="100000" r="100000"/>
                </a:path>
              </a:gradFill>
              <a:ln>
                <a:noFill/>
              </a:ln>
              <a:effectLst/>
              <a:scene3d>
                <a:camera prst="orthographicFront"/>
                <a:lightRig rig="chilly" dir="t"/>
              </a:scene3d>
              <a:sp3d prstMaterial="translucentPowder">
                <a:bevelT w="127000" h="25400" prst="softRound"/>
              </a:sp3d>
            </p:spPr>
          </p:sp>
          <p:pic>
            <p:nvPicPr>
              <p:cNvPr id="31" name="Picture 30">
                <a:extLst>
                  <a:ext uri="{FF2B5EF4-FFF2-40B4-BE49-F238E27FC236}">
                    <a16:creationId xmlns:a16="http://schemas.microsoft.com/office/drawing/2014/main" id="{652DCE43-B61D-45E5-B37A-47F6E41EFDA6}"/>
                  </a:ext>
                </a:extLst>
              </p:cNvPr>
              <p:cNvPicPr>
                <a:picLocks noChangeAspect="1"/>
              </p:cNvPicPr>
              <p:nvPr/>
            </p:nvPicPr>
            <p:blipFill>
              <a:blip r:embed="rId12"/>
              <a:stretch>
                <a:fillRect/>
              </a:stretch>
            </p:blipFill>
            <p:spPr>
              <a:xfrm>
                <a:off x="5451523" y="3879425"/>
                <a:ext cx="387130" cy="381033"/>
              </a:xfrm>
              <a:prstGeom prst="rect">
                <a:avLst/>
              </a:prstGeom>
            </p:spPr>
          </p:pic>
        </p:grpSp>
        <p:pic>
          <p:nvPicPr>
            <p:cNvPr id="32" name="Picture 31">
              <a:extLst>
                <a:ext uri="{FF2B5EF4-FFF2-40B4-BE49-F238E27FC236}">
                  <a16:creationId xmlns:a16="http://schemas.microsoft.com/office/drawing/2014/main" id="{848087BF-F635-41F1-BBFF-0EDF8B5D0270}"/>
                </a:ext>
              </a:extLst>
            </p:cNvPr>
            <p:cNvPicPr>
              <a:picLocks noChangeAspect="1"/>
            </p:cNvPicPr>
            <p:nvPr/>
          </p:nvPicPr>
          <p:blipFill>
            <a:blip r:embed="rId13"/>
            <a:stretch>
              <a:fillRect/>
            </a:stretch>
          </p:blipFill>
          <p:spPr>
            <a:xfrm>
              <a:off x="5785490" y="2618368"/>
              <a:ext cx="2938188" cy="644254"/>
            </a:xfrm>
            <a:prstGeom prst="rect">
              <a:avLst/>
            </a:prstGeom>
          </p:spPr>
        </p:pic>
        <p:pic>
          <p:nvPicPr>
            <p:cNvPr id="33" name="Picture 32">
              <a:extLst>
                <a:ext uri="{FF2B5EF4-FFF2-40B4-BE49-F238E27FC236}">
                  <a16:creationId xmlns:a16="http://schemas.microsoft.com/office/drawing/2014/main" id="{0FF74274-EB9A-4048-9FB2-88F0FE48A3E1}"/>
                </a:ext>
              </a:extLst>
            </p:cNvPr>
            <p:cNvPicPr>
              <a:picLocks noChangeAspect="1"/>
            </p:cNvPicPr>
            <p:nvPr/>
          </p:nvPicPr>
          <p:blipFill>
            <a:blip r:embed="rId14"/>
            <a:stretch>
              <a:fillRect/>
            </a:stretch>
          </p:blipFill>
          <p:spPr>
            <a:xfrm>
              <a:off x="6055413" y="3246413"/>
              <a:ext cx="2929632" cy="640251"/>
            </a:xfrm>
            <a:prstGeom prst="rect">
              <a:avLst/>
            </a:prstGeom>
          </p:spPr>
        </p:pic>
        <p:pic>
          <p:nvPicPr>
            <p:cNvPr id="34" name="Picture 33">
              <a:extLst>
                <a:ext uri="{FF2B5EF4-FFF2-40B4-BE49-F238E27FC236}">
                  <a16:creationId xmlns:a16="http://schemas.microsoft.com/office/drawing/2014/main" id="{47BF8BA8-7A5E-4088-8C7C-9734DC692E23}"/>
                </a:ext>
              </a:extLst>
            </p:cNvPr>
            <p:cNvPicPr>
              <a:picLocks noChangeAspect="1"/>
            </p:cNvPicPr>
            <p:nvPr/>
          </p:nvPicPr>
          <p:blipFill>
            <a:blip r:embed="rId15"/>
            <a:stretch>
              <a:fillRect/>
            </a:stretch>
          </p:blipFill>
          <p:spPr>
            <a:xfrm>
              <a:off x="6318608" y="3869545"/>
              <a:ext cx="2929885" cy="640514"/>
            </a:xfrm>
            <a:prstGeom prst="rect">
              <a:avLst/>
            </a:prstGeom>
          </p:spPr>
        </p:pic>
      </p:grpSp>
      <p:sp>
        <p:nvSpPr>
          <p:cNvPr id="36" name="Text Box 5">
            <a:extLst>
              <a:ext uri="{FF2B5EF4-FFF2-40B4-BE49-F238E27FC236}">
                <a16:creationId xmlns:a16="http://schemas.microsoft.com/office/drawing/2014/main" id="{44EA33C2-E1C4-41D2-AC54-00FFD0C4AC58}"/>
              </a:ext>
            </a:extLst>
          </p:cNvPr>
          <p:cNvSpPr txBox="1">
            <a:spLocks noChangeArrowheads="1"/>
          </p:cNvSpPr>
          <p:nvPr/>
        </p:nvSpPr>
        <p:spPr bwMode="auto">
          <a:xfrm>
            <a:off x="6754332" y="1252330"/>
            <a:ext cx="5070683" cy="5401479"/>
          </a:xfrm>
          <a:prstGeom prst="rect">
            <a:avLst/>
          </a:prstGeom>
          <a:noFill/>
          <a:ln w="9525">
            <a:noFill/>
            <a:miter lim="800000"/>
            <a:headEnd/>
            <a:tailEnd/>
          </a:ln>
          <a:effectLst/>
        </p:spPr>
        <p:txBody>
          <a:bodyPr wrap="square">
            <a:spAutoFit/>
          </a:bodyPr>
          <a:lstStyle/>
          <a:p>
            <a:pPr marL="285744" indent="-285744">
              <a:spcBef>
                <a:spcPts val="1800"/>
              </a:spcBef>
              <a:buFont typeface="Arial" pitchFamily="34" charset="0"/>
              <a:buChar char="•"/>
              <a:defRPr/>
            </a:pPr>
            <a:r>
              <a:rPr lang="en-US" sz="2000" dirty="0">
                <a:solidFill>
                  <a:schemeClr val="bg2">
                    <a:lumMod val="20000"/>
                    <a:lumOff val="80000"/>
                  </a:schemeClr>
                </a:solidFill>
                <a:latin typeface="Intel Clear Light" panose="020B0404020203020204" pitchFamily="34" charset="0"/>
                <a:cs typeface="Times New Roman" pitchFamily="18" charset="0"/>
              </a:rPr>
              <a:t>What is the source content? </a:t>
            </a:r>
            <a:r>
              <a:rPr lang="en-US" sz="2000" dirty="0">
                <a:latin typeface="Intel Clear Light" panose="020B0404020203020204" pitchFamily="34" charset="0"/>
                <a:cs typeface="Times New Roman" pitchFamily="18" charset="0"/>
              </a:rPr>
              <a:t>Who produces it, where, and in what format?</a:t>
            </a:r>
          </a:p>
          <a:p>
            <a:pPr marL="285744" indent="-285744">
              <a:spcBef>
                <a:spcPts val="1800"/>
              </a:spcBef>
              <a:buFont typeface="Arial" pitchFamily="34" charset="0"/>
              <a:buChar char="•"/>
              <a:defRPr/>
            </a:pPr>
            <a:r>
              <a:rPr lang="en-US" sz="2000" dirty="0">
                <a:solidFill>
                  <a:schemeClr val="bg2">
                    <a:lumMod val="20000"/>
                    <a:lumOff val="80000"/>
                  </a:schemeClr>
                </a:solidFill>
                <a:latin typeface="Intel Clear Light" panose="020B0404020203020204" pitchFamily="34" charset="0"/>
                <a:cs typeface="Times New Roman" pitchFamily="18" charset="0"/>
              </a:rPr>
              <a:t>Preconditions: </a:t>
            </a:r>
            <a:r>
              <a:rPr lang="en-US" sz="2000" dirty="0">
                <a:latin typeface="Intel Clear Light" panose="020B0404020203020204" pitchFamily="34" charset="0"/>
              </a:rPr>
              <a:t>Who produces the data that I consumed to produce my requirements? Who consumes what I produce to do their job?</a:t>
            </a:r>
          </a:p>
          <a:p>
            <a:pPr marL="285744" indent="-285744">
              <a:spcBef>
                <a:spcPts val="1800"/>
              </a:spcBef>
              <a:buFont typeface="Arial" pitchFamily="34" charset="0"/>
              <a:buChar char="•"/>
              <a:defRPr/>
            </a:pPr>
            <a:r>
              <a:rPr lang="en-US" sz="2000" dirty="0">
                <a:solidFill>
                  <a:schemeClr val="bg2">
                    <a:lumMod val="20000"/>
                    <a:lumOff val="80000"/>
                  </a:schemeClr>
                </a:solidFill>
                <a:latin typeface="Intel Clear Light" panose="020B0404020203020204" pitchFamily="34" charset="0"/>
                <a:cs typeface="Times New Roman" pitchFamily="18" charset="0"/>
              </a:rPr>
              <a:t>Postconditions</a:t>
            </a:r>
            <a:r>
              <a:rPr lang="en-US" sz="2000" dirty="0">
                <a:latin typeface="Intel Clear Light" panose="020B0404020203020204" pitchFamily="34" charset="0"/>
              </a:rPr>
              <a:t>: What did I produce? Who reviewed or approved it? Did all named reviewers complete a review? Was any feedback dispositioned? Was a final version of my content Approved? </a:t>
            </a:r>
          </a:p>
          <a:p>
            <a:pPr marL="285744" indent="-285744">
              <a:spcBef>
                <a:spcPts val="1800"/>
              </a:spcBef>
              <a:buFont typeface="Arial" pitchFamily="34" charset="0"/>
              <a:buChar char="•"/>
              <a:defRPr/>
            </a:pPr>
            <a:r>
              <a:rPr lang="en-US" sz="2000" dirty="0">
                <a:solidFill>
                  <a:schemeClr val="bg2">
                    <a:lumMod val="20000"/>
                    <a:lumOff val="80000"/>
                  </a:schemeClr>
                </a:solidFill>
                <a:latin typeface="Intel Clear Light" panose="020B0404020203020204" pitchFamily="34" charset="0"/>
                <a:cs typeface="Times New Roman" pitchFamily="18" charset="0"/>
              </a:rPr>
              <a:t>Recorded</a:t>
            </a:r>
            <a:r>
              <a:rPr lang="en-US" sz="2000" dirty="0">
                <a:latin typeface="Intel Clear Light" panose="020B0404020203020204" pitchFamily="34" charset="0"/>
              </a:rPr>
              <a:t>: Reviewers and Approvers are accountable to the Producers and program for their work.</a:t>
            </a:r>
          </a:p>
          <a:p>
            <a:pPr>
              <a:defRPr/>
            </a:pPr>
            <a:endParaRPr lang="en-US" sz="2000" b="1" dirty="0">
              <a:latin typeface="Intel Clear Light" panose="020B0404020203020204" pitchFamily="34" charset="0"/>
              <a:cs typeface="Times New Roman" pitchFamily="18" charset="0"/>
            </a:endParaRPr>
          </a:p>
        </p:txBody>
      </p:sp>
      <p:sp>
        <p:nvSpPr>
          <p:cNvPr id="37" name="AutoShape 36">
            <a:extLst>
              <a:ext uri="{FF2B5EF4-FFF2-40B4-BE49-F238E27FC236}">
                <a16:creationId xmlns:a16="http://schemas.microsoft.com/office/drawing/2014/main" id="{A0B3EBF8-89E5-4C0F-A2B1-CABA0075C6C3}"/>
              </a:ext>
            </a:extLst>
          </p:cNvPr>
          <p:cNvSpPr>
            <a:spLocks noChangeArrowheads="1"/>
          </p:cNvSpPr>
          <p:nvPr/>
        </p:nvSpPr>
        <p:spPr bwMode="auto">
          <a:xfrm>
            <a:off x="372718" y="5436704"/>
            <a:ext cx="5511248" cy="1123712"/>
          </a:xfrm>
          <a:prstGeom prst="roundRect">
            <a:avLst>
              <a:gd name="adj" fmla="val 16667"/>
            </a:avLst>
          </a:prstGeom>
          <a:solidFill>
            <a:schemeClr val="bg2">
              <a:lumMod val="60000"/>
              <a:lumOff val="40000"/>
            </a:schemeClr>
          </a:solidFill>
          <a:ln>
            <a:noFill/>
          </a:ln>
        </p:spPr>
        <p:txBody>
          <a:bodyPr wrap="square">
            <a:spAutoFit/>
          </a:bodyPr>
          <a:lstStyle>
            <a:lvl1pPr algn="ctr">
              <a:defRPr sz="2400">
                <a:solidFill>
                  <a:schemeClr val="tx1"/>
                </a:solidFill>
                <a:latin typeface="Verdana" panose="020B0604030504040204" pitchFamily="34" charset="0"/>
              </a:defRPr>
            </a:lvl1pPr>
            <a:lvl2pPr marL="742950" indent="-285750" algn="ctr">
              <a:defRPr sz="2400">
                <a:solidFill>
                  <a:schemeClr val="tx1"/>
                </a:solidFill>
                <a:latin typeface="Verdana" panose="020B0604030504040204" pitchFamily="34" charset="0"/>
              </a:defRPr>
            </a:lvl2pPr>
            <a:lvl3pPr marL="1143000" indent="-228600" algn="ctr">
              <a:defRPr sz="2400">
                <a:solidFill>
                  <a:schemeClr val="tx1"/>
                </a:solidFill>
                <a:latin typeface="Verdana" panose="020B0604030504040204" pitchFamily="34" charset="0"/>
              </a:defRPr>
            </a:lvl3pPr>
            <a:lvl4pPr marL="1600200" indent="-228600" algn="ctr">
              <a:defRPr sz="2400">
                <a:solidFill>
                  <a:schemeClr val="tx1"/>
                </a:solidFill>
                <a:latin typeface="Verdana" panose="020B0604030504040204" pitchFamily="34" charset="0"/>
              </a:defRPr>
            </a:lvl4pPr>
            <a:lvl5pPr marL="2057400" indent="-228600" algn="ctr">
              <a:defRPr sz="2400">
                <a:solidFill>
                  <a:schemeClr val="tx1"/>
                </a:solidFill>
                <a:latin typeface="Verdana" panose="020B0604030504040204" pitchFamily="34" charset="0"/>
              </a:defRPr>
            </a:lvl5pPr>
            <a:lvl6pPr marL="2514600" indent="-228600" algn="ctr" eaLnBrk="0" fontAlgn="base" hangingPunct="0">
              <a:spcBef>
                <a:spcPct val="0"/>
              </a:spcBef>
              <a:spcAft>
                <a:spcPct val="0"/>
              </a:spcAft>
              <a:defRPr sz="2400">
                <a:solidFill>
                  <a:schemeClr val="tx1"/>
                </a:solidFill>
                <a:latin typeface="Verdana" panose="020B0604030504040204" pitchFamily="34" charset="0"/>
              </a:defRPr>
            </a:lvl6pPr>
            <a:lvl7pPr marL="2971800" indent="-228600" algn="ctr" eaLnBrk="0" fontAlgn="base" hangingPunct="0">
              <a:spcBef>
                <a:spcPct val="0"/>
              </a:spcBef>
              <a:spcAft>
                <a:spcPct val="0"/>
              </a:spcAft>
              <a:defRPr sz="2400">
                <a:solidFill>
                  <a:schemeClr val="tx1"/>
                </a:solidFill>
                <a:latin typeface="Verdana" panose="020B0604030504040204" pitchFamily="34" charset="0"/>
              </a:defRPr>
            </a:lvl7pPr>
            <a:lvl8pPr marL="3429000" indent="-228600" algn="ctr" eaLnBrk="0" fontAlgn="base" hangingPunct="0">
              <a:spcBef>
                <a:spcPct val="0"/>
              </a:spcBef>
              <a:spcAft>
                <a:spcPct val="0"/>
              </a:spcAft>
              <a:defRPr sz="2400">
                <a:solidFill>
                  <a:schemeClr val="tx1"/>
                </a:solidFill>
                <a:latin typeface="Verdana" panose="020B0604030504040204" pitchFamily="34" charset="0"/>
              </a:defRPr>
            </a:lvl8pPr>
            <a:lvl9pPr marL="3886200" indent="-228600" algn="ctr" eaLnBrk="0" fontAlgn="base" hangingPunct="0">
              <a:spcBef>
                <a:spcPct val="0"/>
              </a:spcBef>
              <a:spcAft>
                <a:spcPct val="0"/>
              </a:spcAft>
              <a:defRPr sz="2400">
                <a:solidFill>
                  <a:schemeClr val="tx1"/>
                </a:solidFill>
                <a:latin typeface="Verdana" panose="020B0604030504040204" pitchFamily="34" charset="0"/>
              </a:defRPr>
            </a:lvl9pPr>
          </a:lstStyle>
          <a:p>
            <a:pPr algn="l" eaLnBrk="1" hangingPunct="1">
              <a:spcBef>
                <a:spcPct val="50000"/>
              </a:spcBef>
            </a:pPr>
            <a:r>
              <a:rPr lang="en-US" sz="2000" b="1" dirty="0">
                <a:latin typeface="Intel Clear Light" panose="020B0404020203020204" pitchFamily="34" charset="0"/>
              </a:rPr>
              <a:t>Informal feedback early in requirements generation increases the likelihood of a better formal review and approval process later.</a:t>
            </a:r>
            <a:endParaRPr lang="en-US" sz="2000" dirty="0">
              <a:latin typeface="Intel Clear Light" panose="020B0404020203020204" pitchFamily="34" charset="0"/>
            </a:endParaRPr>
          </a:p>
        </p:txBody>
      </p:sp>
    </p:spTree>
    <p:extLst>
      <p:ext uri="{BB962C8B-B14F-4D97-AF65-F5344CB8AC3E}">
        <p14:creationId xmlns:p14="http://schemas.microsoft.com/office/powerpoint/2010/main" val="1984191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039A95-7777-46B4-ADCD-C9AE3F97CD91}"/>
              </a:ext>
            </a:extLst>
          </p:cNvPr>
          <p:cNvSpPr>
            <a:spLocks noGrp="1"/>
          </p:cNvSpPr>
          <p:nvPr>
            <p:ph type="title"/>
          </p:nvPr>
        </p:nvSpPr>
        <p:spPr/>
        <p:txBody>
          <a:bodyPr/>
          <a:lstStyle/>
          <a:p>
            <a:r>
              <a:rPr lang="en-US" dirty="0"/>
              <a:t>Techniques for Requirements Verification</a:t>
            </a:r>
          </a:p>
        </p:txBody>
      </p:sp>
      <p:sp>
        <p:nvSpPr>
          <p:cNvPr id="3" name="Text Box 5">
            <a:extLst>
              <a:ext uri="{FF2B5EF4-FFF2-40B4-BE49-F238E27FC236}">
                <a16:creationId xmlns:a16="http://schemas.microsoft.com/office/drawing/2014/main" id="{202EBB2C-1873-42FF-9992-4603B318B5B0}"/>
              </a:ext>
            </a:extLst>
          </p:cNvPr>
          <p:cNvSpPr txBox="1">
            <a:spLocks noChangeArrowheads="1"/>
          </p:cNvSpPr>
          <p:nvPr/>
        </p:nvSpPr>
        <p:spPr bwMode="auto">
          <a:xfrm>
            <a:off x="349610" y="1219201"/>
            <a:ext cx="11010816" cy="5416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defRPr sz="2400">
                <a:solidFill>
                  <a:schemeClr val="tx1"/>
                </a:solidFill>
                <a:latin typeface="Verdana" panose="020B0604030504040204" pitchFamily="34" charset="0"/>
              </a:defRPr>
            </a:lvl1pPr>
            <a:lvl2pPr marL="465138" indent="-182563" algn="ctr">
              <a:defRPr sz="2400">
                <a:solidFill>
                  <a:schemeClr val="tx1"/>
                </a:solidFill>
                <a:latin typeface="Verdana" panose="020B0604030504040204" pitchFamily="34" charset="0"/>
              </a:defRPr>
            </a:lvl2pPr>
            <a:lvl3pPr marL="1143000" indent="-228600" algn="ctr">
              <a:defRPr sz="2400">
                <a:solidFill>
                  <a:schemeClr val="tx1"/>
                </a:solidFill>
                <a:latin typeface="Verdana" panose="020B0604030504040204" pitchFamily="34" charset="0"/>
              </a:defRPr>
            </a:lvl3pPr>
            <a:lvl4pPr marL="1600200" indent="-228600" algn="ctr">
              <a:defRPr sz="2400">
                <a:solidFill>
                  <a:schemeClr val="tx1"/>
                </a:solidFill>
                <a:latin typeface="Verdana" panose="020B0604030504040204" pitchFamily="34" charset="0"/>
              </a:defRPr>
            </a:lvl4pPr>
            <a:lvl5pPr marL="2057400" indent="-228600" algn="ctr">
              <a:defRPr sz="2400">
                <a:solidFill>
                  <a:schemeClr val="tx1"/>
                </a:solidFill>
                <a:latin typeface="Verdana" panose="020B0604030504040204" pitchFamily="34" charset="0"/>
              </a:defRPr>
            </a:lvl5pPr>
            <a:lvl6pPr marL="2514600" indent="-228600" algn="ctr" eaLnBrk="0" fontAlgn="base" hangingPunct="0">
              <a:spcBef>
                <a:spcPct val="0"/>
              </a:spcBef>
              <a:spcAft>
                <a:spcPct val="0"/>
              </a:spcAft>
              <a:defRPr sz="2400">
                <a:solidFill>
                  <a:schemeClr val="tx1"/>
                </a:solidFill>
                <a:latin typeface="Verdana" panose="020B0604030504040204" pitchFamily="34" charset="0"/>
              </a:defRPr>
            </a:lvl6pPr>
            <a:lvl7pPr marL="2971800" indent="-228600" algn="ctr" eaLnBrk="0" fontAlgn="base" hangingPunct="0">
              <a:spcBef>
                <a:spcPct val="0"/>
              </a:spcBef>
              <a:spcAft>
                <a:spcPct val="0"/>
              </a:spcAft>
              <a:defRPr sz="2400">
                <a:solidFill>
                  <a:schemeClr val="tx1"/>
                </a:solidFill>
                <a:latin typeface="Verdana" panose="020B0604030504040204" pitchFamily="34" charset="0"/>
              </a:defRPr>
            </a:lvl7pPr>
            <a:lvl8pPr marL="3429000" indent="-228600" algn="ctr" eaLnBrk="0" fontAlgn="base" hangingPunct="0">
              <a:spcBef>
                <a:spcPct val="0"/>
              </a:spcBef>
              <a:spcAft>
                <a:spcPct val="0"/>
              </a:spcAft>
              <a:defRPr sz="2400">
                <a:solidFill>
                  <a:schemeClr val="tx1"/>
                </a:solidFill>
                <a:latin typeface="Verdana" panose="020B0604030504040204" pitchFamily="34" charset="0"/>
              </a:defRPr>
            </a:lvl8pPr>
            <a:lvl9pPr marL="3886200" indent="-228600" algn="ctr" eaLnBrk="0" fontAlgn="base" hangingPunct="0">
              <a:spcBef>
                <a:spcPct val="0"/>
              </a:spcBef>
              <a:spcAft>
                <a:spcPct val="0"/>
              </a:spcAft>
              <a:defRPr sz="2400">
                <a:solidFill>
                  <a:schemeClr val="tx1"/>
                </a:solidFill>
                <a:latin typeface="Verdana" panose="020B0604030504040204" pitchFamily="34" charset="0"/>
              </a:defRPr>
            </a:lvl9pPr>
          </a:lstStyle>
          <a:p>
            <a:pPr algn="l" eaLnBrk="1" hangingPunct="1">
              <a:spcBef>
                <a:spcPct val="50000"/>
              </a:spcBef>
            </a:pPr>
            <a:r>
              <a:rPr lang="en-US" sz="2800" dirty="0">
                <a:solidFill>
                  <a:schemeClr val="bg2">
                    <a:lumMod val="20000"/>
                    <a:lumOff val="80000"/>
                  </a:schemeClr>
                </a:solidFill>
                <a:latin typeface="Intel Clear Light" panose="020B0404020203020204" pitchFamily="34" charset="0"/>
              </a:rPr>
              <a:t>Both objective and subjective requirements assessment can lead to improved requirements quality</a:t>
            </a:r>
          </a:p>
          <a:p>
            <a:pPr lvl="1" algn="l">
              <a:spcBef>
                <a:spcPts val="1200"/>
              </a:spcBef>
              <a:buFontTx/>
              <a:buChar char="•"/>
            </a:pPr>
            <a:r>
              <a:rPr lang="en-US" dirty="0">
                <a:latin typeface="Intel Clear Light" panose="020B0404020203020204" pitchFamily="34" charset="0"/>
              </a:rPr>
              <a:t>Many review techniques can be employed for either Objective or Subjective Requirements Verification.</a:t>
            </a:r>
          </a:p>
          <a:p>
            <a:pPr lvl="1" algn="l">
              <a:spcBef>
                <a:spcPts val="1200"/>
              </a:spcBef>
              <a:buFontTx/>
              <a:buChar char="•"/>
            </a:pPr>
            <a:r>
              <a:rPr lang="en-US" dirty="0">
                <a:latin typeface="Intel Clear Light" panose="020B0404020203020204" pitchFamily="34" charset="0"/>
              </a:rPr>
              <a:t>Which technique(s) to choose depends on factors including team maturity, data maturity, and risk tolerance for errors or lack of shared interpretation</a:t>
            </a:r>
          </a:p>
          <a:p>
            <a:pPr lvl="1" algn="l">
              <a:spcBef>
                <a:spcPts val="1200"/>
              </a:spcBef>
              <a:buFontTx/>
              <a:buChar char="•"/>
            </a:pPr>
            <a:r>
              <a:rPr lang="en-US" dirty="0">
                <a:latin typeface="Intel Clear Light" panose="020B0404020203020204" pitchFamily="34" charset="0"/>
              </a:rPr>
              <a:t>Almost any review </a:t>
            </a:r>
            <a:r>
              <a:rPr lang="en-US" i="1" dirty="0">
                <a:latin typeface="Intel Clear Light" panose="020B0404020203020204" pitchFamily="34" charset="0"/>
              </a:rPr>
              <a:t>practice</a:t>
            </a:r>
            <a:r>
              <a:rPr lang="en-US" dirty="0">
                <a:latin typeface="Intel Clear Light" panose="020B0404020203020204" pitchFamily="34" charset="0"/>
              </a:rPr>
              <a:t> – checklist or PCQX – is better than NO requirements review</a:t>
            </a:r>
          </a:p>
          <a:p>
            <a:pPr lvl="1" algn="l">
              <a:spcBef>
                <a:spcPts val="1200"/>
              </a:spcBef>
              <a:buFontTx/>
              <a:buChar char="•"/>
            </a:pPr>
            <a:r>
              <a:rPr lang="en-US" dirty="0">
                <a:latin typeface="Intel Clear Light" panose="020B0404020203020204" pitchFamily="34" charset="0"/>
              </a:rPr>
              <a:t>“Please review this and send me your feedback” – with no required reviews, no accountability for reviewers, no record of disposition of feedback, and no approval – can be worse than no review at all! </a:t>
            </a:r>
          </a:p>
          <a:p>
            <a:pPr marL="282575" lvl="1" indent="0" algn="l">
              <a:spcBef>
                <a:spcPts val="1200"/>
              </a:spcBef>
            </a:pPr>
            <a:endParaRPr lang="en-US" dirty="0">
              <a:latin typeface="Intel Clear Light" panose="020B0404020203020204" pitchFamily="34" charset="0"/>
            </a:endParaRPr>
          </a:p>
        </p:txBody>
      </p:sp>
    </p:spTree>
    <p:extLst>
      <p:ext uri="{BB962C8B-B14F-4D97-AF65-F5344CB8AC3E}">
        <p14:creationId xmlns:p14="http://schemas.microsoft.com/office/powerpoint/2010/main" val="2224334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2" name="Rectangle 4"/>
          <p:cNvSpPr>
            <a:spLocks noGrp="1" noChangeArrowheads="1"/>
          </p:cNvSpPr>
          <p:nvPr>
            <p:ph type="title"/>
          </p:nvPr>
        </p:nvSpPr>
        <p:spPr/>
        <p:txBody>
          <a:bodyPr/>
          <a:lstStyle/>
          <a:p>
            <a:pPr eaLnBrk="1" hangingPunct="1"/>
            <a:r>
              <a:rPr lang="en-US" dirty="0"/>
              <a:t>Review Methods: Pros and Cons</a:t>
            </a:r>
          </a:p>
        </p:txBody>
      </p:sp>
      <p:graphicFrame>
        <p:nvGraphicFramePr>
          <p:cNvPr id="717896" name="Group 72"/>
          <p:cNvGraphicFramePr>
            <a:graphicFrameLocks noGrp="1"/>
          </p:cNvGraphicFramePr>
          <p:nvPr/>
        </p:nvGraphicFramePr>
        <p:xfrm>
          <a:off x="1981200" y="1295400"/>
          <a:ext cx="8077200" cy="4712415"/>
        </p:xfrm>
        <a:graphic>
          <a:graphicData uri="http://schemas.openxmlformats.org/drawingml/2006/table">
            <a:tbl>
              <a:tblPr/>
              <a:tblGrid>
                <a:gridCol w="1828800">
                  <a:extLst>
                    <a:ext uri="{9D8B030D-6E8A-4147-A177-3AD203B41FA5}">
                      <a16:colId xmlns:a16="http://schemas.microsoft.com/office/drawing/2014/main" val="20000"/>
                    </a:ext>
                  </a:extLst>
                </a:gridCol>
                <a:gridCol w="2895600">
                  <a:extLst>
                    <a:ext uri="{9D8B030D-6E8A-4147-A177-3AD203B41FA5}">
                      <a16:colId xmlns:a16="http://schemas.microsoft.com/office/drawing/2014/main" val="20001"/>
                    </a:ext>
                  </a:extLst>
                </a:gridCol>
                <a:gridCol w="3352800">
                  <a:extLst>
                    <a:ext uri="{9D8B030D-6E8A-4147-A177-3AD203B41FA5}">
                      <a16:colId xmlns:a16="http://schemas.microsoft.com/office/drawing/2014/main" val="20002"/>
                    </a:ext>
                  </a:extLst>
                </a:gridCol>
              </a:tblGrid>
              <a:tr h="541215">
                <a:tc>
                  <a:txBody>
                    <a:bodyPr/>
                    <a:lstStyle/>
                    <a:p>
                      <a:pPr marL="0" marR="0" lvl="0" indent="0" algn="l" defTabSz="914400" rtl="0" eaLnBrk="1" fontAlgn="base" latinLnBrk="0" hangingPunct="1">
                        <a:lnSpc>
                          <a:spcPct val="100000"/>
                        </a:lnSpc>
                        <a:spcBef>
                          <a:spcPct val="60000"/>
                        </a:spcBef>
                        <a:spcAft>
                          <a:spcPct val="0"/>
                        </a:spcAft>
                        <a:buClrTx/>
                        <a:buSzTx/>
                        <a:buFontTx/>
                        <a:buNone/>
                        <a:tabLst/>
                      </a:pPr>
                      <a:endParaRPr kumimoji="0" lang="en-US" sz="1900" b="0" i="0" u="none" strike="noStrike" cap="none" normalizeH="0" baseline="0" dirty="0">
                        <a:ln>
                          <a:noFill/>
                        </a:ln>
                        <a:solidFill>
                          <a:schemeClr val="bg1"/>
                        </a:solidFill>
                        <a:effectLst/>
                        <a:latin typeface="Intel Clear" panose="020B0604020203020204" pitchFamily="34" charset="0"/>
                        <a:cs typeface="Arial" charset="0"/>
                      </a:endParaRPr>
                    </a:p>
                  </a:txBody>
                  <a:tcPr marT="45709" marB="45709" horzOverflow="overflow">
                    <a:lnL cap="flat">
                      <a:noFill/>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60000"/>
                        </a:spcBef>
                        <a:spcAft>
                          <a:spcPct val="0"/>
                        </a:spcAft>
                        <a:buClrTx/>
                        <a:buSzTx/>
                        <a:buFontTx/>
                        <a:buNone/>
                        <a:tabLst/>
                      </a:pPr>
                      <a:r>
                        <a:rPr kumimoji="0" lang="en-US" sz="1900" b="0" i="0" u="none" strike="noStrike" cap="none" normalizeH="0" baseline="0" dirty="0">
                          <a:ln>
                            <a:noFill/>
                          </a:ln>
                          <a:solidFill>
                            <a:schemeClr val="tx1"/>
                          </a:solidFill>
                          <a:effectLst/>
                          <a:latin typeface="Intel Clear" panose="020B0604020203020204" pitchFamily="34" charset="0"/>
                          <a:cs typeface="Arial" charset="0"/>
                        </a:rPr>
                        <a:t>Pros</a:t>
                      </a: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60000"/>
                        </a:spcBef>
                        <a:spcAft>
                          <a:spcPct val="0"/>
                        </a:spcAft>
                        <a:buClrTx/>
                        <a:buSzTx/>
                        <a:buFontTx/>
                        <a:buNone/>
                        <a:tabLst/>
                      </a:pPr>
                      <a:r>
                        <a:rPr kumimoji="0" lang="en-US" sz="1900" b="0" i="0" u="none" strike="noStrike" cap="none" normalizeH="0" baseline="0" dirty="0">
                          <a:ln>
                            <a:noFill/>
                          </a:ln>
                          <a:solidFill>
                            <a:schemeClr val="tx1"/>
                          </a:solidFill>
                          <a:effectLst/>
                          <a:latin typeface="Intel Clear" panose="020B0604020203020204" pitchFamily="34" charset="0"/>
                          <a:cs typeface="Arial" charset="0"/>
                        </a:rPr>
                        <a:t>Cons</a:t>
                      </a:r>
                    </a:p>
                  </a:txBody>
                  <a:tcPr marT="45709" marB="457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0"/>
                  </a:ext>
                </a:extLst>
              </a:tr>
              <a:tr h="1150676">
                <a:tc>
                  <a:txBody>
                    <a:bodyPr/>
                    <a:lstStyle/>
                    <a:p>
                      <a:pPr marL="0" marR="0" lvl="0" indent="0" algn="l" defTabSz="914400" rtl="0" eaLnBrk="1" fontAlgn="base" latinLnBrk="0" hangingPunct="1">
                        <a:lnSpc>
                          <a:spcPct val="100000"/>
                        </a:lnSpc>
                        <a:spcBef>
                          <a:spcPct val="60000"/>
                        </a:spcBef>
                        <a:spcAft>
                          <a:spcPct val="0"/>
                        </a:spcAft>
                        <a:buClrTx/>
                        <a:buSzTx/>
                        <a:buFontTx/>
                        <a:buNone/>
                        <a:tabLst/>
                      </a:pPr>
                      <a:r>
                        <a:rPr kumimoji="0" lang="en-US" sz="1900" b="0" i="0" u="none" strike="noStrike" kern="1200" cap="none" normalizeH="0" baseline="0" dirty="0">
                          <a:ln>
                            <a:noFill/>
                          </a:ln>
                          <a:solidFill>
                            <a:schemeClr val="tx1"/>
                          </a:solidFill>
                          <a:effectLst/>
                          <a:latin typeface="Intel Clear" panose="020B0604020203020204" pitchFamily="34" charset="0"/>
                          <a:ea typeface="+mn-ea"/>
                          <a:cs typeface="Arial" charset="0"/>
                        </a:rPr>
                        <a:t>Informal Review</a:t>
                      </a:r>
                    </a:p>
                  </a:txBody>
                  <a:tcPr marT="45709" marB="457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114300" marR="0" lvl="0" indent="-114300" algn="l" defTabSz="914400" rtl="0" eaLnBrk="1" fontAlgn="base" latinLnBrk="0" hangingPunct="1">
                        <a:lnSpc>
                          <a:spcPct val="100000"/>
                        </a:lnSpc>
                        <a:spcBef>
                          <a:spcPct val="60000"/>
                        </a:spcBef>
                        <a:spcAft>
                          <a:spcPct val="0"/>
                        </a:spcAft>
                        <a:buClrTx/>
                        <a:buSzTx/>
                        <a:buFontTx/>
                        <a:buChar char="•"/>
                        <a:tabLst/>
                      </a:pPr>
                      <a:r>
                        <a:rPr kumimoji="0" lang="en-US" sz="1900" b="0" i="0" u="none" strike="noStrike" cap="none" normalizeH="0" baseline="0" dirty="0">
                          <a:ln>
                            <a:noFill/>
                          </a:ln>
                          <a:solidFill>
                            <a:schemeClr val="tx1"/>
                          </a:solidFill>
                          <a:effectLst/>
                          <a:latin typeface="Intel Clear Light" panose="020B0404020203020204" pitchFamily="34" charset="0"/>
                          <a:cs typeface="Arial" charset="0"/>
                        </a:rPr>
                        <a:t>Flexible</a:t>
                      </a:r>
                    </a:p>
                    <a:p>
                      <a:pPr marL="114300" marR="0" lvl="0" indent="-114300" algn="l" defTabSz="914400" rtl="0" eaLnBrk="1" fontAlgn="base" latinLnBrk="0" hangingPunct="1">
                        <a:lnSpc>
                          <a:spcPct val="100000"/>
                        </a:lnSpc>
                        <a:spcBef>
                          <a:spcPct val="60000"/>
                        </a:spcBef>
                        <a:spcAft>
                          <a:spcPct val="0"/>
                        </a:spcAft>
                        <a:buClrTx/>
                        <a:buSzTx/>
                        <a:buFontTx/>
                        <a:buChar char="•"/>
                        <a:tabLst/>
                      </a:pPr>
                      <a:r>
                        <a:rPr kumimoji="0" lang="en-US" sz="1900" b="0" i="0" u="none" strike="noStrike" cap="none" normalizeH="0" baseline="0" dirty="0">
                          <a:ln>
                            <a:noFill/>
                          </a:ln>
                          <a:solidFill>
                            <a:schemeClr val="tx1"/>
                          </a:solidFill>
                          <a:effectLst/>
                          <a:latin typeface="Intel Clear Light" panose="020B0404020203020204" pitchFamily="34" charset="0"/>
                          <a:cs typeface="Arial" charset="0"/>
                        </a:rPr>
                        <a:t>Least threatening</a:t>
                      </a: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14300" marR="0" lvl="0" indent="-114300" algn="l" defTabSz="914400" rtl="0" eaLnBrk="1" fontAlgn="base" latinLnBrk="0" hangingPunct="1">
                        <a:lnSpc>
                          <a:spcPct val="100000"/>
                        </a:lnSpc>
                        <a:spcBef>
                          <a:spcPct val="60000"/>
                        </a:spcBef>
                        <a:spcAft>
                          <a:spcPct val="0"/>
                        </a:spcAft>
                        <a:buClrTx/>
                        <a:buSzTx/>
                        <a:buFontTx/>
                        <a:buChar char="•"/>
                        <a:tabLst/>
                      </a:pPr>
                      <a:r>
                        <a:rPr kumimoji="0" lang="en-US" sz="1900" b="0" i="0" u="none" strike="noStrike" cap="none" normalizeH="0" baseline="0" dirty="0">
                          <a:ln>
                            <a:noFill/>
                          </a:ln>
                          <a:solidFill>
                            <a:schemeClr val="tx1"/>
                          </a:solidFill>
                          <a:effectLst/>
                          <a:latin typeface="Intel Clear Light" panose="020B0404020203020204" pitchFamily="34" charset="0"/>
                          <a:cs typeface="Arial" charset="0"/>
                        </a:rPr>
                        <a:t>Finds fewer defects than other types</a:t>
                      </a:r>
                    </a:p>
                    <a:p>
                      <a:pPr marL="114300" marR="0" lvl="0" indent="-114300" algn="l" defTabSz="914400" rtl="0" eaLnBrk="1" fontAlgn="base" latinLnBrk="0" hangingPunct="1">
                        <a:lnSpc>
                          <a:spcPct val="100000"/>
                        </a:lnSpc>
                        <a:spcBef>
                          <a:spcPct val="60000"/>
                        </a:spcBef>
                        <a:spcAft>
                          <a:spcPct val="0"/>
                        </a:spcAft>
                        <a:buClrTx/>
                        <a:buSzTx/>
                        <a:buFontTx/>
                        <a:buChar char="•"/>
                        <a:tabLst/>
                      </a:pPr>
                      <a:r>
                        <a:rPr kumimoji="0" lang="en-US" sz="1900" b="0" i="0" u="none" strike="noStrike" cap="none" normalizeH="0" baseline="0" dirty="0">
                          <a:ln>
                            <a:noFill/>
                          </a:ln>
                          <a:solidFill>
                            <a:schemeClr val="tx1"/>
                          </a:solidFill>
                          <a:effectLst/>
                          <a:latin typeface="Intel Clear Light" panose="020B0404020203020204" pitchFamily="34" charset="0"/>
                          <a:cs typeface="Arial" charset="0"/>
                        </a:rPr>
                        <a:t>Variable, inconsistent results</a:t>
                      </a:r>
                    </a:p>
                  </a:txBody>
                  <a:tcPr marT="45709" marB="457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400027">
                <a:tc>
                  <a:txBody>
                    <a:bodyPr/>
                    <a:lstStyle/>
                    <a:p>
                      <a:pPr marL="0" marR="0" lvl="0" indent="0" algn="l" defTabSz="914400" rtl="0" eaLnBrk="1" fontAlgn="base" latinLnBrk="0" hangingPunct="1">
                        <a:lnSpc>
                          <a:spcPct val="100000"/>
                        </a:lnSpc>
                        <a:spcBef>
                          <a:spcPct val="60000"/>
                        </a:spcBef>
                        <a:spcAft>
                          <a:spcPct val="0"/>
                        </a:spcAft>
                        <a:buClrTx/>
                        <a:buSzTx/>
                        <a:buFontTx/>
                        <a:buNone/>
                        <a:tabLst/>
                      </a:pPr>
                      <a:r>
                        <a:rPr kumimoji="0" lang="en-US" sz="1900" b="0" i="0" u="none" strike="noStrike" kern="1200" cap="none" normalizeH="0" baseline="0" dirty="0">
                          <a:ln>
                            <a:noFill/>
                          </a:ln>
                          <a:solidFill>
                            <a:schemeClr val="tx1"/>
                          </a:solidFill>
                          <a:effectLst/>
                          <a:latin typeface="Intel Clear" panose="020B0604020203020204" pitchFamily="34" charset="0"/>
                          <a:ea typeface="+mn-ea"/>
                          <a:cs typeface="Arial" charset="0"/>
                        </a:rPr>
                        <a:t>Walkthrough</a:t>
                      </a:r>
                    </a:p>
                  </a:txBody>
                  <a:tcPr marT="45709" marB="457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114300" marR="0" lvl="0" indent="-114300" algn="l" defTabSz="914400" rtl="0" eaLnBrk="1" fontAlgn="base" latinLnBrk="0" hangingPunct="1">
                        <a:lnSpc>
                          <a:spcPct val="100000"/>
                        </a:lnSpc>
                        <a:spcBef>
                          <a:spcPct val="60000"/>
                        </a:spcBef>
                        <a:spcAft>
                          <a:spcPct val="0"/>
                        </a:spcAft>
                        <a:buClrTx/>
                        <a:buSzTx/>
                        <a:buFontTx/>
                        <a:buChar char="•"/>
                        <a:tabLst/>
                      </a:pPr>
                      <a:r>
                        <a:rPr kumimoji="0" lang="en-US" sz="1900" b="0" i="0" u="none" strike="noStrike" cap="none" normalizeH="0" baseline="0" dirty="0">
                          <a:ln>
                            <a:noFill/>
                          </a:ln>
                          <a:solidFill>
                            <a:schemeClr val="tx1"/>
                          </a:solidFill>
                          <a:effectLst/>
                          <a:latin typeface="Intel Clear Light" panose="020B0404020203020204" pitchFamily="34" charset="0"/>
                          <a:cs typeface="Arial" charset="0"/>
                        </a:rPr>
                        <a:t>More systematic than reviews</a:t>
                      </a:r>
                    </a:p>
                    <a:p>
                      <a:pPr marL="114300" marR="0" lvl="0" indent="-114300" algn="l" defTabSz="914400" rtl="0" eaLnBrk="1" fontAlgn="base" latinLnBrk="0" hangingPunct="1">
                        <a:lnSpc>
                          <a:spcPct val="100000"/>
                        </a:lnSpc>
                        <a:spcBef>
                          <a:spcPct val="60000"/>
                        </a:spcBef>
                        <a:spcAft>
                          <a:spcPct val="0"/>
                        </a:spcAft>
                        <a:buClrTx/>
                        <a:buSzTx/>
                        <a:buFontTx/>
                        <a:buChar char="•"/>
                        <a:tabLst/>
                      </a:pPr>
                      <a:r>
                        <a:rPr kumimoji="0" lang="en-US" sz="1900" b="0" i="0" u="none" strike="noStrike" cap="none" normalizeH="0" baseline="0" dirty="0">
                          <a:ln>
                            <a:noFill/>
                          </a:ln>
                          <a:solidFill>
                            <a:schemeClr val="tx1"/>
                          </a:solidFill>
                          <a:effectLst/>
                          <a:latin typeface="Intel Clear Light" panose="020B0404020203020204" pitchFamily="34" charset="0"/>
                          <a:cs typeface="Arial" charset="0"/>
                        </a:rPr>
                        <a:t>Identifies defects reviews miss</a:t>
                      </a: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14300" marR="0" lvl="0" indent="-114300" algn="l" defTabSz="914400" rtl="0" eaLnBrk="1" fontAlgn="base" latinLnBrk="0" hangingPunct="1">
                        <a:lnSpc>
                          <a:spcPct val="100000"/>
                        </a:lnSpc>
                        <a:spcBef>
                          <a:spcPct val="60000"/>
                        </a:spcBef>
                        <a:spcAft>
                          <a:spcPct val="0"/>
                        </a:spcAft>
                        <a:buClrTx/>
                        <a:buSzTx/>
                        <a:buFontTx/>
                        <a:buChar char="•"/>
                        <a:tabLst/>
                      </a:pPr>
                      <a:r>
                        <a:rPr kumimoji="0" lang="en-US" sz="1900" b="0" i="0" u="none" strike="noStrike" cap="none" normalizeH="0" baseline="0" dirty="0">
                          <a:ln>
                            <a:noFill/>
                          </a:ln>
                          <a:solidFill>
                            <a:schemeClr val="tx1"/>
                          </a:solidFill>
                          <a:effectLst/>
                          <a:latin typeface="Intel Clear Light" panose="020B0404020203020204" pitchFamily="34" charset="0"/>
                          <a:cs typeface="Arial" charset="0"/>
                        </a:rPr>
                        <a:t>May lack follow-up</a:t>
                      </a:r>
                    </a:p>
                    <a:p>
                      <a:pPr marL="114300" marR="0" lvl="0" indent="-114300" algn="l" defTabSz="914400" rtl="0" eaLnBrk="1" fontAlgn="base" latinLnBrk="0" hangingPunct="1">
                        <a:lnSpc>
                          <a:spcPct val="100000"/>
                        </a:lnSpc>
                        <a:spcBef>
                          <a:spcPct val="60000"/>
                        </a:spcBef>
                        <a:spcAft>
                          <a:spcPct val="0"/>
                        </a:spcAft>
                        <a:buClrTx/>
                        <a:buSzTx/>
                        <a:buFontTx/>
                        <a:buChar char="•"/>
                        <a:tabLst/>
                      </a:pPr>
                      <a:r>
                        <a:rPr kumimoji="0" lang="en-US" sz="1900" b="0" i="0" u="none" strike="noStrike" cap="none" normalizeH="0" baseline="0" dirty="0">
                          <a:ln>
                            <a:noFill/>
                          </a:ln>
                          <a:solidFill>
                            <a:schemeClr val="tx1"/>
                          </a:solidFill>
                          <a:effectLst/>
                          <a:latin typeface="Intel Clear Light" panose="020B0404020203020204" pitchFamily="34" charset="0"/>
                          <a:cs typeface="Arial" charset="0"/>
                        </a:rPr>
                        <a:t>More time intensive and inconvenient than reviews</a:t>
                      </a:r>
                    </a:p>
                  </a:txBody>
                  <a:tcPr marT="45709" marB="457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570715">
                <a:tc>
                  <a:txBody>
                    <a:bodyPr/>
                    <a:lstStyle/>
                    <a:p>
                      <a:pPr marL="0" marR="0" lvl="0" indent="0" algn="l" defTabSz="914400" rtl="0" eaLnBrk="1" fontAlgn="base" latinLnBrk="0" hangingPunct="1">
                        <a:lnSpc>
                          <a:spcPct val="100000"/>
                        </a:lnSpc>
                        <a:spcBef>
                          <a:spcPct val="60000"/>
                        </a:spcBef>
                        <a:spcAft>
                          <a:spcPct val="0"/>
                        </a:spcAft>
                        <a:buClrTx/>
                        <a:buSzTx/>
                        <a:buFontTx/>
                        <a:buNone/>
                        <a:tabLst/>
                      </a:pPr>
                      <a:r>
                        <a:rPr kumimoji="0" lang="en-US" sz="1900" b="0" i="0" u="none" strike="noStrike" kern="1200" cap="none" normalizeH="0" baseline="0" dirty="0">
                          <a:ln>
                            <a:noFill/>
                          </a:ln>
                          <a:solidFill>
                            <a:schemeClr val="tx1"/>
                          </a:solidFill>
                          <a:effectLst/>
                          <a:latin typeface="Intel Clear" panose="020B0604020203020204" pitchFamily="34" charset="0"/>
                          <a:ea typeface="+mn-ea"/>
                          <a:cs typeface="Arial" charset="0"/>
                        </a:rPr>
                        <a:t>Inspection</a:t>
                      </a:r>
                    </a:p>
                  </a:txBody>
                  <a:tcPr marT="45709" marB="457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114300" marR="0" lvl="0" indent="-114300" algn="l" defTabSz="914400" rtl="0" eaLnBrk="1" fontAlgn="base" latinLnBrk="0" hangingPunct="1">
                        <a:lnSpc>
                          <a:spcPct val="100000"/>
                        </a:lnSpc>
                        <a:spcBef>
                          <a:spcPct val="60000"/>
                        </a:spcBef>
                        <a:spcAft>
                          <a:spcPct val="0"/>
                        </a:spcAft>
                        <a:buClrTx/>
                        <a:buSzTx/>
                        <a:buFontTx/>
                        <a:buChar char="•"/>
                        <a:tabLst/>
                      </a:pPr>
                      <a:r>
                        <a:rPr kumimoji="0" lang="en-US" sz="1900" b="0" i="0" u="none" strike="noStrike" cap="none" normalizeH="0" baseline="0">
                          <a:ln>
                            <a:noFill/>
                          </a:ln>
                          <a:solidFill>
                            <a:schemeClr val="tx1"/>
                          </a:solidFill>
                          <a:effectLst/>
                          <a:latin typeface="Intel Clear Light" panose="020B0404020203020204" pitchFamily="34" charset="0"/>
                          <a:cs typeface="Arial" charset="0"/>
                        </a:rPr>
                        <a:t>Most defects located</a:t>
                      </a:r>
                    </a:p>
                    <a:p>
                      <a:pPr marL="114300" marR="0" lvl="0" indent="-114300" algn="l" defTabSz="914400" rtl="0" eaLnBrk="1" fontAlgn="base" latinLnBrk="0" hangingPunct="1">
                        <a:lnSpc>
                          <a:spcPct val="100000"/>
                        </a:lnSpc>
                        <a:spcBef>
                          <a:spcPct val="60000"/>
                        </a:spcBef>
                        <a:spcAft>
                          <a:spcPct val="0"/>
                        </a:spcAft>
                        <a:buClrTx/>
                        <a:buSzTx/>
                        <a:buFontTx/>
                        <a:buChar char="•"/>
                        <a:tabLst/>
                      </a:pPr>
                      <a:r>
                        <a:rPr kumimoji="0" lang="en-US" sz="1900" b="0" i="0" u="none" strike="noStrike" cap="none" normalizeH="0" baseline="0">
                          <a:ln>
                            <a:noFill/>
                          </a:ln>
                          <a:solidFill>
                            <a:schemeClr val="tx1"/>
                          </a:solidFill>
                          <a:effectLst/>
                          <a:latin typeface="Intel Clear Light" panose="020B0404020203020204" pitchFamily="34" charset="0"/>
                          <a:cs typeface="Arial" charset="0"/>
                        </a:rPr>
                        <a:t>Controlled, repeatable</a:t>
                      </a:r>
                    </a:p>
                    <a:p>
                      <a:pPr marL="114300" marR="0" lvl="0" indent="-114300" algn="l" defTabSz="914400" rtl="0" eaLnBrk="1" fontAlgn="base" latinLnBrk="0" hangingPunct="1">
                        <a:lnSpc>
                          <a:spcPct val="100000"/>
                        </a:lnSpc>
                        <a:spcBef>
                          <a:spcPct val="60000"/>
                        </a:spcBef>
                        <a:spcAft>
                          <a:spcPct val="0"/>
                        </a:spcAft>
                        <a:buClrTx/>
                        <a:buSzTx/>
                        <a:buFontTx/>
                        <a:buChar char="•"/>
                        <a:tabLst/>
                      </a:pPr>
                      <a:r>
                        <a:rPr kumimoji="0" lang="en-US" sz="1900" b="0" i="0" u="none" strike="noStrike" cap="none" normalizeH="0" baseline="0">
                          <a:ln>
                            <a:noFill/>
                          </a:ln>
                          <a:solidFill>
                            <a:schemeClr val="tx1"/>
                          </a:solidFill>
                          <a:effectLst/>
                          <a:latin typeface="Intel Clear Light" panose="020B0404020203020204" pitchFamily="34" charset="0"/>
                          <a:cs typeface="Arial" charset="0"/>
                        </a:rPr>
                        <a:t>Industry proven practice</a:t>
                      </a: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114300" marR="0" lvl="0" indent="-114300" algn="l" defTabSz="914400" rtl="0" eaLnBrk="1" fontAlgn="base" latinLnBrk="0" hangingPunct="1">
                        <a:lnSpc>
                          <a:spcPct val="100000"/>
                        </a:lnSpc>
                        <a:spcBef>
                          <a:spcPct val="60000"/>
                        </a:spcBef>
                        <a:spcAft>
                          <a:spcPct val="0"/>
                        </a:spcAft>
                        <a:buClrTx/>
                        <a:buSzTx/>
                        <a:buFontTx/>
                        <a:buChar char="•"/>
                        <a:tabLst/>
                      </a:pPr>
                      <a:r>
                        <a:rPr kumimoji="0" lang="en-US" sz="1900" b="0" i="0" u="none" strike="noStrike" cap="none" normalizeH="0" baseline="0" dirty="0">
                          <a:ln>
                            <a:noFill/>
                          </a:ln>
                          <a:solidFill>
                            <a:schemeClr val="tx1"/>
                          </a:solidFill>
                          <a:effectLst/>
                          <a:latin typeface="Intel Clear Light" panose="020B0404020203020204" pitchFamily="34" charset="0"/>
                          <a:cs typeface="Arial" charset="0"/>
                        </a:rPr>
                        <a:t>Intimidating to some</a:t>
                      </a:r>
                    </a:p>
                    <a:p>
                      <a:pPr marL="114300" marR="0" lvl="0" indent="-114300" algn="l" defTabSz="914400" rtl="0" eaLnBrk="1" fontAlgn="base" latinLnBrk="0" hangingPunct="1">
                        <a:lnSpc>
                          <a:spcPct val="100000"/>
                        </a:lnSpc>
                        <a:spcBef>
                          <a:spcPct val="60000"/>
                        </a:spcBef>
                        <a:spcAft>
                          <a:spcPct val="0"/>
                        </a:spcAft>
                        <a:buClrTx/>
                        <a:buSzTx/>
                        <a:buFontTx/>
                        <a:buChar char="•"/>
                        <a:tabLst/>
                      </a:pPr>
                      <a:r>
                        <a:rPr kumimoji="0" lang="en-US" sz="1900" b="0" i="0" u="none" strike="noStrike" cap="none" normalizeH="0" baseline="0" dirty="0">
                          <a:ln>
                            <a:noFill/>
                          </a:ln>
                          <a:solidFill>
                            <a:schemeClr val="tx1"/>
                          </a:solidFill>
                          <a:effectLst/>
                          <a:latin typeface="Intel Clear Light" panose="020B0404020203020204" pitchFamily="34" charset="0"/>
                          <a:cs typeface="Arial" charset="0"/>
                        </a:rPr>
                        <a:t>Requires training</a:t>
                      </a:r>
                    </a:p>
                    <a:p>
                      <a:pPr marL="114300" marR="0" lvl="0" indent="-114300" algn="l" defTabSz="914400" rtl="0" eaLnBrk="1" fontAlgn="base" latinLnBrk="0" hangingPunct="1">
                        <a:lnSpc>
                          <a:spcPct val="100000"/>
                        </a:lnSpc>
                        <a:spcBef>
                          <a:spcPct val="60000"/>
                        </a:spcBef>
                        <a:spcAft>
                          <a:spcPct val="0"/>
                        </a:spcAft>
                        <a:buClrTx/>
                        <a:buSzTx/>
                        <a:buFontTx/>
                        <a:buChar char="•"/>
                        <a:tabLst/>
                      </a:pPr>
                      <a:r>
                        <a:rPr kumimoji="0" lang="en-US" sz="1900" b="0" i="0" u="none" strike="noStrike" cap="none" normalizeH="0" baseline="0" dirty="0">
                          <a:ln>
                            <a:noFill/>
                          </a:ln>
                          <a:solidFill>
                            <a:schemeClr val="tx1"/>
                          </a:solidFill>
                          <a:effectLst/>
                          <a:latin typeface="Intel Clear Light" panose="020B0404020203020204" pitchFamily="34" charset="0"/>
                          <a:cs typeface="Arial" charset="0"/>
                        </a:rPr>
                        <a:t>Can be too much effort without sampling</a:t>
                      </a:r>
                    </a:p>
                  </a:txBody>
                  <a:tcPr marT="45709" marB="457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3" name="Slide Number Placeholder 2"/>
          <p:cNvSpPr>
            <a:spLocks noGrp="1"/>
          </p:cNvSpPr>
          <p:nvPr>
            <p:ph type="sldNum" sz="quarter" idx="12"/>
          </p:nvPr>
        </p:nvSpPr>
        <p:spPr>
          <a:xfrm>
            <a:off x="6872352" y="4824387"/>
            <a:ext cx="2133600" cy="273844"/>
          </a:xfrm>
          <a:prstGeom prst="rect">
            <a:avLst/>
          </a:prstGeom>
        </p:spPr>
        <p:txBody>
          <a:bodyPr vert="horz" lIns="0" tIns="0" rIns="0" bIns="0" rtlCol="0" anchor="ctr"/>
          <a:lstStyle>
            <a:defPPr>
              <a:defRPr lang="en-US"/>
            </a:defPPr>
            <a:lvl1pPr marL="0" algn="r" defTabSz="457200" rtl="0" eaLnBrk="1" latinLnBrk="0" hangingPunct="1">
              <a:defRPr sz="800" kern="1200">
                <a:solidFill>
                  <a:schemeClr val="bg1"/>
                </a:solidFill>
                <a:latin typeface="+mn-lt"/>
                <a:ea typeface="+mn-ea"/>
                <a:cs typeface="Intel Clear"/>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E2556C5-CE8C-6547-B838-EA80C61A4AF7}" type="slidenum">
              <a:rPr lang="en-US" smtClean="0"/>
              <a:pPr/>
              <a:t>94</a:t>
            </a:fld>
            <a:endParaRPr lang="en-US"/>
          </a:p>
        </p:txBody>
      </p:sp>
    </p:spTree>
    <p:extLst>
      <p:ext uri="{BB962C8B-B14F-4D97-AF65-F5344CB8AC3E}">
        <p14:creationId xmlns:p14="http://schemas.microsoft.com/office/powerpoint/2010/main" val="2734271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6" name="Rectangle 4"/>
          <p:cNvSpPr>
            <a:spLocks noGrp="1" noChangeArrowheads="1"/>
          </p:cNvSpPr>
          <p:nvPr>
            <p:ph type="title"/>
          </p:nvPr>
        </p:nvSpPr>
        <p:spPr/>
        <p:txBody>
          <a:bodyPr/>
          <a:lstStyle/>
          <a:p>
            <a:pPr eaLnBrk="1" hangingPunct="1"/>
            <a:r>
              <a:rPr lang="en-US" dirty="0"/>
              <a:t>Inappropriate Data Use</a:t>
            </a:r>
          </a:p>
        </p:txBody>
      </p:sp>
      <p:sp>
        <p:nvSpPr>
          <p:cNvPr id="105477" name="Text Box 5"/>
          <p:cNvSpPr txBox="1">
            <a:spLocks noChangeArrowheads="1"/>
          </p:cNvSpPr>
          <p:nvPr/>
        </p:nvSpPr>
        <p:spPr bwMode="auto">
          <a:xfrm>
            <a:off x="904461" y="1447800"/>
            <a:ext cx="10167730" cy="2185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Verdana" pitchFamily="34" charset="0"/>
              </a:defRPr>
            </a:lvl1pPr>
            <a:lvl2pPr marL="742950" indent="-285750">
              <a:defRPr sz="2400">
                <a:solidFill>
                  <a:schemeClr val="tx1"/>
                </a:solidFill>
                <a:latin typeface="Verdana" pitchFamily="34" charset="0"/>
              </a:defRPr>
            </a:lvl2pPr>
            <a:lvl3pPr marL="1143000" indent="-228600">
              <a:defRPr sz="2400">
                <a:solidFill>
                  <a:schemeClr val="tx1"/>
                </a:solidFill>
                <a:latin typeface="Verdana" pitchFamily="34" charset="0"/>
              </a:defRPr>
            </a:lvl3pPr>
            <a:lvl4pPr marL="1600200" indent="-228600">
              <a:defRPr sz="2400">
                <a:solidFill>
                  <a:schemeClr val="tx1"/>
                </a:solidFill>
                <a:latin typeface="Verdana" pitchFamily="34" charset="0"/>
              </a:defRPr>
            </a:lvl4pPr>
            <a:lvl5pPr marL="2057400" indent="-228600">
              <a:defRPr sz="2400">
                <a:solidFill>
                  <a:schemeClr val="tx1"/>
                </a:solidFill>
                <a:latin typeface="Verdana" pitchFamily="34" charset="0"/>
              </a:defRPr>
            </a:lvl5pPr>
            <a:lvl6pPr marL="2514600" indent="-228600" algn="ctr" eaLnBrk="0" fontAlgn="base" hangingPunct="0">
              <a:spcBef>
                <a:spcPct val="0"/>
              </a:spcBef>
              <a:spcAft>
                <a:spcPct val="0"/>
              </a:spcAft>
              <a:defRPr sz="2400">
                <a:solidFill>
                  <a:schemeClr val="tx1"/>
                </a:solidFill>
                <a:latin typeface="Verdana" pitchFamily="34" charset="0"/>
              </a:defRPr>
            </a:lvl6pPr>
            <a:lvl7pPr marL="2971800" indent="-228600" algn="ctr" eaLnBrk="0" fontAlgn="base" hangingPunct="0">
              <a:spcBef>
                <a:spcPct val="0"/>
              </a:spcBef>
              <a:spcAft>
                <a:spcPct val="0"/>
              </a:spcAft>
              <a:defRPr sz="2400">
                <a:solidFill>
                  <a:schemeClr val="tx1"/>
                </a:solidFill>
                <a:latin typeface="Verdana" pitchFamily="34" charset="0"/>
              </a:defRPr>
            </a:lvl7pPr>
            <a:lvl8pPr marL="3429000" indent="-228600" algn="ctr" eaLnBrk="0" fontAlgn="base" hangingPunct="0">
              <a:spcBef>
                <a:spcPct val="0"/>
              </a:spcBef>
              <a:spcAft>
                <a:spcPct val="0"/>
              </a:spcAft>
              <a:defRPr sz="2400">
                <a:solidFill>
                  <a:schemeClr val="tx1"/>
                </a:solidFill>
                <a:latin typeface="Verdana" pitchFamily="34" charset="0"/>
              </a:defRPr>
            </a:lvl8pPr>
            <a:lvl9pPr marL="3886200" indent="-228600" algn="ctr" eaLnBrk="0" fontAlgn="base" hangingPunct="0">
              <a:spcBef>
                <a:spcPct val="0"/>
              </a:spcBef>
              <a:spcAft>
                <a:spcPct val="0"/>
              </a:spcAft>
              <a:defRPr sz="2400">
                <a:solidFill>
                  <a:schemeClr val="tx1"/>
                </a:solidFill>
                <a:latin typeface="Verdana" pitchFamily="34" charset="0"/>
              </a:defRPr>
            </a:lvl9pPr>
          </a:lstStyle>
          <a:p>
            <a:pPr algn="l" eaLnBrk="1" hangingPunct="1">
              <a:spcBef>
                <a:spcPct val="50000"/>
              </a:spcBef>
            </a:pPr>
            <a:r>
              <a:rPr lang="en-US" sz="2800" dirty="0">
                <a:solidFill>
                  <a:schemeClr val="bg2">
                    <a:lumMod val="20000"/>
                    <a:lumOff val="80000"/>
                  </a:schemeClr>
                </a:solidFill>
                <a:latin typeface="+mj-lt"/>
              </a:rPr>
              <a:t>There is one simple way to make any Requirements Verification process </a:t>
            </a:r>
            <a:r>
              <a:rPr lang="en-US" sz="2800" b="1" dirty="0">
                <a:solidFill>
                  <a:srgbClr val="FF0000"/>
                </a:solidFill>
                <a:latin typeface="+mj-lt"/>
              </a:rPr>
              <a:t>fail</a:t>
            </a:r>
            <a:r>
              <a:rPr lang="en-US" sz="2800" dirty="0">
                <a:solidFill>
                  <a:schemeClr val="bg2">
                    <a:lumMod val="20000"/>
                    <a:lumOff val="80000"/>
                  </a:schemeClr>
                </a:solidFill>
                <a:latin typeface="+mj-lt"/>
              </a:rPr>
              <a:t>: Use the data for performance appraisal</a:t>
            </a:r>
          </a:p>
          <a:p>
            <a:pPr algn="l" eaLnBrk="1" hangingPunct="1">
              <a:spcBef>
                <a:spcPct val="50000"/>
              </a:spcBef>
            </a:pPr>
            <a:r>
              <a:rPr lang="en-US" sz="2000" dirty="0">
                <a:latin typeface="+mj-lt"/>
              </a:rPr>
              <a:t>When quality improvement data is misused in this way, teams will work around the review system by reporting issues privately to authors, or skipping reviews completely</a:t>
            </a:r>
          </a:p>
          <a:p>
            <a:pPr algn="l" eaLnBrk="1" hangingPunct="1">
              <a:spcBef>
                <a:spcPct val="50000"/>
              </a:spcBef>
            </a:pPr>
            <a:r>
              <a:rPr lang="en-US" sz="2000" dirty="0">
                <a:latin typeface="+mj-lt"/>
              </a:rPr>
              <a:t>Once someone loses trust in the peer review process, it is extremely hard to restore</a:t>
            </a:r>
          </a:p>
        </p:txBody>
      </p:sp>
      <p:sp>
        <p:nvSpPr>
          <p:cNvPr id="105478" name="AutoShape 6"/>
          <p:cNvSpPr>
            <a:spLocks noChangeArrowheads="1"/>
          </p:cNvSpPr>
          <p:nvPr/>
        </p:nvSpPr>
        <p:spPr bwMode="auto">
          <a:xfrm>
            <a:off x="1133061" y="5308601"/>
            <a:ext cx="9551504" cy="830997"/>
          </a:xfrm>
          <a:prstGeom prst="rect">
            <a:avLst/>
          </a:prstGeom>
          <a:solidFill>
            <a:schemeClr val="bg2">
              <a:lumMod val="60000"/>
              <a:lumOff val="40000"/>
            </a:schemeClr>
          </a:solidFill>
          <a:ln/>
        </p:spPr>
        <p:style>
          <a:lnRef idx="0">
            <a:schemeClr val="accent6"/>
          </a:lnRef>
          <a:fillRef idx="3">
            <a:schemeClr val="accent6"/>
          </a:fillRef>
          <a:effectRef idx="3">
            <a:schemeClr val="accent6"/>
          </a:effectRef>
          <a:fontRef idx="minor">
            <a:schemeClr val="lt1"/>
          </a:fontRef>
        </p:style>
        <p:txBody>
          <a:bodyPr wrap="square">
            <a:spAutoFit/>
          </a:bodyPr>
          <a:lstStyle/>
          <a:p>
            <a:pPr algn="ctr">
              <a:spcBef>
                <a:spcPct val="50000"/>
              </a:spcBef>
            </a:pPr>
            <a:r>
              <a:rPr lang="en-US" sz="2400" dirty="0">
                <a:solidFill>
                  <a:schemeClr val="tx1"/>
                </a:solidFill>
                <a:latin typeface="Intel Clear" panose="020B0604020203020204" pitchFamily="34" charset="0"/>
              </a:rPr>
              <a:t>Use of peer review data for performance appraisal is unacceptable – find other ways to measure individual performance</a:t>
            </a:r>
          </a:p>
        </p:txBody>
      </p:sp>
    </p:spTree>
    <p:extLst>
      <p:ext uri="{BB962C8B-B14F-4D97-AF65-F5344CB8AC3E}">
        <p14:creationId xmlns:p14="http://schemas.microsoft.com/office/powerpoint/2010/main" val="965662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C31E15-9140-4F93-837C-D4ABBADDC740}"/>
              </a:ext>
            </a:extLst>
          </p:cNvPr>
          <p:cNvSpPr>
            <a:spLocks noGrp="1"/>
          </p:cNvSpPr>
          <p:nvPr>
            <p:ph type="title"/>
          </p:nvPr>
        </p:nvSpPr>
        <p:spPr/>
        <p:txBody>
          <a:bodyPr/>
          <a:lstStyle/>
          <a:p>
            <a:r>
              <a:rPr lang="en-US" dirty="0"/>
              <a:t>Beginning Distance Learning Session #4                                                            </a:t>
            </a:r>
          </a:p>
        </p:txBody>
      </p:sp>
      <p:sp>
        <p:nvSpPr>
          <p:cNvPr id="3" name="Text Placeholder 2">
            <a:extLst>
              <a:ext uri="{FF2B5EF4-FFF2-40B4-BE49-F238E27FC236}">
                <a16:creationId xmlns:a16="http://schemas.microsoft.com/office/drawing/2014/main" id="{201DF1AD-927D-4205-89C3-FA6609467FCD}"/>
              </a:ext>
            </a:extLst>
          </p:cNvPr>
          <p:cNvSpPr>
            <a:spLocks noGrp="1"/>
          </p:cNvSpPr>
          <p:nvPr>
            <p:ph type="body" sz="quarter" idx="29"/>
          </p:nvPr>
        </p:nvSpPr>
        <p:spPr/>
        <p:txBody>
          <a:bodyPr/>
          <a:lstStyle/>
          <a:p>
            <a:endParaRPr lang="en-US"/>
          </a:p>
        </p:txBody>
      </p:sp>
    </p:spTree>
    <p:extLst>
      <p:ext uri="{BB962C8B-B14F-4D97-AF65-F5344CB8AC3E}">
        <p14:creationId xmlns:p14="http://schemas.microsoft.com/office/powerpoint/2010/main" val="1785332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5139A39-08BC-4F2F-94A3-F43AAEEFAEB4}"/>
              </a:ext>
            </a:extLst>
          </p:cNvPr>
          <p:cNvSpPr>
            <a:spLocks noGrp="1"/>
          </p:cNvSpPr>
          <p:nvPr>
            <p:ph type="body" sz="quarter" idx="25"/>
          </p:nvPr>
        </p:nvSpPr>
        <p:spPr/>
        <p:txBody>
          <a:bodyPr/>
          <a:lstStyle/>
          <a:p>
            <a:r>
              <a:rPr lang="en-US" dirty="0"/>
              <a:t>Systems and Requirements Engineering</a:t>
            </a:r>
          </a:p>
        </p:txBody>
      </p:sp>
      <p:sp>
        <p:nvSpPr>
          <p:cNvPr id="5" name="Title 4">
            <a:extLst>
              <a:ext uri="{FF2B5EF4-FFF2-40B4-BE49-F238E27FC236}">
                <a16:creationId xmlns:a16="http://schemas.microsoft.com/office/drawing/2014/main" id="{679F4BE2-8E4A-4003-B816-9E34781F7E88}"/>
              </a:ext>
            </a:extLst>
          </p:cNvPr>
          <p:cNvSpPr>
            <a:spLocks noGrp="1"/>
          </p:cNvSpPr>
          <p:nvPr>
            <p:ph type="title"/>
          </p:nvPr>
        </p:nvSpPr>
        <p:spPr/>
        <p:txBody>
          <a:bodyPr/>
          <a:lstStyle/>
          <a:p>
            <a:r>
              <a:rPr lang="en-US" sz="6000" dirty="0"/>
              <a:t>Requirements Engineering</a:t>
            </a:r>
            <a:br>
              <a:rPr lang="en-US" sz="6000" dirty="0"/>
            </a:br>
            <a:r>
              <a:rPr lang="en-US" sz="2400" dirty="0"/>
              <a:t>Distance Learning Session #4 – Requirements Management Overview</a:t>
            </a:r>
            <a:endParaRPr lang="en-US" sz="6000" dirty="0"/>
          </a:p>
        </p:txBody>
      </p:sp>
      <p:sp>
        <p:nvSpPr>
          <p:cNvPr id="9" name="Text Placeholder 8">
            <a:extLst>
              <a:ext uri="{FF2B5EF4-FFF2-40B4-BE49-F238E27FC236}">
                <a16:creationId xmlns:a16="http://schemas.microsoft.com/office/drawing/2014/main" id="{ABEAF9F9-E88D-44A4-A1B6-BAA2E532B65E}"/>
              </a:ext>
            </a:extLst>
          </p:cNvPr>
          <p:cNvSpPr>
            <a:spLocks noGrp="1"/>
          </p:cNvSpPr>
          <p:nvPr>
            <p:ph type="body" sz="quarter" idx="27"/>
          </p:nvPr>
        </p:nvSpPr>
        <p:spPr>
          <a:xfrm>
            <a:off x="1908348" y="4778608"/>
            <a:ext cx="10283651" cy="900297"/>
          </a:xfrm>
        </p:spPr>
        <p:txBody>
          <a:bodyPr>
            <a:normAutofit/>
          </a:bodyPr>
          <a:lstStyle/>
          <a:p>
            <a:r>
              <a:rPr lang="en-US" sz="1600" dirty="0"/>
              <a:t>Version 9.2</a:t>
            </a:r>
            <a:br>
              <a:rPr lang="en-US" sz="1600" dirty="0"/>
            </a:br>
            <a:r>
              <a:rPr lang="en-US" sz="1600" dirty="0"/>
              <a:t>October 2020</a:t>
            </a:r>
          </a:p>
          <a:p>
            <a:r>
              <a:rPr lang="en-US" sz="1600" dirty="0"/>
              <a:t>sarah.c.gregory@intel.com</a:t>
            </a:r>
          </a:p>
        </p:txBody>
      </p:sp>
    </p:spTree>
    <p:extLst>
      <p:ext uri="{BB962C8B-B14F-4D97-AF65-F5344CB8AC3E}">
        <p14:creationId xmlns:p14="http://schemas.microsoft.com/office/powerpoint/2010/main" val="3994870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95FA75C-BEBE-4331-84B4-0B56CB5F08EC}"/>
              </a:ext>
            </a:extLst>
          </p:cNvPr>
          <p:cNvSpPr>
            <a:spLocks noGrp="1"/>
          </p:cNvSpPr>
          <p:nvPr>
            <p:ph type="sldNum" sz="quarter" idx="12"/>
          </p:nvPr>
        </p:nvSpPr>
        <p:spPr bwMode="auto">
          <a:xfrm>
            <a:off x="458788" y="6357938"/>
            <a:ext cx="4159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defPPr>
              <a:defRPr lang="en-US"/>
            </a:defPPr>
            <a:lvl1pPr algn="l" rtl="0" eaLnBrk="0" fontAlgn="base" hangingPunct="0">
              <a:spcBef>
                <a:spcPct val="0"/>
              </a:spcBef>
              <a:spcAft>
                <a:spcPct val="0"/>
              </a:spcAft>
              <a:defRPr sz="800" b="1" kern="1200">
                <a:solidFill>
                  <a:srgbClr val="FFFFFF"/>
                </a:solidFill>
                <a:latin typeface="Verdana" panose="020B0604030504040204" pitchFamily="34" charset="0"/>
                <a:ea typeface="+mn-ea"/>
                <a:cs typeface="Times New Roman" panose="02020603050405020304" pitchFamily="18" charset="0"/>
              </a:defRPr>
            </a:lvl1pPr>
            <a:lvl2pPr marL="457200" algn="l" rtl="0" eaLnBrk="0" fontAlgn="base" hangingPunct="0">
              <a:spcBef>
                <a:spcPct val="0"/>
              </a:spcBef>
              <a:spcAft>
                <a:spcPct val="0"/>
              </a:spcAft>
              <a:defRPr sz="2000" kern="1200">
                <a:solidFill>
                  <a:srgbClr val="FF0000"/>
                </a:solidFill>
                <a:latin typeface="Arial" panose="020B0604020202020204" pitchFamily="34" charset="0"/>
                <a:ea typeface="+mn-ea"/>
                <a:cs typeface="Times New Roman" panose="02020603050405020304" pitchFamily="18" charset="0"/>
              </a:defRPr>
            </a:lvl2pPr>
            <a:lvl3pPr marL="914400" algn="l" rtl="0" eaLnBrk="0" fontAlgn="base" hangingPunct="0">
              <a:spcBef>
                <a:spcPct val="0"/>
              </a:spcBef>
              <a:spcAft>
                <a:spcPct val="0"/>
              </a:spcAft>
              <a:defRPr sz="2000" kern="1200">
                <a:solidFill>
                  <a:srgbClr val="FF0000"/>
                </a:solidFill>
                <a:latin typeface="Arial" panose="020B0604020202020204" pitchFamily="34" charset="0"/>
                <a:ea typeface="+mn-ea"/>
                <a:cs typeface="Times New Roman" panose="02020603050405020304" pitchFamily="18" charset="0"/>
              </a:defRPr>
            </a:lvl3pPr>
            <a:lvl4pPr marL="1371600" algn="l" rtl="0" eaLnBrk="0" fontAlgn="base" hangingPunct="0">
              <a:spcBef>
                <a:spcPct val="0"/>
              </a:spcBef>
              <a:spcAft>
                <a:spcPct val="0"/>
              </a:spcAft>
              <a:defRPr sz="2000" kern="1200">
                <a:solidFill>
                  <a:srgbClr val="FF0000"/>
                </a:solidFill>
                <a:latin typeface="Arial" panose="020B0604020202020204" pitchFamily="34" charset="0"/>
                <a:ea typeface="+mn-ea"/>
                <a:cs typeface="Times New Roman" panose="02020603050405020304" pitchFamily="18" charset="0"/>
              </a:defRPr>
            </a:lvl4pPr>
            <a:lvl5pPr marL="1828800" algn="l" rtl="0" eaLnBrk="0" fontAlgn="base" hangingPunct="0">
              <a:spcBef>
                <a:spcPct val="0"/>
              </a:spcBef>
              <a:spcAft>
                <a:spcPct val="0"/>
              </a:spcAft>
              <a:defRPr sz="2000" kern="1200">
                <a:solidFill>
                  <a:srgbClr val="FF0000"/>
                </a:solidFill>
                <a:latin typeface="Arial" panose="020B0604020202020204" pitchFamily="34" charset="0"/>
                <a:ea typeface="+mn-ea"/>
                <a:cs typeface="Times New Roman" panose="02020603050405020304" pitchFamily="18" charset="0"/>
              </a:defRPr>
            </a:lvl5pPr>
            <a:lvl6pPr marL="2286000" algn="l" defTabSz="914400" rtl="0" eaLnBrk="1" latinLnBrk="0" hangingPunct="1">
              <a:defRPr sz="2000" kern="1200">
                <a:solidFill>
                  <a:srgbClr val="FF0000"/>
                </a:solidFill>
                <a:latin typeface="Arial" panose="020B0604020202020204" pitchFamily="34" charset="0"/>
                <a:ea typeface="+mn-ea"/>
                <a:cs typeface="Times New Roman" panose="02020603050405020304" pitchFamily="18" charset="0"/>
              </a:defRPr>
            </a:lvl6pPr>
            <a:lvl7pPr marL="2743200" algn="l" defTabSz="914400" rtl="0" eaLnBrk="1" latinLnBrk="0" hangingPunct="1">
              <a:defRPr sz="2000" kern="1200">
                <a:solidFill>
                  <a:srgbClr val="FF0000"/>
                </a:solidFill>
                <a:latin typeface="Arial" panose="020B0604020202020204" pitchFamily="34" charset="0"/>
                <a:ea typeface="+mn-ea"/>
                <a:cs typeface="Times New Roman" panose="02020603050405020304" pitchFamily="18" charset="0"/>
              </a:defRPr>
            </a:lvl7pPr>
            <a:lvl8pPr marL="3200400" algn="l" defTabSz="914400" rtl="0" eaLnBrk="1" latinLnBrk="0" hangingPunct="1">
              <a:defRPr sz="2000" kern="1200">
                <a:solidFill>
                  <a:srgbClr val="FF0000"/>
                </a:solidFill>
                <a:latin typeface="Arial" panose="020B0604020202020204" pitchFamily="34" charset="0"/>
                <a:ea typeface="+mn-ea"/>
                <a:cs typeface="Times New Roman" panose="02020603050405020304" pitchFamily="18" charset="0"/>
              </a:defRPr>
            </a:lvl8pPr>
            <a:lvl9pPr marL="3657600" algn="l" defTabSz="914400" rtl="0" eaLnBrk="1" latinLnBrk="0" hangingPunct="1">
              <a:defRPr sz="2000" kern="1200">
                <a:solidFill>
                  <a:srgbClr val="FF0000"/>
                </a:solidFill>
                <a:latin typeface="Arial" panose="020B0604020202020204" pitchFamily="34" charset="0"/>
                <a:ea typeface="+mn-ea"/>
                <a:cs typeface="Times New Roman" panose="02020603050405020304" pitchFamily="18" charset="0"/>
              </a:defRPr>
            </a:lvl9pPr>
          </a:lstStyle>
          <a:p>
            <a:pPr marL="0" marR="0" lvl="0" indent="0" algn="l" defTabSz="1219169" rtl="0" eaLnBrk="0" fontAlgn="base" latinLnBrk="0" hangingPunct="0">
              <a:lnSpc>
                <a:spcPct val="90000"/>
              </a:lnSpc>
              <a:spcBef>
                <a:spcPct val="0"/>
              </a:spcBef>
              <a:spcAft>
                <a:spcPct val="0"/>
              </a:spcAft>
              <a:buClrTx/>
              <a:buSzTx/>
              <a:buFontTx/>
              <a:buNone/>
              <a:tabLst/>
              <a:defRPr/>
            </a:pPr>
            <a:fld id="{B74A329E-F030-4FBA-B40F-68DB9F6DEDFB}" type="slidenum">
              <a:rPr kumimoji="0" lang="en-US" altLang="en-US" sz="800" b="1" i="0" u="none" strike="noStrike" kern="1200" cap="none" spc="0" normalizeH="0" baseline="0" noProof="0" smtClean="0">
                <a:ln>
                  <a:noFill/>
                </a:ln>
                <a:solidFill>
                  <a:srgbClr val="FFFFFF"/>
                </a:solidFill>
                <a:effectLst/>
                <a:uLnTx/>
                <a:uFillTx/>
                <a:latin typeface="Verdana" panose="020B0604030504040204" pitchFamily="34" charset="0"/>
                <a:cs typeface="Times New Roman" panose="02020603050405020304" pitchFamily="18" charset="0"/>
                <a:sym typeface="Helvetica Neue"/>
              </a:rPr>
              <a:pPr marL="0" marR="0" lvl="0" indent="0" algn="l" defTabSz="1219169" rtl="0" eaLnBrk="0" fontAlgn="base" latinLnBrk="0" hangingPunct="0">
                <a:lnSpc>
                  <a:spcPct val="90000"/>
                </a:lnSpc>
                <a:spcBef>
                  <a:spcPct val="0"/>
                </a:spcBef>
                <a:spcAft>
                  <a:spcPct val="0"/>
                </a:spcAft>
                <a:buClrTx/>
                <a:buSzTx/>
                <a:buFontTx/>
                <a:buNone/>
                <a:tabLst/>
                <a:defRPr/>
              </a:pPr>
              <a:t>98</a:t>
            </a:fld>
            <a:endParaRPr kumimoji="0" lang="en-US" altLang="en-US" sz="800" b="1" i="0" u="none" strike="noStrike" kern="1200" cap="none" spc="0" normalizeH="0" baseline="0" noProof="0">
              <a:ln>
                <a:noFill/>
              </a:ln>
              <a:solidFill>
                <a:srgbClr val="FFFFFF"/>
              </a:solidFill>
              <a:effectLst/>
              <a:uLnTx/>
              <a:uFillTx/>
              <a:latin typeface="Verdana" panose="020B0604030504040204" pitchFamily="34" charset="0"/>
              <a:cs typeface="Times New Roman" panose="02020603050405020304" pitchFamily="18" charset="0"/>
              <a:sym typeface="Helvetica Neue"/>
            </a:endParaRPr>
          </a:p>
        </p:txBody>
      </p:sp>
      <p:sp>
        <p:nvSpPr>
          <p:cNvPr id="7171" name="Rectangle 1026">
            <a:extLst>
              <a:ext uri="{FF2B5EF4-FFF2-40B4-BE49-F238E27FC236}">
                <a16:creationId xmlns:a16="http://schemas.microsoft.com/office/drawing/2014/main" id="{C01835BD-C730-4C7B-887B-5349D1B7EB02}"/>
              </a:ext>
            </a:extLst>
          </p:cNvPr>
          <p:cNvSpPr>
            <a:spLocks noGrp="1" noChangeArrowheads="1"/>
          </p:cNvSpPr>
          <p:nvPr>
            <p:ph type="title"/>
          </p:nvPr>
        </p:nvSpPr>
        <p:spPr/>
        <p:txBody>
          <a:bodyPr/>
          <a:lstStyle/>
          <a:p>
            <a:pPr eaLnBrk="1" hangingPunct="1"/>
            <a:r>
              <a:rPr lang="en-US" altLang="en-US"/>
              <a:t>Contents</a:t>
            </a:r>
          </a:p>
        </p:txBody>
      </p:sp>
      <p:sp>
        <p:nvSpPr>
          <p:cNvPr id="7172" name="Text Box 1027">
            <a:extLst>
              <a:ext uri="{FF2B5EF4-FFF2-40B4-BE49-F238E27FC236}">
                <a16:creationId xmlns:a16="http://schemas.microsoft.com/office/drawing/2014/main" id="{1A27B323-06E3-4FF1-828F-3A555AC35736}"/>
              </a:ext>
            </a:extLst>
          </p:cNvPr>
          <p:cNvSpPr txBox="1">
            <a:spLocks noChangeArrowheads="1"/>
          </p:cNvSpPr>
          <p:nvPr/>
        </p:nvSpPr>
        <p:spPr bwMode="auto">
          <a:xfrm>
            <a:off x="1064713" y="1787749"/>
            <a:ext cx="9444624" cy="3497945"/>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square">
            <a:spAutoFit/>
          </a:bodyPr>
          <a:lstStyle>
            <a:lvl1pPr>
              <a:defRPr sz="2000">
                <a:solidFill>
                  <a:srgbClr val="FF0000"/>
                </a:solidFill>
                <a:latin typeface="Arial" panose="020B0604020202020204" pitchFamily="34" charset="0"/>
                <a:cs typeface="Times New Roman" panose="02020603050405020304" pitchFamily="18" charset="0"/>
              </a:defRPr>
            </a:lvl1pPr>
            <a:lvl2pPr marL="742950" indent="-285750">
              <a:defRPr sz="2000">
                <a:solidFill>
                  <a:srgbClr val="FF0000"/>
                </a:solidFill>
                <a:latin typeface="Arial" panose="020B0604020202020204" pitchFamily="34" charset="0"/>
                <a:cs typeface="Times New Roman" panose="02020603050405020304" pitchFamily="18" charset="0"/>
              </a:defRPr>
            </a:lvl2pPr>
            <a:lvl3pPr marL="1143000" indent="-228600">
              <a:defRPr sz="2000">
                <a:solidFill>
                  <a:srgbClr val="FF0000"/>
                </a:solidFill>
                <a:latin typeface="Arial" panose="020B0604020202020204" pitchFamily="34" charset="0"/>
                <a:cs typeface="Times New Roman" panose="02020603050405020304" pitchFamily="18" charset="0"/>
              </a:defRPr>
            </a:lvl3pPr>
            <a:lvl4pPr marL="1600200" indent="-228600">
              <a:defRPr sz="2000">
                <a:solidFill>
                  <a:srgbClr val="FF0000"/>
                </a:solidFill>
                <a:latin typeface="Arial" panose="020B0604020202020204" pitchFamily="34" charset="0"/>
                <a:cs typeface="Times New Roman" panose="02020603050405020304" pitchFamily="18" charset="0"/>
              </a:defRPr>
            </a:lvl4pPr>
            <a:lvl5pPr marL="2057400" indent="-228600">
              <a:defRPr sz="2000">
                <a:solidFill>
                  <a:srgbClr val="FF0000"/>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9pPr>
          </a:lstStyle>
          <a:p>
            <a:pPr marL="0" marR="0" lvl="0" indent="0" algn="l" defTabSz="1219169" rtl="0" eaLnBrk="1" fontAlgn="auto" latinLnBrk="0" hangingPunct="0">
              <a:lnSpc>
                <a:spcPct val="90000"/>
              </a:lnSpc>
              <a:spcBef>
                <a:spcPct val="50000"/>
              </a:spcBef>
              <a:spcAft>
                <a:spcPts val="0"/>
              </a:spcAft>
              <a:buClrTx/>
              <a:buSzTx/>
              <a:buFontTx/>
              <a:buNone/>
              <a:tabLst/>
              <a:defRPr/>
            </a:pPr>
            <a:r>
              <a:rPr kumimoji="0" lang="en-US" altLang="en-US" sz="2800" b="0" i="0" u="none" strike="noStrike" kern="0" cap="none" spc="0" normalizeH="0" baseline="0" noProof="0" dirty="0">
                <a:ln>
                  <a:noFill/>
                </a:ln>
                <a:solidFill>
                  <a:srgbClr val="FFFFFF"/>
                </a:solidFill>
                <a:effectLst/>
                <a:uLnTx/>
                <a:uFillTx/>
                <a:latin typeface="Intel Clear Light"/>
                <a:cs typeface="Times New Roman" panose="02020603050405020304" pitchFamily="18" charset="0"/>
                <a:sym typeface="Helvetica Neue"/>
              </a:rPr>
              <a:t>What is Requirements Management?</a:t>
            </a:r>
          </a:p>
          <a:p>
            <a:pPr marL="0" marR="0" lvl="0" indent="0" algn="l" defTabSz="1219169" rtl="0" eaLnBrk="1" fontAlgn="auto" latinLnBrk="0" hangingPunct="0">
              <a:lnSpc>
                <a:spcPct val="90000"/>
              </a:lnSpc>
              <a:spcBef>
                <a:spcPct val="50000"/>
              </a:spcBef>
              <a:spcAft>
                <a:spcPts val="0"/>
              </a:spcAft>
              <a:buClrTx/>
              <a:buSzTx/>
              <a:buFontTx/>
              <a:buNone/>
              <a:tabLst/>
              <a:defRPr/>
            </a:pPr>
            <a:r>
              <a:rPr kumimoji="0" lang="en-US" altLang="en-US" sz="2800" b="0" i="0" u="none" strike="noStrike" kern="0" cap="none" spc="0" normalizeH="0" baseline="0" noProof="0" dirty="0">
                <a:ln>
                  <a:noFill/>
                </a:ln>
                <a:solidFill>
                  <a:srgbClr val="FFFFFF"/>
                </a:solidFill>
                <a:effectLst/>
                <a:uLnTx/>
                <a:uFillTx/>
                <a:latin typeface="Intel Clear Light"/>
                <a:cs typeface="Times New Roman" panose="02020603050405020304" pitchFamily="18" charset="0"/>
                <a:sym typeface="Helvetica Neue"/>
              </a:rPr>
              <a:t>Requirements Management</a:t>
            </a:r>
          </a:p>
          <a:p>
            <a:pPr marL="0" marR="0" lvl="0" indent="0" algn="l" defTabSz="1219169" rtl="0" eaLnBrk="1" fontAlgn="auto" latinLnBrk="0" hangingPunct="0">
              <a:lnSpc>
                <a:spcPct val="90000"/>
              </a:lnSpc>
              <a:spcBef>
                <a:spcPct val="50000"/>
              </a:spcBef>
              <a:spcAft>
                <a:spcPts val="0"/>
              </a:spcAft>
              <a:buClrTx/>
              <a:buSzTx/>
              <a:buFontTx/>
              <a:buNone/>
              <a:tabLst/>
              <a:defRPr/>
            </a:pPr>
            <a:r>
              <a:rPr lang="en-US" altLang="en-US" sz="2800" kern="0" dirty="0">
                <a:solidFill>
                  <a:srgbClr val="FFFFFF"/>
                </a:solidFill>
                <a:latin typeface="Intel Clear Light"/>
                <a:sym typeface="Helvetica Neue"/>
              </a:rPr>
              <a:t>Baselines and Configuration Management</a:t>
            </a:r>
            <a:endParaRPr kumimoji="0" lang="en-US" altLang="en-US" sz="2800" b="0" i="0" u="none" strike="noStrike" kern="0" cap="none" spc="0" normalizeH="0" baseline="0" noProof="0" dirty="0">
              <a:ln>
                <a:noFill/>
              </a:ln>
              <a:solidFill>
                <a:srgbClr val="FFFFFF"/>
              </a:solidFill>
              <a:effectLst/>
              <a:uLnTx/>
              <a:uFillTx/>
              <a:latin typeface="Intel Clear Light"/>
              <a:cs typeface="Times New Roman" panose="02020603050405020304" pitchFamily="18" charset="0"/>
              <a:sym typeface="Helvetica Neue"/>
            </a:endParaRPr>
          </a:p>
          <a:p>
            <a:pPr marL="0" marR="0" lvl="0" indent="0" algn="l" defTabSz="1219169" rtl="0" eaLnBrk="1" fontAlgn="auto" latinLnBrk="0" hangingPunct="0">
              <a:lnSpc>
                <a:spcPct val="90000"/>
              </a:lnSpc>
              <a:spcBef>
                <a:spcPct val="50000"/>
              </a:spcBef>
              <a:spcAft>
                <a:spcPts val="0"/>
              </a:spcAft>
              <a:buClrTx/>
              <a:buSzTx/>
              <a:buFontTx/>
              <a:buNone/>
              <a:tabLst/>
              <a:defRPr/>
            </a:pPr>
            <a:r>
              <a:rPr kumimoji="0" lang="en-US" altLang="en-US" sz="2800" b="0" i="0" u="none" strike="noStrike" kern="0" cap="none" spc="0" normalizeH="0" baseline="0" noProof="0" dirty="0">
                <a:ln>
                  <a:noFill/>
                </a:ln>
                <a:solidFill>
                  <a:srgbClr val="FFFFFF"/>
                </a:solidFill>
                <a:effectLst/>
                <a:uLnTx/>
                <a:uFillTx/>
                <a:latin typeface="Intel Clear Light"/>
                <a:cs typeface="Times New Roman" panose="02020603050405020304" pitchFamily="18" charset="0"/>
                <a:sym typeface="Helvetica Neue"/>
              </a:rPr>
              <a:t>A Requirements Change Management Process</a:t>
            </a:r>
          </a:p>
          <a:p>
            <a:pPr marL="0" marR="0" lvl="0" indent="0" algn="l" defTabSz="1219169" rtl="0" eaLnBrk="1" fontAlgn="auto" latinLnBrk="0" hangingPunct="0">
              <a:lnSpc>
                <a:spcPct val="90000"/>
              </a:lnSpc>
              <a:spcBef>
                <a:spcPct val="50000"/>
              </a:spcBef>
              <a:spcAft>
                <a:spcPts val="0"/>
              </a:spcAft>
              <a:buClrTx/>
              <a:buSzTx/>
              <a:buFontTx/>
              <a:buNone/>
              <a:tabLst/>
              <a:defRPr/>
            </a:pPr>
            <a:r>
              <a:rPr kumimoji="0" lang="en-US" altLang="en-US" sz="2800" b="0" i="0" u="none" strike="noStrike" kern="0" cap="none" spc="0" normalizeH="0" baseline="0" noProof="0" dirty="0">
                <a:ln>
                  <a:noFill/>
                </a:ln>
                <a:solidFill>
                  <a:srgbClr val="FFFFFF"/>
                </a:solidFill>
                <a:effectLst/>
                <a:uLnTx/>
                <a:uFillTx/>
                <a:latin typeface="Intel Clear Light"/>
                <a:cs typeface="Times New Roman" panose="02020603050405020304" pitchFamily="18" charset="0"/>
                <a:sym typeface="Helvetica Neue"/>
              </a:rPr>
              <a:t>Tools for Managing Requirements</a:t>
            </a:r>
          </a:p>
          <a:p>
            <a:pPr marL="0" marR="0" lvl="0" indent="0" algn="l" defTabSz="1219169" rtl="0" eaLnBrk="1" fontAlgn="auto" latinLnBrk="0" hangingPunct="0">
              <a:lnSpc>
                <a:spcPct val="90000"/>
              </a:lnSpc>
              <a:spcBef>
                <a:spcPct val="50000"/>
              </a:spcBef>
              <a:spcAft>
                <a:spcPts val="0"/>
              </a:spcAft>
              <a:buClrTx/>
              <a:buSzTx/>
              <a:buFontTx/>
              <a:buNone/>
              <a:tabLst/>
              <a:defRPr/>
            </a:pPr>
            <a:r>
              <a:rPr kumimoji="0" lang="en-US" altLang="en-US" sz="2800" b="0" i="0" u="none" strike="noStrike" kern="0" cap="none" spc="0" normalizeH="0" baseline="0" noProof="0" dirty="0">
                <a:ln>
                  <a:noFill/>
                </a:ln>
                <a:solidFill>
                  <a:srgbClr val="FFFFFF"/>
                </a:solidFill>
                <a:effectLst/>
                <a:uLnTx/>
                <a:uFillTx/>
                <a:latin typeface="Intel Clear Light"/>
                <a:cs typeface="Times New Roman" panose="02020603050405020304" pitchFamily="18" charset="0"/>
                <a:sym typeface="Helvetica Neue"/>
              </a:rPr>
              <a:t>Sources for Further Information</a:t>
            </a:r>
          </a:p>
        </p:txBody>
      </p:sp>
      <p:sp>
        <p:nvSpPr>
          <p:cNvPr id="7" name="Text Box 4">
            <a:extLst>
              <a:ext uri="{FF2B5EF4-FFF2-40B4-BE49-F238E27FC236}">
                <a16:creationId xmlns:a16="http://schemas.microsoft.com/office/drawing/2014/main" id="{C51C0B9D-8B82-4F6A-8935-F05C753DB7E2}"/>
              </a:ext>
            </a:extLst>
          </p:cNvPr>
          <p:cNvSpPr txBox="1">
            <a:spLocks noChangeArrowheads="1"/>
          </p:cNvSpPr>
          <p:nvPr/>
        </p:nvSpPr>
        <p:spPr bwMode="auto">
          <a:xfrm>
            <a:off x="874713" y="5793205"/>
            <a:ext cx="10140593" cy="758477"/>
          </a:xfrm>
          <a:prstGeom prst="rect">
            <a:avLst/>
          </a:prstGeom>
          <a:solidFill>
            <a:schemeClr val="bg2">
              <a:lumMod val="60000"/>
              <a:lumOff val="40000"/>
            </a:schemeClr>
          </a:solidFill>
          <a:ln w="9525">
            <a:noFill/>
            <a:miter lim="800000"/>
            <a:headEnd/>
            <a:tailEnd/>
          </a:ln>
          <a:effectLst/>
        </p:spPr>
        <p:txBody>
          <a:bodyPr wrap="square">
            <a:spAutoFit/>
          </a:bodyPr>
          <a:lstStyle>
            <a:lvl1pPr>
              <a:defRPr sz="2000">
                <a:solidFill>
                  <a:srgbClr val="FF0000"/>
                </a:solidFill>
                <a:latin typeface="Arial" panose="020B0604020202020204" pitchFamily="34" charset="0"/>
                <a:cs typeface="Times New Roman" panose="02020603050405020304" pitchFamily="18" charset="0"/>
              </a:defRPr>
            </a:lvl1pPr>
            <a:lvl2pPr marL="742950" indent="-285750">
              <a:defRPr sz="2000">
                <a:solidFill>
                  <a:srgbClr val="FF0000"/>
                </a:solidFill>
                <a:latin typeface="Arial" panose="020B0604020202020204" pitchFamily="34" charset="0"/>
                <a:cs typeface="Times New Roman" panose="02020603050405020304" pitchFamily="18" charset="0"/>
              </a:defRPr>
            </a:lvl2pPr>
            <a:lvl3pPr marL="1143000" indent="-228600">
              <a:defRPr sz="2000">
                <a:solidFill>
                  <a:srgbClr val="FF0000"/>
                </a:solidFill>
                <a:latin typeface="Arial" panose="020B0604020202020204" pitchFamily="34" charset="0"/>
                <a:cs typeface="Times New Roman" panose="02020603050405020304" pitchFamily="18" charset="0"/>
              </a:defRPr>
            </a:lvl3pPr>
            <a:lvl4pPr marL="1600200" indent="-228600">
              <a:defRPr sz="2000">
                <a:solidFill>
                  <a:srgbClr val="FF0000"/>
                </a:solidFill>
                <a:latin typeface="Arial" panose="020B0604020202020204" pitchFamily="34" charset="0"/>
                <a:cs typeface="Times New Roman" panose="02020603050405020304" pitchFamily="18" charset="0"/>
              </a:defRPr>
            </a:lvl4pPr>
            <a:lvl5pPr marL="2057400" indent="-228600">
              <a:defRPr sz="2000">
                <a:solidFill>
                  <a:srgbClr val="FF0000"/>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9pPr>
          </a:lstStyle>
          <a:p>
            <a:pPr marL="0" marR="0" lvl="0" indent="0" algn="ctr" defTabSz="1219169" rtl="0" eaLnBrk="1" fontAlgn="auto" latinLnBrk="0" hangingPunct="0">
              <a:lnSpc>
                <a:spcPct val="90000"/>
              </a:lnSpc>
              <a:spcBef>
                <a:spcPts val="2250"/>
              </a:spcBef>
              <a:spcAft>
                <a:spcPts val="0"/>
              </a:spcAft>
              <a:buClrTx/>
              <a:buSzTx/>
              <a:buFontTx/>
              <a:buNone/>
              <a:tabLst/>
              <a:defRPr/>
            </a:pPr>
            <a:r>
              <a:rPr kumimoji="0" lang="en-US" altLang="en-US" sz="2400" b="1" i="0" u="none" strike="noStrike" kern="0" cap="none" spc="0" normalizeH="0" baseline="0" noProof="0" dirty="0">
                <a:ln>
                  <a:noFill/>
                </a:ln>
                <a:solidFill>
                  <a:schemeClr val="tx1"/>
                </a:solidFill>
                <a:effectLst/>
                <a:uLnTx/>
                <a:uFillTx/>
                <a:latin typeface="+mj-lt"/>
                <a:cs typeface="Times New Roman" panose="02020603050405020304" pitchFamily="18" charset="0"/>
                <a:sym typeface="Helvetica Neue"/>
              </a:rPr>
              <a:t>This is NOT the complete RM training, but an overview of the Activity. </a:t>
            </a:r>
            <a:r>
              <a:rPr lang="en-US" altLang="en-US" sz="2400" b="1" kern="0" dirty="0">
                <a:solidFill>
                  <a:schemeClr val="tx1"/>
                </a:solidFill>
                <a:latin typeface="+mj-lt"/>
                <a:sym typeface="Helvetica Neue"/>
              </a:rPr>
              <a:t>Complete RM training is ~1-2 days long, hands-on with requirements.</a:t>
            </a:r>
            <a:endParaRPr kumimoji="0" lang="en-US" altLang="en-US" sz="2400" b="0" i="0" u="none" strike="noStrike" kern="0" cap="none" spc="0" normalizeH="0" baseline="0" noProof="0" dirty="0">
              <a:ln>
                <a:noFill/>
              </a:ln>
              <a:solidFill>
                <a:schemeClr val="tx1"/>
              </a:solidFill>
              <a:effectLst/>
              <a:uLnTx/>
              <a:uFillTx/>
              <a:latin typeface="+mj-lt"/>
              <a:cs typeface="Times New Roman" panose="02020603050405020304" pitchFamily="18" charset="0"/>
              <a:sym typeface="Helvetica Neue"/>
            </a:endParaRPr>
          </a:p>
        </p:txBody>
      </p:sp>
    </p:spTree>
    <p:extLst>
      <p:ext uri="{BB962C8B-B14F-4D97-AF65-F5344CB8AC3E}">
        <p14:creationId xmlns:p14="http://schemas.microsoft.com/office/powerpoint/2010/main" val="1406467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B35B084-8FE1-4E3D-8B9E-F5379A6DE760}"/>
              </a:ext>
            </a:extLst>
          </p:cNvPr>
          <p:cNvSpPr>
            <a:spLocks noGrp="1"/>
          </p:cNvSpPr>
          <p:nvPr>
            <p:ph type="sldNum" sz="quarter" idx="12"/>
          </p:nvPr>
        </p:nvSpPr>
        <p:spPr/>
        <p:txBody>
          <a:bodyPr/>
          <a:lstStyle>
            <a:lvl1pPr>
              <a:defRPr sz="2000">
                <a:solidFill>
                  <a:srgbClr val="FF0000"/>
                </a:solidFill>
                <a:latin typeface="Arial" panose="020B0604020202020204" pitchFamily="34" charset="0"/>
                <a:cs typeface="Times New Roman" panose="02020603050405020304" pitchFamily="18" charset="0"/>
              </a:defRPr>
            </a:lvl1pPr>
            <a:lvl2pPr marL="742950" indent="-285750">
              <a:defRPr sz="2000">
                <a:solidFill>
                  <a:srgbClr val="FF0000"/>
                </a:solidFill>
                <a:latin typeface="Arial" panose="020B0604020202020204" pitchFamily="34" charset="0"/>
                <a:cs typeface="Times New Roman" panose="02020603050405020304" pitchFamily="18" charset="0"/>
              </a:defRPr>
            </a:lvl2pPr>
            <a:lvl3pPr marL="1143000" indent="-228600">
              <a:defRPr sz="2000">
                <a:solidFill>
                  <a:srgbClr val="FF0000"/>
                </a:solidFill>
                <a:latin typeface="Arial" panose="020B0604020202020204" pitchFamily="34" charset="0"/>
                <a:cs typeface="Times New Roman" panose="02020603050405020304" pitchFamily="18" charset="0"/>
              </a:defRPr>
            </a:lvl3pPr>
            <a:lvl4pPr marL="1600200" indent="-228600">
              <a:defRPr sz="2000">
                <a:solidFill>
                  <a:srgbClr val="FF0000"/>
                </a:solidFill>
                <a:latin typeface="Arial" panose="020B0604020202020204" pitchFamily="34" charset="0"/>
                <a:cs typeface="Times New Roman" panose="02020603050405020304" pitchFamily="18" charset="0"/>
              </a:defRPr>
            </a:lvl4pPr>
            <a:lvl5pPr marL="2057400" indent="-228600">
              <a:defRPr sz="2000">
                <a:solidFill>
                  <a:srgbClr val="FF0000"/>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9pPr>
          </a:lstStyle>
          <a:p>
            <a:pPr marL="0" marR="0" lvl="0" indent="0" algn="l" defTabSz="1219169" rtl="0" eaLnBrk="1" fontAlgn="auto" latinLnBrk="0" hangingPunct="0">
              <a:lnSpc>
                <a:spcPct val="90000"/>
              </a:lnSpc>
              <a:spcBef>
                <a:spcPts val="2250"/>
              </a:spcBef>
              <a:spcAft>
                <a:spcPts val="0"/>
              </a:spcAft>
              <a:buClrTx/>
              <a:buSzTx/>
              <a:buFontTx/>
              <a:buNone/>
              <a:tabLst/>
              <a:defRPr/>
            </a:pPr>
            <a:fld id="{FFD24395-40FC-4030-9461-DAC52E457511}" type="slidenum">
              <a:rPr kumimoji="0" lang="en-US" altLang="en-US" sz="800" b="0" i="0" u="none" strike="noStrike" kern="0" cap="none" spc="0" normalizeH="0" baseline="0" noProof="0">
                <a:ln>
                  <a:noFill/>
                </a:ln>
                <a:solidFill>
                  <a:srgbClr val="FFFFFF"/>
                </a:solidFill>
                <a:effectLst/>
                <a:uLnTx/>
                <a:uFillTx/>
                <a:latin typeface="Verdana" panose="020B0604030504040204" pitchFamily="34" charset="0"/>
                <a:cs typeface="Times New Roman" panose="02020603050405020304" pitchFamily="18" charset="0"/>
                <a:sym typeface="Helvetica Neue"/>
              </a:rPr>
              <a:pPr marL="0" marR="0" lvl="0" indent="0" algn="l" defTabSz="1219169" rtl="0" eaLnBrk="1" fontAlgn="auto" latinLnBrk="0" hangingPunct="0">
                <a:lnSpc>
                  <a:spcPct val="90000"/>
                </a:lnSpc>
                <a:spcBef>
                  <a:spcPts val="2250"/>
                </a:spcBef>
                <a:spcAft>
                  <a:spcPts val="0"/>
                </a:spcAft>
                <a:buClrTx/>
                <a:buSzTx/>
                <a:buFontTx/>
                <a:buNone/>
                <a:tabLst/>
                <a:defRPr/>
              </a:pPr>
              <a:t>99</a:t>
            </a:fld>
            <a:endParaRPr kumimoji="0" lang="en-US" altLang="en-US" sz="800" b="0" i="0" u="none" strike="noStrike" kern="0" cap="none" spc="0" normalizeH="0" baseline="0" noProof="0">
              <a:ln>
                <a:noFill/>
              </a:ln>
              <a:solidFill>
                <a:srgbClr val="FFFFFF"/>
              </a:solidFill>
              <a:effectLst/>
              <a:uLnTx/>
              <a:uFillTx/>
              <a:latin typeface="Verdana" panose="020B0604030504040204" pitchFamily="34" charset="0"/>
              <a:cs typeface="Times New Roman" panose="02020603050405020304" pitchFamily="18" charset="0"/>
              <a:sym typeface="Helvetica Neue"/>
            </a:endParaRPr>
          </a:p>
        </p:txBody>
      </p:sp>
      <p:sp>
        <p:nvSpPr>
          <p:cNvPr id="8195" name="Rectangle 2">
            <a:extLst>
              <a:ext uri="{FF2B5EF4-FFF2-40B4-BE49-F238E27FC236}">
                <a16:creationId xmlns:a16="http://schemas.microsoft.com/office/drawing/2014/main" id="{05B76086-DA88-4CC8-95B0-E374DBB1CAF8}"/>
              </a:ext>
            </a:extLst>
          </p:cNvPr>
          <p:cNvSpPr>
            <a:spLocks noGrp="1" noChangeArrowheads="1"/>
          </p:cNvSpPr>
          <p:nvPr>
            <p:ph type="title"/>
          </p:nvPr>
        </p:nvSpPr>
        <p:spPr/>
        <p:txBody>
          <a:bodyPr/>
          <a:lstStyle/>
          <a:p>
            <a:pPr eaLnBrk="1" hangingPunct="1"/>
            <a:r>
              <a:rPr lang="en-US" altLang="en-US"/>
              <a:t>Objectives</a:t>
            </a:r>
          </a:p>
        </p:txBody>
      </p:sp>
      <p:sp>
        <p:nvSpPr>
          <p:cNvPr id="8196" name="Text Box 3">
            <a:extLst>
              <a:ext uri="{FF2B5EF4-FFF2-40B4-BE49-F238E27FC236}">
                <a16:creationId xmlns:a16="http://schemas.microsoft.com/office/drawing/2014/main" id="{C22D6D87-A85B-462B-9BDC-94314460D986}"/>
              </a:ext>
            </a:extLst>
          </p:cNvPr>
          <p:cNvSpPr txBox="1">
            <a:spLocks noChangeArrowheads="1"/>
          </p:cNvSpPr>
          <p:nvPr/>
        </p:nvSpPr>
        <p:spPr bwMode="auto">
          <a:xfrm>
            <a:off x="726510" y="2129579"/>
            <a:ext cx="10471758" cy="3067058"/>
          </a:xfrm>
          <a:prstGeom prst="rect">
            <a:avLst/>
          </a:prstGeom>
          <a:noFill/>
          <a:ln w="9525">
            <a:noFill/>
            <a:miter lim="800000"/>
            <a:headEnd/>
            <a:tailEnd/>
          </a:ln>
          <a:effectLst/>
          <a:extLst>
            <a:ext uri="{909E8E84-426E-40DD-AFC4-6F175D3DCCD1}">
              <a14:hiddenFill xmlns:a14="http://schemas.microsoft.com/office/drawing/2010/main">
                <a:solidFill>
                  <a:srgbClr val="CCECFF"/>
                </a:solid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square">
            <a:spAutoFit/>
          </a:bodyPr>
          <a:lstStyle>
            <a:lvl1pPr marL="168275" indent="-168275">
              <a:defRPr sz="2000">
                <a:solidFill>
                  <a:srgbClr val="FF0000"/>
                </a:solidFill>
                <a:latin typeface="Arial" panose="020B0604020202020204" pitchFamily="34" charset="0"/>
                <a:cs typeface="Times New Roman" panose="02020603050405020304" pitchFamily="18" charset="0"/>
              </a:defRPr>
            </a:lvl1pPr>
            <a:lvl2pPr marL="742950" indent="-285750">
              <a:defRPr sz="2000">
                <a:solidFill>
                  <a:srgbClr val="FF0000"/>
                </a:solidFill>
                <a:latin typeface="Arial" panose="020B0604020202020204" pitchFamily="34" charset="0"/>
                <a:cs typeface="Times New Roman" panose="02020603050405020304" pitchFamily="18" charset="0"/>
              </a:defRPr>
            </a:lvl2pPr>
            <a:lvl3pPr marL="1143000" indent="-228600">
              <a:defRPr sz="2000">
                <a:solidFill>
                  <a:srgbClr val="FF0000"/>
                </a:solidFill>
                <a:latin typeface="Arial" panose="020B0604020202020204" pitchFamily="34" charset="0"/>
                <a:cs typeface="Times New Roman" panose="02020603050405020304" pitchFamily="18" charset="0"/>
              </a:defRPr>
            </a:lvl3pPr>
            <a:lvl4pPr marL="1600200" indent="-228600">
              <a:defRPr sz="2000">
                <a:solidFill>
                  <a:srgbClr val="FF0000"/>
                </a:solidFill>
                <a:latin typeface="Arial" panose="020B0604020202020204" pitchFamily="34" charset="0"/>
                <a:cs typeface="Times New Roman" panose="02020603050405020304" pitchFamily="18" charset="0"/>
              </a:defRPr>
            </a:lvl4pPr>
            <a:lvl5pPr marL="2057400" indent="-228600">
              <a:defRPr sz="2000">
                <a:solidFill>
                  <a:srgbClr val="FF0000"/>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9pPr>
          </a:lstStyle>
          <a:p>
            <a:pPr marL="168275" marR="0" lvl="0" indent="-168275" algn="l" defTabSz="1219169" rtl="0" eaLnBrk="1" fontAlgn="auto" latinLnBrk="0" hangingPunct="0">
              <a:lnSpc>
                <a:spcPct val="90000"/>
              </a:lnSpc>
              <a:spcBef>
                <a:spcPct val="50000"/>
              </a:spcBef>
              <a:spcAft>
                <a:spcPts val="0"/>
              </a:spcAft>
              <a:buClrTx/>
              <a:buSzTx/>
              <a:buFontTx/>
              <a:buChar char="•"/>
              <a:tabLst/>
              <a:defRPr/>
            </a:pPr>
            <a:r>
              <a:rPr kumimoji="0" lang="en-US" altLang="en-US" sz="2800" b="0" i="0" u="none" strike="noStrike" kern="0" cap="none" spc="0" normalizeH="0" baseline="0" noProof="0" dirty="0">
                <a:ln>
                  <a:noFill/>
                </a:ln>
                <a:solidFill>
                  <a:srgbClr val="FFFFFF"/>
                </a:solidFill>
                <a:effectLst/>
                <a:uLnTx/>
                <a:uFillTx/>
                <a:latin typeface="Intel Clear Light"/>
                <a:cs typeface="Times New Roman" panose="02020603050405020304" pitchFamily="18" charset="0"/>
                <a:sym typeface="Helvetica Neue"/>
              </a:rPr>
              <a:t>Define and understand </a:t>
            </a:r>
            <a:r>
              <a:rPr kumimoji="0" lang="en-US" altLang="en-US" sz="2800" b="1" i="0" u="none" strike="noStrike" kern="0" cap="none" spc="0" normalizeH="0" baseline="0" noProof="0" dirty="0">
                <a:ln>
                  <a:noFill/>
                </a:ln>
                <a:solidFill>
                  <a:srgbClr val="004A86">
                    <a:lumMod val="20000"/>
                    <a:lumOff val="80000"/>
                  </a:srgbClr>
                </a:solidFill>
                <a:effectLst/>
                <a:uLnTx/>
                <a:uFillTx/>
                <a:latin typeface="Intel Clear Light"/>
                <a:cs typeface="Times New Roman" panose="02020603050405020304" pitchFamily="18" charset="0"/>
                <a:sym typeface="Helvetica Neue"/>
              </a:rPr>
              <a:t>requirements management</a:t>
            </a:r>
            <a:r>
              <a:rPr kumimoji="0" lang="en-US" altLang="en-US" sz="2800" b="0" i="0" u="none" strike="noStrike" kern="0" cap="none" spc="0" normalizeH="0" baseline="0" noProof="0" dirty="0">
                <a:ln>
                  <a:noFill/>
                </a:ln>
                <a:solidFill>
                  <a:srgbClr val="FFFFFF"/>
                </a:solidFill>
                <a:effectLst/>
                <a:uLnTx/>
                <a:uFillTx/>
                <a:latin typeface="Intel Clear Light"/>
                <a:cs typeface="Times New Roman" panose="02020603050405020304" pitchFamily="18" charset="0"/>
                <a:sym typeface="Helvetica Neue"/>
              </a:rPr>
              <a:t> and requirements </a:t>
            </a:r>
            <a:r>
              <a:rPr kumimoji="0" lang="en-US" altLang="en-US" sz="2800" b="1" i="0" u="none" strike="noStrike" kern="0" cap="none" spc="0" normalizeH="0" baseline="0" noProof="0" dirty="0">
                <a:ln>
                  <a:noFill/>
                </a:ln>
                <a:solidFill>
                  <a:srgbClr val="004A86">
                    <a:lumMod val="20000"/>
                    <a:lumOff val="80000"/>
                  </a:srgbClr>
                </a:solidFill>
                <a:effectLst/>
                <a:uLnTx/>
                <a:uFillTx/>
                <a:latin typeface="Intel Clear Light"/>
                <a:cs typeface="Times New Roman" panose="02020603050405020304" pitchFamily="18" charset="0"/>
                <a:sym typeface="Helvetica Neue"/>
              </a:rPr>
              <a:t>baselines</a:t>
            </a:r>
          </a:p>
          <a:p>
            <a:pPr marL="168275" marR="0" lvl="0" indent="-168275" algn="l" defTabSz="1219169" rtl="0" eaLnBrk="1" fontAlgn="auto" latinLnBrk="0" hangingPunct="0">
              <a:lnSpc>
                <a:spcPct val="90000"/>
              </a:lnSpc>
              <a:spcBef>
                <a:spcPct val="50000"/>
              </a:spcBef>
              <a:spcAft>
                <a:spcPts val="0"/>
              </a:spcAft>
              <a:buClrTx/>
              <a:buSzTx/>
              <a:buFontTx/>
              <a:buChar char="•"/>
              <a:tabLst/>
              <a:defRPr/>
            </a:pPr>
            <a:r>
              <a:rPr kumimoji="0" lang="en-US" altLang="en-US" sz="2800" b="0" i="0" u="none" strike="noStrike" kern="0" cap="none" spc="0" normalizeH="0" baseline="0" noProof="0" dirty="0">
                <a:ln>
                  <a:noFill/>
                </a:ln>
                <a:solidFill>
                  <a:srgbClr val="FFFFFF"/>
                </a:solidFill>
                <a:effectLst/>
                <a:uLnTx/>
                <a:uFillTx/>
                <a:latin typeface="Intel Clear Light"/>
                <a:cs typeface="Times New Roman" panose="02020603050405020304" pitchFamily="18" charset="0"/>
                <a:sym typeface="Helvetica Neue"/>
              </a:rPr>
              <a:t>Understand the basics of </a:t>
            </a:r>
            <a:r>
              <a:rPr kumimoji="0" lang="en-US" altLang="en-US" sz="2800" b="1" i="0" u="none" strike="noStrike" kern="0" cap="none" spc="0" normalizeH="0" baseline="0" noProof="0" dirty="0">
                <a:ln>
                  <a:noFill/>
                </a:ln>
                <a:solidFill>
                  <a:srgbClr val="004A86">
                    <a:lumMod val="20000"/>
                    <a:lumOff val="80000"/>
                  </a:srgbClr>
                </a:solidFill>
                <a:effectLst/>
                <a:uLnTx/>
                <a:uFillTx/>
                <a:latin typeface="Intel Clear Light"/>
                <a:cs typeface="Times New Roman" panose="02020603050405020304" pitchFamily="18" charset="0"/>
                <a:sym typeface="Helvetica Neue"/>
              </a:rPr>
              <a:t>configuration management </a:t>
            </a:r>
            <a:r>
              <a:rPr kumimoji="0" lang="en-US" altLang="en-US" sz="2800" b="0" i="0" u="none" strike="noStrike" kern="0" cap="none" spc="0" normalizeH="0" baseline="0" noProof="0" dirty="0">
                <a:ln>
                  <a:noFill/>
                </a:ln>
                <a:solidFill>
                  <a:srgbClr val="FFFFFF"/>
                </a:solidFill>
                <a:effectLst/>
                <a:uLnTx/>
                <a:uFillTx/>
                <a:latin typeface="Intel Clear Light"/>
                <a:cs typeface="Times New Roman" panose="02020603050405020304" pitchFamily="18" charset="0"/>
                <a:sym typeface="Helvetica Neue"/>
              </a:rPr>
              <a:t>and how requirements management fits within the process </a:t>
            </a:r>
          </a:p>
          <a:p>
            <a:pPr marL="168275" marR="0" lvl="0" indent="-168275" algn="l" defTabSz="1219169" rtl="0" eaLnBrk="1" fontAlgn="auto" latinLnBrk="0" hangingPunct="0">
              <a:lnSpc>
                <a:spcPct val="90000"/>
              </a:lnSpc>
              <a:spcBef>
                <a:spcPct val="50000"/>
              </a:spcBef>
              <a:spcAft>
                <a:spcPts val="0"/>
              </a:spcAft>
              <a:buClrTx/>
              <a:buSzTx/>
              <a:buFontTx/>
              <a:buChar char="•"/>
              <a:tabLst/>
              <a:defRPr/>
            </a:pPr>
            <a:r>
              <a:rPr kumimoji="0" lang="en-US" altLang="en-US" sz="2800" b="0" i="0" u="none" strike="noStrike" kern="0" cap="none" spc="0" normalizeH="0" baseline="0" noProof="0" dirty="0">
                <a:ln>
                  <a:noFill/>
                </a:ln>
                <a:solidFill>
                  <a:srgbClr val="FFFFFF"/>
                </a:solidFill>
                <a:effectLst/>
                <a:uLnTx/>
                <a:uFillTx/>
                <a:latin typeface="Intel Clear Light"/>
                <a:cs typeface="Times New Roman" panose="02020603050405020304" pitchFamily="18" charset="0"/>
                <a:sym typeface="Helvetica Neue"/>
              </a:rPr>
              <a:t>Describe the </a:t>
            </a:r>
            <a:r>
              <a:rPr kumimoji="0" lang="en-US" altLang="en-US" sz="2800" b="1" i="0" u="none" strike="noStrike" kern="0" cap="none" spc="0" normalizeH="0" baseline="0" noProof="0" dirty="0">
                <a:ln>
                  <a:noFill/>
                </a:ln>
                <a:solidFill>
                  <a:srgbClr val="004A86">
                    <a:lumMod val="20000"/>
                    <a:lumOff val="80000"/>
                  </a:srgbClr>
                </a:solidFill>
                <a:effectLst/>
                <a:uLnTx/>
                <a:uFillTx/>
                <a:latin typeface="Intel Clear Light"/>
                <a:cs typeface="Times New Roman" panose="02020603050405020304" pitchFamily="18" charset="0"/>
                <a:sym typeface="Helvetica Neue"/>
              </a:rPr>
              <a:t>essential capabilities </a:t>
            </a:r>
            <a:r>
              <a:rPr kumimoji="0" lang="en-US" altLang="en-US" sz="2800" b="0" i="0" u="none" strike="noStrike" kern="0" cap="none" spc="0" normalizeH="0" baseline="0" noProof="0" dirty="0">
                <a:ln>
                  <a:noFill/>
                </a:ln>
                <a:solidFill>
                  <a:srgbClr val="FFFFFF"/>
                </a:solidFill>
                <a:effectLst/>
                <a:uLnTx/>
                <a:uFillTx/>
                <a:latin typeface="Intel Clear Light"/>
                <a:cs typeface="Times New Roman" panose="02020603050405020304" pitchFamily="18" charset="0"/>
                <a:sym typeface="Helvetica Neue"/>
              </a:rPr>
              <a:t>of RM tools</a:t>
            </a:r>
            <a:endParaRPr kumimoji="0" lang="en-US" altLang="en-US" sz="2800" b="0" i="0" u="none" strike="noStrike" kern="0" cap="none" spc="0" normalizeH="0" baseline="0" noProof="0" dirty="0">
              <a:ln>
                <a:noFill/>
              </a:ln>
              <a:solidFill>
                <a:srgbClr val="FF0000"/>
              </a:solidFill>
              <a:effectLst/>
              <a:uLnTx/>
              <a:uFillTx/>
              <a:latin typeface="Intel Clear Light"/>
              <a:cs typeface="Times New Roman" panose="02020603050405020304" pitchFamily="18" charset="0"/>
              <a:sym typeface="Helvetica Neue"/>
            </a:endParaRPr>
          </a:p>
          <a:p>
            <a:pPr marL="168275" marR="0" lvl="0" indent="-168275" algn="l" defTabSz="1219169" rtl="0" eaLnBrk="1" fontAlgn="auto" latinLnBrk="0" hangingPunct="0">
              <a:lnSpc>
                <a:spcPct val="90000"/>
              </a:lnSpc>
              <a:spcBef>
                <a:spcPct val="50000"/>
              </a:spcBef>
              <a:spcAft>
                <a:spcPts val="0"/>
              </a:spcAft>
              <a:buClrTx/>
              <a:buSzTx/>
              <a:buFontTx/>
              <a:buChar char="•"/>
              <a:tabLst/>
              <a:defRPr/>
            </a:pPr>
            <a:r>
              <a:rPr kumimoji="0" lang="en-US" altLang="en-US" sz="2800" b="0" i="0" u="none" strike="noStrike" kern="0" cap="none" spc="0" normalizeH="0" baseline="0" noProof="0" dirty="0">
                <a:ln>
                  <a:noFill/>
                </a:ln>
                <a:solidFill>
                  <a:srgbClr val="FFFFFF"/>
                </a:solidFill>
                <a:effectLst/>
                <a:uLnTx/>
                <a:uFillTx/>
                <a:latin typeface="Intel Clear Light"/>
                <a:cs typeface="Times New Roman" panose="02020603050405020304" pitchFamily="18" charset="0"/>
                <a:sym typeface="Helvetica Neue"/>
              </a:rPr>
              <a:t>Know where to find </a:t>
            </a:r>
            <a:r>
              <a:rPr kumimoji="0" lang="en-US" altLang="en-US" sz="2800" b="0" i="0" u="none" strike="noStrike" kern="0" cap="none" spc="0" normalizeH="0" baseline="0" noProof="0" dirty="0">
                <a:ln>
                  <a:noFill/>
                </a:ln>
                <a:solidFill>
                  <a:schemeClr val="bg2">
                    <a:lumMod val="20000"/>
                    <a:lumOff val="80000"/>
                  </a:schemeClr>
                </a:solidFill>
                <a:effectLst/>
                <a:uLnTx/>
                <a:uFillTx/>
                <a:latin typeface="Intel Clear Light"/>
                <a:cs typeface="Times New Roman" panose="02020603050405020304" pitchFamily="18" charset="0"/>
                <a:sym typeface="Helvetica Neue"/>
              </a:rPr>
              <a:t>more information </a:t>
            </a:r>
            <a:r>
              <a:rPr kumimoji="0" lang="en-US" altLang="en-US" sz="2800" b="0" i="0" u="none" strike="noStrike" kern="0" cap="none" spc="0" normalizeH="0" baseline="0" noProof="0" dirty="0">
                <a:ln>
                  <a:noFill/>
                </a:ln>
                <a:solidFill>
                  <a:srgbClr val="FFFFFF"/>
                </a:solidFill>
                <a:effectLst/>
                <a:uLnTx/>
                <a:uFillTx/>
                <a:latin typeface="Intel Clear Light"/>
                <a:cs typeface="Times New Roman" panose="02020603050405020304" pitchFamily="18" charset="0"/>
                <a:sym typeface="Helvetica Neue"/>
              </a:rPr>
              <a:t>on the topics presented</a:t>
            </a:r>
          </a:p>
        </p:txBody>
      </p:sp>
      <p:sp>
        <p:nvSpPr>
          <p:cNvPr id="8197" name="Rectangle 4">
            <a:extLst>
              <a:ext uri="{FF2B5EF4-FFF2-40B4-BE49-F238E27FC236}">
                <a16:creationId xmlns:a16="http://schemas.microsoft.com/office/drawing/2014/main" id="{E9D990AE-2478-4EA5-A9B0-332EF9A0672B}"/>
              </a:ext>
            </a:extLst>
          </p:cNvPr>
          <p:cNvSpPr>
            <a:spLocks noChangeArrowheads="1"/>
          </p:cNvSpPr>
          <p:nvPr/>
        </p:nvSpPr>
        <p:spPr bwMode="auto">
          <a:xfrm>
            <a:off x="1142827" y="1304047"/>
            <a:ext cx="7851829" cy="4817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rgbClr val="FF0000"/>
                </a:solidFill>
                <a:latin typeface="Arial" panose="020B0604020202020204" pitchFamily="34" charset="0"/>
                <a:cs typeface="Times New Roman" panose="02020603050405020304" pitchFamily="18" charset="0"/>
              </a:defRPr>
            </a:lvl1pPr>
            <a:lvl2pPr marL="742950" indent="-285750">
              <a:defRPr sz="2000">
                <a:solidFill>
                  <a:srgbClr val="FF0000"/>
                </a:solidFill>
                <a:latin typeface="Arial" panose="020B0604020202020204" pitchFamily="34" charset="0"/>
                <a:cs typeface="Times New Roman" panose="02020603050405020304" pitchFamily="18" charset="0"/>
              </a:defRPr>
            </a:lvl2pPr>
            <a:lvl3pPr marL="1143000" indent="-228600">
              <a:defRPr sz="2000">
                <a:solidFill>
                  <a:srgbClr val="FF0000"/>
                </a:solidFill>
                <a:latin typeface="Arial" panose="020B0604020202020204" pitchFamily="34" charset="0"/>
                <a:cs typeface="Times New Roman" panose="02020603050405020304" pitchFamily="18" charset="0"/>
              </a:defRPr>
            </a:lvl3pPr>
            <a:lvl4pPr marL="1600200" indent="-228600">
              <a:defRPr sz="2000">
                <a:solidFill>
                  <a:srgbClr val="FF0000"/>
                </a:solidFill>
                <a:latin typeface="Arial" panose="020B0604020202020204" pitchFamily="34" charset="0"/>
                <a:cs typeface="Times New Roman" panose="02020603050405020304" pitchFamily="18" charset="0"/>
              </a:defRPr>
            </a:lvl4pPr>
            <a:lvl5pPr marL="2057400" indent="-228600">
              <a:defRPr sz="2000">
                <a:solidFill>
                  <a:srgbClr val="FF0000"/>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000">
                <a:solidFill>
                  <a:srgbClr val="FF0000"/>
                </a:solidFill>
                <a:latin typeface="Arial" panose="020B0604020202020204" pitchFamily="34" charset="0"/>
                <a:cs typeface="Times New Roman" panose="02020603050405020304" pitchFamily="18" charset="0"/>
              </a:defRPr>
            </a:lvl9pPr>
          </a:lstStyle>
          <a:p>
            <a:pPr marL="0" marR="0" lvl="0" indent="0" algn="l" defTabSz="1219169" rtl="0" eaLnBrk="1" fontAlgn="auto" latinLnBrk="0" hangingPunct="0">
              <a:lnSpc>
                <a:spcPct val="90000"/>
              </a:lnSpc>
              <a:spcBef>
                <a:spcPts val="2250"/>
              </a:spcBef>
              <a:spcAft>
                <a:spcPts val="0"/>
              </a:spcAft>
              <a:buClrTx/>
              <a:buSzTx/>
              <a:buFontTx/>
              <a:buNone/>
              <a:tabLst/>
              <a:defRPr/>
            </a:pPr>
            <a:r>
              <a:rPr kumimoji="0" lang="en-US" altLang="en-US" sz="2800" b="0" i="0" u="none" strike="noStrike" kern="0" cap="none" spc="0" normalizeH="0" baseline="0" noProof="0" dirty="0">
                <a:ln>
                  <a:noFill/>
                </a:ln>
                <a:solidFill>
                  <a:srgbClr val="FFFFFF"/>
                </a:solidFill>
                <a:effectLst/>
                <a:uLnTx/>
                <a:uFillTx/>
                <a:latin typeface="Intel Clear Light"/>
                <a:cs typeface="Times New Roman" panose="02020603050405020304" pitchFamily="18" charset="0"/>
                <a:sym typeface="Helvetica Neue"/>
              </a:rPr>
              <a:t>At the end of this session, you should be able to:</a:t>
            </a:r>
          </a:p>
        </p:txBody>
      </p:sp>
    </p:spTree>
    <p:extLst>
      <p:ext uri="{BB962C8B-B14F-4D97-AF65-F5344CB8AC3E}">
        <p14:creationId xmlns:p14="http://schemas.microsoft.com/office/powerpoint/2010/main" val="3421944647"/>
      </p:ext>
    </p:extLst>
  </p:cSld>
  <p:clrMapOvr>
    <a:masterClrMapping/>
  </p:clrMapOvr>
</p:sld>
</file>

<file path=ppt/theme/theme1.xml><?xml version="1.0" encoding="utf-8"?>
<a:theme xmlns:a="http://schemas.openxmlformats.org/drawingml/2006/main" name="21_BasicWhite">
  <a:themeElements>
    <a:clrScheme name="Custom 1">
      <a:dk1>
        <a:srgbClr val="FFFFFF"/>
      </a:dk1>
      <a:lt1>
        <a:srgbClr val="000000"/>
      </a:lt1>
      <a:dk2>
        <a:srgbClr val="525252"/>
      </a:dk2>
      <a:lt2>
        <a:srgbClr val="004A86"/>
      </a:lt2>
      <a:accent1>
        <a:srgbClr val="0068B5"/>
      </a:accent1>
      <a:accent2>
        <a:srgbClr val="00C7FD"/>
      </a:accent2>
      <a:accent3>
        <a:srgbClr val="F6CB4B"/>
      </a:accent3>
      <a:accent4>
        <a:srgbClr val="D96930"/>
      </a:accent4>
      <a:accent5>
        <a:srgbClr val="8F5DA2"/>
      </a:accent5>
      <a:accent6>
        <a:srgbClr val="8BAE46"/>
      </a:accent6>
      <a:hlink>
        <a:srgbClr val="0068B5"/>
      </a:hlink>
      <a:folHlink>
        <a:srgbClr val="0068B5"/>
      </a:folHlink>
    </a:clrScheme>
    <a:fontScheme name="Custom 11">
      <a:majorFont>
        <a:latin typeface="Intel Clear Light"/>
        <a:ea typeface="Helvetica Neue"/>
        <a:cs typeface="Helvetica Neue"/>
      </a:majorFont>
      <a:minorFont>
        <a:latin typeface="Intel Clear"/>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none" lIns="0" tIns="0" rIns="0" bIns="0" numCol="1" spcCol="38100" rtlCol="0" anchor="t" anchorCtr="0">
        <a:spAutoFit/>
      </a:bodyPr>
      <a:lstStyle>
        <a:defPPr marL="0" marR="0" indent="0" algn="l" defTabSz="2438338" rtl="0" fontAlgn="auto" latinLnBrk="0" hangingPunct="0">
          <a:lnSpc>
            <a:spcPct val="100000"/>
          </a:lnSpc>
          <a:spcBef>
            <a:spcPts val="0"/>
          </a:spcBef>
          <a:spcAft>
            <a:spcPts val="0"/>
          </a:spcAft>
          <a:buClrTx/>
          <a:buSzTx/>
          <a:buFontTx/>
          <a:buNone/>
          <a:tabLst/>
          <a:defRPr kumimoji="0" b="0" i="0" u="none" strike="noStrike" cap="none" spc="0" normalizeH="0" baseline="0" dirty="0" err="1" smtClean="0">
            <a:ln>
              <a:noFill/>
            </a:ln>
            <a:solidFill>
              <a:schemeClr val="tx2"/>
            </a:solidFill>
            <a:effectLst/>
            <a:uFillTx/>
            <a:latin typeface="+mn-lt"/>
            <a:ea typeface="+mn-ea"/>
            <a:cs typeface="+mn-cs"/>
            <a:sym typeface="Helvetica Neue"/>
          </a:defRPr>
        </a:def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Intel_Internal _PPT_Template_Final_Blue.pptx" id="{8750B7C5-7717-4CC8-AC27-783A0E1BA29E}" vid="{6C183B76-2606-423B-9002-A64FA49A0906}"/>
    </a:ext>
  </a:extLst>
</a:theme>
</file>

<file path=ppt/theme/theme2.xml><?xml version="1.0" encoding="utf-8"?>
<a:theme xmlns:a="http://schemas.openxmlformats.org/drawingml/2006/main" name="21_BasicWhite">
  <a:themeElements>
    <a:clrScheme name="Custom 1">
      <a:dk1>
        <a:srgbClr val="FFFFFF"/>
      </a:dk1>
      <a:lt1>
        <a:srgbClr val="000000"/>
      </a:lt1>
      <a:dk2>
        <a:srgbClr val="525252"/>
      </a:dk2>
      <a:lt2>
        <a:srgbClr val="004A86"/>
      </a:lt2>
      <a:accent1>
        <a:srgbClr val="0068B5"/>
      </a:accent1>
      <a:accent2>
        <a:srgbClr val="00C7FD"/>
      </a:accent2>
      <a:accent3>
        <a:srgbClr val="F6CB4B"/>
      </a:accent3>
      <a:accent4>
        <a:srgbClr val="D96930"/>
      </a:accent4>
      <a:accent5>
        <a:srgbClr val="8F5DA2"/>
      </a:accent5>
      <a:accent6>
        <a:srgbClr val="8BAE46"/>
      </a:accent6>
      <a:hlink>
        <a:srgbClr val="0068B5"/>
      </a:hlink>
      <a:folHlink>
        <a:srgbClr val="0068B5"/>
      </a:folHlink>
    </a:clrScheme>
    <a:fontScheme name="Custom 11">
      <a:majorFont>
        <a:latin typeface="Intel Clear Light"/>
        <a:ea typeface="Helvetica Neue"/>
        <a:cs typeface="Helvetica Neue"/>
      </a:majorFont>
      <a:minorFont>
        <a:latin typeface="Intel Clear"/>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none" lIns="0" tIns="0" rIns="0" bIns="0" numCol="1" spcCol="38100" rtlCol="0" anchor="t" anchorCtr="0">
        <a:spAutoFit/>
      </a:bodyPr>
      <a:lstStyle>
        <a:defPPr marL="0" marR="0" indent="0" algn="l" defTabSz="2438338" rtl="0" fontAlgn="auto" latinLnBrk="0" hangingPunct="0">
          <a:lnSpc>
            <a:spcPct val="100000"/>
          </a:lnSpc>
          <a:spcBef>
            <a:spcPts val="0"/>
          </a:spcBef>
          <a:spcAft>
            <a:spcPts val="0"/>
          </a:spcAft>
          <a:buClrTx/>
          <a:buSzTx/>
          <a:buFontTx/>
          <a:buNone/>
          <a:tabLst/>
          <a:defRPr kumimoji="0" b="0" i="0" u="none" strike="noStrike" cap="none" spc="0" normalizeH="0" baseline="0" dirty="0" err="1" smtClean="0">
            <a:ln>
              <a:noFill/>
            </a:ln>
            <a:solidFill>
              <a:schemeClr val="tx2"/>
            </a:solidFill>
            <a:effectLst/>
            <a:uFillTx/>
            <a:latin typeface="+mn-lt"/>
            <a:ea typeface="+mn-ea"/>
            <a:cs typeface="+mn-cs"/>
            <a:sym typeface="Helvetica Neue"/>
          </a:defRPr>
        </a:def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Intel_Internal _PPT_Template_Final_Blue.pptx" id="{8750B7C5-7717-4CC8-AC27-783A0E1BA29E}" vid="{6C183B76-2606-423B-9002-A64FA49A090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9AB131A33795349ACDBD6B8876A9E85" ma:contentTypeVersion="12" ma:contentTypeDescription="Create a new document." ma:contentTypeScope="" ma:versionID="2197daaec484249c469c728afc0af398">
  <xsd:schema xmlns:xsd="http://www.w3.org/2001/XMLSchema" xmlns:xs="http://www.w3.org/2001/XMLSchema" xmlns:p="http://schemas.microsoft.com/office/2006/metadata/properties" xmlns:ns3="a0881c7e-bde8-497c-bcbe-18a05f14a854" xmlns:ns4="a555451d-518f-4a10-969e-f3a9a0f123ff" targetNamespace="http://schemas.microsoft.com/office/2006/metadata/properties" ma:root="true" ma:fieldsID="8237276ebe963c2761942d1ec4bd1744" ns3:_="" ns4:_="">
    <xsd:import namespace="a0881c7e-bde8-497c-bcbe-18a05f14a854"/>
    <xsd:import namespace="a555451d-518f-4a10-969e-f3a9a0f123ff"/>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DateTaken" minOccurs="0"/>
                <xsd:element ref="ns3:MediaServiceAutoTags" minOccurs="0"/>
                <xsd:element ref="ns3:MediaServiceGenerationTime" minOccurs="0"/>
                <xsd:element ref="ns3:MediaServiceEventHashCode"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0881c7e-bde8-497c-bcbe-18a05f14a85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555451d-518f-4a10-969e-f3a9a0f123f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D1709C7-A43C-4D16-A091-F67468322E1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0881c7e-bde8-497c-bcbe-18a05f14a854"/>
    <ds:schemaRef ds:uri="a555451d-518f-4a10-969e-f3a9a0f123f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4AF1125-D43B-4F19-B828-FD740F7BA3BD}">
  <ds:schemaRefs>
    <ds:schemaRef ds:uri="http://schemas.microsoft.com/sharepoint/v3/contenttype/forms"/>
  </ds:schemaRefs>
</ds:datastoreItem>
</file>

<file path=customXml/itemProps3.xml><?xml version="1.0" encoding="utf-8"?>
<ds:datastoreItem xmlns:ds="http://schemas.openxmlformats.org/officeDocument/2006/customXml" ds:itemID="{D7E5AFC8-EDA8-4B22-85CF-2C3D9CE532CA}">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2196</TotalTime>
  <Words>16933</Words>
  <Application>Microsoft Office PowerPoint</Application>
  <PresentationFormat>Widescreen</PresentationFormat>
  <Paragraphs>1204</Paragraphs>
  <Slides>122</Slides>
  <Notes>60</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122</vt:i4>
      </vt:variant>
    </vt:vector>
  </HeadingPairs>
  <TitlesOfParts>
    <vt:vector size="135" baseType="lpstr">
      <vt:lpstr>Arial</vt:lpstr>
      <vt:lpstr>Calibri</vt:lpstr>
      <vt:lpstr>Helvetica</vt:lpstr>
      <vt:lpstr>Helvetica Neue</vt:lpstr>
      <vt:lpstr>Helvetica Neue Medium</vt:lpstr>
      <vt:lpstr>Intel Clear</vt:lpstr>
      <vt:lpstr>Intel Clear Light</vt:lpstr>
      <vt:lpstr>Neo Sans Intel</vt:lpstr>
      <vt:lpstr>Neo Sans Intel Light</vt:lpstr>
      <vt:lpstr>Verdana</vt:lpstr>
      <vt:lpstr>Wingdings</vt:lpstr>
      <vt:lpstr>21_BasicWhite</vt:lpstr>
      <vt:lpstr>21_BasicWhite</vt:lpstr>
      <vt:lpstr>Requirements at Intel Distance Learning – Short Course</vt:lpstr>
      <vt:lpstr>Licensing</vt:lpstr>
      <vt:lpstr>OpenRE – Notes about this course</vt:lpstr>
      <vt:lpstr>Welcome! What this class is NOT:</vt:lpstr>
      <vt:lpstr>Contents</vt:lpstr>
      <vt:lpstr>Objectives</vt:lpstr>
      <vt:lpstr>Introduction</vt:lpstr>
      <vt:lpstr>Coming to Terms</vt:lpstr>
      <vt:lpstr>What is a Requirement?</vt:lpstr>
      <vt:lpstr>The Purpose of Requirements</vt:lpstr>
      <vt:lpstr>Ways to Specify Requirements</vt:lpstr>
      <vt:lpstr>Example: The Specification Spectrum</vt:lpstr>
      <vt:lpstr>The Right Tool for the Job</vt:lpstr>
      <vt:lpstr>Section Summary</vt:lpstr>
      <vt:lpstr>Detail Level and Timing Issues</vt:lpstr>
      <vt:lpstr>How Much Detail is Enough?</vt:lpstr>
      <vt:lpstr>How Much Detail is Enough?</vt:lpstr>
      <vt:lpstr>How Much Detail is Enough?</vt:lpstr>
      <vt:lpstr>A Flexible Approach to Scope and Details</vt:lpstr>
      <vt:lpstr>Requirements vs. Design</vt:lpstr>
      <vt:lpstr>Requirements vs. Design</vt:lpstr>
      <vt:lpstr>Section Summary</vt:lpstr>
      <vt:lpstr>Common Problems  with Natural Language</vt:lpstr>
      <vt:lpstr>Common Problems with Natural Language</vt:lpstr>
      <vt:lpstr>Discussion – Fun with Ambiguity</vt:lpstr>
      <vt:lpstr>Weak Words</vt:lpstr>
      <vt:lpstr>The use of “Support”</vt:lpstr>
      <vt:lpstr>Discussion – The use of “Support”</vt:lpstr>
      <vt:lpstr>Unbounded Lists</vt:lpstr>
      <vt:lpstr>Implicit Collections</vt:lpstr>
      <vt:lpstr>The Trouble with “And”</vt:lpstr>
      <vt:lpstr>Other Common Issues</vt:lpstr>
      <vt:lpstr>Section Summary</vt:lpstr>
      <vt:lpstr>Exercise 1 Identifying Issues with Natural Language</vt:lpstr>
      <vt:lpstr>Exercise 1</vt:lpstr>
      <vt:lpstr>End of Distance Learning Session #1                                                            </vt:lpstr>
      <vt:lpstr>Requirements Specification Distance Learning Session #2</vt:lpstr>
      <vt:lpstr>Contents</vt:lpstr>
      <vt:lpstr>Objectives</vt:lpstr>
      <vt:lpstr>Beginning Distance Learning Session #2                                                            </vt:lpstr>
      <vt:lpstr>Specification Basics</vt:lpstr>
      <vt:lpstr>Specification Basics</vt:lpstr>
      <vt:lpstr>Specification Basics</vt:lpstr>
      <vt:lpstr>Using Imperatives</vt:lpstr>
      <vt:lpstr>Using Imperatives</vt:lpstr>
      <vt:lpstr>Negative Specification</vt:lpstr>
      <vt:lpstr>Discussion – Negative vs. Non-specification</vt:lpstr>
      <vt:lpstr>Good Requirements Checklist (1 of 2)</vt:lpstr>
      <vt:lpstr>Good Requirements Checklist (2 of 2)</vt:lpstr>
      <vt:lpstr>Natural Language Processing (NLP):</vt:lpstr>
      <vt:lpstr>Guidance for the Good Requirements Checklist</vt:lpstr>
      <vt:lpstr>Section Summary</vt:lpstr>
      <vt:lpstr>Specifying Functional Requirements &amp; Design Constraints</vt:lpstr>
      <vt:lpstr>Functional Requirements and Constraints</vt:lpstr>
      <vt:lpstr>Easy Approach to Requirements Syntax (EARS)*</vt:lpstr>
      <vt:lpstr>Examples of EARS Syntax</vt:lpstr>
      <vt:lpstr>About Ubiquitous Requirements</vt:lpstr>
      <vt:lpstr>Requirements Completeness</vt:lpstr>
      <vt:lpstr>Essential Requirements Information</vt:lpstr>
      <vt:lpstr>How to Demonstrate “Goodness”</vt:lpstr>
      <vt:lpstr>How to Demonstrate “Goodness”</vt:lpstr>
      <vt:lpstr>“Housekeeping” details for Any Requirement </vt:lpstr>
      <vt:lpstr>Completeness through Context, or Metadata?</vt:lpstr>
      <vt:lpstr>Example (textual): Invoice Creation</vt:lpstr>
      <vt:lpstr>Exercise 2 Writing Functional Requirements and Constraints</vt:lpstr>
      <vt:lpstr>Section Summary</vt:lpstr>
      <vt:lpstr>Specifying Quality Requirements</vt:lpstr>
      <vt:lpstr>About Quality Requirements</vt:lpstr>
      <vt:lpstr>Additional attributes of Quality Requirements</vt:lpstr>
      <vt:lpstr>Example Quality Requirement (textual)</vt:lpstr>
      <vt:lpstr>Finding Scales for Quality Requirements</vt:lpstr>
      <vt:lpstr>Finding Meters</vt:lpstr>
      <vt:lpstr>Examples of Scales and Meters</vt:lpstr>
      <vt:lpstr>Exercise:  Quality Requirements </vt:lpstr>
      <vt:lpstr>Requirement (primary text) Rationale Scale Meter Minimum Target Maximum </vt:lpstr>
      <vt:lpstr>Section Summary</vt:lpstr>
      <vt:lpstr>PowerPoint Presentation</vt:lpstr>
      <vt:lpstr>Beginning Distance Learning Session #3                                                            </vt:lpstr>
      <vt:lpstr>Requirements Specification Distance Learning Session #3 (Verification Overview)</vt:lpstr>
      <vt:lpstr>Contents</vt:lpstr>
      <vt:lpstr>Objectives</vt:lpstr>
      <vt:lpstr>Questions to Consider</vt:lpstr>
      <vt:lpstr>Assessing Requirements Quality</vt:lpstr>
      <vt:lpstr>The Cost of Quality</vt:lpstr>
      <vt:lpstr>The Cost of Quality | What Raytheon* Achieved</vt:lpstr>
      <vt:lpstr>Requirements Review Challenges</vt:lpstr>
      <vt:lpstr>Objective Requirements Quality Assessment</vt:lpstr>
      <vt:lpstr>What’s Wrong With My Requirements?</vt:lpstr>
      <vt:lpstr>A Lot is Wrong, Actually…</vt:lpstr>
      <vt:lpstr>Objective Requirements Quality Criteria</vt:lpstr>
      <vt:lpstr>Subjective Requirements Quality </vt:lpstr>
      <vt:lpstr>Producer-Consumer Quality Exchange (PCQX)</vt:lpstr>
      <vt:lpstr>Techniques for Requirements Verification</vt:lpstr>
      <vt:lpstr>Review Methods: Pros and Cons</vt:lpstr>
      <vt:lpstr>Inappropriate Data Use</vt:lpstr>
      <vt:lpstr>Beginning Distance Learning Session #4                                                            </vt:lpstr>
      <vt:lpstr>Requirements Engineering Distance Learning Session #4 – Requirements Management Overview</vt:lpstr>
      <vt:lpstr>Contents</vt:lpstr>
      <vt:lpstr>Objectives</vt:lpstr>
      <vt:lpstr>Coming to Terms</vt:lpstr>
      <vt:lpstr>What is Requirements Management?</vt:lpstr>
      <vt:lpstr>Problem Statement</vt:lpstr>
      <vt:lpstr>Sources of Requirements Change</vt:lpstr>
      <vt:lpstr>Common Secondary Causes of Changes</vt:lpstr>
      <vt:lpstr>What is a Baseline?</vt:lpstr>
      <vt:lpstr>What is Configuration Management?</vt:lpstr>
      <vt:lpstr>Configuration Management Activities</vt:lpstr>
      <vt:lpstr>Configuration Management for Requirements</vt:lpstr>
      <vt:lpstr>Configuration Management for Requirements</vt:lpstr>
      <vt:lpstr>Configuration Management for Requirements</vt:lpstr>
      <vt:lpstr>Configuration Management for Requirements</vt:lpstr>
      <vt:lpstr>Requirements Traceability &amp; Tools</vt:lpstr>
      <vt:lpstr>What is Traceability?</vt:lpstr>
      <vt:lpstr>Why Trace Requirements?</vt:lpstr>
      <vt:lpstr>Traceability and Change Management</vt:lpstr>
      <vt:lpstr>Requirements Engineering Tools</vt:lpstr>
      <vt:lpstr>Requirements Engineering Tools</vt:lpstr>
      <vt:lpstr>Requirements Engineering Tools</vt:lpstr>
      <vt:lpstr>Conclusion of Distance Learning Course                                                           </vt:lpstr>
      <vt:lpstr>Sources for More Information (Part One)</vt:lpstr>
      <vt:lpstr>Acknowledgements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Requirements Specification</dc:title>
  <dc:creator>Gregory, Sarah C</dc:creator>
  <cp:lastModifiedBy>Gregory, Sarah C</cp:lastModifiedBy>
  <cp:revision>2</cp:revision>
  <dcterms:created xsi:type="dcterms:W3CDTF">2020-11-02T02:01:54Z</dcterms:created>
  <dcterms:modified xsi:type="dcterms:W3CDTF">2021-04-07T02:57:07Z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0x010100C9AB131A33795349ACDBD6B8876A9E85</vt:lpwstr>
  </property>
</Properties>
</file>